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1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55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1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38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64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48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86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02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BAD5-B648-4E12-95D3-7D0ABBCC7AD1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C38B-0903-4CA5-800C-E469A411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5251191"/>
            <a:ext cx="6876839" cy="1877437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三次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看護</a:t>
            </a:r>
            <a:endParaRPr kumimoji="1" lang="en-US" altLang="ja-JP" sz="4400" dirty="0" smtClean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altLang="ja-JP" sz="4400" dirty="0" smtClean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2023</a:t>
            </a:r>
            <a:r>
              <a:rPr lang="ja-JP" altLang="en-US" sz="44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オープンスクール開催</a:t>
            </a:r>
            <a:endParaRPr lang="en-US" altLang="ja-JP" sz="4400" dirty="0" smtClean="0">
              <a:solidFill>
                <a:schemeClr val="bg1"/>
              </a:solidFill>
              <a:latin typeface="Gadugi" panose="020B0502040204020203" pitchFamily="34" charset="0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2023</a:t>
            </a:r>
            <a:r>
              <a:rPr lang="ja-JP" altLang="en-US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年</a:t>
            </a:r>
            <a:r>
              <a:rPr lang="en-US" altLang="ja-JP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7</a:t>
            </a:r>
            <a:r>
              <a:rPr lang="ja-JP" altLang="en-US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28</a:t>
            </a:r>
            <a:r>
              <a:rPr lang="ja-JP" altLang="en-US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日</a:t>
            </a:r>
            <a:r>
              <a:rPr lang="en-US" altLang="ja-JP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金</a:t>
            </a:r>
            <a:r>
              <a:rPr lang="en-US" altLang="ja-JP" sz="2800" dirty="0" smtClean="0">
                <a:solidFill>
                  <a:schemeClr val="bg1"/>
                </a:solidFill>
                <a:latin typeface="Gadugi" panose="020B0502040204020203" pitchFamily="34" charset="0"/>
                <a:ea typeface="UD デジタル 教科書体 NK-B" panose="02020700000000000000" pitchFamily="18" charset="-128"/>
              </a:rPr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592" y="7128628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♡場所：広島県立三次看護専門学校</a:t>
            </a:r>
            <a:endParaRPr kumimoji="1" lang="en-US" altLang="ja-JP" sz="1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三次市東酒屋町</a:t>
            </a:r>
            <a:r>
              <a:rPr lang="en-US" altLang="ja-JP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10518-1</a:t>
            </a:r>
          </a:p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♡時間：</a:t>
            </a:r>
            <a:r>
              <a:rPr kumimoji="1" lang="en-US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13:</a:t>
            </a:r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  <a:r>
              <a:rPr kumimoji="1" lang="en-US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15:30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受付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12:30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en-US" altLang="ja-JP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＊予約不要</a:t>
            </a:r>
            <a:endParaRPr lang="en-US" altLang="ja-JP" sz="16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♡対象者：</a:t>
            </a:r>
            <a:r>
              <a:rPr kumimoji="1" lang="ja-JP" altLang="en-US" sz="1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中・高校生</a:t>
            </a:r>
            <a:r>
              <a:rPr kumimoji="1" lang="ja-JP" altLang="en-US" sz="1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社会人、准看護学生</a:t>
            </a:r>
            <a:r>
              <a:rPr lang="ja-JP" altLang="en-US" sz="1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、</a:t>
            </a:r>
            <a:endParaRPr lang="en-US" altLang="ja-JP" sz="1400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        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 </a:t>
            </a:r>
            <a:r>
              <a:rPr lang="ja-JP" altLang="en-US" sz="1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准</a:t>
            </a: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看護師、</a:t>
            </a:r>
            <a:r>
              <a:rPr lang="ja-JP" altLang="ja-JP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看護に興味のある</a:t>
            </a:r>
            <a:r>
              <a:rPr lang="ja-JP" altLang="ja-JP" sz="1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方</a:t>
            </a:r>
            <a:endParaRPr lang="en-US" altLang="ja-JP" sz="1400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内容：</a:t>
            </a:r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看護技術体験，学校案内，個別相談など</a:t>
            </a:r>
            <a:endParaRPr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♡問合わせ：</a:t>
            </a:r>
            <a:r>
              <a:rPr lang="en-US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0824-62-5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１４１</a:t>
            </a:r>
            <a:endParaRPr lang="en-US" altLang="ja-JP" sz="1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♡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駐車場がありませんので，公共交通機関でお越しください。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9" y="7355434"/>
            <a:ext cx="2002221" cy="160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121223" y="487151"/>
            <a:ext cx="615553" cy="43637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温かい看護の心を伝えたい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Picture 2" descr="C:\Users\88615\Desktop\IMG_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3081" r="22554" b="20577"/>
          <a:stretch/>
        </p:blipFill>
        <p:spPr bwMode="auto">
          <a:xfrm>
            <a:off x="-1" y="-1"/>
            <a:ext cx="6876839" cy="52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075028" y="472177"/>
            <a:ext cx="646331" cy="4623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000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温かい看護の心を伝えたい</a:t>
            </a:r>
            <a:endParaRPr kumimoji="1" lang="ja-JP" altLang="en-US" sz="30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雲形吹き出し 1"/>
          <p:cNvSpPr/>
          <p:nvPr/>
        </p:nvSpPr>
        <p:spPr>
          <a:xfrm>
            <a:off x="3375355" y="5096020"/>
            <a:ext cx="3109528" cy="763788"/>
          </a:xfrm>
          <a:prstGeom prst="cloudCallout">
            <a:avLst>
              <a:gd name="adj1" fmla="val -7568"/>
              <a:gd name="adj2" fmla="val 796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smtClean="0">
                <a:solidFill>
                  <a:schemeClr val="accent4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お待たせ</a:t>
            </a:r>
            <a:r>
              <a:rPr kumimoji="1" lang="ja-JP" altLang="en-US" sz="1600" smtClean="0">
                <a:solidFill>
                  <a:schemeClr val="accent4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しました！</a:t>
            </a:r>
            <a:endParaRPr kumimoji="1" lang="en-US" altLang="ja-JP" sz="1600" dirty="0" smtClean="0">
              <a:solidFill>
                <a:schemeClr val="accent4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solidFill>
                  <a:schemeClr val="accent4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</a:t>
            </a:r>
            <a:r>
              <a:rPr kumimoji="1"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年ぶり！</a:t>
            </a:r>
            <a:endParaRPr kumimoji="1" lang="ja-JP" altLang="en-US" sz="2000" dirty="0">
              <a:solidFill>
                <a:schemeClr val="accent4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1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41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UD デジタル 教科書体 N-B</vt:lpstr>
      <vt:lpstr>UD デジタル 教科書体 NK-B</vt:lpstr>
      <vt:lpstr>メイリオ</vt:lpstr>
      <vt:lpstr>Arial</vt:lpstr>
      <vt:lpstr>Calibri</vt:lpstr>
      <vt:lpstr>Calibri Light</vt:lpstr>
      <vt:lpstr>Gadugi</vt:lpstr>
      <vt:lpstr>Office テーマ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岡元 裕子</dc:creator>
  <cp:lastModifiedBy>岡元 裕子</cp:lastModifiedBy>
  <cp:revision>13</cp:revision>
  <cp:lastPrinted>2023-05-15T04:34:53Z</cp:lastPrinted>
  <dcterms:created xsi:type="dcterms:W3CDTF">2023-05-01T05:13:19Z</dcterms:created>
  <dcterms:modified xsi:type="dcterms:W3CDTF">2023-05-15T04:39:22Z</dcterms:modified>
</cp:coreProperties>
</file>