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6" r:id="rId2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C98CE"/>
    <a:srgbClr val="FFFF99"/>
    <a:srgbClr val="FEFFC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7529" autoAdjust="0"/>
  </p:normalViewPr>
  <p:slideViewPr>
    <p:cSldViewPr>
      <p:cViewPr>
        <p:scale>
          <a:sx n="90" d="100"/>
          <a:sy n="9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718"/>
    </p:cViewPr>
  </p:sorterViewPr>
  <p:notesViewPr>
    <p:cSldViewPr>
      <p:cViewPr>
        <p:scale>
          <a:sx n="100" d="100"/>
          <a:sy n="100" d="100"/>
        </p:scale>
        <p:origin x="-2628" y="1080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41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r">
              <a:defRPr sz="1200"/>
            </a:lvl1pPr>
          </a:lstStyle>
          <a:p>
            <a:fld id="{BB7301C3-0FBC-420C-B486-7782B8044B02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3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41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r">
              <a:defRPr sz="1200"/>
            </a:lvl1pPr>
          </a:lstStyle>
          <a:p>
            <a:fld id="{07E44571-DB7E-426B-98EA-7B6BED41E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25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9541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r">
              <a:defRPr sz="1200"/>
            </a:lvl1pPr>
          </a:lstStyle>
          <a:p>
            <a:fld id="{FE0D5ED0-067E-44BC-AE9F-80D091406C27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7" tIns="45672" rIns="91347" bIns="456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704" y="4689491"/>
            <a:ext cx="5392737" cy="4443413"/>
          </a:xfrm>
          <a:prstGeom prst="rect">
            <a:avLst/>
          </a:prstGeom>
        </p:spPr>
        <p:txBody>
          <a:bodyPr vert="horz" lIns="91347" tIns="45672" rIns="91347" bIns="4567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9541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r">
              <a:defRPr sz="1200"/>
            </a:lvl1pPr>
          </a:lstStyle>
          <a:p>
            <a:fld id="{99FEBF59-171E-4389-B6E3-97D2169D2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7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E0DF-599C-4CA6-AA1E-3A6100DE2A60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1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890E-3D8F-49C3-815F-5C72858B588A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8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5DC3-D3E3-4027-A85E-5E53864A82B3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12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ABCB-2ADF-4F42-BC59-3A2B7F056AAE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4AAC8-DECE-4699-90F3-C2A0C0FA3E2A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48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8D17-9412-4B70-B8C0-9853EB0FBEF3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58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59A-5F32-464A-B8BE-662622503233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1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4276-6706-4159-959D-404A8AB95C65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3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5CF-9655-4EA3-BBF4-953C5FCBA9E6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5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73CF-93EC-4F61-B929-A064EA760E59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FE44-574C-473C-B7BB-3039A0E1F0E4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D58BE-C3F1-4775-92FE-F99E09CBDC0B}" type="datetime1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0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3567" y="1268760"/>
            <a:ext cx="9144000" cy="576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ja-JP" altLang="en-US" sz="2800" u="sng" dirty="0"/>
              <a:t>今年度の</a:t>
            </a:r>
            <a:r>
              <a:rPr kumimoji="1" lang="ja-JP" altLang="en-US" sz="2800" u="sng" dirty="0" smtClean="0"/>
              <a:t>基幹病院等連携強化実行会議の開催予定</a:t>
            </a:r>
            <a:endParaRPr kumimoji="1" lang="ja-JP" altLang="en-US" sz="2800" u="sng" dirty="0"/>
          </a:p>
        </p:txBody>
      </p:sp>
      <p:sp>
        <p:nvSpPr>
          <p:cNvPr id="2" name="正方形/長方形 1"/>
          <p:cNvSpPr/>
          <p:nvPr/>
        </p:nvSpPr>
        <p:spPr>
          <a:xfrm>
            <a:off x="683568" y="4509120"/>
            <a:ext cx="5929959" cy="504055"/>
          </a:xfrm>
          <a:prstGeom prst="rect">
            <a:avLst/>
          </a:prstGeom>
          <a:solidFill>
            <a:schemeClr val="bg1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9" y="2235928"/>
            <a:ext cx="75608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第１回　平成</a:t>
            </a:r>
            <a:r>
              <a:rPr lang="en-US" altLang="ja-JP" sz="2400" dirty="0" smtClean="0"/>
              <a:t>28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日（金）・・・開催済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第２回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年３月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日（木） ・・・開催済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第３回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年６月９日（金）　・・・開催済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第４回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年７月</a:t>
            </a:r>
            <a:r>
              <a:rPr lang="en-US" altLang="ja-JP" sz="2400" dirty="0" smtClean="0"/>
              <a:t>26</a:t>
            </a:r>
            <a:r>
              <a:rPr lang="ja-JP" altLang="en-US" sz="2400" dirty="0" smtClean="0"/>
              <a:t>日（水）　・・・開催済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第５回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月２日（月）　・・・今回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第６回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日（木）　</a:t>
            </a:r>
            <a:r>
              <a:rPr lang="en-US" altLang="ja-JP" sz="2400" dirty="0" smtClean="0"/>
              <a:t>15:00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17:00</a:t>
            </a:r>
            <a:endParaRPr lang="en-US" altLang="ja-JP" sz="2400" dirty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第７回　平成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年３月頃（未定）</a:t>
            </a:r>
            <a:endParaRPr lang="en-US" altLang="ja-JP" sz="2400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7721436" y="238454"/>
            <a:ext cx="1170711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資料５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323528" y="238454"/>
            <a:ext cx="5400600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+mn-ea"/>
                <a:ea typeface="+mn-ea"/>
              </a:rPr>
              <a:t>第５回基幹病院等連携強化実行会議（</a:t>
            </a:r>
            <a:r>
              <a:rPr lang="en-US" altLang="ja-JP" sz="1800" dirty="0" smtClean="0">
                <a:latin typeface="+mn-ea"/>
                <a:ea typeface="+mn-ea"/>
              </a:rPr>
              <a:t>H29.10.2</a:t>
            </a:r>
            <a:r>
              <a:rPr lang="ja-JP" altLang="en-US" sz="1800" dirty="0" smtClean="0">
                <a:latin typeface="+mn-ea"/>
                <a:ea typeface="+mn-ea"/>
              </a:rPr>
              <a:t>）</a:t>
            </a:r>
            <a:endParaRPr lang="en-US" altLang="ja-JP" sz="180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3212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ワーキング・グループの作業状況 H26年7月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ワーキング・グループの作業状況 H26年7月末</Template>
  <TotalTime>9872</TotalTime>
  <Words>26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ワーキング・グループの作業状況 H26年7月末</vt:lpstr>
      <vt:lpstr>PowerPoint プレゼンテーション</vt:lpstr>
    </vt:vector>
  </TitlesOfParts>
  <Company>広島県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広島都市圏の医療に関する調査研究協議会 ～ワーキング・グループの作業状況～</dc:title>
  <dc:creator>福永 裕文</dc:creator>
  <cp:lastModifiedBy>広島県</cp:lastModifiedBy>
  <cp:revision>848</cp:revision>
  <cp:lastPrinted>2017-07-20T00:24:18Z</cp:lastPrinted>
  <dcterms:created xsi:type="dcterms:W3CDTF">2014-07-17T04:10:49Z</dcterms:created>
  <dcterms:modified xsi:type="dcterms:W3CDTF">2017-09-26T01:58:38Z</dcterms:modified>
</cp:coreProperties>
</file>