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00289-2025-4301-A645-0F9386A3D25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133DF-0D1D-4AFB-B550-6F2DF72966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39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21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62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5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13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32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75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61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44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02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2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86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9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7EB3-BDD6-488D-A9A2-C12EA0373014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80F9-391D-4AB1-9810-7E0E5DC155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39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忘れな草イラスト に対する画像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46" y="592266"/>
            <a:ext cx="1317989" cy="13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221704" y="3733918"/>
            <a:ext cx="6320863" cy="2848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3" y="561703"/>
            <a:ext cx="5915025" cy="3413432"/>
          </a:xfrm>
          <a:noFill/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『</a:t>
            </a:r>
            <a:r>
              <a:rPr lang="ja-JP" altLang="en-US" sz="2400" dirty="0" smtClean="0"/>
              <a:t>大切な人を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自死で亡くされたあなたに</a:t>
            </a:r>
            <a:r>
              <a:rPr lang="en-US" altLang="ja-JP" sz="2400" dirty="0" smtClean="0"/>
              <a:t>』</a:t>
            </a:r>
            <a:br>
              <a:rPr lang="en-US" altLang="ja-JP" sz="2400" dirty="0" smtClean="0"/>
            </a:br>
            <a:r>
              <a:rPr lang="ja-JP" altLang="en-US" sz="1050" dirty="0" smtClean="0"/>
              <a:t>　　</a:t>
            </a:r>
            <a:r>
              <a:rPr lang="ja-JP" altLang="en-US" sz="1050" dirty="0"/>
              <a:t>身近な</a:t>
            </a:r>
            <a:r>
              <a:rPr lang="ja-JP" altLang="ja-JP" sz="1050" dirty="0"/>
              <a:t>人を突然亡くし</a:t>
            </a:r>
            <a:r>
              <a:rPr lang="ja-JP" altLang="en-US" sz="1050" dirty="0"/>
              <a:t>、</a:t>
            </a:r>
            <a:r>
              <a:rPr lang="ja-JP" altLang="ja-JP" sz="1050" dirty="0"/>
              <a:t>日々の暮らし</a:t>
            </a:r>
            <a:r>
              <a:rPr lang="ja-JP" altLang="en-US" sz="1050" dirty="0"/>
              <a:t>や</a:t>
            </a:r>
            <a:r>
              <a:rPr lang="ja-JP" altLang="ja-JP" sz="1050" dirty="0"/>
              <a:t>こころやからだ</a:t>
            </a:r>
            <a:r>
              <a:rPr lang="ja-JP" altLang="en-US" sz="1050" dirty="0"/>
              <a:t>に</a:t>
            </a:r>
            <a:r>
              <a:rPr lang="ja-JP" altLang="ja-JP" sz="1050" dirty="0"/>
              <a:t>変化が</a:t>
            </a:r>
            <a:r>
              <a:rPr lang="ja-JP" altLang="en-US" sz="1050" dirty="0"/>
              <a:t>あるのは</a:t>
            </a:r>
            <a:r>
              <a:rPr lang="ja-JP" altLang="en-US" sz="1050" dirty="0" smtClean="0"/>
              <a:t>、</a:t>
            </a:r>
            <a:r>
              <a:rPr lang="en-US" altLang="ja-JP" sz="1050" dirty="0" smtClean="0"/>
              <a:t/>
            </a:r>
            <a:br>
              <a:rPr lang="en-US" altLang="ja-JP" sz="1050" dirty="0" smtClean="0"/>
            </a:br>
            <a:r>
              <a:rPr lang="ja-JP" altLang="ja-JP" sz="1050" dirty="0" smtClean="0"/>
              <a:t>誰</a:t>
            </a:r>
            <a:r>
              <a:rPr lang="ja-JP" altLang="ja-JP" sz="1050" dirty="0"/>
              <a:t>にでも起こることです</a:t>
            </a:r>
            <a:r>
              <a:rPr lang="ja-JP" altLang="en-US" sz="1050" dirty="0"/>
              <a:t>。自死で身近な人を亡くした場合には 、 これらに加え 、 誤った認識や偏見によって 、悩みや苦しさを打ち明けづらい状況があるとも言われています。</a:t>
            </a:r>
            <a:r>
              <a:rPr lang="en-US" altLang="ja-JP" sz="1050" dirty="0"/>
              <a:t/>
            </a:r>
            <a:br>
              <a:rPr lang="en-US" altLang="ja-JP" sz="1050" dirty="0"/>
            </a:br>
            <a:r>
              <a:rPr lang="ja-JP" altLang="en-US" sz="1050" dirty="0"/>
              <a:t>　</a:t>
            </a:r>
            <a:r>
              <a:rPr lang="ja-JP" altLang="ja-JP" sz="1050" dirty="0"/>
              <a:t>広島県では</a:t>
            </a:r>
            <a:r>
              <a:rPr lang="ja-JP" altLang="en-US" sz="1050" dirty="0"/>
              <a:t>、</a:t>
            </a:r>
            <a:r>
              <a:rPr lang="ja-JP" altLang="ja-JP" sz="1050" dirty="0"/>
              <a:t>偶数月第４金曜日に</a:t>
            </a:r>
            <a:r>
              <a:rPr lang="ja-JP" altLang="en-US" sz="1050" dirty="0"/>
              <a:t>、</a:t>
            </a:r>
            <a:r>
              <a:rPr lang="ja-JP" altLang="ja-JP" sz="1050" dirty="0"/>
              <a:t>東広島市民文化センターにて</a:t>
            </a:r>
            <a:r>
              <a:rPr lang="ja-JP" altLang="en-US" sz="1050" dirty="0"/>
              <a:t>、</a:t>
            </a:r>
            <a:r>
              <a:rPr lang="ja-JP" altLang="ja-JP" sz="1050" dirty="0"/>
              <a:t>広島わかちあいのつどい忘れ</a:t>
            </a:r>
            <a:r>
              <a:rPr lang="ja-JP" altLang="ja-JP" sz="1050" dirty="0" err="1"/>
              <a:t>な</a:t>
            </a:r>
            <a:r>
              <a:rPr lang="ja-JP" altLang="ja-JP" sz="1050" dirty="0"/>
              <a:t>草を開催しています。</a:t>
            </a:r>
            <a:r>
              <a:rPr lang="ja-JP" altLang="en-US" sz="1050" dirty="0"/>
              <a:t>忘れな草１２</a:t>
            </a:r>
            <a:r>
              <a:rPr lang="ja-JP" altLang="ja-JP" sz="1050" dirty="0"/>
              <a:t>月の会</a:t>
            </a:r>
            <a:r>
              <a:rPr lang="ja-JP" altLang="en-US" sz="1050" dirty="0"/>
              <a:t>では、高校生の時に父を自死で亡くされた</a:t>
            </a:r>
            <a:r>
              <a:rPr lang="en-US" altLang="ja-JP" sz="1050" dirty="0"/>
              <a:t>JSCP</a:t>
            </a:r>
            <a:r>
              <a:rPr lang="ja-JP" altLang="en-US" sz="1050" dirty="0"/>
              <a:t>菅沼舞さんを招いて</a:t>
            </a:r>
            <a:r>
              <a:rPr lang="ja-JP" altLang="ja-JP" sz="1050" dirty="0"/>
              <a:t>開催します。</a:t>
            </a:r>
            <a:r>
              <a:rPr lang="ja-JP" altLang="en-US" sz="1050" dirty="0"/>
              <a:t>悲しみ、寂しさ、怒りや後悔の念など、普段は周囲と話せないこと、話すことを遠慮してしまうことなど、あなたの抱えている想いを、少しでも話してみませんか。</a:t>
            </a:r>
            <a:r>
              <a:rPr lang="ja-JP" altLang="ja-JP" sz="1050" dirty="0"/>
              <a:t>遺された苦しみや悲しみをともに分かち合い</a:t>
            </a:r>
            <a:r>
              <a:rPr lang="ja-JP" altLang="en-US" sz="1050" dirty="0"/>
              <a:t>、</a:t>
            </a:r>
            <a:r>
              <a:rPr lang="ja-JP" altLang="ja-JP" sz="1050" dirty="0"/>
              <a:t>支え合うことによって</a:t>
            </a:r>
            <a:r>
              <a:rPr lang="ja-JP" altLang="en-US" sz="1050" dirty="0"/>
              <a:t>、</a:t>
            </a:r>
            <a:r>
              <a:rPr lang="ja-JP" altLang="ja-JP" sz="1050" dirty="0"/>
              <a:t>こころの安らぎを取り戻していかれることを願っています</a:t>
            </a:r>
            <a:r>
              <a:rPr lang="ja-JP" altLang="en-US" sz="1050" dirty="0"/>
              <a:t>。</a:t>
            </a:r>
            <a:r>
              <a:rPr lang="en-US" altLang="ja-JP" sz="1050" dirty="0"/>
              <a:t/>
            </a:r>
            <a:br>
              <a:rPr lang="en-US" altLang="ja-JP" sz="1050" dirty="0"/>
            </a:br>
            <a:r>
              <a:rPr lang="en-US" altLang="ja-JP" sz="1050" dirty="0"/>
              <a:t/>
            </a:r>
            <a:br>
              <a:rPr lang="en-US" altLang="ja-JP" sz="1050" dirty="0"/>
            </a:br>
            <a:endParaRPr lang="ja-JP" altLang="en-US" sz="1050" dirty="0"/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467914" y="-40422"/>
            <a:ext cx="5915025" cy="84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令和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５年度自死遺族等講演・</a:t>
            </a:r>
            <a:r>
              <a:rPr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交流会</a:t>
            </a:r>
            <a:endParaRPr lang="ja-JP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914" y="6610620"/>
            <a:ext cx="3926285" cy="324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ja-JP" altLang="en-US" sz="1050" u="sng" dirty="0" smtClean="0">
                <a:latin typeface="+mn-ea"/>
              </a:rPr>
              <a:t>対象者・参加方法</a:t>
            </a:r>
            <a:endParaRPr kumimoji="1" lang="en-US" altLang="ja-JP" sz="1050" u="sng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+mn-ea"/>
              </a:rPr>
              <a:t>自死でご家族や大切な人を亡くされた</a:t>
            </a:r>
            <a:r>
              <a:rPr lang="ja-JP" altLang="en-US" sz="1050" dirty="0" smtClean="0">
                <a:latin typeface="+mn-ea"/>
              </a:rPr>
              <a:t>方。</a:t>
            </a:r>
            <a:endParaRPr lang="en-US" altLang="ja-JP" sz="105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+mn-ea"/>
              </a:rPr>
              <a:t>初めて参加される方は、総合精神保健福祉センター地域支援課にお電話ください。匿名での参加も可能です。</a:t>
            </a:r>
            <a:endParaRPr kumimoji="1" lang="en-US" altLang="ja-JP" sz="1050" dirty="0" smtClean="0">
              <a:latin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1050" u="sng" dirty="0" smtClean="0">
                <a:latin typeface="+mn-ea"/>
              </a:rPr>
              <a:t>自死遺族の分かち合いのつどいとは</a:t>
            </a:r>
            <a:endParaRPr lang="en-US" altLang="ja-JP" sz="1050" u="sng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+mn-ea"/>
              </a:rPr>
              <a:t>自死により大切な人を亡くした方が集まって、お互いに色々な気持ちを語り、ともに分かち合う場です。</a:t>
            </a:r>
            <a:endParaRPr lang="en-US" altLang="ja-JP" sz="105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+mn-ea"/>
              </a:rPr>
              <a:t>治療や指導を行う場ではありません。</a:t>
            </a:r>
            <a:endParaRPr lang="en-US" altLang="ja-JP" sz="105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+mn-ea"/>
              </a:rPr>
              <a:t>これからを生きていくためのつどいが、</a:t>
            </a:r>
            <a:endParaRPr lang="en-US" altLang="ja-JP" sz="105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+mn-ea"/>
              </a:rPr>
              <a:t>広島県内各地で開催されています。</a:t>
            </a:r>
            <a:endParaRPr lang="en-US" altLang="ja-JP" sz="105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 smtClean="0">
                <a:latin typeface="+mn-ea"/>
              </a:rPr>
              <a:t>つどいの情報は県</a:t>
            </a:r>
            <a:r>
              <a:rPr lang="en-US" altLang="ja-JP" sz="1050" dirty="0" smtClean="0">
                <a:latin typeface="+mn-ea"/>
              </a:rPr>
              <a:t>HP</a:t>
            </a:r>
            <a:r>
              <a:rPr lang="ja-JP" altLang="en-US" sz="1050" dirty="0" smtClean="0">
                <a:latin typeface="+mn-ea"/>
              </a:rPr>
              <a:t>に掲載しています。</a:t>
            </a:r>
            <a:endParaRPr lang="en-US" altLang="ja-JP" sz="105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+mn-ea"/>
              </a:rPr>
              <a:t>右</a:t>
            </a:r>
            <a:r>
              <a:rPr lang="ja-JP" altLang="en-US" sz="1050" dirty="0" smtClean="0">
                <a:latin typeface="+mn-ea"/>
              </a:rPr>
              <a:t>の</a:t>
            </a:r>
            <a:r>
              <a:rPr lang="en-US" altLang="ja-JP" sz="1050" dirty="0" smtClean="0">
                <a:latin typeface="+mn-ea"/>
              </a:rPr>
              <a:t>QR</a:t>
            </a:r>
            <a:r>
              <a:rPr lang="ja-JP" altLang="en-US" sz="1050" dirty="0" smtClean="0">
                <a:latin typeface="+mn-ea"/>
              </a:rPr>
              <a:t>コードからご覧ください。</a:t>
            </a:r>
            <a:endParaRPr lang="en-US" altLang="ja-JP" sz="105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1050" dirty="0" smtClean="0"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13" y="4053048"/>
            <a:ext cx="1954122" cy="2210212"/>
          </a:xfrm>
          <a:prstGeom prst="ellipse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79269" y="99277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3255" y="4142492"/>
            <a:ext cx="3941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＜ゲスト＞</a:t>
            </a:r>
            <a:br>
              <a:rPr lang="ja-JP" altLang="en-US" sz="1200" dirty="0"/>
            </a:br>
            <a:r>
              <a:rPr lang="ja-JP" altLang="en-US" sz="1050" dirty="0"/>
              <a:t>厚生労働大臣指定法人・一般社団法人</a:t>
            </a:r>
            <a:br>
              <a:rPr lang="ja-JP" altLang="en-US" sz="1050" dirty="0"/>
            </a:br>
            <a:r>
              <a:rPr lang="ja-JP" altLang="en-US" sz="1400" dirty="0"/>
              <a:t>いのち支える自殺対策推進</a:t>
            </a:r>
            <a:r>
              <a:rPr lang="ja-JP" altLang="en-US" sz="1400" dirty="0" smtClean="0"/>
              <a:t>センター（</a:t>
            </a:r>
            <a:r>
              <a:rPr lang="en-US" altLang="ja-JP" sz="1400" dirty="0" smtClean="0"/>
              <a:t>JSCP</a:t>
            </a:r>
            <a:r>
              <a:rPr lang="ja-JP" altLang="en-US" sz="1400" dirty="0" smtClean="0"/>
              <a:t>）</a:t>
            </a:r>
            <a:endParaRPr lang="en-US" altLang="ja-JP" sz="1400" dirty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菅 沼　舞 氏</a:t>
            </a: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050" dirty="0"/>
              <a:t>　</a:t>
            </a:r>
            <a:endParaRPr lang="en-US" altLang="ja-JP" sz="1050" dirty="0" smtClean="0"/>
          </a:p>
          <a:p>
            <a:r>
              <a:rPr lang="ja-JP" altLang="en-US" sz="1050" dirty="0"/>
              <a:t>■　</a:t>
            </a:r>
            <a:r>
              <a:rPr lang="ja-JP" altLang="en-US" sz="1050" dirty="0" smtClean="0"/>
              <a:t>経　歴</a:t>
            </a:r>
            <a:endParaRPr lang="en-US" altLang="ja-JP" sz="1050" dirty="0" smtClean="0"/>
          </a:p>
          <a:p>
            <a:r>
              <a:rPr lang="ja-JP" altLang="en-US" sz="1050" dirty="0" smtClean="0"/>
              <a:t>　高校生</a:t>
            </a:r>
            <a:r>
              <a:rPr lang="ja-JP" altLang="en-US" sz="1050" dirty="0"/>
              <a:t>の時</a:t>
            </a:r>
            <a:r>
              <a:rPr lang="ja-JP" altLang="en-US" sz="1050" dirty="0" smtClean="0"/>
              <a:t>に父親を自死で亡くす。</a:t>
            </a:r>
            <a:endParaRPr lang="en-US" altLang="ja-JP" sz="1050" dirty="0" smtClean="0"/>
          </a:p>
          <a:p>
            <a:r>
              <a:rPr lang="ja-JP" altLang="en-US" sz="1050" dirty="0" smtClean="0"/>
              <a:t>　その後、あしなが育英会に入職、親を亡くした大学生や留学生の生活面や心理面のサポートに関わる。</a:t>
            </a:r>
            <a:endParaRPr lang="en-US" altLang="ja-JP" sz="1050" dirty="0" smtClean="0"/>
          </a:p>
          <a:p>
            <a:r>
              <a:rPr lang="ja-JP" altLang="en-US" sz="1050" dirty="0" smtClean="0"/>
              <a:t>　</a:t>
            </a:r>
            <a:r>
              <a:rPr lang="en-US" altLang="ja-JP" sz="1050" dirty="0" smtClean="0"/>
              <a:t>2020</a:t>
            </a:r>
            <a:r>
              <a:rPr lang="ja-JP" altLang="en-US" sz="1050" dirty="0" smtClean="0"/>
              <a:t>年より</a:t>
            </a:r>
            <a:r>
              <a:rPr lang="en-US" altLang="ja-JP" sz="1050" dirty="0" smtClean="0"/>
              <a:t>JSCP</a:t>
            </a:r>
            <a:r>
              <a:rPr lang="ja-JP" altLang="en-US" sz="1050" dirty="0" err="1" smtClean="0"/>
              <a:t>に入</a:t>
            </a:r>
            <a:r>
              <a:rPr lang="ja-JP" altLang="en-US" sz="1050" dirty="0" smtClean="0"/>
              <a:t>職、主に研修講師や意見交換会の開催など、自死遺族等支援に携わっている。</a:t>
            </a:r>
            <a:endParaRPr lang="ja-JP" altLang="en-US" sz="105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4394199" y="6645510"/>
            <a:ext cx="1" cy="2888350"/>
          </a:xfrm>
          <a:prstGeom prst="line">
            <a:avLst/>
          </a:prstGeom>
          <a:ln w="222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15"/>
          <p:cNvSpPr>
            <a:spLocks noGrp="1"/>
          </p:cNvSpPr>
          <p:nvPr>
            <p:ph type="body" idx="1"/>
          </p:nvPr>
        </p:nvSpPr>
        <p:spPr>
          <a:xfrm>
            <a:off x="4488558" y="6629226"/>
            <a:ext cx="2054009" cy="304751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1200" dirty="0" smtClean="0"/>
              <a:t>＜日　時＞</a:t>
            </a:r>
            <a:endParaRPr lang="en-US" altLang="ja-JP" sz="1200" dirty="0" smtClean="0"/>
          </a:p>
          <a:p>
            <a:r>
              <a:rPr kumimoji="1" lang="en-US" altLang="ja-JP" sz="1400" dirty="0"/>
              <a:t>12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22</a:t>
            </a:r>
            <a:r>
              <a:rPr kumimoji="1" lang="ja-JP" altLang="en-US" sz="1400" dirty="0" smtClean="0"/>
              <a:t>日（金）</a:t>
            </a:r>
            <a:endParaRPr kumimoji="1" lang="en-US" altLang="ja-JP" sz="1400" dirty="0" smtClean="0"/>
          </a:p>
          <a:p>
            <a:r>
              <a:rPr lang="ja-JP" altLang="en-US" sz="1400" dirty="0"/>
              <a:t>１３：３０</a:t>
            </a:r>
            <a:r>
              <a:rPr lang="ja-JP" altLang="en-US" sz="1400" dirty="0" smtClean="0"/>
              <a:t>～１５：３０</a:t>
            </a:r>
            <a:endParaRPr lang="en-US" altLang="ja-JP" sz="1400" dirty="0" smtClean="0"/>
          </a:p>
          <a:p>
            <a:r>
              <a:rPr kumimoji="1" lang="en-US" altLang="ja-JP" sz="1050" dirty="0" smtClean="0"/>
              <a:t>※</a:t>
            </a:r>
            <a:r>
              <a:rPr kumimoji="1" lang="ja-JP" altLang="en-US" sz="1050" dirty="0" smtClean="0"/>
              <a:t>１３：００開場・受付開始</a:t>
            </a:r>
            <a:endParaRPr kumimoji="1" lang="en-US" altLang="ja-JP" sz="1050" dirty="0" smtClean="0"/>
          </a:p>
          <a:p>
            <a:r>
              <a:rPr kumimoji="1" lang="ja-JP" altLang="en-US" sz="1200" dirty="0" smtClean="0"/>
              <a:t>＜会　場＞</a:t>
            </a:r>
            <a:endParaRPr kumimoji="1" lang="en-US" altLang="ja-JP" sz="1200" dirty="0" smtClean="0"/>
          </a:p>
          <a:p>
            <a:r>
              <a:rPr lang="ja-JP" altLang="en-US" sz="1400" dirty="0" smtClean="0"/>
              <a:t>東広島市民文化センター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２階 研修室１</a:t>
            </a:r>
            <a:endParaRPr kumimoji="1" lang="en-US" altLang="ja-JP" sz="1400" dirty="0" smtClean="0"/>
          </a:p>
          <a:p>
            <a:r>
              <a:rPr lang="ja-JP" altLang="en-US" sz="1050" dirty="0" smtClean="0"/>
              <a:t>（東広島市西条西本町</a:t>
            </a:r>
            <a:r>
              <a:rPr lang="en-US" altLang="ja-JP" sz="1050" dirty="0" smtClean="0"/>
              <a:t>28</a:t>
            </a:r>
            <a:r>
              <a:rPr lang="ja-JP" altLang="en-US" sz="1050" dirty="0" smtClean="0"/>
              <a:t>－</a:t>
            </a:r>
            <a:r>
              <a:rPr lang="en-US" altLang="ja-JP" sz="1050" dirty="0" smtClean="0"/>
              <a:t>6</a:t>
            </a:r>
            <a:r>
              <a:rPr lang="ja-JP" altLang="en-US" sz="1050" dirty="0" smtClean="0"/>
              <a:t>）</a:t>
            </a:r>
            <a:endParaRPr lang="en-US" altLang="ja-JP" sz="1050" dirty="0" smtClean="0"/>
          </a:p>
          <a:p>
            <a:r>
              <a:rPr kumimoji="1" lang="ja-JP" altLang="en-US" sz="1200" dirty="0" smtClean="0"/>
              <a:t>＜主催・申込先＞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広島県立総合精神保健福祉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センター　地域支援課</a:t>
            </a:r>
            <a:endParaRPr kumimoji="1" lang="en-US" altLang="ja-JP" sz="1200" dirty="0" smtClean="0"/>
          </a:p>
          <a:p>
            <a:r>
              <a:rPr kumimoji="1" lang="en-US" altLang="ja-JP" sz="1200" dirty="0" smtClean="0"/>
              <a:t>TEL</a:t>
            </a:r>
            <a:r>
              <a:rPr kumimoji="1" lang="ja-JP" altLang="en-US" sz="1200" dirty="0" smtClean="0"/>
              <a:t>　０８２－８８４－１０５１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endParaRPr kumimoji="1" lang="ja-JP" altLang="en-US" sz="1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120" y="8232218"/>
            <a:ext cx="1390721" cy="13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2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138</Words>
  <Application>Microsoft Office PowerPoint</Application>
  <PresentationFormat>A4 210 x 297 mm</PresentationFormat>
  <Paragraphs>30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Wingdings</vt:lpstr>
      <vt:lpstr>Office テーマ</vt:lpstr>
      <vt:lpstr>『大切な人を 自死で亡くされたあなたに』 　　身近な人を突然亡くし、日々の暮らしやこころやからだに変化があるのは、 誰にでも起こることです。自死で身近な人を亡くした場合には 、 これらに加え 、 誤った認識や偏見によって 、悩みや苦しさを打ち明けづらい状況があるとも言われています。 　広島県では、偶数月第４金曜日に、東広島市民文化センターにて、広島わかちあいのつどい忘れな草を開催しています。忘れな草１２月の会では、高校生の時に父を自死で亡くされたJSCP菅沼舞さんを招いて開催します。悲しみ、寂しさ、怒りや後悔の念など、普段は周囲と話せないこと、話すことを遠慮してしまうことなど、あなたの抱えている想いを、少しでも話してみませんか。遺された苦しみや悲しみをともに分かち合い、支え合うことによって、こころの安らぎを取り戻していかれることを願っています。  </vt:lpstr>
    </vt:vector>
  </TitlesOfParts>
  <Company>広島県庁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 優美</dc:creator>
  <cp:lastModifiedBy>東 優美</cp:lastModifiedBy>
  <cp:revision>8</cp:revision>
  <cp:lastPrinted>2023-11-13T02:23:10Z</cp:lastPrinted>
  <dcterms:created xsi:type="dcterms:W3CDTF">2023-11-02T05:43:45Z</dcterms:created>
  <dcterms:modified xsi:type="dcterms:W3CDTF">2023-11-20T07:29:18Z</dcterms:modified>
</cp:coreProperties>
</file>