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70FCC1-1B99-5180-2F66-4C884EBA3E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CD1CEDA-7AB4-FD9E-6411-8350CA4B99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0CDC676-F0BE-1257-96DA-D044F9D96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FAB117-922B-C57C-18C4-398A2B873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641E050-2649-989E-CA16-A27980EDC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348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685951E-3768-55C9-5E1E-79B21B3BB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048DB12-7CB0-95F3-36AB-EB21150ED9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8763AF6-DD60-6965-ABE0-557CAE988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309F66-C450-7D3B-4F16-B897F647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A9CAFA-36CE-3BC1-5AC2-B317DBC8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8721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155EE49-84F2-1D36-2F0A-E7C97938D2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C0A83C-70FF-A03C-2CB5-59785BDB21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18B9A95-2651-7396-C33D-FD395B469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4C7416C-9918-8975-40BE-9D4D3AF6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DCEF26A-B1B8-0649-D07C-EC81636DD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6242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813FB-5E43-0D56-70C4-926B6473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A9B3679-9AA7-76A9-0281-660F85871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70D400-6869-484C-326A-C89CA3413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F1A3D9-FADF-D217-E40F-86BE20456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2352971-6C72-BCDD-4759-9F8564FD8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8486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41AE95-2128-9230-1652-A90AB0F51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CC84792-EDF6-7570-4216-0A202A05A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5307CBB-9264-A4BB-10D0-EAF9EBB66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8F01EED-9D51-E43D-83F6-2C464662A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3064E0-691A-4D94-A104-C705F7525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0721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6FA43C-769C-3B92-FA6C-225992111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7E65496-B5D6-F772-7AE1-2DF1243A35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59D904C-21FF-4285-280A-D4C7F62737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F2743D2-484C-CAF0-AC56-F2C3CAE20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3E5ABE2-C72B-F8A5-2601-9BBF8E596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BAEAE49-2070-47EA-5473-A92BAEE30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28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6F035C-A06A-873C-D266-B3501B8C4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4B0DAA4-C97E-ABFE-CE45-C843824E4B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54607DF-3F40-42EC-BEF7-A83BAD282F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1E721FA-8BC6-CB58-E771-85F7B894F9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9DE5116-651B-8422-E768-799A9EE251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35E0A5A-2B6B-C7E7-D6B7-834D78691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180AE7C-D21A-C968-FA6C-6303D9D4C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40E5466-AAAC-CAEE-E781-B4A05642F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9764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899597-6120-C505-921A-AF00676BC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B1EE607-5D02-F4D5-4BF8-ABC505BC2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2B0A19D-3122-7D04-3A74-532EFC074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EC887D-4FA0-59DD-24A5-D9E8B35D1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1659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6A4C43A-E592-0FA0-6F5C-9028730F9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741F9B6-54ED-1474-36D5-3583B174A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A14293-7D88-B8A7-DCDC-4CD53117F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0410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D893AE-D70A-A0F1-1C21-18C3D4A92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41F2E1-03D3-DDC5-6A0B-65C3FD4EB2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88552A2-4A81-1B5B-1A89-75172A04FC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7C5D54F-751B-49B7-A58D-AD1E66CE9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2096CB3-DA3A-ABA3-9F05-96A26CDB8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8CF3AD8-9BE1-F309-49FA-A8154E0AF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73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D69377-4F6E-04CB-DD99-56D56CAC2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F8BEB56-0D75-3F4C-73A5-1580E8FC6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7603540-356F-6AAD-19FE-8EA4AE7EEE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1AE0EC7-8330-5961-AA03-A43F32174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CB4AC94-B70C-1649-CD67-4E659A7E5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E2E7D7F-8A65-2FED-D220-20637641F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3279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2294343-3533-CE01-ECEA-F174530A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366E585-B4FC-CC48-CCAB-12F7B1093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2270185-3FC7-8831-96FB-93EC74773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8B7BC1-2A75-401F-B0C2-16CA9DA1A26F}" type="datetimeFigureOut">
              <a:rPr kumimoji="1" lang="ja-JP" altLang="en-US" smtClean="0"/>
              <a:t>2026/3/22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BDD296-BFEB-9B0E-2ECE-DA6078F3DC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E3BD91D-15D6-0839-1E79-430A96C999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4B93ADB-668D-4A15-AEB1-B317318FC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97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2D0CC24F-2240-0A57-4FC4-E9718C67FD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964190"/>
              </p:ext>
            </p:extLst>
          </p:nvPr>
        </p:nvGraphicFramePr>
        <p:xfrm>
          <a:off x="186838" y="876299"/>
          <a:ext cx="11593358" cy="5781676"/>
        </p:xfrm>
        <a:graphic>
          <a:graphicData uri="http://schemas.openxmlformats.org/drawingml/2006/table">
            <a:tbl>
              <a:tblPr firstRow="1" bandRow="1"/>
              <a:tblGrid>
                <a:gridCol w="1756262">
                  <a:extLst>
                    <a:ext uri="{9D8B030D-6E8A-4147-A177-3AD203B41FA5}">
                      <a16:colId xmlns:a16="http://schemas.microsoft.com/office/drawing/2014/main" val="783587997"/>
                    </a:ext>
                  </a:extLst>
                </a:gridCol>
                <a:gridCol w="3279032">
                  <a:extLst>
                    <a:ext uri="{9D8B030D-6E8A-4147-A177-3AD203B41FA5}">
                      <a16:colId xmlns:a16="http://schemas.microsoft.com/office/drawing/2014/main" val="744251936"/>
                    </a:ext>
                  </a:extLst>
                </a:gridCol>
                <a:gridCol w="3279032">
                  <a:extLst>
                    <a:ext uri="{9D8B030D-6E8A-4147-A177-3AD203B41FA5}">
                      <a16:colId xmlns:a16="http://schemas.microsoft.com/office/drawing/2014/main" val="695800105"/>
                    </a:ext>
                  </a:extLst>
                </a:gridCol>
                <a:gridCol w="3279032">
                  <a:extLst>
                    <a:ext uri="{9D8B030D-6E8A-4147-A177-3AD203B41FA5}">
                      <a16:colId xmlns:a16="http://schemas.microsoft.com/office/drawing/2014/main" val="1970815930"/>
                    </a:ext>
                  </a:extLst>
                </a:gridCol>
              </a:tblGrid>
              <a:tr h="58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7429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取組内容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7429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効果的な取組とするための工夫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効果が見込まれる理由・仮説</a:t>
                      </a:r>
                      <a:endParaRPr kumimoji="1" lang="en-US" altLang="ja-JP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5135549"/>
                  </a:ext>
                </a:extLst>
              </a:tr>
              <a:tr h="130005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1" lang="ja-JP" altLang="en-US" sz="16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イベント認知の機会創出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7429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7429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988347"/>
                  </a:ext>
                </a:extLst>
              </a:tr>
              <a:tr h="130005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kumimoji="1" lang="ja-JP" altLang="en-US" sz="16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イベント参加の動機付け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34967"/>
                  </a:ext>
                </a:extLst>
              </a:tr>
              <a:tr h="130005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1" lang="ja-JP" altLang="en-US" sz="16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入館の動機付け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24733"/>
                  </a:ext>
                </a:extLst>
              </a:tr>
              <a:tr h="130005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1" lang="ja-JP" altLang="en-US" sz="1600" spc="-60" baseline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再来館の動機付け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402595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FE5F2D3-8350-214F-1BC4-F20B5773202C}"/>
              </a:ext>
            </a:extLst>
          </p:cNvPr>
          <p:cNvSpPr txBox="1"/>
          <p:nvPr/>
        </p:nvSpPr>
        <p:spPr>
          <a:xfrm>
            <a:off x="186838" y="200025"/>
            <a:ext cx="115933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pc="1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（別紙様式）</a:t>
            </a:r>
            <a:endParaRPr lang="en-US" altLang="ja-JP" spc="100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pc="1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対象者の意識・行動変容を促す仮説</a:t>
            </a:r>
            <a:endParaRPr lang="en-US" altLang="ja-JP" spc="100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4735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45</Words>
  <Application>Microsoft Office PowerPoint</Application>
  <PresentationFormat>ワイド画面</PresentationFormat>
  <Paragraphs>10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ＭＳ 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>Hiroshima Prefecture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宮野 学</dc:creator>
  <cp:lastModifiedBy>宮野 学</cp:lastModifiedBy>
  <cp:revision>4</cp:revision>
  <dcterms:created xsi:type="dcterms:W3CDTF">2026-03-22T03:57:49Z</dcterms:created>
  <dcterms:modified xsi:type="dcterms:W3CDTF">2026-03-22T05:13:56Z</dcterms:modified>
</cp:coreProperties>
</file>