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2"/>
  </p:sldMasterIdLst>
  <p:notesMasterIdLst>
    <p:notesMasterId r:id="rId3"/>
  </p:notesMasterIdLst>
  <p:sldIdLst>
    <p:sldId id="445" r:id="rId4"/>
    <p:sldId id="271" r:id="rId5"/>
    <p:sldId id="457" r:id="rId6"/>
  </p:sldIdLst>
  <p:sldSz cx="15119350" cy="10691813"/>
  <p:notesSz cx="7099300" cy="10234613"/>
  <p:defaultTextStyle>
    <a:defPPr>
      <a:defRPr lang="ja-JP"/>
    </a:defPPr>
    <a:lvl1pPr marL="0" algn="l" defTabSz="1238892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1pPr>
    <a:lvl2pPr marL="619446" algn="l" defTabSz="1238892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2pPr>
    <a:lvl3pPr marL="1238892" algn="l" defTabSz="1238892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3pPr>
    <a:lvl4pPr marL="1858340" algn="l" defTabSz="1238892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4pPr>
    <a:lvl5pPr marL="2477786" algn="l" defTabSz="1238892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5pPr>
    <a:lvl6pPr marL="3097232" algn="l" defTabSz="1238892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6pPr>
    <a:lvl7pPr marL="3716678" algn="l" defTabSz="1238892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7pPr>
    <a:lvl8pPr marL="4336124" algn="l" defTabSz="1238892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8pPr>
    <a:lvl9pPr marL="4955572" algn="l" defTabSz="1238892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CFB"/>
    <a:srgbClr val="7FBEFD"/>
    <a:srgbClr val="C1E4FF"/>
    <a:srgbClr val="E7F4FF"/>
    <a:srgbClr val="D9EEFF"/>
    <a:srgbClr val="EBF6FF"/>
    <a:srgbClr val="7DC7FF"/>
    <a:srgbClr val="52A7FC"/>
    <a:srgbClr val="F9EF8B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48"/>
    <p:restoredTop sz="92674" autoAdjust="0"/>
  </p:normalViewPr>
  <p:slideViewPr>
    <p:cSldViewPr snapToGrid="0">
      <p:cViewPr varScale="0">
        <p:scale>
          <a:sx n="80" d="100"/>
          <a:sy n="80" d="100"/>
        </p:scale>
        <p:origin x="-2340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58" tIns="47380" rIns="94758" bIns="473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304"/>
          </a:xfrm>
          <a:prstGeom prst="rect">
            <a:avLst/>
          </a:prstGeom>
        </p:spPr>
        <p:txBody>
          <a:bodyPr vert="horz" lIns="94758" tIns="47380" rIns="94758" bIns="47380" rtlCol="0"/>
          <a:lstStyle>
            <a:lvl1pPr algn="r">
              <a:defRPr sz="1200"/>
            </a:lvl1pPr>
          </a:lstStyle>
          <a:p>
            <a:fld id="{037E1425-9276-4CC5-8578-67EF1A3C1C45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79525"/>
            <a:ext cx="48831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8" tIns="47380" rIns="94758" bIns="4738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600" y="4924990"/>
            <a:ext cx="5680103" cy="4029684"/>
          </a:xfrm>
          <a:prstGeom prst="rect">
            <a:avLst/>
          </a:prstGeom>
        </p:spPr>
        <p:txBody>
          <a:bodyPr vert="horz" lIns="94758" tIns="47380" rIns="94758" bIns="4738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58" tIns="47380" rIns="94758" bIns="473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0507" y="9722309"/>
            <a:ext cx="3077137" cy="512304"/>
          </a:xfrm>
          <a:prstGeom prst="rect">
            <a:avLst/>
          </a:prstGeom>
        </p:spPr>
        <p:txBody>
          <a:bodyPr vert="horz" lIns="94758" tIns="47380" rIns="94758" bIns="47380" rtlCol="0" anchor="b"/>
          <a:lstStyle>
            <a:lvl1pPr algn="r">
              <a:defRPr sz="1200"/>
            </a:lvl1pPr>
          </a:lstStyle>
          <a:p>
            <a:fld id="{806122F0-1D7D-4C7A-B8E6-5C0AD3A911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90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7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37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22F0-1D7D-4C7A-B8E6-5C0AD3A91146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406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64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665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22F0-1D7D-4C7A-B8E6-5C0AD3A91146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406799"/>
      </p:ext>
    </p:extLst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32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0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45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8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29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45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1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44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133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50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51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153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57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58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5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60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6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6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74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11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7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77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75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76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13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8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1083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595479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6A6">
            <a:alpha val="70000"/>
          </a:srgbClr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81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Relationship Id="rId10" Type="http://schemas.openxmlformats.org/officeDocument/2006/relationships/image" Target="../media/image10.png" /><Relationship Id="rId11" Type="http://schemas.openxmlformats.org/officeDocument/2006/relationships/image" Target="../media/image11.png" /><Relationship Id="rId12" Type="http://schemas.openxmlformats.org/officeDocument/2006/relationships/image" Target="../media/image12.png" /><Relationship Id="rId13" Type="http://schemas.openxmlformats.org/officeDocument/2006/relationships/image" Target="../media/image13.png" /><Relationship Id="rId14" Type="http://schemas.openxmlformats.org/officeDocument/2006/relationships/image" Target="../media/image14.png" /><Relationship Id="rId15" Type="http://schemas.openxmlformats.org/officeDocument/2006/relationships/image" Target="../media/image15.png" /><Relationship Id="rId16" Type="http://schemas.openxmlformats.org/officeDocument/2006/relationships/image" Target="../media/image16.png" /><Relationship Id="rId17" Type="http://schemas.openxmlformats.org/officeDocument/2006/relationships/image" Target="../media/image17.png" /><Relationship Id="rId18" Type="http://schemas.openxmlformats.org/officeDocument/2006/relationships/image" Target="../media/image18.png" /><Relationship Id="rId19" Type="http://schemas.openxmlformats.org/officeDocument/2006/relationships/image" Target="../media/image19.png" /><Relationship Id="rId20" Type="http://schemas.openxmlformats.org/officeDocument/2006/relationships/image" Target="../media/image20.png" /><Relationship Id="rId21" Type="http://schemas.openxmlformats.org/officeDocument/2006/relationships/image" Target="../media/image21.png" /><Relationship Id="rId22" Type="http://schemas.openxmlformats.org/officeDocument/2006/relationships/image" Target="../media/image22.png" /><Relationship Id="rId23" Type="http://schemas.openxmlformats.org/officeDocument/2006/relationships/image" Target="../media/image23.png" /><Relationship Id="rId24" Type="http://schemas.openxmlformats.org/officeDocument/2006/relationships/image" Target="../media/image24.jpeg" /><Relationship Id="rId25" Type="http://schemas.openxmlformats.org/officeDocument/2006/relationships/image" Target="../media/image25.png" /><Relationship Id="rId26" Type="http://schemas.openxmlformats.org/officeDocument/2006/relationships/image" Target="../media/image26.jpeg" /><Relationship Id="rId27" Type="http://schemas.openxmlformats.org/officeDocument/2006/relationships/image" Target="../media/image27.jpeg" /><Relationship Id="rId28" Type="http://schemas.openxmlformats.org/officeDocument/2006/relationships/image" Target="../media/image28.png" /><Relationship Id="rId29" Type="http://schemas.openxmlformats.org/officeDocument/2006/relationships/image" Target="../media/image29.png" /><Relationship Id="rId30" Type="http://schemas.openxmlformats.org/officeDocument/2006/relationships/image" Target="../media/image30.png" /><Relationship Id="rId31" Type="http://schemas.openxmlformats.org/officeDocument/2006/relationships/image" Target="../media/image31.png" /><Relationship Id="rId32" Type="http://schemas.openxmlformats.org/officeDocument/2006/relationships/image" Target="../media/image32.png" /><Relationship Id="rId33" Type="http://schemas.openxmlformats.org/officeDocument/2006/relationships/image" Target="../media/image33.png" /><Relationship Id="rId34" Type="http://schemas.openxmlformats.org/officeDocument/2006/relationships/image" Target="../media/image34.png" /><Relationship Id="rId35" Type="http://schemas.openxmlformats.org/officeDocument/2006/relationships/image" Target="../media/image35.png" /><Relationship Id="rId36" Type="http://schemas.openxmlformats.org/officeDocument/2006/relationships/slideLayout" Target="../slideLayouts/slideLayout1.xml" /><Relationship Id="rId37" Type="http://schemas.openxmlformats.org/officeDocument/2006/relationships/notesSlide" Target="../notesSlides/notesSlide1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37.png" /><Relationship Id="rId3" Type="http://schemas.openxmlformats.org/officeDocument/2006/relationships/slideLayout" Target="../slideLayouts/slideLayout7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Relationship Id="rId10" Type="http://schemas.openxmlformats.org/officeDocument/2006/relationships/image" Target="../media/image10.png" /><Relationship Id="rId11" Type="http://schemas.openxmlformats.org/officeDocument/2006/relationships/image" Target="../media/image11.png" /><Relationship Id="rId12" Type="http://schemas.openxmlformats.org/officeDocument/2006/relationships/image" Target="../media/image12.png" /><Relationship Id="rId13" Type="http://schemas.openxmlformats.org/officeDocument/2006/relationships/image" Target="../media/image13.png" /><Relationship Id="rId14" Type="http://schemas.openxmlformats.org/officeDocument/2006/relationships/image" Target="../media/image14.png" /><Relationship Id="rId15" Type="http://schemas.openxmlformats.org/officeDocument/2006/relationships/image" Target="../media/image15.png" /><Relationship Id="rId16" Type="http://schemas.openxmlformats.org/officeDocument/2006/relationships/image" Target="../media/image16.png" /><Relationship Id="rId17" Type="http://schemas.openxmlformats.org/officeDocument/2006/relationships/image" Target="../media/image17.png" /><Relationship Id="rId18" Type="http://schemas.openxmlformats.org/officeDocument/2006/relationships/image" Target="../media/image18.png" /><Relationship Id="rId19" Type="http://schemas.openxmlformats.org/officeDocument/2006/relationships/image" Target="../media/image19.png" /><Relationship Id="rId20" Type="http://schemas.openxmlformats.org/officeDocument/2006/relationships/image" Target="../media/image20.png" /><Relationship Id="rId21" Type="http://schemas.openxmlformats.org/officeDocument/2006/relationships/image" Target="../media/image21.png" /><Relationship Id="rId22" Type="http://schemas.openxmlformats.org/officeDocument/2006/relationships/image" Target="../media/image22.png" /><Relationship Id="rId23" Type="http://schemas.openxmlformats.org/officeDocument/2006/relationships/image" Target="../media/image23.png" /><Relationship Id="rId24" Type="http://schemas.openxmlformats.org/officeDocument/2006/relationships/image" Target="../media/image24.jpeg" /><Relationship Id="rId25" Type="http://schemas.openxmlformats.org/officeDocument/2006/relationships/image" Target="../media/image25.png" /><Relationship Id="rId26" Type="http://schemas.openxmlformats.org/officeDocument/2006/relationships/image" Target="../media/image26.jpeg" /><Relationship Id="rId27" Type="http://schemas.openxmlformats.org/officeDocument/2006/relationships/image" Target="../media/image27.jpeg" /><Relationship Id="rId28" Type="http://schemas.openxmlformats.org/officeDocument/2006/relationships/image" Target="../media/image28.png" /><Relationship Id="rId29" Type="http://schemas.openxmlformats.org/officeDocument/2006/relationships/image" Target="../media/image29.png" /><Relationship Id="rId30" Type="http://schemas.openxmlformats.org/officeDocument/2006/relationships/image" Target="../media/image30.png" /><Relationship Id="rId31" Type="http://schemas.openxmlformats.org/officeDocument/2006/relationships/image" Target="../media/image31.png" /><Relationship Id="rId32" Type="http://schemas.openxmlformats.org/officeDocument/2006/relationships/image" Target="../media/image32.png" /><Relationship Id="rId33" Type="http://schemas.openxmlformats.org/officeDocument/2006/relationships/image" Target="../media/image33.png" /><Relationship Id="rId34" Type="http://schemas.openxmlformats.org/officeDocument/2006/relationships/image" Target="../media/image34.png" /><Relationship Id="rId35" Type="http://schemas.openxmlformats.org/officeDocument/2006/relationships/image" Target="../media/image35.png" /><Relationship Id="rId36" Type="http://schemas.openxmlformats.org/officeDocument/2006/relationships/slideLayout" Target="../slideLayouts/slideLayout1.xml" /><Relationship Id="rId37" Type="http://schemas.openxmlformats.org/officeDocument/2006/relationships/notesSlide" Target="../notesSlides/notesSlide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C1"/>
        </a:solidFill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グループ化 47"/>
          <p:cNvGrpSpPr/>
          <p:nvPr/>
        </p:nvGrpSpPr>
        <p:grpSpPr>
          <a:xfrm>
            <a:off x="7385978" y="46322"/>
            <a:ext cx="461665" cy="10660334"/>
            <a:chOff x="7258388" y="46322"/>
            <a:chExt cx="461665" cy="10660334"/>
          </a:xfrm>
        </p:grpSpPr>
        <p:cxnSp>
          <p:nvCxnSpPr>
            <p:cNvPr id="1108" name="直線コネクタ 45"/>
            <p:cNvCxnSpPr/>
            <p:nvPr/>
          </p:nvCxnSpPr>
          <p:spPr>
            <a:xfrm>
              <a:off x="7459579" y="46322"/>
              <a:ext cx="0" cy="1066033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9" name="テキスト ボックス 46"/>
            <p:cNvSpPr txBox="1"/>
            <p:nvPr/>
          </p:nvSpPr>
          <p:spPr>
            <a:xfrm>
              <a:off x="7258388" y="5417574"/>
              <a:ext cx="461665" cy="103044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800" dirty="0" smtClean="0"/>
                <a:t>山折り</a:t>
              </a:r>
              <a:endParaRPr kumimoji="1" lang="ja-JP" altLang="en-US" sz="1800" dirty="0"/>
            </a:p>
          </p:txBody>
        </p:sp>
      </p:grpSp>
      <p:sp>
        <p:nvSpPr>
          <p:cNvPr id="1110" name="テキスト ボックス 136"/>
          <p:cNvSpPr txBox="1"/>
          <p:nvPr/>
        </p:nvSpPr>
        <p:spPr>
          <a:xfrm flipH="1">
            <a:off x="208287" y="104827"/>
            <a:ext cx="7238239" cy="46077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AR P丸ゴシック体E"/>
                <a:ea typeface="AR P丸ゴシック体E"/>
              </a:rPr>
              <a:t>ご自身の避難について考えてみましょう！</a:t>
            </a:r>
            <a:endParaRPr lang="ja-JP" altLang="en-US" sz="2400" b="1" dirty="0">
              <a:solidFill>
                <a:schemeClr val="bg1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111" name="角丸四角形 148"/>
          <p:cNvSpPr/>
          <p:nvPr/>
        </p:nvSpPr>
        <p:spPr>
          <a:xfrm>
            <a:off x="7593839" y="65135"/>
            <a:ext cx="7570923" cy="833945"/>
          </a:xfrm>
          <a:prstGeom prst="roundRect">
            <a:avLst>
              <a:gd name="adj" fmla="val 12765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200" dirty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地域防災</a:t>
            </a:r>
            <a:r>
              <a:rPr lang="ja-JP" altLang="en-US" sz="52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タイムライン</a:t>
            </a:r>
          </a:p>
        </p:txBody>
      </p:sp>
      <p:grpSp>
        <p:nvGrpSpPr>
          <p:cNvPr id="1112" name="グループ化 3"/>
          <p:cNvGrpSpPr/>
          <p:nvPr/>
        </p:nvGrpSpPr>
        <p:grpSpPr>
          <a:xfrm>
            <a:off x="10473316" y="872730"/>
            <a:ext cx="4301888" cy="529680"/>
            <a:chOff x="10930760" y="949778"/>
            <a:chExt cx="3985290" cy="574911"/>
          </a:xfrm>
        </p:grpSpPr>
        <p:sp>
          <p:nvSpPr>
            <p:cNvPr id="1113" name="角丸四角形 151"/>
            <p:cNvSpPr/>
            <p:nvPr/>
          </p:nvSpPr>
          <p:spPr>
            <a:xfrm>
              <a:off x="10930760" y="949778"/>
              <a:ext cx="3985290" cy="516624"/>
            </a:xfrm>
            <a:prstGeom prst="roundRect">
              <a:avLst>
                <a:gd name="adj" fmla="val 316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114" name="正方形/長方形 150"/>
            <p:cNvSpPr/>
            <p:nvPr/>
          </p:nvSpPr>
          <p:spPr>
            <a:xfrm>
              <a:off x="10978590" y="957082"/>
              <a:ext cx="3935335" cy="567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kumimoji="1" lang="ja-JP" altLang="en-US" sz="2000" dirty="0">
                  <a:solidFill>
                    <a:schemeClr val="tx1"/>
                  </a:solidFill>
                  <a:latin typeface="BIZ UDPゴシック"/>
                  <a:ea typeface="BIZ UDPゴシック"/>
                </a:rPr>
                <a:t>組織名：</a:t>
              </a:r>
              <a:endParaRPr kumimoji="1" lang="ja-JP" altLang="en-US" sz="2000" dirty="0">
                <a:solidFill>
                  <a:schemeClr val="tx1"/>
                </a:solidFill>
                <a:latin typeface="BIZ UDPゴシック"/>
                <a:ea typeface="BIZ UDPゴシック"/>
              </a:endParaRPr>
            </a:p>
          </p:txBody>
        </p:sp>
      </p:grpSp>
      <p:sp>
        <p:nvSpPr>
          <p:cNvPr id="1115" name="テキスト 246"/>
          <p:cNvSpPr txBox="1"/>
          <p:nvPr/>
        </p:nvSpPr>
        <p:spPr>
          <a:xfrm>
            <a:off x="12963020" y="9609687"/>
            <a:ext cx="1217313" cy="466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endParaRPr lang="ja-JP" altLang="en-US" b="1"/>
          </a:p>
        </p:txBody>
      </p:sp>
      <p:grpSp>
        <p:nvGrpSpPr>
          <p:cNvPr id="1116" name="グループ 251"/>
          <p:cNvGrpSpPr/>
          <p:nvPr/>
        </p:nvGrpSpPr>
        <p:grpSpPr>
          <a:xfrm>
            <a:off x="13044814" y="9425407"/>
            <a:ext cx="2241644" cy="1166146"/>
            <a:chOff x="12919135" y="9148451"/>
            <a:chExt cx="2631691" cy="1452065"/>
          </a:xfrm>
        </p:grpSpPr>
        <p:grpSp>
          <p:nvGrpSpPr>
            <p:cNvPr id="1117" name="グループ化 145"/>
            <p:cNvGrpSpPr/>
            <p:nvPr/>
          </p:nvGrpSpPr>
          <p:grpSpPr>
            <a:xfrm>
              <a:off x="13318882" y="9197062"/>
              <a:ext cx="1797347" cy="1362285"/>
              <a:chOff x="208127" y="8918745"/>
              <a:chExt cx="7605777" cy="1553311"/>
            </a:xfrm>
          </p:grpSpPr>
          <p:grpSp>
            <p:nvGrpSpPr>
              <p:cNvPr id="1118" name="グループ化 48"/>
              <p:cNvGrpSpPr/>
              <p:nvPr/>
            </p:nvGrpSpPr>
            <p:grpSpPr>
              <a:xfrm>
                <a:off x="208127" y="8918745"/>
                <a:ext cx="7605777" cy="1553311"/>
                <a:chOff x="93792" y="8663859"/>
                <a:chExt cx="7555415" cy="1610895"/>
              </a:xfrm>
            </p:grpSpPr>
            <p:sp>
              <p:nvSpPr>
                <p:cNvPr id="1119" name="角丸四角形 141"/>
                <p:cNvSpPr/>
                <p:nvPr/>
              </p:nvSpPr>
              <p:spPr>
                <a:xfrm>
                  <a:off x="93792" y="8663859"/>
                  <a:ext cx="7555415" cy="1610895"/>
                </a:xfrm>
                <a:prstGeom prst="roundRect">
                  <a:avLst>
                    <a:gd name="adj" fmla="val 1378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grpSp>
              <p:nvGrpSpPr>
                <p:cNvPr id="1120" name="グループ化 1"/>
                <p:cNvGrpSpPr/>
                <p:nvPr/>
              </p:nvGrpSpPr>
              <p:grpSpPr>
                <a:xfrm>
                  <a:off x="294767" y="9146139"/>
                  <a:ext cx="6929347" cy="1069137"/>
                  <a:chOff x="292883" y="5853648"/>
                  <a:chExt cx="6929347" cy="1069137"/>
                </a:xfrm>
              </p:grpSpPr>
            </p:grpSp>
          </p:grpSp>
        </p:grpSp>
        <p:pic>
          <p:nvPicPr>
            <p:cNvPr id="1121" name="図 20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855235" y="9635484"/>
              <a:ext cx="707044" cy="713413"/>
            </a:xfrm>
            <a:prstGeom prst="rect">
              <a:avLst/>
            </a:prstGeom>
          </p:spPr>
        </p:pic>
        <p:sp>
          <p:nvSpPr>
            <p:cNvPr id="1122" name="テキスト ボックス 206"/>
            <p:cNvSpPr txBox="1"/>
            <p:nvPr/>
          </p:nvSpPr>
          <p:spPr>
            <a:xfrm flipH="1">
              <a:off x="12920541" y="9148451"/>
              <a:ext cx="2630285" cy="51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50" b="1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地域防災タイムラインの</a:t>
              </a:r>
              <a:endParaRPr lang="ja-JP" altLang="en-US" sz="105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/>
              <a:r>
                <a:rPr lang="ja-JP" altLang="en-US" sz="1050" b="1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作成方法等はこちらから</a:t>
              </a:r>
              <a:endParaRPr lang="ja-JP" altLang="en-US" sz="105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123" name="テキスト ボックス 208"/>
            <p:cNvSpPr txBox="1"/>
            <p:nvPr/>
          </p:nvSpPr>
          <p:spPr>
            <a:xfrm flipH="1">
              <a:off x="12919135" y="10285457"/>
              <a:ext cx="2630285" cy="315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50" b="1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▲広島県ホームページ</a:t>
              </a:r>
              <a:endParaRPr lang="ja-JP" altLang="en-US" sz="105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sp>
        <p:nvSpPr>
          <p:cNvPr id="1124" name="図形 2601"/>
          <p:cNvSpPr/>
          <p:nvPr/>
        </p:nvSpPr>
        <p:spPr>
          <a:xfrm>
            <a:off x="8576968" y="1504122"/>
            <a:ext cx="6326562" cy="2374885"/>
          </a:xfrm>
          <a:prstGeom prst="roundRect">
            <a:avLst>
              <a:gd name="adj" fmla="val 10325"/>
            </a:avLst>
          </a:prstGeom>
          <a:solidFill>
            <a:schemeClr val="bg1"/>
          </a:solidFill>
          <a:ln w="38100" cap="flat" cmpd="sng" algn="ctr">
            <a:solidFill>
              <a:srgbClr val="FF5757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25" name="テキスト 362"/>
          <p:cNvSpPr txBox="1"/>
          <p:nvPr/>
        </p:nvSpPr>
        <p:spPr>
          <a:xfrm>
            <a:off x="7834819" y="821862"/>
            <a:ext cx="2531994" cy="466773"/>
          </a:xfrm>
          <a:prstGeom prst="rect">
            <a:avLst/>
          </a:prstGeom>
          <a:solidFill>
            <a:srgbClr val="FFC1C1"/>
          </a:solidFill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u="sng">
                <a:solidFill>
                  <a:schemeClr val="tx1"/>
                </a:solidFill>
                <a:latin typeface="BIZ UDPゴシック"/>
                <a:ea typeface="BIZ UDPゴシック"/>
              </a:rPr>
              <a:t>～地震・津波編～</a:t>
            </a:r>
            <a:endParaRPr lang="ja-JP" altLang="en-US" u="sng">
              <a:solidFill>
                <a:schemeClr val="tx1"/>
              </a:solidFill>
              <a:latin typeface="BIZ UDPゴシック"/>
              <a:ea typeface="BIZ UDPゴシック"/>
            </a:endParaRPr>
          </a:p>
        </p:txBody>
      </p:sp>
      <p:sp>
        <p:nvSpPr>
          <p:cNvPr id="1126" name="角丸四角形 420"/>
          <p:cNvSpPr/>
          <p:nvPr/>
        </p:nvSpPr>
        <p:spPr>
          <a:xfrm>
            <a:off x="2256084" y="5374449"/>
            <a:ext cx="2852875" cy="49869"/>
          </a:xfrm>
          <a:prstGeom prst="roundRect">
            <a:avLst/>
          </a:prstGeom>
          <a:solidFill>
            <a:srgbClr val="FFA6A6">
              <a:alpha val="70000"/>
            </a:srgbClr>
          </a:solidFill>
          <a:ln>
            <a:solidFill>
              <a:srgbClr val="FF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図形 2600"/>
          <p:cNvSpPr/>
          <p:nvPr/>
        </p:nvSpPr>
        <p:spPr>
          <a:xfrm>
            <a:off x="901176" y="692388"/>
            <a:ext cx="6481205" cy="9891856"/>
          </a:xfrm>
          <a:prstGeom prst="roundRect">
            <a:avLst>
              <a:gd name="adj" fmla="val 6354"/>
            </a:avLst>
          </a:prstGeom>
          <a:solidFill>
            <a:schemeClr val="bg1"/>
          </a:solidFill>
          <a:ln w="381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grpSp>
        <p:nvGrpSpPr>
          <p:cNvPr id="1128" name="グループ 1626"/>
          <p:cNvGrpSpPr/>
          <p:nvPr/>
        </p:nvGrpSpPr>
        <p:grpSpPr>
          <a:xfrm>
            <a:off x="-1780301" y="681727"/>
            <a:ext cx="9037423" cy="5663934"/>
            <a:chOff x="-2720384" y="499393"/>
            <a:chExt cx="9928292" cy="6140242"/>
          </a:xfrm>
        </p:grpSpPr>
        <p:grpSp>
          <p:nvGrpSpPr>
            <p:cNvPr id="1129" name="グループ 985"/>
            <p:cNvGrpSpPr/>
            <p:nvPr/>
          </p:nvGrpSpPr>
          <p:grpSpPr>
            <a:xfrm>
              <a:off x="-2720384" y="499393"/>
              <a:ext cx="9928292" cy="6140242"/>
              <a:chOff x="-2776533" y="459874"/>
              <a:chExt cx="9770957" cy="6195067"/>
            </a:xfrm>
          </p:grpSpPr>
          <p:sp>
            <p:nvSpPr>
              <p:cNvPr id="1130" name="図形 869"/>
              <p:cNvSpPr/>
              <p:nvPr/>
            </p:nvSpPr>
            <p:spPr>
              <a:xfrm>
                <a:off x="297387" y="1203947"/>
                <a:ext cx="6649132" cy="1332190"/>
              </a:xfrm>
              <a:prstGeom prst="roundRect">
                <a:avLst/>
              </a:prstGeom>
              <a:solidFill>
                <a:srgbClr val="FFFFBE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ja-JP" altLang="en-US"/>
                </a:pPr>
                <a:endParaRPr lang="ja-JP" altLang="en-US"/>
              </a:p>
            </p:txBody>
          </p:sp>
          <p:grpSp>
            <p:nvGrpSpPr>
              <p:cNvPr id="1131" name="グループ 981"/>
              <p:cNvGrpSpPr/>
              <p:nvPr/>
            </p:nvGrpSpPr>
            <p:grpSpPr>
              <a:xfrm>
                <a:off x="-2776533" y="459874"/>
                <a:ext cx="9770957" cy="6195067"/>
                <a:chOff x="-5624264" y="169979"/>
                <a:chExt cx="9770957" cy="6195067"/>
              </a:xfrm>
            </p:grpSpPr>
            <p:sp>
              <p:nvSpPr>
                <p:cNvPr id="1132" name="テキスト ボックス 868"/>
                <p:cNvSpPr txBox="1"/>
                <p:nvPr/>
              </p:nvSpPr>
              <p:spPr>
                <a:xfrm flipH="1">
                  <a:off x="-2446314" y="169979"/>
                  <a:ext cx="3150261" cy="5039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sz="2400" b="1" dirty="0" smtClean="0">
                      <a:solidFill>
                        <a:schemeClr val="tx1"/>
                      </a:solidFill>
                      <a:latin typeface="BIZ UDPゴシック"/>
                      <a:ea typeface="BIZ UDPゴシック"/>
                    </a:rPr>
                    <a:t>自宅の災害リスク</a:t>
                  </a:r>
                  <a:endParaRPr lang="en-US" altLang="ja-JP" sz="2400" b="1" dirty="0" smtClean="0">
                    <a:solidFill>
                      <a:schemeClr val="tx1"/>
                    </a:solidFill>
                    <a:latin typeface="BIZ UDPゴシック"/>
                    <a:ea typeface="BIZ UDPゴシック"/>
                  </a:endParaRPr>
                </a:p>
              </p:txBody>
            </p:sp>
            <p:sp>
              <p:nvSpPr>
                <p:cNvPr id="1133" name="テキスト ボックス 870"/>
                <p:cNvSpPr txBox="1"/>
                <p:nvPr/>
              </p:nvSpPr>
              <p:spPr>
                <a:xfrm flipH="1">
                  <a:off x="619352" y="384112"/>
                  <a:ext cx="3119305" cy="5039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200" dirty="0" smtClean="0">
                      <a:solidFill>
                        <a:srgbClr val="FFA6A6"/>
                      </a:solidFill>
                      <a:latin typeface="AR P丸ゴシック体E"/>
                      <a:ea typeface="AR P丸ゴシック体E"/>
                    </a:rPr>
                    <a:t>▶</a:t>
                  </a:r>
                  <a:r>
                    <a:rPr lang="ja-JP" altLang="en-US" sz="1200" dirty="0" smtClean="0">
                      <a:solidFill>
                        <a:srgbClr val="52A7FC"/>
                      </a:solidFill>
                      <a:latin typeface="AR P丸ゴシック体E"/>
                      <a:ea typeface="AR P丸ゴシック体E"/>
                    </a:rPr>
                    <a:t> </a:t>
                  </a:r>
                  <a:r>
                    <a:rPr lang="ja-JP" altLang="en-US" sz="1200" dirty="0" smtClean="0">
                      <a:latin typeface="AR P丸ゴシック体E"/>
                      <a:ea typeface="AR P丸ゴシック体E"/>
                    </a:rPr>
                    <a:t>ハザードマップ上で自宅周辺に色が塗られて</a:t>
                  </a:r>
                  <a:r>
                    <a:rPr lang="ja-JP" altLang="en-US" sz="1200" dirty="0" smtClean="0">
                      <a:latin typeface="AR P丸ゴシック体E"/>
                      <a:ea typeface="AR P丸ゴシック体E"/>
                    </a:rPr>
                    <a:t>いる場合は、□に</a:t>
                  </a:r>
                  <a:r>
                    <a:rPr lang="en-US" altLang="ja-JP" sz="1200" dirty="0" smtClean="0">
                      <a:latin typeface="AR P丸ゴシック体E"/>
                      <a:ea typeface="AR P丸ゴシック体E"/>
                    </a:rPr>
                    <a:t>”</a:t>
                  </a:r>
                  <a:r>
                    <a:rPr lang="ja-JP" altLang="en-US" sz="1200" b="1" dirty="0" smtClean="0">
                      <a:latin typeface="AR P丸ゴシック体E"/>
                      <a:ea typeface="AR P丸ゴシック体E"/>
                    </a:rPr>
                    <a:t>✔</a:t>
                  </a:r>
                  <a:r>
                    <a:rPr lang="en-US" altLang="ja-JP" sz="1200" dirty="0" smtClean="0">
                      <a:latin typeface="AR P丸ゴシック体E"/>
                      <a:ea typeface="AR P丸ゴシック体E"/>
                    </a:rPr>
                    <a:t>”</a:t>
                  </a:r>
                  <a:r>
                    <a:rPr lang="ja-JP" altLang="en-US" sz="1200" dirty="0" smtClean="0">
                      <a:latin typeface="AR P丸ゴシック体E"/>
                      <a:ea typeface="AR P丸ゴシック体E"/>
                    </a:rPr>
                    <a:t>してください。</a:t>
                  </a:r>
                  <a:endParaRPr lang="en-US" altLang="ja-JP" sz="1200" dirty="0" smtClean="0">
                    <a:latin typeface="AR P丸ゴシック体E"/>
                    <a:ea typeface="AR P丸ゴシック体E"/>
                  </a:endParaRPr>
                </a:p>
              </p:txBody>
            </p:sp>
            <p:pic>
              <p:nvPicPr>
                <p:cNvPr id="1134" name="図 86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4278" y="1279634"/>
                  <a:ext cx="620366" cy="472102"/>
                </a:xfrm>
                <a:prstGeom prst="rect">
                  <a:avLst/>
                </a:prstGeom>
              </p:spPr>
            </p:pic>
            <p:sp>
              <p:nvSpPr>
                <p:cNvPr id="1135" name="正方形/長方形 855"/>
                <p:cNvSpPr/>
                <p:nvPr/>
              </p:nvSpPr>
              <p:spPr>
                <a:xfrm>
                  <a:off x="712697" y="1446264"/>
                  <a:ext cx="199245" cy="20304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A6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136" name="テキスト ボックス 856"/>
                <p:cNvSpPr txBox="1"/>
                <p:nvPr/>
              </p:nvSpPr>
              <p:spPr>
                <a:xfrm flipH="1">
                  <a:off x="205243" y="1711567"/>
                  <a:ext cx="611920" cy="3356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400" dirty="0">
                      <a:latin typeface="AR P丸ゴシック体E"/>
                      <a:ea typeface="AR P丸ゴシック体E"/>
                    </a:rPr>
                    <a:t>津波</a:t>
                  </a:r>
                  <a:endParaRPr kumimoji="1" lang="ja-JP" altLang="en-US" sz="1400" dirty="0">
                    <a:latin typeface="AR P丸ゴシック体E"/>
                    <a:ea typeface="AR P丸ゴシック体E"/>
                  </a:endParaRPr>
                </a:p>
              </p:txBody>
            </p:sp>
            <p:grpSp>
              <p:nvGrpSpPr>
                <p:cNvPr id="1137" name="グループ 857"/>
                <p:cNvGrpSpPr/>
                <p:nvPr/>
              </p:nvGrpSpPr>
              <p:grpSpPr>
                <a:xfrm>
                  <a:off x="3110463" y="1131692"/>
                  <a:ext cx="1036230" cy="986353"/>
                  <a:chOff x="3168153" y="950998"/>
                  <a:chExt cx="1170249" cy="1206945"/>
                </a:xfrm>
              </p:grpSpPr>
              <p:sp>
                <p:nvSpPr>
                  <p:cNvPr id="1138" name="テキスト ボックス 323"/>
                  <p:cNvSpPr txBox="1"/>
                  <p:nvPr/>
                </p:nvSpPr>
                <p:spPr>
                  <a:xfrm flipH="1">
                    <a:off x="3168153" y="1706021"/>
                    <a:ext cx="1170249" cy="4519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ja-JP" altLang="en-US" sz="800" b="0" dirty="0" smtClean="0">
                        <a:latin typeface="AR P丸ゴシック体E"/>
                        <a:ea typeface="AR P丸ゴシック体E"/>
                      </a:rPr>
                      <a:t>高潮・津波災害</a:t>
                    </a:r>
                    <a:endParaRPr lang="en-US" altLang="ja-JP" sz="800" b="0" dirty="0" smtClean="0">
                      <a:latin typeface="AR P丸ゴシック体E"/>
                      <a:ea typeface="AR P丸ゴシック体E"/>
                    </a:endParaRPr>
                  </a:p>
                  <a:p>
                    <a:pPr algn="ctr"/>
                    <a:r>
                      <a:rPr lang="ja-JP" altLang="en-US" sz="800" b="0" dirty="0" smtClean="0">
                        <a:latin typeface="AR P丸ゴシック体E"/>
                        <a:ea typeface="AR P丸ゴシック体E"/>
                      </a:rPr>
                      <a:t>ポータルひろしま</a:t>
                    </a:r>
                    <a:endParaRPr lang="ja-JP" altLang="en-US" sz="800" b="0" dirty="0" smtClean="0">
                      <a:latin typeface="AR P丸ゴシック体E"/>
                      <a:ea typeface="AR P丸ゴシック体E"/>
                    </a:endParaRPr>
                  </a:p>
                </p:txBody>
              </p:sp>
              <p:pic>
                <p:nvPicPr>
                  <p:cNvPr id="1139" name="図 1210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369558" y="950998"/>
                    <a:ext cx="740293" cy="72943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140" name="図形 863"/>
                <p:cNvSpPr/>
                <p:nvPr/>
              </p:nvSpPr>
              <p:spPr>
                <a:xfrm>
                  <a:off x="985266" y="980983"/>
                  <a:ext cx="1341291" cy="1164132"/>
                </a:xfrm>
                <a:prstGeom prst="roundRect">
                  <a:avLst/>
                </a:prstGeom>
                <a:solidFill>
                  <a:schemeClr val="bg1"/>
                </a:solidFill>
                <a:ln w="19050" cap="flat" cmpd="sng" algn="ctr">
                  <a:noFill/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>
                    <a:defRPr lang="ja-JP" altLang="en-US"/>
                  </a:pPr>
                  <a:r>
                    <a:rPr lang="ja-JP" altLang="en-US" sz="1200" u="sng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津波の危険性</a:t>
                  </a:r>
                  <a:endParaRPr lang="ja-JP" altLang="en-US" sz="1200" u="sng">
                    <a:solidFill>
                      <a:schemeClr val="tx1"/>
                    </a:solidFill>
                    <a:latin typeface="AR P丸ゴシック体E"/>
                    <a:ea typeface="AR P丸ゴシック体E"/>
                  </a:endParaRPr>
                </a:p>
                <a:p>
                  <a:pPr algn="ctr">
                    <a:defRPr lang="ja-JP" altLang="en-US"/>
                  </a:pPr>
                  <a:r>
                    <a:rPr lang="ja-JP" altLang="en-US" sz="1200" u="sng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（自宅）</a:t>
                  </a:r>
                  <a:r>
                    <a:rPr lang="ja-JP" altLang="en-US" sz="120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（</a:t>
                  </a:r>
                  <a:r>
                    <a:rPr lang="ja-JP" altLang="en-US" sz="120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　    </a:t>
                  </a:r>
                  <a:r>
                    <a:rPr lang="ja-JP" altLang="en-US" sz="120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　</a:t>
                  </a:r>
                  <a:r>
                    <a:rPr lang="ja-JP" altLang="en-US" sz="120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　m</a:t>
                  </a:r>
                  <a:r>
                    <a:rPr lang="ja-JP" altLang="en-US" sz="120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）</a:t>
                  </a:r>
                  <a:endParaRPr lang="ja-JP" altLang="en-US" sz="1200">
                    <a:solidFill>
                      <a:schemeClr val="tx1"/>
                    </a:solidFill>
                    <a:latin typeface="AR P丸ゴシック体E"/>
                    <a:ea typeface="AR P丸ゴシック体E"/>
                  </a:endParaRPr>
                </a:p>
              </p:txBody>
            </p:sp>
            <p:grpSp>
              <p:nvGrpSpPr>
                <p:cNvPr id="1141" name="グループ 860"/>
                <p:cNvGrpSpPr/>
                <p:nvPr/>
              </p:nvGrpSpPr>
              <p:grpSpPr>
                <a:xfrm>
                  <a:off x="-5624264" y="4812313"/>
                  <a:ext cx="1738428" cy="1552733"/>
                  <a:chOff x="-5365638" y="4651851"/>
                  <a:chExt cx="1738428" cy="1552733"/>
                </a:xfrm>
              </p:grpSpPr>
            </p:grpSp>
          </p:grpSp>
        </p:grpSp>
        <p:sp>
          <p:nvSpPr>
            <p:cNvPr id="1142" name="図形 1438"/>
            <p:cNvSpPr/>
            <p:nvPr/>
          </p:nvSpPr>
          <p:spPr>
            <a:xfrm>
              <a:off x="401005" y="2661130"/>
              <a:ext cx="6759715" cy="2120869"/>
            </a:xfrm>
            <a:prstGeom prst="roundRect">
              <a:avLst/>
            </a:prstGeom>
            <a:noFill/>
            <a:ln w="28575" cap="flat" cmpd="sng" algn="ctr">
              <a:solidFill>
                <a:srgbClr val="FFC1C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pic>
          <p:nvPicPr>
            <p:cNvPr id="1143" name="図 14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6135" y="3081157"/>
              <a:ext cx="809141" cy="8091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44" name="テキスト 1441"/>
            <p:cNvSpPr txBox="1"/>
            <p:nvPr/>
          </p:nvSpPr>
          <p:spPr>
            <a:xfrm>
              <a:off x="3367536" y="4091111"/>
              <a:ext cx="3668399" cy="27430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>
                <a:defRPr lang="ja-JP" altLang="en-US"/>
              </a:pPr>
              <a:r>
                <a:rPr lang="ja-JP" altLang="en-US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en-US" altLang="ja-JP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</a:t>
              </a:r>
              <a:r>
                <a:rPr lang="ja-JP" altLang="en-US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その他グッズ一覧は、右の</a:t>
              </a:r>
              <a:r>
                <a:rPr lang="en-US" altLang="ja-JP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QR</a:t>
              </a:r>
              <a:r>
                <a:rPr lang="ja-JP" altLang="en-US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コードを参照↑</a:t>
              </a:r>
              <a:endParaRPr lang="ja-JP" altLang="en-US" sz="1050">
                <a:solidFill>
                  <a:schemeClr val="tx1"/>
                </a:solidFill>
              </a:endParaRPr>
            </a:p>
          </p:txBody>
        </p:sp>
        <p:grpSp>
          <p:nvGrpSpPr>
            <p:cNvPr id="1145" name="グループ 428"/>
            <p:cNvGrpSpPr/>
            <p:nvPr/>
          </p:nvGrpSpPr>
          <p:grpSpPr>
            <a:xfrm>
              <a:off x="623006" y="3209118"/>
              <a:ext cx="6266516" cy="1473211"/>
              <a:chOff x="623006" y="3209118"/>
              <a:chExt cx="6266516" cy="1473211"/>
            </a:xfrm>
          </p:grpSpPr>
          <p:sp>
            <p:nvSpPr>
              <p:cNvPr id="1146" name="図形 1439"/>
              <p:cNvSpPr/>
              <p:nvPr/>
            </p:nvSpPr>
            <p:spPr>
              <a:xfrm>
                <a:off x="658156" y="4334433"/>
                <a:ext cx="6231366" cy="347896"/>
              </a:xfrm>
              <a:prstGeom prst="roundRect">
                <a:avLst/>
              </a:prstGeom>
              <a:solidFill>
                <a:srgbClr val="FFFFBE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</p:spPr>
            <p:txBody>
              <a:bodyPr anchor="ctr"/>
              <a:lstStyle>
                <a:defPPr>
                  <a:defRPr lang="ja-JP">
                    <a:solidFill>
                      <a:sysClr val="window" lastClr="FFFFFF"/>
                    </a:solidFill>
                    <a:latin typeface="Calibri"/>
                    <a:ea typeface="ＭＳ Ｐゴシック"/>
                  </a:defRPr>
                </a:defPPr>
                <a:lvl1pPr marL="0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1pPr>
                <a:lvl2pPr marL="619446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2pPr>
                <a:lvl3pPr marL="1238892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3pPr>
                <a:lvl4pPr marL="1858340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4pPr>
                <a:lvl5pPr marL="2477786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5pPr>
                <a:lvl6pPr marL="3097232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6pPr>
                <a:lvl7pPr marL="3716678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7pPr>
                <a:lvl8pPr marL="4336124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8pPr>
                <a:lvl9pPr marL="4955572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9pPr>
              </a:lstStyle>
              <a:p>
                <a:pPr algn="ctr">
                  <a:defRPr lang="ja-JP" altLang="en-US"/>
                </a:pPr>
                <a:endParaRPr lang="ja-JP" altLang="en-US"/>
              </a:p>
            </p:txBody>
          </p:sp>
          <p:grpSp>
            <p:nvGrpSpPr>
              <p:cNvPr id="1147" name="グループ 416"/>
              <p:cNvGrpSpPr/>
              <p:nvPr/>
            </p:nvGrpSpPr>
            <p:grpSpPr>
              <a:xfrm>
                <a:off x="623006" y="3209118"/>
                <a:ext cx="4953338" cy="1360683"/>
                <a:chOff x="623006" y="3209118"/>
                <a:chExt cx="4953338" cy="1360683"/>
              </a:xfrm>
            </p:grpSpPr>
            <p:grpSp>
              <p:nvGrpSpPr>
                <p:cNvPr id="1148" name="グループ 407"/>
                <p:cNvGrpSpPr/>
                <p:nvPr/>
              </p:nvGrpSpPr>
              <p:grpSpPr>
                <a:xfrm>
                  <a:off x="623006" y="3209118"/>
                  <a:ext cx="4953338" cy="1360683"/>
                  <a:chOff x="767179" y="3180887"/>
                  <a:chExt cx="4953338" cy="1360683"/>
                </a:xfrm>
              </p:grpSpPr>
            </p:grpSp>
          </p:grpSp>
        </p:grpSp>
        <p:sp>
          <p:nvSpPr>
            <p:cNvPr id="1149" name="角丸四角形 419"/>
            <p:cNvSpPr/>
            <p:nvPr/>
          </p:nvSpPr>
          <p:spPr>
            <a:xfrm>
              <a:off x="834021" y="935763"/>
              <a:ext cx="2491538" cy="55607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 w="9525"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150" name="テキスト 1442"/>
            <p:cNvSpPr txBox="1"/>
            <p:nvPr/>
          </p:nvSpPr>
          <p:spPr>
            <a:xfrm>
              <a:off x="1227056" y="2659687"/>
              <a:ext cx="5102523" cy="39942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defRPr lang="ja-JP" altLang="en-US"/>
              </a:pPr>
              <a:r>
                <a:rPr lang="ja-JP" altLang="en-US" sz="1800" b="1">
                  <a:latin typeface="BIZ UDPゴシック"/>
                  <a:ea typeface="BIZ UDPゴシック"/>
                  <a:cs typeface="+mn-lt"/>
                </a:rPr>
                <a:t>まずはこれ！防災グッズチェックリスト</a:t>
              </a:r>
              <a:endParaRPr lang="ja-JP" altLang="en-US" sz="1600" b="1">
                <a:latin typeface="BIZ UDPゴシック"/>
                <a:ea typeface="BIZ UDPゴシック"/>
                <a:cs typeface="+mn-lt"/>
              </a:endParaRPr>
            </a:p>
          </p:txBody>
        </p:sp>
        <p:sp>
          <p:nvSpPr>
            <p:cNvPr id="1151" name="角丸四角形 418"/>
            <p:cNvSpPr/>
            <p:nvPr/>
          </p:nvSpPr>
          <p:spPr>
            <a:xfrm flipV="1">
              <a:off x="1719632" y="3021952"/>
              <a:ext cx="4098491" cy="65504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52" name="グループ 780"/>
          <p:cNvGrpSpPr/>
          <p:nvPr/>
        </p:nvGrpSpPr>
        <p:grpSpPr>
          <a:xfrm>
            <a:off x="7660590" y="1418279"/>
            <a:ext cx="7396931" cy="2728661"/>
            <a:chOff x="7660590" y="1489831"/>
            <a:chExt cx="7396931" cy="2842242"/>
          </a:xfrm>
        </p:grpSpPr>
        <p:grpSp>
          <p:nvGrpSpPr>
            <p:cNvPr id="1153" name="グループ 994"/>
            <p:cNvGrpSpPr/>
            <p:nvPr/>
          </p:nvGrpSpPr>
          <p:grpSpPr>
            <a:xfrm>
              <a:off x="7660590" y="1489831"/>
              <a:ext cx="7216630" cy="2842242"/>
              <a:chOff x="7705815" y="1633671"/>
              <a:chExt cx="7106174" cy="1834511"/>
            </a:xfrm>
          </p:grpSpPr>
          <p:grpSp>
            <p:nvGrpSpPr>
              <p:cNvPr id="1154" name="グループ 982"/>
              <p:cNvGrpSpPr/>
              <p:nvPr/>
            </p:nvGrpSpPr>
            <p:grpSpPr>
              <a:xfrm>
                <a:off x="7705815" y="1633671"/>
                <a:ext cx="6970768" cy="337133"/>
                <a:chOff x="7706162" y="1178678"/>
                <a:chExt cx="7261054" cy="371223"/>
              </a:xfrm>
            </p:grpSpPr>
          </p:grpSp>
        </p:grpSp>
        <p:sp>
          <p:nvSpPr>
            <p:cNvPr id="1155" name="テキスト ボックス 1002"/>
            <p:cNvSpPr txBox="1"/>
            <p:nvPr/>
          </p:nvSpPr>
          <p:spPr>
            <a:xfrm>
              <a:off x="8821702" y="1711713"/>
              <a:ext cx="5703622" cy="479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ln w="3175">
                    <a:solidFill>
                      <a:schemeClr val="bg1"/>
                    </a:solidFill>
                  </a:ln>
                  <a:solidFill>
                    <a:srgbClr val="FF0000"/>
                  </a:solidFill>
                  <a:highlight>
                    <a:srgbClr val="FFFF00"/>
                  </a:highlight>
                  <a:latin typeface="BIZ UDPゴシック"/>
                  <a:ea typeface="BIZ UDPゴシック"/>
                </a:rPr>
                <a:t>「まずは</a:t>
              </a:r>
              <a:r>
                <a:rPr kumimoji="1" lang="ja-JP" altLang="en-US" sz="2400" b="1" dirty="0" smtClean="0">
                  <a:ln w="3175">
                    <a:solidFill>
                      <a:schemeClr val="bg1"/>
                    </a:solidFill>
                  </a:ln>
                  <a:solidFill>
                    <a:srgbClr val="FF0000"/>
                  </a:solidFill>
                  <a:highlight>
                    <a:srgbClr val="FFFF00"/>
                  </a:highlight>
                  <a:latin typeface="BIZ UDPゴシック"/>
                  <a:ea typeface="BIZ UDPゴシック"/>
                </a:rPr>
                <a:t>自分の「身の安全」を最優先に！</a:t>
              </a:r>
              <a:r>
                <a:rPr kumimoji="1" lang="ja-JP" altLang="en-US" sz="2400" b="1" dirty="0" smtClean="0">
                  <a:ln w="3175">
                    <a:solidFill>
                      <a:schemeClr val="bg1"/>
                    </a:solidFill>
                  </a:ln>
                  <a:solidFill>
                    <a:srgbClr val="FF0000"/>
                  </a:solidFill>
                  <a:highlight>
                    <a:srgbClr val="FFFF00"/>
                  </a:highlight>
                  <a:latin typeface="BIZ UDPゴシック"/>
                  <a:ea typeface="BIZ UDPゴシック"/>
                </a:rPr>
                <a:t>」</a:t>
              </a:r>
              <a:endParaRPr kumimoji="1" lang="ja-JP" altLang="en-US" sz="24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BIZ UDPゴシック"/>
                <a:ea typeface="BIZ UDPゴシック"/>
              </a:endParaRPr>
            </a:p>
          </p:txBody>
        </p:sp>
        <p:pic>
          <p:nvPicPr>
            <p:cNvPr id="1156" name="図 165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5531" y="2312998"/>
              <a:ext cx="5886212" cy="1506738"/>
            </a:xfrm>
            <a:prstGeom prst="rect">
              <a:avLst/>
            </a:prstGeom>
          </p:spPr>
        </p:pic>
      </p:grpSp>
      <p:sp>
        <p:nvSpPr>
          <p:cNvPr id="1157" name="図形 2621"/>
          <p:cNvSpPr/>
          <p:nvPr/>
        </p:nvSpPr>
        <p:spPr>
          <a:xfrm>
            <a:off x="8594263" y="4011893"/>
            <a:ext cx="6326562" cy="3077746"/>
          </a:xfrm>
          <a:prstGeom prst="roundRect">
            <a:avLst>
              <a:gd name="adj" fmla="val 10325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58" name="テキスト 286"/>
          <p:cNvSpPr txBox="1"/>
          <p:nvPr/>
        </p:nvSpPr>
        <p:spPr>
          <a:xfrm>
            <a:off x="11968368" y="4039760"/>
            <a:ext cx="2538456" cy="36843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800" b="0" dirty="0" smtClean="0">
                <a:solidFill>
                  <a:srgbClr val="FFA6A6"/>
                </a:solidFill>
                <a:latin typeface="AR P丸ゴシック体E"/>
                <a:ea typeface="AR P丸ゴシック体E"/>
              </a:rPr>
              <a:t>▶</a:t>
            </a:r>
            <a:r>
              <a:rPr lang="ja-JP" altLang="en-US" sz="1800" b="0" u="sng">
                <a:latin typeface="AR P丸ゴシック体E"/>
                <a:ea typeface="AR P丸ゴシック体E"/>
              </a:rPr>
              <a:t>津波の恐れがあるとき</a:t>
            </a:r>
            <a:endParaRPr lang="ja-JP" altLang="en-US" sz="1800" b="0" u="sng">
              <a:latin typeface="AR P丸ゴシック体E"/>
              <a:ea typeface="AR P丸ゴシック体E"/>
            </a:endParaRPr>
          </a:p>
        </p:txBody>
      </p:sp>
      <p:sp>
        <p:nvSpPr>
          <p:cNvPr id="1159" name="図形 1023"/>
          <p:cNvSpPr/>
          <p:nvPr/>
        </p:nvSpPr>
        <p:spPr>
          <a:xfrm>
            <a:off x="12002031" y="5346506"/>
            <a:ext cx="2775994" cy="1683264"/>
          </a:xfrm>
          <a:prstGeom prst="roundRect">
            <a:avLst/>
          </a:prstGeom>
          <a:solidFill>
            <a:srgbClr val="FFFFBE"/>
          </a:solidFill>
          <a:ln w="12700" cap="flat" cmpd="sng" algn="ctr">
            <a:solidFill>
              <a:srgbClr val="FFFFBE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60" name="テキスト 287"/>
          <p:cNvSpPr txBox="1"/>
          <p:nvPr/>
        </p:nvSpPr>
        <p:spPr>
          <a:xfrm>
            <a:off x="11968369" y="5417414"/>
            <a:ext cx="2928735" cy="1568768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・</a:t>
            </a: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率先避難者として、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誰かを待つことなく避難を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・”より遠く”ではなく、”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より高い”ところを目指す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・津波警報等の解除まで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安全な場所に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</p:txBody>
      </p:sp>
      <p:grpSp>
        <p:nvGrpSpPr>
          <p:cNvPr id="1161" name="グループ 786"/>
          <p:cNvGrpSpPr/>
          <p:nvPr/>
        </p:nvGrpSpPr>
        <p:grpSpPr>
          <a:xfrm>
            <a:off x="7766113" y="9490832"/>
            <a:ext cx="5514982" cy="1080879"/>
            <a:chOff x="7794624" y="9459095"/>
            <a:chExt cx="5238847" cy="1075819"/>
          </a:xfrm>
        </p:grpSpPr>
        <p:sp>
          <p:nvSpPr>
            <p:cNvPr id="1162" name="図形 1036"/>
            <p:cNvSpPr/>
            <p:nvPr/>
          </p:nvSpPr>
          <p:spPr>
            <a:xfrm>
              <a:off x="7794624" y="9459095"/>
              <a:ext cx="5238847" cy="1075819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l">
                <a:defRPr lang="ja-JP" altLang="en-US"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63" name="角丸四角形 390"/>
            <p:cNvSpPr/>
            <p:nvPr/>
          </p:nvSpPr>
          <p:spPr>
            <a:xfrm>
              <a:off x="7907903" y="9774848"/>
              <a:ext cx="663025" cy="46800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A6A6"/>
                </a:solidFill>
              </a:endParaRPr>
            </a:p>
          </p:txBody>
        </p:sp>
        <p:sp>
          <p:nvSpPr>
            <p:cNvPr id="1164" name="テキスト 1037"/>
            <p:cNvSpPr txBox="1"/>
            <p:nvPr/>
          </p:nvSpPr>
          <p:spPr>
            <a:xfrm>
              <a:off x="7924645" y="9467725"/>
              <a:ext cx="767401" cy="39734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ja-JP" altLang="en-US"/>
              </a:pPr>
              <a:r>
                <a:rPr lang="ja-JP" altLang="en-US" sz="2000" b="1" u="none">
                  <a:latin typeface="+mj-ea"/>
                  <a:ea typeface="+mj-ea"/>
                </a:rPr>
                <a:t>メモ</a:t>
              </a:r>
              <a:endParaRPr lang="ja-JP" altLang="en-US" sz="2000" b="1" u="none">
                <a:latin typeface="+mj-ea"/>
                <a:ea typeface="+mj-ea"/>
              </a:endParaRPr>
            </a:p>
          </p:txBody>
        </p:sp>
      </p:grpSp>
      <p:grpSp>
        <p:nvGrpSpPr>
          <p:cNvPr id="1165" name="グループ 1635"/>
          <p:cNvGrpSpPr/>
          <p:nvPr/>
        </p:nvGrpSpPr>
        <p:grpSpPr>
          <a:xfrm>
            <a:off x="931160" y="4642834"/>
            <a:ext cx="6652035" cy="1526850"/>
            <a:chOff x="279334" y="4774950"/>
            <a:chExt cx="7292564" cy="1858956"/>
          </a:xfrm>
        </p:grpSpPr>
        <p:grpSp>
          <p:nvGrpSpPr>
            <p:cNvPr id="1166" name="グループ 829"/>
            <p:cNvGrpSpPr/>
            <p:nvPr/>
          </p:nvGrpSpPr>
          <p:grpSpPr>
            <a:xfrm>
              <a:off x="279334" y="4774950"/>
              <a:ext cx="7292564" cy="1858956"/>
              <a:chOff x="279334" y="4828614"/>
              <a:chExt cx="7292564" cy="1858956"/>
            </a:xfrm>
          </p:grpSpPr>
          <p:grpSp>
            <p:nvGrpSpPr>
              <p:cNvPr id="1167" name="グループ 1443"/>
              <p:cNvGrpSpPr/>
              <p:nvPr/>
            </p:nvGrpSpPr>
            <p:grpSpPr>
              <a:xfrm>
                <a:off x="279334" y="4937662"/>
                <a:ext cx="7292564" cy="1718764"/>
                <a:chOff x="260050" y="5266024"/>
                <a:chExt cx="7292564" cy="1718764"/>
              </a:xfrm>
            </p:grpSpPr>
            <p:grpSp>
              <p:nvGrpSpPr>
                <p:cNvPr id="1168" name="グループ化 1009"/>
                <p:cNvGrpSpPr/>
                <p:nvPr/>
              </p:nvGrpSpPr>
              <p:grpSpPr>
                <a:xfrm>
                  <a:off x="260050" y="5266024"/>
                  <a:ext cx="7003653" cy="1718764"/>
                  <a:chOff x="201208" y="5220960"/>
                  <a:chExt cx="7238655" cy="2154889"/>
                </a:xfrm>
              </p:grpSpPr>
              <p:grpSp>
                <p:nvGrpSpPr>
                  <p:cNvPr id="1169" name="グループ化 76"/>
                  <p:cNvGrpSpPr/>
                  <p:nvPr/>
                </p:nvGrpSpPr>
                <p:grpSpPr>
                  <a:xfrm>
                    <a:off x="201208" y="5220960"/>
                    <a:ext cx="7238655" cy="2154889"/>
                    <a:chOff x="-3684591" y="4943404"/>
                    <a:chExt cx="7238655" cy="2154889"/>
                  </a:xfrm>
                </p:grpSpPr>
                <p:grpSp>
                  <p:nvGrpSpPr>
                    <p:cNvPr id="1170" name="グループ化 221"/>
                    <p:cNvGrpSpPr/>
                    <p:nvPr/>
                  </p:nvGrpSpPr>
                  <p:grpSpPr>
                    <a:xfrm>
                      <a:off x="-3684591" y="4943404"/>
                      <a:ext cx="7238655" cy="2154889"/>
                      <a:chOff x="193620" y="2701655"/>
                      <a:chExt cx="7238655" cy="2154889"/>
                    </a:xfrm>
                  </p:grpSpPr>
                </p:grpSp>
                <p:grpSp>
                  <p:nvGrpSpPr>
                    <p:cNvPr id="1171" name="グループ化 75"/>
                    <p:cNvGrpSpPr/>
                    <p:nvPr/>
                  </p:nvGrpSpPr>
                  <p:grpSpPr>
                    <a:xfrm>
                      <a:off x="-195696" y="5602590"/>
                      <a:ext cx="2403199" cy="1063584"/>
                      <a:chOff x="-195696" y="5602590"/>
                      <a:chExt cx="2403199" cy="1063584"/>
                    </a:xfrm>
                  </p:grpSpPr>
                  <p:sp>
                    <p:nvSpPr>
                      <p:cNvPr id="1172" name="テキスト ボックス 233"/>
                      <p:cNvSpPr txBox="1"/>
                      <p:nvPr/>
                    </p:nvSpPr>
                    <p:spPr>
                      <a:xfrm flipH="1">
                        <a:off x="-195696" y="6150753"/>
                        <a:ext cx="2403199" cy="5154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ja-JP" altLang="en-US" sz="1600" dirty="0">
                            <a:latin typeface="AR P丸ゴシック体E"/>
                            <a:ea typeface="AR P丸ゴシック体E"/>
                          </a:rPr>
                          <a:t>災害用伝言ダイヤル</a:t>
                        </a:r>
                        <a:endParaRPr kumimoji="1" lang="ja-JP" altLang="en-US" sz="1600" dirty="0">
                          <a:latin typeface="AR P丸ゴシック体E"/>
                          <a:ea typeface="AR P丸ゴシック体E"/>
                        </a:endParaRPr>
                      </a:p>
                    </p:txBody>
                  </p:sp>
                  <p:sp>
                    <p:nvSpPr>
                      <p:cNvPr id="1173" name="テキスト ボックス 235"/>
                      <p:cNvSpPr txBox="1"/>
                      <p:nvPr/>
                    </p:nvSpPr>
                    <p:spPr>
                      <a:xfrm flipH="1">
                        <a:off x="-185303" y="5602590"/>
                        <a:ext cx="2236747" cy="5154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ja-JP" altLang="en-US" sz="1600" dirty="0">
                            <a:latin typeface="AR P丸ゴシック体E"/>
                            <a:ea typeface="AR P丸ゴシック体E"/>
                          </a:rPr>
                          <a:t>災害用伝言掲示板</a:t>
                        </a:r>
                        <a:endParaRPr lang="ja-JP" altLang="en-US" sz="1600" dirty="0">
                          <a:latin typeface="AR P丸ゴシック体E"/>
                          <a:ea typeface="AR P丸ゴシック体E"/>
                        </a:endParaRPr>
                      </a:p>
                    </p:txBody>
                  </p:sp>
                </p:grpSp>
                <p:grpSp>
                  <p:nvGrpSpPr>
                    <p:cNvPr id="1174" name="グループ化 236"/>
                    <p:cNvGrpSpPr/>
                    <p:nvPr/>
                  </p:nvGrpSpPr>
                  <p:grpSpPr>
                    <a:xfrm>
                      <a:off x="-2482745" y="5590815"/>
                      <a:ext cx="2163142" cy="1012023"/>
                      <a:chOff x="-2490274" y="5116416"/>
                      <a:chExt cx="2163142" cy="1012023"/>
                    </a:xfrm>
                  </p:grpSpPr>
                  <p:sp>
                    <p:nvSpPr>
                      <p:cNvPr id="1175" name="テキスト ボックス 238"/>
                      <p:cNvSpPr txBox="1"/>
                      <p:nvPr/>
                    </p:nvSpPr>
                    <p:spPr>
                      <a:xfrm flipH="1">
                        <a:off x="-2488393" y="5613018"/>
                        <a:ext cx="2161261" cy="5154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ja-JP" altLang="en-US" sz="1600" dirty="0">
                            <a:latin typeface="AR P丸ゴシック体E"/>
                            <a:ea typeface="AR P丸ゴシック体E"/>
                          </a:rPr>
                          <a:t>公衆電話</a:t>
                        </a:r>
                        <a:endParaRPr kumimoji="1" lang="ja-JP" altLang="en-US" sz="1600" dirty="0">
                          <a:latin typeface="AR P丸ゴシック体E"/>
                          <a:ea typeface="AR P丸ゴシック体E"/>
                        </a:endParaRPr>
                      </a:p>
                    </p:txBody>
                  </p:sp>
                  <p:sp>
                    <p:nvSpPr>
                      <p:cNvPr id="1176" name="正方形/長方形 239"/>
                      <p:cNvSpPr/>
                      <p:nvPr/>
                    </p:nvSpPr>
                    <p:spPr>
                      <a:xfrm>
                        <a:off x="-982126" y="5727484"/>
                        <a:ext cx="285276" cy="36129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FFA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60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endParaRPr>
                      </a:p>
                    </p:txBody>
                  </p:sp>
                  <p:sp>
                    <p:nvSpPr>
                      <p:cNvPr id="1177" name="テキスト ボックス 240"/>
                      <p:cNvSpPr txBox="1"/>
                      <p:nvPr/>
                    </p:nvSpPr>
                    <p:spPr>
                      <a:xfrm flipH="1">
                        <a:off x="-2490274" y="5116416"/>
                        <a:ext cx="1042529" cy="5154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ja-JP" altLang="en-US" sz="1600" dirty="0" smtClean="0">
                            <a:latin typeface="AR P丸ゴシック体E"/>
                            <a:ea typeface="AR P丸ゴシック体E"/>
                          </a:rPr>
                          <a:t>メール</a:t>
                        </a:r>
                        <a:endParaRPr lang="en-US" altLang="ja-JP" sz="1600" dirty="0" smtClean="0">
                          <a:latin typeface="AR P丸ゴシック体E"/>
                          <a:ea typeface="AR P丸ゴシック体E"/>
                        </a:endParaRPr>
                      </a:p>
                    </p:txBody>
                  </p:sp>
                </p:grpSp>
              </p:grpSp>
            </p:grpSp>
            <p:pic>
              <p:nvPicPr>
                <p:cNvPr id="1178" name="図 1026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63831" y="6197266"/>
                  <a:ext cx="424199" cy="318433"/>
                </a:xfrm>
                <a:prstGeom prst="rect">
                  <a:avLst/>
                </a:prstGeom>
              </p:spPr>
            </p:pic>
            <p:sp>
              <p:nvSpPr>
                <p:cNvPr id="1179" name="テキスト 1027"/>
                <p:cNvSpPr txBox="1"/>
                <p:nvPr/>
              </p:nvSpPr>
              <p:spPr>
                <a:xfrm>
                  <a:off x="3170614" y="6455816"/>
                  <a:ext cx="600682" cy="317426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p>
                  <a:pPr algn="ctr">
                    <a:defRPr lang="ja-JP" altLang="en-US"/>
                  </a:pPr>
                  <a:r>
                    <a:rPr lang="ja-JP" altLang="en-US" sz="1100"/>
                    <a:t>171</a:t>
                  </a:r>
                  <a:endParaRPr lang="ja-JP" altLang="en-US" sz="1100"/>
                </a:p>
              </p:txBody>
            </p:sp>
            <p:pic>
              <p:nvPicPr>
                <p:cNvPr id="1180" name="図 1028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26114" y="6230480"/>
                  <a:ext cx="324536" cy="339828"/>
                </a:xfrm>
                <a:prstGeom prst="rect">
                  <a:avLst/>
                </a:prstGeom>
              </p:spPr>
            </p:pic>
            <p:pic>
              <p:nvPicPr>
                <p:cNvPr id="1181" name="図 1029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18452" y="5836027"/>
                  <a:ext cx="316705" cy="325243"/>
                </a:xfrm>
                <a:prstGeom prst="rect">
                  <a:avLst/>
                </a:prstGeom>
              </p:spPr>
            </p:pic>
            <p:sp>
              <p:nvSpPr>
                <p:cNvPr id="1182" name="正方形/長方形 1030"/>
                <p:cNvSpPr/>
                <p:nvPr/>
              </p:nvSpPr>
              <p:spPr>
                <a:xfrm>
                  <a:off x="2876097" y="5860796"/>
                  <a:ext cx="278137" cy="28817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A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183" name="正方形/長方形 1031"/>
                <p:cNvSpPr/>
                <p:nvPr/>
              </p:nvSpPr>
              <p:spPr>
                <a:xfrm>
                  <a:off x="759691" y="5857735"/>
                  <a:ext cx="278137" cy="28817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A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184" name="正方形/長方形 1032"/>
                <p:cNvSpPr/>
                <p:nvPr/>
              </p:nvSpPr>
              <p:spPr>
                <a:xfrm>
                  <a:off x="760952" y="6283650"/>
                  <a:ext cx="278137" cy="28817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A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pic>
              <p:nvPicPr>
                <p:cNvPr id="1185" name="図 1033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07587" y="5489309"/>
                  <a:ext cx="813027" cy="813027"/>
                </a:xfrm>
                <a:prstGeom prst="rect">
                  <a:avLst/>
                </a:prstGeom>
                <a:ln>
                  <a:solidFill>
                    <a:srgbClr val="1E1E1E"/>
                  </a:solidFill>
                </a:ln>
              </p:spPr>
            </p:pic>
            <p:sp>
              <p:nvSpPr>
                <p:cNvPr id="1186" name="テキスト 1035"/>
                <p:cNvSpPr txBox="1"/>
                <p:nvPr/>
              </p:nvSpPr>
              <p:spPr>
                <a:xfrm>
                  <a:off x="5574224" y="6321805"/>
                  <a:ext cx="1978390" cy="29869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p>
                  <a:pPr>
                    <a:defRPr lang="ja-JP" altLang="en-US"/>
                  </a:pPr>
                  <a:r>
                    <a:rPr lang="ja-JP" altLang="en-US" sz="1000" b="1" dirty="0" smtClean="0">
                      <a:solidFill>
                        <a:srgbClr val="FF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　１７１についてはこちら</a:t>
                  </a:r>
                  <a:r>
                    <a:rPr lang="ja-JP" altLang="en-US" sz="1000" b="1" dirty="0" smtClean="0">
                      <a:solidFill>
                        <a:srgbClr val="FF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↑</a:t>
                  </a:r>
                  <a:endParaRPr lang="ja-JP" altLang="en-US" sz="100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187" name="テキスト 384"/>
              <p:cNvSpPr txBox="1"/>
              <p:nvPr/>
            </p:nvSpPr>
            <p:spPr>
              <a:xfrm>
                <a:off x="1155723" y="4828614"/>
                <a:ext cx="5102523" cy="560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>
                  <a:defRPr lang="ja-JP" altLang="en-US"/>
                </a:pPr>
                <a:r>
                  <a:rPr lang="ja-JP" altLang="en-US" sz="2400" b="1">
                    <a:latin typeface="BIZ UDPゴシック"/>
                    <a:ea typeface="BIZ UDPゴシック"/>
                    <a:cs typeface="+mn-lt"/>
                  </a:rPr>
                  <a:t>家族の連絡方法</a:t>
                </a:r>
                <a:endParaRPr lang="ja-JP" altLang="en-US" sz="1600" b="1">
                  <a:latin typeface="BIZ UDPゴシック"/>
                  <a:ea typeface="BIZ UDPゴシック"/>
                  <a:cs typeface="+mn-lt"/>
                </a:endParaRPr>
              </a:p>
            </p:txBody>
          </p:sp>
          <p:sp>
            <p:nvSpPr>
              <p:cNvPr id="1188" name="テキスト 828"/>
              <p:cNvSpPr txBox="1"/>
              <p:nvPr/>
            </p:nvSpPr>
            <p:spPr>
              <a:xfrm>
                <a:off x="406411" y="6276464"/>
                <a:ext cx="6850176" cy="41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600">
                    <a:highlight>
                      <a:srgbClr val="FFFF00"/>
                    </a:highlight>
                    <a:latin typeface="AR P丸ゴシック体E"/>
                    <a:ea typeface="AR P丸ゴシック体E"/>
                  </a:rPr>
                  <a:t>地域住民の安否確認方法についても、訓練の際などに確認しましょう</a:t>
                </a:r>
                <a:endParaRPr lang="ja-JP" altLang="en-US" sz="1600">
                  <a:highlight>
                    <a:srgbClr val="FFFF00"/>
                  </a:highlight>
                  <a:latin typeface="AR P丸ゴシック体E"/>
                  <a:ea typeface="AR P丸ゴシック体E"/>
                </a:endParaRPr>
              </a:p>
            </p:txBody>
          </p:sp>
        </p:grpSp>
        <p:sp>
          <p:nvSpPr>
            <p:cNvPr id="1189" name="角丸四角形 1227"/>
            <p:cNvSpPr/>
            <p:nvPr/>
          </p:nvSpPr>
          <p:spPr>
            <a:xfrm>
              <a:off x="2546335" y="5278249"/>
              <a:ext cx="2327569" cy="64402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90" name="グループ 1639"/>
          <p:cNvGrpSpPr/>
          <p:nvPr/>
        </p:nvGrpSpPr>
        <p:grpSpPr>
          <a:xfrm>
            <a:off x="1006045" y="6224273"/>
            <a:ext cx="6159641" cy="1714910"/>
            <a:chOff x="946762" y="6491396"/>
            <a:chExt cx="6190803" cy="1459176"/>
          </a:xfrm>
        </p:grpSpPr>
        <p:grpSp>
          <p:nvGrpSpPr>
            <p:cNvPr id="1191" name="グループ 802"/>
            <p:cNvGrpSpPr/>
            <p:nvPr/>
          </p:nvGrpSpPr>
          <p:grpSpPr>
            <a:xfrm>
              <a:off x="946762" y="6491396"/>
              <a:ext cx="6190803" cy="1459176"/>
              <a:chOff x="290005" y="6224522"/>
              <a:chExt cx="6768381" cy="1646704"/>
            </a:xfrm>
          </p:grpSpPr>
          <p:grpSp>
            <p:nvGrpSpPr>
              <p:cNvPr id="1192" name="グループ 362"/>
              <p:cNvGrpSpPr/>
              <p:nvPr/>
            </p:nvGrpSpPr>
            <p:grpSpPr>
              <a:xfrm>
                <a:off x="3826979" y="6678228"/>
                <a:ext cx="3231407" cy="1185008"/>
                <a:chOff x="3826979" y="6644360"/>
                <a:chExt cx="3231407" cy="1185008"/>
              </a:xfrm>
            </p:grpSpPr>
            <p:sp>
              <p:nvSpPr>
                <p:cNvPr id="1193" name="テキスト 1820"/>
                <p:cNvSpPr txBox="1"/>
                <p:nvPr/>
              </p:nvSpPr>
              <p:spPr>
                <a:xfrm>
                  <a:off x="3826979" y="6644360"/>
                  <a:ext cx="3141458" cy="6197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p>
                  <a:pPr>
                    <a:defRPr lang="ja-JP" altLang="en-US"/>
                  </a:pPr>
                  <a:r>
                    <a:rPr lang="ja-JP" altLang="en-US" sz="1200" dirty="0" smtClean="0">
                      <a:solidFill>
                        <a:srgbClr val="FFA6A6"/>
                      </a:solidFill>
                      <a:latin typeface="AR P丸ゴシック体E"/>
                      <a:ea typeface="AR P丸ゴシック体E"/>
                    </a:rPr>
                    <a:t>▶</a:t>
                  </a:r>
                  <a:r>
                    <a:rPr lang="ja-JP" altLang="en-US" sz="1200" dirty="0" smtClean="0">
                      <a:solidFill>
                        <a:srgbClr val="52A7FC"/>
                      </a:solidFill>
                      <a:latin typeface="AR P丸ゴシック体E"/>
                      <a:ea typeface="AR P丸ゴシック体E"/>
                    </a:rPr>
                    <a:t> </a:t>
                  </a:r>
                  <a:r>
                    <a:rPr lang="ja-JP" altLang="en-US" sz="1200" dirty="0" smtClean="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家族</a:t>
                  </a:r>
                  <a:r>
                    <a:rPr lang="ja-JP" altLang="en-US" sz="1200" dirty="0" smtClean="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それぞれが安全確保できたら、</a:t>
                  </a:r>
                  <a:endParaRPr lang="ja-JP" altLang="en-US" sz="1400" dirty="0" smtClean="0">
                    <a:solidFill>
                      <a:schemeClr val="tx1"/>
                    </a:solidFill>
                    <a:latin typeface="AR P丸ゴシック体E"/>
                    <a:ea typeface="AR P丸ゴシック体E"/>
                  </a:endParaRPr>
                </a:p>
                <a:p>
                  <a:pPr>
                    <a:defRPr lang="ja-JP" altLang="en-US"/>
                  </a:pPr>
                  <a:r>
                    <a:rPr lang="ja-JP" altLang="en-US" sz="1200" dirty="0" smtClean="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   どこに集まるか決めておきましょう。</a:t>
                  </a:r>
                  <a:endParaRPr lang="ja-JP" altLang="en-US" sz="1200" dirty="0" smtClean="0">
                    <a:solidFill>
                      <a:schemeClr val="tx1"/>
                    </a:solidFill>
                    <a:latin typeface="AR P丸ゴシック体E"/>
                    <a:ea typeface="AR P丸ゴシック体E"/>
                  </a:endParaRPr>
                </a:p>
                <a:p>
                  <a:pPr>
                    <a:defRPr lang="ja-JP" altLang="en-US"/>
                  </a:pPr>
                  <a:endParaRPr lang="ja-JP" altLang="en-US" sz="1200"/>
                </a:p>
              </p:txBody>
            </p:sp>
            <p:sp>
              <p:nvSpPr>
                <p:cNvPr id="1194" name="図形 1825"/>
                <p:cNvSpPr/>
                <p:nvPr/>
              </p:nvSpPr>
              <p:spPr>
                <a:xfrm>
                  <a:off x="3898629" y="7207823"/>
                  <a:ext cx="3159757" cy="621545"/>
                </a:xfrm>
                <a:prstGeom prst="roundRect">
                  <a:avLst/>
                </a:prstGeom>
                <a:solidFill>
                  <a:srgbClr val="FFFFBE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</p:spPr>
              <p:txBody>
                <a:bodyPr anchor="ctr"/>
                <a:lstStyle>
                  <a:defPPr>
                    <a:defRPr lang="ja-JP">
                      <a:solidFill>
                        <a:sysClr val="window" lastClr="FFFFFF"/>
                      </a:solidFill>
                      <a:latin typeface="Calibri"/>
                      <a:ea typeface="ＭＳ Ｐゴシック"/>
                    </a:defRPr>
                  </a:defPPr>
                  <a:lvl1pPr marL="0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1pPr>
                  <a:lvl2pPr marL="619446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2pPr>
                  <a:lvl3pPr marL="1238892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3pPr>
                  <a:lvl4pPr marL="1858340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4pPr>
                  <a:lvl5pPr marL="2477786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5pPr>
                  <a:lvl6pPr marL="3097232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6pPr>
                  <a:lvl7pPr marL="3716678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7pPr>
                  <a:lvl8pPr marL="4336124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8pPr>
                  <a:lvl9pPr marL="4955572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9pPr>
                </a:lstStyle>
                <a:p>
                  <a:pPr algn="l">
                    <a:defRPr lang="ja-JP" altLang="en-US"/>
                  </a:pPr>
                  <a:endParaRPr lang="ja-JP" altLang="en-US"/>
                </a:p>
              </p:txBody>
            </p:sp>
          </p:grpSp>
          <p:grpSp>
            <p:nvGrpSpPr>
              <p:cNvPr id="1195" name="グループ 796"/>
              <p:cNvGrpSpPr/>
              <p:nvPr/>
            </p:nvGrpSpPr>
            <p:grpSpPr>
              <a:xfrm>
                <a:off x="290005" y="6224522"/>
                <a:ext cx="3447298" cy="1646704"/>
                <a:chOff x="290005" y="6224522"/>
                <a:chExt cx="3447298" cy="1646704"/>
              </a:xfrm>
            </p:grpSpPr>
            <p:grpSp>
              <p:nvGrpSpPr>
                <p:cNvPr id="1196" name="グループ 360"/>
                <p:cNvGrpSpPr/>
                <p:nvPr/>
              </p:nvGrpSpPr>
              <p:grpSpPr>
                <a:xfrm>
                  <a:off x="290005" y="6663475"/>
                  <a:ext cx="3447298" cy="1207751"/>
                  <a:chOff x="290005" y="6638074"/>
                  <a:chExt cx="3447298" cy="1207751"/>
                </a:xfrm>
              </p:grpSpPr>
              <p:grpSp>
                <p:nvGrpSpPr>
                  <p:cNvPr id="1197" name="グループ 358"/>
                  <p:cNvGrpSpPr/>
                  <p:nvPr/>
                </p:nvGrpSpPr>
                <p:grpSpPr>
                  <a:xfrm>
                    <a:off x="290005" y="6638074"/>
                    <a:ext cx="3447298" cy="797087"/>
                    <a:chOff x="290005" y="6638074"/>
                    <a:chExt cx="3447298" cy="797087"/>
                  </a:xfrm>
                </p:grpSpPr>
                <p:grpSp>
                  <p:nvGrpSpPr>
                    <p:cNvPr id="1198" name="グループ化 563"/>
                    <p:cNvGrpSpPr/>
                    <p:nvPr/>
                  </p:nvGrpSpPr>
                  <p:grpSpPr>
                    <a:xfrm>
                      <a:off x="290005" y="6638074"/>
                      <a:ext cx="3447298" cy="797087"/>
                      <a:chOff x="235232" y="9154059"/>
                      <a:chExt cx="3527878" cy="795944"/>
                    </a:xfrm>
                  </p:grpSpPr>
                  <p:grpSp>
                    <p:nvGrpSpPr>
                      <p:cNvPr id="1199" name="グループ化 48"/>
                      <p:cNvGrpSpPr/>
                      <p:nvPr/>
                    </p:nvGrpSpPr>
                    <p:grpSpPr>
                      <a:xfrm>
                        <a:off x="235232" y="9154059"/>
                        <a:ext cx="3527878" cy="795944"/>
                        <a:chOff x="120717" y="8907895"/>
                        <a:chExt cx="3504515" cy="825451"/>
                      </a:xfrm>
                    </p:grpSpPr>
                    <p:grpSp>
                      <p:nvGrpSpPr>
                        <p:cNvPr id="1200" name="グループ化 1"/>
                        <p:cNvGrpSpPr/>
                        <p:nvPr/>
                      </p:nvGrpSpPr>
                      <p:grpSpPr>
                        <a:xfrm>
                          <a:off x="120717" y="8907895"/>
                          <a:ext cx="3504515" cy="825451"/>
                          <a:chOff x="118833" y="5615404"/>
                          <a:chExt cx="3504515" cy="825451"/>
                        </a:xfrm>
                      </p:grpSpPr>
                      <p:sp>
                        <p:nvSpPr>
                          <p:cNvPr id="1201" name="テキスト ボックス 132"/>
                          <p:cNvSpPr txBox="1"/>
                          <p:nvPr/>
                        </p:nvSpPr>
                        <p:spPr>
                          <a:xfrm flipH="1">
                            <a:off x="118833" y="5615404"/>
                            <a:ext cx="3504515" cy="825453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ja-JP" altLang="en-US" sz="1200" dirty="0" smtClean="0">
                                <a:solidFill>
                                  <a:srgbClr val="FFA6A6"/>
                                </a:solidFill>
                                <a:latin typeface="AR P丸ゴシック体E"/>
                                <a:ea typeface="AR P丸ゴシック体E"/>
                              </a:rPr>
                              <a:t>▶</a:t>
                            </a:r>
                            <a:r>
                              <a:rPr lang="ja-JP" altLang="en-US" sz="1200" dirty="0" smtClean="0">
                                <a:solidFill>
                                  <a:srgbClr val="52A7FC"/>
                                </a:solidFill>
                                <a:latin typeface="AR P丸ゴシック体E"/>
                                <a:ea typeface="AR P丸ゴシック体E"/>
                              </a:rPr>
                              <a:t> </a:t>
                            </a:r>
                            <a:r>
                              <a:rPr lang="ja-JP" altLang="en-US" sz="1200" dirty="0" smtClean="0">
                                <a:latin typeface="AR P丸ゴシック体E"/>
                                <a:ea typeface="AR P丸ゴシック体E"/>
                              </a:rPr>
                              <a:t>避難先は２つ以上確保しておきましょう。</a:t>
                            </a:r>
                            <a:endParaRPr lang="en-US" altLang="ja-JP" sz="1200" dirty="0" smtClean="0">
                              <a:latin typeface="AR P丸ゴシック体E"/>
                              <a:ea typeface="AR P丸ゴシック体E"/>
                            </a:endParaRPr>
                          </a:p>
                          <a:p>
                            <a:r>
                              <a:rPr lang="ja-JP" altLang="en-US" sz="1200" dirty="0" smtClean="0">
                                <a:solidFill>
                                  <a:srgbClr val="FFA6A6"/>
                                </a:solidFill>
                                <a:latin typeface="AR P丸ゴシック体E"/>
                                <a:ea typeface="AR P丸ゴシック体E"/>
                              </a:rPr>
                              <a:t>▶</a:t>
                            </a:r>
                            <a:r>
                              <a:rPr lang="ja-JP" altLang="en-US" sz="1200" dirty="0" smtClean="0">
                                <a:solidFill>
                                  <a:srgbClr val="52A7FC"/>
                                </a:solidFill>
                                <a:latin typeface="AR P丸ゴシック体E"/>
                                <a:ea typeface="AR P丸ゴシック体E"/>
                              </a:rPr>
                              <a:t> </a:t>
                            </a:r>
                            <a:r>
                              <a:rPr lang="ja-JP" altLang="en-US" sz="1200" dirty="0" smtClean="0">
                                <a:latin typeface="AR P丸ゴシック体E"/>
                                <a:ea typeface="AR P丸ゴシック体E"/>
                              </a:rPr>
                              <a:t>安全な場所にある、親戚・知人宅やホテル　　　　なども</a:t>
                            </a:r>
                            <a:r>
                              <a:rPr lang="ja-JP" altLang="en-US" sz="1200" dirty="0" smtClean="0">
                                <a:latin typeface="AR P丸ゴシック体E"/>
                                <a:ea typeface="AR P丸ゴシック体E"/>
                              </a:rPr>
                              <a:t>避難先になります。</a:t>
                            </a:r>
                            <a:endParaRPr lang="ja-JP" altLang="en-US" sz="1200" dirty="0" smtClean="0">
                              <a:latin typeface="AR P丸ゴシック体E"/>
                              <a:ea typeface="AR P丸ゴシック体E"/>
                            </a:endParaRPr>
                          </a:p>
                          <a:p>
                            <a:endParaRPr lang="ja-JP" altLang="en-US" sz="1200" dirty="0" smtClean="0">
                              <a:latin typeface="AR P丸ゴシック体E"/>
                              <a:ea typeface="AR P丸ゴシック体E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1202" name="図形 1451"/>
                  <p:cNvSpPr/>
                  <p:nvPr/>
                </p:nvSpPr>
                <p:spPr>
                  <a:xfrm>
                    <a:off x="421610" y="7252122"/>
                    <a:ext cx="1531195" cy="593703"/>
                  </a:xfrm>
                  <a:prstGeom prst="roundRect">
                    <a:avLst/>
                  </a:prstGeom>
                  <a:solidFill>
                    <a:srgbClr val="FFFFBE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</p:spPr>
                <p:txBody>
                  <a:bodyPr anchor="ctr"/>
                  <a:lstStyle>
                    <a:defPPr>
                      <a:defRPr lang="ja-JP">
                        <a:solidFill>
                          <a:sysClr val="window" lastClr="FFFFFF"/>
                        </a:solidFill>
                        <a:latin typeface="Calibri"/>
                        <a:ea typeface="ＭＳ Ｐゴシック"/>
                      </a:defRPr>
                    </a:defPPr>
                    <a:lvl1pPr marL="0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1pPr>
                    <a:lvl2pPr marL="619446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2pPr>
                    <a:lvl3pPr marL="1238892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3pPr>
                    <a:lvl4pPr marL="1858340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4pPr>
                    <a:lvl5pPr marL="2477786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5pPr>
                    <a:lvl6pPr marL="3097232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6pPr>
                    <a:lvl7pPr marL="3716678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7pPr>
                    <a:lvl8pPr marL="4336124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8pPr>
                    <a:lvl9pPr marL="4955572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9pPr>
                  </a:lstStyle>
                  <a:p>
                    <a:pPr algn="l">
                      <a:defRPr lang="ja-JP" altLang="en-US"/>
                    </a:pPr>
                    <a:endParaRPr lang="ja-JP" altLang="en-US"/>
                  </a:p>
                </p:txBody>
              </p:sp>
            </p:grpSp>
            <p:sp>
              <p:nvSpPr>
                <p:cNvPr id="1203" name="テキスト 385"/>
                <p:cNvSpPr txBox="1"/>
                <p:nvPr/>
              </p:nvSpPr>
              <p:spPr>
                <a:xfrm>
                  <a:off x="487641" y="6224522"/>
                  <a:ext cx="2973948" cy="4424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p>
                  <a:pPr algn="ctr">
                    <a:defRPr lang="ja-JP" altLang="en-US"/>
                  </a:pPr>
                  <a:r>
                    <a:rPr lang="ja-JP" altLang="en-US" sz="2400" b="1">
                      <a:latin typeface="BIZ UDPゴシック"/>
                      <a:ea typeface="BIZ UDPゴシック"/>
                      <a:cs typeface="+mn-lt"/>
                    </a:rPr>
                    <a:t>避難する場所</a:t>
                  </a:r>
                  <a:endParaRPr lang="ja-JP" altLang="en-US" sz="1600" b="1">
                    <a:latin typeface="BIZ UDPゴシック"/>
                    <a:ea typeface="BIZ UDPゴシック"/>
                    <a:cs typeface="+mn-lt"/>
                  </a:endParaRPr>
                </a:p>
              </p:txBody>
            </p:sp>
          </p:grpSp>
          <p:sp>
            <p:nvSpPr>
              <p:cNvPr id="1204" name="テキスト 386"/>
              <p:cNvSpPr txBox="1"/>
              <p:nvPr/>
            </p:nvSpPr>
            <p:spPr>
              <a:xfrm>
                <a:off x="3983747" y="6228558"/>
                <a:ext cx="2973948" cy="442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>
                  <a:defRPr lang="ja-JP" altLang="en-US"/>
                </a:pPr>
                <a:r>
                  <a:rPr lang="ja-JP" altLang="en-US" sz="2400" b="1">
                    <a:latin typeface="BIZ UDPゴシック"/>
                    <a:ea typeface="BIZ UDPゴシック"/>
                    <a:cs typeface="+mn-lt"/>
                  </a:rPr>
                  <a:t>家族の集合場所</a:t>
                </a:r>
                <a:endParaRPr lang="ja-JP" altLang="en-US" sz="1600" b="1">
                  <a:latin typeface="BIZ UDPゴシック"/>
                  <a:ea typeface="BIZ UDPゴシック"/>
                  <a:cs typeface="+mn-lt"/>
                </a:endParaRPr>
              </a:p>
            </p:txBody>
          </p:sp>
        </p:grpSp>
        <p:sp>
          <p:nvSpPr>
            <p:cNvPr id="1205" name="角丸四角形 426"/>
            <p:cNvSpPr/>
            <p:nvPr/>
          </p:nvSpPr>
          <p:spPr>
            <a:xfrm>
              <a:off x="4627843" y="6826307"/>
              <a:ext cx="2182240" cy="46800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06" name="角丸四角形 1652"/>
          <p:cNvSpPr/>
          <p:nvPr/>
        </p:nvSpPr>
        <p:spPr>
          <a:xfrm>
            <a:off x="2492463" y="8529557"/>
            <a:ext cx="3130547" cy="55593"/>
          </a:xfrm>
          <a:prstGeom prst="roundRect">
            <a:avLst/>
          </a:prstGeom>
          <a:solidFill>
            <a:srgbClr val="FFA6A6">
              <a:alpha val="70000"/>
            </a:srgbClr>
          </a:solidFill>
          <a:ln>
            <a:solidFill>
              <a:srgbClr val="FF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07" name="グループ 1726"/>
          <p:cNvGrpSpPr/>
          <p:nvPr/>
        </p:nvGrpSpPr>
        <p:grpSpPr>
          <a:xfrm>
            <a:off x="1351681" y="3046960"/>
            <a:ext cx="5416363" cy="1646209"/>
            <a:chOff x="1444977" y="2927361"/>
            <a:chExt cx="5416363" cy="1692112"/>
          </a:xfrm>
        </p:grpSpPr>
        <p:sp>
          <p:nvSpPr>
            <p:cNvPr id="1208" name="正方形/長方形 2126"/>
            <p:cNvSpPr/>
            <p:nvPr/>
          </p:nvSpPr>
          <p:spPr>
            <a:xfrm>
              <a:off x="1592170" y="2927361"/>
              <a:ext cx="5269170" cy="1692112"/>
            </a:xfrm>
            <a:prstGeom prst="rect">
              <a:avLst/>
            </a:prstGeom>
            <a:noFill/>
            <a:ln w="63500" cap="rnd" cmpd="sng" algn="ctr">
              <a:noFill/>
              <a:prstDash val="solid"/>
              <a:bevel/>
            </a:ln>
          </p:spPr>
          <p:txBody>
            <a:bodyPr rtlCol="0" anchor="ctr"/>
            <a:lstStyle>
              <a:defPPr>
                <a:defRPr lang="ja-JP">
                  <a:solidFill>
                    <a:sysClr val="window" lastClr="FFFFFF"/>
                  </a:solidFill>
                  <a:latin typeface="Calibri"/>
                  <a:ea typeface="ＭＳ Ｐゴシック"/>
                </a:defRPr>
              </a:defPPr>
              <a:lvl1pPr marL="0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1pPr>
              <a:lvl2pPr marL="619446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2pPr>
              <a:lvl3pPr marL="1238892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3pPr>
              <a:lvl4pPr marL="1858340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4pPr>
              <a:lvl5pPr marL="2477786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5pPr>
              <a:lvl6pPr marL="3097232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6pPr>
              <a:lvl7pPr marL="3716678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7pPr>
              <a:lvl8pPr marL="4336124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8pPr>
              <a:lvl9pPr marL="4955572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9pPr>
            </a:lstStyle>
            <a:p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飲料水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（</a:t>
              </a:r>
              <a:r>
                <a:rPr kumimoji="1"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1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日</a:t>
              </a:r>
              <a:r>
                <a:rPr kumimoji="1"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1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人</a:t>
              </a:r>
              <a:r>
                <a:rPr kumimoji="1"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3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ﾘｯﾄﾙ</a:t>
              </a:r>
              <a:r>
                <a:rPr kumimoji="1"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×3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日）    　　　 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非常持ち出し袋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    </a:t>
              </a:r>
              <a:endParaRPr lang="en-US" altLang="ja-JP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食料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（人数</a:t>
              </a:r>
              <a:r>
                <a:rPr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×3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日）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　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ガムテープ</a:t>
              </a:r>
              <a:r>
                <a:rPr lang="ja-JP" altLang="en-US" sz="1400" dirty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・軍手</a:t>
              </a:r>
              <a:r>
                <a:rPr lang="ja-JP" altLang="en-US" sz="1400" dirty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（人数分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）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</a:t>
              </a:r>
              <a:endParaRPr lang="en-US" altLang="ja-JP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ﾓﾊﾞｲﾙﾊﾞｯﾃﾘｰ</a:t>
              </a:r>
              <a:r>
                <a:rPr lang="ja-JP" altLang="en-US" sz="1400" dirty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 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  　　　　　　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靴・防寒具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　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簡易トイレ　 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</a:t>
              </a:r>
              <a:endParaRPr lang="en-US" altLang="ja-JP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携帯ラジオ</a:t>
              </a:r>
              <a:r>
                <a:rPr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    </a:t>
              </a:r>
              <a:r>
                <a:rPr lang="en-US" altLang="ja-JP" sz="1400" b="1" dirty="0" smtClean="0">
                  <a:solidFill>
                    <a:srgbClr val="E78B8B"/>
                  </a:solidFill>
                  <a:latin typeface="AR P丸ゴシック体E"/>
                  <a:ea typeface="AR P丸ゴシック体E"/>
                </a:rPr>
                <a:t> 　　　　　　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ホイッスル　　　　   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救急セット</a:t>
              </a:r>
              <a:endParaRPr lang="ja-JP" altLang="en-US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自分にとって絶対必要なもの</a:t>
              </a:r>
              <a:endParaRPr lang="ja-JP" altLang="en-US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　　                                                         　　　　　　　　　　　　　　　　　　　　　　　　　　　　　　　　　</a:t>
              </a:r>
              <a:endParaRPr lang="ja-JP" altLang="en-US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　　</a:t>
              </a:r>
              <a:r>
                <a:rPr lang="ja-JP" altLang="en-US" sz="1400" b="1" dirty="0" smtClean="0">
                  <a:solidFill>
                    <a:srgbClr val="1D8CFB"/>
                  </a:solidFill>
                  <a:latin typeface="AR P丸ゴシック体E"/>
                  <a:ea typeface="AR P丸ゴシック体E"/>
                </a:rPr>
                <a:t>   　</a:t>
              </a:r>
              <a:endParaRPr kumimoji="1" lang="ja-JP" altLang="en-US" sz="1200" b="1" dirty="0">
                <a:solidFill>
                  <a:srgbClr val="1D8CFB"/>
                </a:solidFill>
                <a:latin typeface="AR P丸ゴシック体E"/>
                <a:ea typeface="AR P丸ゴシック体E"/>
              </a:endParaRPr>
            </a:p>
          </p:txBody>
        </p:sp>
        <p:sp>
          <p:nvSpPr>
            <p:cNvPr id="1209" name="正方形/長方形 2127"/>
            <p:cNvSpPr/>
            <p:nvPr/>
          </p:nvSpPr>
          <p:spPr>
            <a:xfrm>
              <a:off x="1448593" y="3073925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210" name="正方形/長方形 2128"/>
            <p:cNvSpPr/>
            <p:nvPr/>
          </p:nvSpPr>
          <p:spPr>
            <a:xfrm>
              <a:off x="1445761" y="3282773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211" name="正方形/長方形 2129"/>
            <p:cNvSpPr/>
            <p:nvPr/>
          </p:nvSpPr>
          <p:spPr>
            <a:xfrm>
              <a:off x="1445761" y="3487397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212" name="正方形/長方形 2130"/>
            <p:cNvSpPr/>
            <p:nvPr/>
          </p:nvSpPr>
          <p:spPr>
            <a:xfrm>
              <a:off x="1445761" y="3698075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213" name="正方形/長方形 2131"/>
            <p:cNvSpPr/>
            <p:nvPr/>
          </p:nvSpPr>
          <p:spPr>
            <a:xfrm>
              <a:off x="1444977" y="3917813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214" name="正方形/長方形 2134"/>
            <p:cNvSpPr/>
            <p:nvPr/>
          </p:nvSpPr>
          <p:spPr>
            <a:xfrm>
              <a:off x="3445745" y="3698665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215" name="正方形/長方形 2135"/>
            <p:cNvSpPr/>
            <p:nvPr/>
          </p:nvSpPr>
          <p:spPr>
            <a:xfrm>
              <a:off x="3443162" y="3262229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216" name="正方形/長方形 2136"/>
            <p:cNvSpPr/>
            <p:nvPr/>
          </p:nvSpPr>
          <p:spPr>
            <a:xfrm>
              <a:off x="3443162" y="3481428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217" name="正方形/長方形 2139"/>
            <p:cNvSpPr/>
            <p:nvPr/>
          </p:nvSpPr>
          <p:spPr>
            <a:xfrm>
              <a:off x="4315386" y="3064438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218" name="正方形/長方形 2140"/>
            <p:cNvSpPr/>
            <p:nvPr/>
          </p:nvSpPr>
          <p:spPr>
            <a:xfrm>
              <a:off x="4746953" y="3744630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219" name="正方形/長方形 2141"/>
            <p:cNvSpPr/>
            <p:nvPr/>
          </p:nvSpPr>
          <p:spPr>
            <a:xfrm>
              <a:off x="4746009" y="3498118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1220" name="グループ 2616"/>
          <p:cNvGrpSpPr/>
          <p:nvPr/>
        </p:nvGrpSpPr>
        <p:grpSpPr>
          <a:xfrm>
            <a:off x="98735" y="703864"/>
            <a:ext cx="692310" cy="9880380"/>
            <a:chOff x="83287" y="899780"/>
            <a:chExt cx="689873" cy="9277387"/>
          </a:xfrm>
        </p:grpSpPr>
        <p:sp>
          <p:nvSpPr>
            <p:cNvPr id="1221" name="図形 2603"/>
            <p:cNvSpPr/>
            <p:nvPr/>
          </p:nvSpPr>
          <p:spPr>
            <a:xfrm rot="5400000">
              <a:off x="-4210470" y="5193537"/>
              <a:ext cx="9277387" cy="689873"/>
            </a:xfrm>
            <a:prstGeom prst="stripedRightArrow">
              <a:avLst>
                <a:gd name="adj1" fmla="val 98758"/>
                <a:gd name="adj2" fmla="val 7205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222" name="テキスト 2602"/>
            <p:cNvSpPr txBox="1"/>
            <p:nvPr/>
          </p:nvSpPr>
          <p:spPr>
            <a:xfrm>
              <a:off x="150500" y="1488004"/>
              <a:ext cx="556248" cy="716972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eaVert" wrap="square">
              <a:spAutoFit/>
            </a:bodyPr>
            <a:p>
              <a:pPr algn="ctr">
                <a:defRPr lang="ja-JP" altLang="en-US"/>
              </a:pPr>
              <a:r>
                <a:rPr lang="ja-JP" altLang="en-US" b="1">
                  <a:solidFill>
                    <a:schemeClr val="tx1"/>
                  </a:solidFill>
                  <a:latin typeface="BIZ UDPゴシック"/>
                  <a:ea typeface="BIZ UDPゴシック"/>
                </a:rPr>
                <a:t>　　日　　　頃　　　か　　　ら　　　の　　　備　　　え　　</a:t>
              </a:r>
              <a:endParaRPr lang="ja-JP" altLang="en-US" b="1">
                <a:solidFill>
                  <a:schemeClr val="tx1"/>
                </a:solidFill>
                <a:latin typeface="BIZ UDPゴシック"/>
                <a:ea typeface="BIZ UDPゴシック"/>
              </a:endParaRPr>
            </a:p>
          </p:txBody>
        </p:sp>
      </p:grpSp>
      <p:sp>
        <p:nvSpPr>
          <p:cNvPr id="1223" name="図形 2053"/>
          <p:cNvSpPr/>
          <p:nvPr/>
        </p:nvSpPr>
        <p:spPr>
          <a:xfrm>
            <a:off x="1000219" y="6235540"/>
            <a:ext cx="3095737" cy="1824871"/>
          </a:xfrm>
          <a:prstGeom prst="roundRect">
            <a:avLst/>
          </a:prstGeom>
          <a:noFill/>
          <a:ln w="28575" cap="flat" cmpd="sng" algn="ctr">
            <a:solidFill>
              <a:srgbClr val="FFC1C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224" name="図形 2054"/>
          <p:cNvSpPr/>
          <p:nvPr/>
        </p:nvSpPr>
        <p:spPr>
          <a:xfrm>
            <a:off x="4187117" y="6229609"/>
            <a:ext cx="3095737" cy="1848629"/>
          </a:xfrm>
          <a:prstGeom prst="roundRect">
            <a:avLst/>
          </a:prstGeom>
          <a:noFill/>
          <a:ln w="28575" cap="flat" cmpd="sng" algn="ctr">
            <a:solidFill>
              <a:srgbClr val="FFC1C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225" name="角丸四角形 2059"/>
          <p:cNvSpPr/>
          <p:nvPr/>
        </p:nvSpPr>
        <p:spPr>
          <a:xfrm>
            <a:off x="1582278" y="6617952"/>
            <a:ext cx="1926599" cy="50229"/>
          </a:xfrm>
          <a:prstGeom prst="roundRect">
            <a:avLst/>
          </a:prstGeom>
          <a:solidFill>
            <a:srgbClr val="FFA6A6">
              <a:alpha val="70000"/>
            </a:srgbClr>
          </a:solidFill>
          <a:ln w="9525">
            <a:solidFill>
              <a:srgbClr val="FF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grpSp>
        <p:nvGrpSpPr>
          <p:cNvPr id="1226" name="グループ 425"/>
          <p:cNvGrpSpPr/>
          <p:nvPr/>
        </p:nvGrpSpPr>
        <p:grpSpPr>
          <a:xfrm>
            <a:off x="7774329" y="4065542"/>
            <a:ext cx="689873" cy="3014054"/>
            <a:chOff x="7774329" y="4065542"/>
            <a:chExt cx="689873" cy="3014054"/>
          </a:xfrm>
        </p:grpSpPr>
        <p:sp>
          <p:nvSpPr>
            <p:cNvPr id="1227" name="図形 2604"/>
            <p:cNvSpPr/>
            <p:nvPr/>
          </p:nvSpPr>
          <p:spPr>
            <a:xfrm rot="5400000">
              <a:off x="6615511" y="5224360"/>
              <a:ext cx="3007509" cy="689873"/>
            </a:xfrm>
            <a:prstGeom prst="stripedRightArrow">
              <a:avLst>
                <a:gd name="adj1" fmla="val 98758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228" name="テキスト 2060"/>
            <p:cNvSpPr txBox="1"/>
            <p:nvPr/>
          </p:nvSpPr>
          <p:spPr>
            <a:xfrm>
              <a:off x="7842025" y="4377906"/>
              <a:ext cx="558213" cy="270169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>
              <a:spAutoFit/>
            </a:bodyPr>
            <a:p>
              <a:pPr>
                <a:defRPr lang="ja-JP" altLang="en-US"/>
              </a:pPr>
              <a:r>
                <a:rPr lang="ja-JP" altLang="en-US" b="1">
                  <a:latin typeface="BIZ UDPゴシック"/>
                  <a:ea typeface="BIZ UDPゴシック"/>
                </a:rPr>
                <a:t>ゆれが収まったら</a:t>
              </a:r>
              <a:endParaRPr lang="ja-JP" altLang="en-US" b="1">
                <a:latin typeface="BIZ UDPゴシック"/>
                <a:ea typeface="BIZ UDPゴシック"/>
              </a:endParaRPr>
            </a:p>
          </p:txBody>
        </p:sp>
      </p:grpSp>
      <p:pic>
        <p:nvPicPr>
          <p:cNvPr id="1229" name="図 218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0369" y="8893599"/>
            <a:ext cx="1850181" cy="1365272"/>
          </a:xfrm>
          <a:prstGeom prst="rect">
            <a:avLst/>
          </a:prstGeom>
        </p:spPr>
      </p:pic>
      <p:grpSp>
        <p:nvGrpSpPr>
          <p:cNvPr id="1230" name="グループ化 2192"/>
          <p:cNvGrpSpPr/>
          <p:nvPr/>
        </p:nvGrpSpPr>
        <p:grpSpPr>
          <a:xfrm>
            <a:off x="6307308" y="8570840"/>
            <a:ext cx="609595" cy="462507"/>
            <a:chOff x="7409268" y="8992756"/>
            <a:chExt cx="855847" cy="654690"/>
          </a:xfrm>
        </p:grpSpPr>
        <p:sp>
          <p:nvSpPr>
            <p:cNvPr id="1231" name="円/楕円 573"/>
            <p:cNvSpPr/>
            <p:nvPr/>
          </p:nvSpPr>
          <p:spPr>
            <a:xfrm>
              <a:off x="7409268" y="8992756"/>
              <a:ext cx="855847" cy="654690"/>
            </a:xfrm>
            <a:prstGeom prst="ellipse">
              <a:avLst/>
            </a:prstGeom>
            <a:solidFill>
              <a:srgbClr val="196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kumimoji="1" lang="ja-JP" altLang="en-US" sz="105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232" name="テキスト ボックス 572"/>
            <p:cNvSpPr txBox="1"/>
            <p:nvPr/>
          </p:nvSpPr>
          <p:spPr>
            <a:xfrm>
              <a:off x="7368980" y="9058491"/>
              <a:ext cx="936424" cy="586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ベルト式</a:t>
              </a:r>
              <a:endParaRPr lang="en-US" altLang="ja-JP" sz="105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05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固定</a:t>
              </a:r>
              <a:r>
                <a:rPr lang="ja-JP" altLang="en-US" sz="105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具</a:t>
              </a:r>
              <a:endParaRPr kumimoji="1" lang="ja-JP" altLang="en-US" sz="105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233" name="グループ化 2195"/>
          <p:cNvGrpSpPr/>
          <p:nvPr/>
        </p:nvGrpSpPr>
        <p:grpSpPr>
          <a:xfrm>
            <a:off x="6491000" y="9504653"/>
            <a:ext cx="654297" cy="463969"/>
            <a:chOff x="7386633" y="10106107"/>
            <a:chExt cx="902811" cy="654690"/>
          </a:xfrm>
        </p:grpSpPr>
        <p:sp>
          <p:nvSpPr>
            <p:cNvPr id="1234" name="円/楕円 575"/>
            <p:cNvSpPr/>
            <p:nvPr/>
          </p:nvSpPr>
          <p:spPr>
            <a:xfrm>
              <a:off x="7410115" y="10106107"/>
              <a:ext cx="855847" cy="654690"/>
            </a:xfrm>
            <a:prstGeom prst="ellipse">
              <a:avLst/>
            </a:prstGeom>
            <a:solidFill>
              <a:srgbClr val="196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kumimoji="1" lang="ja-JP" altLang="en-US" sz="110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235" name="テキスト ボックス 574"/>
            <p:cNvSpPr txBox="1"/>
            <p:nvPr/>
          </p:nvSpPr>
          <p:spPr>
            <a:xfrm>
              <a:off x="7322585" y="10171842"/>
              <a:ext cx="1030913" cy="606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転倒防止</a:t>
              </a:r>
              <a:endParaRPr lang="en-US" altLang="ja-JP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1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ｽﾄｯﾊﾟｰ</a:t>
              </a:r>
              <a:endParaRPr kumimoji="1"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236" name="角丸四角形 2198"/>
          <p:cNvSpPr/>
          <p:nvPr/>
        </p:nvSpPr>
        <p:spPr>
          <a:xfrm>
            <a:off x="1154789" y="8995241"/>
            <a:ext cx="3690488" cy="1203813"/>
          </a:xfrm>
          <a:prstGeom prst="roundRect">
            <a:avLst>
              <a:gd name="adj" fmla="val 16667"/>
            </a:avLst>
          </a:prstGeom>
          <a:solidFill>
            <a:srgbClr val="FFF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200" dirty="0" smtClean="0">
                <a:solidFill>
                  <a:schemeClr val="tx1"/>
                </a:solidFill>
                <a:latin typeface="AR P丸ゴシック体E"/>
                <a:ea typeface="AR P丸ゴシック体E"/>
              </a:rPr>
              <a:t>　　倒れやすい家具は固定されているか</a:t>
            </a:r>
            <a:endParaRPr lang="ja-JP" altLang="en-US" sz="1200" dirty="0" smtClean="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 smtClean="0">
                <a:solidFill>
                  <a:schemeClr val="tx1"/>
                </a:solidFill>
                <a:latin typeface="AR P丸ゴシック体E"/>
                <a:ea typeface="AR P丸ゴシック体E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AR P丸ゴシック体E"/>
                <a:ea typeface="AR P丸ゴシック体E"/>
              </a:rPr>
              <a:t>　</a:t>
            </a:r>
            <a:r>
              <a:rPr lang="ja-JP" altLang="en-US" sz="1200">
                <a:solidFill>
                  <a:schemeClr val="tx1"/>
                </a:solidFill>
                <a:latin typeface="AR P丸ゴシック体E"/>
                <a:ea typeface="AR P丸ゴシック体E"/>
              </a:rPr>
              <a:t>普段人がいるところに家具が倒れてこないか</a:t>
            </a:r>
            <a:endParaRPr kumimoji="1" lang="ja-JP" altLang="en-US" sz="1200" dirty="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>
              <a:lnSpc>
                <a:spcPct val="150000"/>
              </a:lnSpc>
            </a:pPr>
            <a:r>
              <a:rPr lang="ja-JP" altLang="en-US" sz="1200">
                <a:solidFill>
                  <a:schemeClr val="tx1"/>
                </a:solidFill>
                <a:latin typeface="AR P丸ゴシック体E"/>
                <a:ea typeface="AR P丸ゴシック体E"/>
              </a:rPr>
              <a:t>　</a:t>
            </a:r>
            <a:r>
              <a:rPr lang="ja-JP" altLang="en-US" sz="1200">
                <a:solidFill>
                  <a:schemeClr val="tx1"/>
                </a:solidFill>
                <a:latin typeface="AR P丸ゴシック体E"/>
                <a:ea typeface="AR P丸ゴシック体E"/>
              </a:rPr>
              <a:t>　</a:t>
            </a:r>
            <a:r>
              <a:rPr kumimoji="1" lang="ja-JP" altLang="en-US" sz="1200" dirty="0">
                <a:solidFill>
                  <a:schemeClr val="tx1"/>
                </a:solidFill>
                <a:latin typeface="AR P丸ゴシック体E"/>
                <a:ea typeface="AR P丸ゴシック体E"/>
              </a:rPr>
              <a:t>家具の上に重いものが置かれていないか</a:t>
            </a:r>
            <a:endParaRPr lang="ja-JP" altLang="en-US" sz="1200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grpSp>
        <p:nvGrpSpPr>
          <p:cNvPr id="1237" name="グループ化 2189"/>
          <p:cNvGrpSpPr/>
          <p:nvPr/>
        </p:nvGrpSpPr>
        <p:grpSpPr>
          <a:xfrm>
            <a:off x="4469045" y="9663608"/>
            <a:ext cx="639914" cy="423334"/>
            <a:chOff x="3713887" y="9554269"/>
            <a:chExt cx="855847" cy="654690"/>
          </a:xfrm>
        </p:grpSpPr>
        <p:sp>
          <p:nvSpPr>
            <p:cNvPr id="1238" name="円/楕円 570"/>
            <p:cNvSpPr/>
            <p:nvPr/>
          </p:nvSpPr>
          <p:spPr>
            <a:xfrm>
              <a:off x="3713887" y="9554269"/>
              <a:ext cx="855847" cy="654690"/>
            </a:xfrm>
            <a:prstGeom prst="ellipse">
              <a:avLst/>
            </a:prstGeom>
            <a:solidFill>
              <a:srgbClr val="196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kumimoji="1" lang="ja-JP" altLang="en-US" sz="110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239" name="テキスト ボックス 571"/>
            <p:cNvSpPr txBox="1"/>
            <p:nvPr/>
          </p:nvSpPr>
          <p:spPr>
            <a:xfrm>
              <a:off x="3766530" y="9620004"/>
              <a:ext cx="750557" cy="664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Ｌ字型</a:t>
              </a:r>
              <a:endParaRPr lang="en-US" altLang="ja-JP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金具</a:t>
              </a:r>
              <a:endParaRPr kumimoji="1"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240" name="グループ化 2186"/>
          <p:cNvGrpSpPr/>
          <p:nvPr/>
        </p:nvGrpSpPr>
        <p:grpSpPr>
          <a:xfrm>
            <a:off x="4376278" y="8639492"/>
            <a:ext cx="755707" cy="468408"/>
            <a:chOff x="3665108" y="8751915"/>
            <a:chExt cx="1057300" cy="654690"/>
          </a:xfrm>
        </p:grpSpPr>
        <p:sp>
          <p:nvSpPr>
            <p:cNvPr id="1241" name="円/楕円 29"/>
            <p:cNvSpPr/>
            <p:nvPr/>
          </p:nvSpPr>
          <p:spPr>
            <a:xfrm>
              <a:off x="3753012" y="8751915"/>
              <a:ext cx="855847" cy="654690"/>
            </a:xfrm>
            <a:prstGeom prst="ellipse">
              <a:avLst/>
            </a:prstGeom>
            <a:solidFill>
              <a:srgbClr val="196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kumimoji="1" lang="ja-JP" altLang="en-US" sz="120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242" name="テキスト ボックス 31"/>
            <p:cNvSpPr txBox="1"/>
            <p:nvPr/>
          </p:nvSpPr>
          <p:spPr>
            <a:xfrm>
              <a:off x="3677831" y="8792650"/>
              <a:ext cx="1031853" cy="600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ポール式</a:t>
              </a:r>
              <a:endParaRPr kumimoji="1" lang="en-US" altLang="ja-JP" sz="11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固定</a:t>
              </a:r>
              <a:r>
                <a:rPr lang="ja-JP" altLang="en-US" sz="11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具</a:t>
              </a:r>
              <a:endParaRPr kumimoji="1"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243" name="テキスト 2199"/>
          <p:cNvSpPr txBox="1"/>
          <p:nvPr/>
        </p:nvSpPr>
        <p:spPr>
          <a:xfrm>
            <a:off x="2385834" y="8123601"/>
            <a:ext cx="3350868" cy="466773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b="1">
                <a:latin typeface="BIZ UDPゴシック"/>
                <a:ea typeface="BIZ UDPゴシック"/>
              </a:rPr>
              <a:t>家具類の転倒防止対策</a:t>
            </a:r>
            <a:endParaRPr lang="ja-JP" altLang="en-US" sz="1600" b="1">
              <a:latin typeface="BIZ UDPゴシック"/>
              <a:ea typeface="BIZ UDPゴシック"/>
              <a:cs typeface="+mn-lt"/>
            </a:endParaRPr>
          </a:p>
        </p:txBody>
      </p:sp>
      <p:grpSp>
        <p:nvGrpSpPr>
          <p:cNvPr id="1244" name="グループ化 2517"/>
          <p:cNvGrpSpPr/>
          <p:nvPr/>
        </p:nvGrpSpPr>
        <p:grpSpPr>
          <a:xfrm>
            <a:off x="4109084" y="9960186"/>
            <a:ext cx="408006" cy="355890"/>
            <a:chOff x="-5549784" y="7976516"/>
            <a:chExt cx="424780" cy="398145"/>
          </a:xfrm>
        </p:grpSpPr>
        <p:sp>
          <p:nvSpPr>
            <p:cNvPr id="1245" name="object 511"/>
            <p:cNvSpPr/>
            <p:nvPr/>
          </p:nvSpPr>
          <p:spPr>
            <a:xfrm>
              <a:off x="-5549784" y="7976516"/>
              <a:ext cx="242570" cy="398145"/>
            </a:xfrm>
            <a:custGeom>
              <a:avLst/>
              <a:gdLst/>
              <a:ahLst/>
              <a:cxnLst/>
              <a:rect l="l" t="t" r="r" b="b"/>
              <a:pathLst>
                <a:path w="242570" h="398145">
                  <a:moveTo>
                    <a:pt x="205739" y="0"/>
                  </a:moveTo>
                  <a:lnTo>
                    <a:pt x="168900" y="10120"/>
                  </a:lnTo>
                  <a:lnTo>
                    <a:pt x="161778" y="69538"/>
                  </a:lnTo>
                  <a:lnTo>
                    <a:pt x="161005" y="136832"/>
                  </a:lnTo>
                  <a:lnTo>
                    <a:pt x="160680" y="229908"/>
                  </a:lnTo>
                  <a:lnTo>
                    <a:pt x="660" y="351383"/>
                  </a:lnTo>
                  <a:lnTo>
                    <a:pt x="0" y="367715"/>
                  </a:lnTo>
                  <a:lnTo>
                    <a:pt x="58826" y="395249"/>
                  </a:lnTo>
                  <a:lnTo>
                    <a:pt x="64578" y="397595"/>
                  </a:lnTo>
                  <a:lnTo>
                    <a:pt x="68791" y="397679"/>
                  </a:lnTo>
                  <a:lnTo>
                    <a:pt x="73530" y="394876"/>
                  </a:lnTo>
                  <a:lnTo>
                    <a:pt x="80860" y="388556"/>
                  </a:lnTo>
                  <a:lnTo>
                    <a:pt x="112194" y="362703"/>
                  </a:lnTo>
                  <a:lnTo>
                    <a:pt x="237743" y="261912"/>
                  </a:lnTo>
                  <a:lnTo>
                    <a:pt x="240360" y="20243"/>
                  </a:lnTo>
                  <a:lnTo>
                    <a:pt x="242026" y="8540"/>
                  </a:lnTo>
                  <a:lnTo>
                    <a:pt x="238975" y="2530"/>
                  </a:lnTo>
                  <a:lnTo>
                    <a:pt x="227962" y="31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6" name="object 512"/>
            <p:cNvSpPr/>
            <p:nvPr/>
          </p:nvSpPr>
          <p:spPr>
            <a:xfrm>
              <a:off x="-5549784" y="7976516"/>
              <a:ext cx="242570" cy="398145"/>
            </a:xfrm>
            <a:custGeom>
              <a:avLst/>
              <a:gdLst/>
              <a:ahLst/>
              <a:cxnLst/>
              <a:rect l="l" t="t" r="r" b="b"/>
              <a:pathLst>
                <a:path w="242570" h="398145">
                  <a:moveTo>
                    <a:pt x="240360" y="20243"/>
                  </a:moveTo>
                  <a:lnTo>
                    <a:pt x="242026" y="8540"/>
                  </a:lnTo>
                  <a:lnTo>
                    <a:pt x="238975" y="2530"/>
                  </a:lnTo>
                  <a:lnTo>
                    <a:pt x="227962" y="316"/>
                  </a:lnTo>
                  <a:lnTo>
                    <a:pt x="205739" y="0"/>
                  </a:lnTo>
                  <a:lnTo>
                    <a:pt x="180807" y="2794"/>
                  </a:lnTo>
                  <a:lnTo>
                    <a:pt x="161778" y="69538"/>
                  </a:lnTo>
                  <a:lnTo>
                    <a:pt x="161005" y="136832"/>
                  </a:lnTo>
                  <a:lnTo>
                    <a:pt x="160721" y="201189"/>
                  </a:lnTo>
                  <a:lnTo>
                    <a:pt x="160680" y="229908"/>
                  </a:lnTo>
                  <a:lnTo>
                    <a:pt x="660" y="351383"/>
                  </a:lnTo>
                  <a:lnTo>
                    <a:pt x="0" y="367715"/>
                  </a:lnTo>
                  <a:lnTo>
                    <a:pt x="58826" y="395249"/>
                  </a:lnTo>
                  <a:lnTo>
                    <a:pt x="64578" y="397595"/>
                  </a:lnTo>
                  <a:lnTo>
                    <a:pt x="68791" y="397679"/>
                  </a:lnTo>
                  <a:lnTo>
                    <a:pt x="73530" y="394876"/>
                  </a:lnTo>
                  <a:lnTo>
                    <a:pt x="80860" y="388556"/>
                  </a:lnTo>
                  <a:lnTo>
                    <a:pt x="112194" y="362703"/>
                  </a:lnTo>
                  <a:lnTo>
                    <a:pt x="165365" y="319843"/>
                  </a:lnTo>
                  <a:lnTo>
                    <a:pt x="215504" y="279678"/>
                  </a:lnTo>
                  <a:lnTo>
                    <a:pt x="237743" y="261912"/>
                  </a:lnTo>
                  <a:lnTo>
                    <a:pt x="240360" y="20243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7" name="object 513"/>
            <p:cNvSpPr/>
            <p:nvPr/>
          </p:nvSpPr>
          <p:spPr>
            <a:xfrm>
              <a:off x="-5389760" y="8209032"/>
              <a:ext cx="62865" cy="18415"/>
            </a:xfrm>
            <a:custGeom>
              <a:avLst/>
              <a:gdLst/>
              <a:ahLst/>
              <a:cxnLst/>
              <a:rect l="l" t="t" r="r" b="b"/>
              <a:pathLst>
                <a:path w="62864" h="18415">
                  <a:moveTo>
                    <a:pt x="0" y="0"/>
                  </a:moveTo>
                  <a:lnTo>
                    <a:pt x="62699" y="18287"/>
                  </a:lnTo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8" name="object 514"/>
            <p:cNvSpPr/>
            <p:nvPr/>
          </p:nvSpPr>
          <p:spPr>
            <a:xfrm>
              <a:off x="-5547825" y="7981739"/>
              <a:ext cx="227965" cy="379730"/>
            </a:xfrm>
            <a:custGeom>
              <a:avLst/>
              <a:gdLst/>
              <a:ahLst/>
              <a:cxnLst/>
              <a:rect l="l" t="t" r="r" b="b"/>
              <a:pathLst>
                <a:path w="227964" h="379729">
                  <a:moveTo>
                    <a:pt x="227952" y="0"/>
                  </a:moveTo>
                  <a:lnTo>
                    <a:pt x="222732" y="246888"/>
                  </a:lnTo>
                  <a:lnTo>
                    <a:pt x="64541" y="379412"/>
                  </a:lnTo>
                  <a:lnTo>
                    <a:pt x="0" y="35008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9" name="object 515"/>
            <p:cNvSpPr/>
            <p:nvPr/>
          </p:nvSpPr>
          <p:spPr>
            <a:xfrm>
              <a:off x="-5490144" y="8299166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2567" y="0"/>
                  </a:moveTo>
                  <a:lnTo>
                    <a:pt x="6515" y="0"/>
                  </a:lnTo>
                  <a:lnTo>
                    <a:pt x="0" y="5118"/>
                  </a:lnTo>
                  <a:lnTo>
                    <a:pt x="0" y="17741"/>
                  </a:lnTo>
                  <a:lnTo>
                    <a:pt x="6515" y="22859"/>
                  </a:lnTo>
                  <a:lnTo>
                    <a:pt x="22567" y="22859"/>
                  </a:lnTo>
                  <a:lnTo>
                    <a:pt x="29070" y="17741"/>
                  </a:lnTo>
                  <a:lnTo>
                    <a:pt x="29070" y="11429"/>
                  </a:lnTo>
                  <a:lnTo>
                    <a:pt x="29070" y="5118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516"/>
            <p:cNvSpPr/>
            <p:nvPr/>
          </p:nvSpPr>
          <p:spPr>
            <a:xfrm>
              <a:off x="-5490144" y="8299166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9070" y="11429"/>
                  </a:moveTo>
                  <a:lnTo>
                    <a:pt x="29070" y="17741"/>
                  </a:lnTo>
                  <a:lnTo>
                    <a:pt x="22567" y="22859"/>
                  </a:lnTo>
                  <a:lnTo>
                    <a:pt x="14541" y="22859"/>
                  </a:lnTo>
                  <a:lnTo>
                    <a:pt x="6515" y="22859"/>
                  </a:lnTo>
                  <a:lnTo>
                    <a:pt x="0" y="17741"/>
                  </a:lnTo>
                  <a:lnTo>
                    <a:pt x="0" y="11429"/>
                  </a:lnTo>
                  <a:lnTo>
                    <a:pt x="0" y="5118"/>
                  </a:lnTo>
                  <a:lnTo>
                    <a:pt x="6515" y="0"/>
                  </a:lnTo>
                  <a:lnTo>
                    <a:pt x="14541" y="0"/>
                  </a:lnTo>
                  <a:lnTo>
                    <a:pt x="22567" y="0"/>
                  </a:lnTo>
                  <a:lnTo>
                    <a:pt x="29070" y="5118"/>
                  </a:lnTo>
                  <a:lnTo>
                    <a:pt x="29070" y="11429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517"/>
            <p:cNvSpPr/>
            <p:nvPr/>
          </p:nvSpPr>
          <p:spPr>
            <a:xfrm>
              <a:off x="-5484261" y="8303411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79" h="14604">
                  <a:moveTo>
                    <a:pt x="0" y="0"/>
                  </a:moveTo>
                  <a:lnTo>
                    <a:pt x="17640" y="1436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2" name="object 518"/>
            <p:cNvSpPr/>
            <p:nvPr/>
          </p:nvSpPr>
          <p:spPr>
            <a:xfrm>
              <a:off x="-5413547" y="8240178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2567" y="0"/>
                  </a:moveTo>
                  <a:lnTo>
                    <a:pt x="6515" y="0"/>
                  </a:lnTo>
                  <a:lnTo>
                    <a:pt x="0" y="5118"/>
                  </a:lnTo>
                  <a:lnTo>
                    <a:pt x="0" y="17741"/>
                  </a:lnTo>
                  <a:lnTo>
                    <a:pt x="6515" y="22860"/>
                  </a:lnTo>
                  <a:lnTo>
                    <a:pt x="22567" y="22860"/>
                  </a:lnTo>
                  <a:lnTo>
                    <a:pt x="29070" y="17741"/>
                  </a:lnTo>
                  <a:lnTo>
                    <a:pt x="29070" y="11430"/>
                  </a:lnTo>
                  <a:lnTo>
                    <a:pt x="29070" y="5118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519"/>
            <p:cNvSpPr/>
            <p:nvPr/>
          </p:nvSpPr>
          <p:spPr>
            <a:xfrm>
              <a:off x="-5413547" y="8240178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9070" y="11430"/>
                  </a:moveTo>
                  <a:lnTo>
                    <a:pt x="29070" y="17741"/>
                  </a:lnTo>
                  <a:lnTo>
                    <a:pt x="22567" y="22860"/>
                  </a:lnTo>
                  <a:lnTo>
                    <a:pt x="14541" y="22860"/>
                  </a:lnTo>
                  <a:lnTo>
                    <a:pt x="6515" y="22860"/>
                  </a:lnTo>
                  <a:lnTo>
                    <a:pt x="0" y="17741"/>
                  </a:lnTo>
                  <a:lnTo>
                    <a:pt x="0" y="11430"/>
                  </a:lnTo>
                  <a:lnTo>
                    <a:pt x="0" y="5118"/>
                  </a:lnTo>
                  <a:lnTo>
                    <a:pt x="6515" y="0"/>
                  </a:lnTo>
                  <a:lnTo>
                    <a:pt x="14541" y="0"/>
                  </a:lnTo>
                  <a:lnTo>
                    <a:pt x="22567" y="0"/>
                  </a:lnTo>
                  <a:lnTo>
                    <a:pt x="29070" y="5118"/>
                  </a:lnTo>
                  <a:lnTo>
                    <a:pt x="29070" y="11430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520"/>
            <p:cNvSpPr/>
            <p:nvPr/>
          </p:nvSpPr>
          <p:spPr>
            <a:xfrm>
              <a:off x="-5407663" y="8244423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79" h="14604">
                  <a:moveTo>
                    <a:pt x="0" y="0"/>
                  </a:moveTo>
                  <a:lnTo>
                    <a:pt x="17640" y="1436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5" name="object 521"/>
            <p:cNvSpPr/>
            <p:nvPr/>
          </p:nvSpPr>
          <p:spPr>
            <a:xfrm>
              <a:off x="-5371696" y="8023868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26111" y="0"/>
                  </a:moveTo>
                  <a:lnTo>
                    <a:pt x="7531" y="0"/>
                  </a:lnTo>
                  <a:lnTo>
                    <a:pt x="0" y="7086"/>
                  </a:lnTo>
                  <a:lnTo>
                    <a:pt x="0" y="24587"/>
                  </a:lnTo>
                  <a:lnTo>
                    <a:pt x="7531" y="31673"/>
                  </a:lnTo>
                  <a:lnTo>
                    <a:pt x="26111" y="31673"/>
                  </a:lnTo>
                  <a:lnTo>
                    <a:pt x="33642" y="24587"/>
                  </a:lnTo>
                  <a:lnTo>
                    <a:pt x="33642" y="15836"/>
                  </a:lnTo>
                  <a:lnTo>
                    <a:pt x="33642" y="7086"/>
                  </a:lnTo>
                  <a:lnTo>
                    <a:pt x="2611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6" name="object 522"/>
            <p:cNvSpPr/>
            <p:nvPr/>
          </p:nvSpPr>
          <p:spPr>
            <a:xfrm>
              <a:off x="-5371696" y="8023868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33642" y="15836"/>
                  </a:moveTo>
                  <a:lnTo>
                    <a:pt x="33642" y="24587"/>
                  </a:lnTo>
                  <a:lnTo>
                    <a:pt x="26111" y="31673"/>
                  </a:lnTo>
                  <a:lnTo>
                    <a:pt x="16827" y="31673"/>
                  </a:lnTo>
                  <a:lnTo>
                    <a:pt x="7531" y="31673"/>
                  </a:lnTo>
                  <a:lnTo>
                    <a:pt x="0" y="24587"/>
                  </a:lnTo>
                  <a:lnTo>
                    <a:pt x="0" y="15836"/>
                  </a:lnTo>
                  <a:lnTo>
                    <a:pt x="0" y="7086"/>
                  </a:lnTo>
                  <a:lnTo>
                    <a:pt x="7531" y="0"/>
                  </a:lnTo>
                  <a:lnTo>
                    <a:pt x="16827" y="0"/>
                  </a:lnTo>
                  <a:lnTo>
                    <a:pt x="26111" y="0"/>
                  </a:lnTo>
                  <a:lnTo>
                    <a:pt x="33642" y="7086"/>
                  </a:lnTo>
                  <a:lnTo>
                    <a:pt x="33642" y="15836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523"/>
            <p:cNvSpPr/>
            <p:nvPr/>
          </p:nvSpPr>
          <p:spPr>
            <a:xfrm>
              <a:off x="-5362221" y="8027785"/>
              <a:ext cx="14604" cy="25400"/>
            </a:xfrm>
            <a:custGeom>
              <a:avLst/>
              <a:gdLst/>
              <a:ahLst/>
              <a:cxnLst/>
              <a:rect l="l" t="t" r="r" b="b"/>
              <a:pathLst>
                <a:path w="14604" h="25400">
                  <a:moveTo>
                    <a:pt x="0" y="0"/>
                  </a:moveTo>
                  <a:lnTo>
                    <a:pt x="14046" y="24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8" name="object 524"/>
            <p:cNvSpPr/>
            <p:nvPr/>
          </p:nvSpPr>
          <p:spPr>
            <a:xfrm>
              <a:off x="-5371508" y="8137157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26111" y="0"/>
                  </a:moveTo>
                  <a:lnTo>
                    <a:pt x="7531" y="0"/>
                  </a:lnTo>
                  <a:lnTo>
                    <a:pt x="0" y="7086"/>
                  </a:lnTo>
                  <a:lnTo>
                    <a:pt x="0" y="24587"/>
                  </a:lnTo>
                  <a:lnTo>
                    <a:pt x="7531" y="31673"/>
                  </a:lnTo>
                  <a:lnTo>
                    <a:pt x="26111" y="31673"/>
                  </a:lnTo>
                  <a:lnTo>
                    <a:pt x="33642" y="24587"/>
                  </a:lnTo>
                  <a:lnTo>
                    <a:pt x="33642" y="15836"/>
                  </a:lnTo>
                  <a:lnTo>
                    <a:pt x="33642" y="7086"/>
                  </a:lnTo>
                  <a:lnTo>
                    <a:pt x="2611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9" name="object 525"/>
            <p:cNvSpPr/>
            <p:nvPr/>
          </p:nvSpPr>
          <p:spPr>
            <a:xfrm>
              <a:off x="-5371508" y="8137157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33642" y="15836"/>
                  </a:moveTo>
                  <a:lnTo>
                    <a:pt x="33642" y="24587"/>
                  </a:lnTo>
                  <a:lnTo>
                    <a:pt x="26111" y="31673"/>
                  </a:lnTo>
                  <a:lnTo>
                    <a:pt x="16827" y="31673"/>
                  </a:lnTo>
                  <a:lnTo>
                    <a:pt x="7531" y="31673"/>
                  </a:lnTo>
                  <a:lnTo>
                    <a:pt x="0" y="24587"/>
                  </a:lnTo>
                  <a:lnTo>
                    <a:pt x="0" y="15836"/>
                  </a:lnTo>
                  <a:lnTo>
                    <a:pt x="0" y="7086"/>
                  </a:lnTo>
                  <a:lnTo>
                    <a:pt x="7531" y="0"/>
                  </a:lnTo>
                  <a:lnTo>
                    <a:pt x="16827" y="0"/>
                  </a:lnTo>
                  <a:lnTo>
                    <a:pt x="26111" y="0"/>
                  </a:lnTo>
                  <a:lnTo>
                    <a:pt x="33642" y="7086"/>
                  </a:lnTo>
                  <a:lnTo>
                    <a:pt x="33642" y="15836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526"/>
            <p:cNvSpPr/>
            <p:nvPr/>
          </p:nvSpPr>
          <p:spPr>
            <a:xfrm>
              <a:off x="-5362033" y="8141074"/>
              <a:ext cx="14604" cy="25400"/>
            </a:xfrm>
            <a:custGeom>
              <a:avLst/>
              <a:gdLst/>
              <a:ahLst/>
              <a:cxnLst/>
              <a:rect l="l" t="t" r="r" b="b"/>
              <a:pathLst>
                <a:path w="14604" h="25400">
                  <a:moveTo>
                    <a:pt x="0" y="0"/>
                  </a:moveTo>
                  <a:lnTo>
                    <a:pt x="14046" y="24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1" name="object 528"/>
            <p:cNvSpPr/>
            <p:nvPr/>
          </p:nvSpPr>
          <p:spPr>
            <a:xfrm>
              <a:off x="-5322159" y="8230096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90">
                  <a:moveTo>
                    <a:pt x="0" y="0"/>
                  </a:moveTo>
                  <a:lnTo>
                    <a:pt x="10121" y="833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2" name="object 529"/>
            <p:cNvSpPr/>
            <p:nvPr/>
          </p:nvSpPr>
          <p:spPr>
            <a:xfrm>
              <a:off x="-5367574" y="7976516"/>
              <a:ext cx="242570" cy="398145"/>
            </a:xfrm>
            <a:custGeom>
              <a:avLst/>
              <a:gdLst/>
              <a:ahLst/>
              <a:cxnLst/>
              <a:rect l="l" t="t" r="r" b="b"/>
              <a:pathLst>
                <a:path w="242570" h="398145">
                  <a:moveTo>
                    <a:pt x="205739" y="0"/>
                  </a:moveTo>
                  <a:lnTo>
                    <a:pt x="168900" y="10120"/>
                  </a:lnTo>
                  <a:lnTo>
                    <a:pt x="161778" y="69538"/>
                  </a:lnTo>
                  <a:lnTo>
                    <a:pt x="161005" y="136832"/>
                  </a:lnTo>
                  <a:lnTo>
                    <a:pt x="160680" y="229908"/>
                  </a:lnTo>
                  <a:lnTo>
                    <a:pt x="660" y="351383"/>
                  </a:lnTo>
                  <a:lnTo>
                    <a:pt x="0" y="367715"/>
                  </a:lnTo>
                  <a:lnTo>
                    <a:pt x="58826" y="395249"/>
                  </a:lnTo>
                  <a:lnTo>
                    <a:pt x="64578" y="397595"/>
                  </a:lnTo>
                  <a:lnTo>
                    <a:pt x="68791" y="397679"/>
                  </a:lnTo>
                  <a:lnTo>
                    <a:pt x="73530" y="394876"/>
                  </a:lnTo>
                  <a:lnTo>
                    <a:pt x="80860" y="388556"/>
                  </a:lnTo>
                  <a:lnTo>
                    <a:pt x="112194" y="362703"/>
                  </a:lnTo>
                  <a:lnTo>
                    <a:pt x="237743" y="261912"/>
                  </a:lnTo>
                  <a:lnTo>
                    <a:pt x="240360" y="20243"/>
                  </a:lnTo>
                  <a:lnTo>
                    <a:pt x="242026" y="8540"/>
                  </a:lnTo>
                  <a:lnTo>
                    <a:pt x="238975" y="2530"/>
                  </a:lnTo>
                  <a:lnTo>
                    <a:pt x="227962" y="31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530"/>
            <p:cNvSpPr/>
            <p:nvPr/>
          </p:nvSpPr>
          <p:spPr>
            <a:xfrm>
              <a:off x="-5367574" y="7976516"/>
              <a:ext cx="242570" cy="398145"/>
            </a:xfrm>
            <a:custGeom>
              <a:avLst/>
              <a:gdLst/>
              <a:ahLst/>
              <a:cxnLst/>
              <a:rect l="l" t="t" r="r" b="b"/>
              <a:pathLst>
                <a:path w="242570" h="398145">
                  <a:moveTo>
                    <a:pt x="240360" y="20243"/>
                  </a:moveTo>
                  <a:lnTo>
                    <a:pt x="242026" y="8540"/>
                  </a:lnTo>
                  <a:lnTo>
                    <a:pt x="238975" y="2530"/>
                  </a:lnTo>
                  <a:lnTo>
                    <a:pt x="227962" y="316"/>
                  </a:lnTo>
                  <a:lnTo>
                    <a:pt x="205739" y="0"/>
                  </a:lnTo>
                  <a:lnTo>
                    <a:pt x="180807" y="2794"/>
                  </a:lnTo>
                  <a:lnTo>
                    <a:pt x="161778" y="69538"/>
                  </a:lnTo>
                  <a:lnTo>
                    <a:pt x="161005" y="136832"/>
                  </a:lnTo>
                  <a:lnTo>
                    <a:pt x="160721" y="201189"/>
                  </a:lnTo>
                  <a:lnTo>
                    <a:pt x="160680" y="229908"/>
                  </a:lnTo>
                  <a:lnTo>
                    <a:pt x="660" y="351383"/>
                  </a:lnTo>
                  <a:lnTo>
                    <a:pt x="0" y="367715"/>
                  </a:lnTo>
                  <a:lnTo>
                    <a:pt x="58826" y="395249"/>
                  </a:lnTo>
                  <a:lnTo>
                    <a:pt x="64578" y="397595"/>
                  </a:lnTo>
                  <a:lnTo>
                    <a:pt x="68791" y="397679"/>
                  </a:lnTo>
                  <a:lnTo>
                    <a:pt x="73530" y="394876"/>
                  </a:lnTo>
                  <a:lnTo>
                    <a:pt x="80860" y="388556"/>
                  </a:lnTo>
                  <a:lnTo>
                    <a:pt x="112194" y="362703"/>
                  </a:lnTo>
                  <a:lnTo>
                    <a:pt x="165365" y="319843"/>
                  </a:lnTo>
                  <a:lnTo>
                    <a:pt x="215504" y="279678"/>
                  </a:lnTo>
                  <a:lnTo>
                    <a:pt x="237743" y="261912"/>
                  </a:lnTo>
                  <a:lnTo>
                    <a:pt x="240360" y="20243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531"/>
            <p:cNvSpPr/>
            <p:nvPr/>
          </p:nvSpPr>
          <p:spPr>
            <a:xfrm>
              <a:off x="-5207550" y="8209032"/>
              <a:ext cx="62865" cy="18415"/>
            </a:xfrm>
            <a:custGeom>
              <a:avLst/>
              <a:gdLst/>
              <a:ahLst/>
              <a:cxnLst/>
              <a:rect l="l" t="t" r="r" b="b"/>
              <a:pathLst>
                <a:path w="62864" h="18415">
                  <a:moveTo>
                    <a:pt x="0" y="0"/>
                  </a:moveTo>
                  <a:lnTo>
                    <a:pt x="62699" y="18287"/>
                  </a:lnTo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532"/>
            <p:cNvSpPr/>
            <p:nvPr/>
          </p:nvSpPr>
          <p:spPr>
            <a:xfrm>
              <a:off x="-5365617" y="7981739"/>
              <a:ext cx="227965" cy="379730"/>
            </a:xfrm>
            <a:custGeom>
              <a:avLst/>
              <a:gdLst/>
              <a:ahLst/>
              <a:cxnLst/>
              <a:rect l="l" t="t" r="r" b="b"/>
              <a:pathLst>
                <a:path w="227964" h="379729">
                  <a:moveTo>
                    <a:pt x="227952" y="0"/>
                  </a:moveTo>
                  <a:lnTo>
                    <a:pt x="222732" y="246888"/>
                  </a:lnTo>
                  <a:lnTo>
                    <a:pt x="64541" y="379412"/>
                  </a:lnTo>
                  <a:lnTo>
                    <a:pt x="0" y="35008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6" name="object 533"/>
            <p:cNvSpPr/>
            <p:nvPr/>
          </p:nvSpPr>
          <p:spPr>
            <a:xfrm>
              <a:off x="-5307935" y="8299166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2567" y="0"/>
                  </a:moveTo>
                  <a:lnTo>
                    <a:pt x="6515" y="0"/>
                  </a:lnTo>
                  <a:lnTo>
                    <a:pt x="0" y="5118"/>
                  </a:lnTo>
                  <a:lnTo>
                    <a:pt x="0" y="17741"/>
                  </a:lnTo>
                  <a:lnTo>
                    <a:pt x="6515" y="22859"/>
                  </a:lnTo>
                  <a:lnTo>
                    <a:pt x="22567" y="22859"/>
                  </a:lnTo>
                  <a:lnTo>
                    <a:pt x="29070" y="17741"/>
                  </a:lnTo>
                  <a:lnTo>
                    <a:pt x="29070" y="11429"/>
                  </a:lnTo>
                  <a:lnTo>
                    <a:pt x="29070" y="5118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7" name="object 534"/>
            <p:cNvSpPr/>
            <p:nvPr/>
          </p:nvSpPr>
          <p:spPr>
            <a:xfrm>
              <a:off x="-5307935" y="8299166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9070" y="11429"/>
                  </a:moveTo>
                  <a:lnTo>
                    <a:pt x="29070" y="17741"/>
                  </a:lnTo>
                  <a:lnTo>
                    <a:pt x="22567" y="22859"/>
                  </a:lnTo>
                  <a:lnTo>
                    <a:pt x="14541" y="22859"/>
                  </a:lnTo>
                  <a:lnTo>
                    <a:pt x="6515" y="22859"/>
                  </a:lnTo>
                  <a:lnTo>
                    <a:pt x="0" y="17741"/>
                  </a:lnTo>
                  <a:lnTo>
                    <a:pt x="0" y="11429"/>
                  </a:lnTo>
                  <a:lnTo>
                    <a:pt x="0" y="5118"/>
                  </a:lnTo>
                  <a:lnTo>
                    <a:pt x="6515" y="0"/>
                  </a:lnTo>
                  <a:lnTo>
                    <a:pt x="14541" y="0"/>
                  </a:lnTo>
                  <a:lnTo>
                    <a:pt x="22567" y="0"/>
                  </a:lnTo>
                  <a:lnTo>
                    <a:pt x="29070" y="5118"/>
                  </a:lnTo>
                  <a:lnTo>
                    <a:pt x="29070" y="11429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8" name="object 535"/>
            <p:cNvSpPr/>
            <p:nvPr/>
          </p:nvSpPr>
          <p:spPr>
            <a:xfrm>
              <a:off x="-5302051" y="8303411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79" h="14604">
                  <a:moveTo>
                    <a:pt x="0" y="0"/>
                  </a:moveTo>
                  <a:lnTo>
                    <a:pt x="17640" y="1436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9" name="object 536"/>
            <p:cNvSpPr/>
            <p:nvPr/>
          </p:nvSpPr>
          <p:spPr>
            <a:xfrm>
              <a:off x="-5231337" y="8240178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2567" y="0"/>
                  </a:moveTo>
                  <a:lnTo>
                    <a:pt x="6515" y="0"/>
                  </a:lnTo>
                  <a:lnTo>
                    <a:pt x="0" y="5118"/>
                  </a:lnTo>
                  <a:lnTo>
                    <a:pt x="0" y="17741"/>
                  </a:lnTo>
                  <a:lnTo>
                    <a:pt x="6515" y="22860"/>
                  </a:lnTo>
                  <a:lnTo>
                    <a:pt x="22567" y="22860"/>
                  </a:lnTo>
                  <a:lnTo>
                    <a:pt x="29070" y="17741"/>
                  </a:lnTo>
                  <a:lnTo>
                    <a:pt x="29070" y="11430"/>
                  </a:lnTo>
                  <a:lnTo>
                    <a:pt x="29070" y="5118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0" name="object 537"/>
            <p:cNvSpPr/>
            <p:nvPr/>
          </p:nvSpPr>
          <p:spPr>
            <a:xfrm>
              <a:off x="-5231337" y="8240178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9070" y="11430"/>
                  </a:moveTo>
                  <a:lnTo>
                    <a:pt x="29070" y="17741"/>
                  </a:lnTo>
                  <a:lnTo>
                    <a:pt x="22567" y="22860"/>
                  </a:lnTo>
                  <a:lnTo>
                    <a:pt x="14541" y="22860"/>
                  </a:lnTo>
                  <a:lnTo>
                    <a:pt x="6515" y="22860"/>
                  </a:lnTo>
                  <a:lnTo>
                    <a:pt x="0" y="17741"/>
                  </a:lnTo>
                  <a:lnTo>
                    <a:pt x="0" y="11430"/>
                  </a:lnTo>
                  <a:lnTo>
                    <a:pt x="0" y="5118"/>
                  </a:lnTo>
                  <a:lnTo>
                    <a:pt x="6515" y="0"/>
                  </a:lnTo>
                  <a:lnTo>
                    <a:pt x="14541" y="0"/>
                  </a:lnTo>
                  <a:lnTo>
                    <a:pt x="22567" y="0"/>
                  </a:lnTo>
                  <a:lnTo>
                    <a:pt x="29070" y="5118"/>
                  </a:lnTo>
                  <a:lnTo>
                    <a:pt x="29070" y="11430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1" name="object 538"/>
            <p:cNvSpPr/>
            <p:nvPr/>
          </p:nvSpPr>
          <p:spPr>
            <a:xfrm>
              <a:off x="-5225455" y="8244423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79" h="14604">
                  <a:moveTo>
                    <a:pt x="0" y="0"/>
                  </a:moveTo>
                  <a:lnTo>
                    <a:pt x="17640" y="1436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2" name="object 539"/>
            <p:cNvSpPr/>
            <p:nvPr/>
          </p:nvSpPr>
          <p:spPr>
            <a:xfrm>
              <a:off x="-5189488" y="8023868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26111" y="0"/>
                  </a:moveTo>
                  <a:lnTo>
                    <a:pt x="7531" y="0"/>
                  </a:lnTo>
                  <a:lnTo>
                    <a:pt x="0" y="7086"/>
                  </a:lnTo>
                  <a:lnTo>
                    <a:pt x="0" y="24587"/>
                  </a:lnTo>
                  <a:lnTo>
                    <a:pt x="7531" y="31673"/>
                  </a:lnTo>
                  <a:lnTo>
                    <a:pt x="26111" y="31673"/>
                  </a:lnTo>
                  <a:lnTo>
                    <a:pt x="33642" y="24587"/>
                  </a:lnTo>
                  <a:lnTo>
                    <a:pt x="33642" y="15836"/>
                  </a:lnTo>
                  <a:lnTo>
                    <a:pt x="33642" y="7086"/>
                  </a:lnTo>
                  <a:lnTo>
                    <a:pt x="2611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3" name="object 540"/>
            <p:cNvSpPr/>
            <p:nvPr/>
          </p:nvSpPr>
          <p:spPr>
            <a:xfrm>
              <a:off x="-5189488" y="8023868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33642" y="15836"/>
                  </a:moveTo>
                  <a:lnTo>
                    <a:pt x="33642" y="24587"/>
                  </a:lnTo>
                  <a:lnTo>
                    <a:pt x="26111" y="31673"/>
                  </a:lnTo>
                  <a:lnTo>
                    <a:pt x="16827" y="31673"/>
                  </a:lnTo>
                  <a:lnTo>
                    <a:pt x="7531" y="31673"/>
                  </a:lnTo>
                  <a:lnTo>
                    <a:pt x="0" y="24587"/>
                  </a:lnTo>
                  <a:lnTo>
                    <a:pt x="0" y="15836"/>
                  </a:lnTo>
                  <a:lnTo>
                    <a:pt x="0" y="7086"/>
                  </a:lnTo>
                  <a:lnTo>
                    <a:pt x="7531" y="0"/>
                  </a:lnTo>
                  <a:lnTo>
                    <a:pt x="16827" y="0"/>
                  </a:lnTo>
                  <a:lnTo>
                    <a:pt x="26111" y="0"/>
                  </a:lnTo>
                  <a:lnTo>
                    <a:pt x="33642" y="7086"/>
                  </a:lnTo>
                  <a:lnTo>
                    <a:pt x="33642" y="15836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4" name="object 541"/>
            <p:cNvSpPr/>
            <p:nvPr/>
          </p:nvSpPr>
          <p:spPr>
            <a:xfrm>
              <a:off x="-5180012" y="8027785"/>
              <a:ext cx="14604" cy="25400"/>
            </a:xfrm>
            <a:custGeom>
              <a:avLst/>
              <a:gdLst/>
              <a:ahLst/>
              <a:cxnLst/>
              <a:rect l="l" t="t" r="r" b="b"/>
              <a:pathLst>
                <a:path w="14604" h="25400">
                  <a:moveTo>
                    <a:pt x="0" y="0"/>
                  </a:moveTo>
                  <a:lnTo>
                    <a:pt x="14046" y="24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5" name="object 542"/>
            <p:cNvSpPr/>
            <p:nvPr/>
          </p:nvSpPr>
          <p:spPr>
            <a:xfrm>
              <a:off x="-5189299" y="8137157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26111" y="0"/>
                  </a:moveTo>
                  <a:lnTo>
                    <a:pt x="7531" y="0"/>
                  </a:lnTo>
                  <a:lnTo>
                    <a:pt x="0" y="7086"/>
                  </a:lnTo>
                  <a:lnTo>
                    <a:pt x="0" y="24587"/>
                  </a:lnTo>
                  <a:lnTo>
                    <a:pt x="7531" y="31673"/>
                  </a:lnTo>
                  <a:lnTo>
                    <a:pt x="26111" y="31673"/>
                  </a:lnTo>
                  <a:lnTo>
                    <a:pt x="33642" y="24587"/>
                  </a:lnTo>
                  <a:lnTo>
                    <a:pt x="33642" y="15836"/>
                  </a:lnTo>
                  <a:lnTo>
                    <a:pt x="33642" y="7086"/>
                  </a:lnTo>
                  <a:lnTo>
                    <a:pt x="2611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6" name="object 543"/>
            <p:cNvSpPr/>
            <p:nvPr/>
          </p:nvSpPr>
          <p:spPr>
            <a:xfrm>
              <a:off x="-5189299" y="8137157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33642" y="15836"/>
                  </a:moveTo>
                  <a:lnTo>
                    <a:pt x="33642" y="24587"/>
                  </a:lnTo>
                  <a:lnTo>
                    <a:pt x="26111" y="31673"/>
                  </a:lnTo>
                  <a:lnTo>
                    <a:pt x="16827" y="31673"/>
                  </a:lnTo>
                  <a:lnTo>
                    <a:pt x="7531" y="31673"/>
                  </a:lnTo>
                  <a:lnTo>
                    <a:pt x="0" y="24587"/>
                  </a:lnTo>
                  <a:lnTo>
                    <a:pt x="0" y="15836"/>
                  </a:lnTo>
                  <a:lnTo>
                    <a:pt x="0" y="7086"/>
                  </a:lnTo>
                  <a:lnTo>
                    <a:pt x="7531" y="0"/>
                  </a:lnTo>
                  <a:lnTo>
                    <a:pt x="16827" y="0"/>
                  </a:lnTo>
                  <a:lnTo>
                    <a:pt x="26111" y="0"/>
                  </a:lnTo>
                  <a:lnTo>
                    <a:pt x="33642" y="7086"/>
                  </a:lnTo>
                  <a:lnTo>
                    <a:pt x="33642" y="15836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7" name="object 544"/>
            <p:cNvSpPr/>
            <p:nvPr/>
          </p:nvSpPr>
          <p:spPr>
            <a:xfrm>
              <a:off x="-5179824" y="8141074"/>
              <a:ext cx="14604" cy="25400"/>
            </a:xfrm>
            <a:custGeom>
              <a:avLst/>
              <a:gdLst/>
              <a:ahLst/>
              <a:cxnLst/>
              <a:rect l="l" t="t" r="r" b="b"/>
              <a:pathLst>
                <a:path w="14604" h="25400">
                  <a:moveTo>
                    <a:pt x="0" y="0"/>
                  </a:moveTo>
                  <a:lnTo>
                    <a:pt x="14046" y="24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8" name="object 546"/>
            <p:cNvSpPr/>
            <p:nvPr/>
          </p:nvSpPr>
          <p:spPr>
            <a:xfrm>
              <a:off x="-5139951" y="8230096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90">
                  <a:moveTo>
                    <a:pt x="0" y="0"/>
                  </a:moveTo>
                  <a:lnTo>
                    <a:pt x="10121" y="833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9" name="グループ化 2552"/>
          <p:cNvGrpSpPr/>
          <p:nvPr/>
        </p:nvGrpSpPr>
        <p:grpSpPr>
          <a:xfrm rot="21295497">
            <a:off x="6524846" y="10057481"/>
            <a:ext cx="519170" cy="257826"/>
            <a:chOff x="-6787758" y="8398801"/>
            <a:chExt cx="819277" cy="390220"/>
          </a:xfrm>
        </p:grpSpPr>
        <p:sp>
          <p:nvSpPr>
            <p:cNvPr id="1280" name="object 445"/>
            <p:cNvSpPr/>
            <p:nvPr/>
          </p:nvSpPr>
          <p:spPr>
            <a:xfrm>
              <a:off x="-6787758" y="8398801"/>
              <a:ext cx="807085" cy="384175"/>
            </a:xfrm>
            <a:custGeom>
              <a:avLst/>
              <a:gdLst/>
              <a:ahLst/>
              <a:cxnLst/>
              <a:rect l="l" t="t" r="r" b="b"/>
              <a:pathLst>
                <a:path w="807085" h="384175">
                  <a:moveTo>
                    <a:pt x="93764" y="115"/>
                  </a:moveTo>
                  <a:lnTo>
                    <a:pt x="84801" y="0"/>
                  </a:lnTo>
                  <a:lnTo>
                    <a:pt x="80686" y="3717"/>
                  </a:lnTo>
                  <a:lnTo>
                    <a:pt x="80405" y="14647"/>
                  </a:lnTo>
                  <a:lnTo>
                    <a:pt x="82943" y="36170"/>
                  </a:lnTo>
                  <a:lnTo>
                    <a:pt x="0" y="145568"/>
                  </a:lnTo>
                  <a:lnTo>
                    <a:pt x="726097" y="383591"/>
                  </a:lnTo>
                  <a:lnTo>
                    <a:pt x="801827" y="270599"/>
                  </a:lnTo>
                  <a:lnTo>
                    <a:pt x="806640" y="205677"/>
                  </a:lnTo>
                  <a:lnTo>
                    <a:pt x="93764" y="115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1" name="object 446"/>
            <p:cNvSpPr/>
            <p:nvPr/>
          </p:nvSpPr>
          <p:spPr>
            <a:xfrm>
              <a:off x="-6787758" y="8398801"/>
              <a:ext cx="807085" cy="384175"/>
            </a:xfrm>
            <a:custGeom>
              <a:avLst/>
              <a:gdLst/>
              <a:ahLst/>
              <a:cxnLst/>
              <a:rect l="l" t="t" r="r" b="b"/>
              <a:pathLst>
                <a:path w="807085" h="384175">
                  <a:moveTo>
                    <a:pt x="806640" y="205677"/>
                  </a:moveTo>
                  <a:lnTo>
                    <a:pt x="93764" y="115"/>
                  </a:lnTo>
                  <a:lnTo>
                    <a:pt x="84801" y="0"/>
                  </a:lnTo>
                  <a:lnTo>
                    <a:pt x="80686" y="3717"/>
                  </a:lnTo>
                  <a:lnTo>
                    <a:pt x="80405" y="14647"/>
                  </a:lnTo>
                  <a:lnTo>
                    <a:pt x="82943" y="36170"/>
                  </a:lnTo>
                  <a:lnTo>
                    <a:pt x="0" y="145568"/>
                  </a:lnTo>
                  <a:lnTo>
                    <a:pt x="726097" y="383591"/>
                  </a:lnTo>
                  <a:lnTo>
                    <a:pt x="801827" y="270599"/>
                  </a:lnTo>
                  <a:lnTo>
                    <a:pt x="806640" y="205677"/>
                  </a:lnTo>
                  <a:close/>
                </a:path>
              </a:pathLst>
            </a:custGeom>
            <a:ln w="1325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2" name="object 447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-6068290" y="8597848"/>
              <a:ext cx="99809" cy="191173"/>
            </a:xfrm>
            <a:prstGeom prst="rect">
              <a:avLst/>
            </a:prstGeom>
          </p:spPr>
        </p:pic>
        <p:sp>
          <p:nvSpPr>
            <p:cNvPr id="1283" name="object 448"/>
            <p:cNvSpPr/>
            <p:nvPr/>
          </p:nvSpPr>
          <p:spPr>
            <a:xfrm>
              <a:off x="-6706016" y="8438581"/>
              <a:ext cx="687705" cy="210820"/>
            </a:xfrm>
            <a:custGeom>
              <a:avLst/>
              <a:gdLst/>
              <a:ahLst/>
              <a:cxnLst/>
              <a:rect l="l" t="t" r="r" b="b"/>
              <a:pathLst>
                <a:path w="687704" h="210820">
                  <a:moveTo>
                    <a:pt x="0" y="0"/>
                  </a:moveTo>
                  <a:lnTo>
                    <a:pt x="687628" y="21037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4" name="object 449"/>
            <p:cNvSpPr/>
            <p:nvPr/>
          </p:nvSpPr>
          <p:spPr>
            <a:xfrm>
              <a:off x="-6706016" y="8438581"/>
              <a:ext cx="687705" cy="210820"/>
            </a:xfrm>
            <a:custGeom>
              <a:avLst/>
              <a:gdLst/>
              <a:ahLst/>
              <a:cxnLst/>
              <a:rect l="l" t="t" r="r" b="b"/>
              <a:pathLst>
                <a:path w="687704" h="210820">
                  <a:moveTo>
                    <a:pt x="0" y="0"/>
                  </a:moveTo>
                  <a:lnTo>
                    <a:pt x="687628" y="210375"/>
                  </a:lnTo>
                </a:path>
              </a:pathLst>
            </a:custGeom>
            <a:ln w="96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450"/>
            <p:cNvSpPr/>
            <p:nvPr/>
          </p:nvSpPr>
          <p:spPr>
            <a:xfrm>
              <a:off x="-6712026" y="8455411"/>
              <a:ext cx="690245" cy="209550"/>
            </a:xfrm>
            <a:custGeom>
              <a:avLst/>
              <a:gdLst/>
              <a:ahLst/>
              <a:cxnLst/>
              <a:rect l="l" t="t" r="r" b="b"/>
              <a:pathLst>
                <a:path w="690245" h="209550">
                  <a:moveTo>
                    <a:pt x="0" y="0"/>
                  </a:moveTo>
                  <a:lnTo>
                    <a:pt x="690041" y="209168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6" name="object 451"/>
            <p:cNvSpPr/>
            <p:nvPr/>
          </p:nvSpPr>
          <p:spPr>
            <a:xfrm>
              <a:off x="-6712026" y="8455411"/>
              <a:ext cx="690245" cy="209550"/>
            </a:xfrm>
            <a:custGeom>
              <a:avLst/>
              <a:gdLst/>
              <a:ahLst/>
              <a:cxnLst/>
              <a:rect l="l" t="t" r="r" b="b"/>
              <a:pathLst>
                <a:path w="690245" h="209550">
                  <a:moveTo>
                    <a:pt x="0" y="0"/>
                  </a:moveTo>
                  <a:lnTo>
                    <a:pt x="690041" y="209168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7" name="object 452"/>
            <p:cNvSpPr/>
            <p:nvPr/>
          </p:nvSpPr>
          <p:spPr>
            <a:xfrm>
              <a:off x="-6722847" y="8466230"/>
              <a:ext cx="690245" cy="209550"/>
            </a:xfrm>
            <a:custGeom>
              <a:avLst/>
              <a:gdLst/>
              <a:ahLst/>
              <a:cxnLst/>
              <a:rect l="l" t="t" r="r" b="b"/>
              <a:pathLst>
                <a:path w="690245" h="209550">
                  <a:moveTo>
                    <a:pt x="0" y="0"/>
                  </a:moveTo>
                  <a:lnTo>
                    <a:pt x="690041" y="209168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8" name="object 453"/>
            <p:cNvSpPr/>
            <p:nvPr/>
          </p:nvSpPr>
          <p:spPr>
            <a:xfrm>
              <a:off x="-6722847" y="8466230"/>
              <a:ext cx="690245" cy="209550"/>
            </a:xfrm>
            <a:custGeom>
              <a:avLst/>
              <a:gdLst/>
              <a:ahLst/>
              <a:cxnLst/>
              <a:rect l="l" t="t" r="r" b="b"/>
              <a:pathLst>
                <a:path w="690245" h="209550">
                  <a:moveTo>
                    <a:pt x="0" y="0"/>
                  </a:moveTo>
                  <a:lnTo>
                    <a:pt x="690041" y="209168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9" name="object 454"/>
            <p:cNvSpPr/>
            <p:nvPr/>
          </p:nvSpPr>
          <p:spPr>
            <a:xfrm>
              <a:off x="-6733666" y="8478853"/>
              <a:ext cx="697865" cy="215265"/>
            </a:xfrm>
            <a:custGeom>
              <a:avLst/>
              <a:gdLst/>
              <a:ahLst/>
              <a:cxnLst/>
              <a:rect l="l" t="t" r="r" b="b"/>
              <a:pathLst>
                <a:path w="697864" h="215265">
                  <a:moveTo>
                    <a:pt x="0" y="0"/>
                  </a:moveTo>
                  <a:lnTo>
                    <a:pt x="697852" y="215188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0" name="object 455"/>
            <p:cNvSpPr/>
            <p:nvPr/>
          </p:nvSpPr>
          <p:spPr>
            <a:xfrm>
              <a:off x="-6733666" y="8478853"/>
              <a:ext cx="697865" cy="215265"/>
            </a:xfrm>
            <a:custGeom>
              <a:avLst/>
              <a:gdLst/>
              <a:ahLst/>
              <a:cxnLst/>
              <a:rect l="l" t="t" r="r" b="b"/>
              <a:pathLst>
                <a:path w="697864" h="215265">
                  <a:moveTo>
                    <a:pt x="0" y="0"/>
                  </a:moveTo>
                  <a:lnTo>
                    <a:pt x="697852" y="215188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1" name="object 456"/>
            <p:cNvSpPr/>
            <p:nvPr/>
          </p:nvSpPr>
          <p:spPr>
            <a:xfrm>
              <a:off x="-6738474" y="8489071"/>
              <a:ext cx="697230" cy="222250"/>
            </a:xfrm>
            <a:custGeom>
              <a:avLst/>
              <a:gdLst/>
              <a:ahLst/>
              <a:cxnLst/>
              <a:rect l="l" t="t" r="r" b="b"/>
              <a:pathLst>
                <a:path w="697229" h="222250">
                  <a:moveTo>
                    <a:pt x="0" y="0"/>
                  </a:moveTo>
                  <a:lnTo>
                    <a:pt x="696645" y="221792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2" name="object 457"/>
            <p:cNvSpPr/>
            <p:nvPr/>
          </p:nvSpPr>
          <p:spPr>
            <a:xfrm>
              <a:off x="-6738474" y="8489071"/>
              <a:ext cx="697230" cy="222250"/>
            </a:xfrm>
            <a:custGeom>
              <a:avLst/>
              <a:gdLst/>
              <a:ahLst/>
              <a:cxnLst/>
              <a:rect l="l" t="t" r="r" b="b"/>
              <a:pathLst>
                <a:path w="697229" h="222250">
                  <a:moveTo>
                    <a:pt x="0" y="0"/>
                  </a:moveTo>
                  <a:lnTo>
                    <a:pt x="696645" y="221792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3" name="object 458"/>
            <p:cNvSpPr/>
            <p:nvPr/>
          </p:nvSpPr>
          <p:spPr>
            <a:xfrm>
              <a:off x="-6747490" y="8499289"/>
              <a:ext cx="704215" cy="224790"/>
            </a:xfrm>
            <a:custGeom>
              <a:avLst/>
              <a:gdLst/>
              <a:ahLst/>
              <a:cxnLst/>
              <a:rect l="l" t="t" r="r" b="b"/>
              <a:pathLst>
                <a:path w="704214" h="224790">
                  <a:moveTo>
                    <a:pt x="0" y="0"/>
                  </a:moveTo>
                  <a:lnTo>
                    <a:pt x="703859" y="22420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4" name="object 459"/>
            <p:cNvSpPr/>
            <p:nvPr/>
          </p:nvSpPr>
          <p:spPr>
            <a:xfrm>
              <a:off x="-6747490" y="8499289"/>
              <a:ext cx="704215" cy="224790"/>
            </a:xfrm>
            <a:custGeom>
              <a:avLst/>
              <a:gdLst/>
              <a:ahLst/>
              <a:cxnLst/>
              <a:rect l="l" t="t" r="r" b="b"/>
              <a:pathLst>
                <a:path w="704214" h="224790">
                  <a:moveTo>
                    <a:pt x="0" y="0"/>
                  </a:moveTo>
                  <a:lnTo>
                    <a:pt x="703859" y="224205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5" name="object 460"/>
            <p:cNvSpPr/>
            <p:nvPr/>
          </p:nvSpPr>
          <p:spPr>
            <a:xfrm>
              <a:off x="-6757108" y="8511912"/>
              <a:ext cx="704215" cy="224790"/>
            </a:xfrm>
            <a:custGeom>
              <a:avLst/>
              <a:gdLst/>
              <a:ahLst/>
              <a:cxnLst/>
              <a:rect l="l" t="t" r="r" b="b"/>
              <a:pathLst>
                <a:path w="704214" h="224790">
                  <a:moveTo>
                    <a:pt x="0" y="0"/>
                  </a:moveTo>
                  <a:lnTo>
                    <a:pt x="703859" y="22420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6" name="object 461"/>
            <p:cNvSpPr/>
            <p:nvPr/>
          </p:nvSpPr>
          <p:spPr>
            <a:xfrm>
              <a:off x="-6757108" y="8511912"/>
              <a:ext cx="704215" cy="224790"/>
            </a:xfrm>
            <a:custGeom>
              <a:avLst/>
              <a:gdLst/>
              <a:ahLst/>
              <a:cxnLst/>
              <a:rect l="l" t="t" r="r" b="b"/>
              <a:pathLst>
                <a:path w="704214" h="224790">
                  <a:moveTo>
                    <a:pt x="0" y="0"/>
                  </a:moveTo>
                  <a:lnTo>
                    <a:pt x="703859" y="224205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97" name="グループ化 2570"/>
          <p:cNvGrpSpPr/>
          <p:nvPr/>
        </p:nvGrpSpPr>
        <p:grpSpPr>
          <a:xfrm>
            <a:off x="6727280" y="8895212"/>
            <a:ext cx="433769" cy="384034"/>
            <a:chOff x="-2400843" y="6789711"/>
            <a:chExt cx="634392" cy="650944"/>
          </a:xfrm>
        </p:grpSpPr>
        <p:pic>
          <p:nvPicPr>
            <p:cNvPr id="1298" name="object 836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-2040235" y="6789711"/>
              <a:ext cx="87033" cy="144437"/>
            </a:xfrm>
            <a:prstGeom prst="rect">
              <a:avLst/>
            </a:prstGeom>
          </p:spPr>
        </p:pic>
        <p:sp>
          <p:nvSpPr>
            <p:cNvPr id="1299" name="object 837"/>
            <p:cNvSpPr/>
            <p:nvPr/>
          </p:nvSpPr>
          <p:spPr>
            <a:xfrm>
              <a:off x="-2310744" y="6894996"/>
              <a:ext cx="313055" cy="407670"/>
            </a:xfrm>
            <a:custGeom>
              <a:avLst/>
              <a:gdLst/>
              <a:ahLst/>
              <a:cxnLst/>
              <a:rect l="l" t="t" r="r" b="b"/>
              <a:pathLst>
                <a:path w="313054" h="407670">
                  <a:moveTo>
                    <a:pt x="275971" y="0"/>
                  </a:moveTo>
                  <a:lnTo>
                    <a:pt x="271602" y="16141"/>
                  </a:lnTo>
                  <a:lnTo>
                    <a:pt x="0" y="387261"/>
                  </a:lnTo>
                  <a:lnTo>
                    <a:pt x="36690" y="407352"/>
                  </a:lnTo>
                  <a:lnTo>
                    <a:pt x="309029" y="35128"/>
                  </a:lnTo>
                  <a:lnTo>
                    <a:pt x="312661" y="19723"/>
                  </a:lnTo>
                  <a:lnTo>
                    <a:pt x="275971" y="0"/>
                  </a:lnTo>
                  <a:close/>
                </a:path>
              </a:pathLst>
            </a:custGeom>
            <a:solidFill>
              <a:srgbClr val="717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0" name="object 838"/>
            <p:cNvSpPr/>
            <p:nvPr/>
          </p:nvSpPr>
          <p:spPr>
            <a:xfrm>
              <a:off x="-2310744" y="6894996"/>
              <a:ext cx="313055" cy="407670"/>
            </a:xfrm>
            <a:custGeom>
              <a:avLst/>
              <a:gdLst/>
              <a:ahLst/>
              <a:cxnLst/>
              <a:rect l="l" t="t" r="r" b="b"/>
              <a:pathLst>
                <a:path w="313054" h="407670">
                  <a:moveTo>
                    <a:pt x="275971" y="0"/>
                  </a:moveTo>
                  <a:lnTo>
                    <a:pt x="312661" y="19723"/>
                  </a:lnTo>
                  <a:lnTo>
                    <a:pt x="309029" y="35128"/>
                  </a:lnTo>
                  <a:lnTo>
                    <a:pt x="36690" y="407352"/>
                  </a:lnTo>
                  <a:lnTo>
                    <a:pt x="0" y="387261"/>
                  </a:lnTo>
                  <a:lnTo>
                    <a:pt x="271602" y="16141"/>
                  </a:lnTo>
                  <a:lnTo>
                    <a:pt x="275971" y="0"/>
                  </a:lnTo>
                  <a:close/>
                </a:path>
              </a:pathLst>
            </a:custGeom>
            <a:ln w="88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1" name="object 839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-2281273" y="7049809"/>
              <a:ext cx="182347" cy="149842"/>
            </a:xfrm>
            <a:prstGeom prst="rect">
              <a:avLst/>
            </a:prstGeom>
          </p:spPr>
        </p:pic>
        <p:pic>
          <p:nvPicPr>
            <p:cNvPr id="1302" name="object 840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-2039863" y="6816075"/>
              <a:ext cx="79880" cy="113695"/>
            </a:xfrm>
            <a:prstGeom prst="rect">
              <a:avLst/>
            </a:prstGeom>
          </p:spPr>
        </p:pic>
        <p:pic>
          <p:nvPicPr>
            <p:cNvPr id="1303" name="object 841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-2400843" y="7274553"/>
              <a:ext cx="131190" cy="78879"/>
            </a:xfrm>
            <a:prstGeom prst="rect">
              <a:avLst/>
            </a:prstGeom>
          </p:spPr>
        </p:pic>
        <p:pic>
          <p:nvPicPr>
            <p:cNvPr id="1304" name="object 842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-1853484" y="6876933"/>
              <a:ext cx="87033" cy="144437"/>
            </a:xfrm>
            <a:prstGeom prst="rect">
              <a:avLst/>
            </a:prstGeom>
          </p:spPr>
        </p:pic>
        <p:sp>
          <p:nvSpPr>
            <p:cNvPr id="1305" name="object 843"/>
            <p:cNvSpPr/>
            <p:nvPr/>
          </p:nvSpPr>
          <p:spPr>
            <a:xfrm>
              <a:off x="-2123993" y="6982219"/>
              <a:ext cx="313055" cy="407670"/>
            </a:xfrm>
            <a:custGeom>
              <a:avLst/>
              <a:gdLst/>
              <a:ahLst/>
              <a:cxnLst/>
              <a:rect l="l" t="t" r="r" b="b"/>
              <a:pathLst>
                <a:path w="313054" h="407670">
                  <a:moveTo>
                    <a:pt x="275971" y="0"/>
                  </a:moveTo>
                  <a:lnTo>
                    <a:pt x="271602" y="16141"/>
                  </a:lnTo>
                  <a:lnTo>
                    <a:pt x="0" y="387261"/>
                  </a:lnTo>
                  <a:lnTo>
                    <a:pt x="36690" y="407352"/>
                  </a:lnTo>
                  <a:lnTo>
                    <a:pt x="309029" y="35128"/>
                  </a:lnTo>
                  <a:lnTo>
                    <a:pt x="312661" y="19723"/>
                  </a:lnTo>
                  <a:lnTo>
                    <a:pt x="275971" y="0"/>
                  </a:lnTo>
                  <a:close/>
                </a:path>
              </a:pathLst>
            </a:custGeom>
            <a:solidFill>
              <a:srgbClr val="717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6" name="object 844"/>
            <p:cNvSpPr/>
            <p:nvPr/>
          </p:nvSpPr>
          <p:spPr>
            <a:xfrm>
              <a:off x="-2123993" y="6982219"/>
              <a:ext cx="313055" cy="407670"/>
            </a:xfrm>
            <a:custGeom>
              <a:avLst/>
              <a:gdLst/>
              <a:ahLst/>
              <a:cxnLst/>
              <a:rect l="l" t="t" r="r" b="b"/>
              <a:pathLst>
                <a:path w="313054" h="407670">
                  <a:moveTo>
                    <a:pt x="275971" y="0"/>
                  </a:moveTo>
                  <a:lnTo>
                    <a:pt x="312661" y="19723"/>
                  </a:lnTo>
                  <a:lnTo>
                    <a:pt x="309029" y="35128"/>
                  </a:lnTo>
                  <a:lnTo>
                    <a:pt x="36690" y="407352"/>
                  </a:lnTo>
                  <a:lnTo>
                    <a:pt x="0" y="387261"/>
                  </a:lnTo>
                  <a:lnTo>
                    <a:pt x="271602" y="16141"/>
                  </a:lnTo>
                  <a:lnTo>
                    <a:pt x="275971" y="0"/>
                  </a:lnTo>
                  <a:close/>
                </a:path>
              </a:pathLst>
            </a:custGeom>
            <a:ln w="88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7" name="object 845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-2094524" y="7137032"/>
              <a:ext cx="182347" cy="149842"/>
            </a:xfrm>
            <a:prstGeom prst="rect">
              <a:avLst/>
            </a:prstGeom>
          </p:spPr>
        </p:pic>
        <p:pic>
          <p:nvPicPr>
            <p:cNvPr id="1308" name="object 846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-1853112" y="6903297"/>
              <a:ext cx="79880" cy="113695"/>
            </a:xfrm>
            <a:prstGeom prst="rect">
              <a:avLst/>
            </a:prstGeom>
          </p:spPr>
        </p:pic>
        <p:pic>
          <p:nvPicPr>
            <p:cNvPr id="1309" name="object 847"/>
            <p:cNvPicPr/>
            <p:nvPr/>
          </p:nvPicPr>
          <p:blipFill>
            <a:blip r:embed="rId19"/>
            <a:stretch>
              <a:fillRect/>
            </a:stretch>
          </p:blipFill>
          <p:spPr>
            <a:xfrm>
              <a:off x="-2214093" y="7361776"/>
              <a:ext cx="131191" cy="78879"/>
            </a:xfrm>
            <a:prstGeom prst="rect">
              <a:avLst/>
            </a:prstGeom>
          </p:spPr>
        </p:pic>
      </p:grpSp>
      <p:grpSp>
        <p:nvGrpSpPr>
          <p:cNvPr id="1310" name="グループ化 2598"/>
          <p:cNvGrpSpPr/>
          <p:nvPr/>
        </p:nvGrpSpPr>
        <p:grpSpPr>
          <a:xfrm>
            <a:off x="3976414" y="8789006"/>
            <a:ext cx="381425" cy="431390"/>
            <a:chOff x="-5407512" y="7215605"/>
            <a:chExt cx="436510" cy="514348"/>
          </a:xfrm>
        </p:grpSpPr>
        <p:pic>
          <p:nvPicPr>
            <p:cNvPr id="1311" name="object 561"/>
            <p:cNvPicPr/>
            <p:nvPr/>
          </p:nvPicPr>
          <p:blipFill>
            <a:blip r:embed="rId20"/>
            <a:stretch>
              <a:fillRect/>
            </a:stretch>
          </p:blipFill>
          <p:spPr>
            <a:xfrm>
              <a:off x="-5395260" y="7299279"/>
              <a:ext cx="230073" cy="377071"/>
            </a:xfrm>
            <a:prstGeom prst="rect">
              <a:avLst/>
            </a:prstGeom>
          </p:spPr>
        </p:pic>
        <p:sp>
          <p:nvSpPr>
            <p:cNvPr id="1312" name="object 562"/>
            <p:cNvSpPr/>
            <p:nvPr/>
          </p:nvSpPr>
          <p:spPr>
            <a:xfrm>
              <a:off x="-5290830" y="7299279"/>
              <a:ext cx="57150" cy="246379"/>
            </a:xfrm>
            <a:custGeom>
              <a:avLst/>
              <a:gdLst/>
              <a:ahLst/>
              <a:cxnLst/>
              <a:rect l="l" t="t" r="r" b="b"/>
              <a:pathLst>
                <a:path w="57150" h="246379">
                  <a:moveTo>
                    <a:pt x="0" y="6794"/>
                  </a:moveTo>
                  <a:lnTo>
                    <a:pt x="0" y="245935"/>
                  </a:lnTo>
                  <a:lnTo>
                    <a:pt x="56578" y="245935"/>
                  </a:lnTo>
                  <a:lnTo>
                    <a:pt x="56578" y="0"/>
                  </a:lnTo>
                  <a:lnTo>
                    <a:pt x="0" y="6794"/>
                  </a:lnTo>
                  <a:close/>
                </a:path>
              </a:pathLst>
            </a:custGeom>
            <a:ln w="923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3" name="object 563"/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-5302538" y="7323722"/>
              <a:ext cx="80772" cy="241056"/>
            </a:xfrm>
            <a:prstGeom prst="rect">
              <a:avLst/>
            </a:prstGeom>
          </p:spPr>
        </p:pic>
        <p:sp>
          <p:nvSpPr>
            <p:cNvPr id="1314" name="object 564"/>
            <p:cNvSpPr/>
            <p:nvPr/>
          </p:nvSpPr>
          <p:spPr>
            <a:xfrm>
              <a:off x="-5407512" y="7215605"/>
              <a:ext cx="252729" cy="46990"/>
            </a:xfrm>
            <a:custGeom>
              <a:avLst/>
              <a:gdLst/>
              <a:ahLst/>
              <a:cxnLst/>
              <a:rect l="l" t="t" r="r" b="b"/>
              <a:pathLst>
                <a:path w="252729" h="46990">
                  <a:moveTo>
                    <a:pt x="159105" y="0"/>
                  </a:moveTo>
                  <a:lnTo>
                    <a:pt x="0" y="35356"/>
                  </a:lnTo>
                  <a:lnTo>
                    <a:pt x="78181" y="46748"/>
                  </a:lnTo>
                  <a:lnTo>
                    <a:pt x="252222" y="2362"/>
                  </a:lnTo>
                  <a:lnTo>
                    <a:pt x="159105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5" name="object 565"/>
            <p:cNvSpPr/>
            <p:nvPr/>
          </p:nvSpPr>
          <p:spPr>
            <a:xfrm>
              <a:off x="-5407512" y="7215605"/>
              <a:ext cx="252729" cy="46990"/>
            </a:xfrm>
            <a:custGeom>
              <a:avLst/>
              <a:gdLst/>
              <a:ahLst/>
              <a:cxnLst/>
              <a:rect l="l" t="t" r="r" b="b"/>
              <a:pathLst>
                <a:path w="252729" h="46990">
                  <a:moveTo>
                    <a:pt x="0" y="35356"/>
                  </a:moveTo>
                  <a:lnTo>
                    <a:pt x="78181" y="46748"/>
                  </a:lnTo>
                  <a:lnTo>
                    <a:pt x="252222" y="2362"/>
                  </a:lnTo>
                  <a:lnTo>
                    <a:pt x="159105" y="0"/>
                  </a:lnTo>
                  <a:lnTo>
                    <a:pt x="0" y="35356"/>
                  </a:lnTo>
                  <a:close/>
                </a:path>
              </a:pathLst>
            </a:custGeom>
            <a:ln w="707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6" name="object 566"/>
            <p:cNvSpPr/>
            <p:nvPr/>
          </p:nvSpPr>
          <p:spPr>
            <a:xfrm>
              <a:off x="-5407512" y="7215605"/>
              <a:ext cx="252729" cy="93345"/>
            </a:xfrm>
            <a:custGeom>
              <a:avLst/>
              <a:gdLst/>
              <a:ahLst/>
              <a:cxnLst/>
              <a:rect l="l" t="t" r="r" b="b"/>
              <a:pathLst>
                <a:path w="252729" h="93345">
                  <a:moveTo>
                    <a:pt x="0" y="35356"/>
                  </a:moveTo>
                  <a:lnTo>
                    <a:pt x="114325" y="93103"/>
                  </a:lnTo>
                  <a:lnTo>
                    <a:pt x="172072" y="83680"/>
                  </a:lnTo>
                  <a:lnTo>
                    <a:pt x="252222" y="2362"/>
                  </a:lnTo>
                  <a:lnTo>
                    <a:pt x="159105" y="0"/>
                  </a:lnTo>
                  <a:lnTo>
                    <a:pt x="0" y="35356"/>
                  </a:lnTo>
                  <a:close/>
                </a:path>
              </a:pathLst>
            </a:custGeom>
            <a:ln w="94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7" name="object 567"/>
            <p:cNvSpPr/>
            <p:nvPr/>
          </p:nvSpPr>
          <p:spPr>
            <a:xfrm>
              <a:off x="-5326975" y="7262355"/>
              <a:ext cx="41275" cy="44450"/>
            </a:xfrm>
            <a:custGeom>
              <a:avLst/>
              <a:gdLst/>
              <a:ahLst/>
              <a:cxnLst/>
              <a:rect l="l" t="t" r="r" b="b"/>
              <a:pathLst>
                <a:path w="41275" h="44450">
                  <a:moveTo>
                    <a:pt x="0" y="0"/>
                  </a:moveTo>
                  <a:lnTo>
                    <a:pt x="40855" y="44005"/>
                  </a:lnTo>
                </a:path>
              </a:pathLst>
            </a:custGeom>
            <a:ln w="707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8" name="object 568"/>
            <p:cNvPicPr/>
            <p:nvPr/>
          </p:nvPicPr>
          <p:blipFill>
            <a:blip r:embed="rId22"/>
            <a:stretch>
              <a:fillRect/>
            </a:stretch>
          </p:blipFill>
          <p:spPr>
            <a:xfrm>
              <a:off x="-5211467" y="7352882"/>
              <a:ext cx="230060" cy="377071"/>
            </a:xfrm>
            <a:prstGeom prst="rect">
              <a:avLst/>
            </a:prstGeom>
          </p:spPr>
        </p:pic>
        <p:sp>
          <p:nvSpPr>
            <p:cNvPr id="1319" name="object 569"/>
            <p:cNvSpPr/>
            <p:nvPr/>
          </p:nvSpPr>
          <p:spPr>
            <a:xfrm>
              <a:off x="-5107050" y="7352882"/>
              <a:ext cx="57150" cy="246379"/>
            </a:xfrm>
            <a:custGeom>
              <a:avLst/>
              <a:gdLst/>
              <a:ahLst/>
              <a:cxnLst/>
              <a:rect l="l" t="t" r="r" b="b"/>
              <a:pathLst>
                <a:path w="57150" h="246379">
                  <a:moveTo>
                    <a:pt x="0" y="6794"/>
                  </a:moveTo>
                  <a:lnTo>
                    <a:pt x="0" y="245935"/>
                  </a:lnTo>
                  <a:lnTo>
                    <a:pt x="56578" y="245935"/>
                  </a:lnTo>
                  <a:lnTo>
                    <a:pt x="56578" y="0"/>
                  </a:lnTo>
                  <a:lnTo>
                    <a:pt x="0" y="6794"/>
                  </a:lnTo>
                  <a:close/>
                </a:path>
              </a:pathLst>
            </a:custGeom>
            <a:ln w="923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0" name="object 570"/>
            <p:cNvPicPr/>
            <p:nvPr/>
          </p:nvPicPr>
          <p:blipFill>
            <a:blip r:embed="rId23"/>
            <a:stretch>
              <a:fillRect/>
            </a:stretch>
          </p:blipFill>
          <p:spPr>
            <a:xfrm>
              <a:off x="-5118756" y="7377325"/>
              <a:ext cx="80772" cy="241056"/>
            </a:xfrm>
            <a:prstGeom prst="rect">
              <a:avLst/>
            </a:prstGeom>
          </p:spPr>
        </p:pic>
        <p:sp>
          <p:nvSpPr>
            <p:cNvPr id="1321" name="object 571"/>
            <p:cNvSpPr/>
            <p:nvPr/>
          </p:nvSpPr>
          <p:spPr>
            <a:xfrm>
              <a:off x="-5223731" y="7269208"/>
              <a:ext cx="252729" cy="46990"/>
            </a:xfrm>
            <a:custGeom>
              <a:avLst/>
              <a:gdLst/>
              <a:ahLst/>
              <a:cxnLst/>
              <a:rect l="l" t="t" r="r" b="b"/>
              <a:pathLst>
                <a:path w="252729" h="46990">
                  <a:moveTo>
                    <a:pt x="159105" y="0"/>
                  </a:moveTo>
                  <a:lnTo>
                    <a:pt x="0" y="35356"/>
                  </a:lnTo>
                  <a:lnTo>
                    <a:pt x="78181" y="46748"/>
                  </a:lnTo>
                  <a:lnTo>
                    <a:pt x="252222" y="2362"/>
                  </a:lnTo>
                  <a:lnTo>
                    <a:pt x="159105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2" name="object 572"/>
            <p:cNvSpPr/>
            <p:nvPr/>
          </p:nvSpPr>
          <p:spPr>
            <a:xfrm>
              <a:off x="-5223731" y="7269208"/>
              <a:ext cx="252729" cy="46990"/>
            </a:xfrm>
            <a:custGeom>
              <a:avLst/>
              <a:gdLst/>
              <a:ahLst/>
              <a:cxnLst/>
              <a:rect l="l" t="t" r="r" b="b"/>
              <a:pathLst>
                <a:path w="252729" h="46990">
                  <a:moveTo>
                    <a:pt x="0" y="35356"/>
                  </a:moveTo>
                  <a:lnTo>
                    <a:pt x="78181" y="46748"/>
                  </a:lnTo>
                  <a:lnTo>
                    <a:pt x="252222" y="2362"/>
                  </a:lnTo>
                  <a:lnTo>
                    <a:pt x="159105" y="0"/>
                  </a:lnTo>
                  <a:lnTo>
                    <a:pt x="0" y="35356"/>
                  </a:lnTo>
                  <a:close/>
                </a:path>
              </a:pathLst>
            </a:custGeom>
            <a:ln w="707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3" name="object 573"/>
            <p:cNvSpPr/>
            <p:nvPr/>
          </p:nvSpPr>
          <p:spPr>
            <a:xfrm>
              <a:off x="-5223731" y="7269208"/>
              <a:ext cx="252729" cy="93345"/>
            </a:xfrm>
            <a:custGeom>
              <a:avLst/>
              <a:gdLst/>
              <a:ahLst/>
              <a:cxnLst/>
              <a:rect l="l" t="t" r="r" b="b"/>
              <a:pathLst>
                <a:path w="252729" h="93345">
                  <a:moveTo>
                    <a:pt x="0" y="35356"/>
                  </a:moveTo>
                  <a:lnTo>
                    <a:pt x="114325" y="93103"/>
                  </a:lnTo>
                  <a:lnTo>
                    <a:pt x="172072" y="83680"/>
                  </a:lnTo>
                  <a:lnTo>
                    <a:pt x="252222" y="2362"/>
                  </a:lnTo>
                  <a:lnTo>
                    <a:pt x="159105" y="0"/>
                  </a:lnTo>
                  <a:lnTo>
                    <a:pt x="0" y="35356"/>
                  </a:lnTo>
                  <a:close/>
                </a:path>
              </a:pathLst>
            </a:custGeom>
            <a:ln w="94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4" name="object 574"/>
            <p:cNvSpPr/>
            <p:nvPr/>
          </p:nvSpPr>
          <p:spPr>
            <a:xfrm>
              <a:off x="-5143193" y="7315958"/>
              <a:ext cx="41275" cy="44450"/>
            </a:xfrm>
            <a:custGeom>
              <a:avLst/>
              <a:gdLst/>
              <a:ahLst/>
              <a:cxnLst/>
              <a:rect l="l" t="t" r="r" b="b"/>
              <a:pathLst>
                <a:path w="41275" h="44450">
                  <a:moveTo>
                    <a:pt x="0" y="0"/>
                  </a:moveTo>
                  <a:lnTo>
                    <a:pt x="40855" y="44005"/>
                  </a:lnTo>
                </a:path>
              </a:pathLst>
            </a:custGeom>
            <a:ln w="707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5" name="正方形/長方形 2613"/>
          <p:cNvSpPr/>
          <p:nvPr/>
        </p:nvSpPr>
        <p:spPr>
          <a:xfrm>
            <a:off x="1239672" y="9201309"/>
            <a:ext cx="211527" cy="219158"/>
          </a:xfrm>
          <a:prstGeom prst="rect">
            <a:avLst/>
          </a:prstGeom>
          <a:solidFill>
            <a:schemeClr val="bg1"/>
          </a:solidFill>
          <a:ln w="38100">
            <a:solidFill>
              <a:srgbClr val="FFA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26" name="正方形/長方形 2614"/>
          <p:cNvSpPr/>
          <p:nvPr/>
        </p:nvSpPr>
        <p:spPr>
          <a:xfrm>
            <a:off x="1239672" y="9503719"/>
            <a:ext cx="211527" cy="219158"/>
          </a:xfrm>
          <a:prstGeom prst="rect">
            <a:avLst/>
          </a:prstGeom>
          <a:solidFill>
            <a:schemeClr val="bg1"/>
          </a:solidFill>
          <a:ln w="38100">
            <a:solidFill>
              <a:srgbClr val="FFA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27" name="正方形/長方形 2615"/>
          <p:cNvSpPr/>
          <p:nvPr/>
        </p:nvSpPr>
        <p:spPr>
          <a:xfrm>
            <a:off x="1244038" y="9798372"/>
            <a:ext cx="211527" cy="219158"/>
          </a:xfrm>
          <a:prstGeom prst="rect">
            <a:avLst/>
          </a:prstGeom>
          <a:solidFill>
            <a:schemeClr val="bg1"/>
          </a:solidFill>
          <a:ln w="38100">
            <a:solidFill>
              <a:srgbClr val="FFA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1328" name="グループ 2618"/>
          <p:cNvGrpSpPr/>
          <p:nvPr/>
        </p:nvGrpSpPr>
        <p:grpSpPr>
          <a:xfrm>
            <a:off x="7766865" y="1494825"/>
            <a:ext cx="689873" cy="2400039"/>
            <a:chOff x="7763514" y="1578439"/>
            <a:chExt cx="689873" cy="6566849"/>
          </a:xfrm>
        </p:grpSpPr>
        <p:sp>
          <p:nvSpPr>
            <p:cNvPr id="1329" name="図形 2604"/>
            <p:cNvSpPr/>
            <p:nvPr/>
          </p:nvSpPr>
          <p:spPr>
            <a:xfrm rot="5400000">
              <a:off x="4856416" y="4548317"/>
              <a:ext cx="6504110" cy="689873"/>
            </a:xfrm>
            <a:prstGeom prst="stripedRightArrow">
              <a:avLst>
                <a:gd name="adj1" fmla="val 98758"/>
                <a:gd name="adj2" fmla="val 72050"/>
              </a:avLst>
            </a:prstGeom>
            <a:solidFill>
              <a:srgbClr val="FF5757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330" name="テキスト 2060"/>
            <p:cNvSpPr txBox="1"/>
            <p:nvPr/>
          </p:nvSpPr>
          <p:spPr>
            <a:xfrm>
              <a:off x="7831210" y="1578439"/>
              <a:ext cx="558213" cy="6095883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>
              <a:spAutoFit/>
            </a:bodyPr>
            <a:p>
              <a:pPr>
                <a:defRPr lang="ja-JP" altLang="en-US"/>
              </a:pPr>
              <a:r>
                <a:rPr lang="ja-JP" altLang="en-US" b="1">
                  <a:latin typeface="BIZ UDPゴシック"/>
                  <a:ea typeface="BIZ UDPゴシック"/>
                </a:rPr>
                <a:t>　地　震　発　生</a:t>
              </a:r>
              <a:endParaRPr lang="ja-JP" altLang="en-US" b="1">
                <a:latin typeface="BIZ UDPゴシック"/>
                <a:ea typeface="BIZ UDPゴシック"/>
              </a:endParaRPr>
            </a:p>
          </p:txBody>
        </p:sp>
      </p:grpSp>
      <p:sp>
        <p:nvSpPr>
          <p:cNvPr id="1331" name="図形 2634"/>
          <p:cNvSpPr/>
          <p:nvPr/>
        </p:nvSpPr>
        <p:spPr>
          <a:xfrm>
            <a:off x="7784001" y="7214578"/>
            <a:ext cx="7136824" cy="2118324"/>
          </a:xfrm>
          <a:prstGeom prst="roundRect">
            <a:avLst>
              <a:gd name="adj" fmla="val 12288"/>
            </a:avLst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pic>
        <p:nvPicPr>
          <p:cNvPr id="1332" name="図 2629" descr="https://www.gensai.pref.hiroshima.jp/know/img/img01.jpg"/>
          <p:cNvPicPr/>
          <p:nvPr/>
        </p:nvPicPr>
        <p:blipFill>
          <a:blip r:embed="rId24"/>
          <a:stretch>
            <a:fillRect/>
          </a:stretch>
        </p:blipFill>
        <p:spPr>
          <a:xfrm rot="20700000">
            <a:off x="11051322" y="8480533"/>
            <a:ext cx="735483" cy="709773"/>
          </a:xfrm>
          <a:prstGeom prst="rect">
            <a:avLst/>
          </a:prstGeom>
          <a:noFill/>
          <a:ln>
            <a:noFill/>
          </a:ln>
        </p:spPr>
      </p:pic>
      <p:sp>
        <p:nvSpPr>
          <p:cNvPr id="1333" name="図形 2625"/>
          <p:cNvSpPr/>
          <p:nvPr/>
        </p:nvSpPr>
        <p:spPr>
          <a:xfrm>
            <a:off x="12017072" y="7468029"/>
            <a:ext cx="2858433" cy="808613"/>
          </a:xfrm>
          <a:prstGeom prst="wedgeRectCallout">
            <a:avLst>
              <a:gd name="adj1" fmla="val -2092"/>
              <a:gd name="adj2" fmla="val 8554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ja-JP" altLang="en-US" sz="1800">
                <a:latin typeface="BIZ UDPゴシック"/>
                <a:ea typeface="BIZ UDPゴシック"/>
              </a:rPr>
              <a:t>毎年実施するなど、</a:t>
            </a:r>
            <a:r>
              <a:rPr lang="ja-JP" altLang="en-US" sz="1800">
                <a:latin typeface="BIZ UDPゴシック"/>
                <a:ea typeface="BIZ UDPゴシック"/>
              </a:rPr>
              <a:t>継続的な取り組みが重要です！</a:t>
            </a:r>
            <a:endParaRPr lang="ja-JP" altLang="en-US" sz="1800">
              <a:latin typeface="BIZ UDPゴシック"/>
              <a:ea typeface="BIZ UDPゴシック"/>
            </a:endParaRPr>
          </a:p>
        </p:txBody>
      </p:sp>
      <p:pic>
        <p:nvPicPr>
          <p:cNvPr id="1334" name="図 2624" descr="5つの行動指標02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3237596" y="8298631"/>
            <a:ext cx="1347616" cy="1043441"/>
          </a:xfrm>
          <a:prstGeom prst="rect">
            <a:avLst/>
          </a:prstGeom>
        </p:spPr>
      </p:pic>
      <p:pic>
        <p:nvPicPr>
          <p:cNvPr id="1335" name="図 2636" descr="行動目標 学ぶ"/>
          <p:cNvPicPr/>
          <p:nvPr/>
        </p:nvPicPr>
        <p:blipFill>
          <a:blip r:embed="rId26"/>
          <a:stretch>
            <a:fillRect/>
          </a:stretch>
        </p:blipFill>
        <p:spPr>
          <a:xfrm>
            <a:off x="9910841" y="8461054"/>
            <a:ext cx="941113" cy="855889"/>
          </a:xfrm>
          <a:prstGeom prst="rect">
            <a:avLst/>
          </a:prstGeom>
          <a:noFill/>
          <a:ln>
            <a:noFill/>
          </a:ln>
        </p:spPr>
      </p:pic>
      <p:sp>
        <p:nvSpPr>
          <p:cNvPr id="1336" name="円/楕円 2638"/>
          <p:cNvSpPr/>
          <p:nvPr/>
        </p:nvSpPr>
        <p:spPr>
          <a:xfrm>
            <a:off x="1194850" y="8635771"/>
            <a:ext cx="1301348" cy="306470"/>
          </a:xfrm>
          <a:prstGeom prst="ellipse">
            <a:avLst/>
          </a:prstGeom>
          <a:solidFill>
            <a:srgbClr val="EE3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チェック☑</a:t>
            </a:r>
            <a:endParaRPr kumimoji="1"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37" name="図形 2640"/>
          <p:cNvSpPr/>
          <p:nvPr/>
        </p:nvSpPr>
        <p:spPr>
          <a:xfrm>
            <a:off x="2593394" y="7322064"/>
            <a:ext cx="1393481" cy="618295"/>
          </a:xfrm>
          <a:prstGeom prst="roundRect">
            <a:avLst/>
          </a:prstGeom>
          <a:solidFill>
            <a:srgbClr val="FFFFBE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</p:spPr>
        <p:txBody>
          <a:bodyPr anchor="ctr"/>
          <a:lstStyle>
            <a:defPPr>
              <a:defRPr lang="ja-JP">
                <a:solidFill>
                  <a:sysClr val="window" lastClr="FFFFFF"/>
                </a:solidFill>
                <a:latin typeface="Calibri"/>
                <a:ea typeface="ＭＳ Ｐゴシック"/>
              </a:defRPr>
            </a:defPPr>
            <a:lvl1pPr marL="0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1pPr>
            <a:lvl2pPr marL="619446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2pPr>
            <a:lvl3pPr marL="1238892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3pPr>
            <a:lvl4pPr marL="1858340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4pPr>
            <a:lvl5pPr marL="2477786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5pPr>
            <a:lvl6pPr marL="3097232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6pPr>
            <a:lvl7pPr marL="3716678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7pPr>
            <a:lvl8pPr marL="4336124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8pPr>
            <a:lvl9pPr marL="4955572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9pPr>
          </a:lstStyle>
          <a:p>
            <a:pPr algn="l">
              <a:defRPr lang="ja-JP" altLang="en-US"/>
            </a:pPr>
            <a:endParaRPr lang="ja-JP" altLang="en-US"/>
          </a:p>
        </p:txBody>
      </p:sp>
      <p:pic>
        <p:nvPicPr>
          <p:cNvPr id="1338" name="図 3529" descr="に立つ防災グッズがあります。"/>
          <p:cNvPicPr/>
          <p:nvPr/>
        </p:nvPicPr>
        <p:blipFill>
          <a:blip r:embed="rId27"/>
          <a:stretch>
            <a:fillRect/>
          </a:stretch>
        </p:blipFill>
        <p:spPr>
          <a:xfrm>
            <a:off x="7929328" y="8410025"/>
            <a:ext cx="1748866" cy="834483"/>
          </a:xfrm>
          <a:prstGeom prst="rect">
            <a:avLst/>
          </a:prstGeom>
          <a:noFill/>
          <a:ln>
            <a:noFill/>
          </a:ln>
        </p:spPr>
      </p:pic>
      <p:sp>
        <p:nvSpPr>
          <p:cNvPr id="1339" name="テキスト 795"/>
          <p:cNvSpPr txBox="1"/>
          <p:nvPr/>
        </p:nvSpPr>
        <p:spPr>
          <a:xfrm>
            <a:off x="7587169" y="7300829"/>
            <a:ext cx="4700544" cy="138410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平時から地域で訓練を実施</a:t>
            </a: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して</a:t>
            </a:r>
            <a:endParaRPr lang="ja-JP" altLang="en-US" sz="2000" b="1" u="sng">
              <a:solidFill>
                <a:srgbClr val="0070C0"/>
              </a:solidFill>
              <a:latin typeface="BIZ UDPゴシック"/>
              <a:ea typeface="BIZ UDPゴシック"/>
            </a:endParaRPr>
          </a:p>
          <a:p>
            <a:pPr algn="ctr">
              <a:defRPr lang="ja-JP" altLang="en-US"/>
            </a:pP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地震への備えや</a:t>
            </a:r>
            <a:endParaRPr lang="ja-JP" altLang="en-US" sz="2000" b="1" u="sng">
              <a:solidFill>
                <a:srgbClr val="0070C0"/>
              </a:solidFill>
              <a:latin typeface="BIZ UDPゴシック"/>
              <a:ea typeface="BIZ UDPゴシック"/>
            </a:endParaRPr>
          </a:p>
          <a:p>
            <a:pPr algn="ctr">
              <a:defRPr lang="ja-JP" altLang="en-US"/>
            </a:pP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避難について確認しておき</a:t>
            </a: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ましょう</a:t>
            </a:r>
            <a:endParaRPr lang="ja-JP" altLang="en-US" sz="2000" b="1" u="sng">
              <a:solidFill>
                <a:srgbClr val="0070C0"/>
              </a:solidFill>
              <a:latin typeface="BIZ UDPゴシック"/>
              <a:ea typeface="BIZ UDPゴシック"/>
            </a:endParaRPr>
          </a:p>
          <a:p>
            <a:pPr algn="ctr">
              <a:defRPr lang="ja-JP" altLang="en-US"/>
            </a:pPr>
            <a:endParaRPr lang="ja-JP" altLang="en-US" sz="2400" b="1">
              <a:solidFill>
                <a:srgbClr val="0070C0"/>
              </a:solidFill>
              <a:highlight>
                <a:srgbClr val="FFFF00"/>
              </a:highlight>
              <a:latin typeface="BIZ UDPゴシック"/>
              <a:ea typeface="BIZ UDPゴシック"/>
            </a:endParaRPr>
          </a:p>
        </p:txBody>
      </p:sp>
      <p:pic>
        <p:nvPicPr>
          <p:cNvPr id="1340" name="図 28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894809" y="4054629"/>
            <a:ext cx="1249495" cy="1053935"/>
          </a:xfrm>
          <a:prstGeom prst="rect">
            <a:avLst/>
          </a:prstGeom>
        </p:spPr>
      </p:pic>
      <p:sp>
        <p:nvSpPr>
          <p:cNvPr id="1341" name="テキスト 290"/>
          <p:cNvSpPr txBox="1"/>
          <p:nvPr/>
        </p:nvSpPr>
        <p:spPr>
          <a:xfrm>
            <a:off x="10122465" y="4409373"/>
            <a:ext cx="1436178" cy="3376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火の元の確認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pic>
        <p:nvPicPr>
          <p:cNvPr id="1342" name="図 83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038667" y="5949699"/>
            <a:ext cx="1083799" cy="1159144"/>
          </a:xfrm>
          <a:prstGeom prst="rect">
            <a:avLst/>
          </a:prstGeom>
        </p:spPr>
      </p:pic>
      <p:sp>
        <p:nvSpPr>
          <p:cNvPr id="1343" name="図形 847"/>
          <p:cNvSpPr/>
          <p:nvPr/>
        </p:nvSpPr>
        <p:spPr>
          <a:xfrm>
            <a:off x="8611721" y="5148776"/>
            <a:ext cx="3225215" cy="872626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344" name="テキスト 838"/>
          <p:cNvSpPr txBox="1"/>
          <p:nvPr/>
        </p:nvSpPr>
        <p:spPr>
          <a:xfrm>
            <a:off x="9853886" y="6256700"/>
            <a:ext cx="2031412" cy="68716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正しい情報の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入手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pic>
        <p:nvPicPr>
          <p:cNvPr id="1345" name="図 84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2803921" y="4377906"/>
            <a:ext cx="1107483" cy="1088102"/>
          </a:xfrm>
          <a:prstGeom prst="rect">
            <a:avLst/>
          </a:prstGeom>
        </p:spPr>
      </p:pic>
      <p:pic>
        <p:nvPicPr>
          <p:cNvPr id="1346" name="図 83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07204" y="5208169"/>
            <a:ext cx="587996" cy="753840"/>
          </a:xfrm>
          <a:prstGeom prst="rect">
            <a:avLst/>
          </a:prstGeom>
        </p:spPr>
      </p:pic>
      <p:sp>
        <p:nvSpPr>
          <p:cNvPr id="1347" name="テキスト 836"/>
          <p:cNvSpPr txBox="1"/>
          <p:nvPr/>
        </p:nvSpPr>
        <p:spPr>
          <a:xfrm>
            <a:off x="8693199" y="5292306"/>
            <a:ext cx="2031412" cy="68716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扉を開けて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避難路の</a:t>
            </a: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確保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348" name="直線 1015"/>
          <p:cNvSpPr/>
          <p:nvPr/>
        </p:nvSpPr>
        <p:spPr>
          <a:xfrm>
            <a:off x="11837262" y="4113924"/>
            <a:ext cx="0" cy="2925158"/>
          </a:xfrm>
          <a:prstGeom prst="line">
            <a:avLst/>
          </a:prstGeom>
          <a:ln w="12700" cap="flat" cmpd="sng" algn="ctr">
            <a:solidFill>
              <a:srgbClr val="1E1E1E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pic>
        <p:nvPicPr>
          <p:cNvPr id="1349" name="図 127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74580" y="1652817"/>
            <a:ext cx="701465" cy="498819"/>
          </a:xfrm>
          <a:prstGeom prst="rect">
            <a:avLst/>
          </a:prstGeom>
        </p:spPr>
      </p:pic>
      <p:pic>
        <p:nvPicPr>
          <p:cNvPr id="1350" name="図 1274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662112" y="1535235"/>
            <a:ext cx="598842" cy="578321"/>
          </a:xfrm>
          <a:prstGeom prst="rect">
            <a:avLst/>
          </a:prstGeom>
        </p:spPr>
      </p:pic>
      <p:sp>
        <p:nvSpPr>
          <p:cNvPr id="1351" name="テキスト ボックス 1275"/>
          <p:cNvSpPr txBox="1"/>
          <p:nvPr/>
        </p:nvSpPr>
        <p:spPr>
          <a:xfrm flipH="1">
            <a:off x="1294732" y="2123136"/>
            <a:ext cx="565982" cy="30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AR P丸ゴシック体E"/>
                <a:ea typeface="AR P丸ゴシック体E"/>
              </a:rPr>
              <a:t>地震</a:t>
            </a:r>
            <a:endParaRPr kumimoji="1" lang="ja-JP" altLang="en-US" sz="1400" dirty="0">
              <a:latin typeface="AR P丸ゴシック体E"/>
              <a:ea typeface="AR P丸ゴシック体E"/>
            </a:endParaRPr>
          </a:p>
        </p:txBody>
      </p:sp>
      <p:sp>
        <p:nvSpPr>
          <p:cNvPr id="1352" name="テキスト ボックス 1276"/>
          <p:cNvSpPr txBox="1"/>
          <p:nvPr/>
        </p:nvSpPr>
        <p:spPr>
          <a:xfrm flipH="1">
            <a:off x="5508788" y="2106972"/>
            <a:ext cx="958437" cy="337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dirty="0" smtClean="0">
                <a:latin typeface="AR P丸ゴシック体E"/>
                <a:ea typeface="AR P丸ゴシック体E"/>
              </a:rPr>
              <a:t>Dobox</a:t>
            </a:r>
            <a:endParaRPr lang="ja-JP" altLang="en-US" sz="800" b="0" dirty="0" smtClean="0">
              <a:latin typeface="AR P丸ゴシック体E"/>
              <a:ea typeface="AR P丸ゴシック体E"/>
            </a:endParaRPr>
          </a:p>
          <a:p>
            <a:pPr algn="ctr"/>
            <a:r>
              <a:rPr lang="ja-JP" altLang="en-US" sz="800" b="0" dirty="0" smtClean="0">
                <a:latin typeface="AR P丸ゴシック体E"/>
                <a:ea typeface="AR P丸ゴシック体E"/>
              </a:rPr>
              <a:t>[地震被害想定」</a:t>
            </a:r>
            <a:endParaRPr lang="ja-JP" altLang="en-US" sz="800" b="0" dirty="0" smtClean="0">
              <a:latin typeface="AR P丸ゴシック体E"/>
              <a:ea typeface="AR P丸ゴシック体E"/>
            </a:endParaRPr>
          </a:p>
        </p:txBody>
      </p:sp>
      <p:grpSp>
        <p:nvGrpSpPr>
          <p:cNvPr id="1353" name="グループ 2143"/>
          <p:cNvGrpSpPr/>
          <p:nvPr/>
        </p:nvGrpSpPr>
        <p:grpSpPr>
          <a:xfrm>
            <a:off x="1911095" y="1429716"/>
            <a:ext cx="1543251" cy="1063800"/>
            <a:chOff x="1911095" y="1420897"/>
            <a:chExt cx="1543251" cy="1063800"/>
          </a:xfrm>
        </p:grpSpPr>
        <p:grpSp>
          <p:nvGrpSpPr>
            <p:cNvPr id="1354" name="グループ 2136"/>
            <p:cNvGrpSpPr/>
            <p:nvPr/>
          </p:nvGrpSpPr>
          <p:grpSpPr>
            <a:xfrm>
              <a:off x="1911095" y="1420897"/>
              <a:ext cx="1543251" cy="1063800"/>
              <a:chOff x="1911095" y="1420897"/>
              <a:chExt cx="1543251" cy="1063800"/>
            </a:xfrm>
          </p:grpSpPr>
          <p:sp>
            <p:nvSpPr>
              <p:cNvPr id="1355" name="図形 1273"/>
              <p:cNvSpPr/>
              <p:nvPr/>
            </p:nvSpPr>
            <p:spPr>
              <a:xfrm>
                <a:off x="1911095" y="1420897"/>
                <a:ext cx="1500212" cy="1063800"/>
              </a:xfrm>
              <a:prstGeom prst="round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ja-JP" altLang="en-US"/>
                </a:pPr>
                <a:endParaRPr lang="ja-JP" altLang="en-US" sz="1200">
                  <a:solidFill>
                    <a:schemeClr val="tx1"/>
                  </a:solidFill>
                  <a:latin typeface="AR P丸ゴシック体E"/>
                  <a:ea typeface="AR P丸ゴシック体E"/>
                </a:endParaRPr>
              </a:p>
              <a:p>
                <a:pPr algn="ctr">
                  <a:defRPr lang="ja-JP" altLang="en-US"/>
                </a:pPr>
                <a:endParaRPr lang="ja-JP" altLang="en-US" sz="1200">
                  <a:solidFill>
                    <a:schemeClr val="tx1"/>
                  </a:solidFill>
                  <a:latin typeface="AR P丸ゴシック体E"/>
                  <a:ea typeface="AR P丸ゴシック体E"/>
                </a:endParaRPr>
              </a:p>
              <a:p>
                <a:pPr algn="ctr">
                  <a:defRPr lang="ja-JP" altLang="en-US"/>
                </a:pPr>
                <a:endParaRPr lang="ja-JP" altLang="en-US" sz="1200">
                  <a:solidFill>
                    <a:schemeClr val="tx1"/>
                  </a:solidFill>
                  <a:latin typeface="AR P丸ゴシック体E"/>
                  <a:ea typeface="AR P丸ゴシック体E"/>
                </a:endParaRPr>
              </a:p>
              <a:p>
                <a:pPr algn="ctr">
                  <a:defRPr lang="ja-JP" altLang="en-US"/>
                </a:pPr>
                <a:endParaRPr lang="ja-JP" altLang="en-US" sz="1200">
                  <a:solidFill>
                    <a:schemeClr val="tx1"/>
                  </a:solidFill>
                  <a:latin typeface="AR P丸ゴシック体E"/>
                  <a:ea typeface="AR P丸ゴシック体E"/>
                </a:endParaRPr>
              </a:p>
            </p:txBody>
          </p:sp>
          <p:sp>
            <p:nvSpPr>
              <p:cNvPr id="1356" name="正方形/長方形 1717"/>
              <p:cNvSpPr/>
              <p:nvPr/>
            </p:nvSpPr>
            <p:spPr>
              <a:xfrm>
                <a:off x="1992728" y="1798802"/>
                <a:ext cx="109906" cy="10045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A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357" name="テキスト 1720"/>
              <p:cNvSpPr txBox="1"/>
              <p:nvPr/>
            </p:nvSpPr>
            <p:spPr>
              <a:xfrm>
                <a:off x="2107095" y="1428012"/>
                <a:ext cx="1106210" cy="276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algn="l">
                  <a:defRPr lang="ja-JP" altLang="en-US"/>
                </a:pPr>
                <a:r>
                  <a:rPr lang="ja-JP" altLang="en-US" sz="1200" u="sng">
                    <a:solidFill>
                      <a:schemeClr val="tx1"/>
                    </a:solidFill>
                    <a:latin typeface="AR P丸ゴシック体E"/>
                    <a:ea typeface="AR P丸ゴシック体E"/>
                  </a:rPr>
                  <a:t>最大想定震度</a:t>
                </a:r>
                <a:endParaRPr lang="ja-JP" altLang="en-US"/>
              </a:p>
            </p:txBody>
          </p:sp>
          <p:sp>
            <p:nvSpPr>
              <p:cNvPr id="1358" name="テキスト 1723"/>
              <p:cNvSpPr txBox="1"/>
              <p:nvPr/>
            </p:nvSpPr>
            <p:spPr>
              <a:xfrm>
                <a:off x="2066302" y="1913135"/>
                <a:ext cx="1041907" cy="245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000">
                    <a:latin typeface="AR P丸ゴシック体E"/>
                    <a:ea typeface="AR P丸ゴシック体E"/>
                    <a:cs typeface="+mn-lt"/>
                  </a:rPr>
                  <a:t>震度5強</a:t>
                </a:r>
                <a:endParaRPr lang="ja-JP" altLang="en-US" sz="1000">
                  <a:latin typeface="AR P丸ゴシック体E"/>
                  <a:ea typeface="AR P丸ゴシック体E"/>
                  <a:cs typeface="+mn-lt"/>
                </a:endParaRPr>
              </a:p>
            </p:txBody>
          </p:sp>
          <p:sp>
            <p:nvSpPr>
              <p:cNvPr id="1359" name="テキスト 1724"/>
              <p:cNvSpPr txBox="1"/>
              <p:nvPr/>
            </p:nvSpPr>
            <p:spPr>
              <a:xfrm>
                <a:off x="2791004" y="1906424"/>
                <a:ext cx="663342" cy="245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000">
                    <a:latin typeface="AR P丸ゴシック体E"/>
                    <a:ea typeface="AR P丸ゴシック体E"/>
                    <a:cs typeface="+mn-lt"/>
                  </a:rPr>
                  <a:t>震度６弱</a:t>
                </a:r>
                <a:endParaRPr lang="ja-JP" altLang="en-US" sz="1000">
                  <a:latin typeface="AR P丸ゴシック体E"/>
                  <a:ea typeface="AR P丸ゴシック体E"/>
                  <a:cs typeface="+mn-lt"/>
                </a:endParaRPr>
              </a:p>
            </p:txBody>
          </p:sp>
          <p:sp>
            <p:nvSpPr>
              <p:cNvPr id="1360" name="テキスト 1725"/>
              <p:cNvSpPr txBox="1"/>
              <p:nvPr/>
            </p:nvSpPr>
            <p:spPr>
              <a:xfrm>
                <a:off x="2067848" y="1712804"/>
                <a:ext cx="529920" cy="245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000">
                    <a:latin typeface="AR P丸ゴシック体E"/>
                    <a:ea typeface="AR P丸ゴシック体E"/>
                    <a:cs typeface="+mn-lt"/>
                  </a:rPr>
                  <a:t>震度４</a:t>
                </a:r>
                <a:endParaRPr lang="ja-JP" altLang="en-US" sz="1000">
                  <a:latin typeface="AR P丸ゴシック体E"/>
                  <a:ea typeface="AR P丸ゴシック体E"/>
                  <a:cs typeface="+mn-lt"/>
                </a:endParaRPr>
              </a:p>
            </p:txBody>
          </p:sp>
          <p:sp>
            <p:nvSpPr>
              <p:cNvPr id="1361" name="正方形/長方形 1728"/>
              <p:cNvSpPr/>
              <p:nvPr/>
            </p:nvSpPr>
            <p:spPr>
              <a:xfrm>
                <a:off x="1990014" y="1994377"/>
                <a:ext cx="109906" cy="10045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A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362" name="正方形/長方形 1729"/>
              <p:cNvSpPr/>
              <p:nvPr/>
            </p:nvSpPr>
            <p:spPr>
              <a:xfrm>
                <a:off x="2708824" y="1798401"/>
                <a:ext cx="109906" cy="10045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A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363" name="テキスト 1731"/>
              <p:cNvSpPr txBox="1"/>
              <p:nvPr/>
            </p:nvSpPr>
            <p:spPr>
              <a:xfrm>
                <a:off x="2792373" y="1712899"/>
                <a:ext cx="661752" cy="245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000">
                    <a:latin typeface="AR P丸ゴシック体E"/>
                    <a:ea typeface="AR P丸ゴシック体E"/>
                    <a:cs typeface="+mn-lt"/>
                  </a:rPr>
                  <a:t>震度５弱</a:t>
                </a:r>
                <a:endParaRPr lang="ja-JP" altLang="en-US" sz="1000">
                  <a:latin typeface="AR P丸ゴシック体E"/>
                  <a:ea typeface="AR P丸ゴシック体E"/>
                  <a:cs typeface="+mn-lt"/>
                </a:endParaRPr>
              </a:p>
            </p:txBody>
          </p:sp>
        </p:grpSp>
        <p:sp>
          <p:nvSpPr>
            <p:cNvPr id="1364" name="テキスト 2133"/>
            <p:cNvSpPr txBox="1"/>
            <p:nvPr/>
          </p:nvSpPr>
          <p:spPr>
            <a:xfrm>
              <a:off x="2057176" y="2117531"/>
              <a:ext cx="658357" cy="24532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ja-JP" altLang="en-US"/>
              </a:pPr>
              <a:r>
                <a:rPr lang="ja-JP" altLang="en-US" sz="1000">
                  <a:latin typeface="AR P丸ゴシック体E"/>
                  <a:ea typeface="AR P丸ゴシック体E"/>
                  <a:cs typeface="+mn-lt"/>
                </a:rPr>
                <a:t>震度６強</a:t>
              </a:r>
              <a:endParaRPr lang="ja-JP" altLang="en-US" sz="1000">
                <a:latin typeface="AR P丸ゴシック体E"/>
                <a:ea typeface="AR P丸ゴシック体E"/>
                <a:cs typeface="+mn-lt"/>
              </a:endParaRPr>
            </a:p>
          </p:txBody>
        </p:sp>
        <p:sp>
          <p:nvSpPr>
            <p:cNvPr id="1365" name="正方形/長方形 2134"/>
            <p:cNvSpPr/>
            <p:nvPr/>
          </p:nvSpPr>
          <p:spPr>
            <a:xfrm>
              <a:off x="1990798" y="2201073"/>
              <a:ext cx="109906" cy="10045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366" name="正方形/長方形 2135"/>
            <p:cNvSpPr/>
            <p:nvPr/>
          </p:nvSpPr>
          <p:spPr>
            <a:xfrm>
              <a:off x="2710392" y="1990903"/>
              <a:ext cx="109906" cy="10045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sp>
        <p:nvSpPr>
          <p:cNvPr id="1367" name="テキスト ボックス 446"/>
          <p:cNvSpPr txBox="1"/>
          <p:nvPr/>
        </p:nvSpPr>
        <p:spPr>
          <a:xfrm flipH="1">
            <a:off x="1126232" y="1093098"/>
            <a:ext cx="2913762" cy="30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0" dirty="0" smtClean="0">
                <a:solidFill>
                  <a:schemeClr val="tx1"/>
                </a:solidFill>
                <a:latin typeface="BIZ UDPゴシック"/>
                <a:ea typeface="BIZ UDPゴシック"/>
              </a:rPr>
              <a:t>～南海トラフ地震を想定～</a:t>
            </a:r>
            <a:endParaRPr lang="en-US" altLang="ja-JP" sz="1400" b="0" dirty="0" smtClean="0">
              <a:solidFill>
                <a:schemeClr val="tx1"/>
              </a:solidFill>
              <a:latin typeface="BIZ UDPゴシック"/>
              <a:ea typeface="BIZ UDPゴシック"/>
            </a:endParaRPr>
          </a:p>
        </p:txBody>
      </p:sp>
      <p:pic>
        <p:nvPicPr>
          <p:cNvPr id="1368" name="図 447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725137" y="5183675"/>
            <a:ext cx="311766" cy="311766"/>
          </a:xfrm>
          <a:prstGeom prst="rect">
            <a:avLst/>
          </a:prstGeom>
        </p:spPr>
      </p:pic>
      <p:pic>
        <p:nvPicPr>
          <p:cNvPr id="1369" name="図 44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flipH="1">
            <a:off x="11942764" y="8338374"/>
            <a:ext cx="937393" cy="1001220"/>
          </a:xfrm>
          <a:prstGeom prst="rect">
            <a:avLst/>
          </a:prstGeom>
        </p:spPr>
      </p:pic>
      <p:sp>
        <p:nvSpPr>
          <p:cNvPr id="1370" name="テキスト 894"/>
          <p:cNvSpPr txBox="1"/>
          <p:nvPr/>
        </p:nvSpPr>
        <p:spPr>
          <a:xfrm>
            <a:off x="6052578" y="148067"/>
            <a:ext cx="1963476" cy="64543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3600" b="1"/>
              <a:t>サンプル</a:t>
            </a:r>
            <a:endParaRPr lang="ja-JP" altLang="en-US" sz="3600" b="1"/>
          </a:p>
        </p:txBody>
      </p:sp>
    </p:spTree>
    <p:extLst>
      <p:ext uri="{BB962C8B-B14F-4D97-AF65-F5344CB8AC3E}">
        <p14:creationId xmlns:p14="http://schemas.microsoft.com/office/powerpoint/2010/main" val="300005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grpSp>
        <p:nvGrpSpPr>
          <p:cNvPr id="1376" name="グループ 284"/>
          <p:cNvGrpSpPr/>
          <p:nvPr/>
        </p:nvGrpSpPr>
        <p:grpSpPr>
          <a:xfrm>
            <a:off x="1122" y="-1"/>
            <a:ext cx="15117106" cy="10691813"/>
            <a:chOff x="1122" y="-1"/>
            <a:chExt cx="15117106" cy="10691813"/>
          </a:xfrm>
        </p:grpSpPr>
      </p:grpSp>
      <p:pic>
        <p:nvPicPr>
          <p:cNvPr id="1377" name="図 5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20627" y="-3138"/>
            <a:ext cx="16735878" cy="10694972"/>
          </a:xfrm>
          <a:prstGeom prst="rect">
            <a:avLst/>
          </a:prstGeom>
        </p:spPr>
      </p:pic>
      <p:sp>
        <p:nvSpPr>
          <p:cNvPr id="1378" name="テキスト 569"/>
          <p:cNvSpPr txBox="1"/>
          <p:nvPr/>
        </p:nvSpPr>
        <p:spPr>
          <a:xfrm>
            <a:off x="5412584" y="0"/>
            <a:ext cx="3963254" cy="95321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2800"/>
              <a:t>津波ハザードマップ</a:t>
            </a:r>
            <a:endParaRPr lang="ja-JP" altLang="en-US" sz="2800"/>
          </a:p>
          <a:p>
            <a:pPr algn="ctr">
              <a:defRPr lang="ja-JP" altLang="en-US"/>
            </a:pPr>
            <a:r>
              <a:rPr lang="ja-JP" altLang="en-US" sz="2800"/>
              <a:t>（</a:t>
            </a:r>
            <a:r>
              <a:rPr lang="ja-JP" altLang="en-US" sz="2800"/>
              <a:t>高潮・津波</a:t>
            </a:r>
            <a:r>
              <a:rPr lang="ja-JP" altLang="en-US" sz="2800"/>
              <a:t>ポータル</a:t>
            </a:r>
            <a:r>
              <a:rPr lang="ja-JP" altLang="en-US" sz="2800"/>
              <a:t>）</a:t>
            </a:r>
            <a:endParaRPr lang="ja-JP" altLang="en-US" sz="2800"/>
          </a:p>
        </p:txBody>
      </p:sp>
      <p:pic>
        <p:nvPicPr>
          <p:cNvPr id="1379" name="図 570"/>
          <p:cNvPicPr>
            <a:picLocks noChangeAspect="1"/>
          </p:cNvPicPr>
          <p:nvPr/>
        </p:nvPicPr>
        <p:blipFill>
          <a:blip r:embed="rId2"/>
          <a:srcRect l="2768"/>
          <a:stretch>
            <a:fillRect/>
          </a:stretch>
        </p:blipFill>
        <p:spPr>
          <a:xfrm>
            <a:off x="11748350" y="7457211"/>
            <a:ext cx="3366902" cy="3234603"/>
          </a:xfrm>
          <a:prstGeom prst="rect">
            <a:avLst/>
          </a:prstGeom>
        </p:spPr>
      </p:pic>
      <p:sp>
        <p:nvSpPr>
          <p:cNvPr id="1380" name="テキスト 263"/>
          <p:cNvSpPr txBox="1"/>
          <p:nvPr/>
        </p:nvSpPr>
        <p:spPr>
          <a:xfrm>
            <a:off x="6497408" y="5356233"/>
            <a:ext cx="1271818" cy="70699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4000"/>
              <a:t>県庁</a:t>
            </a:r>
            <a:endParaRPr lang="ja-JP" altLang="en-US" sz="4000"/>
          </a:p>
        </p:txBody>
      </p:sp>
      <p:sp>
        <p:nvSpPr>
          <p:cNvPr id="1381" name="直線 1658"/>
          <p:cNvSpPr/>
          <p:nvPr/>
        </p:nvSpPr>
        <p:spPr>
          <a:xfrm flipH="1">
            <a:off x="6122477" y="6063226"/>
            <a:ext cx="749862" cy="668620"/>
          </a:xfrm>
          <a:prstGeom prst="line">
            <a:avLst/>
          </a:prstGeom>
          <a:ln w="57150" cap="flat" cmpd="sng" algn="ctr">
            <a:solidFill>
              <a:schemeClr val="accent4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C1"/>
        </a:solidFill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3" name="グループ化 47"/>
          <p:cNvGrpSpPr/>
          <p:nvPr/>
        </p:nvGrpSpPr>
        <p:grpSpPr>
          <a:xfrm>
            <a:off x="7385978" y="46322"/>
            <a:ext cx="461665" cy="10660334"/>
            <a:chOff x="7258388" y="46322"/>
            <a:chExt cx="461665" cy="10660334"/>
          </a:xfrm>
        </p:grpSpPr>
        <p:cxnSp>
          <p:nvCxnSpPr>
            <p:cNvPr id="1384" name="直線コネクタ 45"/>
            <p:cNvCxnSpPr/>
            <p:nvPr/>
          </p:nvCxnSpPr>
          <p:spPr>
            <a:xfrm>
              <a:off x="7459579" y="46322"/>
              <a:ext cx="0" cy="1066033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5" name="テキスト ボックス 46"/>
            <p:cNvSpPr txBox="1"/>
            <p:nvPr/>
          </p:nvSpPr>
          <p:spPr>
            <a:xfrm>
              <a:off x="7258388" y="5417574"/>
              <a:ext cx="461665" cy="103044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800" dirty="0" smtClean="0"/>
                <a:t>山折り</a:t>
              </a:r>
              <a:endParaRPr kumimoji="1" lang="ja-JP" altLang="en-US" sz="1800" dirty="0"/>
            </a:p>
          </p:txBody>
        </p:sp>
      </p:grpSp>
      <p:sp>
        <p:nvSpPr>
          <p:cNvPr id="1386" name="テキスト ボックス 136"/>
          <p:cNvSpPr txBox="1"/>
          <p:nvPr/>
        </p:nvSpPr>
        <p:spPr>
          <a:xfrm flipH="1">
            <a:off x="208287" y="104827"/>
            <a:ext cx="7238239" cy="46077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AR P丸ゴシック体E"/>
                <a:ea typeface="AR P丸ゴシック体E"/>
              </a:rPr>
              <a:t>ご自身の避難について考えてみましょう！</a:t>
            </a:r>
            <a:endParaRPr lang="ja-JP" altLang="en-US" sz="2400" b="1" dirty="0">
              <a:solidFill>
                <a:schemeClr val="bg1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387" name="角丸四角形 148"/>
          <p:cNvSpPr/>
          <p:nvPr/>
        </p:nvSpPr>
        <p:spPr>
          <a:xfrm>
            <a:off x="7593839" y="65135"/>
            <a:ext cx="7570923" cy="833945"/>
          </a:xfrm>
          <a:prstGeom prst="roundRect">
            <a:avLst>
              <a:gd name="adj" fmla="val 12765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200" dirty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地域防災</a:t>
            </a:r>
            <a:r>
              <a:rPr lang="ja-JP" altLang="en-US" sz="52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タイムライン</a:t>
            </a:r>
          </a:p>
        </p:txBody>
      </p:sp>
      <p:grpSp>
        <p:nvGrpSpPr>
          <p:cNvPr id="1388" name="グループ化 3"/>
          <p:cNvGrpSpPr/>
          <p:nvPr/>
        </p:nvGrpSpPr>
        <p:grpSpPr>
          <a:xfrm>
            <a:off x="10473316" y="872730"/>
            <a:ext cx="4301888" cy="529680"/>
            <a:chOff x="10930760" y="949778"/>
            <a:chExt cx="3985290" cy="574911"/>
          </a:xfrm>
        </p:grpSpPr>
        <p:sp>
          <p:nvSpPr>
            <p:cNvPr id="1389" name="角丸四角形 151"/>
            <p:cNvSpPr/>
            <p:nvPr/>
          </p:nvSpPr>
          <p:spPr>
            <a:xfrm>
              <a:off x="10930760" y="949778"/>
              <a:ext cx="3985290" cy="516624"/>
            </a:xfrm>
            <a:prstGeom prst="roundRect">
              <a:avLst>
                <a:gd name="adj" fmla="val 316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390" name="正方形/長方形 150"/>
            <p:cNvSpPr/>
            <p:nvPr/>
          </p:nvSpPr>
          <p:spPr>
            <a:xfrm>
              <a:off x="10978590" y="957082"/>
              <a:ext cx="3935335" cy="567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kumimoji="1" lang="ja-JP" altLang="en-US" sz="2000" dirty="0">
                  <a:solidFill>
                    <a:schemeClr val="tx1"/>
                  </a:solidFill>
                  <a:latin typeface="BIZ UDPゴシック"/>
                  <a:ea typeface="BIZ UDPゴシック"/>
                </a:rPr>
                <a:t>組織名：</a:t>
              </a:r>
              <a:endParaRPr kumimoji="1" lang="ja-JP" altLang="en-US" sz="2000" dirty="0">
                <a:solidFill>
                  <a:schemeClr val="tx1"/>
                </a:solidFill>
                <a:latin typeface="BIZ UDPゴシック"/>
                <a:ea typeface="BIZ UDPゴシック"/>
              </a:endParaRPr>
            </a:p>
          </p:txBody>
        </p:sp>
      </p:grpSp>
      <p:sp>
        <p:nvSpPr>
          <p:cNvPr id="1391" name="テキスト 246"/>
          <p:cNvSpPr txBox="1"/>
          <p:nvPr/>
        </p:nvSpPr>
        <p:spPr>
          <a:xfrm>
            <a:off x="12963020" y="9609687"/>
            <a:ext cx="1217313" cy="466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endParaRPr lang="ja-JP" altLang="en-US" b="1"/>
          </a:p>
        </p:txBody>
      </p:sp>
      <p:grpSp>
        <p:nvGrpSpPr>
          <p:cNvPr id="1392" name="グループ 251"/>
          <p:cNvGrpSpPr/>
          <p:nvPr/>
        </p:nvGrpSpPr>
        <p:grpSpPr>
          <a:xfrm>
            <a:off x="13044814" y="9425407"/>
            <a:ext cx="2241644" cy="1166146"/>
            <a:chOff x="12919135" y="9148451"/>
            <a:chExt cx="2631691" cy="1452065"/>
          </a:xfrm>
        </p:grpSpPr>
        <p:grpSp>
          <p:nvGrpSpPr>
            <p:cNvPr id="1393" name="グループ化 145"/>
            <p:cNvGrpSpPr/>
            <p:nvPr/>
          </p:nvGrpSpPr>
          <p:grpSpPr>
            <a:xfrm>
              <a:off x="13318882" y="9197062"/>
              <a:ext cx="1797347" cy="1362285"/>
              <a:chOff x="208127" y="8918745"/>
              <a:chExt cx="7605777" cy="1553311"/>
            </a:xfrm>
          </p:grpSpPr>
          <p:grpSp>
            <p:nvGrpSpPr>
              <p:cNvPr id="1394" name="グループ化 48"/>
              <p:cNvGrpSpPr/>
              <p:nvPr/>
            </p:nvGrpSpPr>
            <p:grpSpPr>
              <a:xfrm>
                <a:off x="208127" y="8918745"/>
                <a:ext cx="7605777" cy="1553311"/>
                <a:chOff x="93792" y="8663859"/>
                <a:chExt cx="7555415" cy="1610895"/>
              </a:xfrm>
            </p:grpSpPr>
            <p:sp>
              <p:nvSpPr>
                <p:cNvPr id="1395" name="角丸四角形 141"/>
                <p:cNvSpPr/>
                <p:nvPr/>
              </p:nvSpPr>
              <p:spPr>
                <a:xfrm>
                  <a:off x="93792" y="8663859"/>
                  <a:ext cx="7555415" cy="1610895"/>
                </a:xfrm>
                <a:prstGeom prst="roundRect">
                  <a:avLst>
                    <a:gd name="adj" fmla="val 1378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grpSp>
              <p:nvGrpSpPr>
                <p:cNvPr id="1396" name="グループ化 1"/>
                <p:cNvGrpSpPr/>
                <p:nvPr/>
              </p:nvGrpSpPr>
              <p:grpSpPr>
                <a:xfrm>
                  <a:off x="294767" y="9146139"/>
                  <a:ext cx="6929347" cy="1069137"/>
                  <a:chOff x="292883" y="5853648"/>
                  <a:chExt cx="6929347" cy="1069137"/>
                </a:xfrm>
              </p:grpSpPr>
            </p:grpSp>
          </p:grpSp>
        </p:grpSp>
        <p:pic>
          <p:nvPicPr>
            <p:cNvPr id="1397" name="図 20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855235" y="9635484"/>
              <a:ext cx="707044" cy="713413"/>
            </a:xfrm>
            <a:prstGeom prst="rect">
              <a:avLst/>
            </a:prstGeom>
          </p:spPr>
        </p:pic>
        <p:sp>
          <p:nvSpPr>
            <p:cNvPr id="1398" name="テキスト ボックス 206"/>
            <p:cNvSpPr txBox="1"/>
            <p:nvPr/>
          </p:nvSpPr>
          <p:spPr>
            <a:xfrm flipH="1">
              <a:off x="12920541" y="9148451"/>
              <a:ext cx="2630285" cy="51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50" b="1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地域防災タイムラインの</a:t>
              </a:r>
              <a:endParaRPr lang="ja-JP" altLang="en-US" sz="105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/>
              <a:r>
                <a:rPr lang="ja-JP" altLang="en-US" sz="1050" b="1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作成方法等はこちらから</a:t>
              </a:r>
              <a:endParaRPr lang="ja-JP" altLang="en-US" sz="105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399" name="テキスト ボックス 208"/>
            <p:cNvSpPr txBox="1"/>
            <p:nvPr/>
          </p:nvSpPr>
          <p:spPr>
            <a:xfrm flipH="1">
              <a:off x="12919135" y="10285457"/>
              <a:ext cx="2630285" cy="315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50" b="1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▲広島県ホームページ</a:t>
              </a:r>
              <a:endParaRPr lang="ja-JP" altLang="en-US" sz="105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sp>
        <p:nvSpPr>
          <p:cNvPr id="1400" name="図形 2601"/>
          <p:cNvSpPr/>
          <p:nvPr/>
        </p:nvSpPr>
        <p:spPr>
          <a:xfrm>
            <a:off x="8576968" y="1504122"/>
            <a:ext cx="6326562" cy="2374885"/>
          </a:xfrm>
          <a:prstGeom prst="roundRect">
            <a:avLst>
              <a:gd name="adj" fmla="val 10325"/>
            </a:avLst>
          </a:prstGeom>
          <a:solidFill>
            <a:schemeClr val="bg1"/>
          </a:solidFill>
          <a:ln w="38100" cap="flat" cmpd="sng" algn="ctr">
            <a:solidFill>
              <a:srgbClr val="FF5757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401" name="テキスト 362"/>
          <p:cNvSpPr txBox="1"/>
          <p:nvPr/>
        </p:nvSpPr>
        <p:spPr>
          <a:xfrm>
            <a:off x="7834819" y="821862"/>
            <a:ext cx="2531994" cy="466773"/>
          </a:xfrm>
          <a:prstGeom prst="rect">
            <a:avLst/>
          </a:prstGeom>
          <a:solidFill>
            <a:srgbClr val="FFC1C1"/>
          </a:solidFill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u="sng">
                <a:solidFill>
                  <a:schemeClr val="tx1"/>
                </a:solidFill>
                <a:latin typeface="BIZ UDPゴシック"/>
                <a:ea typeface="BIZ UDPゴシック"/>
              </a:rPr>
              <a:t>～地震・津波編～</a:t>
            </a:r>
            <a:endParaRPr lang="ja-JP" altLang="en-US" u="sng">
              <a:solidFill>
                <a:schemeClr val="tx1"/>
              </a:solidFill>
              <a:latin typeface="BIZ UDPゴシック"/>
              <a:ea typeface="BIZ UDPゴシック"/>
            </a:endParaRPr>
          </a:p>
        </p:txBody>
      </p:sp>
      <p:sp>
        <p:nvSpPr>
          <p:cNvPr id="1402" name="角丸四角形 420"/>
          <p:cNvSpPr/>
          <p:nvPr/>
        </p:nvSpPr>
        <p:spPr>
          <a:xfrm>
            <a:off x="2256084" y="5374449"/>
            <a:ext cx="2852875" cy="49869"/>
          </a:xfrm>
          <a:prstGeom prst="roundRect">
            <a:avLst/>
          </a:prstGeom>
          <a:solidFill>
            <a:srgbClr val="FFA6A6">
              <a:alpha val="70000"/>
            </a:srgbClr>
          </a:solidFill>
          <a:ln>
            <a:solidFill>
              <a:srgbClr val="FF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図形 2600"/>
          <p:cNvSpPr/>
          <p:nvPr/>
        </p:nvSpPr>
        <p:spPr>
          <a:xfrm>
            <a:off x="901176" y="692388"/>
            <a:ext cx="6481205" cy="9891856"/>
          </a:xfrm>
          <a:prstGeom prst="roundRect">
            <a:avLst>
              <a:gd name="adj" fmla="val 6354"/>
            </a:avLst>
          </a:prstGeom>
          <a:solidFill>
            <a:schemeClr val="bg1"/>
          </a:solidFill>
          <a:ln w="381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grpSp>
        <p:nvGrpSpPr>
          <p:cNvPr id="1404" name="グループ 1626"/>
          <p:cNvGrpSpPr/>
          <p:nvPr/>
        </p:nvGrpSpPr>
        <p:grpSpPr>
          <a:xfrm>
            <a:off x="-1780301" y="681727"/>
            <a:ext cx="9037423" cy="5663934"/>
            <a:chOff x="-2720384" y="499393"/>
            <a:chExt cx="9928292" cy="6140242"/>
          </a:xfrm>
        </p:grpSpPr>
        <p:grpSp>
          <p:nvGrpSpPr>
            <p:cNvPr id="1405" name="グループ 985"/>
            <p:cNvGrpSpPr/>
            <p:nvPr/>
          </p:nvGrpSpPr>
          <p:grpSpPr>
            <a:xfrm>
              <a:off x="-2720384" y="499393"/>
              <a:ext cx="9928292" cy="6140242"/>
              <a:chOff x="-2776533" y="459874"/>
              <a:chExt cx="9770957" cy="6195067"/>
            </a:xfrm>
          </p:grpSpPr>
          <p:sp>
            <p:nvSpPr>
              <p:cNvPr id="1406" name="図形 869"/>
              <p:cNvSpPr/>
              <p:nvPr/>
            </p:nvSpPr>
            <p:spPr>
              <a:xfrm>
                <a:off x="297387" y="1203947"/>
                <a:ext cx="6649132" cy="1332190"/>
              </a:xfrm>
              <a:prstGeom prst="roundRect">
                <a:avLst/>
              </a:prstGeom>
              <a:solidFill>
                <a:srgbClr val="FFFFBE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ja-JP" altLang="en-US"/>
                </a:pPr>
                <a:endParaRPr lang="ja-JP" altLang="en-US"/>
              </a:p>
            </p:txBody>
          </p:sp>
          <p:grpSp>
            <p:nvGrpSpPr>
              <p:cNvPr id="1407" name="グループ 981"/>
              <p:cNvGrpSpPr/>
              <p:nvPr/>
            </p:nvGrpSpPr>
            <p:grpSpPr>
              <a:xfrm>
                <a:off x="-2776533" y="459874"/>
                <a:ext cx="9770957" cy="6195067"/>
                <a:chOff x="-5624264" y="169979"/>
                <a:chExt cx="9770957" cy="6195067"/>
              </a:xfrm>
            </p:grpSpPr>
            <p:sp>
              <p:nvSpPr>
                <p:cNvPr id="1408" name="テキスト ボックス 868"/>
                <p:cNvSpPr txBox="1"/>
                <p:nvPr/>
              </p:nvSpPr>
              <p:spPr>
                <a:xfrm flipH="1">
                  <a:off x="-2446314" y="169979"/>
                  <a:ext cx="3150261" cy="5039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sz="2400" b="1" dirty="0" smtClean="0">
                      <a:solidFill>
                        <a:schemeClr val="tx1"/>
                      </a:solidFill>
                      <a:latin typeface="BIZ UDPゴシック"/>
                      <a:ea typeface="BIZ UDPゴシック"/>
                    </a:rPr>
                    <a:t>自宅の災害リスク</a:t>
                  </a:r>
                  <a:endParaRPr lang="en-US" altLang="ja-JP" sz="2400" b="1" dirty="0" smtClean="0">
                    <a:solidFill>
                      <a:schemeClr val="tx1"/>
                    </a:solidFill>
                    <a:latin typeface="BIZ UDPゴシック"/>
                    <a:ea typeface="BIZ UDPゴシック"/>
                  </a:endParaRPr>
                </a:p>
              </p:txBody>
            </p:sp>
            <p:sp>
              <p:nvSpPr>
                <p:cNvPr id="1409" name="テキスト ボックス 870"/>
                <p:cNvSpPr txBox="1"/>
                <p:nvPr/>
              </p:nvSpPr>
              <p:spPr>
                <a:xfrm flipH="1">
                  <a:off x="619352" y="384112"/>
                  <a:ext cx="3119305" cy="5039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200" dirty="0" smtClean="0">
                      <a:solidFill>
                        <a:srgbClr val="FFA6A6"/>
                      </a:solidFill>
                      <a:latin typeface="AR P丸ゴシック体E"/>
                      <a:ea typeface="AR P丸ゴシック体E"/>
                    </a:rPr>
                    <a:t>▶</a:t>
                  </a:r>
                  <a:r>
                    <a:rPr lang="ja-JP" altLang="en-US" sz="1200" dirty="0" smtClean="0">
                      <a:solidFill>
                        <a:srgbClr val="52A7FC"/>
                      </a:solidFill>
                      <a:latin typeface="AR P丸ゴシック体E"/>
                      <a:ea typeface="AR P丸ゴシック体E"/>
                    </a:rPr>
                    <a:t> </a:t>
                  </a:r>
                  <a:r>
                    <a:rPr lang="ja-JP" altLang="en-US" sz="1200" dirty="0" smtClean="0">
                      <a:latin typeface="AR P丸ゴシック体E"/>
                      <a:ea typeface="AR P丸ゴシック体E"/>
                    </a:rPr>
                    <a:t>ハザードマップ上で自宅周辺に色が塗られて</a:t>
                  </a:r>
                  <a:r>
                    <a:rPr lang="ja-JP" altLang="en-US" sz="1200" dirty="0" smtClean="0">
                      <a:latin typeface="AR P丸ゴシック体E"/>
                      <a:ea typeface="AR P丸ゴシック体E"/>
                    </a:rPr>
                    <a:t>いる場合は、□に</a:t>
                  </a:r>
                  <a:r>
                    <a:rPr lang="en-US" altLang="ja-JP" sz="1200" dirty="0" smtClean="0">
                      <a:latin typeface="AR P丸ゴシック体E"/>
                      <a:ea typeface="AR P丸ゴシック体E"/>
                    </a:rPr>
                    <a:t>”</a:t>
                  </a:r>
                  <a:r>
                    <a:rPr lang="ja-JP" altLang="en-US" sz="1200" b="1" dirty="0" smtClean="0">
                      <a:latin typeface="AR P丸ゴシック体E"/>
                      <a:ea typeface="AR P丸ゴシック体E"/>
                    </a:rPr>
                    <a:t>✔</a:t>
                  </a:r>
                  <a:r>
                    <a:rPr lang="en-US" altLang="ja-JP" sz="1200" dirty="0" smtClean="0">
                      <a:latin typeface="AR P丸ゴシック体E"/>
                      <a:ea typeface="AR P丸ゴシック体E"/>
                    </a:rPr>
                    <a:t>”</a:t>
                  </a:r>
                  <a:r>
                    <a:rPr lang="ja-JP" altLang="en-US" sz="1200" dirty="0" smtClean="0">
                      <a:latin typeface="AR P丸ゴシック体E"/>
                      <a:ea typeface="AR P丸ゴシック体E"/>
                    </a:rPr>
                    <a:t>してください。</a:t>
                  </a:r>
                  <a:endParaRPr lang="en-US" altLang="ja-JP" sz="1200" dirty="0" smtClean="0">
                    <a:latin typeface="AR P丸ゴシック体E"/>
                    <a:ea typeface="AR P丸ゴシック体E"/>
                  </a:endParaRPr>
                </a:p>
              </p:txBody>
            </p:sp>
            <p:pic>
              <p:nvPicPr>
                <p:cNvPr id="1410" name="図 86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4278" y="1279634"/>
                  <a:ext cx="620366" cy="472102"/>
                </a:xfrm>
                <a:prstGeom prst="rect">
                  <a:avLst/>
                </a:prstGeom>
              </p:spPr>
            </p:pic>
            <p:sp>
              <p:nvSpPr>
                <p:cNvPr id="1411" name="正方形/長方形 855"/>
                <p:cNvSpPr/>
                <p:nvPr/>
              </p:nvSpPr>
              <p:spPr>
                <a:xfrm>
                  <a:off x="712697" y="1446264"/>
                  <a:ext cx="199245" cy="20304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A6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412" name="テキスト ボックス 856"/>
                <p:cNvSpPr txBox="1"/>
                <p:nvPr/>
              </p:nvSpPr>
              <p:spPr>
                <a:xfrm flipH="1">
                  <a:off x="205243" y="1711567"/>
                  <a:ext cx="611920" cy="3356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400" dirty="0">
                      <a:latin typeface="AR P丸ゴシック体E"/>
                      <a:ea typeface="AR P丸ゴシック体E"/>
                    </a:rPr>
                    <a:t>津波</a:t>
                  </a:r>
                  <a:endParaRPr kumimoji="1" lang="ja-JP" altLang="en-US" sz="1400" dirty="0">
                    <a:latin typeface="AR P丸ゴシック体E"/>
                    <a:ea typeface="AR P丸ゴシック体E"/>
                  </a:endParaRPr>
                </a:p>
              </p:txBody>
            </p:sp>
            <p:grpSp>
              <p:nvGrpSpPr>
                <p:cNvPr id="1413" name="グループ 857"/>
                <p:cNvGrpSpPr/>
                <p:nvPr/>
              </p:nvGrpSpPr>
              <p:grpSpPr>
                <a:xfrm>
                  <a:off x="3110463" y="1131692"/>
                  <a:ext cx="1036230" cy="986353"/>
                  <a:chOff x="3168153" y="950998"/>
                  <a:chExt cx="1170249" cy="1206945"/>
                </a:xfrm>
              </p:grpSpPr>
              <p:sp>
                <p:nvSpPr>
                  <p:cNvPr id="1414" name="テキスト ボックス 323"/>
                  <p:cNvSpPr txBox="1"/>
                  <p:nvPr/>
                </p:nvSpPr>
                <p:spPr>
                  <a:xfrm flipH="1">
                    <a:off x="3168153" y="1706021"/>
                    <a:ext cx="1170249" cy="4519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ja-JP" altLang="en-US" sz="800" b="0" dirty="0" smtClean="0">
                        <a:latin typeface="AR P丸ゴシック体E"/>
                        <a:ea typeface="AR P丸ゴシック体E"/>
                      </a:rPr>
                      <a:t>高潮・津波災害</a:t>
                    </a:r>
                    <a:endParaRPr lang="en-US" altLang="ja-JP" sz="800" b="0" dirty="0" smtClean="0">
                      <a:latin typeface="AR P丸ゴシック体E"/>
                      <a:ea typeface="AR P丸ゴシック体E"/>
                    </a:endParaRPr>
                  </a:p>
                  <a:p>
                    <a:pPr algn="ctr"/>
                    <a:r>
                      <a:rPr lang="ja-JP" altLang="en-US" sz="800" b="0" dirty="0" smtClean="0">
                        <a:latin typeface="AR P丸ゴシック体E"/>
                        <a:ea typeface="AR P丸ゴシック体E"/>
                      </a:rPr>
                      <a:t>ポータルひろしま</a:t>
                    </a:r>
                    <a:endParaRPr lang="ja-JP" altLang="en-US" sz="800" b="0" dirty="0" smtClean="0">
                      <a:latin typeface="AR P丸ゴシック体E"/>
                      <a:ea typeface="AR P丸ゴシック体E"/>
                    </a:endParaRPr>
                  </a:p>
                </p:txBody>
              </p:sp>
              <p:pic>
                <p:nvPicPr>
                  <p:cNvPr id="1415" name="図 1210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369558" y="950998"/>
                    <a:ext cx="740293" cy="72943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416" name="図形 863"/>
                <p:cNvSpPr/>
                <p:nvPr/>
              </p:nvSpPr>
              <p:spPr>
                <a:xfrm>
                  <a:off x="985266" y="980983"/>
                  <a:ext cx="1341291" cy="1164132"/>
                </a:xfrm>
                <a:prstGeom prst="roundRect">
                  <a:avLst/>
                </a:prstGeom>
                <a:solidFill>
                  <a:schemeClr val="bg1"/>
                </a:solidFill>
                <a:ln w="19050" cap="flat" cmpd="sng" algn="ctr">
                  <a:noFill/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>
                    <a:defRPr lang="ja-JP" altLang="en-US"/>
                  </a:pPr>
                  <a:r>
                    <a:rPr lang="ja-JP" altLang="en-US" sz="1200" u="sng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津波の危険性</a:t>
                  </a:r>
                  <a:endParaRPr lang="ja-JP" altLang="en-US" sz="1200" u="sng">
                    <a:solidFill>
                      <a:schemeClr val="tx1"/>
                    </a:solidFill>
                    <a:latin typeface="AR P丸ゴシック体E"/>
                    <a:ea typeface="AR P丸ゴシック体E"/>
                  </a:endParaRPr>
                </a:p>
                <a:p>
                  <a:pPr algn="ctr">
                    <a:defRPr lang="ja-JP" altLang="en-US"/>
                  </a:pPr>
                  <a:r>
                    <a:rPr lang="ja-JP" altLang="en-US" sz="1200" u="sng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（自宅）</a:t>
                  </a:r>
                  <a:endParaRPr lang="ja-JP" altLang="en-US" sz="1200">
                    <a:solidFill>
                      <a:schemeClr val="tx1"/>
                    </a:solidFill>
                    <a:latin typeface="AR P丸ゴシック体E"/>
                    <a:ea typeface="AR P丸ゴシック体E"/>
                  </a:endParaRPr>
                </a:p>
                <a:p>
                  <a:pPr algn="ctr">
                    <a:defRPr lang="ja-JP" altLang="en-US"/>
                  </a:pPr>
                  <a:r>
                    <a:rPr lang="ja-JP" altLang="en-US" sz="120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（</a:t>
                  </a:r>
                  <a:r>
                    <a:rPr lang="ja-JP" altLang="en-US" sz="120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 １</a:t>
                  </a:r>
                  <a:r>
                    <a:rPr lang="ja-JP" altLang="en-US" sz="120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m</a:t>
                  </a:r>
                  <a:r>
                    <a:rPr lang="ja-JP" altLang="en-US" sz="120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）</a:t>
                  </a:r>
                  <a:endParaRPr lang="ja-JP" altLang="en-US" sz="1200" u="sng">
                    <a:solidFill>
                      <a:schemeClr val="tx1"/>
                    </a:solidFill>
                    <a:latin typeface="AR P丸ゴシック体E"/>
                    <a:ea typeface="AR P丸ゴシック体E"/>
                  </a:endParaRPr>
                </a:p>
              </p:txBody>
            </p:sp>
            <p:grpSp>
              <p:nvGrpSpPr>
                <p:cNvPr id="1417" name="グループ 860"/>
                <p:cNvGrpSpPr/>
                <p:nvPr/>
              </p:nvGrpSpPr>
              <p:grpSpPr>
                <a:xfrm>
                  <a:off x="-5624264" y="4812313"/>
                  <a:ext cx="1738428" cy="1552733"/>
                  <a:chOff x="-5365638" y="4651851"/>
                  <a:chExt cx="1738428" cy="1552733"/>
                </a:xfrm>
              </p:grpSpPr>
            </p:grpSp>
          </p:grpSp>
        </p:grpSp>
        <p:sp>
          <p:nvSpPr>
            <p:cNvPr id="1418" name="図形 1438"/>
            <p:cNvSpPr/>
            <p:nvPr/>
          </p:nvSpPr>
          <p:spPr>
            <a:xfrm>
              <a:off x="401005" y="2661130"/>
              <a:ext cx="6759715" cy="2120869"/>
            </a:xfrm>
            <a:prstGeom prst="roundRect">
              <a:avLst/>
            </a:prstGeom>
            <a:noFill/>
            <a:ln w="28575" cap="flat" cmpd="sng" algn="ctr">
              <a:solidFill>
                <a:srgbClr val="FFC1C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pic>
          <p:nvPicPr>
            <p:cNvPr id="1419" name="図 14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6135" y="3081157"/>
              <a:ext cx="809141" cy="8091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20" name="テキスト 1441"/>
            <p:cNvSpPr txBox="1"/>
            <p:nvPr/>
          </p:nvSpPr>
          <p:spPr>
            <a:xfrm>
              <a:off x="3367536" y="4091111"/>
              <a:ext cx="3668399" cy="27430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>
                <a:defRPr lang="ja-JP" altLang="en-US"/>
              </a:pPr>
              <a:r>
                <a:rPr lang="ja-JP" altLang="en-US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en-US" altLang="ja-JP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</a:t>
              </a:r>
              <a:r>
                <a:rPr lang="ja-JP" altLang="en-US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その他グッズ一覧は、右の</a:t>
              </a:r>
              <a:r>
                <a:rPr lang="en-US" altLang="ja-JP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QR</a:t>
              </a:r>
              <a:r>
                <a:rPr lang="ja-JP" altLang="en-US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コードを参照↑</a:t>
              </a:r>
              <a:endParaRPr lang="ja-JP" altLang="en-US" sz="1050">
                <a:solidFill>
                  <a:schemeClr val="tx1"/>
                </a:solidFill>
              </a:endParaRPr>
            </a:p>
          </p:txBody>
        </p:sp>
        <p:grpSp>
          <p:nvGrpSpPr>
            <p:cNvPr id="1421" name="グループ 428"/>
            <p:cNvGrpSpPr/>
            <p:nvPr/>
          </p:nvGrpSpPr>
          <p:grpSpPr>
            <a:xfrm>
              <a:off x="623006" y="3209118"/>
              <a:ext cx="6266516" cy="1473211"/>
              <a:chOff x="623006" y="3209118"/>
              <a:chExt cx="6266516" cy="1473211"/>
            </a:xfrm>
          </p:grpSpPr>
          <p:sp>
            <p:nvSpPr>
              <p:cNvPr id="1422" name="図形 1439"/>
              <p:cNvSpPr/>
              <p:nvPr/>
            </p:nvSpPr>
            <p:spPr>
              <a:xfrm>
                <a:off x="658156" y="4334433"/>
                <a:ext cx="6231366" cy="347896"/>
              </a:xfrm>
              <a:prstGeom prst="roundRect">
                <a:avLst/>
              </a:prstGeom>
              <a:solidFill>
                <a:srgbClr val="FFFFBE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</p:spPr>
            <p:txBody>
              <a:bodyPr anchor="ctr"/>
              <a:lstStyle>
                <a:defPPr>
                  <a:defRPr lang="ja-JP">
                    <a:solidFill>
                      <a:sysClr val="window" lastClr="FFFFFF"/>
                    </a:solidFill>
                    <a:latin typeface="Calibri"/>
                    <a:ea typeface="ＭＳ Ｐゴシック"/>
                  </a:defRPr>
                </a:defPPr>
                <a:lvl1pPr marL="0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1pPr>
                <a:lvl2pPr marL="619446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2pPr>
                <a:lvl3pPr marL="1238892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3pPr>
                <a:lvl4pPr marL="1858340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4pPr>
                <a:lvl5pPr marL="2477786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5pPr>
                <a:lvl6pPr marL="3097232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6pPr>
                <a:lvl7pPr marL="3716678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7pPr>
                <a:lvl8pPr marL="4336124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8pPr>
                <a:lvl9pPr marL="4955572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9pPr>
              </a:lstStyle>
              <a:p>
                <a:pPr algn="ctr">
                  <a:defRPr lang="ja-JP" altLang="en-US"/>
                </a:pPr>
                <a:endParaRPr lang="ja-JP" altLang="en-US"/>
              </a:p>
            </p:txBody>
          </p:sp>
          <p:grpSp>
            <p:nvGrpSpPr>
              <p:cNvPr id="1423" name="グループ 416"/>
              <p:cNvGrpSpPr/>
              <p:nvPr/>
            </p:nvGrpSpPr>
            <p:grpSpPr>
              <a:xfrm>
                <a:off x="623006" y="3209118"/>
                <a:ext cx="4953338" cy="1360683"/>
                <a:chOff x="623006" y="3209118"/>
                <a:chExt cx="4953338" cy="1360683"/>
              </a:xfrm>
            </p:grpSpPr>
            <p:grpSp>
              <p:nvGrpSpPr>
                <p:cNvPr id="1424" name="グループ 407"/>
                <p:cNvGrpSpPr/>
                <p:nvPr/>
              </p:nvGrpSpPr>
              <p:grpSpPr>
                <a:xfrm>
                  <a:off x="623006" y="3209118"/>
                  <a:ext cx="4953338" cy="1360683"/>
                  <a:chOff x="767179" y="3180887"/>
                  <a:chExt cx="4953338" cy="1360683"/>
                </a:xfrm>
              </p:grpSpPr>
            </p:grpSp>
          </p:grpSp>
        </p:grpSp>
        <p:sp>
          <p:nvSpPr>
            <p:cNvPr id="1425" name="角丸四角形 419"/>
            <p:cNvSpPr/>
            <p:nvPr/>
          </p:nvSpPr>
          <p:spPr>
            <a:xfrm>
              <a:off x="834021" y="935763"/>
              <a:ext cx="2491538" cy="55607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 w="9525"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426" name="テキスト 1442"/>
            <p:cNvSpPr txBox="1"/>
            <p:nvPr/>
          </p:nvSpPr>
          <p:spPr>
            <a:xfrm>
              <a:off x="1227056" y="2659687"/>
              <a:ext cx="5102523" cy="39942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defRPr lang="ja-JP" altLang="en-US"/>
              </a:pPr>
              <a:r>
                <a:rPr lang="ja-JP" altLang="en-US" sz="1800" b="1">
                  <a:latin typeface="BIZ UDPゴシック"/>
                  <a:ea typeface="BIZ UDPゴシック"/>
                  <a:cs typeface="+mn-lt"/>
                </a:rPr>
                <a:t>まずはこれ！防災グッズチェックリスト</a:t>
              </a:r>
              <a:endParaRPr lang="ja-JP" altLang="en-US" sz="1600" b="1">
                <a:latin typeface="BIZ UDPゴシック"/>
                <a:ea typeface="BIZ UDPゴシック"/>
                <a:cs typeface="+mn-lt"/>
              </a:endParaRPr>
            </a:p>
          </p:txBody>
        </p:sp>
        <p:sp>
          <p:nvSpPr>
            <p:cNvPr id="1427" name="角丸四角形 418"/>
            <p:cNvSpPr/>
            <p:nvPr/>
          </p:nvSpPr>
          <p:spPr>
            <a:xfrm flipV="1">
              <a:off x="1719632" y="3021952"/>
              <a:ext cx="4098491" cy="65504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28" name="グループ 780"/>
          <p:cNvGrpSpPr/>
          <p:nvPr/>
        </p:nvGrpSpPr>
        <p:grpSpPr>
          <a:xfrm>
            <a:off x="7660590" y="1418279"/>
            <a:ext cx="7396931" cy="2728661"/>
            <a:chOff x="7660590" y="1489831"/>
            <a:chExt cx="7396931" cy="2842242"/>
          </a:xfrm>
        </p:grpSpPr>
        <p:grpSp>
          <p:nvGrpSpPr>
            <p:cNvPr id="1429" name="グループ 994"/>
            <p:cNvGrpSpPr/>
            <p:nvPr/>
          </p:nvGrpSpPr>
          <p:grpSpPr>
            <a:xfrm>
              <a:off x="7660590" y="1489831"/>
              <a:ext cx="7216630" cy="2842242"/>
              <a:chOff x="7705815" y="1633671"/>
              <a:chExt cx="7106174" cy="1834511"/>
            </a:xfrm>
          </p:grpSpPr>
          <p:grpSp>
            <p:nvGrpSpPr>
              <p:cNvPr id="1430" name="グループ 982"/>
              <p:cNvGrpSpPr/>
              <p:nvPr/>
            </p:nvGrpSpPr>
            <p:grpSpPr>
              <a:xfrm>
                <a:off x="7705815" y="1633671"/>
                <a:ext cx="6970768" cy="337133"/>
                <a:chOff x="7706162" y="1178678"/>
                <a:chExt cx="7261054" cy="371223"/>
              </a:xfrm>
            </p:grpSpPr>
          </p:grpSp>
        </p:grpSp>
        <p:sp>
          <p:nvSpPr>
            <p:cNvPr id="1431" name="テキスト ボックス 1002"/>
            <p:cNvSpPr txBox="1"/>
            <p:nvPr/>
          </p:nvSpPr>
          <p:spPr>
            <a:xfrm>
              <a:off x="8821702" y="1711713"/>
              <a:ext cx="5703622" cy="479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ln w="3175">
                    <a:solidFill>
                      <a:schemeClr val="bg1"/>
                    </a:solidFill>
                  </a:ln>
                  <a:solidFill>
                    <a:srgbClr val="FF0000"/>
                  </a:solidFill>
                  <a:highlight>
                    <a:srgbClr val="FFFF00"/>
                  </a:highlight>
                  <a:latin typeface="BIZ UDPゴシック"/>
                  <a:ea typeface="BIZ UDPゴシック"/>
                </a:rPr>
                <a:t>「まずは</a:t>
              </a:r>
              <a:r>
                <a:rPr kumimoji="1" lang="ja-JP" altLang="en-US" sz="2400" b="1" dirty="0" smtClean="0">
                  <a:ln w="3175">
                    <a:solidFill>
                      <a:schemeClr val="bg1"/>
                    </a:solidFill>
                  </a:ln>
                  <a:solidFill>
                    <a:srgbClr val="FF0000"/>
                  </a:solidFill>
                  <a:highlight>
                    <a:srgbClr val="FFFF00"/>
                  </a:highlight>
                  <a:latin typeface="BIZ UDPゴシック"/>
                  <a:ea typeface="BIZ UDPゴシック"/>
                </a:rPr>
                <a:t>自分の「身の安全」を最優先に！</a:t>
              </a:r>
              <a:r>
                <a:rPr kumimoji="1" lang="ja-JP" altLang="en-US" sz="2400" b="1" dirty="0" smtClean="0">
                  <a:ln w="3175">
                    <a:solidFill>
                      <a:schemeClr val="bg1"/>
                    </a:solidFill>
                  </a:ln>
                  <a:solidFill>
                    <a:srgbClr val="FF0000"/>
                  </a:solidFill>
                  <a:highlight>
                    <a:srgbClr val="FFFF00"/>
                  </a:highlight>
                  <a:latin typeface="BIZ UDPゴシック"/>
                  <a:ea typeface="BIZ UDPゴシック"/>
                </a:rPr>
                <a:t>」</a:t>
              </a:r>
              <a:endParaRPr kumimoji="1" lang="ja-JP" altLang="en-US" sz="24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BIZ UDPゴシック"/>
                <a:ea typeface="BIZ UDPゴシック"/>
              </a:endParaRPr>
            </a:p>
          </p:txBody>
        </p:sp>
        <p:pic>
          <p:nvPicPr>
            <p:cNvPr id="1432" name="図 165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5531" y="2312998"/>
              <a:ext cx="5886212" cy="1506738"/>
            </a:xfrm>
            <a:prstGeom prst="rect">
              <a:avLst/>
            </a:prstGeom>
          </p:spPr>
        </p:pic>
      </p:grpSp>
      <p:sp>
        <p:nvSpPr>
          <p:cNvPr id="1433" name="図形 2621"/>
          <p:cNvSpPr/>
          <p:nvPr/>
        </p:nvSpPr>
        <p:spPr>
          <a:xfrm>
            <a:off x="8594263" y="4011893"/>
            <a:ext cx="6326562" cy="3077746"/>
          </a:xfrm>
          <a:prstGeom prst="roundRect">
            <a:avLst>
              <a:gd name="adj" fmla="val 10325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434" name="テキスト 286"/>
          <p:cNvSpPr txBox="1"/>
          <p:nvPr/>
        </p:nvSpPr>
        <p:spPr>
          <a:xfrm>
            <a:off x="11968368" y="4039760"/>
            <a:ext cx="2538456" cy="36843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800" b="0" dirty="0" smtClean="0">
                <a:solidFill>
                  <a:srgbClr val="FFA6A6"/>
                </a:solidFill>
                <a:latin typeface="AR P丸ゴシック体E"/>
                <a:ea typeface="AR P丸ゴシック体E"/>
              </a:rPr>
              <a:t>▶</a:t>
            </a:r>
            <a:r>
              <a:rPr lang="ja-JP" altLang="en-US" sz="1800" b="0" u="sng">
                <a:latin typeface="AR P丸ゴシック体E"/>
                <a:ea typeface="AR P丸ゴシック体E"/>
              </a:rPr>
              <a:t>津波の恐れがあるとき</a:t>
            </a:r>
            <a:endParaRPr lang="ja-JP" altLang="en-US" sz="1800" b="0" u="sng">
              <a:latin typeface="AR P丸ゴシック体E"/>
              <a:ea typeface="AR P丸ゴシック体E"/>
            </a:endParaRPr>
          </a:p>
        </p:txBody>
      </p:sp>
      <p:sp>
        <p:nvSpPr>
          <p:cNvPr id="1435" name="図形 1023"/>
          <p:cNvSpPr/>
          <p:nvPr/>
        </p:nvSpPr>
        <p:spPr>
          <a:xfrm>
            <a:off x="12002031" y="5346506"/>
            <a:ext cx="2775994" cy="1683264"/>
          </a:xfrm>
          <a:prstGeom prst="roundRect">
            <a:avLst/>
          </a:prstGeom>
          <a:solidFill>
            <a:srgbClr val="FFFFBE"/>
          </a:solidFill>
          <a:ln w="12700" cap="flat" cmpd="sng" algn="ctr">
            <a:solidFill>
              <a:srgbClr val="FFFFBE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436" name="テキスト 287"/>
          <p:cNvSpPr txBox="1"/>
          <p:nvPr/>
        </p:nvSpPr>
        <p:spPr>
          <a:xfrm>
            <a:off x="11968369" y="5417414"/>
            <a:ext cx="2928735" cy="1568768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・</a:t>
            </a: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率先避難者として、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誰かを待つことなく避難を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・”より遠く”ではなく、”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より高い”ところを目指す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・津波警報等の解除まで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安全な場所に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</p:txBody>
      </p:sp>
      <p:grpSp>
        <p:nvGrpSpPr>
          <p:cNvPr id="1437" name="グループ 786"/>
          <p:cNvGrpSpPr/>
          <p:nvPr/>
        </p:nvGrpSpPr>
        <p:grpSpPr>
          <a:xfrm>
            <a:off x="7766113" y="9490832"/>
            <a:ext cx="5514982" cy="1080879"/>
            <a:chOff x="7794624" y="9459095"/>
            <a:chExt cx="5238847" cy="1075819"/>
          </a:xfrm>
        </p:grpSpPr>
        <p:sp>
          <p:nvSpPr>
            <p:cNvPr id="1438" name="図形 1036"/>
            <p:cNvSpPr/>
            <p:nvPr/>
          </p:nvSpPr>
          <p:spPr>
            <a:xfrm>
              <a:off x="7794624" y="9459095"/>
              <a:ext cx="5238847" cy="1075819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l">
                <a:defRPr lang="ja-JP" altLang="en-US"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39" name="角丸四角形 390"/>
            <p:cNvSpPr/>
            <p:nvPr/>
          </p:nvSpPr>
          <p:spPr>
            <a:xfrm>
              <a:off x="7907903" y="9774848"/>
              <a:ext cx="663025" cy="46800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A6A6"/>
                </a:solidFill>
              </a:endParaRPr>
            </a:p>
          </p:txBody>
        </p:sp>
        <p:sp>
          <p:nvSpPr>
            <p:cNvPr id="1440" name="テキスト 1037"/>
            <p:cNvSpPr txBox="1"/>
            <p:nvPr/>
          </p:nvSpPr>
          <p:spPr>
            <a:xfrm>
              <a:off x="7924645" y="9467725"/>
              <a:ext cx="767401" cy="39734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ja-JP" altLang="en-US"/>
              </a:pPr>
              <a:r>
                <a:rPr lang="ja-JP" altLang="en-US" sz="2000" b="1" u="none">
                  <a:latin typeface="+mj-ea"/>
                  <a:ea typeface="+mj-ea"/>
                </a:rPr>
                <a:t>メモ</a:t>
              </a:r>
              <a:endParaRPr lang="ja-JP" altLang="en-US" sz="2000" b="1" u="none">
                <a:latin typeface="+mj-ea"/>
                <a:ea typeface="+mj-ea"/>
              </a:endParaRPr>
            </a:p>
          </p:txBody>
        </p:sp>
      </p:grpSp>
      <p:grpSp>
        <p:nvGrpSpPr>
          <p:cNvPr id="1441" name="グループ 1635"/>
          <p:cNvGrpSpPr/>
          <p:nvPr/>
        </p:nvGrpSpPr>
        <p:grpSpPr>
          <a:xfrm>
            <a:off x="931160" y="4642834"/>
            <a:ext cx="6652035" cy="1526850"/>
            <a:chOff x="279334" y="4774950"/>
            <a:chExt cx="7292564" cy="1858956"/>
          </a:xfrm>
        </p:grpSpPr>
        <p:grpSp>
          <p:nvGrpSpPr>
            <p:cNvPr id="1442" name="グループ 829"/>
            <p:cNvGrpSpPr/>
            <p:nvPr/>
          </p:nvGrpSpPr>
          <p:grpSpPr>
            <a:xfrm>
              <a:off x="279334" y="4774950"/>
              <a:ext cx="7292564" cy="1858956"/>
              <a:chOff x="279334" y="4828614"/>
              <a:chExt cx="7292564" cy="1858956"/>
            </a:xfrm>
          </p:grpSpPr>
          <p:grpSp>
            <p:nvGrpSpPr>
              <p:cNvPr id="1443" name="グループ 1443"/>
              <p:cNvGrpSpPr/>
              <p:nvPr/>
            </p:nvGrpSpPr>
            <p:grpSpPr>
              <a:xfrm>
                <a:off x="279334" y="4937662"/>
                <a:ext cx="7292564" cy="1718764"/>
                <a:chOff x="260050" y="5266024"/>
                <a:chExt cx="7292564" cy="1718764"/>
              </a:xfrm>
            </p:grpSpPr>
            <p:grpSp>
              <p:nvGrpSpPr>
                <p:cNvPr id="1444" name="グループ化 1009"/>
                <p:cNvGrpSpPr/>
                <p:nvPr/>
              </p:nvGrpSpPr>
              <p:grpSpPr>
                <a:xfrm>
                  <a:off x="260050" y="5266024"/>
                  <a:ext cx="7003653" cy="1718764"/>
                  <a:chOff x="201208" y="5220960"/>
                  <a:chExt cx="7238655" cy="2154889"/>
                </a:xfrm>
              </p:grpSpPr>
              <p:grpSp>
                <p:nvGrpSpPr>
                  <p:cNvPr id="1445" name="グループ化 76"/>
                  <p:cNvGrpSpPr/>
                  <p:nvPr/>
                </p:nvGrpSpPr>
                <p:grpSpPr>
                  <a:xfrm>
                    <a:off x="201208" y="5220960"/>
                    <a:ext cx="7238655" cy="2154889"/>
                    <a:chOff x="-3684591" y="4943404"/>
                    <a:chExt cx="7238655" cy="2154889"/>
                  </a:xfrm>
                </p:grpSpPr>
                <p:grpSp>
                  <p:nvGrpSpPr>
                    <p:cNvPr id="1446" name="グループ化 221"/>
                    <p:cNvGrpSpPr/>
                    <p:nvPr/>
                  </p:nvGrpSpPr>
                  <p:grpSpPr>
                    <a:xfrm>
                      <a:off x="-3684591" y="4943404"/>
                      <a:ext cx="7238655" cy="2154889"/>
                      <a:chOff x="193620" y="2701655"/>
                      <a:chExt cx="7238655" cy="2154889"/>
                    </a:xfrm>
                  </p:grpSpPr>
                </p:grpSp>
                <p:grpSp>
                  <p:nvGrpSpPr>
                    <p:cNvPr id="1447" name="グループ化 75"/>
                    <p:cNvGrpSpPr/>
                    <p:nvPr/>
                  </p:nvGrpSpPr>
                  <p:grpSpPr>
                    <a:xfrm>
                      <a:off x="-195696" y="5602590"/>
                      <a:ext cx="2403199" cy="1063584"/>
                      <a:chOff x="-195696" y="5602590"/>
                      <a:chExt cx="2403199" cy="1063584"/>
                    </a:xfrm>
                  </p:grpSpPr>
                  <p:sp>
                    <p:nvSpPr>
                      <p:cNvPr id="1448" name="テキスト ボックス 233"/>
                      <p:cNvSpPr txBox="1"/>
                      <p:nvPr/>
                    </p:nvSpPr>
                    <p:spPr>
                      <a:xfrm flipH="1">
                        <a:off x="-195696" y="6150753"/>
                        <a:ext cx="2403199" cy="5154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ja-JP" altLang="en-US" sz="1600" dirty="0">
                            <a:latin typeface="AR P丸ゴシック体E"/>
                            <a:ea typeface="AR P丸ゴシック体E"/>
                          </a:rPr>
                          <a:t>災害用伝言ダイヤル</a:t>
                        </a:r>
                        <a:endParaRPr kumimoji="1" lang="ja-JP" altLang="en-US" sz="1600" dirty="0">
                          <a:latin typeface="AR P丸ゴシック体E"/>
                          <a:ea typeface="AR P丸ゴシック体E"/>
                        </a:endParaRPr>
                      </a:p>
                    </p:txBody>
                  </p:sp>
                  <p:sp>
                    <p:nvSpPr>
                      <p:cNvPr id="1449" name="テキスト ボックス 235"/>
                      <p:cNvSpPr txBox="1"/>
                      <p:nvPr/>
                    </p:nvSpPr>
                    <p:spPr>
                      <a:xfrm flipH="1">
                        <a:off x="-185303" y="5602590"/>
                        <a:ext cx="2236747" cy="5154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ja-JP" altLang="en-US" sz="1600" dirty="0">
                            <a:latin typeface="AR P丸ゴシック体E"/>
                            <a:ea typeface="AR P丸ゴシック体E"/>
                          </a:rPr>
                          <a:t>災害用伝言掲示板</a:t>
                        </a:r>
                        <a:endParaRPr lang="ja-JP" altLang="en-US" sz="1600" dirty="0">
                          <a:latin typeface="AR P丸ゴシック体E"/>
                          <a:ea typeface="AR P丸ゴシック体E"/>
                        </a:endParaRPr>
                      </a:p>
                    </p:txBody>
                  </p:sp>
                </p:grpSp>
                <p:grpSp>
                  <p:nvGrpSpPr>
                    <p:cNvPr id="1450" name="グループ化 236"/>
                    <p:cNvGrpSpPr/>
                    <p:nvPr/>
                  </p:nvGrpSpPr>
                  <p:grpSpPr>
                    <a:xfrm>
                      <a:off x="-2482745" y="5590815"/>
                      <a:ext cx="2163142" cy="1012023"/>
                      <a:chOff x="-2490274" y="5116416"/>
                      <a:chExt cx="2163142" cy="1012023"/>
                    </a:xfrm>
                  </p:grpSpPr>
                  <p:sp>
                    <p:nvSpPr>
                      <p:cNvPr id="1451" name="テキスト ボックス 238"/>
                      <p:cNvSpPr txBox="1"/>
                      <p:nvPr/>
                    </p:nvSpPr>
                    <p:spPr>
                      <a:xfrm flipH="1">
                        <a:off x="-2488393" y="5613018"/>
                        <a:ext cx="2161261" cy="5154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ja-JP" altLang="en-US" sz="1600" dirty="0">
                            <a:latin typeface="AR P丸ゴシック体E"/>
                            <a:ea typeface="AR P丸ゴシック体E"/>
                          </a:rPr>
                          <a:t>公衆電話</a:t>
                        </a:r>
                        <a:endParaRPr kumimoji="1" lang="ja-JP" altLang="en-US" sz="1600" dirty="0">
                          <a:latin typeface="AR P丸ゴシック体E"/>
                          <a:ea typeface="AR P丸ゴシック体E"/>
                        </a:endParaRPr>
                      </a:p>
                    </p:txBody>
                  </p:sp>
                  <p:sp>
                    <p:nvSpPr>
                      <p:cNvPr id="1452" name="正方形/長方形 239"/>
                      <p:cNvSpPr/>
                      <p:nvPr/>
                    </p:nvSpPr>
                    <p:spPr>
                      <a:xfrm>
                        <a:off x="-982126" y="5727484"/>
                        <a:ext cx="285276" cy="36129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FFA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60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endParaRPr>
                      </a:p>
                    </p:txBody>
                  </p:sp>
                  <p:sp>
                    <p:nvSpPr>
                      <p:cNvPr id="1453" name="テキスト ボックス 240"/>
                      <p:cNvSpPr txBox="1"/>
                      <p:nvPr/>
                    </p:nvSpPr>
                    <p:spPr>
                      <a:xfrm flipH="1">
                        <a:off x="-2490274" y="5116416"/>
                        <a:ext cx="1042529" cy="5154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ja-JP" altLang="en-US" sz="1600" dirty="0" smtClean="0">
                            <a:latin typeface="AR P丸ゴシック体E"/>
                            <a:ea typeface="AR P丸ゴシック体E"/>
                          </a:rPr>
                          <a:t>メール</a:t>
                        </a:r>
                        <a:endParaRPr lang="en-US" altLang="ja-JP" sz="1600" dirty="0" smtClean="0">
                          <a:latin typeface="AR P丸ゴシック体E"/>
                          <a:ea typeface="AR P丸ゴシック体E"/>
                        </a:endParaRPr>
                      </a:p>
                    </p:txBody>
                  </p:sp>
                </p:grpSp>
              </p:grpSp>
            </p:grpSp>
            <p:pic>
              <p:nvPicPr>
                <p:cNvPr id="1454" name="図 1026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63831" y="6197266"/>
                  <a:ext cx="424199" cy="318433"/>
                </a:xfrm>
                <a:prstGeom prst="rect">
                  <a:avLst/>
                </a:prstGeom>
              </p:spPr>
            </p:pic>
            <p:sp>
              <p:nvSpPr>
                <p:cNvPr id="1455" name="テキスト 1027"/>
                <p:cNvSpPr txBox="1"/>
                <p:nvPr/>
              </p:nvSpPr>
              <p:spPr>
                <a:xfrm>
                  <a:off x="3170614" y="6455816"/>
                  <a:ext cx="600682" cy="317426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p>
                  <a:pPr algn="ctr">
                    <a:defRPr lang="ja-JP" altLang="en-US"/>
                  </a:pPr>
                  <a:r>
                    <a:rPr lang="ja-JP" altLang="en-US" sz="1100"/>
                    <a:t>171</a:t>
                  </a:r>
                  <a:endParaRPr lang="ja-JP" altLang="en-US" sz="1100"/>
                </a:p>
              </p:txBody>
            </p:sp>
            <p:pic>
              <p:nvPicPr>
                <p:cNvPr id="1456" name="図 1028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26114" y="6230480"/>
                  <a:ext cx="324536" cy="339828"/>
                </a:xfrm>
                <a:prstGeom prst="rect">
                  <a:avLst/>
                </a:prstGeom>
              </p:spPr>
            </p:pic>
            <p:pic>
              <p:nvPicPr>
                <p:cNvPr id="1457" name="図 1029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18452" y="5836027"/>
                  <a:ext cx="316705" cy="325243"/>
                </a:xfrm>
                <a:prstGeom prst="rect">
                  <a:avLst/>
                </a:prstGeom>
              </p:spPr>
            </p:pic>
            <p:sp>
              <p:nvSpPr>
                <p:cNvPr id="1458" name="正方形/長方形 1030"/>
                <p:cNvSpPr/>
                <p:nvPr/>
              </p:nvSpPr>
              <p:spPr>
                <a:xfrm>
                  <a:off x="2876097" y="5860796"/>
                  <a:ext cx="278137" cy="28817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A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459" name="正方形/長方形 1031"/>
                <p:cNvSpPr/>
                <p:nvPr/>
              </p:nvSpPr>
              <p:spPr>
                <a:xfrm>
                  <a:off x="759691" y="5857735"/>
                  <a:ext cx="278137" cy="28817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A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460" name="正方形/長方形 1032"/>
                <p:cNvSpPr/>
                <p:nvPr/>
              </p:nvSpPr>
              <p:spPr>
                <a:xfrm>
                  <a:off x="760952" y="6283650"/>
                  <a:ext cx="278137" cy="28817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A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pic>
              <p:nvPicPr>
                <p:cNvPr id="1461" name="図 1033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07587" y="5489309"/>
                  <a:ext cx="813027" cy="813027"/>
                </a:xfrm>
                <a:prstGeom prst="rect">
                  <a:avLst/>
                </a:prstGeom>
                <a:ln>
                  <a:solidFill>
                    <a:srgbClr val="1E1E1E"/>
                  </a:solidFill>
                </a:ln>
              </p:spPr>
            </p:pic>
            <p:sp>
              <p:nvSpPr>
                <p:cNvPr id="1462" name="テキスト 1035"/>
                <p:cNvSpPr txBox="1"/>
                <p:nvPr/>
              </p:nvSpPr>
              <p:spPr>
                <a:xfrm>
                  <a:off x="5574224" y="6321805"/>
                  <a:ext cx="1978390" cy="29869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p>
                  <a:pPr>
                    <a:defRPr lang="ja-JP" altLang="en-US"/>
                  </a:pPr>
                  <a:r>
                    <a:rPr lang="ja-JP" altLang="en-US" sz="1000" b="1" dirty="0" smtClean="0">
                      <a:solidFill>
                        <a:srgbClr val="FF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　１７１についてはこちら</a:t>
                  </a:r>
                  <a:r>
                    <a:rPr lang="ja-JP" altLang="en-US" sz="1000" b="1" dirty="0" smtClean="0">
                      <a:solidFill>
                        <a:srgbClr val="FF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↑</a:t>
                  </a:r>
                  <a:endParaRPr lang="ja-JP" altLang="en-US" sz="100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463" name="テキスト 384"/>
              <p:cNvSpPr txBox="1"/>
              <p:nvPr/>
            </p:nvSpPr>
            <p:spPr>
              <a:xfrm>
                <a:off x="1155723" y="4828614"/>
                <a:ext cx="5102523" cy="560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>
                  <a:defRPr lang="ja-JP" altLang="en-US"/>
                </a:pPr>
                <a:r>
                  <a:rPr lang="ja-JP" altLang="en-US" sz="2400" b="1">
                    <a:latin typeface="BIZ UDPゴシック"/>
                    <a:ea typeface="BIZ UDPゴシック"/>
                    <a:cs typeface="+mn-lt"/>
                  </a:rPr>
                  <a:t>家族の連絡方法</a:t>
                </a:r>
                <a:endParaRPr lang="ja-JP" altLang="en-US" sz="1600" b="1">
                  <a:latin typeface="BIZ UDPゴシック"/>
                  <a:ea typeface="BIZ UDPゴシック"/>
                  <a:cs typeface="+mn-lt"/>
                </a:endParaRPr>
              </a:p>
            </p:txBody>
          </p:sp>
          <p:sp>
            <p:nvSpPr>
              <p:cNvPr id="1464" name="テキスト 828"/>
              <p:cNvSpPr txBox="1"/>
              <p:nvPr/>
            </p:nvSpPr>
            <p:spPr>
              <a:xfrm>
                <a:off x="406411" y="6276464"/>
                <a:ext cx="6850176" cy="41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600">
                    <a:highlight>
                      <a:srgbClr val="FFFF00"/>
                    </a:highlight>
                    <a:latin typeface="AR P丸ゴシック体E"/>
                    <a:ea typeface="AR P丸ゴシック体E"/>
                  </a:rPr>
                  <a:t>地域住民の安否確認方法についても、訓練の際などに確認しましょう</a:t>
                </a:r>
                <a:endParaRPr lang="ja-JP" altLang="en-US" sz="1600">
                  <a:highlight>
                    <a:srgbClr val="FFFF00"/>
                  </a:highlight>
                  <a:latin typeface="AR P丸ゴシック体E"/>
                  <a:ea typeface="AR P丸ゴシック体E"/>
                </a:endParaRPr>
              </a:p>
            </p:txBody>
          </p:sp>
        </p:grpSp>
        <p:sp>
          <p:nvSpPr>
            <p:cNvPr id="1465" name="角丸四角形 1227"/>
            <p:cNvSpPr/>
            <p:nvPr/>
          </p:nvSpPr>
          <p:spPr>
            <a:xfrm>
              <a:off x="2546335" y="5278249"/>
              <a:ext cx="2327569" cy="64402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66" name="グループ 1639"/>
          <p:cNvGrpSpPr/>
          <p:nvPr/>
        </p:nvGrpSpPr>
        <p:grpSpPr>
          <a:xfrm>
            <a:off x="1006045" y="6224273"/>
            <a:ext cx="6159641" cy="1714910"/>
            <a:chOff x="946762" y="6491396"/>
            <a:chExt cx="6190803" cy="1459176"/>
          </a:xfrm>
        </p:grpSpPr>
        <p:grpSp>
          <p:nvGrpSpPr>
            <p:cNvPr id="1467" name="グループ 802"/>
            <p:cNvGrpSpPr/>
            <p:nvPr/>
          </p:nvGrpSpPr>
          <p:grpSpPr>
            <a:xfrm>
              <a:off x="946762" y="6491396"/>
              <a:ext cx="6190803" cy="1459176"/>
              <a:chOff x="290005" y="6224522"/>
              <a:chExt cx="6768381" cy="1646704"/>
            </a:xfrm>
          </p:grpSpPr>
          <p:grpSp>
            <p:nvGrpSpPr>
              <p:cNvPr id="1468" name="グループ 362"/>
              <p:cNvGrpSpPr/>
              <p:nvPr/>
            </p:nvGrpSpPr>
            <p:grpSpPr>
              <a:xfrm>
                <a:off x="3826979" y="6678228"/>
                <a:ext cx="3231407" cy="1185008"/>
                <a:chOff x="3826979" y="6644360"/>
                <a:chExt cx="3231407" cy="1185008"/>
              </a:xfrm>
            </p:grpSpPr>
            <p:sp>
              <p:nvSpPr>
                <p:cNvPr id="1469" name="テキスト 1820"/>
                <p:cNvSpPr txBox="1"/>
                <p:nvPr/>
              </p:nvSpPr>
              <p:spPr>
                <a:xfrm>
                  <a:off x="3826979" y="6644360"/>
                  <a:ext cx="3141458" cy="6197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p>
                  <a:pPr>
                    <a:defRPr lang="ja-JP" altLang="en-US"/>
                  </a:pPr>
                  <a:r>
                    <a:rPr lang="ja-JP" altLang="en-US" sz="1200" dirty="0" smtClean="0">
                      <a:solidFill>
                        <a:srgbClr val="FFA6A6"/>
                      </a:solidFill>
                      <a:latin typeface="AR P丸ゴシック体E"/>
                      <a:ea typeface="AR P丸ゴシック体E"/>
                    </a:rPr>
                    <a:t>▶</a:t>
                  </a:r>
                  <a:r>
                    <a:rPr lang="ja-JP" altLang="en-US" sz="1200" dirty="0" smtClean="0">
                      <a:solidFill>
                        <a:srgbClr val="52A7FC"/>
                      </a:solidFill>
                      <a:latin typeface="AR P丸ゴシック体E"/>
                      <a:ea typeface="AR P丸ゴシック体E"/>
                    </a:rPr>
                    <a:t> </a:t>
                  </a:r>
                  <a:r>
                    <a:rPr lang="ja-JP" altLang="en-US" sz="1200" dirty="0" smtClean="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家族</a:t>
                  </a:r>
                  <a:r>
                    <a:rPr lang="ja-JP" altLang="en-US" sz="1200" dirty="0" smtClean="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それぞれが安全確保できたら、</a:t>
                  </a:r>
                  <a:endParaRPr lang="ja-JP" altLang="en-US" sz="1400" dirty="0" smtClean="0">
                    <a:solidFill>
                      <a:schemeClr val="tx1"/>
                    </a:solidFill>
                    <a:latin typeface="AR P丸ゴシック体E"/>
                    <a:ea typeface="AR P丸ゴシック体E"/>
                  </a:endParaRPr>
                </a:p>
                <a:p>
                  <a:pPr>
                    <a:defRPr lang="ja-JP" altLang="en-US"/>
                  </a:pPr>
                  <a:r>
                    <a:rPr lang="ja-JP" altLang="en-US" sz="1200" dirty="0" smtClean="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   どこに集まるか決めておきましょう。</a:t>
                  </a:r>
                  <a:endParaRPr lang="ja-JP" altLang="en-US" sz="1200" dirty="0" smtClean="0">
                    <a:solidFill>
                      <a:schemeClr val="tx1"/>
                    </a:solidFill>
                    <a:latin typeface="AR P丸ゴシック体E"/>
                    <a:ea typeface="AR P丸ゴシック体E"/>
                  </a:endParaRPr>
                </a:p>
                <a:p>
                  <a:pPr>
                    <a:defRPr lang="ja-JP" altLang="en-US"/>
                  </a:pPr>
                  <a:endParaRPr lang="ja-JP" altLang="en-US" sz="1200"/>
                </a:p>
              </p:txBody>
            </p:sp>
            <p:sp>
              <p:nvSpPr>
                <p:cNvPr id="1470" name="図形 1825"/>
                <p:cNvSpPr/>
                <p:nvPr/>
              </p:nvSpPr>
              <p:spPr>
                <a:xfrm>
                  <a:off x="3898629" y="7207823"/>
                  <a:ext cx="3159757" cy="621545"/>
                </a:xfrm>
                <a:prstGeom prst="roundRect">
                  <a:avLst/>
                </a:prstGeom>
                <a:solidFill>
                  <a:srgbClr val="FFFFBE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</p:spPr>
              <p:txBody>
                <a:bodyPr anchor="ctr"/>
                <a:lstStyle>
                  <a:defPPr>
                    <a:defRPr lang="ja-JP">
                      <a:solidFill>
                        <a:sysClr val="window" lastClr="FFFFFF"/>
                      </a:solidFill>
                      <a:latin typeface="Calibri"/>
                      <a:ea typeface="ＭＳ Ｐゴシック"/>
                    </a:defRPr>
                  </a:defPPr>
                  <a:lvl1pPr marL="0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1pPr>
                  <a:lvl2pPr marL="619446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2pPr>
                  <a:lvl3pPr marL="1238892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3pPr>
                  <a:lvl4pPr marL="1858340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4pPr>
                  <a:lvl5pPr marL="2477786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5pPr>
                  <a:lvl6pPr marL="3097232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6pPr>
                  <a:lvl7pPr marL="3716678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7pPr>
                  <a:lvl8pPr marL="4336124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8pPr>
                  <a:lvl9pPr marL="4955572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9pPr>
                </a:lstStyle>
                <a:p>
                  <a:pPr algn="l">
                    <a:defRPr lang="ja-JP" altLang="en-US"/>
                  </a:pPr>
                  <a:endParaRPr lang="ja-JP" altLang="en-US"/>
                </a:p>
              </p:txBody>
            </p:sp>
          </p:grpSp>
          <p:grpSp>
            <p:nvGrpSpPr>
              <p:cNvPr id="1471" name="グループ 796"/>
              <p:cNvGrpSpPr/>
              <p:nvPr/>
            </p:nvGrpSpPr>
            <p:grpSpPr>
              <a:xfrm>
                <a:off x="290005" y="6224522"/>
                <a:ext cx="3447298" cy="1646704"/>
                <a:chOff x="290005" y="6224522"/>
                <a:chExt cx="3447298" cy="1646704"/>
              </a:xfrm>
            </p:grpSpPr>
            <p:grpSp>
              <p:nvGrpSpPr>
                <p:cNvPr id="1472" name="グループ 360"/>
                <p:cNvGrpSpPr/>
                <p:nvPr/>
              </p:nvGrpSpPr>
              <p:grpSpPr>
                <a:xfrm>
                  <a:off x="290005" y="6663475"/>
                  <a:ext cx="3447298" cy="1207751"/>
                  <a:chOff x="290005" y="6638074"/>
                  <a:chExt cx="3447298" cy="1207751"/>
                </a:xfrm>
              </p:grpSpPr>
              <p:grpSp>
                <p:nvGrpSpPr>
                  <p:cNvPr id="1473" name="グループ 358"/>
                  <p:cNvGrpSpPr/>
                  <p:nvPr/>
                </p:nvGrpSpPr>
                <p:grpSpPr>
                  <a:xfrm>
                    <a:off x="290005" y="6638074"/>
                    <a:ext cx="3447298" cy="797087"/>
                    <a:chOff x="290005" y="6638074"/>
                    <a:chExt cx="3447298" cy="797087"/>
                  </a:xfrm>
                </p:grpSpPr>
                <p:grpSp>
                  <p:nvGrpSpPr>
                    <p:cNvPr id="1474" name="グループ化 563"/>
                    <p:cNvGrpSpPr/>
                    <p:nvPr/>
                  </p:nvGrpSpPr>
                  <p:grpSpPr>
                    <a:xfrm>
                      <a:off x="290005" y="6638074"/>
                      <a:ext cx="3447298" cy="797087"/>
                      <a:chOff x="235232" y="9154059"/>
                      <a:chExt cx="3527878" cy="795944"/>
                    </a:xfrm>
                  </p:grpSpPr>
                  <p:grpSp>
                    <p:nvGrpSpPr>
                      <p:cNvPr id="1475" name="グループ化 48"/>
                      <p:cNvGrpSpPr/>
                      <p:nvPr/>
                    </p:nvGrpSpPr>
                    <p:grpSpPr>
                      <a:xfrm>
                        <a:off x="235232" y="9154059"/>
                        <a:ext cx="3527878" cy="795944"/>
                        <a:chOff x="120717" y="8907895"/>
                        <a:chExt cx="3504515" cy="825451"/>
                      </a:xfrm>
                    </p:grpSpPr>
                    <p:grpSp>
                      <p:nvGrpSpPr>
                        <p:cNvPr id="1476" name="グループ化 1"/>
                        <p:cNvGrpSpPr/>
                        <p:nvPr/>
                      </p:nvGrpSpPr>
                      <p:grpSpPr>
                        <a:xfrm>
                          <a:off x="120717" y="8907895"/>
                          <a:ext cx="3504515" cy="825451"/>
                          <a:chOff x="118833" y="5615404"/>
                          <a:chExt cx="3504515" cy="825451"/>
                        </a:xfrm>
                      </p:grpSpPr>
                      <p:sp>
                        <p:nvSpPr>
                          <p:cNvPr id="1477" name="テキスト ボックス 132"/>
                          <p:cNvSpPr txBox="1"/>
                          <p:nvPr/>
                        </p:nvSpPr>
                        <p:spPr>
                          <a:xfrm flipH="1">
                            <a:off x="118833" y="5615404"/>
                            <a:ext cx="3504515" cy="825453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ja-JP" altLang="en-US" sz="1200" dirty="0" smtClean="0">
                                <a:solidFill>
                                  <a:srgbClr val="FFA6A6"/>
                                </a:solidFill>
                                <a:latin typeface="AR P丸ゴシック体E"/>
                                <a:ea typeface="AR P丸ゴシック体E"/>
                              </a:rPr>
                              <a:t>▶</a:t>
                            </a:r>
                            <a:r>
                              <a:rPr lang="ja-JP" altLang="en-US" sz="1200" dirty="0" smtClean="0">
                                <a:solidFill>
                                  <a:srgbClr val="52A7FC"/>
                                </a:solidFill>
                                <a:latin typeface="AR P丸ゴシック体E"/>
                                <a:ea typeface="AR P丸ゴシック体E"/>
                              </a:rPr>
                              <a:t> </a:t>
                            </a:r>
                            <a:r>
                              <a:rPr lang="ja-JP" altLang="en-US" sz="1200" dirty="0" smtClean="0">
                                <a:latin typeface="AR P丸ゴシック体E"/>
                                <a:ea typeface="AR P丸ゴシック体E"/>
                              </a:rPr>
                              <a:t>避難先は２つ以上確保しておきましょう。</a:t>
                            </a:r>
                            <a:endParaRPr lang="en-US" altLang="ja-JP" sz="1200" dirty="0" smtClean="0">
                              <a:latin typeface="AR P丸ゴシック体E"/>
                              <a:ea typeface="AR P丸ゴシック体E"/>
                            </a:endParaRPr>
                          </a:p>
                          <a:p>
                            <a:r>
                              <a:rPr lang="ja-JP" altLang="en-US" sz="1200" dirty="0" smtClean="0">
                                <a:solidFill>
                                  <a:srgbClr val="FFA6A6"/>
                                </a:solidFill>
                                <a:latin typeface="AR P丸ゴシック体E"/>
                                <a:ea typeface="AR P丸ゴシック体E"/>
                              </a:rPr>
                              <a:t>▶</a:t>
                            </a:r>
                            <a:r>
                              <a:rPr lang="ja-JP" altLang="en-US" sz="1200" dirty="0" smtClean="0">
                                <a:solidFill>
                                  <a:srgbClr val="52A7FC"/>
                                </a:solidFill>
                                <a:latin typeface="AR P丸ゴシック体E"/>
                                <a:ea typeface="AR P丸ゴシック体E"/>
                              </a:rPr>
                              <a:t> </a:t>
                            </a:r>
                            <a:r>
                              <a:rPr lang="ja-JP" altLang="en-US" sz="1200" dirty="0" smtClean="0">
                                <a:latin typeface="AR P丸ゴシック体E"/>
                                <a:ea typeface="AR P丸ゴシック体E"/>
                              </a:rPr>
                              <a:t>安全な場所にある、親戚・知人宅やホテル　　　　なども</a:t>
                            </a:r>
                            <a:r>
                              <a:rPr lang="ja-JP" altLang="en-US" sz="1200" dirty="0" smtClean="0">
                                <a:latin typeface="AR P丸ゴシック体E"/>
                                <a:ea typeface="AR P丸ゴシック体E"/>
                              </a:rPr>
                              <a:t>避難先になります。</a:t>
                            </a:r>
                            <a:endParaRPr lang="ja-JP" altLang="en-US" sz="1200" dirty="0" smtClean="0">
                              <a:latin typeface="AR P丸ゴシック体E"/>
                              <a:ea typeface="AR P丸ゴシック体E"/>
                            </a:endParaRPr>
                          </a:p>
                          <a:p>
                            <a:endParaRPr lang="ja-JP" altLang="en-US" sz="1200" dirty="0" smtClean="0">
                              <a:latin typeface="AR P丸ゴシック体E"/>
                              <a:ea typeface="AR P丸ゴシック体E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1478" name="図形 1451"/>
                  <p:cNvSpPr/>
                  <p:nvPr/>
                </p:nvSpPr>
                <p:spPr>
                  <a:xfrm>
                    <a:off x="421610" y="7252122"/>
                    <a:ext cx="1531195" cy="593703"/>
                  </a:xfrm>
                  <a:prstGeom prst="roundRect">
                    <a:avLst/>
                  </a:prstGeom>
                  <a:solidFill>
                    <a:srgbClr val="FFFFBE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</p:spPr>
                <p:txBody>
                  <a:bodyPr anchor="ctr"/>
                  <a:lstStyle>
                    <a:defPPr>
                      <a:defRPr lang="ja-JP">
                        <a:solidFill>
                          <a:sysClr val="window" lastClr="FFFFFF"/>
                        </a:solidFill>
                        <a:latin typeface="Calibri"/>
                        <a:ea typeface="ＭＳ Ｐゴシック"/>
                      </a:defRPr>
                    </a:defPPr>
                    <a:lvl1pPr marL="0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1pPr>
                    <a:lvl2pPr marL="619446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2pPr>
                    <a:lvl3pPr marL="1238892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3pPr>
                    <a:lvl4pPr marL="1858340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4pPr>
                    <a:lvl5pPr marL="2477786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5pPr>
                    <a:lvl6pPr marL="3097232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6pPr>
                    <a:lvl7pPr marL="3716678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7pPr>
                    <a:lvl8pPr marL="4336124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8pPr>
                    <a:lvl9pPr marL="4955572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9pPr>
                  </a:lstStyle>
                  <a:p>
                    <a:pPr algn="l">
                      <a:defRPr lang="ja-JP" altLang="en-US"/>
                    </a:pPr>
                    <a:endParaRPr lang="ja-JP" altLang="en-US"/>
                  </a:p>
                </p:txBody>
              </p:sp>
            </p:grpSp>
            <p:sp>
              <p:nvSpPr>
                <p:cNvPr id="1479" name="テキスト 385"/>
                <p:cNvSpPr txBox="1"/>
                <p:nvPr/>
              </p:nvSpPr>
              <p:spPr>
                <a:xfrm>
                  <a:off x="487641" y="6224522"/>
                  <a:ext cx="2973948" cy="4424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p>
                  <a:pPr algn="ctr">
                    <a:defRPr lang="ja-JP" altLang="en-US"/>
                  </a:pPr>
                  <a:r>
                    <a:rPr lang="ja-JP" altLang="en-US" sz="2400" b="1">
                      <a:latin typeface="BIZ UDPゴシック"/>
                      <a:ea typeface="BIZ UDPゴシック"/>
                      <a:cs typeface="+mn-lt"/>
                    </a:rPr>
                    <a:t>避難する場所</a:t>
                  </a:r>
                  <a:endParaRPr lang="ja-JP" altLang="en-US" sz="1600" b="1">
                    <a:latin typeface="BIZ UDPゴシック"/>
                    <a:ea typeface="BIZ UDPゴシック"/>
                    <a:cs typeface="+mn-lt"/>
                  </a:endParaRPr>
                </a:p>
              </p:txBody>
            </p:sp>
          </p:grpSp>
          <p:sp>
            <p:nvSpPr>
              <p:cNvPr id="1480" name="テキスト 386"/>
              <p:cNvSpPr txBox="1"/>
              <p:nvPr/>
            </p:nvSpPr>
            <p:spPr>
              <a:xfrm>
                <a:off x="3983747" y="6228558"/>
                <a:ext cx="2973948" cy="442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>
                  <a:defRPr lang="ja-JP" altLang="en-US"/>
                </a:pPr>
                <a:r>
                  <a:rPr lang="ja-JP" altLang="en-US" sz="2400" b="1">
                    <a:latin typeface="BIZ UDPゴシック"/>
                    <a:ea typeface="BIZ UDPゴシック"/>
                    <a:cs typeface="+mn-lt"/>
                  </a:rPr>
                  <a:t>家族の集合場所</a:t>
                </a:r>
                <a:endParaRPr lang="ja-JP" altLang="en-US" sz="1600" b="1">
                  <a:latin typeface="BIZ UDPゴシック"/>
                  <a:ea typeface="BIZ UDPゴシック"/>
                  <a:cs typeface="+mn-lt"/>
                </a:endParaRPr>
              </a:p>
            </p:txBody>
          </p:sp>
        </p:grpSp>
        <p:sp>
          <p:nvSpPr>
            <p:cNvPr id="1481" name="角丸四角形 426"/>
            <p:cNvSpPr/>
            <p:nvPr/>
          </p:nvSpPr>
          <p:spPr>
            <a:xfrm>
              <a:off x="4627843" y="6826307"/>
              <a:ext cx="2182240" cy="46800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82" name="角丸四角形 1652"/>
          <p:cNvSpPr/>
          <p:nvPr/>
        </p:nvSpPr>
        <p:spPr>
          <a:xfrm>
            <a:off x="2492463" y="8529557"/>
            <a:ext cx="3130547" cy="55593"/>
          </a:xfrm>
          <a:prstGeom prst="roundRect">
            <a:avLst/>
          </a:prstGeom>
          <a:solidFill>
            <a:srgbClr val="FFA6A6">
              <a:alpha val="70000"/>
            </a:srgbClr>
          </a:solidFill>
          <a:ln>
            <a:solidFill>
              <a:srgbClr val="FF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83" name="グループ 1726"/>
          <p:cNvGrpSpPr/>
          <p:nvPr/>
        </p:nvGrpSpPr>
        <p:grpSpPr>
          <a:xfrm>
            <a:off x="1351681" y="3046960"/>
            <a:ext cx="5416363" cy="1646209"/>
            <a:chOff x="1444977" y="2927361"/>
            <a:chExt cx="5416363" cy="1692112"/>
          </a:xfrm>
        </p:grpSpPr>
        <p:sp>
          <p:nvSpPr>
            <p:cNvPr id="1484" name="正方形/長方形 2126"/>
            <p:cNvSpPr/>
            <p:nvPr/>
          </p:nvSpPr>
          <p:spPr>
            <a:xfrm>
              <a:off x="1592170" y="2927361"/>
              <a:ext cx="5269170" cy="1692112"/>
            </a:xfrm>
            <a:prstGeom prst="rect">
              <a:avLst/>
            </a:prstGeom>
            <a:noFill/>
            <a:ln w="63500" cap="rnd" cmpd="sng" algn="ctr">
              <a:noFill/>
              <a:prstDash val="solid"/>
              <a:bevel/>
            </a:ln>
          </p:spPr>
          <p:txBody>
            <a:bodyPr rtlCol="0" anchor="ctr"/>
            <a:lstStyle>
              <a:defPPr>
                <a:defRPr lang="ja-JP">
                  <a:solidFill>
                    <a:sysClr val="window" lastClr="FFFFFF"/>
                  </a:solidFill>
                  <a:latin typeface="Calibri"/>
                  <a:ea typeface="ＭＳ Ｐゴシック"/>
                </a:defRPr>
              </a:defPPr>
              <a:lvl1pPr marL="0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1pPr>
              <a:lvl2pPr marL="619446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2pPr>
              <a:lvl3pPr marL="1238892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3pPr>
              <a:lvl4pPr marL="1858340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4pPr>
              <a:lvl5pPr marL="2477786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5pPr>
              <a:lvl6pPr marL="3097232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6pPr>
              <a:lvl7pPr marL="3716678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7pPr>
              <a:lvl8pPr marL="4336124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8pPr>
              <a:lvl9pPr marL="4955572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9pPr>
            </a:lstStyle>
            <a:p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飲料水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（</a:t>
              </a:r>
              <a:r>
                <a:rPr kumimoji="1"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1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日</a:t>
              </a:r>
              <a:r>
                <a:rPr kumimoji="1"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1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人</a:t>
              </a:r>
              <a:r>
                <a:rPr kumimoji="1"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3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ﾘｯﾄﾙ</a:t>
              </a:r>
              <a:r>
                <a:rPr kumimoji="1"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×3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日）     　　　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非常持ち出し袋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    </a:t>
              </a:r>
              <a:endParaRPr lang="en-US" altLang="ja-JP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食料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（人数</a:t>
              </a:r>
              <a:r>
                <a:rPr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×3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日）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　　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ガムテープ</a:t>
              </a:r>
              <a:r>
                <a:rPr lang="ja-JP" altLang="en-US" sz="1400" dirty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・軍手</a:t>
              </a:r>
              <a:r>
                <a:rPr lang="ja-JP" altLang="en-US" sz="1400" dirty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（人数分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）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</a:t>
              </a:r>
              <a:endParaRPr lang="en-US" altLang="ja-JP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ﾓﾊﾞｲﾙﾊﾞｯﾃﾘｰ</a:t>
              </a:r>
              <a:r>
                <a:rPr lang="ja-JP" altLang="en-US" sz="1400" dirty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 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  　　　　　　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靴・防寒具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　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簡易トイレ　 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</a:t>
              </a:r>
              <a:endParaRPr lang="en-US" altLang="ja-JP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携帯ラジオ</a:t>
              </a:r>
              <a:r>
                <a:rPr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    </a:t>
              </a:r>
              <a:r>
                <a:rPr lang="en-US" altLang="ja-JP" sz="1400" b="1" dirty="0" smtClean="0">
                  <a:solidFill>
                    <a:srgbClr val="E78B8B"/>
                  </a:solidFill>
                  <a:latin typeface="AR P丸ゴシック体E"/>
                  <a:ea typeface="AR P丸ゴシック体E"/>
                </a:rPr>
                <a:t> 　　　　　　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ホイッスル　　　　   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救急セット</a:t>
              </a:r>
              <a:endParaRPr lang="ja-JP" altLang="en-US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自分にとって絶対必要なもの</a:t>
              </a:r>
              <a:endParaRPr lang="ja-JP" altLang="en-US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　　                                                         　　　　　　　　　　　　　　　　　　　　　　　　　　　　　　　　　</a:t>
              </a:r>
              <a:endParaRPr lang="ja-JP" altLang="en-US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　　</a:t>
              </a:r>
              <a:r>
                <a:rPr lang="ja-JP" altLang="en-US" sz="1400" b="1" dirty="0" smtClean="0">
                  <a:solidFill>
                    <a:srgbClr val="1D8CFB"/>
                  </a:solidFill>
                  <a:latin typeface="AR P丸ゴシック体E"/>
                  <a:ea typeface="AR P丸ゴシック体E"/>
                </a:rPr>
                <a:t>   　</a:t>
              </a:r>
              <a:endParaRPr kumimoji="1" lang="ja-JP" altLang="en-US" sz="1200" b="1" dirty="0">
                <a:solidFill>
                  <a:srgbClr val="1D8CFB"/>
                </a:solidFill>
                <a:latin typeface="AR P丸ゴシック体E"/>
                <a:ea typeface="AR P丸ゴシック体E"/>
              </a:endParaRPr>
            </a:p>
          </p:txBody>
        </p:sp>
        <p:sp>
          <p:nvSpPr>
            <p:cNvPr id="1485" name="正方形/長方形 2127"/>
            <p:cNvSpPr/>
            <p:nvPr/>
          </p:nvSpPr>
          <p:spPr>
            <a:xfrm>
              <a:off x="1448593" y="3073925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486" name="正方形/長方形 2128"/>
            <p:cNvSpPr/>
            <p:nvPr/>
          </p:nvSpPr>
          <p:spPr>
            <a:xfrm>
              <a:off x="1445761" y="3282773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487" name="正方形/長方形 2129"/>
            <p:cNvSpPr/>
            <p:nvPr/>
          </p:nvSpPr>
          <p:spPr>
            <a:xfrm>
              <a:off x="1445761" y="3487397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488" name="正方形/長方形 2130"/>
            <p:cNvSpPr/>
            <p:nvPr/>
          </p:nvSpPr>
          <p:spPr>
            <a:xfrm>
              <a:off x="1445761" y="3698075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489" name="正方形/長方形 2131"/>
            <p:cNvSpPr/>
            <p:nvPr/>
          </p:nvSpPr>
          <p:spPr>
            <a:xfrm>
              <a:off x="1444977" y="3917813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490" name="正方形/長方形 2134"/>
            <p:cNvSpPr/>
            <p:nvPr/>
          </p:nvSpPr>
          <p:spPr>
            <a:xfrm>
              <a:off x="3445745" y="3698665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491" name="正方形/長方形 2135"/>
            <p:cNvSpPr/>
            <p:nvPr/>
          </p:nvSpPr>
          <p:spPr>
            <a:xfrm>
              <a:off x="3443162" y="3262229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492" name="正方形/長方形 2136"/>
            <p:cNvSpPr/>
            <p:nvPr/>
          </p:nvSpPr>
          <p:spPr>
            <a:xfrm>
              <a:off x="3443162" y="3481428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493" name="正方形/長方形 2139"/>
            <p:cNvSpPr/>
            <p:nvPr/>
          </p:nvSpPr>
          <p:spPr>
            <a:xfrm>
              <a:off x="4315386" y="3064438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494" name="正方形/長方形 2140"/>
            <p:cNvSpPr/>
            <p:nvPr/>
          </p:nvSpPr>
          <p:spPr>
            <a:xfrm>
              <a:off x="4746953" y="3744630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495" name="正方形/長方形 2141"/>
            <p:cNvSpPr/>
            <p:nvPr/>
          </p:nvSpPr>
          <p:spPr>
            <a:xfrm>
              <a:off x="4746009" y="3498118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1496" name="グループ 2616"/>
          <p:cNvGrpSpPr/>
          <p:nvPr/>
        </p:nvGrpSpPr>
        <p:grpSpPr>
          <a:xfrm>
            <a:off x="98735" y="703864"/>
            <a:ext cx="692310" cy="9880380"/>
            <a:chOff x="83287" y="899780"/>
            <a:chExt cx="689873" cy="9277387"/>
          </a:xfrm>
        </p:grpSpPr>
        <p:sp>
          <p:nvSpPr>
            <p:cNvPr id="1497" name="図形 2603"/>
            <p:cNvSpPr/>
            <p:nvPr/>
          </p:nvSpPr>
          <p:spPr>
            <a:xfrm rot="5400000">
              <a:off x="-4210470" y="5193537"/>
              <a:ext cx="9277387" cy="689873"/>
            </a:xfrm>
            <a:prstGeom prst="stripedRightArrow">
              <a:avLst>
                <a:gd name="adj1" fmla="val 98758"/>
                <a:gd name="adj2" fmla="val 7205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498" name="テキスト 2602"/>
            <p:cNvSpPr txBox="1"/>
            <p:nvPr/>
          </p:nvSpPr>
          <p:spPr>
            <a:xfrm>
              <a:off x="150500" y="1488004"/>
              <a:ext cx="556248" cy="716972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eaVert" wrap="square">
              <a:spAutoFit/>
            </a:bodyPr>
            <a:p>
              <a:pPr algn="ctr">
                <a:defRPr lang="ja-JP" altLang="en-US"/>
              </a:pPr>
              <a:r>
                <a:rPr lang="ja-JP" altLang="en-US" b="1">
                  <a:solidFill>
                    <a:schemeClr val="tx1"/>
                  </a:solidFill>
                  <a:latin typeface="BIZ UDPゴシック"/>
                  <a:ea typeface="BIZ UDPゴシック"/>
                </a:rPr>
                <a:t>　　日　　　頃　　　か　　　ら　　　の　　　備　　　え　　</a:t>
              </a:r>
              <a:endParaRPr lang="ja-JP" altLang="en-US" b="1">
                <a:solidFill>
                  <a:schemeClr val="tx1"/>
                </a:solidFill>
                <a:latin typeface="BIZ UDPゴシック"/>
                <a:ea typeface="BIZ UDPゴシック"/>
              </a:endParaRPr>
            </a:p>
          </p:txBody>
        </p:sp>
      </p:grpSp>
      <p:sp>
        <p:nvSpPr>
          <p:cNvPr id="1499" name="図形 2053"/>
          <p:cNvSpPr/>
          <p:nvPr/>
        </p:nvSpPr>
        <p:spPr>
          <a:xfrm>
            <a:off x="1000219" y="6235540"/>
            <a:ext cx="3095737" cy="1824871"/>
          </a:xfrm>
          <a:prstGeom prst="roundRect">
            <a:avLst/>
          </a:prstGeom>
          <a:noFill/>
          <a:ln w="28575" cap="flat" cmpd="sng" algn="ctr">
            <a:solidFill>
              <a:srgbClr val="FFC1C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500" name="図形 2054"/>
          <p:cNvSpPr/>
          <p:nvPr/>
        </p:nvSpPr>
        <p:spPr>
          <a:xfrm>
            <a:off x="4187117" y="6229609"/>
            <a:ext cx="3095737" cy="1848629"/>
          </a:xfrm>
          <a:prstGeom prst="roundRect">
            <a:avLst/>
          </a:prstGeom>
          <a:noFill/>
          <a:ln w="28575" cap="flat" cmpd="sng" algn="ctr">
            <a:solidFill>
              <a:srgbClr val="FFC1C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501" name="角丸四角形 2059"/>
          <p:cNvSpPr/>
          <p:nvPr/>
        </p:nvSpPr>
        <p:spPr>
          <a:xfrm>
            <a:off x="1582278" y="6617952"/>
            <a:ext cx="1926599" cy="50229"/>
          </a:xfrm>
          <a:prstGeom prst="roundRect">
            <a:avLst/>
          </a:prstGeom>
          <a:solidFill>
            <a:srgbClr val="FFA6A6">
              <a:alpha val="70000"/>
            </a:srgbClr>
          </a:solidFill>
          <a:ln w="9525">
            <a:solidFill>
              <a:srgbClr val="FF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grpSp>
        <p:nvGrpSpPr>
          <p:cNvPr id="1502" name="グループ 425"/>
          <p:cNvGrpSpPr/>
          <p:nvPr/>
        </p:nvGrpSpPr>
        <p:grpSpPr>
          <a:xfrm>
            <a:off x="7774329" y="4065542"/>
            <a:ext cx="689873" cy="3014054"/>
            <a:chOff x="7774329" y="4065542"/>
            <a:chExt cx="689873" cy="3014054"/>
          </a:xfrm>
        </p:grpSpPr>
        <p:sp>
          <p:nvSpPr>
            <p:cNvPr id="1503" name="図形 2604"/>
            <p:cNvSpPr/>
            <p:nvPr/>
          </p:nvSpPr>
          <p:spPr>
            <a:xfrm rot="5400000">
              <a:off x="6615511" y="5224360"/>
              <a:ext cx="3007509" cy="689873"/>
            </a:xfrm>
            <a:prstGeom prst="stripedRightArrow">
              <a:avLst>
                <a:gd name="adj1" fmla="val 98758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504" name="テキスト 2060"/>
            <p:cNvSpPr txBox="1"/>
            <p:nvPr/>
          </p:nvSpPr>
          <p:spPr>
            <a:xfrm>
              <a:off x="7842025" y="4377906"/>
              <a:ext cx="558213" cy="270169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>
              <a:spAutoFit/>
            </a:bodyPr>
            <a:p>
              <a:pPr>
                <a:defRPr lang="ja-JP" altLang="en-US"/>
              </a:pPr>
              <a:r>
                <a:rPr lang="ja-JP" altLang="en-US" b="1">
                  <a:latin typeface="BIZ UDPゴシック"/>
                  <a:ea typeface="BIZ UDPゴシック"/>
                </a:rPr>
                <a:t>ゆれが収まったら</a:t>
              </a:r>
              <a:endParaRPr lang="ja-JP" altLang="en-US" b="1">
                <a:latin typeface="BIZ UDPゴシック"/>
                <a:ea typeface="BIZ UDPゴシック"/>
              </a:endParaRPr>
            </a:p>
          </p:txBody>
        </p:sp>
      </p:grpSp>
      <p:pic>
        <p:nvPicPr>
          <p:cNvPr id="1505" name="図 218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0369" y="8893599"/>
            <a:ext cx="1850181" cy="1365272"/>
          </a:xfrm>
          <a:prstGeom prst="rect">
            <a:avLst/>
          </a:prstGeom>
        </p:spPr>
      </p:pic>
      <p:grpSp>
        <p:nvGrpSpPr>
          <p:cNvPr id="1506" name="グループ化 2192"/>
          <p:cNvGrpSpPr/>
          <p:nvPr/>
        </p:nvGrpSpPr>
        <p:grpSpPr>
          <a:xfrm>
            <a:off x="6307308" y="8570840"/>
            <a:ext cx="609595" cy="462507"/>
            <a:chOff x="7409268" y="8992756"/>
            <a:chExt cx="855847" cy="654690"/>
          </a:xfrm>
        </p:grpSpPr>
        <p:sp>
          <p:nvSpPr>
            <p:cNvPr id="1507" name="円/楕円 573"/>
            <p:cNvSpPr/>
            <p:nvPr/>
          </p:nvSpPr>
          <p:spPr>
            <a:xfrm>
              <a:off x="7409268" y="8992756"/>
              <a:ext cx="855847" cy="654690"/>
            </a:xfrm>
            <a:prstGeom prst="ellipse">
              <a:avLst/>
            </a:prstGeom>
            <a:solidFill>
              <a:srgbClr val="196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kumimoji="1" lang="ja-JP" altLang="en-US" sz="105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508" name="テキスト ボックス 572"/>
            <p:cNvSpPr txBox="1"/>
            <p:nvPr/>
          </p:nvSpPr>
          <p:spPr>
            <a:xfrm>
              <a:off x="7368980" y="9058491"/>
              <a:ext cx="936424" cy="586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ベルト式</a:t>
              </a:r>
              <a:endParaRPr lang="en-US" altLang="ja-JP" sz="105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05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固定</a:t>
              </a:r>
              <a:r>
                <a:rPr lang="ja-JP" altLang="en-US" sz="105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具</a:t>
              </a:r>
              <a:endParaRPr kumimoji="1" lang="ja-JP" altLang="en-US" sz="105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509" name="グループ化 2195"/>
          <p:cNvGrpSpPr/>
          <p:nvPr/>
        </p:nvGrpSpPr>
        <p:grpSpPr>
          <a:xfrm>
            <a:off x="6491000" y="9504653"/>
            <a:ext cx="654297" cy="463969"/>
            <a:chOff x="7386633" y="10106107"/>
            <a:chExt cx="902811" cy="654690"/>
          </a:xfrm>
        </p:grpSpPr>
        <p:sp>
          <p:nvSpPr>
            <p:cNvPr id="1510" name="円/楕円 575"/>
            <p:cNvSpPr/>
            <p:nvPr/>
          </p:nvSpPr>
          <p:spPr>
            <a:xfrm>
              <a:off x="7410115" y="10106107"/>
              <a:ext cx="855847" cy="654690"/>
            </a:xfrm>
            <a:prstGeom prst="ellipse">
              <a:avLst/>
            </a:prstGeom>
            <a:solidFill>
              <a:srgbClr val="196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kumimoji="1" lang="ja-JP" altLang="en-US" sz="110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511" name="テキスト ボックス 574"/>
            <p:cNvSpPr txBox="1"/>
            <p:nvPr/>
          </p:nvSpPr>
          <p:spPr>
            <a:xfrm>
              <a:off x="7322585" y="10171842"/>
              <a:ext cx="1030913" cy="606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転倒防止</a:t>
              </a:r>
              <a:endParaRPr lang="en-US" altLang="ja-JP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1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ｽﾄｯﾊﾟｰ</a:t>
              </a:r>
              <a:endParaRPr kumimoji="1"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512" name="角丸四角形 2198"/>
          <p:cNvSpPr/>
          <p:nvPr/>
        </p:nvSpPr>
        <p:spPr>
          <a:xfrm>
            <a:off x="1154789" y="8995241"/>
            <a:ext cx="3690488" cy="1203813"/>
          </a:xfrm>
          <a:prstGeom prst="roundRect">
            <a:avLst>
              <a:gd name="adj" fmla="val 16667"/>
            </a:avLst>
          </a:prstGeom>
          <a:solidFill>
            <a:srgbClr val="FFF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200" dirty="0" smtClean="0">
                <a:solidFill>
                  <a:schemeClr val="tx1"/>
                </a:solidFill>
                <a:latin typeface="AR P丸ゴシック体E"/>
                <a:ea typeface="AR P丸ゴシック体E"/>
              </a:rPr>
              <a:t>　　倒れやすい家具は固定されているか</a:t>
            </a:r>
            <a:endParaRPr lang="ja-JP" altLang="en-US" sz="1200" dirty="0" smtClean="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 smtClean="0">
                <a:solidFill>
                  <a:schemeClr val="tx1"/>
                </a:solidFill>
                <a:latin typeface="AR P丸ゴシック体E"/>
                <a:ea typeface="AR P丸ゴシック体E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AR P丸ゴシック体E"/>
                <a:ea typeface="AR P丸ゴシック体E"/>
              </a:rPr>
              <a:t>　</a:t>
            </a:r>
            <a:r>
              <a:rPr lang="ja-JP" altLang="en-US" sz="1200">
                <a:solidFill>
                  <a:schemeClr val="tx1"/>
                </a:solidFill>
                <a:latin typeface="AR P丸ゴシック体E"/>
                <a:ea typeface="AR P丸ゴシック体E"/>
              </a:rPr>
              <a:t>普段人がいるところに家具が倒れてこないか</a:t>
            </a:r>
            <a:endParaRPr kumimoji="1" lang="ja-JP" altLang="en-US" sz="1200" dirty="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>
              <a:lnSpc>
                <a:spcPct val="150000"/>
              </a:lnSpc>
            </a:pPr>
            <a:r>
              <a:rPr lang="ja-JP" altLang="en-US" sz="1200">
                <a:solidFill>
                  <a:schemeClr val="tx1"/>
                </a:solidFill>
                <a:latin typeface="AR P丸ゴシック体E"/>
                <a:ea typeface="AR P丸ゴシック体E"/>
              </a:rPr>
              <a:t>　</a:t>
            </a:r>
            <a:r>
              <a:rPr lang="ja-JP" altLang="en-US" sz="1200">
                <a:solidFill>
                  <a:schemeClr val="tx1"/>
                </a:solidFill>
                <a:latin typeface="AR P丸ゴシック体E"/>
                <a:ea typeface="AR P丸ゴシック体E"/>
              </a:rPr>
              <a:t>　</a:t>
            </a:r>
            <a:r>
              <a:rPr kumimoji="1" lang="ja-JP" altLang="en-US" sz="1200" dirty="0">
                <a:solidFill>
                  <a:schemeClr val="tx1"/>
                </a:solidFill>
                <a:latin typeface="AR P丸ゴシック体E"/>
                <a:ea typeface="AR P丸ゴシック体E"/>
              </a:rPr>
              <a:t>家具の上に重いものが置かれていないか</a:t>
            </a:r>
            <a:endParaRPr lang="ja-JP" altLang="en-US" sz="1200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grpSp>
        <p:nvGrpSpPr>
          <p:cNvPr id="1513" name="グループ化 2189"/>
          <p:cNvGrpSpPr/>
          <p:nvPr/>
        </p:nvGrpSpPr>
        <p:grpSpPr>
          <a:xfrm>
            <a:off x="4469045" y="9663608"/>
            <a:ext cx="639914" cy="423334"/>
            <a:chOff x="3713887" y="9554269"/>
            <a:chExt cx="855847" cy="654690"/>
          </a:xfrm>
        </p:grpSpPr>
        <p:sp>
          <p:nvSpPr>
            <p:cNvPr id="1514" name="円/楕円 570"/>
            <p:cNvSpPr/>
            <p:nvPr/>
          </p:nvSpPr>
          <p:spPr>
            <a:xfrm>
              <a:off x="3713887" y="9554269"/>
              <a:ext cx="855847" cy="654690"/>
            </a:xfrm>
            <a:prstGeom prst="ellipse">
              <a:avLst/>
            </a:prstGeom>
            <a:solidFill>
              <a:srgbClr val="196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kumimoji="1" lang="ja-JP" altLang="en-US" sz="110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515" name="テキスト ボックス 571"/>
            <p:cNvSpPr txBox="1"/>
            <p:nvPr/>
          </p:nvSpPr>
          <p:spPr>
            <a:xfrm>
              <a:off x="3766530" y="9620004"/>
              <a:ext cx="750557" cy="664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Ｌ字型</a:t>
              </a:r>
              <a:endParaRPr lang="en-US" altLang="ja-JP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金具</a:t>
              </a:r>
              <a:endParaRPr kumimoji="1"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516" name="グループ化 2186"/>
          <p:cNvGrpSpPr/>
          <p:nvPr/>
        </p:nvGrpSpPr>
        <p:grpSpPr>
          <a:xfrm>
            <a:off x="4376278" y="8639492"/>
            <a:ext cx="755707" cy="468408"/>
            <a:chOff x="3665108" y="8751915"/>
            <a:chExt cx="1057300" cy="654690"/>
          </a:xfrm>
        </p:grpSpPr>
        <p:sp>
          <p:nvSpPr>
            <p:cNvPr id="1517" name="円/楕円 29"/>
            <p:cNvSpPr/>
            <p:nvPr/>
          </p:nvSpPr>
          <p:spPr>
            <a:xfrm>
              <a:off x="3753012" y="8751915"/>
              <a:ext cx="855847" cy="654690"/>
            </a:xfrm>
            <a:prstGeom prst="ellipse">
              <a:avLst/>
            </a:prstGeom>
            <a:solidFill>
              <a:srgbClr val="196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kumimoji="1" lang="ja-JP" altLang="en-US" sz="120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518" name="テキスト ボックス 31"/>
            <p:cNvSpPr txBox="1"/>
            <p:nvPr/>
          </p:nvSpPr>
          <p:spPr>
            <a:xfrm>
              <a:off x="3677831" y="8792650"/>
              <a:ext cx="1031853" cy="600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ポール式</a:t>
              </a:r>
              <a:endParaRPr kumimoji="1" lang="en-US" altLang="ja-JP" sz="11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固定</a:t>
              </a:r>
              <a:r>
                <a:rPr lang="ja-JP" altLang="en-US" sz="11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具</a:t>
              </a:r>
              <a:endParaRPr kumimoji="1"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519" name="テキスト 2199"/>
          <p:cNvSpPr txBox="1"/>
          <p:nvPr/>
        </p:nvSpPr>
        <p:spPr>
          <a:xfrm>
            <a:off x="2385834" y="8123601"/>
            <a:ext cx="3350868" cy="466773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b="1">
                <a:latin typeface="BIZ UDPゴシック"/>
                <a:ea typeface="BIZ UDPゴシック"/>
              </a:rPr>
              <a:t>家具類の転倒防止対策</a:t>
            </a:r>
            <a:endParaRPr lang="ja-JP" altLang="en-US" sz="1600" b="1">
              <a:latin typeface="BIZ UDPゴシック"/>
              <a:ea typeface="BIZ UDPゴシック"/>
              <a:cs typeface="+mn-lt"/>
            </a:endParaRPr>
          </a:p>
        </p:txBody>
      </p:sp>
      <p:grpSp>
        <p:nvGrpSpPr>
          <p:cNvPr id="1520" name="グループ化 2517"/>
          <p:cNvGrpSpPr/>
          <p:nvPr/>
        </p:nvGrpSpPr>
        <p:grpSpPr>
          <a:xfrm>
            <a:off x="4109084" y="9960186"/>
            <a:ext cx="408006" cy="355890"/>
            <a:chOff x="-5549784" y="7976516"/>
            <a:chExt cx="424780" cy="398145"/>
          </a:xfrm>
        </p:grpSpPr>
        <p:sp>
          <p:nvSpPr>
            <p:cNvPr id="1521" name="object 511"/>
            <p:cNvSpPr/>
            <p:nvPr/>
          </p:nvSpPr>
          <p:spPr>
            <a:xfrm>
              <a:off x="-5549784" y="7976516"/>
              <a:ext cx="242570" cy="398145"/>
            </a:xfrm>
            <a:custGeom>
              <a:avLst/>
              <a:gdLst/>
              <a:ahLst/>
              <a:cxnLst/>
              <a:rect l="l" t="t" r="r" b="b"/>
              <a:pathLst>
                <a:path w="242570" h="398145">
                  <a:moveTo>
                    <a:pt x="205739" y="0"/>
                  </a:moveTo>
                  <a:lnTo>
                    <a:pt x="168900" y="10120"/>
                  </a:lnTo>
                  <a:lnTo>
                    <a:pt x="161778" y="69538"/>
                  </a:lnTo>
                  <a:lnTo>
                    <a:pt x="161005" y="136832"/>
                  </a:lnTo>
                  <a:lnTo>
                    <a:pt x="160680" y="229908"/>
                  </a:lnTo>
                  <a:lnTo>
                    <a:pt x="660" y="351383"/>
                  </a:lnTo>
                  <a:lnTo>
                    <a:pt x="0" y="367715"/>
                  </a:lnTo>
                  <a:lnTo>
                    <a:pt x="58826" y="395249"/>
                  </a:lnTo>
                  <a:lnTo>
                    <a:pt x="64578" y="397595"/>
                  </a:lnTo>
                  <a:lnTo>
                    <a:pt x="68791" y="397679"/>
                  </a:lnTo>
                  <a:lnTo>
                    <a:pt x="73530" y="394876"/>
                  </a:lnTo>
                  <a:lnTo>
                    <a:pt x="80860" y="388556"/>
                  </a:lnTo>
                  <a:lnTo>
                    <a:pt x="112194" y="362703"/>
                  </a:lnTo>
                  <a:lnTo>
                    <a:pt x="237743" y="261912"/>
                  </a:lnTo>
                  <a:lnTo>
                    <a:pt x="240360" y="20243"/>
                  </a:lnTo>
                  <a:lnTo>
                    <a:pt x="242026" y="8540"/>
                  </a:lnTo>
                  <a:lnTo>
                    <a:pt x="238975" y="2530"/>
                  </a:lnTo>
                  <a:lnTo>
                    <a:pt x="227962" y="31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2" name="object 512"/>
            <p:cNvSpPr/>
            <p:nvPr/>
          </p:nvSpPr>
          <p:spPr>
            <a:xfrm>
              <a:off x="-5549784" y="7976516"/>
              <a:ext cx="242570" cy="398145"/>
            </a:xfrm>
            <a:custGeom>
              <a:avLst/>
              <a:gdLst/>
              <a:ahLst/>
              <a:cxnLst/>
              <a:rect l="l" t="t" r="r" b="b"/>
              <a:pathLst>
                <a:path w="242570" h="398145">
                  <a:moveTo>
                    <a:pt x="240360" y="20243"/>
                  </a:moveTo>
                  <a:lnTo>
                    <a:pt x="242026" y="8540"/>
                  </a:lnTo>
                  <a:lnTo>
                    <a:pt x="238975" y="2530"/>
                  </a:lnTo>
                  <a:lnTo>
                    <a:pt x="227962" y="316"/>
                  </a:lnTo>
                  <a:lnTo>
                    <a:pt x="205739" y="0"/>
                  </a:lnTo>
                  <a:lnTo>
                    <a:pt x="180807" y="2794"/>
                  </a:lnTo>
                  <a:lnTo>
                    <a:pt x="161778" y="69538"/>
                  </a:lnTo>
                  <a:lnTo>
                    <a:pt x="161005" y="136832"/>
                  </a:lnTo>
                  <a:lnTo>
                    <a:pt x="160721" y="201189"/>
                  </a:lnTo>
                  <a:lnTo>
                    <a:pt x="160680" y="229908"/>
                  </a:lnTo>
                  <a:lnTo>
                    <a:pt x="660" y="351383"/>
                  </a:lnTo>
                  <a:lnTo>
                    <a:pt x="0" y="367715"/>
                  </a:lnTo>
                  <a:lnTo>
                    <a:pt x="58826" y="395249"/>
                  </a:lnTo>
                  <a:lnTo>
                    <a:pt x="64578" y="397595"/>
                  </a:lnTo>
                  <a:lnTo>
                    <a:pt x="68791" y="397679"/>
                  </a:lnTo>
                  <a:lnTo>
                    <a:pt x="73530" y="394876"/>
                  </a:lnTo>
                  <a:lnTo>
                    <a:pt x="80860" y="388556"/>
                  </a:lnTo>
                  <a:lnTo>
                    <a:pt x="112194" y="362703"/>
                  </a:lnTo>
                  <a:lnTo>
                    <a:pt x="165365" y="319843"/>
                  </a:lnTo>
                  <a:lnTo>
                    <a:pt x="215504" y="279678"/>
                  </a:lnTo>
                  <a:lnTo>
                    <a:pt x="237743" y="261912"/>
                  </a:lnTo>
                  <a:lnTo>
                    <a:pt x="240360" y="20243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3" name="object 513"/>
            <p:cNvSpPr/>
            <p:nvPr/>
          </p:nvSpPr>
          <p:spPr>
            <a:xfrm>
              <a:off x="-5389760" y="8209032"/>
              <a:ext cx="62865" cy="18415"/>
            </a:xfrm>
            <a:custGeom>
              <a:avLst/>
              <a:gdLst/>
              <a:ahLst/>
              <a:cxnLst/>
              <a:rect l="l" t="t" r="r" b="b"/>
              <a:pathLst>
                <a:path w="62864" h="18415">
                  <a:moveTo>
                    <a:pt x="0" y="0"/>
                  </a:moveTo>
                  <a:lnTo>
                    <a:pt x="62699" y="18287"/>
                  </a:lnTo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4" name="object 514"/>
            <p:cNvSpPr/>
            <p:nvPr/>
          </p:nvSpPr>
          <p:spPr>
            <a:xfrm>
              <a:off x="-5547825" y="7981739"/>
              <a:ext cx="227965" cy="379730"/>
            </a:xfrm>
            <a:custGeom>
              <a:avLst/>
              <a:gdLst/>
              <a:ahLst/>
              <a:cxnLst/>
              <a:rect l="l" t="t" r="r" b="b"/>
              <a:pathLst>
                <a:path w="227964" h="379729">
                  <a:moveTo>
                    <a:pt x="227952" y="0"/>
                  </a:moveTo>
                  <a:lnTo>
                    <a:pt x="222732" y="246888"/>
                  </a:lnTo>
                  <a:lnTo>
                    <a:pt x="64541" y="379412"/>
                  </a:lnTo>
                  <a:lnTo>
                    <a:pt x="0" y="35008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5" name="object 515"/>
            <p:cNvSpPr/>
            <p:nvPr/>
          </p:nvSpPr>
          <p:spPr>
            <a:xfrm>
              <a:off x="-5490144" y="8299166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2567" y="0"/>
                  </a:moveTo>
                  <a:lnTo>
                    <a:pt x="6515" y="0"/>
                  </a:lnTo>
                  <a:lnTo>
                    <a:pt x="0" y="5118"/>
                  </a:lnTo>
                  <a:lnTo>
                    <a:pt x="0" y="17741"/>
                  </a:lnTo>
                  <a:lnTo>
                    <a:pt x="6515" y="22859"/>
                  </a:lnTo>
                  <a:lnTo>
                    <a:pt x="22567" y="22859"/>
                  </a:lnTo>
                  <a:lnTo>
                    <a:pt x="29070" y="17741"/>
                  </a:lnTo>
                  <a:lnTo>
                    <a:pt x="29070" y="11429"/>
                  </a:lnTo>
                  <a:lnTo>
                    <a:pt x="29070" y="5118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6" name="object 516"/>
            <p:cNvSpPr/>
            <p:nvPr/>
          </p:nvSpPr>
          <p:spPr>
            <a:xfrm>
              <a:off x="-5490144" y="8299166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9070" y="11429"/>
                  </a:moveTo>
                  <a:lnTo>
                    <a:pt x="29070" y="17741"/>
                  </a:lnTo>
                  <a:lnTo>
                    <a:pt x="22567" y="22859"/>
                  </a:lnTo>
                  <a:lnTo>
                    <a:pt x="14541" y="22859"/>
                  </a:lnTo>
                  <a:lnTo>
                    <a:pt x="6515" y="22859"/>
                  </a:lnTo>
                  <a:lnTo>
                    <a:pt x="0" y="17741"/>
                  </a:lnTo>
                  <a:lnTo>
                    <a:pt x="0" y="11429"/>
                  </a:lnTo>
                  <a:lnTo>
                    <a:pt x="0" y="5118"/>
                  </a:lnTo>
                  <a:lnTo>
                    <a:pt x="6515" y="0"/>
                  </a:lnTo>
                  <a:lnTo>
                    <a:pt x="14541" y="0"/>
                  </a:lnTo>
                  <a:lnTo>
                    <a:pt x="22567" y="0"/>
                  </a:lnTo>
                  <a:lnTo>
                    <a:pt x="29070" y="5118"/>
                  </a:lnTo>
                  <a:lnTo>
                    <a:pt x="29070" y="11429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7" name="object 517"/>
            <p:cNvSpPr/>
            <p:nvPr/>
          </p:nvSpPr>
          <p:spPr>
            <a:xfrm>
              <a:off x="-5484261" y="8303411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79" h="14604">
                  <a:moveTo>
                    <a:pt x="0" y="0"/>
                  </a:moveTo>
                  <a:lnTo>
                    <a:pt x="17640" y="1436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8" name="object 518"/>
            <p:cNvSpPr/>
            <p:nvPr/>
          </p:nvSpPr>
          <p:spPr>
            <a:xfrm>
              <a:off x="-5413547" y="8240178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2567" y="0"/>
                  </a:moveTo>
                  <a:lnTo>
                    <a:pt x="6515" y="0"/>
                  </a:lnTo>
                  <a:lnTo>
                    <a:pt x="0" y="5118"/>
                  </a:lnTo>
                  <a:lnTo>
                    <a:pt x="0" y="17741"/>
                  </a:lnTo>
                  <a:lnTo>
                    <a:pt x="6515" y="22860"/>
                  </a:lnTo>
                  <a:lnTo>
                    <a:pt x="22567" y="22860"/>
                  </a:lnTo>
                  <a:lnTo>
                    <a:pt x="29070" y="17741"/>
                  </a:lnTo>
                  <a:lnTo>
                    <a:pt x="29070" y="11430"/>
                  </a:lnTo>
                  <a:lnTo>
                    <a:pt x="29070" y="5118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9" name="object 519"/>
            <p:cNvSpPr/>
            <p:nvPr/>
          </p:nvSpPr>
          <p:spPr>
            <a:xfrm>
              <a:off x="-5413547" y="8240178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9070" y="11430"/>
                  </a:moveTo>
                  <a:lnTo>
                    <a:pt x="29070" y="17741"/>
                  </a:lnTo>
                  <a:lnTo>
                    <a:pt x="22567" y="22860"/>
                  </a:lnTo>
                  <a:lnTo>
                    <a:pt x="14541" y="22860"/>
                  </a:lnTo>
                  <a:lnTo>
                    <a:pt x="6515" y="22860"/>
                  </a:lnTo>
                  <a:lnTo>
                    <a:pt x="0" y="17741"/>
                  </a:lnTo>
                  <a:lnTo>
                    <a:pt x="0" y="11430"/>
                  </a:lnTo>
                  <a:lnTo>
                    <a:pt x="0" y="5118"/>
                  </a:lnTo>
                  <a:lnTo>
                    <a:pt x="6515" y="0"/>
                  </a:lnTo>
                  <a:lnTo>
                    <a:pt x="14541" y="0"/>
                  </a:lnTo>
                  <a:lnTo>
                    <a:pt x="22567" y="0"/>
                  </a:lnTo>
                  <a:lnTo>
                    <a:pt x="29070" y="5118"/>
                  </a:lnTo>
                  <a:lnTo>
                    <a:pt x="29070" y="11430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0" name="object 520"/>
            <p:cNvSpPr/>
            <p:nvPr/>
          </p:nvSpPr>
          <p:spPr>
            <a:xfrm>
              <a:off x="-5407663" y="8244423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79" h="14604">
                  <a:moveTo>
                    <a:pt x="0" y="0"/>
                  </a:moveTo>
                  <a:lnTo>
                    <a:pt x="17640" y="1436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1" name="object 521"/>
            <p:cNvSpPr/>
            <p:nvPr/>
          </p:nvSpPr>
          <p:spPr>
            <a:xfrm>
              <a:off x="-5371696" y="8023868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26111" y="0"/>
                  </a:moveTo>
                  <a:lnTo>
                    <a:pt x="7531" y="0"/>
                  </a:lnTo>
                  <a:lnTo>
                    <a:pt x="0" y="7086"/>
                  </a:lnTo>
                  <a:lnTo>
                    <a:pt x="0" y="24587"/>
                  </a:lnTo>
                  <a:lnTo>
                    <a:pt x="7531" y="31673"/>
                  </a:lnTo>
                  <a:lnTo>
                    <a:pt x="26111" y="31673"/>
                  </a:lnTo>
                  <a:lnTo>
                    <a:pt x="33642" y="24587"/>
                  </a:lnTo>
                  <a:lnTo>
                    <a:pt x="33642" y="15836"/>
                  </a:lnTo>
                  <a:lnTo>
                    <a:pt x="33642" y="7086"/>
                  </a:lnTo>
                  <a:lnTo>
                    <a:pt x="2611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2" name="object 522"/>
            <p:cNvSpPr/>
            <p:nvPr/>
          </p:nvSpPr>
          <p:spPr>
            <a:xfrm>
              <a:off x="-5371696" y="8023868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33642" y="15836"/>
                  </a:moveTo>
                  <a:lnTo>
                    <a:pt x="33642" y="24587"/>
                  </a:lnTo>
                  <a:lnTo>
                    <a:pt x="26111" y="31673"/>
                  </a:lnTo>
                  <a:lnTo>
                    <a:pt x="16827" y="31673"/>
                  </a:lnTo>
                  <a:lnTo>
                    <a:pt x="7531" y="31673"/>
                  </a:lnTo>
                  <a:lnTo>
                    <a:pt x="0" y="24587"/>
                  </a:lnTo>
                  <a:lnTo>
                    <a:pt x="0" y="15836"/>
                  </a:lnTo>
                  <a:lnTo>
                    <a:pt x="0" y="7086"/>
                  </a:lnTo>
                  <a:lnTo>
                    <a:pt x="7531" y="0"/>
                  </a:lnTo>
                  <a:lnTo>
                    <a:pt x="16827" y="0"/>
                  </a:lnTo>
                  <a:lnTo>
                    <a:pt x="26111" y="0"/>
                  </a:lnTo>
                  <a:lnTo>
                    <a:pt x="33642" y="7086"/>
                  </a:lnTo>
                  <a:lnTo>
                    <a:pt x="33642" y="15836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3" name="object 523"/>
            <p:cNvSpPr/>
            <p:nvPr/>
          </p:nvSpPr>
          <p:spPr>
            <a:xfrm>
              <a:off x="-5362221" y="8027785"/>
              <a:ext cx="14604" cy="25400"/>
            </a:xfrm>
            <a:custGeom>
              <a:avLst/>
              <a:gdLst/>
              <a:ahLst/>
              <a:cxnLst/>
              <a:rect l="l" t="t" r="r" b="b"/>
              <a:pathLst>
                <a:path w="14604" h="25400">
                  <a:moveTo>
                    <a:pt x="0" y="0"/>
                  </a:moveTo>
                  <a:lnTo>
                    <a:pt x="14046" y="24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4" name="object 524"/>
            <p:cNvSpPr/>
            <p:nvPr/>
          </p:nvSpPr>
          <p:spPr>
            <a:xfrm>
              <a:off x="-5371508" y="8137157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26111" y="0"/>
                  </a:moveTo>
                  <a:lnTo>
                    <a:pt x="7531" y="0"/>
                  </a:lnTo>
                  <a:lnTo>
                    <a:pt x="0" y="7086"/>
                  </a:lnTo>
                  <a:lnTo>
                    <a:pt x="0" y="24587"/>
                  </a:lnTo>
                  <a:lnTo>
                    <a:pt x="7531" y="31673"/>
                  </a:lnTo>
                  <a:lnTo>
                    <a:pt x="26111" y="31673"/>
                  </a:lnTo>
                  <a:lnTo>
                    <a:pt x="33642" y="24587"/>
                  </a:lnTo>
                  <a:lnTo>
                    <a:pt x="33642" y="15836"/>
                  </a:lnTo>
                  <a:lnTo>
                    <a:pt x="33642" y="7086"/>
                  </a:lnTo>
                  <a:lnTo>
                    <a:pt x="2611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5" name="object 525"/>
            <p:cNvSpPr/>
            <p:nvPr/>
          </p:nvSpPr>
          <p:spPr>
            <a:xfrm>
              <a:off x="-5371508" y="8137157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33642" y="15836"/>
                  </a:moveTo>
                  <a:lnTo>
                    <a:pt x="33642" y="24587"/>
                  </a:lnTo>
                  <a:lnTo>
                    <a:pt x="26111" y="31673"/>
                  </a:lnTo>
                  <a:lnTo>
                    <a:pt x="16827" y="31673"/>
                  </a:lnTo>
                  <a:lnTo>
                    <a:pt x="7531" y="31673"/>
                  </a:lnTo>
                  <a:lnTo>
                    <a:pt x="0" y="24587"/>
                  </a:lnTo>
                  <a:lnTo>
                    <a:pt x="0" y="15836"/>
                  </a:lnTo>
                  <a:lnTo>
                    <a:pt x="0" y="7086"/>
                  </a:lnTo>
                  <a:lnTo>
                    <a:pt x="7531" y="0"/>
                  </a:lnTo>
                  <a:lnTo>
                    <a:pt x="16827" y="0"/>
                  </a:lnTo>
                  <a:lnTo>
                    <a:pt x="26111" y="0"/>
                  </a:lnTo>
                  <a:lnTo>
                    <a:pt x="33642" y="7086"/>
                  </a:lnTo>
                  <a:lnTo>
                    <a:pt x="33642" y="15836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6" name="object 526"/>
            <p:cNvSpPr/>
            <p:nvPr/>
          </p:nvSpPr>
          <p:spPr>
            <a:xfrm>
              <a:off x="-5362033" y="8141074"/>
              <a:ext cx="14604" cy="25400"/>
            </a:xfrm>
            <a:custGeom>
              <a:avLst/>
              <a:gdLst/>
              <a:ahLst/>
              <a:cxnLst/>
              <a:rect l="l" t="t" r="r" b="b"/>
              <a:pathLst>
                <a:path w="14604" h="25400">
                  <a:moveTo>
                    <a:pt x="0" y="0"/>
                  </a:moveTo>
                  <a:lnTo>
                    <a:pt x="14046" y="24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7" name="object 528"/>
            <p:cNvSpPr/>
            <p:nvPr/>
          </p:nvSpPr>
          <p:spPr>
            <a:xfrm>
              <a:off x="-5322159" y="8230096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90">
                  <a:moveTo>
                    <a:pt x="0" y="0"/>
                  </a:moveTo>
                  <a:lnTo>
                    <a:pt x="10121" y="833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8" name="object 529"/>
            <p:cNvSpPr/>
            <p:nvPr/>
          </p:nvSpPr>
          <p:spPr>
            <a:xfrm>
              <a:off x="-5367574" y="7976516"/>
              <a:ext cx="242570" cy="398145"/>
            </a:xfrm>
            <a:custGeom>
              <a:avLst/>
              <a:gdLst/>
              <a:ahLst/>
              <a:cxnLst/>
              <a:rect l="l" t="t" r="r" b="b"/>
              <a:pathLst>
                <a:path w="242570" h="398145">
                  <a:moveTo>
                    <a:pt x="205739" y="0"/>
                  </a:moveTo>
                  <a:lnTo>
                    <a:pt x="168900" y="10120"/>
                  </a:lnTo>
                  <a:lnTo>
                    <a:pt x="161778" y="69538"/>
                  </a:lnTo>
                  <a:lnTo>
                    <a:pt x="161005" y="136832"/>
                  </a:lnTo>
                  <a:lnTo>
                    <a:pt x="160680" y="229908"/>
                  </a:lnTo>
                  <a:lnTo>
                    <a:pt x="660" y="351383"/>
                  </a:lnTo>
                  <a:lnTo>
                    <a:pt x="0" y="367715"/>
                  </a:lnTo>
                  <a:lnTo>
                    <a:pt x="58826" y="395249"/>
                  </a:lnTo>
                  <a:lnTo>
                    <a:pt x="64578" y="397595"/>
                  </a:lnTo>
                  <a:lnTo>
                    <a:pt x="68791" y="397679"/>
                  </a:lnTo>
                  <a:lnTo>
                    <a:pt x="73530" y="394876"/>
                  </a:lnTo>
                  <a:lnTo>
                    <a:pt x="80860" y="388556"/>
                  </a:lnTo>
                  <a:lnTo>
                    <a:pt x="112194" y="362703"/>
                  </a:lnTo>
                  <a:lnTo>
                    <a:pt x="237743" y="261912"/>
                  </a:lnTo>
                  <a:lnTo>
                    <a:pt x="240360" y="20243"/>
                  </a:lnTo>
                  <a:lnTo>
                    <a:pt x="242026" y="8540"/>
                  </a:lnTo>
                  <a:lnTo>
                    <a:pt x="238975" y="2530"/>
                  </a:lnTo>
                  <a:lnTo>
                    <a:pt x="227962" y="31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9" name="object 530"/>
            <p:cNvSpPr/>
            <p:nvPr/>
          </p:nvSpPr>
          <p:spPr>
            <a:xfrm>
              <a:off x="-5367574" y="7976516"/>
              <a:ext cx="242570" cy="398145"/>
            </a:xfrm>
            <a:custGeom>
              <a:avLst/>
              <a:gdLst/>
              <a:ahLst/>
              <a:cxnLst/>
              <a:rect l="l" t="t" r="r" b="b"/>
              <a:pathLst>
                <a:path w="242570" h="398145">
                  <a:moveTo>
                    <a:pt x="240360" y="20243"/>
                  </a:moveTo>
                  <a:lnTo>
                    <a:pt x="242026" y="8540"/>
                  </a:lnTo>
                  <a:lnTo>
                    <a:pt x="238975" y="2530"/>
                  </a:lnTo>
                  <a:lnTo>
                    <a:pt x="227962" y="316"/>
                  </a:lnTo>
                  <a:lnTo>
                    <a:pt x="205739" y="0"/>
                  </a:lnTo>
                  <a:lnTo>
                    <a:pt x="180807" y="2794"/>
                  </a:lnTo>
                  <a:lnTo>
                    <a:pt x="161778" y="69538"/>
                  </a:lnTo>
                  <a:lnTo>
                    <a:pt x="161005" y="136832"/>
                  </a:lnTo>
                  <a:lnTo>
                    <a:pt x="160721" y="201189"/>
                  </a:lnTo>
                  <a:lnTo>
                    <a:pt x="160680" y="229908"/>
                  </a:lnTo>
                  <a:lnTo>
                    <a:pt x="660" y="351383"/>
                  </a:lnTo>
                  <a:lnTo>
                    <a:pt x="0" y="367715"/>
                  </a:lnTo>
                  <a:lnTo>
                    <a:pt x="58826" y="395249"/>
                  </a:lnTo>
                  <a:lnTo>
                    <a:pt x="64578" y="397595"/>
                  </a:lnTo>
                  <a:lnTo>
                    <a:pt x="68791" y="397679"/>
                  </a:lnTo>
                  <a:lnTo>
                    <a:pt x="73530" y="394876"/>
                  </a:lnTo>
                  <a:lnTo>
                    <a:pt x="80860" y="388556"/>
                  </a:lnTo>
                  <a:lnTo>
                    <a:pt x="112194" y="362703"/>
                  </a:lnTo>
                  <a:lnTo>
                    <a:pt x="165365" y="319843"/>
                  </a:lnTo>
                  <a:lnTo>
                    <a:pt x="215504" y="279678"/>
                  </a:lnTo>
                  <a:lnTo>
                    <a:pt x="237743" y="261912"/>
                  </a:lnTo>
                  <a:lnTo>
                    <a:pt x="240360" y="20243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0" name="object 531"/>
            <p:cNvSpPr/>
            <p:nvPr/>
          </p:nvSpPr>
          <p:spPr>
            <a:xfrm>
              <a:off x="-5207550" y="8209032"/>
              <a:ext cx="62865" cy="18415"/>
            </a:xfrm>
            <a:custGeom>
              <a:avLst/>
              <a:gdLst/>
              <a:ahLst/>
              <a:cxnLst/>
              <a:rect l="l" t="t" r="r" b="b"/>
              <a:pathLst>
                <a:path w="62864" h="18415">
                  <a:moveTo>
                    <a:pt x="0" y="0"/>
                  </a:moveTo>
                  <a:lnTo>
                    <a:pt x="62699" y="18287"/>
                  </a:lnTo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1" name="object 532"/>
            <p:cNvSpPr/>
            <p:nvPr/>
          </p:nvSpPr>
          <p:spPr>
            <a:xfrm>
              <a:off x="-5365617" y="7981739"/>
              <a:ext cx="227965" cy="379730"/>
            </a:xfrm>
            <a:custGeom>
              <a:avLst/>
              <a:gdLst/>
              <a:ahLst/>
              <a:cxnLst/>
              <a:rect l="l" t="t" r="r" b="b"/>
              <a:pathLst>
                <a:path w="227964" h="379729">
                  <a:moveTo>
                    <a:pt x="227952" y="0"/>
                  </a:moveTo>
                  <a:lnTo>
                    <a:pt x="222732" y="246888"/>
                  </a:lnTo>
                  <a:lnTo>
                    <a:pt x="64541" y="379412"/>
                  </a:lnTo>
                  <a:lnTo>
                    <a:pt x="0" y="35008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2" name="object 533"/>
            <p:cNvSpPr/>
            <p:nvPr/>
          </p:nvSpPr>
          <p:spPr>
            <a:xfrm>
              <a:off x="-5307935" y="8299166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2567" y="0"/>
                  </a:moveTo>
                  <a:lnTo>
                    <a:pt x="6515" y="0"/>
                  </a:lnTo>
                  <a:lnTo>
                    <a:pt x="0" y="5118"/>
                  </a:lnTo>
                  <a:lnTo>
                    <a:pt x="0" y="17741"/>
                  </a:lnTo>
                  <a:lnTo>
                    <a:pt x="6515" y="22859"/>
                  </a:lnTo>
                  <a:lnTo>
                    <a:pt x="22567" y="22859"/>
                  </a:lnTo>
                  <a:lnTo>
                    <a:pt x="29070" y="17741"/>
                  </a:lnTo>
                  <a:lnTo>
                    <a:pt x="29070" y="11429"/>
                  </a:lnTo>
                  <a:lnTo>
                    <a:pt x="29070" y="5118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3" name="object 534"/>
            <p:cNvSpPr/>
            <p:nvPr/>
          </p:nvSpPr>
          <p:spPr>
            <a:xfrm>
              <a:off x="-5307935" y="8299166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9070" y="11429"/>
                  </a:moveTo>
                  <a:lnTo>
                    <a:pt x="29070" y="17741"/>
                  </a:lnTo>
                  <a:lnTo>
                    <a:pt x="22567" y="22859"/>
                  </a:lnTo>
                  <a:lnTo>
                    <a:pt x="14541" y="22859"/>
                  </a:lnTo>
                  <a:lnTo>
                    <a:pt x="6515" y="22859"/>
                  </a:lnTo>
                  <a:lnTo>
                    <a:pt x="0" y="17741"/>
                  </a:lnTo>
                  <a:lnTo>
                    <a:pt x="0" y="11429"/>
                  </a:lnTo>
                  <a:lnTo>
                    <a:pt x="0" y="5118"/>
                  </a:lnTo>
                  <a:lnTo>
                    <a:pt x="6515" y="0"/>
                  </a:lnTo>
                  <a:lnTo>
                    <a:pt x="14541" y="0"/>
                  </a:lnTo>
                  <a:lnTo>
                    <a:pt x="22567" y="0"/>
                  </a:lnTo>
                  <a:lnTo>
                    <a:pt x="29070" y="5118"/>
                  </a:lnTo>
                  <a:lnTo>
                    <a:pt x="29070" y="11429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4" name="object 535"/>
            <p:cNvSpPr/>
            <p:nvPr/>
          </p:nvSpPr>
          <p:spPr>
            <a:xfrm>
              <a:off x="-5302051" y="8303411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79" h="14604">
                  <a:moveTo>
                    <a:pt x="0" y="0"/>
                  </a:moveTo>
                  <a:lnTo>
                    <a:pt x="17640" y="1436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5" name="object 536"/>
            <p:cNvSpPr/>
            <p:nvPr/>
          </p:nvSpPr>
          <p:spPr>
            <a:xfrm>
              <a:off x="-5231337" y="8240178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2567" y="0"/>
                  </a:moveTo>
                  <a:lnTo>
                    <a:pt x="6515" y="0"/>
                  </a:lnTo>
                  <a:lnTo>
                    <a:pt x="0" y="5118"/>
                  </a:lnTo>
                  <a:lnTo>
                    <a:pt x="0" y="17741"/>
                  </a:lnTo>
                  <a:lnTo>
                    <a:pt x="6515" y="22860"/>
                  </a:lnTo>
                  <a:lnTo>
                    <a:pt x="22567" y="22860"/>
                  </a:lnTo>
                  <a:lnTo>
                    <a:pt x="29070" y="17741"/>
                  </a:lnTo>
                  <a:lnTo>
                    <a:pt x="29070" y="11430"/>
                  </a:lnTo>
                  <a:lnTo>
                    <a:pt x="29070" y="5118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6" name="object 537"/>
            <p:cNvSpPr/>
            <p:nvPr/>
          </p:nvSpPr>
          <p:spPr>
            <a:xfrm>
              <a:off x="-5231337" y="8240178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9070" y="11430"/>
                  </a:moveTo>
                  <a:lnTo>
                    <a:pt x="29070" y="17741"/>
                  </a:lnTo>
                  <a:lnTo>
                    <a:pt x="22567" y="22860"/>
                  </a:lnTo>
                  <a:lnTo>
                    <a:pt x="14541" y="22860"/>
                  </a:lnTo>
                  <a:lnTo>
                    <a:pt x="6515" y="22860"/>
                  </a:lnTo>
                  <a:lnTo>
                    <a:pt x="0" y="17741"/>
                  </a:lnTo>
                  <a:lnTo>
                    <a:pt x="0" y="11430"/>
                  </a:lnTo>
                  <a:lnTo>
                    <a:pt x="0" y="5118"/>
                  </a:lnTo>
                  <a:lnTo>
                    <a:pt x="6515" y="0"/>
                  </a:lnTo>
                  <a:lnTo>
                    <a:pt x="14541" y="0"/>
                  </a:lnTo>
                  <a:lnTo>
                    <a:pt x="22567" y="0"/>
                  </a:lnTo>
                  <a:lnTo>
                    <a:pt x="29070" y="5118"/>
                  </a:lnTo>
                  <a:lnTo>
                    <a:pt x="29070" y="11430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7" name="object 538"/>
            <p:cNvSpPr/>
            <p:nvPr/>
          </p:nvSpPr>
          <p:spPr>
            <a:xfrm>
              <a:off x="-5225455" y="8244423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79" h="14604">
                  <a:moveTo>
                    <a:pt x="0" y="0"/>
                  </a:moveTo>
                  <a:lnTo>
                    <a:pt x="17640" y="1436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8" name="object 539"/>
            <p:cNvSpPr/>
            <p:nvPr/>
          </p:nvSpPr>
          <p:spPr>
            <a:xfrm>
              <a:off x="-5189488" y="8023868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26111" y="0"/>
                  </a:moveTo>
                  <a:lnTo>
                    <a:pt x="7531" y="0"/>
                  </a:lnTo>
                  <a:lnTo>
                    <a:pt x="0" y="7086"/>
                  </a:lnTo>
                  <a:lnTo>
                    <a:pt x="0" y="24587"/>
                  </a:lnTo>
                  <a:lnTo>
                    <a:pt x="7531" y="31673"/>
                  </a:lnTo>
                  <a:lnTo>
                    <a:pt x="26111" y="31673"/>
                  </a:lnTo>
                  <a:lnTo>
                    <a:pt x="33642" y="24587"/>
                  </a:lnTo>
                  <a:lnTo>
                    <a:pt x="33642" y="15836"/>
                  </a:lnTo>
                  <a:lnTo>
                    <a:pt x="33642" y="7086"/>
                  </a:lnTo>
                  <a:lnTo>
                    <a:pt x="2611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9" name="object 540"/>
            <p:cNvSpPr/>
            <p:nvPr/>
          </p:nvSpPr>
          <p:spPr>
            <a:xfrm>
              <a:off x="-5189488" y="8023868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33642" y="15836"/>
                  </a:moveTo>
                  <a:lnTo>
                    <a:pt x="33642" y="24587"/>
                  </a:lnTo>
                  <a:lnTo>
                    <a:pt x="26111" y="31673"/>
                  </a:lnTo>
                  <a:lnTo>
                    <a:pt x="16827" y="31673"/>
                  </a:lnTo>
                  <a:lnTo>
                    <a:pt x="7531" y="31673"/>
                  </a:lnTo>
                  <a:lnTo>
                    <a:pt x="0" y="24587"/>
                  </a:lnTo>
                  <a:lnTo>
                    <a:pt x="0" y="15836"/>
                  </a:lnTo>
                  <a:lnTo>
                    <a:pt x="0" y="7086"/>
                  </a:lnTo>
                  <a:lnTo>
                    <a:pt x="7531" y="0"/>
                  </a:lnTo>
                  <a:lnTo>
                    <a:pt x="16827" y="0"/>
                  </a:lnTo>
                  <a:lnTo>
                    <a:pt x="26111" y="0"/>
                  </a:lnTo>
                  <a:lnTo>
                    <a:pt x="33642" y="7086"/>
                  </a:lnTo>
                  <a:lnTo>
                    <a:pt x="33642" y="15836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0" name="object 541"/>
            <p:cNvSpPr/>
            <p:nvPr/>
          </p:nvSpPr>
          <p:spPr>
            <a:xfrm>
              <a:off x="-5180012" y="8027785"/>
              <a:ext cx="14604" cy="25400"/>
            </a:xfrm>
            <a:custGeom>
              <a:avLst/>
              <a:gdLst/>
              <a:ahLst/>
              <a:cxnLst/>
              <a:rect l="l" t="t" r="r" b="b"/>
              <a:pathLst>
                <a:path w="14604" h="25400">
                  <a:moveTo>
                    <a:pt x="0" y="0"/>
                  </a:moveTo>
                  <a:lnTo>
                    <a:pt x="14046" y="24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1" name="object 542"/>
            <p:cNvSpPr/>
            <p:nvPr/>
          </p:nvSpPr>
          <p:spPr>
            <a:xfrm>
              <a:off x="-5189299" y="8137157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26111" y="0"/>
                  </a:moveTo>
                  <a:lnTo>
                    <a:pt x="7531" y="0"/>
                  </a:lnTo>
                  <a:lnTo>
                    <a:pt x="0" y="7086"/>
                  </a:lnTo>
                  <a:lnTo>
                    <a:pt x="0" y="24587"/>
                  </a:lnTo>
                  <a:lnTo>
                    <a:pt x="7531" y="31673"/>
                  </a:lnTo>
                  <a:lnTo>
                    <a:pt x="26111" y="31673"/>
                  </a:lnTo>
                  <a:lnTo>
                    <a:pt x="33642" y="24587"/>
                  </a:lnTo>
                  <a:lnTo>
                    <a:pt x="33642" y="15836"/>
                  </a:lnTo>
                  <a:lnTo>
                    <a:pt x="33642" y="7086"/>
                  </a:lnTo>
                  <a:lnTo>
                    <a:pt x="2611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2" name="object 543"/>
            <p:cNvSpPr/>
            <p:nvPr/>
          </p:nvSpPr>
          <p:spPr>
            <a:xfrm>
              <a:off x="-5189299" y="8137157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33642" y="15836"/>
                  </a:moveTo>
                  <a:lnTo>
                    <a:pt x="33642" y="24587"/>
                  </a:lnTo>
                  <a:lnTo>
                    <a:pt x="26111" y="31673"/>
                  </a:lnTo>
                  <a:lnTo>
                    <a:pt x="16827" y="31673"/>
                  </a:lnTo>
                  <a:lnTo>
                    <a:pt x="7531" y="31673"/>
                  </a:lnTo>
                  <a:lnTo>
                    <a:pt x="0" y="24587"/>
                  </a:lnTo>
                  <a:lnTo>
                    <a:pt x="0" y="15836"/>
                  </a:lnTo>
                  <a:lnTo>
                    <a:pt x="0" y="7086"/>
                  </a:lnTo>
                  <a:lnTo>
                    <a:pt x="7531" y="0"/>
                  </a:lnTo>
                  <a:lnTo>
                    <a:pt x="16827" y="0"/>
                  </a:lnTo>
                  <a:lnTo>
                    <a:pt x="26111" y="0"/>
                  </a:lnTo>
                  <a:lnTo>
                    <a:pt x="33642" y="7086"/>
                  </a:lnTo>
                  <a:lnTo>
                    <a:pt x="33642" y="15836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3" name="object 544"/>
            <p:cNvSpPr/>
            <p:nvPr/>
          </p:nvSpPr>
          <p:spPr>
            <a:xfrm>
              <a:off x="-5179824" y="8141074"/>
              <a:ext cx="14604" cy="25400"/>
            </a:xfrm>
            <a:custGeom>
              <a:avLst/>
              <a:gdLst/>
              <a:ahLst/>
              <a:cxnLst/>
              <a:rect l="l" t="t" r="r" b="b"/>
              <a:pathLst>
                <a:path w="14604" h="25400">
                  <a:moveTo>
                    <a:pt x="0" y="0"/>
                  </a:moveTo>
                  <a:lnTo>
                    <a:pt x="14046" y="24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4" name="object 546"/>
            <p:cNvSpPr/>
            <p:nvPr/>
          </p:nvSpPr>
          <p:spPr>
            <a:xfrm>
              <a:off x="-5139951" y="8230096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90">
                  <a:moveTo>
                    <a:pt x="0" y="0"/>
                  </a:moveTo>
                  <a:lnTo>
                    <a:pt x="10121" y="833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5" name="グループ化 2552"/>
          <p:cNvGrpSpPr/>
          <p:nvPr/>
        </p:nvGrpSpPr>
        <p:grpSpPr>
          <a:xfrm rot="21295497">
            <a:off x="6524846" y="10057481"/>
            <a:ext cx="519170" cy="257826"/>
            <a:chOff x="-6787758" y="8398801"/>
            <a:chExt cx="819277" cy="390220"/>
          </a:xfrm>
        </p:grpSpPr>
        <p:sp>
          <p:nvSpPr>
            <p:cNvPr id="1556" name="object 445"/>
            <p:cNvSpPr/>
            <p:nvPr/>
          </p:nvSpPr>
          <p:spPr>
            <a:xfrm>
              <a:off x="-6787758" y="8398801"/>
              <a:ext cx="807085" cy="384175"/>
            </a:xfrm>
            <a:custGeom>
              <a:avLst/>
              <a:gdLst/>
              <a:ahLst/>
              <a:cxnLst/>
              <a:rect l="l" t="t" r="r" b="b"/>
              <a:pathLst>
                <a:path w="807085" h="384175">
                  <a:moveTo>
                    <a:pt x="93764" y="115"/>
                  </a:moveTo>
                  <a:lnTo>
                    <a:pt x="84801" y="0"/>
                  </a:lnTo>
                  <a:lnTo>
                    <a:pt x="80686" y="3717"/>
                  </a:lnTo>
                  <a:lnTo>
                    <a:pt x="80405" y="14647"/>
                  </a:lnTo>
                  <a:lnTo>
                    <a:pt x="82943" y="36170"/>
                  </a:lnTo>
                  <a:lnTo>
                    <a:pt x="0" y="145568"/>
                  </a:lnTo>
                  <a:lnTo>
                    <a:pt x="726097" y="383591"/>
                  </a:lnTo>
                  <a:lnTo>
                    <a:pt x="801827" y="270599"/>
                  </a:lnTo>
                  <a:lnTo>
                    <a:pt x="806640" y="205677"/>
                  </a:lnTo>
                  <a:lnTo>
                    <a:pt x="93764" y="115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7" name="object 446"/>
            <p:cNvSpPr/>
            <p:nvPr/>
          </p:nvSpPr>
          <p:spPr>
            <a:xfrm>
              <a:off x="-6787758" y="8398801"/>
              <a:ext cx="807085" cy="384175"/>
            </a:xfrm>
            <a:custGeom>
              <a:avLst/>
              <a:gdLst/>
              <a:ahLst/>
              <a:cxnLst/>
              <a:rect l="l" t="t" r="r" b="b"/>
              <a:pathLst>
                <a:path w="807085" h="384175">
                  <a:moveTo>
                    <a:pt x="806640" y="205677"/>
                  </a:moveTo>
                  <a:lnTo>
                    <a:pt x="93764" y="115"/>
                  </a:lnTo>
                  <a:lnTo>
                    <a:pt x="84801" y="0"/>
                  </a:lnTo>
                  <a:lnTo>
                    <a:pt x="80686" y="3717"/>
                  </a:lnTo>
                  <a:lnTo>
                    <a:pt x="80405" y="14647"/>
                  </a:lnTo>
                  <a:lnTo>
                    <a:pt x="82943" y="36170"/>
                  </a:lnTo>
                  <a:lnTo>
                    <a:pt x="0" y="145568"/>
                  </a:lnTo>
                  <a:lnTo>
                    <a:pt x="726097" y="383591"/>
                  </a:lnTo>
                  <a:lnTo>
                    <a:pt x="801827" y="270599"/>
                  </a:lnTo>
                  <a:lnTo>
                    <a:pt x="806640" y="205677"/>
                  </a:lnTo>
                  <a:close/>
                </a:path>
              </a:pathLst>
            </a:custGeom>
            <a:ln w="1325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8" name="object 447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-6068290" y="8597848"/>
              <a:ext cx="99809" cy="191173"/>
            </a:xfrm>
            <a:prstGeom prst="rect">
              <a:avLst/>
            </a:prstGeom>
          </p:spPr>
        </p:pic>
        <p:sp>
          <p:nvSpPr>
            <p:cNvPr id="1559" name="object 448"/>
            <p:cNvSpPr/>
            <p:nvPr/>
          </p:nvSpPr>
          <p:spPr>
            <a:xfrm>
              <a:off x="-6706016" y="8438581"/>
              <a:ext cx="687705" cy="210820"/>
            </a:xfrm>
            <a:custGeom>
              <a:avLst/>
              <a:gdLst/>
              <a:ahLst/>
              <a:cxnLst/>
              <a:rect l="l" t="t" r="r" b="b"/>
              <a:pathLst>
                <a:path w="687704" h="210820">
                  <a:moveTo>
                    <a:pt x="0" y="0"/>
                  </a:moveTo>
                  <a:lnTo>
                    <a:pt x="687628" y="21037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0" name="object 449"/>
            <p:cNvSpPr/>
            <p:nvPr/>
          </p:nvSpPr>
          <p:spPr>
            <a:xfrm>
              <a:off x="-6706016" y="8438581"/>
              <a:ext cx="687705" cy="210820"/>
            </a:xfrm>
            <a:custGeom>
              <a:avLst/>
              <a:gdLst/>
              <a:ahLst/>
              <a:cxnLst/>
              <a:rect l="l" t="t" r="r" b="b"/>
              <a:pathLst>
                <a:path w="687704" h="210820">
                  <a:moveTo>
                    <a:pt x="0" y="0"/>
                  </a:moveTo>
                  <a:lnTo>
                    <a:pt x="687628" y="210375"/>
                  </a:lnTo>
                </a:path>
              </a:pathLst>
            </a:custGeom>
            <a:ln w="96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1" name="object 450"/>
            <p:cNvSpPr/>
            <p:nvPr/>
          </p:nvSpPr>
          <p:spPr>
            <a:xfrm>
              <a:off x="-6712026" y="8455411"/>
              <a:ext cx="690245" cy="209550"/>
            </a:xfrm>
            <a:custGeom>
              <a:avLst/>
              <a:gdLst/>
              <a:ahLst/>
              <a:cxnLst/>
              <a:rect l="l" t="t" r="r" b="b"/>
              <a:pathLst>
                <a:path w="690245" h="209550">
                  <a:moveTo>
                    <a:pt x="0" y="0"/>
                  </a:moveTo>
                  <a:lnTo>
                    <a:pt x="690041" y="209168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2" name="object 451"/>
            <p:cNvSpPr/>
            <p:nvPr/>
          </p:nvSpPr>
          <p:spPr>
            <a:xfrm>
              <a:off x="-6712026" y="8455411"/>
              <a:ext cx="690245" cy="209550"/>
            </a:xfrm>
            <a:custGeom>
              <a:avLst/>
              <a:gdLst/>
              <a:ahLst/>
              <a:cxnLst/>
              <a:rect l="l" t="t" r="r" b="b"/>
              <a:pathLst>
                <a:path w="690245" h="209550">
                  <a:moveTo>
                    <a:pt x="0" y="0"/>
                  </a:moveTo>
                  <a:lnTo>
                    <a:pt x="690041" y="209168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3" name="object 452"/>
            <p:cNvSpPr/>
            <p:nvPr/>
          </p:nvSpPr>
          <p:spPr>
            <a:xfrm>
              <a:off x="-6722847" y="8466230"/>
              <a:ext cx="690245" cy="209550"/>
            </a:xfrm>
            <a:custGeom>
              <a:avLst/>
              <a:gdLst/>
              <a:ahLst/>
              <a:cxnLst/>
              <a:rect l="l" t="t" r="r" b="b"/>
              <a:pathLst>
                <a:path w="690245" h="209550">
                  <a:moveTo>
                    <a:pt x="0" y="0"/>
                  </a:moveTo>
                  <a:lnTo>
                    <a:pt x="690041" y="209168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4" name="object 453"/>
            <p:cNvSpPr/>
            <p:nvPr/>
          </p:nvSpPr>
          <p:spPr>
            <a:xfrm>
              <a:off x="-6722847" y="8466230"/>
              <a:ext cx="690245" cy="209550"/>
            </a:xfrm>
            <a:custGeom>
              <a:avLst/>
              <a:gdLst/>
              <a:ahLst/>
              <a:cxnLst/>
              <a:rect l="l" t="t" r="r" b="b"/>
              <a:pathLst>
                <a:path w="690245" h="209550">
                  <a:moveTo>
                    <a:pt x="0" y="0"/>
                  </a:moveTo>
                  <a:lnTo>
                    <a:pt x="690041" y="209168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5" name="object 454"/>
            <p:cNvSpPr/>
            <p:nvPr/>
          </p:nvSpPr>
          <p:spPr>
            <a:xfrm>
              <a:off x="-6733666" y="8478853"/>
              <a:ext cx="697865" cy="215265"/>
            </a:xfrm>
            <a:custGeom>
              <a:avLst/>
              <a:gdLst/>
              <a:ahLst/>
              <a:cxnLst/>
              <a:rect l="l" t="t" r="r" b="b"/>
              <a:pathLst>
                <a:path w="697864" h="215265">
                  <a:moveTo>
                    <a:pt x="0" y="0"/>
                  </a:moveTo>
                  <a:lnTo>
                    <a:pt x="697852" y="215188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6" name="object 455"/>
            <p:cNvSpPr/>
            <p:nvPr/>
          </p:nvSpPr>
          <p:spPr>
            <a:xfrm>
              <a:off x="-6733666" y="8478853"/>
              <a:ext cx="697865" cy="215265"/>
            </a:xfrm>
            <a:custGeom>
              <a:avLst/>
              <a:gdLst/>
              <a:ahLst/>
              <a:cxnLst/>
              <a:rect l="l" t="t" r="r" b="b"/>
              <a:pathLst>
                <a:path w="697864" h="215265">
                  <a:moveTo>
                    <a:pt x="0" y="0"/>
                  </a:moveTo>
                  <a:lnTo>
                    <a:pt x="697852" y="215188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7" name="object 456"/>
            <p:cNvSpPr/>
            <p:nvPr/>
          </p:nvSpPr>
          <p:spPr>
            <a:xfrm>
              <a:off x="-6738474" y="8489071"/>
              <a:ext cx="697230" cy="222250"/>
            </a:xfrm>
            <a:custGeom>
              <a:avLst/>
              <a:gdLst/>
              <a:ahLst/>
              <a:cxnLst/>
              <a:rect l="l" t="t" r="r" b="b"/>
              <a:pathLst>
                <a:path w="697229" h="222250">
                  <a:moveTo>
                    <a:pt x="0" y="0"/>
                  </a:moveTo>
                  <a:lnTo>
                    <a:pt x="696645" y="221792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8" name="object 457"/>
            <p:cNvSpPr/>
            <p:nvPr/>
          </p:nvSpPr>
          <p:spPr>
            <a:xfrm>
              <a:off x="-6738474" y="8489071"/>
              <a:ext cx="697230" cy="222250"/>
            </a:xfrm>
            <a:custGeom>
              <a:avLst/>
              <a:gdLst/>
              <a:ahLst/>
              <a:cxnLst/>
              <a:rect l="l" t="t" r="r" b="b"/>
              <a:pathLst>
                <a:path w="697229" h="222250">
                  <a:moveTo>
                    <a:pt x="0" y="0"/>
                  </a:moveTo>
                  <a:lnTo>
                    <a:pt x="696645" y="221792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9" name="object 458"/>
            <p:cNvSpPr/>
            <p:nvPr/>
          </p:nvSpPr>
          <p:spPr>
            <a:xfrm>
              <a:off x="-6747490" y="8499289"/>
              <a:ext cx="704215" cy="224790"/>
            </a:xfrm>
            <a:custGeom>
              <a:avLst/>
              <a:gdLst/>
              <a:ahLst/>
              <a:cxnLst/>
              <a:rect l="l" t="t" r="r" b="b"/>
              <a:pathLst>
                <a:path w="704214" h="224790">
                  <a:moveTo>
                    <a:pt x="0" y="0"/>
                  </a:moveTo>
                  <a:lnTo>
                    <a:pt x="703859" y="22420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0" name="object 459"/>
            <p:cNvSpPr/>
            <p:nvPr/>
          </p:nvSpPr>
          <p:spPr>
            <a:xfrm>
              <a:off x="-6747490" y="8499289"/>
              <a:ext cx="704215" cy="224790"/>
            </a:xfrm>
            <a:custGeom>
              <a:avLst/>
              <a:gdLst/>
              <a:ahLst/>
              <a:cxnLst/>
              <a:rect l="l" t="t" r="r" b="b"/>
              <a:pathLst>
                <a:path w="704214" h="224790">
                  <a:moveTo>
                    <a:pt x="0" y="0"/>
                  </a:moveTo>
                  <a:lnTo>
                    <a:pt x="703859" y="224205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1" name="object 460"/>
            <p:cNvSpPr/>
            <p:nvPr/>
          </p:nvSpPr>
          <p:spPr>
            <a:xfrm>
              <a:off x="-6757108" y="8511912"/>
              <a:ext cx="704215" cy="224790"/>
            </a:xfrm>
            <a:custGeom>
              <a:avLst/>
              <a:gdLst/>
              <a:ahLst/>
              <a:cxnLst/>
              <a:rect l="l" t="t" r="r" b="b"/>
              <a:pathLst>
                <a:path w="704214" h="224790">
                  <a:moveTo>
                    <a:pt x="0" y="0"/>
                  </a:moveTo>
                  <a:lnTo>
                    <a:pt x="703859" y="22420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2" name="object 461"/>
            <p:cNvSpPr/>
            <p:nvPr/>
          </p:nvSpPr>
          <p:spPr>
            <a:xfrm>
              <a:off x="-6757108" y="8511912"/>
              <a:ext cx="704215" cy="224790"/>
            </a:xfrm>
            <a:custGeom>
              <a:avLst/>
              <a:gdLst/>
              <a:ahLst/>
              <a:cxnLst/>
              <a:rect l="l" t="t" r="r" b="b"/>
              <a:pathLst>
                <a:path w="704214" h="224790">
                  <a:moveTo>
                    <a:pt x="0" y="0"/>
                  </a:moveTo>
                  <a:lnTo>
                    <a:pt x="703859" y="224205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73" name="グループ化 2570"/>
          <p:cNvGrpSpPr/>
          <p:nvPr/>
        </p:nvGrpSpPr>
        <p:grpSpPr>
          <a:xfrm>
            <a:off x="6727280" y="8895212"/>
            <a:ext cx="433769" cy="384034"/>
            <a:chOff x="-2400843" y="6789711"/>
            <a:chExt cx="634392" cy="650944"/>
          </a:xfrm>
        </p:grpSpPr>
        <p:pic>
          <p:nvPicPr>
            <p:cNvPr id="1574" name="object 836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-2040235" y="6789711"/>
              <a:ext cx="87033" cy="144437"/>
            </a:xfrm>
            <a:prstGeom prst="rect">
              <a:avLst/>
            </a:prstGeom>
          </p:spPr>
        </p:pic>
        <p:sp>
          <p:nvSpPr>
            <p:cNvPr id="1575" name="object 837"/>
            <p:cNvSpPr/>
            <p:nvPr/>
          </p:nvSpPr>
          <p:spPr>
            <a:xfrm>
              <a:off x="-2310744" y="6894996"/>
              <a:ext cx="313055" cy="407670"/>
            </a:xfrm>
            <a:custGeom>
              <a:avLst/>
              <a:gdLst/>
              <a:ahLst/>
              <a:cxnLst/>
              <a:rect l="l" t="t" r="r" b="b"/>
              <a:pathLst>
                <a:path w="313054" h="407670">
                  <a:moveTo>
                    <a:pt x="275971" y="0"/>
                  </a:moveTo>
                  <a:lnTo>
                    <a:pt x="271602" y="16141"/>
                  </a:lnTo>
                  <a:lnTo>
                    <a:pt x="0" y="387261"/>
                  </a:lnTo>
                  <a:lnTo>
                    <a:pt x="36690" y="407352"/>
                  </a:lnTo>
                  <a:lnTo>
                    <a:pt x="309029" y="35128"/>
                  </a:lnTo>
                  <a:lnTo>
                    <a:pt x="312661" y="19723"/>
                  </a:lnTo>
                  <a:lnTo>
                    <a:pt x="275971" y="0"/>
                  </a:lnTo>
                  <a:close/>
                </a:path>
              </a:pathLst>
            </a:custGeom>
            <a:solidFill>
              <a:srgbClr val="717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6" name="object 838"/>
            <p:cNvSpPr/>
            <p:nvPr/>
          </p:nvSpPr>
          <p:spPr>
            <a:xfrm>
              <a:off x="-2310744" y="6894996"/>
              <a:ext cx="313055" cy="407670"/>
            </a:xfrm>
            <a:custGeom>
              <a:avLst/>
              <a:gdLst/>
              <a:ahLst/>
              <a:cxnLst/>
              <a:rect l="l" t="t" r="r" b="b"/>
              <a:pathLst>
                <a:path w="313054" h="407670">
                  <a:moveTo>
                    <a:pt x="275971" y="0"/>
                  </a:moveTo>
                  <a:lnTo>
                    <a:pt x="312661" y="19723"/>
                  </a:lnTo>
                  <a:lnTo>
                    <a:pt x="309029" y="35128"/>
                  </a:lnTo>
                  <a:lnTo>
                    <a:pt x="36690" y="407352"/>
                  </a:lnTo>
                  <a:lnTo>
                    <a:pt x="0" y="387261"/>
                  </a:lnTo>
                  <a:lnTo>
                    <a:pt x="271602" y="16141"/>
                  </a:lnTo>
                  <a:lnTo>
                    <a:pt x="275971" y="0"/>
                  </a:lnTo>
                  <a:close/>
                </a:path>
              </a:pathLst>
            </a:custGeom>
            <a:ln w="88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7" name="object 839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-2281273" y="7049809"/>
              <a:ext cx="182347" cy="149842"/>
            </a:xfrm>
            <a:prstGeom prst="rect">
              <a:avLst/>
            </a:prstGeom>
          </p:spPr>
        </p:pic>
        <p:pic>
          <p:nvPicPr>
            <p:cNvPr id="1578" name="object 840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-2039863" y="6816075"/>
              <a:ext cx="79880" cy="113695"/>
            </a:xfrm>
            <a:prstGeom prst="rect">
              <a:avLst/>
            </a:prstGeom>
          </p:spPr>
        </p:pic>
        <p:pic>
          <p:nvPicPr>
            <p:cNvPr id="1579" name="object 841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-2400843" y="7274553"/>
              <a:ext cx="131190" cy="78879"/>
            </a:xfrm>
            <a:prstGeom prst="rect">
              <a:avLst/>
            </a:prstGeom>
          </p:spPr>
        </p:pic>
        <p:pic>
          <p:nvPicPr>
            <p:cNvPr id="1580" name="object 842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-1853484" y="6876933"/>
              <a:ext cx="87033" cy="144437"/>
            </a:xfrm>
            <a:prstGeom prst="rect">
              <a:avLst/>
            </a:prstGeom>
          </p:spPr>
        </p:pic>
        <p:sp>
          <p:nvSpPr>
            <p:cNvPr id="1581" name="object 843"/>
            <p:cNvSpPr/>
            <p:nvPr/>
          </p:nvSpPr>
          <p:spPr>
            <a:xfrm>
              <a:off x="-2123993" y="6982219"/>
              <a:ext cx="313055" cy="407670"/>
            </a:xfrm>
            <a:custGeom>
              <a:avLst/>
              <a:gdLst/>
              <a:ahLst/>
              <a:cxnLst/>
              <a:rect l="l" t="t" r="r" b="b"/>
              <a:pathLst>
                <a:path w="313054" h="407670">
                  <a:moveTo>
                    <a:pt x="275971" y="0"/>
                  </a:moveTo>
                  <a:lnTo>
                    <a:pt x="271602" y="16141"/>
                  </a:lnTo>
                  <a:lnTo>
                    <a:pt x="0" y="387261"/>
                  </a:lnTo>
                  <a:lnTo>
                    <a:pt x="36690" y="407352"/>
                  </a:lnTo>
                  <a:lnTo>
                    <a:pt x="309029" y="35128"/>
                  </a:lnTo>
                  <a:lnTo>
                    <a:pt x="312661" y="19723"/>
                  </a:lnTo>
                  <a:lnTo>
                    <a:pt x="275971" y="0"/>
                  </a:lnTo>
                  <a:close/>
                </a:path>
              </a:pathLst>
            </a:custGeom>
            <a:solidFill>
              <a:srgbClr val="717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2" name="object 844"/>
            <p:cNvSpPr/>
            <p:nvPr/>
          </p:nvSpPr>
          <p:spPr>
            <a:xfrm>
              <a:off x="-2123993" y="6982219"/>
              <a:ext cx="313055" cy="407670"/>
            </a:xfrm>
            <a:custGeom>
              <a:avLst/>
              <a:gdLst/>
              <a:ahLst/>
              <a:cxnLst/>
              <a:rect l="l" t="t" r="r" b="b"/>
              <a:pathLst>
                <a:path w="313054" h="407670">
                  <a:moveTo>
                    <a:pt x="275971" y="0"/>
                  </a:moveTo>
                  <a:lnTo>
                    <a:pt x="312661" y="19723"/>
                  </a:lnTo>
                  <a:lnTo>
                    <a:pt x="309029" y="35128"/>
                  </a:lnTo>
                  <a:lnTo>
                    <a:pt x="36690" y="407352"/>
                  </a:lnTo>
                  <a:lnTo>
                    <a:pt x="0" y="387261"/>
                  </a:lnTo>
                  <a:lnTo>
                    <a:pt x="271602" y="16141"/>
                  </a:lnTo>
                  <a:lnTo>
                    <a:pt x="275971" y="0"/>
                  </a:lnTo>
                  <a:close/>
                </a:path>
              </a:pathLst>
            </a:custGeom>
            <a:ln w="88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3" name="object 845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-2094524" y="7137032"/>
              <a:ext cx="182347" cy="149842"/>
            </a:xfrm>
            <a:prstGeom prst="rect">
              <a:avLst/>
            </a:prstGeom>
          </p:spPr>
        </p:pic>
        <p:pic>
          <p:nvPicPr>
            <p:cNvPr id="1584" name="object 846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-1853112" y="6903297"/>
              <a:ext cx="79880" cy="113695"/>
            </a:xfrm>
            <a:prstGeom prst="rect">
              <a:avLst/>
            </a:prstGeom>
          </p:spPr>
        </p:pic>
        <p:pic>
          <p:nvPicPr>
            <p:cNvPr id="1585" name="object 847"/>
            <p:cNvPicPr/>
            <p:nvPr/>
          </p:nvPicPr>
          <p:blipFill>
            <a:blip r:embed="rId19"/>
            <a:stretch>
              <a:fillRect/>
            </a:stretch>
          </p:blipFill>
          <p:spPr>
            <a:xfrm>
              <a:off x="-2214093" y="7361776"/>
              <a:ext cx="131191" cy="78879"/>
            </a:xfrm>
            <a:prstGeom prst="rect">
              <a:avLst/>
            </a:prstGeom>
          </p:spPr>
        </p:pic>
      </p:grpSp>
      <p:grpSp>
        <p:nvGrpSpPr>
          <p:cNvPr id="1586" name="グループ化 2598"/>
          <p:cNvGrpSpPr/>
          <p:nvPr/>
        </p:nvGrpSpPr>
        <p:grpSpPr>
          <a:xfrm>
            <a:off x="3976414" y="8789006"/>
            <a:ext cx="381425" cy="431390"/>
            <a:chOff x="-5407512" y="7215605"/>
            <a:chExt cx="436510" cy="514348"/>
          </a:xfrm>
        </p:grpSpPr>
        <p:pic>
          <p:nvPicPr>
            <p:cNvPr id="1587" name="object 561"/>
            <p:cNvPicPr/>
            <p:nvPr/>
          </p:nvPicPr>
          <p:blipFill>
            <a:blip r:embed="rId20"/>
            <a:stretch>
              <a:fillRect/>
            </a:stretch>
          </p:blipFill>
          <p:spPr>
            <a:xfrm>
              <a:off x="-5395260" y="7299279"/>
              <a:ext cx="230073" cy="377071"/>
            </a:xfrm>
            <a:prstGeom prst="rect">
              <a:avLst/>
            </a:prstGeom>
          </p:spPr>
        </p:pic>
        <p:sp>
          <p:nvSpPr>
            <p:cNvPr id="1588" name="object 562"/>
            <p:cNvSpPr/>
            <p:nvPr/>
          </p:nvSpPr>
          <p:spPr>
            <a:xfrm>
              <a:off x="-5290830" y="7299279"/>
              <a:ext cx="57150" cy="246379"/>
            </a:xfrm>
            <a:custGeom>
              <a:avLst/>
              <a:gdLst/>
              <a:ahLst/>
              <a:cxnLst/>
              <a:rect l="l" t="t" r="r" b="b"/>
              <a:pathLst>
                <a:path w="57150" h="246379">
                  <a:moveTo>
                    <a:pt x="0" y="6794"/>
                  </a:moveTo>
                  <a:lnTo>
                    <a:pt x="0" y="245935"/>
                  </a:lnTo>
                  <a:lnTo>
                    <a:pt x="56578" y="245935"/>
                  </a:lnTo>
                  <a:lnTo>
                    <a:pt x="56578" y="0"/>
                  </a:lnTo>
                  <a:lnTo>
                    <a:pt x="0" y="6794"/>
                  </a:lnTo>
                  <a:close/>
                </a:path>
              </a:pathLst>
            </a:custGeom>
            <a:ln w="923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9" name="object 563"/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-5302538" y="7323722"/>
              <a:ext cx="80772" cy="241056"/>
            </a:xfrm>
            <a:prstGeom prst="rect">
              <a:avLst/>
            </a:prstGeom>
          </p:spPr>
        </p:pic>
        <p:sp>
          <p:nvSpPr>
            <p:cNvPr id="1590" name="object 564"/>
            <p:cNvSpPr/>
            <p:nvPr/>
          </p:nvSpPr>
          <p:spPr>
            <a:xfrm>
              <a:off x="-5407512" y="7215605"/>
              <a:ext cx="252729" cy="46990"/>
            </a:xfrm>
            <a:custGeom>
              <a:avLst/>
              <a:gdLst/>
              <a:ahLst/>
              <a:cxnLst/>
              <a:rect l="l" t="t" r="r" b="b"/>
              <a:pathLst>
                <a:path w="252729" h="46990">
                  <a:moveTo>
                    <a:pt x="159105" y="0"/>
                  </a:moveTo>
                  <a:lnTo>
                    <a:pt x="0" y="35356"/>
                  </a:lnTo>
                  <a:lnTo>
                    <a:pt x="78181" y="46748"/>
                  </a:lnTo>
                  <a:lnTo>
                    <a:pt x="252222" y="2362"/>
                  </a:lnTo>
                  <a:lnTo>
                    <a:pt x="159105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1" name="object 565"/>
            <p:cNvSpPr/>
            <p:nvPr/>
          </p:nvSpPr>
          <p:spPr>
            <a:xfrm>
              <a:off x="-5407512" y="7215605"/>
              <a:ext cx="252729" cy="46990"/>
            </a:xfrm>
            <a:custGeom>
              <a:avLst/>
              <a:gdLst/>
              <a:ahLst/>
              <a:cxnLst/>
              <a:rect l="l" t="t" r="r" b="b"/>
              <a:pathLst>
                <a:path w="252729" h="46990">
                  <a:moveTo>
                    <a:pt x="0" y="35356"/>
                  </a:moveTo>
                  <a:lnTo>
                    <a:pt x="78181" y="46748"/>
                  </a:lnTo>
                  <a:lnTo>
                    <a:pt x="252222" y="2362"/>
                  </a:lnTo>
                  <a:lnTo>
                    <a:pt x="159105" y="0"/>
                  </a:lnTo>
                  <a:lnTo>
                    <a:pt x="0" y="35356"/>
                  </a:lnTo>
                  <a:close/>
                </a:path>
              </a:pathLst>
            </a:custGeom>
            <a:ln w="707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2" name="object 566"/>
            <p:cNvSpPr/>
            <p:nvPr/>
          </p:nvSpPr>
          <p:spPr>
            <a:xfrm>
              <a:off x="-5407512" y="7215605"/>
              <a:ext cx="252729" cy="93345"/>
            </a:xfrm>
            <a:custGeom>
              <a:avLst/>
              <a:gdLst/>
              <a:ahLst/>
              <a:cxnLst/>
              <a:rect l="l" t="t" r="r" b="b"/>
              <a:pathLst>
                <a:path w="252729" h="93345">
                  <a:moveTo>
                    <a:pt x="0" y="35356"/>
                  </a:moveTo>
                  <a:lnTo>
                    <a:pt x="114325" y="93103"/>
                  </a:lnTo>
                  <a:lnTo>
                    <a:pt x="172072" y="83680"/>
                  </a:lnTo>
                  <a:lnTo>
                    <a:pt x="252222" y="2362"/>
                  </a:lnTo>
                  <a:lnTo>
                    <a:pt x="159105" y="0"/>
                  </a:lnTo>
                  <a:lnTo>
                    <a:pt x="0" y="35356"/>
                  </a:lnTo>
                  <a:close/>
                </a:path>
              </a:pathLst>
            </a:custGeom>
            <a:ln w="94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3" name="object 567"/>
            <p:cNvSpPr/>
            <p:nvPr/>
          </p:nvSpPr>
          <p:spPr>
            <a:xfrm>
              <a:off x="-5326975" y="7262355"/>
              <a:ext cx="41275" cy="44450"/>
            </a:xfrm>
            <a:custGeom>
              <a:avLst/>
              <a:gdLst/>
              <a:ahLst/>
              <a:cxnLst/>
              <a:rect l="l" t="t" r="r" b="b"/>
              <a:pathLst>
                <a:path w="41275" h="44450">
                  <a:moveTo>
                    <a:pt x="0" y="0"/>
                  </a:moveTo>
                  <a:lnTo>
                    <a:pt x="40855" y="44005"/>
                  </a:lnTo>
                </a:path>
              </a:pathLst>
            </a:custGeom>
            <a:ln w="707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4" name="object 568"/>
            <p:cNvPicPr/>
            <p:nvPr/>
          </p:nvPicPr>
          <p:blipFill>
            <a:blip r:embed="rId22"/>
            <a:stretch>
              <a:fillRect/>
            </a:stretch>
          </p:blipFill>
          <p:spPr>
            <a:xfrm>
              <a:off x="-5211467" y="7352882"/>
              <a:ext cx="230060" cy="377071"/>
            </a:xfrm>
            <a:prstGeom prst="rect">
              <a:avLst/>
            </a:prstGeom>
          </p:spPr>
        </p:pic>
        <p:sp>
          <p:nvSpPr>
            <p:cNvPr id="1595" name="object 569"/>
            <p:cNvSpPr/>
            <p:nvPr/>
          </p:nvSpPr>
          <p:spPr>
            <a:xfrm>
              <a:off x="-5107050" y="7352882"/>
              <a:ext cx="57150" cy="246379"/>
            </a:xfrm>
            <a:custGeom>
              <a:avLst/>
              <a:gdLst/>
              <a:ahLst/>
              <a:cxnLst/>
              <a:rect l="l" t="t" r="r" b="b"/>
              <a:pathLst>
                <a:path w="57150" h="246379">
                  <a:moveTo>
                    <a:pt x="0" y="6794"/>
                  </a:moveTo>
                  <a:lnTo>
                    <a:pt x="0" y="245935"/>
                  </a:lnTo>
                  <a:lnTo>
                    <a:pt x="56578" y="245935"/>
                  </a:lnTo>
                  <a:lnTo>
                    <a:pt x="56578" y="0"/>
                  </a:lnTo>
                  <a:lnTo>
                    <a:pt x="0" y="6794"/>
                  </a:lnTo>
                  <a:close/>
                </a:path>
              </a:pathLst>
            </a:custGeom>
            <a:ln w="923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6" name="object 570"/>
            <p:cNvPicPr/>
            <p:nvPr/>
          </p:nvPicPr>
          <p:blipFill>
            <a:blip r:embed="rId23"/>
            <a:stretch>
              <a:fillRect/>
            </a:stretch>
          </p:blipFill>
          <p:spPr>
            <a:xfrm>
              <a:off x="-5118756" y="7377325"/>
              <a:ext cx="80772" cy="241056"/>
            </a:xfrm>
            <a:prstGeom prst="rect">
              <a:avLst/>
            </a:prstGeom>
          </p:spPr>
        </p:pic>
        <p:sp>
          <p:nvSpPr>
            <p:cNvPr id="1597" name="object 571"/>
            <p:cNvSpPr/>
            <p:nvPr/>
          </p:nvSpPr>
          <p:spPr>
            <a:xfrm>
              <a:off x="-5223731" y="7269208"/>
              <a:ext cx="252729" cy="46990"/>
            </a:xfrm>
            <a:custGeom>
              <a:avLst/>
              <a:gdLst/>
              <a:ahLst/>
              <a:cxnLst/>
              <a:rect l="l" t="t" r="r" b="b"/>
              <a:pathLst>
                <a:path w="252729" h="46990">
                  <a:moveTo>
                    <a:pt x="159105" y="0"/>
                  </a:moveTo>
                  <a:lnTo>
                    <a:pt x="0" y="35356"/>
                  </a:lnTo>
                  <a:lnTo>
                    <a:pt x="78181" y="46748"/>
                  </a:lnTo>
                  <a:lnTo>
                    <a:pt x="252222" y="2362"/>
                  </a:lnTo>
                  <a:lnTo>
                    <a:pt x="159105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8" name="object 572"/>
            <p:cNvSpPr/>
            <p:nvPr/>
          </p:nvSpPr>
          <p:spPr>
            <a:xfrm>
              <a:off x="-5223731" y="7269208"/>
              <a:ext cx="252729" cy="46990"/>
            </a:xfrm>
            <a:custGeom>
              <a:avLst/>
              <a:gdLst/>
              <a:ahLst/>
              <a:cxnLst/>
              <a:rect l="l" t="t" r="r" b="b"/>
              <a:pathLst>
                <a:path w="252729" h="46990">
                  <a:moveTo>
                    <a:pt x="0" y="35356"/>
                  </a:moveTo>
                  <a:lnTo>
                    <a:pt x="78181" y="46748"/>
                  </a:lnTo>
                  <a:lnTo>
                    <a:pt x="252222" y="2362"/>
                  </a:lnTo>
                  <a:lnTo>
                    <a:pt x="159105" y="0"/>
                  </a:lnTo>
                  <a:lnTo>
                    <a:pt x="0" y="35356"/>
                  </a:lnTo>
                  <a:close/>
                </a:path>
              </a:pathLst>
            </a:custGeom>
            <a:ln w="707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9" name="object 573"/>
            <p:cNvSpPr/>
            <p:nvPr/>
          </p:nvSpPr>
          <p:spPr>
            <a:xfrm>
              <a:off x="-5223731" y="7269208"/>
              <a:ext cx="252729" cy="93345"/>
            </a:xfrm>
            <a:custGeom>
              <a:avLst/>
              <a:gdLst/>
              <a:ahLst/>
              <a:cxnLst/>
              <a:rect l="l" t="t" r="r" b="b"/>
              <a:pathLst>
                <a:path w="252729" h="93345">
                  <a:moveTo>
                    <a:pt x="0" y="35356"/>
                  </a:moveTo>
                  <a:lnTo>
                    <a:pt x="114325" y="93103"/>
                  </a:lnTo>
                  <a:lnTo>
                    <a:pt x="172072" y="83680"/>
                  </a:lnTo>
                  <a:lnTo>
                    <a:pt x="252222" y="2362"/>
                  </a:lnTo>
                  <a:lnTo>
                    <a:pt x="159105" y="0"/>
                  </a:lnTo>
                  <a:lnTo>
                    <a:pt x="0" y="35356"/>
                  </a:lnTo>
                  <a:close/>
                </a:path>
              </a:pathLst>
            </a:custGeom>
            <a:ln w="94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0" name="object 574"/>
            <p:cNvSpPr/>
            <p:nvPr/>
          </p:nvSpPr>
          <p:spPr>
            <a:xfrm>
              <a:off x="-5143193" y="7315958"/>
              <a:ext cx="41275" cy="44450"/>
            </a:xfrm>
            <a:custGeom>
              <a:avLst/>
              <a:gdLst/>
              <a:ahLst/>
              <a:cxnLst/>
              <a:rect l="l" t="t" r="r" b="b"/>
              <a:pathLst>
                <a:path w="41275" h="44450">
                  <a:moveTo>
                    <a:pt x="0" y="0"/>
                  </a:moveTo>
                  <a:lnTo>
                    <a:pt x="40855" y="44005"/>
                  </a:lnTo>
                </a:path>
              </a:pathLst>
            </a:custGeom>
            <a:ln w="707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1" name="正方形/長方形 2613"/>
          <p:cNvSpPr/>
          <p:nvPr/>
        </p:nvSpPr>
        <p:spPr>
          <a:xfrm>
            <a:off x="1239672" y="9201309"/>
            <a:ext cx="211527" cy="219158"/>
          </a:xfrm>
          <a:prstGeom prst="rect">
            <a:avLst/>
          </a:prstGeom>
          <a:solidFill>
            <a:schemeClr val="bg1"/>
          </a:solidFill>
          <a:ln w="38100">
            <a:solidFill>
              <a:srgbClr val="FFA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02" name="正方形/長方形 2614"/>
          <p:cNvSpPr/>
          <p:nvPr/>
        </p:nvSpPr>
        <p:spPr>
          <a:xfrm>
            <a:off x="1239672" y="9503719"/>
            <a:ext cx="211527" cy="219158"/>
          </a:xfrm>
          <a:prstGeom prst="rect">
            <a:avLst/>
          </a:prstGeom>
          <a:solidFill>
            <a:schemeClr val="bg1"/>
          </a:solidFill>
          <a:ln w="38100">
            <a:solidFill>
              <a:srgbClr val="FFA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03" name="正方形/長方形 2615"/>
          <p:cNvSpPr/>
          <p:nvPr/>
        </p:nvSpPr>
        <p:spPr>
          <a:xfrm>
            <a:off x="1244038" y="9798372"/>
            <a:ext cx="211527" cy="219158"/>
          </a:xfrm>
          <a:prstGeom prst="rect">
            <a:avLst/>
          </a:prstGeom>
          <a:solidFill>
            <a:schemeClr val="bg1"/>
          </a:solidFill>
          <a:ln w="38100">
            <a:solidFill>
              <a:srgbClr val="FFA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1604" name="グループ 2618"/>
          <p:cNvGrpSpPr/>
          <p:nvPr/>
        </p:nvGrpSpPr>
        <p:grpSpPr>
          <a:xfrm>
            <a:off x="7766865" y="1494825"/>
            <a:ext cx="689873" cy="2400039"/>
            <a:chOff x="7763514" y="1578439"/>
            <a:chExt cx="689873" cy="6566849"/>
          </a:xfrm>
        </p:grpSpPr>
        <p:sp>
          <p:nvSpPr>
            <p:cNvPr id="1605" name="図形 2604"/>
            <p:cNvSpPr/>
            <p:nvPr/>
          </p:nvSpPr>
          <p:spPr>
            <a:xfrm rot="5400000">
              <a:off x="4856416" y="4548317"/>
              <a:ext cx="6504110" cy="689873"/>
            </a:xfrm>
            <a:prstGeom prst="stripedRightArrow">
              <a:avLst>
                <a:gd name="adj1" fmla="val 98758"/>
                <a:gd name="adj2" fmla="val 72050"/>
              </a:avLst>
            </a:prstGeom>
            <a:solidFill>
              <a:srgbClr val="FF5757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606" name="テキスト 2060"/>
            <p:cNvSpPr txBox="1"/>
            <p:nvPr/>
          </p:nvSpPr>
          <p:spPr>
            <a:xfrm>
              <a:off x="7831210" y="1578439"/>
              <a:ext cx="558213" cy="6095883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>
              <a:spAutoFit/>
            </a:bodyPr>
            <a:p>
              <a:pPr>
                <a:defRPr lang="ja-JP" altLang="en-US"/>
              </a:pPr>
              <a:r>
                <a:rPr lang="ja-JP" altLang="en-US" b="1">
                  <a:latin typeface="BIZ UDPゴシック"/>
                  <a:ea typeface="BIZ UDPゴシック"/>
                </a:rPr>
                <a:t>　地　震　発　生</a:t>
              </a:r>
              <a:endParaRPr lang="ja-JP" altLang="en-US" b="1">
                <a:latin typeface="BIZ UDPゴシック"/>
                <a:ea typeface="BIZ UDPゴシック"/>
              </a:endParaRPr>
            </a:p>
          </p:txBody>
        </p:sp>
      </p:grpSp>
      <p:sp>
        <p:nvSpPr>
          <p:cNvPr id="1607" name="図形 2634"/>
          <p:cNvSpPr/>
          <p:nvPr/>
        </p:nvSpPr>
        <p:spPr>
          <a:xfrm>
            <a:off x="7784001" y="7214578"/>
            <a:ext cx="7136824" cy="2118324"/>
          </a:xfrm>
          <a:prstGeom prst="roundRect">
            <a:avLst>
              <a:gd name="adj" fmla="val 12288"/>
            </a:avLst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pic>
        <p:nvPicPr>
          <p:cNvPr id="1608" name="図 2629" descr="https://www.gensai.pref.hiroshima.jp/know/img/img01.jpg"/>
          <p:cNvPicPr/>
          <p:nvPr/>
        </p:nvPicPr>
        <p:blipFill>
          <a:blip r:embed="rId24"/>
          <a:stretch>
            <a:fillRect/>
          </a:stretch>
        </p:blipFill>
        <p:spPr>
          <a:xfrm rot="20700000">
            <a:off x="11051322" y="8480533"/>
            <a:ext cx="735483" cy="709773"/>
          </a:xfrm>
          <a:prstGeom prst="rect">
            <a:avLst/>
          </a:prstGeom>
          <a:noFill/>
          <a:ln>
            <a:noFill/>
          </a:ln>
        </p:spPr>
      </p:pic>
      <p:sp>
        <p:nvSpPr>
          <p:cNvPr id="1609" name="図形 2625"/>
          <p:cNvSpPr/>
          <p:nvPr/>
        </p:nvSpPr>
        <p:spPr>
          <a:xfrm>
            <a:off x="12017072" y="7468029"/>
            <a:ext cx="2858433" cy="808613"/>
          </a:xfrm>
          <a:prstGeom prst="wedgeRectCallout">
            <a:avLst>
              <a:gd name="adj1" fmla="val -2092"/>
              <a:gd name="adj2" fmla="val 8554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ja-JP" altLang="en-US" sz="1800">
                <a:latin typeface="BIZ UDPゴシック"/>
                <a:ea typeface="BIZ UDPゴシック"/>
              </a:rPr>
              <a:t>毎年実施するなど、</a:t>
            </a:r>
            <a:r>
              <a:rPr lang="ja-JP" altLang="en-US" sz="1800">
                <a:latin typeface="BIZ UDPゴシック"/>
                <a:ea typeface="BIZ UDPゴシック"/>
              </a:rPr>
              <a:t>継続的な取り組みが重要です！</a:t>
            </a:r>
            <a:endParaRPr lang="ja-JP" altLang="en-US" sz="1800">
              <a:latin typeface="BIZ UDPゴシック"/>
              <a:ea typeface="BIZ UDPゴシック"/>
            </a:endParaRPr>
          </a:p>
        </p:txBody>
      </p:sp>
      <p:pic>
        <p:nvPicPr>
          <p:cNvPr id="1610" name="図 2624" descr="5つの行動指標02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3237596" y="8298631"/>
            <a:ext cx="1347616" cy="1043441"/>
          </a:xfrm>
          <a:prstGeom prst="rect">
            <a:avLst/>
          </a:prstGeom>
        </p:spPr>
      </p:pic>
      <p:pic>
        <p:nvPicPr>
          <p:cNvPr id="1611" name="図 2636" descr="行動目標 学ぶ"/>
          <p:cNvPicPr/>
          <p:nvPr/>
        </p:nvPicPr>
        <p:blipFill>
          <a:blip r:embed="rId26"/>
          <a:stretch>
            <a:fillRect/>
          </a:stretch>
        </p:blipFill>
        <p:spPr>
          <a:xfrm>
            <a:off x="9910841" y="8461054"/>
            <a:ext cx="941113" cy="855889"/>
          </a:xfrm>
          <a:prstGeom prst="rect">
            <a:avLst/>
          </a:prstGeom>
          <a:noFill/>
          <a:ln>
            <a:noFill/>
          </a:ln>
        </p:spPr>
      </p:pic>
      <p:sp>
        <p:nvSpPr>
          <p:cNvPr id="1612" name="円/楕円 2638"/>
          <p:cNvSpPr/>
          <p:nvPr/>
        </p:nvSpPr>
        <p:spPr>
          <a:xfrm>
            <a:off x="1194850" y="8635771"/>
            <a:ext cx="1301348" cy="306470"/>
          </a:xfrm>
          <a:prstGeom prst="ellipse">
            <a:avLst/>
          </a:prstGeom>
          <a:solidFill>
            <a:srgbClr val="EE3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チェック☑</a:t>
            </a:r>
            <a:endParaRPr kumimoji="1"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13" name="図形 2640"/>
          <p:cNvSpPr/>
          <p:nvPr/>
        </p:nvSpPr>
        <p:spPr>
          <a:xfrm>
            <a:off x="2593394" y="7322064"/>
            <a:ext cx="1393481" cy="618295"/>
          </a:xfrm>
          <a:prstGeom prst="roundRect">
            <a:avLst/>
          </a:prstGeom>
          <a:solidFill>
            <a:srgbClr val="FFFFBE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</p:spPr>
        <p:txBody>
          <a:bodyPr anchor="ctr"/>
          <a:lstStyle>
            <a:defPPr>
              <a:defRPr lang="ja-JP">
                <a:solidFill>
                  <a:sysClr val="window" lastClr="FFFFFF"/>
                </a:solidFill>
                <a:latin typeface="Calibri"/>
                <a:ea typeface="ＭＳ Ｐゴシック"/>
              </a:defRPr>
            </a:defPPr>
            <a:lvl1pPr marL="0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1pPr>
            <a:lvl2pPr marL="619446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2pPr>
            <a:lvl3pPr marL="1238892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3pPr>
            <a:lvl4pPr marL="1858340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4pPr>
            <a:lvl5pPr marL="2477786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5pPr>
            <a:lvl6pPr marL="3097232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6pPr>
            <a:lvl7pPr marL="3716678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7pPr>
            <a:lvl8pPr marL="4336124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8pPr>
            <a:lvl9pPr marL="4955572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9pPr>
          </a:lstStyle>
          <a:p>
            <a:pPr algn="l">
              <a:defRPr lang="ja-JP" altLang="en-US"/>
            </a:pPr>
            <a:endParaRPr lang="ja-JP" altLang="en-US"/>
          </a:p>
        </p:txBody>
      </p:sp>
      <p:pic>
        <p:nvPicPr>
          <p:cNvPr id="1614" name="図 3529" descr="に立つ防災グッズがあります。"/>
          <p:cNvPicPr/>
          <p:nvPr/>
        </p:nvPicPr>
        <p:blipFill>
          <a:blip r:embed="rId27"/>
          <a:stretch>
            <a:fillRect/>
          </a:stretch>
        </p:blipFill>
        <p:spPr>
          <a:xfrm>
            <a:off x="7929328" y="8410025"/>
            <a:ext cx="1748866" cy="834483"/>
          </a:xfrm>
          <a:prstGeom prst="rect">
            <a:avLst/>
          </a:prstGeom>
          <a:noFill/>
          <a:ln>
            <a:noFill/>
          </a:ln>
        </p:spPr>
      </p:pic>
      <p:sp>
        <p:nvSpPr>
          <p:cNvPr id="1615" name="テキスト 795"/>
          <p:cNvSpPr txBox="1"/>
          <p:nvPr/>
        </p:nvSpPr>
        <p:spPr>
          <a:xfrm>
            <a:off x="7587169" y="7300829"/>
            <a:ext cx="4700544" cy="138410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平時から地域で訓練を実施</a:t>
            </a: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して</a:t>
            </a:r>
            <a:endParaRPr lang="ja-JP" altLang="en-US" sz="2000" b="1" u="sng">
              <a:solidFill>
                <a:srgbClr val="0070C0"/>
              </a:solidFill>
              <a:latin typeface="BIZ UDPゴシック"/>
              <a:ea typeface="BIZ UDPゴシック"/>
            </a:endParaRPr>
          </a:p>
          <a:p>
            <a:pPr algn="ctr">
              <a:defRPr lang="ja-JP" altLang="en-US"/>
            </a:pP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地震への備えや</a:t>
            </a:r>
            <a:endParaRPr lang="ja-JP" altLang="en-US" sz="2000" b="1" u="sng">
              <a:solidFill>
                <a:srgbClr val="0070C0"/>
              </a:solidFill>
              <a:latin typeface="BIZ UDPゴシック"/>
              <a:ea typeface="BIZ UDPゴシック"/>
            </a:endParaRPr>
          </a:p>
          <a:p>
            <a:pPr algn="ctr">
              <a:defRPr lang="ja-JP" altLang="en-US"/>
            </a:pP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避難について確認しておき</a:t>
            </a: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ましょう</a:t>
            </a:r>
            <a:endParaRPr lang="ja-JP" altLang="en-US" sz="2000" b="1" u="sng">
              <a:solidFill>
                <a:srgbClr val="0070C0"/>
              </a:solidFill>
              <a:latin typeface="BIZ UDPゴシック"/>
              <a:ea typeface="BIZ UDPゴシック"/>
            </a:endParaRPr>
          </a:p>
          <a:p>
            <a:pPr algn="ctr">
              <a:defRPr lang="ja-JP" altLang="en-US"/>
            </a:pPr>
            <a:endParaRPr lang="ja-JP" altLang="en-US" sz="2400" b="1">
              <a:solidFill>
                <a:srgbClr val="0070C0"/>
              </a:solidFill>
              <a:highlight>
                <a:srgbClr val="FFFF00"/>
              </a:highlight>
              <a:latin typeface="BIZ UDPゴシック"/>
              <a:ea typeface="BIZ UDPゴシック"/>
            </a:endParaRPr>
          </a:p>
        </p:txBody>
      </p:sp>
      <p:pic>
        <p:nvPicPr>
          <p:cNvPr id="1616" name="図 28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894809" y="4054629"/>
            <a:ext cx="1249495" cy="1053935"/>
          </a:xfrm>
          <a:prstGeom prst="rect">
            <a:avLst/>
          </a:prstGeom>
        </p:spPr>
      </p:pic>
      <p:sp>
        <p:nvSpPr>
          <p:cNvPr id="1617" name="テキスト 290"/>
          <p:cNvSpPr txBox="1"/>
          <p:nvPr/>
        </p:nvSpPr>
        <p:spPr>
          <a:xfrm>
            <a:off x="10122465" y="4409373"/>
            <a:ext cx="1436178" cy="3376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火の元の確認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pic>
        <p:nvPicPr>
          <p:cNvPr id="1618" name="図 83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038667" y="5949699"/>
            <a:ext cx="1083799" cy="1159144"/>
          </a:xfrm>
          <a:prstGeom prst="rect">
            <a:avLst/>
          </a:prstGeom>
        </p:spPr>
      </p:pic>
      <p:sp>
        <p:nvSpPr>
          <p:cNvPr id="1619" name="図形 847"/>
          <p:cNvSpPr/>
          <p:nvPr/>
        </p:nvSpPr>
        <p:spPr>
          <a:xfrm>
            <a:off x="8611721" y="5148776"/>
            <a:ext cx="3225215" cy="872626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620" name="テキスト 838"/>
          <p:cNvSpPr txBox="1"/>
          <p:nvPr/>
        </p:nvSpPr>
        <p:spPr>
          <a:xfrm>
            <a:off x="9853886" y="6256700"/>
            <a:ext cx="2031412" cy="68716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正しい情報の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入手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pic>
        <p:nvPicPr>
          <p:cNvPr id="1621" name="図 84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2803921" y="4377906"/>
            <a:ext cx="1107483" cy="1088102"/>
          </a:xfrm>
          <a:prstGeom prst="rect">
            <a:avLst/>
          </a:prstGeom>
        </p:spPr>
      </p:pic>
      <p:pic>
        <p:nvPicPr>
          <p:cNvPr id="1622" name="図 83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07204" y="5208169"/>
            <a:ext cx="587996" cy="753840"/>
          </a:xfrm>
          <a:prstGeom prst="rect">
            <a:avLst/>
          </a:prstGeom>
        </p:spPr>
      </p:pic>
      <p:sp>
        <p:nvSpPr>
          <p:cNvPr id="1623" name="テキスト 836"/>
          <p:cNvSpPr txBox="1"/>
          <p:nvPr/>
        </p:nvSpPr>
        <p:spPr>
          <a:xfrm>
            <a:off x="8693199" y="5292306"/>
            <a:ext cx="2031412" cy="68716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扉を開けて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避難路の</a:t>
            </a: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確保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624" name="直線 1015"/>
          <p:cNvSpPr/>
          <p:nvPr/>
        </p:nvSpPr>
        <p:spPr>
          <a:xfrm>
            <a:off x="11837262" y="4113924"/>
            <a:ext cx="0" cy="2925158"/>
          </a:xfrm>
          <a:prstGeom prst="line">
            <a:avLst/>
          </a:prstGeom>
          <a:ln w="12700" cap="flat" cmpd="sng" algn="ctr">
            <a:solidFill>
              <a:srgbClr val="1E1E1E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pic>
        <p:nvPicPr>
          <p:cNvPr id="1625" name="図 127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74580" y="1652817"/>
            <a:ext cx="701465" cy="498819"/>
          </a:xfrm>
          <a:prstGeom prst="rect">
            <a:avLst/>
          </a:prstGeom>
        </p:spPr>
      </p:pic>
      <p:pic>
        <p:nvPicPr>
          <p:cNvPr id="1626" name="図 1274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662112" y="1535235"/>
            <a:ext cx="598842" cy="578321"/>
          </a:xfrm>
          <a:prstGeom prst="rect">
            <a:avLst/>
          </a:prstGeom>
        </p:spPr>
      </p:pic>
      <p:sp>
        <p:nvSpPr>
          <p:cNvPr id="1627" name="テキスト ボックス 1275"/>
          <p:cNvSpPr txBox="1"/>
          <p:nvPr/>
        </p:nvSpPr>
        <p:spPr>
          <a:xfrm flipH="1">
            <a:off x="1294732" y="2123136"/>
            <a:ext cx="565982" cy="30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AR P丸ゴシック体E"/>
                <a:ea typeface="AR P丸ゴシック体E"/>
              </a:rPr>
              <a:t>地震</a:t>
            </a:r>
            <a:endParaRPr kumimoji="1" lang="ja-JP" altLang="en-US" sz="1400" dirty="0">
              <a:latin typeface="AR P丸ゴシック体E"/>
              <a:ea typeface="AR P丸ゴシック体E"/>
            </a:endParaRPr>
          </a:p>
        </p:txBody>
      </p:sp>
      <p:sp>
        <p:nvSpPr>
          <p:cNvPr id="1628" name="テキスト ボックス 1276"/>
          <p:cNvSpPr txBox="1"/>
          <p:nvPr/>
        </p:nvSpPr>
        <p:spPr>
          <a:xfrm flipH="1">
            <a:off x="5508788" y="2106972"/>
            <a:ext cx="958437" cy="337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dirty="0" smtClean="0">
                <a:latin typeface="AR P丸ゴシック体E"/>
                <a:ea typeface="AR P丸ゴシック体E"/>
              </a:rPr>
              <a:t>Dobox</a:t>
            </a:r>
            <a:endParaRPr lang="ja-JP" altLang="en-US" sz="800" b="0" dirty="0" smtClean="0">
              <a:latin typeface="AR P丸ゴシック体E"/>
              <a:ea typeface="AR P丸ゴシック体E"/>
            </a:endParaRPr>
          </a:p>
          <a:p>
            <a:pPr algn="ctr"/>
            <a:r>
              <a:rPr lang="ja-JP" altLang="en-US" sz="800" b="0" dirty="0" smtClean="0">
                <a:latin typeface="AR P丸ゴシック体E"/>
                <a:ea typeface="AR P丸ゴシック体E"/>
              </a:rPr>
              <a:t>[地震被害想定」</a:t>
            </a:r>
            <a:endParaRPr lang="ja-JP" altLang="en-US" sz="800" b="0" dirty="0" smtClean="0">
              <a:latin typeface="AR P丸ゴシック体E"/>
              <a:ea typeface="AR P丸ゴシック体E"/>
            </a:endParaRPr>
          </a:p>
        </p:txBody>
      </p:sp>
      <p:grpSp>
        <p:nvGrpSpPr>
          <p:cNvPr id="1629" name="グループ 2143"/>
          <p:cNvGrpSpPr/>
          <p:nvPr/>
        </p:nvGrpSpPr>
        <p:grpSpPr>
          <a:xfrm>
            <a:off x="1911095" y="1429716"/>
            <a:ext cx="1543251" cy="1063800"/>
            <a:chOff x="1911095" y="1420897"/>
            <a:chExt cx="1543251" cy="1063800"/>
          </a:xfrm>
        </p:grpSpPr>
        <p:grpSp>
          <p:nvGrpSpPr>
            <p:cNvPr id="1630" name="グループ 2136"/>
            <p:cNvGrpSpPr/>
            <p:nvPr/>
          </p:nvGrpSpPr>
          <p:grpSpPr>
            <a:xfrm>
              <a:off x="1911095" y="1420897"/>
              <a:ext cx="1543251" cy="1063800"/>
              <a:chOff x="1911095" y="1420897"/>
              <a:chExt cx="1543251" cy="1063800"/>
            </a:xfrm>
          </p:grpSpPr>
          <p:sp>
            <p:nvSpPr>
              <p:cNvPr id="1631" name="図形 1273"/>
              <p:cNvSpPr/>
              <p:nvPr/>
            </p:nvSpPr>
            <p:spPr>
              <a:xfrm>
                <a:off x="1911095" y="1420897"/>
                <a:ext cx="1500212" cy="1063800"/>
              </a:xfrm>
              <a:prstGeom prst="round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ja-JP" altLang="en-US"/>
                </a:pPr>
                <a:endParaRPr lang="ja-JP" altLang="en-US" sz="1200">
                  <a:solidFill>
                    <a:schemeClr val="tx1"/>
                  </a:solidFill>
                  <a:latin typeface="AR P丸ゴシック体E"/>
                  <a:ea typeface="AR P丸ゴシック体E"/>
                </a:endParaRPr>
              </a:p>
              <a:p>
                <a:pPr algn="ctr">
                  <a:defRPr lang="ja-JP" altLang="en-US"/>
                </a:pPr>
                <a:endParaRPr lang="ja-JP" altLang="en-US" sz="1200">
                  <a:solidFill>
                    <a:schemeClr val="tx1"/>
                  </a:solidFill>
                  <a:latin typeface="AR P丸ゴシック体E"/>
                  <a:ea typeface="AR P丸ゴシック体E"/>
                </a:endParaRPr>
              </a:p>
              <a:p>
                <a:pPr algn="ctr">
                  <a:defRPr lang="ja-JP" altLang="en-US"/>
                </a:pPr>
                <a:endParaRPr lang="ja-JP" altLang="en-US" sz="1200">
                  <a:solidFill>
                    <a:schemeClr val="tx1"/>
                  </a:solidFill>
                  <a:latin typeface="AR P丸ゴシック体E"/>
                  <a:ea typeface="AR P丸ゴシック体E"/>
                </a:endParaRPr>
              </a:p>
              <a:p>
                <a:pPr algn="ctr">
                  <a:defRPr lang="ja-JP" altLang="en-US"/>
                </a:pPr>
                <a:endParaRPr lang="ja-JP" altLang="en-US" sz="1200">
                  <a:solidFill>
                    <a:schemeClr val="tx1"/>
                  </a:solidFill>
                  <a:latin typeface="AR P丸ゴシック体E"/>
                  <a:ea typeface="AR P丸ゴシック体E"/>
                </a:endParaRPr>
              </a:p>
            </p:txBody>
          </p:sp>
          <p:sp>
            <p:nvSpPr>
              <p:cNvPr id="1632" name="正方形/長方形 1717"/>
              <p:cNvSpPr/>
              <p:nvPr/>
            </p:nvSpPr>
            <p:spPr>
              <a:xfrm>
                <a:off x="1992728" y="1798802"/>
                <a:ext cx="109906" cy="10045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A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633" name="テキスト 1720"/>
              <p:cNvSpPr txBox="1"/>
              <p:nvPr/>
            </p:nvSpPr>
            <p:spPr>
              <a:xfrm>
                <a:off x="2107095" y="1428012"/>
                <a:ext cx="1106210" cy="276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algn="l">
                  <a:defRPr lang="ja-JP" altLang="en-US"/>
                </a:pPr>
                <a:r>
                  <a:rPr lang="ja-JP" altLang="en-US" sz="1200" u="sng">
                    <a:solidFill>
                      <a:schemeClr val="tx1"/>
                    </a:solidFill>
                    <a:latin typeface="AR P丸ゴシック体E"/>
                    <a:ea typeface="AR P丸ゴシック体E"/>
                  </a:rPr>
                  <a:t>最大想定震度</a:t>
                </a:r>
                <a:endParaRPr lang="ja-JP" altLang="en-US"/>
              </a:p>
            </p:txBody>
          </p:sp>
          <p:sp>
            <p:nvSpPr>
              <p:cNvPr id="1634" name="テキスト 1723"/>
              <p:cNvSpPr txBox="1"/>
              <p:nvPr/>
            </p:nvSpPr>
            <p:spPr>
              <a:xfrm>
                <a:off x="2066302" y="1913135"/>
                <a:ext cx="1041907" cy="245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000">
                    <a:latin typeface="AR P丸ゴシック体E"/>
                    <a:ea typeface="AR P丸ゴシック体E"/>
                    <a:cs typeface="+mn-lt"/>
                  </a:rPr>
                  <a:t>震度5強</a:t>
                </a:r>
                <a:endParaRPr lang="ja-JP" altLang="en-US" sz="1000">
                  <a:latin typeface="AR P丸ゴシック体E"/>
                  <a:ea typeface="AR P丸ゴシック体E"/>
                  <a:cs typeface="+mn-lt"/>
                </a:endParaRPr>
              </a:p>
            </p:txBody>
          </p:sp>
          <p:sp>
            <p:nvSpPr>
              <p:cNvPr id="1635" name="テキスト 1724"/>
              <p:cNvSpPr txBox="1"/>
              <p:nvPr/>
            </p:nvSpPr>
            <p:spPr>
              <a:xfrm>
                <a:off x="2791004" y="1906424"/>
                <a:ext cx="663342" cy="245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000">
                    <a:latin typeface="AR P丸ゴシック体E"/>
                    <a:ea typeface="AR P丸ゴシック体E"/>
                    <a:cs typeface="+mn-lt"/>
                  </a:rPr>
                  <a:t>震度６弱</a:t>
                </a:r>
                <a:endParaRPr lang="ja-JP" altLang="en-US" sz="1000">
                  <a:latin typeface="AR P丸ゴシック体E"/>
                  <a:ea typeface="AR P丸ゴシック体E"/>
                  <a:cs typeface="+mn-lt"/>
                </a:endParaRPr>
              </a:p>
            </p:txBody>
          </p:sp>
          <p:sp>
            <p:nvSpPr>
              <p:cNvPr id="1636" name="テキスト 1725"/>
              <p:cNvSpPr txBox="1"/>
              <p:nvPr/>
            </p:nvSpPr>
            <p:spPr>
              <a:xfrm>
                <a:off x="2067848" y="1712804"/>
                <a:ext cx="529920" cy="245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000">
                    <a:latin typeface="AR P丸ゴシック体E"/>
                    <a:ea typeface="AR P丸ゴシック体E"/>
                    <a:cs typeface="+mn-lt"/>
                  </a:rPr>
                  <a:t>震度４</a:t>
                </a:r>
                <a:endParaRPr lang="ja-JP" altLang="en-US" sz="1000">
                  <a:latin typeface="AR P丸ゴシック体E"/>
                  <a:ea typeface="AR P丸ゴシック体E"/>
                  <a:cs typeface="+mn-lt"/>
                </a:endParaRPr>
              </a:p>
            </p:txBody>
          </p:sp>
          <p:sp>
            <p:nvSpPr>
              <p:cNvPr id="1637" name="正方形/長方形 1728"/>
              <p:cNvSpPr/>
              <p:nvPr/>
            </p:nvSpPr>
            <p:spPr>
              <a:xfrm>
                <a:off x="1990014" y="1994377"/>
                <a:ext cx="109906" cy="10045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A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638" name="正方形/長方形 1729"/>
              <p:cNvSpPr/>
              <p:nvPr/>
            </p:nvSpPr>
            <p:spPr>
              <a:xfrm>
                <a:off x="2708824" y="1798401"/>
                <a:ext cx="109906" cy="10045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A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639" name="テキスト 1731"/>
              <p:cNvSpPr txBox="1"/>
              <p:nvPr/>
            </p:nvSpPr>
            <p:spPr>
              <a:xfrm>
                <a:off x="2792373" y="1712899"/>
                <a:ext cx="661752" cy="245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000">
                    <a:latin typeface="AR P丸ゴシック体E"/>
                    <a:ea typeface="AR P丸ゴシック体E"/>
                    <a:cs typeface="+mn-lt"/>
                  </a:rPr>
                  <a:t>震度５弱</a:t>
                </a:r>
                <a:endParaRPr lang="ja-JP" altLang="en-US" sz="1000">
                  <a:latin typeface="AR P丸ゴシック体E"/>
                  <a:ea typeface="AR P丸ゴシック体E"/>
                  <a:cs typeface="+mn-lt"/>
                </a:endParaRPr>
              </a:p>
            </p:txBody>
          </p:sp>
        </p:grpSp>
        <p:sp>
          <p:nvSpPr>
            <p:cNvPr id="1640" name="テキスト 2133"/>
            <p:cNvSpPr txBox="1"/>
            <p:nvPr/>
          </p:nvSpPr>
          <p:spPr>
            <a:xfrm>
              <a:off x="2057176" y="2117531"/>
              <a:ext cx="658357" cy="24532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ja-JP" altLang="en-US"/>
              </a:pPr>
              <a:r>
                <a:rPr lang="ja-JP" altLang="en-US" sz="1000">
                  <a:latin typeface="AR P丸ゴシック体E"/>
                  <a:ea typeface="AR P丸ゴシック体E"/>
                  <a:cs typeface="+mn-lt"/>
                </a:rPr>
                <a:t>震度６強</a:t>
              </a:r>
              <a:endParaRPr lang="ja-JP" altLang="en-US" sz="1000">
                <a:latin typeface="AR P丸ゴシック体E"/>
                <a:ea typeface="AR P丸ゴシック体E"/>
                <a:cs typeface="+mn-lt"/>
              </a:endParaRPr>
            </a:p>
          </p:txBody>
        </p:sp>
        <p:sp>
          <p:nvSpPr>
            <p:cNvPr id="1641" name="正方形/長方形 2134"/>
            <p:cNvSpPr/>
            <p:nvPr/>
          </p:nvSpPr>
          <p:spPr>
            <a:xfrm>
              <a:off x="1990798" y="2201073"/>
              <a:ext cx="109906" cy="10045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642" name="正方形/長方形 2135"/>
            <p:cNvSpPr/>
            <p:nvPr/>
          </p:nvSpPr>
          <p:spPr>
            <a:xfrm>
              <a:off x="2710392" y="1990903"/>
              <a:ext cx="109906" cy="10045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sp>
        <p:nvSpPr>
          <p:cNvPr id="1643" name="テキスト ボックス 446"/>
          <p:cNvSpPr txBox="1"/>
          <p:nvPr/>
        </p:nvSpPr>
        <p:spPr>
          <a:xfrm flipH="1">
            <a:off x="1126232" y="1093098"/>
            <a:ext cx="2913762" cy="30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0" dirty="0" smtClean="0">
                <a:solidFill>
                  <a:schemeClr val="tx1"/>
                </a:solidFill>
                <a:latin typeface="BIZ UDPゴシック"/>
                <a:ea typeface="BIZ UDPゴシック"/>
              </a:rPr>
              <a:t>～南海トラフ地震を想定～</a:t>
            </a:r>
            <a:endParaRPr lang="en-US" altLang="ja-JP" sz="1400" b="0" dirty="0" smtClean="0">
              <a:solidFill>
                <a:schemeClr val="tx1"/>
              </a:solidFill>
              <a:latin typeface="BIZ UDPゴシック"/>
              <a:ea typeface="BIZ UDPゴシック"/>
            </a:endParaRPr>
          </a:p>
        </p:txBody>
      </p:sp>
      <p:pic>
        <p:nvPicPr>
          <p:cNvPr id="1644" name="図 447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725137" y="5183675"/>
            <a:ext cx="311766" cy="311766"/>
          </a:xfrm>
          <a:prstGeom prst="rect">
            <a:avLst/>
          </a:prstGeom>
        </p:spPr>
      </p:pic>
      <p:pic>
        <p:nvPicPr>
          <p:cNvPr id="1645" name="図 44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flipH="1">
            <a:off x="11942764" y="8338374"/>
            <a:ext cx="937393" cy="1001220"/>
          </a:xfrm>
          <a:prstGeom prst="rect">
            <a:avLst/>
          </a:prstGeom>
        </p:spPr>
      </p:pic>
      <p:sp>
        <p:nvSpPr>
          <p:cNvPr id="1646" name="テキスト 903"/>
          <p:cNvSpPr txBox="1"/>
          <p:nvPr/>
        </p:nvSpPr>
        <p:spPr>
          <a:xfrm>
            <a:off x="6052500" y="148067"/>
            <a:ext cx="1803036" cy="64543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3600" b="1"/>
              <a:t>記載例</a:t>
            </a:r>
            <a:endParaRPr lang="ja-JP" altLang="en-US" sz="3600" b="1"/>
          </a:p>
        </p:txBody>
      </p:sp>
      <p:sp>
        <p:nvSpPr>
          <p:cNvPr id="1647" name="テキスト ボックス 904"/>
          <p:cNvSpPr txBox="1"/>
          <p:nvPr/>
        </p:nvSpPr>
        <p:spPr>
          <a:xfrm>
            <a:off x="1908665" y="1743585"/>
            <a:ext cx="226345" cy="26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prstClr val="black"/>
                </a:solidFill>
              </a:rPr>
              <a:t>✔</a:t>
            </a:r>
            <a:endParaRPr sz="1100"/>
          </a:p>
        </p:txBody>
      </p:sp>
      <p:sp>
        <p:nvSpPr>
          <p:cNvPr id="1648" name="テキスト ボックス 905"/>
          <p:cNvSpPr txBox="1"/>
          <p:nvPr/>
        </p:nvSpPr>
        <p:spPr>
          <a:xfrm>
            <a:off x="4014730" y="1813029"/>
            <a:ext cx="226345" cy="27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prstClr val="black"/>
                </a:solidFill>
              </a:rPr>
              <a:t>✔</a:t>
            </a:r>
            <a:endParaRPr sz="1200"/>
          </a:p>
        </p:txBody>
      </p:sp>
      <p:sp>
        <p:nvSpPr>
          <p:cNvPr id="1649" name="テキスト ボックス 906"/>
          <p:cNvSpPr txBox="1"/>
          <p:nvPr/>
        </p:nvSpPr>
        <p:spPr>
          <a:xfrm>
            <a:off x="1279964" y="3138939"/>
            <a:ext cx="226345" cy="26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prstClr val="black"/>
                </a:solidFill>
              </a:rPr>
              <a:t>✔</a:t>
            </a:r>
            <a:endParaRPr sz="1100"/>
          </a:p>
        </p:txBody>
      </p:sp>
      <p:sp>
        <p:nvSpPr>
          <p:cNvPr id="1650" name="テキスト ボックス 907"/>
          <p:cNvSpPr txBox="1"/>
          <p:nvPr/>
        </p:nvSpPr>
        <p:spPr>
          <a:xfrm>
            <a:off x="1258840" y="3335643"/>
            <a:ext cx="226345" cy="26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prstClr val="black"/>
                </a:solidFill>
              </a:rPr>
              <a:t>✔</a:t>
            </a:r>
            <a:endParaRPr sz="1100"/>
          </a:p>
        </p:txBody>
      </p:sp>
      <p:sp>
        <p:nvSpPr>
          <p:cNvPr id="1651" name="テキスト ボックス 908"/>
          <p:cNvSpPr txBox="1"/>
          <p:nvPr/>
        </p:nvSpPr>
        <p:spPr>
          <a:xfrm>
            <a:off x="1263560" y="3543423"/>
            <a:ext cx="226345" cy="26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prstClr val="black"/>
                </a:solidFill>
              </a:rPr>
              <a:t>✔</a:t>
            </a:r>
            <a:endParaRPr sz="1100"/>
          </a:p>
        </p:txBody>
      </p:sp>
      <p:sp>
        <p:nvSpPr>
          <p:cNvPr id="1652" name="テキスト ボックス 909"/>
          <p:cNvSpPr txBox="1"/>
          <p:nvPr/>
        </p:nvSpPr>
        <p:spPr>
          <a:xfrm>
            <a:off x="4562610" y="3559730"/>
            <a:ext cx="248483" cy="230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prstClr val="black"/>
                </a:solidFill>
              </a:rPr>
              <a:t>✔</a:t>
            </a:r>
            <a:endParaRPr sz="1100"/>
          </a:p>
        </p:txBody>
      </p:sp>
      <p:sp>
        <p:nvSpPr>
          <p:cNvPr id="1653" name="テキスト ボックス 910"/>
          <p:cNvSpPr txBox="1"/>
          <p:nvPr/>
        </p:nvSpPr>
        <p:spPr>
          <a:xfrm>
            <a:off x="1267879" y="3953706"/>
            <a:ext cx="226345" cy="26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prstClr val="black"/>
                </a:solidFill>
              </a:rPr>
              <a:t>✔</a:t>
            </a:r>
            <a:endParaRPr sz="1100"/>
          </a:p>
        </p:txBody>
      </p:sp>
      <p:sp>
        <p:nvSpPr>
          <p:cNvPr id="1654" name="テキスト 911"/>
          <p:cNvSpPr txBox="1"/>
          <p:nvPr/>
        </p:nvSpPr>
        <p:spPr>
          <a:xfrm>
            <a:off x="3500446" y="4241679"/>
            <a:ext cx="1534252" cy="27610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200">
                <a:latin typeface="AR P丸ゴシック体E"/>
                <a:ea typeface="AR P丸ゴシック体E"/>
              </a:rPr>
              <a:t>常備薬・メガネなど</a:t>
            </a:r>
            <a:endParaRPr lang="ja-JP" altLang="en-US" sz="1200">
              <a:latin typeface="AR P丸ゴシック体E"/>
              <a:ea typeface="AR P丸ゴシック体E"/>
            </a:endParaRPr>
          </a:p>
        </p:txBody>
      </p:sp>
      <p:sp>
        <p:nvSpPr>
          <p:cNvPr id="1655" name="テキスト ボックス 912"/>
          <p:cNvSpPr txBox="1"/>
          <p:nvPr/>
        </p:nvSpPr>
        <p:spPr>
          <a:xfrm>
            <a:off x="1310534" y="5140756"/>
            <a:ext cx="226345" cy="399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</a:rPr>
              <a:t>✔</a:t>
            </a:r>
            <a:endParaRPr sz="2000"/>
          </a:p>
        </p:txBody>
      </p:sp>
      <p:sp>
        <p:nvSpPr>
          <p:cNvPr id="1656" name="テキスト ボックス 913"/>
          <p:cNvSpPr txBox="1"/>
          <p:nvPr/>
        </p:nvSpPr>
        <p:spPr>
          <a:xfrm>
            <a:off x="3234034" y="5475212"/>
            <a:ext cx="226345" cy="399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</a:rPr>
              <a:t>✔</a:t>
            </a:r>
            <a:endParaRPr sz="2000"/>
          </a:p>
        </p:txBody>
      </p:sp>
      <p:sp>
        <p:nvSpPr>
          <p:cNvPr id="1657" name="テキスト 914"/>
          <p:cNvSpPr txBox="1"/>
          <p:nvPr/>
        </p:nvSpPr>
        <p:spPr>
          <a:xfrm>
            <a:off x="1133397" y="7446482"/>
            <a:ext cx="1376050" cy="36843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800">
                <a:latin typeface="AR P丸ゴシック体E"/>
                <a:ea typeface="AR P丸ゴシック体E"/>
              </a:rPr>
              <a:t>○○小学校</a:t>
            </a:r>
            <a:endParaRPr lang="ja-JP" altLang="en-US" sz="1800">
              <a:latin typeface="AR P丸ゴシック体E"/>
              <a:ea typeface="AR P丸ゴシック体E"/>
            </a:endParaRPr>
          </a:p>
        </p:txBody>
      </p:sp>
      <p:sp>
        <p:nvSpPr>
          <p:cNvPr id="1658" name="テキスト 915"/>
          <p:cNvSpPr txBox="1"/>
          <p:nvPr/>
        </p:nvSpPr>
        <p:spPr>
          <a:xfrm>
            <a:off x="2539237" y="7449569"/>
            <a:ext cx="1605244" cy="36843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800">
                <a:latin typeface="AR P丸ゴシック体E"/>
                <a:ea typeface="AR P丸ゴシック体E"/>
              </a:rPr>
              <a:t>○○さんの家</a:t>
            </a:r>
            <a:endParaRPr lang="ja-JP" altLang="en-US" sz="1800">
              <a:latin typeface="AR P丸ゴシック体E"/>
              <a:ea typeface="AR P丸ゴシック体E"/>
            </a:endParaRPr>
          </a:p>
        </p:txBody>
      </p:sp>
      <p:sp>
        <p:nvSpPr>
          <p:cNvPr id="1659" name="テキスト 916"/>
          <p:cNvSpPr txBox="1"/>
          <p:nvPr/>
        </p:nvSpPr>
        <p:spPr>
          <a:xfrm>
            <a:off x="4487660" y="7433413"/>
            <a:ext cx="1376050" cy="36843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800">
                <a:latin typeface="AR P丸ゴシック体E"/>
                <a:ea typeface="AR P丸ゴシック体E"/>
              </a:rPr>
              <a:t>○○小学校</a:t>
            </a:r>
            <a:endParaRPr lang="ja-JP" altLang="en-US" sz="1800">
              <a:latin typeface="AR P丸ゴシック体E"/>
              <a:ea typeface="AR P丸ゴシック体E"/>
            </a:endParaRPr>
          </a:p>
        </p:txBody>
      </p:sp>
      <p:sp>
        <p:nvSpPr>
          <p:cNvPr id="1660" name="テキスト ボックス 917"/>
          <p:cNvSpPr txBox="1"/>
          <p:nvPr/>
        </p:nvSpPr>
        <p:spPr>
          <a:xfrm>
            <a:off x="1146929" y="9100102"/>
            <a:ext cx="226345" cy="399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</a:rPr>
              <a:t>✔</a:t>
            </a:r>
            <a:endParaRPr sz="2000"/>
          </a:p>
        </p:txBody>
      </p:sp>
      <p:sp>
        <p:nvSpPr>
          <p:cNvPr id="1661" name="テキスト 918"/>
          <p:cNvSpPr txBox="1"/>
          <p:nvPr/>
        </p:nvSpPr>
        <p:spPr>
          <a:xfrm>
            <a:off x="11673663" y="878657"/>
            <a:ext cx="2911699" cy="466773"/>
          </a:xfrm>
          <a:prstGeom prst="rect">
            <a:avLst/>
          </a:prstGeom>
        </p:spPr>
        <p:txBody>
          <a:bodyPr>
            <a:spAutoFit/>
          </a:bodyPr>
          <a:p>
            <a:pPr>
              <a:defRPr lang="ja-JP" altLang="en-US"/>
            </a:pPr>
            <a:r>
              <a:rPr lang="ja-JP" altLang="en-US">
                <a:solidFill>
                  <a:srgbClr val="FF0000"/>
                </a:solidFill>
                <a:latin typeface="AR P丸ゴシック体E"/>
                <a:ea typeface="AR P丸ゴシック体E"/>
              </a:rPr>
              <a:t>○○自主防災会</a:t>
            </a:r>
            <a:endParaRPr lang="ja-JP" altLang="en-US">
              <a:solidFill>
                <a:srgbClr val="FF0000"/>
              </a:solidFill>
              <a:latin typeface="AR P丸ゴシック体E"/>
              <a:ea typeface="AR P丸ゴシック体E"/>
            </a:endParaRPr>
          </a:p>
        </p:txBody>
      </p:sp>
    </p:spTree>
    <p:extLst>
      <p:ext uri="{BB962C8B-B14F-4D97-AF65-F5344CB8AC3E}">
        <p14:creationId xmlns:p14="http://schemas.microsoft.com/office/powerpoint/2010/main" val="3000053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TotalTime>806</TotalTime>
  <Words>400</Words>
  <Application>JUST Focus</Application>
  <Paragraphs>100</Paragraph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BIZ UDPゴシック</vt:lpstr>
      <vt:lpstr>BIZ UDゴシック</vt:lpstr>
      <vt:lpstr>HGSｺﾞｼｯｸE</vt:lpstr>
      <vt:lpstr>ＭＳ Ｐゴシック</vt:lpstr>
      <vt:lpstr>UD デジタル 教科書体 NP-B</vt:lpstr>
      <vt:lpstr>Arial</vt:lpstr>
      <vt:lpstr>Arial Black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広島県庁</Company>
  <LinksUpToDate>false</LinksUpToDate>
  <SharedDoc>false</SharedDoc>
  <HyperlinksChanged>false</HyperlinksChanged>
  <AppVersion>5.0.4</AppVersion>
  <PresentationFormat>ユーザー設定</PresentationFormat>
  <Slides>3</Slides>
  <Notes>2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プレゼンテーション</dc:title>
  <dc:creator>山田 吏加</dc:creator>
  <cp:lastModifiedBy>小西 良弥</cp:lastModifiedBy>
  <cp:lastPrinted>2023-07-28T08:10:10Z</cp:lastPrinted>
  <dcterms:created xsi:type="dcterms:W3CDTF">2022-11-29T04:08:41Z</dcterms:created>
  <dcterms:modified xsi:type="dcterms:W3CDTF">2025-12-23T06:50:09Z</dcterms:modified>
  <cp:revision>384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