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33CC33"/>
    <a:srgbClr val="00FF99"/>
    <a:srgbClr val="66FF33"/>
    <a:srgbClr val="FF9933"/>
    <a:srgbClr val="FFFF99"/>
    <a:srgbClr val="FFCCFF"/>
    <a:srgbClr val="E6FF89"/>
    <a:srgbClr val="F7379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1" autoAdjust="0"/>
  </p:normalViewPr>
  <p:slideViewPr>
    <p:cSldViewPr>
      <p:cViewPr varScale="1">
        <p:scale>
          <a:sx n="73" d="100"/>
          <a:sy n="73" d="100"/>
        </p:scale>
        <p:origin x="3222" y="66"/>
      </p:cViewPr>
      <p:guideLst>
        <p:guide orient="horz" pos="3120"/>
        <p:guide pos="221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1CCCDA-86A9-45F2-80A3-B69BD47F28FB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0834D-D310-4AC1-8C0C-EAD989BFE2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12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7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6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6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8" y="2217386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8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9" y="394409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6" y="394411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9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5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7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6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59D6F-C452-4660-8930-508B37C0E78E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3DE5D-3AFA-45E2-AC68-714E1CA28D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mailto:fjwkkousei@pref.hiroshima.lg.j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70052" y="2686744"/>
            <a:ext cx="579368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令和８年１月</a:t>
            </a:r>
            <a:r>
              <a:rPr lang="en-US" altLang="ja-JP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2</a:t>
            </a:r>
            <a:r>
              <a:rPr lang="ja-JP" altLang="en-US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１日（水）開催</a:t>
            </a:r>
            <a:endParaRPr lang="en-US" altLang="ja-JP" sz="16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呉圏域新型インフルエンザ等実地研修会　</a:t>
            </a:r>
            <a:r>
              <a:rPr lang="ja-JP" altLang="ja-JP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申込</a:t>
            </a:r>
            <a:r>
              <a:rPr lang="ja-JP" altLang="en-US" sz="16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書</a:t>
            </a:r>
            <a:endParaRPr lang="ja-JP" altLang="ja-JP" sz="16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9760098"/>
              </p:ext>
            </p:extLst>
          </p:nvPr>
        </p:nvGraphicFramePr>
        <p:xfrm>
          <a:off x="302087" y="3242314"/>
          <a:ext cx="6234733" cy="171068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67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4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310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/>
                        </a:rPr>
                        <a:t>所属</a:t>
                      </a:r>
                      <a:r>
                        <a:rPr lang="ja-JP" sz="140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/>
                        </a:rPr>
                        <a:t>名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sz="140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職　種</a:t>
                      </a:r>
                      <a:endParaRPr lang="ja-JP" sz="14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140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氏　　　名</a:t>
                      </a:r>
                      <a:r>
                        <a:rPr lang="ja-JP" altLang="ja-JP" sz="140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sym typeface="+mn-ea"/>
                        </a:rPr>
                        <a:t>（ふりがな）</a:t>
                      </a:r>
                      <a:endParaRPr lang="ja-JP" altLang="ja-JP" sz="14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 </a:t>
                      </a:r>
                      <a:endParaRPr lang="ja-JP" sz="10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 </a:t>
                      </a:r>
                      <a:endParaRPr lang="ja-JP" sz="10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 </a:t>
                      </a:r>
                      <a:endParaRPr lang="ja-JP" sz="1000" kern="100" dirty="0">
                        <a:effectLst/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 panose="02020609040205080304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 panose="02020609040205080304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 panose="02020609040205080304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ja-JP" sz="1000" kern="100" dirty="0">
                        <a:effectLst/>
                        <a:latin typeface="Century"/>
                        <a:ea typeface="ＭＳ 明朝" panose="02020609040205080304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ja-JP" sz="1000" kern="100" dirty="0">
                        <a:effectLst/>
                        <a:latin typeface="Century"/>
                        <a:ea typeface="ＭＳ 明朝" panose="02020609040205080304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endParaRPr lang="ja-JP" sz="1000" kern="100" dirty="0">
                        <a:effectLst/>
                        <a:latin typeface="Century"/>
                        <a:ea typeface="ＭＳ 明朝" panose="02020609040205080304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553180"/>
                  </a:ext>
                </a:extLst>
              </a:tr>
              <a:tr h="349395"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 panose="02020609040205080304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 panose="02020609040205080304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ja-JP" sz="1000" kern="100" dirty="0">
                        <a:effectLst/>
                        <a:latin typeface="Century"/>
                        <a:ea typeface="ＭＳ 明朝" panose="02020609040205080304" charset="-128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601129" y="1333215"/>
            <a:ext cx="3583032" cy="1358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>
            <a:lvl1pPr indent="152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defRPr>
            </a:lvl9pPr>
          </a:lstStyle>
          <a:p>
            <a:pPr eaLnBrk="0" hangingPunct="0">
              <a:lnSpc>
                <a:spcPct val="150000"/>
              </a:lnSpc>
            </a:pP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所属名　　</a:t>
            </a:r>
            <a:r>
              <a:rPr lang="ja-JP" altLang="en-US" sz="1400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　　　　　　　　　　　　　　　　　　　　　　　 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  <a:p>
            <a:pPr eaLnBrk="0" hangingPunct="0">
              <a:lnSpc>
                <a:spcPct val="150000"/>
              </a:lnSpc>
            </a:pP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住   所　　</a:t>
            </a:r>
            <a:r>
              <a:rPr lang="ja-JP" altLang="en-US" sz="1400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　　　　　　　　　　　　　　　　　　　　　　　 </a:t>
            </a:r>
            <a:endParaRPr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  <a:p>
            <a:pPr eaLnBrk="0" hangingPunct="0">
              <a:lnSpc>
                <a:spcPct val="150000"/>
              </a:lnSpc>
            </a:pP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電　 話　　</a:t>
            </a:r>
            <a:r>
              <a:rPr lang="ja-JP" altLang="en-US" sz="1400" u="sng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　　　　　　　　　　　　　　　　　　　　　　 　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  <a:p>
            <a:pPr eaLnBrk="0" hangingPunct="0">
              <a:lnSpc>
                <a:spcPct val="150000"/>
              </a:lnSpc>
            </a:pP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Ｆ Ａ Ｘ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ja-JP" altLang="en-US" sz="1400" u="sng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anose="020B0604030504040204" pitchFamily="50" charset="-128"/>
              </a:rPr>
              <a:t>　　　　　　　　　　　　　　　　　　　　 </a:t>
            </a:r>
            <a:endParaRPr lang="ja-JP" altLang="en-US" sz="12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8"/>
          <p:cNvSpPr>
            <a:spLocks noChangeArrowheads="1"/>
          </p:cNvSpPr>
          <p:nvPr/>
        </p:nvSpPr>
        <p:spPr bwMode="auto">
          <a:xfrm>
            <a:off x="2989076" y="9291826"/>
            <a:ext cx="3539868" cy="44622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ja-JP" altLang="ja-JP" sz="1600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申込み〆切</a:t>
            </a:r>
            <a:r>
              <a:rPr lang="ja-JP" altLang="en-US" sz="1600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令和８年１月</a:t>
            </a:r>
            <a:r>
              <a:rPr lang="en-US" altLang="ja-JP" sz="1600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8</a:t>
            </a:r>
            <a:r>
              <a:rPr lang="ja-JP" altLang="en-US" sz="1600" b="1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日（木）必着</a:t>
            </a:r>
            <a:endParaRPr lang="ja-JP" altLang="en-US" sz="1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ＭＳ Ｐゴシック" panose="020B0600070205080204" pitchFamily="50" charset="-128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58808" y="431907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ja-JP">
              <a:latin typeface="Arial" panose="020B0604020202020204" pitchFamily="34" charset="0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77535" y="214143"/>
            <a:ext cx="5472608" cy="111825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en-US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/>
              </a:rPr>
              <a:t>申込み先　広島県西部保健所呉支所　厚生保健課</a:t>
            </a:r>
            <a:endParaRPr lang="en-US" altLang="ja-JP" b="1" kern="100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/>
            </a:endParaRPr>
          </a:p>
          <a:p>
            <a:pPr>
              <a:lnSpc>
                <a:spcPts val="2000"/>
              </a:lnSpc>
            </a:pPr>
            <a:endParaRPr lang="ja-JP" altLang="en-US" kern="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Times New Roman" panose="02020603050405020304"/>
            </a:endParaRPr>
          </a:p>
          <a:p>
            <a:pPr>
              <a:lnSpc>
                <a:spcPts val="2000"/>
              </a:lnSpc>
            </a:pPr>
            <a:r>
              <a:rPr lang="en-US" altLang="ja-JP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【</a:t>
            </a:r>
            <a:r>
              <a:rPr lang="ja-JP" altLang="en-US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 </a:t>
            </a:r>
            <a:r>
              <a:rPr lang="en-US" altLang="ja-JP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FAX</a:t>
            </a:r>
            <a:r>
              <a:rPr lang="ja-JP" altLang="en-US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 </a:t>
            </a:r>
            <a:r>
              <a:rPr lang="en-US" altLang="ja-JP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】</a:t>
            </a:r>
            <a:r>
              <a:rPr lang="ja-JP" altLang="en-US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　　 </a:t>
            </a:r>
            <a:r>
              <a:rPr lang="en-US" altLang="ja-JP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0823-22-5994</a:t>
            </a:r>
            <a:r>
              <a:rPr lang="ja-JP" altLang="en-US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　</a:t>
            </a:r>
            <a:r>
              <a:rPr lang="en-US" altLang="ja-JP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※</a:t>
            </a:r>
            <a:r>
              <a:rPr lang="ja-JP" altLang="en-US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送信票は不要</a:t>
            </a:r>
            <a:endParaRPr lang="en-US" altLang="ja-JP" b="1" kern="100" dirty="0">
              <a:solidFill>
                <a:srgbClr val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  <a:p>
            <a:pPr>
              <a:lnSpc>
                <a:spcPts val="2000"/>
              </a:lnSpc>
            </a:pPr>
            <a:r>
              <a:rPr lang="en-US" altLang="ja-JP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【</a:t>
            </a:r>
            <a:r>
              <a:rPr lang="ja-JP" altLang="en-US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メール</a:t>
            </a:r>
            <a:r>
              <a:rPr lang="en-US" altLang="ja-JP" b="1" kern="100" dirty="0">
                <a:solidFill>
                  <a:srgbClr val="000000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】</a:t>
            </a:r>
            <a:r>
              <a:rPr lang="ja-JP" altLang="en-US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</a:rPr>
              <a:t>　　</a:t>
            </a:r>
            <a:r>
              <a:rPr lang="en-US" altLang="ja-JP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  <a:hlinkClick r:id="rId2"/>
              </a:rPr>
              <a:t>fjwkkousei@pref.hiroshima.lg.jp</a:t>
            </a:r>
            <a:endParaRPr lang="ja-JP" altLang="en-US" kern="1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00517" y="8381015"/>
            <a:ext cx="6056965" cy="78483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ja-JP" sz="1200" dirty="0">
                <a:ln/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  <a:sym typeface="+mn-ea"/>
              </a:rPr>
              <a:t>※</a:t>
            </a:r>
            <a:r>
              <a:rPr lang="ja-JP" altLang="en-US" sz="1200" dirty="0">
                <a:ln/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  <a:sym typeface="+mn-ea"/>
              </a:rPr>
              <a:t>当日はなるべく公共交通機関でお越しください。</a:t>
            </a:r>
            <a:endParaRPr lang="en-US" altLang="ja-JP" sz="1200" dirty="0">
              <a:ln/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  <a:sym typeface="+mn-ea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ln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  <a:sym typeface="+mn-ea"/>
              </a:rPr>
              <a:t>　</a:t>
            </a:r>
            <a:r>
              <a:rPr lang="ja-JP" altLang="en-US" sz="1200" dirty="0">
                <a:ln/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  <a:sym typeface="+mn-ea"/>
              </a:rPr>
              <a:t>お車でお越しの場合、医師会館駐車場は、入庫状況により講演途中の出庫が困難な　</a:t>
            </a:r>
            <a:endParaRPr lang="en-US" altLang="ja-JP" sz="1200" dirty="0">
              <a:ln/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メイリオ" panose="020B0604030504040204" pitchFamily="50" charset="-128"/>
              <a:sym typeface="+mn-ea"/>
            </a:endParaRPr>
          </a:p>
          <a:p>
            <a:pPr>
              <a:lnSpc>
                <a:spcPts val="1800"/>
              </a:lnSpc>
            </a:pPr>
            <a:r>
              <a:rPr lang="ja-JP" altLang="en-US" sz="1200" dirty="0">
                <a:ln/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  <a:sym typeface="+mn-ea"/>
              </a:rPr>
              <a:t>　</a:t>
            </a:r>
            <a:r>
              <a:rPr lang="ja-JP" altLang="en-US" sz="1200" dirty="0">
                <a:ln/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メイリオ" panose="020B0604030504040204" pitchFamily="50" charset="-128"/>
                <a:sym typeface="+mn-ea"/>
              </a:rPr>
              <a:t>場合がありますのでご了承ください。なお、交通費は自己負担でお願いします。</a:t>
            </a:r>
            <a:endParaRPr lang="ja-JP" altLang="en-US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0BA2CE2-D44F-8371-3071-E93A0D3BB3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11" y="5025008"/>
            <a:ext cx="6259285" cy="32300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180</TotalTime>
  <Words>133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UD デジタル 教科書体 NK-B</vt:lpstr>
      <vt:lpstr>メイリオ</vt:lpstr>
      <vt:lpstr>Arial</vt:lpstr>
      <vt:lpstr>Calibri</vt:lpstr>
      <vt:lpstr>Century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広島県</dc:creator>
  <cp:lastModifiedBy>堀 峰子</cp:lastModifiedBy>
  <cp:revision>107</cp:revision>
  <cp:lastPrinted>2025-12-02T05:04:21Z</cp:lastPrinted>
  <dcterms:created xsi:type="dcterms:W3CDTF">2018-12-04T04:16:00Z</dcterms:created>
  <dcterms:modified xsi:type="dcterms:W3CDTF">2025-12-18T02:04:41Z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1041-10.8.2.6694</vt:lpwstr>
  </property>
</Properties>
</file>