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310" r:id="rId3"/>
    <p:sldId id="306" r:id="rId4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8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11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29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5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49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6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44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38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96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53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46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107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3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93FE58-C535-8305-7303-A21CE6330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396" y="509542"/>
            <a:ext cx="8933381" cy="209068"/>
          </a:xfrm>
        </p:spPr>
        <p:txBody>
          <a:bodyPr anchor="t" anchorCtr="0">
            <a:no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９－１ワーク①で考案した商品やサービスの「収益の流れ」を明確化しよう。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F3C8D6-1D70-48F5-BA95-A2CE317BA77E}"/>
              </a:ext>
            </a:extLst>
          </p:cNvPr>
          <p:cNvSpPr/>
          <p:nvPr/>
        </p:nvSpPr>
        <p:spPr>
          <a:xfrm>
            <a:off x="167222" y="441325"/>
            <a:ext cx="638175" cy="335915"/>
          </a:xfrm>
          <a:prstGeom prst="rect">
            <a:avLst/>
          </a:prstGeom>
          <a:solidFill>
            <a:srgbClr val="4F81B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</a:pPr>
            <a:r>
              <a:rPr lang="en-US" alt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ワーク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①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71D0945-5220-78E9-B660-92EAD8BE9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02172"/>
              </p:ext>
            </p:extLst>
          </p:nvPr>
        </p:nvGraphicFramePr>
        <p:xfrm>
          <a:off x="167222" y="911706"/>
          <a:ext cx="9571556" cy="58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1556">
                  <a:extLst>
                    <a:ext uri="{9D8B030D-6E8A-4147-A177-3AD203B41FA5}">
                      <a16:colId xmlns:a16="http://schemas.microsoft.com/office/drawing/2014/main" val="24593338"/>
                    </a:ext>
                  </a:extLst>
                </a:gridCol>
              </a:tblGrid>
              <a:tr h="2916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（１）どのようにして「収益」を上げるか「収益モデル」を参考に考えてみよう。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212592"/>
                  </a:ext>
                </a:extLst>
              </a:tr>
              <a:tr h="2916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（２）価格について考えてみよう。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618892"/>
                  </a:ext>
                </a:extLst>
              </a:tr>
            </a:tbl>
          </a:graphicData>
        </a:graphic>
      </p:graphicFrame>
      <p:sp>
        <p:nvSpPr>
          <p:cNvPr id="3" name="矢印: 五方向 2">
            <a:extLst>
              <a:ext uri="{FF2B5EF4-FFF2-40B4-BE49-F238E27FC236}">
                <a16:creationId xmlns:a16="http://schemas.microsoft.com/office/drawing/2014/main" id="{053AA8DE-0E08-D0BB-8146-EDCCEFB97647}"/>
              </a:ext>
            </a:extLst>
          </p:cNvPr>
          <p:cNvSpPr/>
          <p:nvPr/>
        </p:nvSpPr>
        <p:spPr>
          <a:xfrm>
            <a:off x="0" y="147319"/>
            <a:ext cx="9804400" cy="212515"/>
          </a:xfrm>
          <a:prstGeom prst="homePlat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起業家精神育成プログラム　</a:t>
            </a:r>
            <a:r>
              <a:rPr lang="en-US" alt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10-4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ビジネスモデルを構築する③｜収益の流れ・コスト構造</a:t>
            </a:r>
          </a:p>
        </p:txBody>
      </p:sp>
    </p:spTree>
    <p:extLst>
      <p:ext uri="{BB962C8B-B14F-4D97-AF65-F5344CB8AC3E}">
        <p14:creationId xmlns:p14="http://schemas.microsoft.com/office/powerpoint/2010/main" val="906592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93FE58-C535-8305-7303-A21CE6330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396" y="509542"/>
            <a:ext cx="8933381" cy="209068"/>
          </a:xfrm>
        </p:spPr>
        <p:txBody>
          <a:bodyPr anchor="t" anchorCtr="0">
            <a:no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９－１ワーク①で考案した商品やサービスの「コスト構造」を明確化しよう。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F3C8D6-1D70-48F5-BA95-A2CE317BA77E}"/>
              </a:ext>
            </a:extLst>
          </p:cNvPr>
          <p:cNvSpPr/>
          <p:nvPr/>
        </p:nvSpPr>
        <p:spPr>
          <a:xfrm>
            <a:off x="167222" y="441325"/>
            <a:ext cx="638175" cy="335915"/>
          </a:xfrm>
          <a:prstGeom prst="rect">
            <a:avLst/>
          </a:prstGeom>
          <a:solidFill>
            <a:srgbClr val="4F81B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</a:pPr>
            <a:r>
              <a:rPr lang="en-US" alt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ワーク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②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71D0945-5220-78E9-B660-92EAD8BE9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110006"/>
              </p:ext>
            </p:extLst>
          </p:nvPr>
        </p:nvGraphicFramePr>
        <p:xfrm>
          <a:off x="167222" y="911706"/>
          <a:ext cx="9571556" cy="58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1556">
                  <a:extLst>
                    <a:ext uri="{9D8B030D-6E8A-4147-A177-3AD203B41FA5}">
                      <a16:colId xmlns:a16="http://schemas.microsoft.com/office/drawing/2014/main" val="24593338"/>
                    </a:ext>
                  </a:extLst>
                </a:gridCol>
              </a:tblGrid>
              <a:tr h="2916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（１）あなたが考える商品・サービスの固定費について考えてみよう。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212592"/>
                  </a:ext>
                </a:extLst>
              </a:tr>
              <a:tr h="2916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（２）あなたが考える商品・サービスの変動費について考えてみよう。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618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68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49D69F13-2975-309E-3BD8-CD91EB350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397" y="509542"/>
            <a:ext cx="7821077" cy="209068"/>
          </a:xfrm>
        </p:spPr>
        <p:txBody>
          <a:bodyPr anchor="t" anchorCtr="0">
            <a:no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これまで検討したビジネスモデルの構成要素①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〜⑨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をビジネスモデルとして統合しよう。（別紙）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445BBD9-427E-D180-4AF6-26E7C60C9FE9}"/>
              </a:ext>
            </a:extLst>
          </p:cNvPr>
          <p:cNvSpPr/>
          <p:nvPr/>
        </p:nvSpPr>
        <p:spPr>
          <a:xfrm>
            <a:off x="167222" y="441325"/>
            <a:ext cx="638175" cy="335915"/>
          </a:xfrm>
          <a:prstGeom prst="rect">
            <a:avLst/>
          </a:prstGeom>
          <a:solidFill>
            <a:srgbClr val="4F81B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</a:pPr>
            <a:r>
              <a:rPr lang="en-US" altLang="ja-JP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ワーク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③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B8CCFAB2-9FD5-533C-AD5D-838FB7C67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287677"/>
              </p:ext>
            </p:extLst>
          </p:nvPr>
        </p:nvGraphicFramePr>
        <p:xfrm>
          <a:off x="167221" y="1680822"/>
          <a:ext cx="9571556" cy="2380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1556">
                  <a:extLst>
                    <a:ext uri="{9D8B030D-6E8A-4147-A177-3AD203B41FA5}">
                      <a16:colId xmlns:a16="http://schemas.microsoft.com/office/drawing/2014/main" val="1578496410"/>
                    </a:ext>
                  </a:extLst>
                </a:gridCol>
              </a:tblGrid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71530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101524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583641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594045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14022935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976BE7DB-079B-BD7C-33E1-2B3217DBB186}"/>
              </a:ext>
            </a:extLst>
          </p:cNvPr>
          <p:cNvSpPr txBox="1">
            <a:spLocks/>
          </p:cNvSpPr>
          <p:nvPr/>
        </p:nvSpPr>
        <p:spPr>
          <a:xfrm>
            <a:off x="805397" y="1270379"/>
            <a:ext cx="7821077" cy="20906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本日の授業を通じて、気付いたこと、学んだこと、疑問に思ったことは何ですか？まとめてみよう。</a:t>
            </a:r>
            <a:b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9DD382-F9DF-79E1-F831-371250E407E7}"/>
              </a:ext>
            </a:extLst>
          </p:cNvPr>
          <p:cNvSpPr/>
          <p:nvPr/>
        </p:nvSpPr>
        <p:spPr>
          <a:xfrm>
            <a:off x="167222" y="1202162"/>
            <a:ext cx="638175" cy="335915"/>
          </a:xfrm>
          <a:prstGeom prst="rect">
            <a:avLst/>
          </a:prstGeom>
          <a:solidFill>
            <a:srgbClr val="4F81B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</a:pPr>
            <a:r>
              <a:rPr lang="en-US" altLang="ja-JP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ワーク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④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330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852</TotalTime>
  <Words>181</Words>
  <Application>Microsoft Office PowerPoint</Application>
  <PresentationFormat>A4 210 x 297 mm</PresentationFormat>
  <Paragraphs>17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メイリオ</vt:lpstr>
      <vt:lpstr>Aptos</vt:lpstr>
      <vt:lpstr>Aptos Display</vt:lpstr>
      <vt:lpstr>Arial</vt:lpstr>
      <vt:lpstr>Office テーマ</vt:lpstr>
      <vt:lpstr>９－１ワーク①で考案した商品やサービスの「収益の流れ」を明確化しよう。</vt:lpstr>
      <vt:lpstr>９－１ワーク①で考案した商品やサービスの「コスト構造」を明確化しよう。</vt:lpstr>
      <vt:lpstr>これまで検討したビジネスモデルの構成要素①〜⑨をビジネスモデルとして統合しよう。（別紙）</vt:lpstr>
    </vt:vector>
  </TitlesOfParts>
  <Company>広島県庁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広本 雅之</dc:creator>
  <cp:lastModifiedBy>広本 雅之</cp:lastModifiedBy>
  <cp:revision>62</cp:revision>
  <cp:lastPrinted>2025-01-30T08:40:19Z</cp:lastPrinted>
  <dcterms:created xsi:type="dcterms:W3CDTF">2024-08-02T08:12:14Z</dcterms:created>
  <dcterms:modified xsi:type="dcterms:W3CDTF">2025-10-08T07:44:26Z</dcterms:modified>
</cp:coreProperties>
</file>