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313" r:id="rId2"/>
    <p:sldId id="323" r:id="rId3"/>
    <p:sldId id="306" r:id="rId4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53"/>
    <p:restoredTop sz="94658"/>
  </p:normalViewPr>
  <p:slideViewPr>
    <p:cSldViewPr snapToGrid="0">
      <p:cViewPr varScale="1">
        <p:scale>
          <a:sx n="87" d="100"/>
          <a:sy n="87" d="100"/>
        </p:scale>
        <p:origin x="84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D14C49-780E-4A51-99B8-13C65EAF5646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210F6-AF48-4871-B5E2-BC9E80DD08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3430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10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115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295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352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149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62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744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384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696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537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0462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107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4426DE-C622-4B2F-AB1F-D0F71C319CAC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C3DD79-86C7-44D0-9BDF-C783396B86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36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タイトル 1"/>
          <p:cNvSpPr>
            <a:spLocks noGrp="1"/>
          </p:cNvSpPr>
          <p:nvPr>
            <p:ph type="title"/>
          </p:nvPr>
        </p:nvSpPr>
        <p:spPr>
          <a:xfrm>
            <a:off x="805397" y="421407"/>
            <a:ext cx="6885723" cy="209068"/>
          </a:xfrm>
        </p:spPr>
        <p:txBody>
          <a:bodyPr anchor="t" anchorCtr="0">
            <a:noAutofit/>
          </a:bodyPr>
          <a:lstStyle/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Valu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e Proposition Canvas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を作成しよう１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08" name="正方形/長方形 3"/>
          <p:cNvSpPr/>
          <p:nvPr/>
        </p:nvSpPr>
        <p:spPr>
          <a:xfrm>
            <a:off x="167222" y="441325"/>
            <a:ext cx="638175" cy="335915"/>
          </a:xfrm>
          <a:prstGeom prst="rect">
            <a:avLst/>
          </a:prstGeom>
          <a:solidFill>
            <a:srgbClr val="4F81BD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non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100"/>
              </a:lnSpc>
            </a:pPr>
            <a:r>
              <a:rPr lang="ja-JP" altLang="en-US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７</a:t>
            </a:r>
            <a:r>
              <a:rPr lang="ja-JP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－</a:t>
            </a:r>
            <a:r>
              <a:rPr lang="ja-JP" altLang="en-US" sz="1200" b="1" kern="1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１</a:t>
            </a:r>
            <a:endParaRPr lang="ja-JP" sz="12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1100"/>
              </a:lnSpc>
            </a:pPr>
            <a:r>
              <a:rPr lang="ja-JP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ワーク①</a:t>
            </a:r>
            <a:endParaRPr lang="ja-JP" sz="12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09" name="矢印: 五方向 6"/>
          <p:cNvSpPr/>
          <p:nvPr/>
        </p:nvSpPr>
        <p:spPr>
          <a:xfrm>
            <a:off x="0" y="147319"/>
            <a:ext cx="9804400" cy="212515"/>
          </a:xfrm>
          <a:prstGeom prst="homePlat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r>
              <a:rPr lang="ja-JP" altLang="en-US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起業家精神育成プログラム　</a:t>
            </a:r>
            <a:r>
              <a:rPr lang="en-US" altLang="ja-JP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7-1</a:t>
            </a:r>
            <a:r>
              <a:rPr lang="ja-JP" altLang="en-US" sz="1200" b="1" kern="1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顧客が進化させたいことは何か考える｜</a:t>
            </a:r>
            <a:r>
              <a:rPr lang="en-US" altLang="ja-JP" sz="1200" b="1" kern="1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Value Proposition</a:t>
            </a:r>
            <a:r>
              <a:rPr lang="ja-JP" altLang="en-US" sz="1200" b="1" kern="1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１</a:t>
            </a:r>
            <a:r>
              <a:rPr lang="ja-JP" altLang="en-US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</a:p>
        </p:txBody>
      </p:sp>
      <p:graphicFrame>
        <p:nvGraphicFramePr>
          <p:cNvPr id="1110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9274828"/>
              </p:ext>
            </p:extLst>
          </p:nvPr>
        </p:nvGraphicFramePr>
        <p:xfrm>
          <a:off x="5107683" y="950681"/>
          <a:ext cx="4608000" cy="57781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0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818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Gains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Customer Jobs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690">
                <a:tc row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２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課題を解決することで、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顧客が嬉しいと感じるこ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とは何か考えよう。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endParaRPr kumimoji="1" lang="ja-JP" altLang="en-US" sz="1200" dirty="0">
                        <a:solidFill>
                          <a:srgbClr val="FF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（顧客が解決したい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課題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片付けたいこと・進化させたいこと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9126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料理を食べたいが手間がか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かる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18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Pains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2604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課題を解決するに当たっ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て顧客が感じている痛み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は何か考えよう。</a:t>
                      </a:r>
                    </a:p>
                    <a:p>
                      <a:pPr algn="l"/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200" dirty="0">
                        <a:solidFill>
                          <a:srgbClr val="FF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111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272656"/>
              </p:ext>
            </p:extLst>
          </p:nvPr>
        </p:nvGraphicFramePr>
        <p:xfrm>
          <a:off x="190318" y="950681"/>
          <a:ext cx="4608000" cy="57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0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Product &amp; Service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Gain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Creators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000">
                <a:tc rowSpan="3"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５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考えられる商品やサービス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４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顧客が嬉しいと感じるため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の方法や手段を考えよう。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Pain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Relivers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000">
                <a:tc vMerge="1">
                  <a:txBody>
                    <a:bodyPr/>
                    <a:lstStyle/>
                    <a:p>
                      <a:pPr algn="l"/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３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顧客の痛みを取り除く方法　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や手段を考えよう。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12" name="タイトル 1"/>
          <p:cNvSpPr txBox="1"/>
          <p:nvPr/>
        </p:nvSpPr>
        <p:spPr>
          <a:xfrm>
            <a:off x="811613" y="678843"/>
            <a:ext cx="8894247" cy="23555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>
                <a:latin typeface="メイリオ" panose="020B0604030504040204" pitchFamily="50" charset="-128"/>
                <a:ea typeface="メイリオ" panose="020B0604030504040204" pitchFamily="50" charset="-128"/>
              </a:rPr>
              <a:t>どんな顧客？：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_______________________________________________________________________________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06030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タイトル 1"/>
          <p:cNvSpPr>
            <a:spLocks noGrp="1"/>
          </p:cNvSpPr>
          <p:nvPr>
            <p:ph type="title"/>
          </p:nvPr>
        </p:nvSpPr>
        <p:spPr>
          <a:xfrm>
            <a:off x="805397" y="421407"/>
            <a:ext cx="6885723" cy="209068"/>
          </a:xfrm>
        </p:spPr>
        <p:txBody>
          <a:bodyPr anchor="t" anchorCtr="0">
            <a:noAutofit/>
          </a:bodyPr>
          <a:lstStyle/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Valu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e Proposition Canvas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を作成しよう２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15" name="正方形/長方形 3"/>
          <p:cNvSpPr/>
          <p:nvPr/>
        </p:nvSpPr>
        <p:spPr>
          <a:xfrm>
            <a:off x="167222" y="441325"/>
            <a:ext cx="638175" cy="335915"/>
          </a:xfrm>
          <a:prstGeom prst="rect">
            <a:avLst/>
          </a:prstGeom>
          <a:solidFill>
            <a:srgbClr val="4F81BD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non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100"/>
              </a:lnSpc>
            </a:pPr>
            <a:r>
              <a:rPr lang="ja-JP" altLang="en-US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７</a:t>
            </a:r>
            <a:r>
              <a:rPr lang="ja-JP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－</a:t>
            </a:r>
            <a:r>
              <a:rPr lang="ja-JP" altLang="en-US" sz="1200" b="1" kern="1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１</a:t>
            </a:r>
            <a:endParaRPr lang="ja-JP" sz="12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1100"/>
              </a:lnSpc>
            </a:pPr>
            <a:r>
              <a:rPr lang="ja-JP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ワーク</a:t>
            </a:r>
            <a:r>
              <a:rPr lang="ja-JP" altLang="en-US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②</a:t>
            </a:r>
            <a:endParaRPr lang="ja-JP" sz="12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1116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888367"/>
              </p:ext>
            </p:extLst>
          </p:nvPr>
        </p:nvGraphicFramePr>
        <p:xfrm>
          <a:off x="5107683" y="950681"/>
          <a:ext cx="4608000" cy="57884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0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322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Gains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Customer Jobs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0250">
                <a:tc row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２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課題を解決することで、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顧客が嬉しいと感じるこ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とは何か考えよう。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（顧客が解決したい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課題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片付けたいこと・進化させたいこと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9336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・旅行に行きたいがどの場所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が良いか、どうやって行く　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のか分からない。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22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Pains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02559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課題を解決するに当たっ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て顧客が感じている痛み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は何か考えよう。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117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752383"/>
              </p:ext>
            </p:extLst>
          </p:nvPr>
        </p:nvGraphicFramePr>
        <p:xfrm>
          <a:off x="190318" y="950681"/>
          <a:ext cx="4608000" cy="57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0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Product &amp; Service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Gain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Creators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000">
                <a:tc rowSpan="3"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５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考えられる商品やサービス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４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顧客が嬉しいと感じるため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の方法や手段を考えよう。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Pain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Relivers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000">
                <a:tc vMerge="1">
                  <a:txBody>
                    <a:bodyPr/>
                    <a:lstStyle/>
                    <a:p>
                      <a:pPr algn="l"/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３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顧客の痛みを取り除く方法　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や手段を考えよう。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18" name="タイトル 1"/>
          <p:cNvSpPr txBox="1"/>
          <p:nvPr/>
        </p:nvSpPr>
        <p:spPr>
          <a:xfrm>
            <a:off x="811613" y="678843"/>
            <a:ext cx="8894247" cy="23555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>
                <a:latin typeface="メイリオ" panose="020B0604030504040204" pitchFamily="50" charset="-128"/>
                <a:ea typeface="メイリオ" panose="020B0604030504040204" pitchFamily="50" charset="-128"/>
              </a:rPr>
              <a:t>どんな顧客？：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_______________________________________________________________________________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2793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0" name="表 5"/>
          <p:cNvGraphicFramePr>
            <a:graphicFrameLocks noGrp="1"/>
          </p:cNvGraphicFramePr>
          <p:nvPr/>
        </p:nvGraphicFramePr>
        <p:xfrm>
          <a:off x="167221" y="919985"/>
          <a:ext cx="9571556" cy="23801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15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602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02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02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02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602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21" name="タイトル 1"/>
          <p:cNvSpPr>
            <a:spLocks noGrp="1"/>
          </p:cNvSpPr>
          <p:nvPr>
            <p:ph type="title"/>
          </p:nvPr>
        </p:nvSpPr>
        <p:spPr>
          <a:xfrm>
            <a:off x="805397" y="509542"/>
            <a:ext cx="7821077" cy="209068"/>
          </a:xfrm>
        </p:spPr>
        <p:txBody>
          <a:bodyPr anchor="t" anchorCtr="0">
            <a:noAutofit/>
          </a:bodyPr>
          <a:lstStyle/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本日の授業を通じて、気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付い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たこと、学んだこと、疑問に思ったことは何ですか？まとめてみよう。</a:t>
            </a:r>
            <a:b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22" name="正方形/長方形 10"/>
          <p:cNvSpPr/>
          <p:nvPr/>
        </p:nvSpPr>
        <p:spPr>
          <a:xfrm>
            <a:off x="167222" y="441325"/>
            <a:ext cx="638175" cy="335915"/>
          </a:xfrm>
          <a:prstGeom prst="rect">
            <a:avLst/>
          </a:prstGeom>
          <a:solidFill>
            <a:srgbClr val="4F81BD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non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100"/>
              </a:lnSpc>
            </a:pPr>
            <a:r>
              <a:rPr lang="ja-JP" altLang="en-US" sz="1200" b="1" kern="1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７</a:t>
            </a:r>
            <a:r>
              <a:rPr lang="ja-JP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－</a:t>
            </a:r>
            <a:r>
              <a:rPr lang="ja-JP" altLang="en-US" sz="1200" b="1" kern="1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１</a:t>
            </a:r>
            <a:endParaRPr lang="ja-JP" sz="12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1100"/>
              </a:lnSpc>
            </a:pPr>
            <a:r>
              <a:rPr lang="ja-JP" sz="1200" b="1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ワーク</a:t>
            </a:r>
            <a:r>
              <a:rPr lang="ja-JP" altLang="en-US" sz="1200" b="1" kern="1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③</a:t>
            </a:r>
            <a:endParaRPr lang="ja-JP" sz="12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330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>
    <a:lnDef>
      <a:spPr>
        <a:custGeom>
          <a:avLst/>
          <a:gdLst/>
          <a:ahLst/>
          <a:cxnLst/>
          <a:rect l="l" t="t" r="r" b="b"/>
          <a:pathLst/>
        </a:custGeom>
      </a:spPr>
      <a:bodyPr vertOverflow="overflow" horzOverflow="overflow"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>
    <a:lnDef>
      <a:spPr>
        <a:custGeom>
          <a:avLst/>
          <a:gdLst/>
          <a:ahLst/>
          <a:cxnLst/>
          <a:rect l="l" t="t" r="r" b="b"/>
          <a:pathLst/>
        </a:custGeom>
      </a:spPr>
      <a:bodyPr vertOverflow="overflow" horzOverflow="overflow"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1924</TotalTime>
  <Words>327</Words>
  <Application>Microsoft Office PowerPoint</Application>
  <PresentationFormat>A4 210 x 297 mm</PresentationFormat>
  <Paragraphs>55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メイリオ</vt:lpstr>
      <vt:lpstr>游ゴシック</vt:lpstr>
      <vt:lpstr>Aptos</vt:lpstr>
      <vt:lpstr>Aptos Display</vt:lpstr>
      <vt:lpstr>Arial</vt:lpstr>
      <vt:lpstr>Office テーマ</vt:lpstr>
      <vt:lpstr>Value Proposition Canvasを作成しよう１</vt:lpstr>
      <vt:lpstr>Value Proposition Canvasを作成しよう２</vt:lpstr>
      <vt:lpstr>本日の授業を通じて、気付いたこと、学んだこと、疑問に思ったことは何ですか？まとめてみよう。 </vt:lpstr>
    </vt:vector>
  </TitlesOfParts>
  <Company>広島県庁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広本 雅之</dc:creator>
  <cp:lastModifiedBy>広本 雅之</cp:lastModifiedBy>
  <cp:revision>78</cp:revision>
  <cp:lastPrinted>2024-08-02T11:08:46Z</cp:lastPrinted>
  <dcterms:created xsi:type="dcterms:W3CDTF">2024-08-02T08:12:14Z</dcterms:created>
  <dcterms:modified xsi:type="dcterms:W3CDTF">2025-10-08T05:31:00Z</dcterms:modified>
</cp:coreProperties>
</file>