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6" r:id="rId2"/>
    <p:sldId id="260" r:id="rId3"/>
    <p:sldId id="282" r:id="rId4"/>
    <p:sldId id="272" r:id="rId5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88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2700" y="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2478FF35-A16F-A592-E343-834EA3DDA6F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7B02095-B11D-006B-4192-351E8B3DDA7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89D683F-1552-553D-C1B0-ED6575E6622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7DEE8F-E186-4E3F-ABC8-722AC03C8D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7808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E56A9C8-DDF7-0AE2-4FBB-FDE0029B6E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5F21F76-DCB8-8F5B-DCDD-F86A2DE3D8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CE7FD86-0E1A-A2C3-1EE6-9DDC6DE49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153D1-9740-4102-86E6-16722E250AE0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467EFB8-A360-DAB1-8B43-5E9077FF4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78B43BD-EC44-C080-C70C-03E0E695F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E4AD-DAEA-404B-8DF9-D1BE95FC96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32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A32042F-515A-111C-D5B7-62399E6E5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E83533B-742B-F00A-96D8-E85FB238D3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8FEF2DF-8410-CA7F-9819-6D2AE0CD7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153D1-9740-4102-86E6-16722E250AE0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009C047-3C5B-0DFD-BEF9-7FAF2832C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70D50C9-83C7-0E39-E5B0-AB001C6F6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E4AD-DAEA-404B-8DF9-D1BE95FC96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8834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CD15EBE-25F8-797A-B7A8-754265AAD5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E605ACC-477A-E145-3F1F-181376EB83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A7DAF98-8BAB-3902-787E-C1732E9BC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153D1-9740-4102-86E6-16722E250AE0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6B2DBF2-F5FA-88AB-F8DD-AE837BB05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D139F61-D99E-8D71-1938-0AC0C7F2A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E4AD-DAEA-404B-8DF9-D1BE95FC96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4310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252A4C-447F-AD6B-8BF1-B3AC1B278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5BFDED0-B515-91E2-828F-F82DC71982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A173C6-06B9-2E52-63B8-D3953355F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153D1-9740-4102-86E6-16722E250AE0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74BC868-60A3-419B-8E84-9E536F65D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DDDE99-72C6-2398-E782-237DFABEA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E4AD-DAEA-404B-8DF9-D1BE95FC96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6413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73192B-AA30-9ADD-AA62-496A24E3E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0C51F32-9777-ADA0-0B7A-FC9C84A527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F01111-75F1-52D0-DA57-0A0808934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153D1-9740-4102-86E6-16722E250AE0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56B8A92-BC7C-377E-E37A-C39D462CB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D4BFCDB-095D-4AB4-4395-7ED720738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E4AD-DAEA-404B-8DF9-D1BE95FC96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8424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F87288D-2F84-C031-D8D8-53331BCC5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E14B300-F485-4DE7-DBE0-8A387124C0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223BD08-E3B3-D03C-CAFA-6E0C2E8319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E0767D1-54C2-E650-36AE-4BE846963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153D1-9740-4102-86E6-16722E250AE0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9F226AA-53AB-FBC7-84A9-606CAA3E1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6E97261-B688-8EA1-0B54-17BB8955A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E4AD-DAEA-404B-8DF9-D1BE95FC96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7567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33A0488-B32C-1EE6-D6CF-A17C83B33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989E2C3-E4B5-D73A-7CC0-934899DDAA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3B4F02F-F28D-2516-E5FA-34AF82EA09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C765F39-27E0-1168-789C-1BE79D1E6B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2C057FC-11CC-B0CC-2590-46840E0EFB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61A1FBA-1C68-74E6-411B-ED5050D4E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153D1-9740-4102-86E6-16722E250AE0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51A4187-CC7D-6187-645D-CEFBA215E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41B9D26-ECDA-B5B1-4B22-08F961779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E4AD-DAEA-404B-8DF9-D1BE95FC96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9351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906E7F-71D6-46D9-7F56-6DFD977A0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440E7C4-DAA3-6C27-B68F-A84302B3D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153D1-9740-4102-86E6-16722E250AE0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7C05E6-F115-757F-1FB1-1F6501135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1D8715F-5393-7E54-D927-D9154E00F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E4AD-DAEA-404B-8DF9-D1BE95FC96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4110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87DFE7F-F42E-7A49-E89E-C7AE873B4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153D1-9740-4102-86E6-16722E250AE0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7AE1AAE-8CFC-11DD-9D39-0309D38E0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62D4A31-CE91-B941-3561-A8F9DCF16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E4AD-DAEA-404B-8DF9-D1BE95FC96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1787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7D1ECF-9DDA-51BC-0590-FDBDA9734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87ABDE8-BB2C-3E19-4FAB-95DC2F3F39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1311CFF-B2A9-A8A4-3720-34DD21524E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DDAA840-5593-E770-798B-FCA630DAB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153D1-9740-4102-86E6-16722E250AE0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B75B287-EA68-3771-F5AB-D8E1A700A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772FB75-2993-E8C2-6CC3-E7B2DD9C1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E4AD-DAEA-404B-8DF9-D1BE95FC96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5775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0B4F034-D49F-1F4C-F49D-611F33F74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624D1B1-1A57-737B-8EAC-FA32C82E02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B047434-0155-39E4-A602-3411E90250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5B35FE9-9494-984A-CF43-892EAA67D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153D1-9740-4102-86E6-16722E250AE0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03FEBBC-E9F1-81A9-51E5-8A7CAD5C0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DACACF4-F0D8-6948-5DCF-92875D7C9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E4AD-DAEA-404B-8DF9-D1BE95FC96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2109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32BB478-8DB8-4154-EDAC-E6F5350BD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B731D77-EC68-4C2F-3EED-9180846DC8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762950E-0825-6F04-92C7-DA225C56E0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4153D1-9740-4102-86E6-16722E250AE0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FF0B856-9A37-DD75-2AAD-C6746080B9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076EA8A-E7C0-DDEC-CE44-16ACF78B33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5CE4AD-DAEA-404B-8DF9-D1BE95FC96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9897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33E350C-F370-ECA2-A838-55F2190BD6D4}"/>
              </a:ext>
            </a:extLst>
          </p:cNvPr>
          <p:cNvSpPr/>
          <p:nvPr/>
        </p:nvSpPr>
        <p:spPr>
          <a:xfrm>
            <a:off x="0" y="712381"/>
            <a:ext cx="12192000" cy="2445487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252000" rtlCol="0" anchor="ctr"/>
          <a:lstStyle/>
          <a:p>
            <a:pPr algn="ctr"/>
            <a:r>
              <a:rPr kumimoji="1" lang="ja-JP" altLang="en-US" sz="6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起業家精神育成プログラム</a:t>
            </a:r>
            <a:endParaRPr kumimoji="1" lang="en-US" altLang="ja-JP" sz="6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5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６－４</a:t>
            </a:r>
            <a:endParaRPr kumimoji="1" lang="ja-JP" altLang="en-US" sz="5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FE90632-62F7-EF26-7202-280D7AED1297}"/>
              </a:ext>
            </a:extLst>
          </p:cNvPr>
          <p:cNvSpPr txBox="1"/>
          <p:nvPr/>
        </p:nvSpPr>
        <p:spPr>
          <a:xfrm>
            <a:off x="484633" y="4017277"/>
            <a:ext cx="117043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400" dirty="0">
                <a:solidFill>
                  <a:schemeClr val="tx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顧客を深く理解する④</a:t>
            </a:r>
            <a:endParaRPr kumimoji="1" lang="en-US" altLang="ja-JP" sz="5400">
              <a:solidFill>
                <a:schemeClr val="tx2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5400">
                <a:solidFill>
                  <a:schemeClr val="tx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ペルソナ</a:t>
            </a:r>
            <a:r>
              <a:rPr kumimoji="1" lang="ja-JP" altLang="en-US" sz="5400" dirty="0">
                <a:solidFill>
                  <a:schemeClr val="tx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からの共感マップ２</a:t>
            </a:r>
          </a:p>
        </p:txBody>
      </p:sp>
    </p:spTree>
    <p:extLst>
      <p:ext uri="{BB962C8B-B14F-4D97-AF65-F5344CB8AC3E}">
        <p14:creationId xmlns:p14="http://schemas.microsoft.com/office/powerpoint/2010/main" val="2556974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CDFE997-C475-99BE-43AA-0D87642F65B1}"/>
              </a:ext>
            </a:extLst>
          </p:cNvPr>
          <p:cNvSpPr/>
          <p:nvPr/>
        </p:nvSpPr>
        <p:spPr>
          <a:xfrm>
            <a:off x="0" y="1"/>
            <a:ext cx="12192000" cy="542966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144000" rtlCol="0" anchor="ctr"/>
          <a:lstStyle/>
          <a:p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顧客を深く理解する④｜ペルソナからの共感マップ２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77DF58A-5462-3C03-144E-E45D0D75D616}"/>
              </a:ext>
            </a:extLst>
          </p:cNvPr>
          <p:cNvSpPr/>
          <p:nvPr/>
        </p:nvSpPr>
        <p:spPr>
          <a:xfrm>
            <a:off x="244546" y="857151"/>
            <a:ext cx="1701210" cy="1038447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144000" rtlCol="0" anchor="ctr"/>
          <a:lstStyle/>
          <a:p>
            <a:pPr algn="ctr"/>
            <a:r>
              <a:rPr kumimoji="1"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６－４ワーク①</a:t>
            </a:r>
            <a:endParaRPr kumimoji="1" lang="en-US" altLang="ja-JP" sz="2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8A4B4F2-B022-16A2-757D-2F5349F7B0FA}"/>
              </a:ext>
            </a:extLst>
          </p:cNvPr>
          <p:cNvSpPr txBox="1"/>
          <p:nvPr/>
        </p:nvSpPr>
        <p:spPr>
          <a:xfrm>
            <a:off x="2083981" y="857151"/>
            <a:ext cx="9770434" cy="1200329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ja-JP" altLang="en-US" sz="3600" dirty="0">
                <a:solidFill>
                  <a:schemeClr val="tx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５－４ワーク①で考案した商品やサービスのペルソナを想像してみよう。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5BC26FA-5136-8F7B-60E9-BB3DD999DC02}"/>
              </a:ext>
            </a:extLst>
          </p:cNvPr>
          <p:cNvSpPr txBox="1"/>
          <p:nvPr/>
        </p:nvSpPr>
        <p:spPr>
          <a:xfrm>
            <a:off x="523982" y="2177104"/>
            <a:ext cx="11168009" cy="1384995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●５−４ワーク①で考案した商品やサービスを、文章生成ＡＩに質問</a:t>
            </a:r>
            <a:endParaRPr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をしながら、行動・思考特性を想像してみよう。</a:t>
            </a:r>
          </a:p>
          <a:p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個人</a:t>
            </a:r>
            <a: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分</a:t>
            </a:r>
            <a: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)(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グループ共有５分</a:t>
            </a:r>
            <a: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)(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クラス共有５分</a:t>
            </a:r>
            <a: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162767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CDFE997-C475-99BE-43AA-0D87642F65B1}"/>
              </a:ext>
            </a:extLst>
          </p:cNvPr>
          <p:cNvSpPr/>
          <p:nvPr/>
        </p:nvSpPr>
        <p:spPr>
          <a:xfrm>
            <a:off x="0" y="1"/>
            <a:ext cx="12192000" cy="542966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144000" rtlCol="0" anchor="ctr"/>
          <a:lstStyle/>
          <a:p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顧客を深く理解する④｜ペルソナからの共感マップ２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77DF58A-5462-3C03-144E-E45D0D75D616}"/>
              </a:ext>
            </a:extLst>
          </p:cNvPr>
          <p:cNvSpPr/>
          <p:nvPr/>
        </p:nvSpPr>
        <p:spPr>
          <a:xfrm>
            <a:off x="244546" y="857151"/>
            <a:ext cx="1701210" cy="1038447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144000" rtlCol="0" anchor="ctr"/>
          <a:lstStyle/>
          <a:p>
            <a:pPr algn="ctr"/>
            <a:r>
              <a:rPr kumimoji="1"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６－４ワーク②</a:t>
            </a:r>
            <a:endParaRPr kumimoji="1" lang="en-US" altLang="ja-JP" sz="2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8A4B4F2-B022-16A2-757D-2F5349F7B0FA}"/>
              </a:ext>
            </a:extLst>
          </p:cNvPr>
          <p:cNvSpPr txBox="1"/>
          <p:nvPr/>
        </p:nvSpPr>
        <p:spPr>
          <a:xfrm>
            <a:off x="2083981" y="857151"/>
            <a:ext cx="9770434" cy="1200329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ja-JP" altLang="en-US" sz="3600" dirty="0">
                <a:solidFill>
                  <a:schemeClr val="tx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ワーク①で考案したペルソナから共感マップを作成しよう。</a:t>
            </a:r>
            <a:endParaRPr lang="en-US" altLang="ja-JP" sz="3600" dirty="0">
              <a:solidFill>
                <a:schemeClr val="tx2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AAE56BF-72C7-38FF-0D06-35A8831F88F4}"/>
              </a:ext>
            </a:extLst>
          </p:cNvPr>
          <p:cNvSpPr txBox="1"/>
          <p:nvPr/>
        </p:nvSpPr>
        <p:spPr>
          <a:xfrm>
            <a:off x="2083981" y="2885365"/>
            <a:ext cx="9770434" cy="1200329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●個人で記入（</a:t>
            </a:r>
            <a:r>
              <a:rPr lang="en-US" altLang="ja-JP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12</a:t>
            </a:r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分）</a:t>
            </a:r>
          </a:p>
          <a:p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グループ共有（８分）</a:t>
            </a:r>
          </a:p>
        </p:txBody>
      </p:sp>
    </p:spTree>
    <p:extLst>
      <p:ext uri="{BB962C8B-B14F-4D97-AF65-F5344CB8AC3E}">
        <p14:creationId xmlns:p14="http://schemas.microsoft.com/office/powerpoint/2010/main" val="102132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CDFE997-C475-99BE-43AA-0D87642F65B1}"/>
              </a:ext>
            </a:extLst>
          </p:cNvPr>
          <p:cNvSpPr/>
          <p:nvPr/>
        </p:nvSpPr>
        <p:spPr>
          <a:xfrm>
            <a:off x="0" y="1"/>
            <a:ext cx="12192000" cy="542966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144000" rtlCol="0" anchor="ctr"/>
          <a:lstStyle/>
          <a:p>
            <a:r>
              <a:rPr kumimoji="1"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顧客を深く理解する④｜ペルソナからの共感マップ２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77DF58A-5462-3C03-144E-E45D0D75D616}"/>
              </a:ext>
            </a:extLst>
          </p:cNvPr>
          <p:cNvSpPr/>
          <p:nvPr/>
        </p:nvSpPr>
        <p:spPr>
          <a:xfrm>
            <a:off x="244546" y="857151"/>
            <a:ext cx="1701210" cy="1038447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144000" rtlCol="0" anchor="ctr"/>
          <a:lstStyle/>
          <a:p>
            <a:pPr algn="ctr"/>
            <a:r>
              <a:rPr kumimoji="1"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６－４ワーク③</a:t>
            </a:r>
            <a:endParaRPr kumimoji="1" lang="en-US" altLang="ja-JP" sz="2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8A4B4F2-B022-16A2-757D-2F5349F7B0FA}"/>
              </a:ext>
            </a:extLst>
          </p:cNvPr>
          <p:cNvSpPr txBox="1"/>
          <p:nvPr/>
        </p:nvSpPr>
        <p:spPr>
          <a:xfrm>
            <a:off x="2083981" y="837003"/>
            <a:ext cx="9770434" cy="1754326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ja-JP" altLang="en-US" sz="3600" dirty="0">
                <a:solidFill>
                  <a:schemeClr val="tx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本日の授業を通じて、気付いたこと、学んだこと、疑問に思ったことは何ですか？まとめてみよう。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34299B-0C99-2205-A18B-766ADD64615E}"/>
              </a:ext>
            </a:extLst>
          </p:cNvPr>
          <p:cNvSpPr txBox="1"/>
          <p:nvPr/>
        </p:nvSpPr>
        <p:spPr>
          <a:xfrm>
            <a:off x="2083981" y="2885365"/>
            <a:ext cx="9770434" cy="646331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●個人で記入（５分）</a:t>
            </a:r>
          </a:p>
        </p:txBody>
      </p:sp>
    </p:spTree>
    <p:extLst>
      <p:ext uri="{BB962C8B-B14F-4D97-AF65-F5344CB8AC3E}">
        <p14:creationId xmlns:p14="http://schemas.microsoft.com/office/powerpoint/2010/main" val="11405356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184</Words>
  <Application>Microsoft Office PowerPoint</Application>
  <PresentationFormat>ワイド画面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広島県庁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広本 雅之</dc:creator>
  <cp:lastModifiedBy>広本 雅之</cp:lastModifiedBy>
  <cp:revision>28</cp:revision>
  <cp:lastPrinted>2025-08-21T23:34:51Z</cp:lastPrinted>
  <dcterms:created xsi:type="dcterms:W3CDTF">2024-09-02T04:33:14Z</dcterms:created>
  <dcterms:modified xsi:type="dcterms:W3CDTF">2025-10-08T05:14:32Z</dcterms:modified>
</cp:coreProperties>
</file>