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72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5"/>
    <p:restoredTop sz="94660"/>
  </p:normalViewPr>
  <p:slideViewPr>
    <p:cSldViewPr snapToGrid="0">
      <p:cViewPr varScale="1">
        <p:scale>
          <a:sx n="87" d="100"/>
          <a:sy n="87" d="100"/>
        </p:scale>
        <p:origin x="2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70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40F9291-660E-2241-1CCA-4673D6FA63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63A8D0F-4297-EAB7-04BD-29A86D9F66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388B5F5-2369-76C2-8131-E67BD186B7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55B4D-59A9-414E-98F3-F184EA8A3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64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11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1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8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31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41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42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56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35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11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78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77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10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153D1-9740-4102-86E6-16722E250AE0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89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正方形/長方形 6"/>
          <p:cNvSpPr/>
          <p:nvPr/>
        </p:nvSpPr>
        <p:spPr>
          <a:xfrm>
            <a:off x="0" y="712381"/>
            <a:ext cx="12192000" cy="244548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52000" rtlCol="0" anchor="ctr"/>
          <a:lstStyle/>
          <a:p>
            <a:pPr algn="ctr"/>
            <a:r>
              <a:rPr kumimoji="1" lang="ja-JP" altLang="en-US" sz="6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起業家精神育成プログラム</a:t>
            </a:r>
            <a:endParaRPr kumimoji="1" lang="en-US" altLang="ja-JP" sz="6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５－４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01" name="テキスト ボックス 7"/>
          <p:cNvSpPr txBox="1"/>
          <p:nvPr/>
        </p:nvSpPr>
        <p:spPr>
          <a:xfrm>
            <a:off x="484633" y="4017277"/>
            <a:ext cx="11704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内発的動機を踏まえ</a:t>
            </a:r>
            <a:endParaRPr kumimoji="1" lang="en-US" altLang="ja-JP" sz="5400">
              <a:solidFill>
                <a:schemeClr val="tx2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540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ビジネスアイデア</a:t>
            </a:r>
            <a:r>
              <a:rPr kumimoji="1" lang="ja-JP" altLang="en-US" sz="54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をまとめる</a:t>
            </a:r>
          </a:p>
        </p:txBody>
      </p:sp>
    </p:spTree>
    <p:extLst>
      <p:ext uri="{BB962C8B-B14F-4D97-AF65-F5344CB8AC3E}">
        <p14:creationId xmlns:p14="http://schemas.microsoft.com/office/powerpoint/2010/main" val="255697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正方形/長方形 3"/>
          <p:cNvSpPr/>
          <p:nvPr/>
        </p:nvSpPr>
        <p:spPr>
          <a:xfrm>
            <a:off x="0" y="1"/>
            <a:ext cx="12192000" cy="5429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内発的動機を踏まえビジネスアイデアをまとめる</a:t>
            </a:r>
          </a:p>
        </p:txBody>
      </p:sp>
      <p:sp>
        <p:nvSpPr>
          <p:cNvPr id="1104" name="正方形/長方形 6"/>
          <p:cNvSpPr/>
          <p:nvPr/>
        </p:nvSpPr>
        <p:spPr>
          <a:xfrm>
            <a:off x="244546" y="857151"/>
            <a:ext cx="1701210" cy="103844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５－４ワーク①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05" name="テキスト ボックス 7"/>
          <p:cNvSpPr txBox="1"/>
          <p:nvPr/>
        </p:nvSpPr>
        <p:spPr>
          <a:xfrm>
            <a:off x="2083981" y="850621"/>
            <a:ext cx="9770434" cy="119943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３－４ワーク①で考案した商品やサービスを基に商品やサービスを考えよう。</a:t>
            </a:r>
          </a:p>
        </p:txBody>
      </p:sp>
      <p:sp>
        <p:nvSpPr>
          <p:cNvPr id="1106" name="テキスト ボックス 1"/>
          <p:cNvSpPr txBox="1"/>
          <p:nvPr/>
        </p:nvSpPr>
        <p:spPr>
          <a:xfrm>
            <a:off x="2083981" y="2453058"/>
            <a:ext cx="9770434" cy="120032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●個人で記入（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グループ共有（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276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正方形/長方形 3"/>
          <p:cNvSpPr/>
          <p:nvPr/>
        </p:nvSpPr>
        <p:spPr>
          <a:xfrm>
            <a:off x="0" y="1"/>
            <a:ext cx="12192000" cy="5429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内発的動機を踏まえビジネスアイデアをまとめる</a:t>
            </a:r>
          </a:p>
        </p:txBody>
      </p:sp>
      <p:sp>
        <p:nvSpPr>
          <p:cNvPr id="1109" name="正方形/長方形 6"/>
          <p:cNvSpPr/>
          <p:nvPr/>
        </p:nvSpPr>
        <p:spPr>
          <a:xfrm>
            <a:off x="244546" y="857151"/>
            <a:ext cx="1701210" cy="103844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pPr algn="ctr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－４ワーク②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10" name="テキスト ボックス 7"/>
          <p:cNvSpPr txBox="1"/>
          <p:nvPr/>
        </p:nvSpPr>
        <p:spPr>
          <a:xfrm>
            <a:off x="2083981" y="837003"/>
            <a:ext cx="9770434" cy="17543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本日の授業を通じて、気付いたこと、学んだこと、疑問に思ったことは何ですか？まとめてみよう。</a:t>
            </a:r>
          </a:p>
        </p:txBody>
      </p:sp>
      <p:sp>
        <p:nvSpPr>
          <p:cNvPr id="1111" name="テキスト ボックス 1"/>
          <p:cNvSpPr txBox="1"/>
          <p:nvPr/>
        </p:nvSpPr>
        <p:spPr>
          <a:xfrm>
            <a:off x="2083981" y="2885365"/>
            <a:ext cx="9770434" cy="6463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●個人で記入（５分）</a:t>
            </a:r>
          </a:p>
        </p:txBody>
      </p:sp>
    </p:spTree>
    <p:extLst>
      <p:ext uri="{BB962C8B-B14F-4D97-AF65-F5344CB8AC3E}">
        <p14:creationId xmlns:p14="http://schemas.microsoft.com/office/powerpoint/2010/main" val="114053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96</Words>
  <Application>Microsoft Office PowerPoint</Application>
  <PresentationFormat>ワイド画面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広島県庁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広本 雅之</dc:creator>
  <cp:lastModifiedBy>広本 雅之</cp:lastModifiedBy>
  <cp:revision>20</cp:revision>
  <cp:lastPrinted>2025-08-21T23:31:55Z</cp:lastPrinted>
  <dcterms:created xsi:type="dcterms:W3CDTF">2024-09-02T04:33:14Z</dcterms:created>
  <dcterms:modified xsi:type="dcterms:W3CDTF">2025-09-29T07:26:17Z</dcterms:modified>
</cp:coreProperties>
</file>