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6858000" cy="9906000" type="A4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50" d="100"/>
          <a:sy n="50" d="100"/>
        </p:scale>
        <p:origin x="1950" y="4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7" d="100"/>
          <a:sy n="77" d="100"/>
        </p:scale>
        <p:origin x="4080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E85E4219-B9DA-2400-7167-ADD50F88410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448" cy="497838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l">
              <a:defRPr sz="1200"/>
            </a:lvl1pPr>
          </a:lstStyle>
          <a:p>
            <a:r>
              <a:rPr kumimoji="1" lang="zh-TW" altLang="en-US"/>
              <a:t>広島県技能者表彰　（様式第３）</a:t>
            </a:r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B741104-5A88-B8A8-D0E2-D21A8B89DC9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643" y="1"/>
            <a:ext cx="2945448" cy="497838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r">
              <a:defRPr sz="1200"/>
            </a:lvl1pPr>
          </a:lstStyle>
          <a:p>
            <a:fld id="{90ACE24D-A97B-47C2-B1BB-16549A88EB73}" type="datetimeFigureOut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5589F24-52FD-0755-5383-8084AB4DB78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800"/>
            <a:ext cx="2945448" cy="497838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BDBB53A-3240-4AB1-67A9-0A5089DF3C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643" y="9428800"/>
            <a:ext cx="2945448" cy="497838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r">
              <a:defRPr sz="1200"/>
            </a:lvl1pPr>
          </a:lstStyle>
          <a:p>
            <a:fld id="{FF61DCB5-4FC1-4480-A35E-3BDB117238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137576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448" cy="497838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l">
              <a:defRPr sz="1200"/>
            </a:lvl1pPr>
          </a:lstStyle>
          <a:p>
            <a:r>
              <a:rPr kumimoji="1" lang="zh-TW" altLang="en-US"/>
              <a:t>広島県技能者表彰　（様式第３）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643" y="1"/>
            <a:ext cx="2945448" cy="497838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r">
              <a:defRPr sz="1200"/>
            </a:lvl1pPr>
          </a:lstStyle>
          <a:p>
            <a:fld id="{29EF4C01-53E8-43D2-9E51-C8222D782799}" type="datetimeFigureOut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12" tIns="45656" rIns="91312" bIns="4565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085" y="4777027"/>
            <a:ext cx="5437506" cy="3908187"/>
          </a:xfrm>
          <a:prstGeom prst="rect">
            <a:avLst/>
          </a:prstGeom>
        </p:spPr>
        <p:txBody>
          <a:bodyPr vert="horz" lIns="91312" tIns="45656" rIns="91312" bIns="4565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800"/>
            <a:ext cx="2945448" cy="497838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643" y="9428800"/>
            <a:ext cx="2945448" cy="497838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r">
              <a:defRPr sz="1200"/>
            </a:lvl1pPr>
          </a:lstStyle>
          <a:p>
            <a:fld id="{5595147A-07BB-49D6-B5A6-1B370A7B3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352113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zh-TW" altLang="en-US"/>
              <a:t>広島県技能者表彰　（様式第３）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5147A-07BB-49D6-B5A6-1B370A7B3AB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5207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60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20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81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41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01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62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622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8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DE135-968D-474E-A377-F0F4C5A0F16D}" type="datetime1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154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CACFA-4F36-4B1D-916C-1BEBF22E7354}" type="datetime1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439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7FDE3-5E47-4805-B470-54E2D85519A5}" type="datetime1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06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821EF-6F16-4346-B939-48B114A0AEE5}" type="datetime1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047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7917F-7DAD-4B88-82BF-14AF934D732C}" type="datetime1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98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DFF0-5649-4DA0-ABB8-FEC68AF6305F}" type="datetime1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555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33304-358B-406F-9C03-0B27F960F16A}" type="datetime1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646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1C28A-3BAE-4B96-85AC-5E5A50A19724}" type="datetime1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5793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D2646-7C6F-47B9-BEC0-2298C75D897C}" type="datetime1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724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E38D1-3E6E-4F27-AB4D-4257487BD6FD}" type="datetime1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94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kumimoji="1" lang="ja-JP" altLang="en-US"/>
              <a:t>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8196D-536F-4382-8BE9-E211365ED7E1}" type="datetime1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282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9879A-47E5-4420-B20B-7E99D7E82098}" type="datetime1">
              <a:rPr kumimoji="1" lang="ja-JP" altLang="en-US" smtClean="0"/>
              <a:t>2025/4/28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10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1320759" rtl="0" eaLnBrk="1" latinLnBrk="0" hangingPunct="1">
        <a:spcBef>
          <a:spcPct val="0"/>
        </a:spcBef>
        <a:buNone/>
        <a:defRPr kumimoji="1"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5285" indent="-495285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4622" kern="1200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defTabSz="1320759" rtl="0" eaLnBrk="1" latinLnBrk="0" hangingPunct="1">
        <a:spcBef>
          <a:spcPct val="20000"/>
        </a:spcBef>
        <a:buFont typeface="Arial" pitchFamily="34" charset="0"/>
        <a:buChar char="–"/>
        <a:defRPr kumimoji="1" sz="4044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spcBef>
          <a:spcPct val="20000"/>
        </a:spcBef>
        <a:buFont typeface="Arial" pitchFamily="34" charset="0"/>
        <a:buChar char="–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spcBef>
          <a:spcPct val="20000"/>
        </a:spcBef>
        <a:buFont typeface="Arial" pitchFamily="34" charset="0"/>
        <a:buChar char="»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332656" y="1017577"/>
            <a:ext cx="6264696" cy="3215343"/>
          </a:xfrm>
          <a:prstGeom prst="roundRect">
            <a:avLst>
              <a:gd name="adj" fmla="val 64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656" y="5673080"/>
            <a:ext cx="6264696" cy="3243867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332656" y="579753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写真添付欄（</a:t>
            </a:r>
            <a:r>
              <a:rPr lang="ja-JP" altLang="en-US" sz="12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②作業工程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684049"/>
              </p:ext>
            </p:extLst>
          </p:nvPr>
        </p:nvGraphicFramePr>
        <p:xfrm>
          <a:off x="692693" y="463352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39880604"/>
              </p:ext>
            </p:extLst>
          </p:nvPr>
        </p:nvGraphicFramePr>
        <p:xfrm>
          <a:off x="332656" y="4281738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5" name="表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603370"/>
              </p:ext>
            </p:extLst>
          </p:nvPr>
        </p:nvGraphicFramePr>
        <p:xfrm>
          <a:off x="332656" y="9009827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6" name="表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578500"/>
              </p:ext>
            </p:extLst>
          </p:nvPr>
        </p:nvGraphicFramePr>
        <p:xfrm>
          <a:off x="692692" y="5169024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476672" y="1117180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写真添付欄（</a:t>
            </a:r>
            <a:r>
              <a:rPr lang="ja-JP" altLang="en-US" sz="12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①作業風景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2676" y="1820334"/>
            <a:ext cx="5904656" cy="238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pPr algn="just">
              <a:lnSpc>
                <a:spcPts val="1400"/>
              </a:lnSpc>
            </a:pP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・本様式使用の際は</a:t>
            </a:r>
            <a:r>
              <a:rPr lang="ja-JP" altLang="en-US" sz="1200" b="1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本記述以下を削除してから使用する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2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写真は、</a:t>
            </a:r>
            <a:r>
              <a:rPr lang="ja-JP" altLang="en-US" sz="1200" b="1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「①作業風景、②作業工程、③製作物（作品）、④後進の指導育成」については必須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とする。</a:t>
            </a:r>
            <a:endParaRPr lang="en-US" altLang="ja-JP" sz="12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・調書に記載した内容に関連する写真を添付し、内容について下記「写真説明」欄に簡潔に記入する。</a:t>
            </a:r>
            <a:endParaRPr lang="en-US" altLang="ja-JP" sz="12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・写真の枚数に制限はないが、写真様式は計</a:t>
            </a:r>
            <a:r>
              <a:rPr lang="en-US" altLang="ja-JP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枚以内とし、写真は必ず添付欄内に収めるよう、適宜トリミング部分の削除や画像圧縮等を行うこと。</a:t>
            </a:r>
            <a:endParaRPr lang="en-US" altLang="ja-JP" sz="12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・本様式のレイアウト変更（各欄の場所移動やサイズの変更等）はしない。</a:t>
            </a: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・改善事案等の功績を記載する場合、写真に代えて図表を添付してもよい。</a:t>
            </a:r>
            <a:endParaRPr lang="en-US" altLang="ja-JP" sz="12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-4563886" y="3261"/>
            <a:ext cx="4176464" cy="84528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pPr>
              <a:lnSpc>
                <a:spcPts val="1400"/>
              </a:lnSpc>
            </a:pPr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写真添付の留意事項補足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400"/>
              </a:lnSpc>
            </a:pP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・直近１年以内･･･</a:t>
            </a:r>
            <a:r>
              <a:rPr lang="ja-JP" altLang="en-US" sz="1200" b="1" u="sng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令和７年４月１日～令和８年３月</a:t>
            </a:r>
            <a:r>
              <a:rPr lang="en-US" altLang="ja-JP" sz="1200" b="1" u="sng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31</a:t>
            </a:r>
            <a:r>
              <a:rPr lang="ja-JP" altLang="en-US" sz="1200" b="1" u="sng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  <a:endParaRPr lang="en-US" altLang="ja-JP" sz="1200" b="1" u="sng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・様式が足りない場合はコピーして使用すること。</a:t>
            </a:r>
          </a:p>
          <a:p>
            <a:pPr>
              <a:lnSpc>
                <a:spcPts val="1400"/>
              </a:lnSpc>
            </a:pPr>
            <a:endParaRPr lang="ja-JP" altLang="en-US" sz="1200" b="1" u="sng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B68F6AE-4815-B8F4-B26E-2AD9D28BD4CC}"/>
              </a:ext>
            </a:extLst>
          </p:cNvPr>
          <p:cNvSpPr txBox="1"/>
          <p:nvPr/>
        </p:nvSpPr>
        <p:spPr>
          <a:xfrm>
            <a:off x="161319" y="105325"/>
            <a:ext cx="1395473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zh-TW" altLang="en-US" sz="11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広島県技能者表彰 </a:t>
            </a:r>
            <a:endParaRPr lang="ja-JP" altLang="en-US" sz="11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32E7B68-0636-F980-94FF-5EE1F39AD857}"/>
              </a:ext>
            </a:extLst>
          </p:cNvPr>
          <p:cNvSpPr txBox="1"/>
          <p:nvPr/>
        </p:nvSpPr>
        <p:spPr>
          <a:xfrm>
            <a:off x="1560357" y="105325"/>
            <a:ext cx="139547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TW" altLang="en-US" sz="11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lang="ja-JP" altLang="en-US" sz="11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（様式第３）</a:t>
            </a:r>
            <a:r>
              <a:rPr lang="zh-TW" altLang="en-US" sz="11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endParaRPr lang="ja-JP" altLang="en-US" sz="11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1433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332656" y="1018345"/>
            <a:ext cx="6264696" cy="3286583"/>
          </a:xfrm>
          <a:prstGeom prst="roundRect">
            <a:avLst>
              <a:gd name="adj" fmla="val 64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476" y="5699720"/>
            <a:ext cx="6264696" cy="3220192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548680" y="5900137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写真添付欄（</a:t>
            </a:r>
            <a:r>
              <a:rPr lang="ja-JP" altLang="en-US" sz="12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④後進の指導育成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830856"/>
              </p:ext>
            </p:extLst>
          </p:nvPr>
        </p:nvGraphicFramePr>
        <p:xfrm>
          <a:off x="692693" y="463352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130802130"/>
              </p:ext>
            </p:extLst>
          </p:nvPr>
        </p:nvGraphicFramePr>
        <p:xfrm>
          <a:off x="332656" y="4353746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5" name="表 24"/>
          <p:cNvGraphicFramePr>
            <a:graphicFrameLocks noGrp="1"/>
          </p:cNvGraphicFramePr>
          <p:nvPr/>
        </p:nvGraphicFramePr>
        <p:xfrm>
          <a:off x="332656" y="9009827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6" name="表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792052"/>
              </p:ext>
            </p:extLst>
          </p:nvPr>
        </p:nvGraphicFramePr>
        <p:xfrm>
          <a:off x="692692" y="5215880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548680" y="1147609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写真添付欄（</a:t>
            </a:r>
            <a:r>
              <a:rPr lang="ja-JP" altLang="en-US" sz="12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③製作物・作品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B10233C-EE5F-4D9C-D3F1-DB82A12F6DB4}"/>
              </a:ext>
            </a:extLst>
          </p:cNvPr>
          <p:cNvSpPr txBox="1"/>
          <p:nvPr/>
        </p:nvSpPr>
        <p:spPr>
          <a:xfrm>
            <a:off x="161319" y="105325"/>
            <a:ext cx="1395473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zh-TW" altLang="en-US" sz="11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広島県技能者表彰 </a:t>
            </a:r>
            <a:endParaRPr lang="ja-JP" altLang="en-US" sz="11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665F09E-C6BF-1815-49F2-14463D7D4C2A}"/>
              </a:ext>
            </a:extLst>
          </p:cNvPr>
          <p:cNvSpPr txBox="1"/>
          <p:nvPr/>
        </p:nvSpPr>
        <p:spPr>
          <a:xfrm>
            <a:off x="1560357" y="105325"/>
            <a:ext cx="139547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TW" altLang="en-US" sz="11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r>
              <a:rPr lang="ja-JP" altLang="en-US" sz="11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（様式第３）</a:t>
            </a:r>
            <a:r>
              <a:rPr lang="zh-TW" altLang="en-US" sz="11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 </a:t>
            </a:r>
            <a:endParaRPr lang="ja-JP" altLang="en-US" sz="11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2408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765FE0DA-D247-486C-BF42-DBB9705F90D8}" vid="{BD63521F-5098-41E8-9264-55C75258C88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</TotalTime>
  <Words>285</Words>
  <Application>Microsoft Office PowerPoint</Application>
  <PresentationFormat>A4 210 x 297 mm</PresentationFormat>
  <Paragraphs>48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ゴシック</vt:lpstr>
      <vt:lpstr>ＭＳ 明朝</vt:lpstr>
      <vt:lpstr>游ゴシック</vt:lpstr>
      <vt:lpstr>Arial</vt:lpstr>
      <vt:lpstr>Calibri</vt:lpstr>
      <vt:lpstr>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>積山 真由美</cp:lastModifiedBy>
  <cp:revision>2</cp:revision>
  <dcterms:created xsi:type="dcterms:W3CDTF">2023-12-22T08:21:49Z</dcterms:created>
  <dcterms:modified xsi:type="dcterms:W3CDTF">2025-04-28T05:11:14Z</dcterms:modified>
</cp:coreProperties>
</file>