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702" r:id="rId4"/>
    <p:sldMasterId id="2147483714" r:id="rId5"/>
  </p:sldMasterIdLst>
  <p:notesMasterIdLst>
    <p:notesMasterId r:id="rId12"/>
  </p:notesMasterIdLst>
  <p:handoutMasterIdLst>
    <p:handoutMasterId r:id="rId13"/>
  </p:handoutMasterIdLst>
  <p:sldIdLst>
    <p:sldId id="504" r:id="rId6"/>
    <p:sldId id="600" r:id="rId7"/>
    <p:sldId id="601" r:id="rId8"/>
    <p:sldId id="602" r:id="rId9"/>
    <p:sldId id="603" r:id="rId10"/>
    <p:sldId id="605" r:id="rId11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はじめに" id="{FEB66119-01AD-4D0A-A5B3-BAAE10BB7964}">
          <p14:sldIdLst>
            <p14:sldId id="504"/>
            <p14:sldId id="600"/>
            <p14:sldId id="601"/>
            <p14:sldId id="602"/>
            <p14:sldId id="603"/>
            <p14:sldId id="60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389"/>
    <a:srgbClr val="F6000C"/>
    <a:srgbClr val="FFFFFF"/>
    <a:srgbClr val="009FE8"/>
    <a:srgbClr val="E50012"/>
    <a:srgbClr val="FFCCCC"/>
    <a:srgbClr val="FF9FA4"/>
    <a:srgbClr val="FFABAF"/>
    <a:srgbClr val="FF656C"/>
    <a:srgbClr val="FF44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DDAD3E-BEBD-4D7D-B9BD-9C299994F724}" v="58" dt="2025-01-24T06:06:57.3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rgbClr val="00000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86" autoAdjust="0"/>
  </p:normalViewPr>
  <p:slideViewPr>
    <p:cSldViewPr snapToGrid="0">
      <p:cViewPr varScale="1">
        <p:scale>
          <a:sx n="88" d="100"/>
          <a:sy n="88" d="100"/>
        </p:scale>
        <p:origin x="290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6552" y="2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52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366BE-0464-4EA1-9F64-C8EC96100E2C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1053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54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5339D-70B5-4CB6-9E01-6C205AE523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738837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5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964218-39DB-834A-A546-6229452354BE}" type="datetimeFigureOut">
              <a:rPr kumimoji="1" lang="ja-JP" altLang="en-US" smtClean="0"/>
              <a:t>2025/1/24</a:t>
            </a:fld>
            <a:endParaRPr kumimoji="1" lang="ja-JP" altLang="en-US"/>
          </a:p>
        </p:txBody>
      </p:sp>
      <p:sp>
        <p:nvSpPr>
          <p:cNvPr id="1046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047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48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049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147B0D-E555-DD4E-BFF2-FBBCA6796B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9246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原稿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Content Placeholder 2"/>
          <p:cNvSpPr>
            <a:spLocks noGrp="1"/>
          </p:cNvSpPr>
          <p:nvPr userDrawn="1">
            <p:ph idx="1"/>
          </p:nvPr>
        </p:nvSpPr>
        <p:spPr>
          <a:xfrm>
            <a:off x="471489" y="782320"/>
            <a:ext cx="5915025" cy="87345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sz="1100" b="0">
                <a:latin typeface="+mn-ea"/>
                <a:ea typeface="+mn-ea"/>
              </a:defRPr>
            </a:lvl1pPr>
            <a:lvl2pPr marL="0" indent="94615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latin typeface="+mn-ea"/>
                <a:ea typeface="+mn-ea"/>
              </a:defRPr>
            </a:lvl2pPr>
            <a:lvl3pPr marL="447675" indent="-171450">
              <a:defRPr sz="1100">
                <a:latin typeface="+mn-ea"/>
                <a:ea typeface="+mn-ea"/>
              </a:defRPr>
            </a:lvl3pPr>
            <a:lvl4pPr marL="720725" indent="-171450">
              <a:defRPr sz="1100">
                <a:latin typeface="+mn-ea"/>
                <a:ea typeface="+mn-ea"/>
              </a:defRPr>
            </a:lvl4pPr>
            <a:lvl5pPr marL="986155" indent="-171450">
              <a:defRPr sz="1100">
                <a:latin typeface="+mn-ea"/>
                <a:ea typeface="+mn-ea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 indent="0"/>
            <a:r>
              <a:rPr lang="ja-JP" altLang="en-US"/>
              <a:t>第2レベル</a:t>
            </a:r>
          </a:p>
          <a:p>
            <a:pPr lvl="1" indent="0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</a:p>
          <a:p>
            <a:pPr lvl="1" indent="0"/>
            <a:r>
              <a:rPr lang="ja-JP" altLang="en-US" noProof="0">
                <a:sym typeface="+mn-ea"/>
              </a:rPr>
              <a:t>　///</a:t>
            </a:r>
            <a:endParaRPr lang="ja-JP" altLang="en-US"/>
          </a:p>
        </p:txBody>
      </p:sp>
      <p:sp>
        <p:nvSpPr>
          <p:cNvPr id="1036" name="コンテンツ プレースホルダー 17"/>
          <p:cNvSpPr>
            <a:spLocks noGrp="1"/>
          </p:cNvSpPr>
          <p:nvPr userDrawn="1">
            <p:ph sz="quarter" idx="13"/>
          </p:nvPr>
        </p:nvSpPr>
        <p:spPr>
          <a:xfrm>
            <a:off x="476250" y="236424"/>
            <a:ext cx="5905500" cy="287451"/>
          </a:xfrm>
        </p:spPr>
        <p:txBody>
          <a:bodyPr anchor="b">
            <a:spAutoFit/>
          </a:bodyPr>
          <a:lstStyle>
            <a:lvl1pPr marL="0" indent="0">
              <a:buNone/>
              <a:defRPr sz="1400" b="1"/>
            </a:lvl1pPr>
          </a:lstStyle>
          <a:p>
            <a:pPr lvl="0"/>
            <a:endParaRPr kumimoji="1" lang="ja-JP" altLang="en-US" dirty="0"/>
          </a:p>
        </p:txBody>
      </p:sp>
      <p:grpSp>
        <p:nvGrpSpPr>
          <p:cNvPr id="1037" name="グループ化 10"/>
          <p:cNvGrpSpPr/>
          <p:nvPr userDrawn="1"/>
        </p:nvGrpSpPr>
        <p:grpSpPr>
          <a:xfrm>
            <a:off x="476250" y="523875"/>
            <a:ext cx="5905500" cy="47410"/>
            <a:chOff x="-7222067" y="2997200"/>
            <a:chExt cx="5520268" cy="143933"/>
          </a:xfrm>
        </p:grpSpPr>
        <p:sp>
          <p:nvSpPr>
            <p:cNvPr id="1038" name="正方形/長方形 4"/>
            <p:cNvSpPr/>
            <p:nvPr userDrawn="1"/>
          </p:nvSpPr>
          <p:spPr>
            <a:xfrm>
              <a:off x="-7222067" y="2997200"/>
              <a:ext cx="2760134" cy="143933"/>
            </a:xfrm>
            <a:prstGeom prst="rect">
              <a:avLst/>
            </a:prstGeom>
            <a:solidFill>
              <a:srgbClr val="E5001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lvl="0"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  <p:sp>
          <p:nvSpPr>
            <p:cNvPr id="1039" name="正方形/長方形 9"/>
            <p:cNvSpPr/>
            <p:nvPr userDrawn="1"/>
          </p:nvSpPr>
          <p:spPr>
            <a:xfrm>
              <a:off x="-4461933" y="2997200"/>
              <a:ext cx="2760134" cy="143933"/>
            </a:xfrm>
            <a:prstGeom prst="rect">
              <a:avLst/>
            </a:prstGeom>
            <a:solidFill>
              <a:srgbClr val="009FE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6052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>
          <a:xfrm>
            <a:off x="471488" y="3038298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2" name="正方形/長方形 1"/>
          <p:cNvSpPr/>
          <p:nvPr userDrawn="1"/>
        </p:nvSpPr>
        <p:spPr>
          <a:xfrm>
            <a:off x="2371725" y="9272588"/>
            <a:ext cx="1928813" cy="6334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75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原稿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Content Placeholder 2"/>
          <p:cNvSpPr>
            <a:spLocks noGrp="1"/>
          </p:cNvSpPr>
          <p:nvPr>
            <p:ph idx="1"/>
          </p:nvPr>
        </p:nvSpPr>
        <p:spPr>
          <a:xfrm>
            <a:off x="471489" y="782320"/>
            <a:ext cx="5915025" cy="873451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None/>
              <a:tabLst>
                <a:tab pos="36000" algn="l"/>
              </a:tabLst>
              <a:defRPr sz="2000" b="0">
                <a:latin typeface="+mn-ea"/>
                <a:ea typeface="+mn-ea"/>
              </a:defRPr>
            </a:lvl1pPr>
            <a:lvl2pPr marL="216000" indent="-28575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36000" algn="l"/>
              </a:tabLst>
              <a:defRPr sz="1100" b="0">
                <a:latin typeface="+mn-ea"/>
                <a:ea typeface="+mn-ea"/>
              </a:defRPr>
            </a:lvl2pPr>
            <a:lvl3pPr marL="288000" indent="-171450">
              <a:spcAft>
                <a:spcPts val="1200"/>
              </a:spcAft>
              <a:buFont typeface="游ゴシック" panose="020B0400000000000000" pitchFamily="50" charset="-128"/>
              <a:buChar char="﹘"/>
              <a:tabLst>
                <a:tab pos="36000" algn="l"/>
              </a:tabLst>
              <a:defRPr sz="1100">
                <a:solidFill>
                  <a:schemeClr val="bg2">
                    <a:lumMod val="25000"/>
                  </a:schemeClr>
                </a:solidFill>
                <a:latin typeface="+mn-ea"/>
                <a:ea typeface="+mn-ea"/>
              </a:defRPr>
            </a:lvl3pPr>
            <a:lvl4pPr marL="720725" indent="-171450">
              <a:defRPr sz="1100">
                <a:latin typeface="+mn-ea"/>
                <a:ea typeface="+mn-ea"/>
              </a:defRPr>
            </a:lvl4pPr>
            <a:lvl5pPr marL="986155" indent="-171450">
              <a:defRPr sz="1100">
                <a:latin typeface="+mn-ea"/>
                <a:ea typeface="+mn-ea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 indent="0"/>
            <a:r>
              <a:rPr lang="ja-JP" altLang="en-US" dirty="0"/>
              <a:t>第2レベル</a:t>
            </a:r>
            <a:endParaRPr lang="en-US" altLang="ja-JP" dirty="0"/>
          </a:p>
          <a:p>
            <a:pPr lvl="2" indent="0"/>
            <a:r>
              <a:rPr lang="ja-JP" altLang="en-US" dirty="0"/>
              <a:t>第</a:t>
            </a:r>
            <a:r>
              <a:rPr lang="en-US" altLang="ja-JP" dirty="0"/>
              <a:t>3</a:t>
            </a:r>
            <a:r>
              <a:rPr lang="ja-JP" altLang="en-US" dirty="0"/>
              <a:t>レベル</a:t>
            </a:r>
            <a:endParaRPr lang="en-US" altLang="ja-JP" dirty="0"/>
          </a:p>
          <a:p>
            <a:pPr lvl="1" indent="0"/>
            <a:endParaRPr lang="en-US" altLang="ja-JP" dirty="0"/>
          </a:p>
        </p:txBody>
      </p:sp>
      <p:sp>
        <p:nvSpPr>
          <p:cNvPr id="1033" name="コンテンツ プレースホルダー 17"/>
          <p:cNvSpPr>
            <a:spLocks noGrp="1"/>
          </p:cNvSpPr>
          <p:nvPr>
            <p:ph sz="quarter" idx="13"/>
          </p:nvPr>
        </p:nvSpPr>
        <p:spPr>
          <a:xfrm>
            <a:off x="476250" y="236104"/>
            <a:ext cx="5905500" cy="287771"/>
          </a:xfrm>
        </p:spPr>
        <p:txBody>
          <a:bodyPr anchor="b">
            <a:spAutoFit/>
          </a:bodyPr>
          <a:lstStyle>
            <a:lvl1pPr marL="0" indent="0">
              <a:buNone/>
              <a:defRPr sz="1400" b="1"/>
            </a:lvl1pPr>
          </a:lstStyle>
          <a:p>
            <a:pPr lvl="0"/>
            <a:endParaRPr kumimoji="1" lang="ja-JP" altLang="en-US"/>
          </a:p>
        </p:txBody>
      </p:sp>
      <p:grpSp>
        <p:nvGrpSpPr>
          <p:cNvPr id="2" name="グループ化 10">
            <a:extLst>
              <a:ext uri="{FF2B5EF4-FFF2-40B4-BE49-F238E27FC236}">
                <a16:creationId xmlns:a16="http://schemas.microsoft.com/office/drawing/2014/main" id="{3E982C01-2B1F-24B3-15E2-92CFBF11A1A5}"/>
              </a:ext>
            </a:extLst>
          </p:cNvPr>
          <p:cNvGrpSpPr/>
          <p:nvPr userDrawn="1"/>
        </p:nvGrpSpPr>
        <p:grpSpPr>
          <a:xfrm>
            <a:off x="461996" y="531711"/>
            <a:ext cx="5905500" cy="47410"/>
            <a:chOff x="-7222067" y="2997200"/>
            <a:chExt cx="5520268" cy="143933"/>
          </a:xfrm>
        </p:grpSpPr>
        <p:sp>
          <p:nvSpPr>
            <p:cNvPr id="3" name="正方形/長方形 4">
              <a:extLst>
                <a:ext uri="{FF2B5EF4-FFF2-40B4-BE49-F238E27FC236}">
                  <a16:creationId xmlns:a16="http://schemas.microsoft.com/office/drawing/2014/main" id="{6FA8684B-6641-5D3A-76EC-C630A10EE116}"/>
                </a:ext>
              </a:extLst>
            </p:cNvPr>
            <p:cNvSpPr/>
            <p:nvPr userDrawn="1"/>
          </p:nvSpPr>
          <p:spPr>
            <a:xfrm>
              <a:off x="-7222067" y="2997200"/>
              <a:ext cx="2760134" cy="143933"/>
            </a:xfrm>
            <a:prstGeom prst="rect">
              <a:avLst/>
            </a:prstGeom>
            <a:solidFill>
              <a:srgbClr val="E5001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lvl="0"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  <p:sp>
          <p:nvSpPr>
            <p:cNvPr id="4" name="正方形/長方形 9">
              <a:extLst>
                <a:ext uri="{FF2B5EF4-FFF2-40B4-BE49-F238E27FC236}">
                  <a16:creationId xmlns:a16="http://schemas.microsoft.com/office/drawing/2014/main" id="{F06EB403-6D71-C144-05A9-28752951427B}"/>
                </a:ext>
              </a:extLst>
            </p:cNvPr>
            <p:cNvSpPr/>
            <p:nvPr userDrawn="1"/>
          </p:nvSpPr>
          <p:spPr>
            <a:xfrm>
              <a:off x="-4461933" y="2997200"/>
              <a:ext cx="2760134" cy="143933"/>
            </a:xfrm>
            <a:prstGeom prst="rect">
              <a:avLst/>
            </a:prstGeom>
            <a:solidFill>
              <a:srgbClr val="009FE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97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原稿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Content Placeholder 2"/>
          <p:cNvSpPr>
            <a:spLocks noGrp="1"/>
          </p:cNvSpPr>
          <p:nvPr userDrawn="1">
            <p:ph idx="1"/>
          </p:nvPr>
        </p:nvSpPr>
        <p:spPr>
          <a:xfrm>
            <a:off x="471489" y="782320"/>
            <a:ext cx="5915025" cy="8734515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Font typeface="Arial" panose="020B0604020202020204" pitchFamily="34" charset="0"/>
              <a:buNone/>
              <a:defRPr sz="1100" b="0">
                <a:latin typeface="+mn-ea"/>
                <a:ea typeface="+mn-ea"/>
              </a:defRPr>
            </a:lvl1pPr>
            <a:lvl2pPr marL="0" indent="94615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b="0">
                <a:latin typeface="+mn-ea"/>
                <a:ea typeface="+mn-ea"/>
              </a:defRPr>
            </a:lvl2pPr>
            <a:lvl3pPr marL="447675" indent="-171450">
              <a:defRPr sz="1100">
                <a:latin typeface="+mn-ea"/>
                <a:ea typeface="+mn-ea"/>
              </a:defRPr>
            </a:lvl3pPr>
            <a:lvl4pPr marL="720725" indent="-171450">
              <a:defRPr sz="1100">
                <a:latin typeface="+mn-ea"/>
                <a:ea typeface="+mn-ea"/>
              </a:defRPr>
            </a:lvl4pPr>
            <a:lvl5pPr marL="986155" indent="-171450">
              <a:defRPr sz="1100">
                <a:latin typeface="+mn-ea"/>
                <a:ea typeface="+mn-ea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 indent="0"/>
            <a:r>
              <a:rPr lang="ja-JP" altLang="en-US"/>
              <a:t>第2レベル</a:t>
            </a:r>
          </a:p>
          <a:p>
            <a:pPr lvl="1" indent="0"/>
            <a:r>
              <a:rPr lang="ja-JP" altLang="en-US"/>
              <a:t>第</a:t>
            </a:r>
            <a:r>
              <a:rPr lang="en-US" altLang="ja-JP"/>
              <a:t>2</a:t>
            </a:r>
            <a:r>
              <a:rPr lang="ja-JP" altLang="en-US"/>
              <a:t>レベル</a:t>
            </a:r>
          </a:p>
          <a:p>
            <a:pPr lvl="1" indent="0"/>
            <a:r>
              <a:rPr lang="ja-JP" altLang="en-US" noProof="0">
                <a:sym typeface="+mn-ea"/>
              </a:rPr>
              <a:t>　///</a:t>
            </a:r>
            <a:endParaRPr lang="ja-JP" altLang="en-US"/>
          </a:p>
        </p:txBody>
      </p:sp>
      <p:sp>
        <p:nvSpPr>
          <p:cNvPr id="1036" name="コンテンツ プレースホルダー 17"/>
          <p:cNvSpPr>
            <a:spLocks noGrp="1"/>
          </p:cNvSpPr>
          <p:nvPr userDrawn="1">
            <p:ph sz="quarter" idx="13"/>
          </p:nvPr>
        </p:nvSpPr>
        <p:spPr>
          <a:xfrm>
            <a:off x="476250" y="236424"/>
            <a:ext cx="5905500" cy="287451"/>
          </a:xfrm>
        </p:spPr>
        <p:txBody>
          <a:bodyPr anchor="b">
            <a:spAutoFit/>
          </a:bodyPr>
          <a:lstStyle>
            <a:lvl1pPr marL="0" indent="0">
              <a:buNone/>
              <a:defRPr sz="1400" b="1"/>
            </a:lvl1pPr>
          </a:lstStyle>
          <a:p>
            <a:pPr lvl="0"/>
            <a:endParaRPr kumimoji="1" lang="ja-JP" altLang="en-US" dirty="0"/>
          </a:p>
        </p:txBody>
      </p:sp>
      <p:grpSp>
        <p:nvGrpSpPr>
          <p:cNvPr id="1037" name="グループ化 10"/>
          <p:cNvGrpSpPr/>
          <p:nvPr userDrawn="1"/>
        </p:nvGrpSpPr>
        <p:grpSpPr>
          <a:xfrm>
            <a:off x="461996" y="531711"/>
            <a:ext cx="5905500" cy="47410"/>
            <a:chOff x="-7222067" y="2997200"/>
            <a:chExt cx="5520268" cy="143933"/>
          </a:xfrm>
        </p:grpSpPr>
        <p:sp>
          <p:nvSpPr>
            <p:cNvPr id="1038" name="正方形/長方形 4"/>
            <p:cNvSpPr/>
            <p:nvPr userDrawn="1"/>
          </p:nvSpPr>
          <p:spPr>
            <a:xfrm>
              <a:off x="-7222067" y="2997200"/>
              <a:ext cx="2760134" cy="143933"/>
            </a:xfrm>
            <a:prstGeom prst="rect">
              <a:avLst/>
            </a:prstGeom>
            <a:solidFill>
              <a:srgbClr val="E5001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lvl="0"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  <p:sp>
          <p:nvSpPr>
            <p:cNvPr id="1039" name="正方形/長方形 9"/>
            <p:cNvSpPr/>
            <p:nvPr userDrawn="1"/>
          </p:nvSpPr>
          <p:spPr>
            <a:xfrm>
              <a:off x="-4461933" y="2997200"/>
              <a:ext cx="2760134" cy="143933"/>
            </a:xfrm>
            <a:prstGeom prst="rect">
              <a:avLst/>
            </a:prstGeom>
            <a:solidFill>
              <a:srgbClr val="009FE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76225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タイトル 1"/>
          <p:cNvSpPr>
            <a:spLocks noGrp="1"/>
          </p:cNvSpPr>
          <p:nvPr>
            <p:ph type="title"/>
          </p:nvPr>
        </p:nvSpPr>
        <p:spPr>
          <a:xfrm>
            <a:off x="471488" y="3038298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42" name="正方形/長方形 1"/>
          <p:cNvSpPr/>
          <p:nvPr userDrawn="1"/>
        </p:nvSpPr>
        <p:spPr>
          <a:xfrm>
            <a:off x="2371725" y="9272588"/>
            <a:ext cx="1928813" cy="6334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>
              <a:latin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6091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原稿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コンテンツ プレースホルダー 17"/>
          <p:cNvSpPr>
            <a:spLocks noGrp="1"/>
          </p:cNvSpPr>
          <p:nvPr userDrawn="1">
            <p:ph sz="quarter" idx="13"/>
          </p:nvPr>
        </p:nvSpPr>
        <p:spPr>
          <a:xfrm>
            <a:off x="476250" y="236424"/>
            <a:ext cx="5905500" cy="287451"/>
          </a:xfrm>
        </p:spPr>
        <p:txBody>
          <a:bodyPr anchor="b">
            <a:spAutoFit/>
          </a:bodyPr>
          <a:lstStyle>
            <a:lvl1pPr marL="0" indent="0">
              <a:buNone/>
              <a:defRPr sz="1400" b="1"/>
            </a:lvl1pPr>
          </a:lstStyle>
          <a:p>
            <a:pPr lvl="0"/>
            <a:endParaRPr kumimoji="1" lang="ja-JP" altLang="en-US" dirty="0"/>
          </a:p>
        </p:txBody>
      </p:sp>
      <p:grpSp>
        <p:nvGrpSpPr>
          <p:cNvPr id="1037" name="グループ化 10"/>
          <p:cNvGrpSpPr/>
          <p:nvPr userDrawn="1"/>
        </p:nvGrpSpPr>
        <p:grpSpPr>
          <a:xfrm>
            <a:off x="461996" y="531711"/>
            <a:ext cx="5905500" cy="47410"/>
            <a:chOff x="-7222067" y="2997200"/>
            <a:chExt cx="5520268" cy="143933"/>
          </a:xfrm>
        </p:grpSpPr>
        <p:sp>
          <p:nvSpPr>
            <p:cNvPr id="1038" name="正方形/長方形 4"/>
            <p:cNvSpPr/>
            <p:nvPr userDrawn="1"/>
          </p:nvSpPr>
          <p:spPr>
            <a:xfrm>
              <a:off x="-7222067" y="2997200"/>
              <a:ext cx="2760134" cy="143933"/>
            </a:xfrm>
            <a:prstGeom prst="rect">
              <a:avLst/>
            </a:prstGeom>
            <a:solidFill>
              <a:srgbClr val="E5001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lvl="0"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  <p:sp>
          <p:nvSpPr>
            <p:cNvPr id="1039" name="正方形/長方形 9"/>
            <p:cNvSpPr/>
            <p:nvPr userDrawn="1"/>
          </p:nvSpPr>
          <p:spPr>
            <a:xfrm>
              <a:off x="-4461933" y="2997200"/>
              <a:ext cx="2760134" cy="143933"/>
            </a:xfrm>
            <a:prstGeom prst="rect">
              <a:avLst/>
            </a:prstGeom>
            <a:solidFill>
              <a:srgbClr val="009FE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3143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2" pos="216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正方形/長方形 1"/>
          <p:cNvSpPr/>
          <p:nvPr userDrawn="1"/>
        </p:nvSpPr>
        <p:spPr>
          <a:xfrm>
            <a:off x="2371725" y="9272588"/>
            <a:ext cx="1928813" cy="63341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>
              <a:latin typeface="游ゴシック" panose="020B0400000000000000" pitchFamily="50" charset="-128"/>
            </a:endParaRPr>
          </a:p>
        </p:txBody>
      </p:sp>
      <p:sp>
        <p:nvSpPr>
          <p:cNvPr id="2" name="コンテンツ プレースホルダー 17">
            <a:extLst>
              <a:ext uri="{FF2B5EF4-FFF2-40B4-BE49-F238E27FC236}">
                <a16:creationId xmlns:a16="http://schemas.microsoft.com/office/drawing/2014/main" id="{52AF1241-2109-C652-4249-4C36FCDB766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250" y="236104"/>
            <a:ext cx="5905500" cy="287771"/>
          </a:xfrm>
        </p:spPr>
        <p:txBody>
          <a:bodyPr anchor="b">
            <a:spAutoFit/>
          </a:bodyPr>
          <a:lstStyle>
            <a:lvl1pPr marL="0" indent="0">
              <a:buNone/>
              <a:defRPr sz="1400" b="1"/>
            </a:lvl1pPr>
          </a:lstStyle>
          <a:p>
            <a:pPr lvl="0"/>
            <a:endParaRPr kumimoji="1" lang="ja-JP" altLang="en-US"/>
          </a:p>
        </p:txBody>
      </p:sp>
      <p:grpSp>
        <p:nvGrpSpPr>
          <p:cNvPr id="3" name="グループ化 10">
            <a:extLst>
              <a:ext uri="{FF2B5EF4-FFF2-40B4-BE49-F238E27FC236}">
                <a16:creationId xmlns:a16="http://schemas.microsoft.com/office/drawing/2014/main" id="{6E3AA2C6-CF44-C385-4E5C-C7EECE1C4DA9}"/>
              </a:ext>
            </a:extLst>
          </p:cNvPr>
          <p:cNvGrpSpPr/>
          <p:nvPr userDrawn="1"/>
        </p:nvGrpSpPr>
        <p:grpSpPr>
          <a:xfrm>
            <a:off x="461996" y="531711"/>
            <a:ext cx="5905500" cy="47410"/>
            <a:chOff x="-7222067" y="2997200"/>
            <a:chExt cx="5520268" cy="143933"/>
          </a:xfrm>
        </p:grpSpPr>
        <p:sp>
          <p:nvSpPr>
            <p:cNvPr id="4" name="正方形/長方形 4">
              <a:extLst>
                <a:ext uri="{FF2B5EF4-FFF2-40B4-BE49-F238E27FC236}">
                  <a16:creationId xmlns:a16="http://schemas.microsoft.com/office/drawing/2014/main" id="{81B8B38F-92CB-8838-6031-45703DC114CE}"/>
                </a:ext>
              </a:extLst>
            </p:cNvPr>
            <p:cNvSpPr/>
            <p:nvPr userDrawn="1"/>
          </p:nvSpPr>
          <p:spPr>
            <a:xfrm>
              <a:off x="-7222067" y="2997200"/>
              <a:ext cx="2760134" cy="143933"/>
            </a:xfrm>
            <a:prstGeom prst="rect">
              <a:avLst/>
            </a:prstGeom>
            <a:solidFill>
              <a:srgbClr val="E50012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lvl="0"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  <p:sp>
          <p:nvSpPr>
            <p:cNvPr id="5" name="正方形/長方形 9">
              <a:extLst>
                <a:ext uri="{FF2B5EF4-FFF2-40B4-BE49-F238E27FC236}">
                  <a16:creationId xmlns:a16="http://schemas.microsoft.com/office/drawing/2014/main" id="{0BBFCC88-17D0-A969-4DEA-A3E146A4ED60}"/>
                </a:ext>
              </a:extLst>
            </p:cNvPr>
            <p:cNvSpPr/>
            <p:nvPr userDrawn="1"/>
          </p:nvSpPr>
          <p:spPr>
            <a:xfrm>
              <a:off x="-4461933" y="2997200"/>
              <a:ext cx="2760134" cy="143933"/>
            </a:xfrm>
            <a:prstGeom prst="rect">
              <a:avLst/>
            </a:prstGeom>
            <a:solidFill>
              <a:srgbClr val="009FE8"/>
            </a:solidFill>
            <a:ln>
              <a:noFill/>
            </a:ln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vertOverflow="overflow" horzOverflow="overflow" rtlCol="0" anchor="ctr"/>
            <a:lstStyle/>
            <a:p>
              <a:pPr algn="ctr"/>
              <a:endParaRPr kumimoji="1" lang="ja-JP" altLang="en-US" sz="1100">
                <a:latin typeface="游ゴシック" panose="020B0400000000000000" pitchFamily="50" charset="-128"/>
              </a:endParaRPr>
            </a:p>
          </p:txBody>
        </p:sp>
      </p:grp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5BC12F26-7308-EF8C-8E1F-78F3821032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6063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97459B93-EC43-4402-B932-92F58C5F18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30" name="Slide Number Placeholder 5"/>
          <p:cNvSpPr txBox="1"/>
          <p:nvPr userDrawn="1"/>
        </p:nvSpPr>
        <p:spPr>
          <a:xfrm>
            <a:off x="2657475" y="9516835"/>
            <a:ext cx="1543050" cy="3891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>
                <a:latin typeface="+mn-ea"/>
                <a:ea typeface="+mn-ea"/>
              </a:rPr>
              <a:t>-</a:t>
            </a:r>
            <a:r>
              <a:rPr kumimoji="1" lang="ja-JP" altLang="en-US" sz="1000">
                <a:latin typeface="+mn-ea"/>
                <a:ea typeface="+mn-ea"/>
              </a:rPr>
              <a:t>　</a:t>
            </a:r>
            <a:fld id="{97459B93-EC43-4402-B932-92F58C5F1855}" type="slidenum">
              <a:rPr kumimoji="1" lang="ja-JP" altLang="en-US" sz="1000" smtClean="0">
                <a:latin typeface="+mn-ea"/>
                <a:ea typeface="+mn-ea"/>
              </a:rPr>
              <a:pPr/>
              <a:t>‹#›</a:t>
            </a:fld>
            <a:r>
              <a:rPr kumimoji="1" lang="ja-JP" altLang="en-US" sz="1000">
                <a:latin typeface="+mn-ea"/>
                <a:ea typeface="+mn-ea"/>
              </a:rPr>
              <a:t>　</a:t>
            </a:r>
            <a:r>
              <a:rPr kumimoji="1" lang="en-US" altLang="ja-JP" sz="1000">
                <a:latin typeface="+mn-ea"/>
                <a:ea typeface="+mn-ea"/>
              </a:rPr>
              <a:t>-</a:t>
            </a:r>
            <a:endParaRPr kumimoji="1" lang="ja-JP" altLang="en-US" sz="10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66375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9" r:id="rId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游ゴシック" panose="020B0400000000000000" pitchFamily="50" charset="-128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fld id="{97459B93-EC43-4402-B932-92F58C5F18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30" name="Slide Number Placeholder 5"/>
          <p:cNvSpPr txBox="1"/>
          <p:nvPr userDrawn="1"/>
        </p:nvSpPr>
        <p:spPr>
          <a:xfrm>
            <a:off x="2657475" y="9516835"/>
            <a:ext cx="1543050" cy="38916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>
                <a:latin typeface="+mn-ea"/>
                <a:ea typeface="+mn-ea"/>
              </a:rPr>
              <a:t>-</a:t>
            </a:r>
            <a:r>
              <a:rPr kumimoji="1" lang="ja-JP" altLang="en-US" sz="1000">
                <a:latin typeface="+mn-ea"/>
                <a:ea typeface="+mn-ea"/>
              </a:rPr>
              <a:t>　</a:t>
            </a:r>
            <a:fld id="{97459B93-EC43-4402-B932-92F58C5F1855}" type="slidenum">
              <a:rPr kumimoji="1" lang="ja-JP" altLang="en-US" sz="1000" smtClean="0">
                <a:latin typeface="+mn-ea"/>
                <a:ea typeface="+mn-ea"/>
              </a:rPr>
              <a:pPr/>
              <a:t>‹#›</a:t>
            </a:fld>
            <a:r>
              <a:rPr kumimoji="1" lang="ja-JP" altLang="en-US" sz="1000">
                <a:latin typeface="+mn-ea"/>
                <a:ea typeface="+mn-ea"/>
              </a:rPr>
              <a:t>　</a:t>
            </a:r>
            <a:r>
              <a:rPr kumimoji="1" lang="en-US" altLang="ja-JP" sz="1000">
                <a:latin typeface="+mn-ea"/>
                <a:ea typeface="+mn-ea"/>
              </a:rPr>
              <a:t>-</a:t>
            </a:r>
            <a:endParaRPr kumimoji="1" lang="ja-JP" altLang="en-US" sz="100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8705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9" r:id="rId4"/>
    <p:sldLayoutId id="2147483718" r:id="rId5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游ゴシック" panose="020B0400000000000000" pitchFamily="50" charset="-128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12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3"/>
          <p:cNvSpPr>
            <a:spLocks noGrp="1"/>
          </p:cNvSpPr>
          <p:nvPr>
            <p:ph type="title"/>
          </p:nvPr>
        </p:nvSpPr>
        <p:spPr>
          <a:xfrm>
            <a:off x="462344" y="2399846"/>
            <a:ext cx="5915025" cy="2309503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ja-JP" altLang="en-US" sz="2400" b="1" dirty="0"/>
              <a:t>ー広島県内ものづくり企業向けー</a:t>
            </a:r>
            <a:br>
              <a:rPr lang="en-US" altLang="ja-JP" sz="2400" b="1" dirty="0"/>
            </a:br>
            <a:r>
              <a:rPr lang="ja-JP" altLang="en-US" sz="1200" b="1" dirty="0"/>
              <a:t>　</a:t>
            </a:r>
            <a:br>
              <a:rPr lang="en-US" altLang="ja-JP" b="1" dirty="0"/>
            </a:br>
            <a:r>
              <a:rPr lang="ja-JP" altLang="en-US" b="1" dirty="0"/>
              <a:t>カーボンフットプリント</a:t>
            </a:r>
            <a:br>
              <a:rPr lang="en-US" altLang="ja-JP" b="1" dirty="0"/>
            </a:br>
            <a:r>
              <a:rPr lang="ja-JP" altLang="en-US" b="1" dirty="0"/>
              <a:t>（</a:t>
            </a:r>
            <a:r>
              <a:rPr lang="en-US" altLang="ja-JP" b="1" dirty="0"/>
              <a:t>CFP</a:t>
            </a:r>
            <a:r>
              <a:rPr lang="ja-JP" altLang="en-US" b="1" dirty="0"/>
              <a:t>）</a:t>
            </a:r>
            <a:br>
              <a:rPr lang="en-US" altLang="ja-JP" b="1" dirty="0"/>
            </a:br>
            <a:r>
              <a:rPr lang="ja-JP" altLang="en-US" b="1" dirty="0"/>
              <a:t>算定報告書テンプレート</a:t>
            </a:r>
          </a:p>
        </p:txBody>
      </p:sp>
      <p:pic>
        <p:nvPicPr>
          <p:cNvPr id="1057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313" y="6711541"/>
            <a:ext cx="3279087" cy="1190539"/>
          </a:xfrm>
          <a:prstGeom prst="rect">
            <a:avLst/>
          </a:prstGeom>
        </p:spPr>
      </p:pic>
      <p:sp>
        <p:nvSpPr>
          <p:cNvPr id="1058" name="タイトル 3"/>
          <p:cNvSpPr txBox="1"/>
          <p:nvPr/>
        </p:nvSpPr>
        <p:spPr>
          <a:xfrm>
            <a:off x="462344" y="8449055"/>
            <a:ext cx="5915025" cy="905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游ゴシック Medium" panose="020B0500000000000000" pitchFamily="50" charset="-128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>
                <a:latin typeface="游ゴシック" panose="020B0400000000000000" pitchFamily="50" charset="-128"/>
              </a:rPr>
              <a:t>広島県</a:t>
            </a:r>
            <a:endParaRPr lang="ja-JP" altLang="en-US" sz="3200" b="1">
              <a:latin typeface="游ゴシック" panose="020B0400000000000000" pitchFamily="50" charset="-128"/>
            </a:endParaRPr>
          </a:p>
        </p:txBody>
      </p:sp>
      <p:sp>
        <p:nvSpPr>
          <p:cNvPr id="1059" name="タイトル 800"/>
          <p:cNvSpPr/>
          <p:nvPr/>
        </p:nvSpPr>
        <p:spPr>
          <a:xfrm>
            <a:off x="462346" y="8079881"/>
            <a:ext cx="5915025" cy="1013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游ゴシック Medium" panose="020B0500000000000000" pitchFamily="50" charset="-128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>
                <a:latin typeface="+mj-ea"/>
              </a:rPr>
              <a:t>202</a:t>
            </a:r>
            <a:r>
              <a:rPr lang="en-US" altLang="ja-JP" sz="2000" b="1">
                <a:latin typeface="+mj-ea"/>
              </a:rPr>
              <a:t>4</a:t>
            </a:r>
            <a:r>
              <a:rPr lang="ja-JP" altLang="en-US" sz="2000" b="1">
                <a:latin typeface="+mj-ea"/>
              </a:rPr>
              <a:t>年度</a:t>
            </a:r>
            <a:endParaRPr b="1"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51810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5FC0710F-7946-8EBF-C6DB-E1BE89BE7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ja-JP" dirty="0"/>
              <a:t>CFP</a:t>
            </a:r>
            <a:r>
              <a:rPr lang="ja-JP" altLang="en-US" dirty="0"/>
              <a:t>算定報告書</a:t>
            </a:r>
            <a:br>
              <a:rPr lang="en-US" altLang="ja-JP" dirty="0"/>
            </a:br>
            <a:br>
              <a:rPr lang="en-US" altLang="ja-JP" dirty="0"/>
            </a:br>
            <a:r>
              <a:rPr lang="en-US" altLang="ja-JP" sz="1800" dirty="0"/>
              <a:t>20XX.X</a:t>
            </a:r>
            <a:endParaRPr lang="ja-JP" altLang="en-US" sz="1800" dirty="0"/>
          </a:p>
        </p:txBody>
      </p:sp>
      <p:sp>
        <p:nvSpPr>
          <p:cNvPr id="10" name="タイトル 8">
            <a:extLst>
              <a:ext uri="{FF2B5EF4-FFF2-40B4-BE49-F238E27FC236}">
                <a16:creationId xmlns:a16="http://schemas.microsoft.com/office/drawing/2014/main" id="{BEFA12C3-6FCE-1267-567D-25E728850381}"/>
              </a:ext>
            </a:extLst>
          </p:cNvPr>
          <p:cNvSpPr txBox="1">
            <a:spLocks/>
          </p:cNvSpPr>
          <p:nvPr/>
        </p:nvSpPr>
        <p:spPr>
          <a:xfrm>
            <a:off x="471487" y="791509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游ゴシック" panose="020B0400000000000000" pitchFamily="50" charset="-128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400" dirty="0"/>
              <a:t>株式会社</a:t>
            </a:r>
            <a:r>
              <a:rPr lang="en-US" altLang="ja-JP" sz="2400" dirty="0"/>
              <a:t>XXX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9841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007B5F-C8A8-9392-6C46-1A7FCEB2DF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altLang="ja-JP" dirty="0"/>
              <a:t>CFP</a:t>
            </a:r>
            <a:r>
              <a:rPr lang="ja-JP" altLang="en-US" dirty="0"/>
              <a:t>算定の概要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A85B01F-953E-F5D1-9ABB-90D0A6602F07}"/>
              </a:ext>
            </a:extLst>
          </p:cNvPr>
          <p:cNvSpPr/>
          <p:nvPr/>
        </p:nvSpPr>
        <p:spPr>
          <a:xfrm>
            <a:off x="476250" y="903514"/>
            <a:ext cx="5905500" cy="1796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C6099AB-4837-0487-DB5C-B2AD2DBD9688}"/>
              </a:ext>
            </a:extLst>
          </p:cNvPr>
          <p:cNvSpPr txBox="1"/>
          <p:nvPr/>
        </p:nvSpPr>
        <p:spPr>
          <a:xfrm>
            <a:off x="631371" y="1012372"/>
            <a:ext cx="1686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CFP</a:t>
            </a:r>
            <a:r>
              <a:rPr kumimoji="1" lang="ja-JP" altLang="en-US" b="1" dirty="0"/>
              <a:t>算定の目的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EE5172AC-1C89-0736-ABDB-319D170C9C2D}"/>
              </a:ext>
            </a:extLst>
          </p:cNvPr>
          <p:cNvSpPr/>
          <p:nvPr/>
        </p:nvSpPr>
        <p:spPr>
          <a:xfrm>
            <a:off x="762000" y="1403476"/>
            <a:ext cx="5344886" cy="115466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</a:rPr>
              <a:t>例｜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</a:rPr>
              <a:t>XXX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</a:rPr>
              <a:t>製品の排出量の多いプロセスの分析を行うことを目的とする。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C280C228-2109-FEE5-7C5D-C7F85E39F5AA}"/>
              </a:ext>
            </a:extLst>
          </p:cNvPr>
          <p:cNvSpPr/>
          <p:nvPr/>
        </p:nvSpPr>
        <p:spPr>
          <a:xfrm>
            <a:off x="476250" y="2808515"/>
            <a:ext cx="5905500" cy="17961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ADE352B-EF9C-0CE5-E2A2-F5EB6D6810DE}"/>
              </a:ext>
            </a:extLst>
          </p:cNvPr>
          <p:cNvSpPr txBox="1"/>
          <p:nvPr/>
        </p:nvSpPr>
        <p:spPr>
          <a:xfrm>
            <a:off x="631371" y="291737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対象製品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03EEE173-D527-DC60-A4D6-C060DEBC41BB}"/>
              </a:ext>
            </a:extLst>
          </p:cNvPr>
          <p:cNvSpPr/>
          <p:nvPr/>
        </p:nvSpPr>
        <p:spPr>
          <a:xfrm>
            <a:off x="762000" y="3273993"/>
            <a:ext cx="5344886" cy="117826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ysClr val="windowText" lastClr="000000"/>
                </a:solidFill>
              </a:rPr>
              <a:t>製品名　：</a:t>
            </a:r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</a:rPr>
              <a:t>XXX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ysClr val="windowText" lastClr="000000"/>
                </a:solidFill>
              </a:rPr>
              <a:t>製品品番：</a:t>
            </a:r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</a:rPr>
              <a:t>XXX</a:t>
            </a: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ysClr val="windowText" lastClr="000000"/>
                </a:solidFill>
              </a:rPr>
              <a:t>重量　　：</a:t>
            </a:r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</a:rPr>
              <a:t>XXX</a:t>
            </a:r>
            <a:endParaRPr kumimoji="1" lang="ja-JP" altLang="en-US" sz="1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117BA153-9DC0-C416-1E95-B5801B468869}"/>
              </a:ext>
            </a:extLst>
          </p:cNvPr>
          <p:cNvSpPr/>
          <p:nvPr/>
        </p:nvSpPr>
        <p:spPr>
          <a:xfrm>
            <a:off x="476250" y="4713515"/>
            <a:ext cx="5905500" cy="44876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11A10A-B011-ADA2-2418-89AEAAE2B93A}"/>
              </a:ext>
            </a:extLst>
          </p:cNvPr>
          <p:cNvSpPr txBox="1"/>
          <p:nvPr/>
        </p:nvSpPr>
        <p:spPr>
          <a:xfrm>
            <a:off x="631371" y="486047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システム境界</a:t>
            </a: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911F5D9E-3ACB-9C10-DF19-900ADEAC6BA8}"/>
              </a:ext>
            </a:extLst>
          </p:cNvPr>
          <p:cNvSpPr/>
          <p:nvPr/>
        </p:nvSpPr>
        <p:spPr>
          <a:xfrm>
            <a:off x="762000" y="5226176"/>
            <a:ext cx="5344886" cy="106984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t"/>
          <a:lstStyle/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</a:rPr>
              <a:t>例｜</a:t>
            </a:r>
            <a:endParaRPr kumimoji="1" lang="en-US" altLang="ja-JP" sz="1400" dirty="0">
              <a:solidFill>
                <a:schemeClr val="bg2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</a:rPr>
              <a:t>ライフサイクルステージは、</a:t>
            </a:r>
            <a:r>
              <a:rPr kumimoji="1" lang="en-US" altLang="ja-JP" sz="1400" dirty="0">
                <a:solidFill>
                  <a:schemeClr val="bg2">
                    <a:lumMod val="50000"/>
                  </a:schemeClr>
                </a:solidFill>
              </a:rPr>
              <a:t>Cradle to Grave</a:t>
            </a:r>
            <a:r>
              <a:rPr kumimoji="1" lang="ja-JP" altLang="en-US" sz="1400" dirty="0">
                <a:solidFill>
                  <a:schemeClr val="bg2">
                    <a:lumMod val="50000"/>
                  </a:schemeClr>
                </a:solidFill>
              </a:rPr>
              <a:t>とし、システム境界は以下の図に示す。</a:t>
            </a:r>
          </a:p>
        </p:txBody>
      </p:sp>
      <p:pic>
        <p:nvPicPr>
          <p:cNvPr id="48" name="図 47">
            <a:extLst>
              <a:ext uri="{FF2B5EF4-FFF2-40B4-BE49-F238E27FC236}">
                <a16:creationId xmlns:a16="http://schemas.microsoft.com/office/drawing/2014/main" id="{4E0E0C4A-E943-752E-104B-A2216C40D8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99" y="6309635"/>
            <a:ext cx="5090601" cy="251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95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56A0E42B-4243-7E61-044C-E5C32D2146D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kumimoji="1" lang="en-US" altLang="ja-JP" dirty="0"/>
              <a:t>CFP</a:t>
            </a:r>
            <a:r>
              <a:rPr kumimoji="1" lang="ja-JP" altLang="en-US" dirty="0"/>
              <a:t>算定手順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19FC4C-7581-5AD5-4E7D-74F50A6A7ACF}"/>
              </a:ext>
            </a:extLst>
          </p:cNvPr>
          <p:cNvSpPr txBox="1"/>
          <p:nvPr/>
        </p:nvSpPr>
        <p:spPr>
          <a:xfrm>
            <a:off x="476250" y="738711"/>
            <a:ext cx="1454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/>
              <a:t>算定手順書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B927FEA-595A-7CD0-E8F5-3CF7D8DB38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1322879"/>
            <a:ext cx="5956308" cy="4993057"/>
          </a:xfrm>
          <a:prstGeom prst="rect">
            <a:avLst/>
          </a:prstGeom>
        </p:spPr>
      </p:pic>
      <p:sp>
        <p:nvSpPr>
          <p:cNvPr id="14" name="吹き出し: 四角形 13">
            <a:extLst>
              <a:ext uri="{FF2B5EF4-FFF2-40B4-BE49-F238E27FC236}">
                <a16:creationId xmlns:a16="http://schemas.microsoft.com/office/drawing/2014/main" id="{FB324AFA-89EF-47F8-A6E2-2634C7A90085}"/>
              </a:ext>
            </a:extLst>
          </p:cNvPr>
          <p:cNvSpPr/>
          <p:nvPr/>
        </p:nvSpPr>
        <p:spPr>
          <a:xfrm>
            <a:off x="4362449" y="885825"/>
            <a:ext cx="1924051" cy="737988"/>
          </a:xfrm>
          <a:prstGeom prst="wedgeRectCallout">
            <a:avLst>
              <a:gd name="adj1" fmla="val 6836"/>
              <a:gd name="adj2" fmla="val 1191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>
                <a:solidFill>
                  <a:sysClr val="windowText" lastClr="000000"/>
                </a:solidFill>
              </a:rPr>
              <a:t>説明</a:t>
            </a:r>
            <a:endParaRPr kumimoji="1" lang="en-US" altLang="ja-JP" sz="1100" b="1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100" b="0" dirty="0">
                <a:solidFill>
                  <a:sysClr val="windowText" lastClr="000000"/>
                </a:solidFill>
              </a:rPr>
              <a:t>別紙、算定手順書から</a:t>
            </a:r>
            <a:br>
              <a:rPr kumimoji="1" lang="en-US" altLang="ja-JP" sz="1100" b="0" dirty="0">
                <a:solidFill>
                  <a:sysClr val="windowText" lastClr="000000"/>
                </a:solidFill>
              </a:rPr>
            </a:br>
            <a:r>
              <a:rPr kumimoji="1" lang="ja-JP" altLang="en-US" sz="1100" b="0" dirty="0">
                <a:solidFill>
                  <a:sysClr val="windowText" lastClr="000000"/>
                </a:solidFill>
              </a:rPr>
              <a:t>コピーして貼り付けます</a:t>
            </a:r>
          </a:p>
        </p:txBody>
      </p:sp>
    </p:spTree>
    <p:extLst>
      <p:ext uri="{BB962C8B-B14F-4D97-AF65-F5344CB8AC3E}">
        <p14:creationId xmlns:p14="http://schemas.microsoft.com/office/powerpoint/2010/main" val="187425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D75DF46-B6E3-ED84-AACB-C858DCD03A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250" y="236104"/>
            <a:ext cx="5905500" cy="287771"/>
          </a:xfrm>
        </p:spPr>
        <p:txBody>
          <a:bodyPr/>
          <a:lstStyle/>
          <a:p>
            <a:r>
              <a:rPr kumimoji="1" lang="en-US" altLang="ja-JP" dirty="0"/>
              <a:t>CFP</a:t>
            </a:r>
            <a:r>
              <a:rPr kumimoji="1" lang="ja-JP" altLang="en-US" dirty="0"/>
              <a:t>算定手順</a:t>
            </a:r>
          </a:p>
        </p:txBody>
      </p:sp>
      <p:sp>
        <p:nvSpPr>
          <p:cNvPr id="7" name="吹き出し: 四角形 6">
            <a:extLst>
              <a:ext uri="{FF2B5EF4-FFF2-40B4-BE49-F238E27FC236}">
                <a16:creationId xmlns:a16="http://schemas.microsoft.com/office/drawing/2014/main" id="{704B2BF9-8DE1-7212-102F-F593EA96C5C9}"/>
              </a:ext>
            </a:extLst>
          </p:cNvPr>
          <p:cNvSpPr/>
          <p:nvPr/>
        </p:nvSpPr>
        <p:spPr>
          <a:xfrm>
            <a:off x="4362449" y="785613"/>
            <a:ext cx="1924051" cy="838200"/>
          </a:xfrm>
          <a:prstGeom prst="wedgeRectCallout">
            <a:avLst>
              <a:gd name="adj1" fmla="val 6836"/>
              <a:gd name="adj2" fmla="val 1191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>
                <a:solidFill>
                  <a:sysClr val="windowText" lastClr="000000"/>
                </a:solidFill>
              </a:rPr>
              <a:t>説明</a:t>
            </a:r>
            <a:endParaRPr kumimoji="1" lang="en-US" altLang="ja-JP" sz="1100" b="1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sz="1100" b="0" dirty="0">
                <a:solidFill>
                  <a:sysClr val="windowText" lastClr="000000"/>
                </a:solidFill>
              </a:rPr>
              <a:t>別紙、算定手順書から</a:t>
            </a:r>
            <a:br>
              <a:rPr kumimoji="1" lang="en-US" altLang="ja-JP" sz="1100" b="0" dirty="0">
                <a:solidFill>
                  <a:sysClr val="windowText" lastClr="000000"/>
                </a:solidFill>
              </a:rPr>
            </a:br>
            <a:r>
              <a:rPr kumimoji="1" lang="ja-JP" altLang="en-US" sz="1100" b="0" dirty="0">
                <a:solidFill>
                  <a:sysClr val="windowText" lastClr="000000"/>
                </a:solidFill>
              </a:rPr>
              <a:t>コピーして、画像として貼り付けます</a:t>
            </a:r>
          </a:p>
        </p:txBody>
      </p:sp>
      <p:pic>
        <p:nvPicPr>
          <p:cNvPr id="58" name="図 57">
            <a:extLst>
              <a:ext uri="{FF2B5EF4-FFF2-40B4-BE49-F238E27FC236}">
                <a16:creationId xmlns:a16="http://schemas.microsoft.com/office/drawing/2014/main" id="{A2D8ABD5-1F35-8242-38F0-35F403E94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073" y="5147664"/>
            <a:ext cx="6139204" cy="3938357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BA3CA1B5-0276-9416-AB16-DD4EEA647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298" y="721921"/>
            <a:ext cx="6139204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468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D75DF46-B6E3-ED84-AACB-C858DCD03AC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76250" y="236104"/>
            <a:ext cx="5905500" cy="287771"/>
          </a:xfrm>
        </p:spPr>
        <p:txBody>
          <a:bodyPr/>
          <a:lstStyle/>
          <a:p>
            <a:r>
              <a:rPr kumimoji="1" lang="en-US" altLang="ja-JP" dirty="0"/>
              <a:t>CFP</a:t>
            </a:r>
            <a:r>
              <a:rPr lang="ja-JP" altLang="en-US" dirty="0"/>
              <a:t>算定結果</a:t>
            </a:r>
            <a:endParaRPr kumimoji="1" lang="ja-JP" altLang="en-US" dirty="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77A09AB1-85D7-ECA5-9291-56287EC56B04}"/>
              </a:ext>
            </a:extLst>
          </p:cNvPr>
          <p:cNvSpPr/>
          <p:nvPr/>
        </p:nvSpPr>
        <p:spPr>
          <a:xfrm>
            <a:off x="476250" y="1376285"/>
            <a:ext cx="5905500" cy="188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Overflow="overflow" horzOverflow="overflow" rtlCol="0" anchor="ctr"/>
          <a:lstStyle/>
          <a:p>
            <a:pPr algn="ctr"/>
            <a:endParaRPr kumimoji="1" lang="ja-JP" altLang="en-US" sz="1100" dirty="0">
              <a:solidFill>
                <a:schemeClr val="bg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11A5BB0-849C-1EE9-58D0-80B5D98E0A0C}"/>
              </a:ext>
            </a:extLst>
          </p:cNvPr>
          <p:cNvSpPr txBox="1"/>
          <p:nvPr/>
        </p:nvSpPr>
        <p:spPr>
          <a:xfrm>
            <a:off x="631371" y="1579980"/>
            <a:ext cx="145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CFP</a:t>
            </a:r>
            <a:r>
              <a:rPr kumimoji="1" lang="ja-JP" altLang="en-US" b="1" dirty="0"/>
              <a:t>算定結果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F0BB2D7A-E4BB-4C53-DE40-FC3C23C3FB58}"/>
              </a:ext>
            </a:extLst>
          </p:cNvPr>
          <p:cNvSpPr txBox="1"/>
          <p:nvPr/>
        </p:nvSpPr>
        <p:spPr>
          <a:xfrm>
            <a:off x="631371" y="1958836"/>
            <a:ext cx="33586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60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0.0XX</a:t>
            </a:r>
            <a:r>
              <a:rPr kumimoji="1" lang="en-US" altLang="ja-JP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 </a:t>
            </a:r>
            <a:r>
              <a:rPr kumimoji="1" lang="en-US" altLang="ja-JP" sz="2500" b="1" dirty="0">
                <a:solidFill>
                  <a:prstClr val="black"/>
                </a:solidFill>
                <a:latin typeface="游ゴシック Medium"/>
                <a:ea typeface="游ゴシック Medium"/>
              </a:rPr>
              <a:t>kg-CO2</a:t>
            </a:r>
            <a:endParaRPr kumimoji="1" lang="ja-JP" altLang="en-US" sz="2500" b="1" dirty="0">
              <a:solidFill>
                <a:prstClr val="black"/>
              </a:solidFill>
              <a:latin typeface="游ゴシック Medium"/>
              <a:ea typeface="游ゴシック Medium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49BAFE3-6528-0E9F-8585-34896DA0205D}"/>
              </a:ext>
            </a:extLst>
          </p:cNvPr>
          <p:cNvSpPr txBox="1"/>
          <p:nvPr/>
        </p:nvSpPr>
        <p:spPr>
          <a:xfrm>
            <a:off x="476250" y="871916"/>
            <a:ext cx="1925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製品名｜</a:t>
            </a:r>
            <a:r>
              <a:rPr kumimoji="1" lang="en-US" altLang="ja-JP" sz="2400" b="1" dirty="0"/>
              <a:t>XXX</a:t>
            </a:r>
            <a:endParaRPr kumimoji="1" lang="ja-JP" altLang="en-US" sz="2400" b="1" dirty="0"/>
          </a:p>
        </p:txBody>
      </p:sp>
      <p:sp>
        <p:nvSpPr>
          <p:cNvPr id="8" name="吹き出し: 四角形 7">
            <a:extLst>
              <a:ext uri="{FF2B5EF4-FFF2-40B4-BE49-F238E27FC236}">
                <a16:creationId xmlns:a16="http://schemas.microsoft.com/office/drawing/2014/main" id="{2BBE58AB-19BE-447A-89DF-A920A6ACAE22}"/>
              </a:ext>
            </a:extLst>
          </p:cNvPr>
          <p:cNvSpPr/>
          <p:nvPr/>
        </p:nvSpPr>
        <p:spPr>
          <a:xfrm>
            <a:off x="4612820" y="2649832"/>
            <a:ext cx="1924051" cy="737988"/>
          </a:xfrm>
          <a:prstGeom prst="wedgeRectCallout">
            <a:avLst>
              <a:gd name="adj1" fmla="val 6836"/>
              <a:gd name="adj2" fmla="val 119167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kumimoji="1" lang="ja-JP" altLang="en-US" sz="1100" b="1" dirty="0">
                <a:solidFill>
                  <a:sysClr val="windowText" lastClr="000000"/>
                </a:solidFill>
              </a:rPr>
              <a:t>説明</a:t>
            </a:r>
            <a:endParaRPr kumimoji="1" lang="en-US" altLang="ja-JP" sz="1100" b="1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dirty="0">
                <a:solidFill>
                  <a:sysClr val="windowText" lastClr="000000"/>
                </a:solidFill>
              </a:rPr>
              <a:t>算定表からコピーして、</a:t>
            </a:r>
            <a:endParaRPr kumimoji="1" lang="en-US" altLang="ja-JP" dirty="0">
              <a:solidFill>
                <a:sysClr val="windowText" lastClr="000000"/>
              </a:solidFill>
            </a:endParaRPr>
          </a:p>
          <a:p>
            <a:pPr algn="l"/>
            <a:r>
              <a:rPr kumimoji="1" lang="ja-JP" altLang="en-US" dirty="0">
                <a:solidFill>
                  <a:sysClr val="windowText" lastClr="000000"/>
                </a:solidFill>
              </a:rPr>
              <a:t>画像として貼り付けます</a:t>
            </a:r>
            <a:endParaRPr kumimoji="1" lang="ja-JP" altLang="en-US" sz="1100" b="0" dirty="0">
              <a:solidFill>
                <a:sysClr val="windowText" lastClr="000000"/>
              </a:solidFill>
            </a:endParaRP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8E652636-2A3C-739A-C134-F82ED33104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" y="3428898"/>
            <a:ext cx="4432176" cy="2700762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3842ED2F-8580-0B4D-E94C-8E94B1D7FF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250" y="6129660"/>
            <a:ext cx="5352752" cy="338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4219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rtlCol="0" anchor="ctr"/>
      <a:lstStyle>
        <a:defPPr algn="ctr">
          <a:defRPr kumimoji="1" sz="1100" dirty="0" smtClean="0"/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solidFill>
          <a:srgbClr val="00B050"/>
        </a:solidFill>
        <a:ln>
          <a:noFill/>
        </a:ln>
      </a:spPr>
      <a:bodyPr vertOverflow="overflow" horzOverflow="overflow" rtlCol="0" anchor="ctr"/>
      <a:lstStyle>
        <a:defPPr algn="ctr">
          <a:defRPr kumimoji="1" sz="1100" dirty="0" smtClean="0">
            <a:solidFill>
              <a:schemeClr val="bg1"/>
            </a:solidFill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5f1dbd4-96da-4bc6-a035-e9b28e3cd154">
      <Terms xmlns="http://schemas.microsoft.com/office/infopath/2007/PartnerControls"/>
    </lcf76f155ced4ddcb4097134ff3c332f>
    <TaxCatchAll xmlns="20375dfe-f73a-4f8e-9f4c-aa3e41175b8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A16597D91468C45836F4BCB624CDBCC" ma:contentTypeVersion="16" ma:contentTypeDescription="新しいドキュメントを作成します。" ma:contentTypeScope="" ma:versionID="2cee63e5a1316b92f7b38717b6763bfe">
  <xsd:schema xmlns:xsd="http://www.w3.org/2001/XMLSchema" xmlns:xs="http://www.w3.org/2001/XMLSchema" xmlns:p="http://schemas.microsoft.com/office/2006/metadata/properties" xmlns:ns2="35f1dbd4-96da-4bc6-a035-e9b28e3cd154" xmlns:ns3="20375dfe-f73a-4f8e-9f4c-aa3e41175b81" targetNamespace="http://schemas.microsoft.com/office/2006/metadata/properties" ma:root="true" ma:fieldsID="5bfdf62df0c74bb3f893446f56f2e61a" ns2:_="" ns3:_="">
    <xsd:import namespace="35f1dbd4-96da-4bc6-a035-e9b28e3cd154"/>
    <xsd:import namespace="20375dfe-f73a-4f8e-9f4c-aa3e41175b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1dbd4-96da-4bc6-a035-e9b28e3cd1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785717d7-19ec-47d4-9288-ce56b1256b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375dfe-f73a-4f8e-9f4c-aa3e41175b81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59c86483-2d28-4fe2-9106-d96fccd62984}" ma:internalName="TaxCatchAll" ma:showField="CatchAllData" ma:web="20375dfe-f73a-4f8e-9f4c-aa3e41175b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0B6DFB-3FEB-4026-9FC9-EA63BA5515E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6D3417-904E-44EA-9AD1-D1BF167D7ACE}">
  <ds:schemaRefs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35f1dbd4-96da-4bc6-a035-e9b28e3cd154"/>
    <ds:schemaRef ds:uri="http://purl.org/dc/elements/1.1/"/>
    <ds:schemaRef ds:uri="http://schemas.microsoft.com/office/infopath/2007/PartnerControls"/>
    <ds:schemaRef ds:uri="20375dfe-f73a-4f8e-9f4c-aa3e41175b81"/>
  </ds:schemaRefs>
</ds:datastoreItem>
</file>

<file path=customXml/itemProps3.xml><?xml version="1.0" encoding="utf-8"?>
<ds:datastoreItem xmlns:ds="http://schemas.openxmlformats.org/officeDocument/2006/customXml" ds:itemID="{20F61865-1C5B-4C78-A322-75ACAF0BD6D2}">
  <ds:schemaRefs>
    <ds:schemaRef ds:uri="20375dfe-f73a-4f8e-9f4c-aa3e41175b81"/>
    <ds:schemaRef ds:uri="35f1dbd4-96da-4bc6-a035-e9b28e3cd15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147</Words>
  <Application>Microsoft Office PowerPoint</Application>
  <PresentationFormat>A4 210 x 297 mm</PresentationFormat>
  <Paragraphs>30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游ゴシック</vt:lpstr>
      <vt:lpstr>游ゴシック Medium</vt:lpstr>
      <vt:lpstr>Arial</vt:lpstr>
      <vt:lpstr>Office テーマ</vt:lpstr>
      <vt:lpstr>1_Office テーマ</vt:lpstr>
      <vt:lpstr>ー広島県内ものづくり企業向けー 　 カーボンフットプリント （CFP） 算定報告書テンプレート</vt:lpstr>
      <vt:lpstr>CFP算定報告書  20XX.X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revision>1</cp:revision>
  <dcterms:created xsi:type="dcterms:W3CDTF">2023-05-27T06:45:47Z</dcterms:created>
  <dcterms:modified xsi:type="dcterms:W3CDTF">2025-01-24T06:07:27Z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0x0101003A16597D91468C45836F4BCB624CDBCC</vt:lpwstr>
  </property>
  <property fmtid="{D5CDD505-2E9C-101B-9397-08002B2CF9AE}" pid="3" name="MediaServiceImageTags">
    <vt:lpwstr/>
  </property>
</Properties>
</file>