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262" r:id="rId3"/>
    <p:sldId id="277" r:id="rId4"/>
    <p:sldId id="271" r:id="rId5"/>
    <p:sldId id="278" r:id="rId6"/>
    <p:sldId id="279" r:id="rId7"/>
    <p:sldId id="282" r:id="rId8"/>
    <p:sldId id="268" r:id="rId9"/>
    <p:sldId id="270" r:id="rId10"/>
    <p:sldId id="274" r:id="rId11"/>
    <p:sldId id="280" r:id="rId12"/>
    <p:sldId id="281" r:id="rId13"/>
  </p:sldIdLst>
  <p:sldSz cx="5075238" cy="2843213"/>
  <p:notesSz cx="9869488" cy="6735763"/>
  <p:defaultTextStyle>
    <a:defPPr>
      <a:defRPr lang="ja-JP"/>
    </a:defPPr>
    <a:lvl1pPr marL="0" algn="l" defTabSz="409285" rtl="0" eaLnBrk="1" latinLnBrk="0" hangingPunct="1">
      <a:defRPr kumimoji="1" sz="806" kern="1200">
        <a:solidFill>
          <a:schemeClr val="tx1"/>
        </a:solidFill>
        <a:latin typeface="+mn-lt"/>
        <a:ea typeface="+mn-ea"/>
        <a:cs typeface="+mn-cs"/>
      </a:defRPr>
    </a:lvl1pPr>
    <a:lvl2pPr marL="204643" algn="l" defTabSz="409285" rtl="0" eaLnBrk="1" latinLnBrk="0" hangingPunct="1">
      <a:defRPr kumimoji="1" sz="806" kern="1200">
        <a:solidFill>
          <a:schemeClr val="tx1"/>
        </a:solidFill>
        <a:latin typeface="+mn-lt"/>
        <a:ea typeface="+mn-ea"/>
        <a:cs typeface="+mn-cs"/>
      </a:defRPr>
    </a:lvl2pPr>
    <a:lvl3pPr marL="409285" algn="l" defTabSz="409285" rtl="0" eaLnBrk="1" latinLnBrk="0" hangingPunct="1">
      <a:defRPr kumimoji="1" sz="806" kern="1200">
        <a:solidFill>
          <a:schemeClr val="tx1"/>
        </a:solidFill>
        <a:latin typeface="+mn-lt"/>
        <a:ea typeface="+mn-ea"/>
        <a:cs typeface="+mn-cs"/>
      </a:defRPr>
    </a:lvl3pPr>
    <a:lvl4pPr marL="613928" algn="l" defTabSz="409285" rtl="0" eaLnBrk="1" latinLnBrk="0" hangingPunct="1">
      <a:defRPr kumimoji="1" sz="806" kern="1200">
        <a:solidFill>
          <a:schemeClr val="tx1"/>
        </a:solidFill>
        <a:latin typeface="+mn-lt"/>
        <a:ea typeface="+mn-ea"/>
        <a:cs typeface="+mn-cs"/>
      </a:defRPr>
    </a:lvl4pPr>
    <a:lvl5pPr marL="818571" algn="l" defTabSz="409285" rtl="0" eaLnBrk="1" latinLnBrk="0" hangingPunct="1">
      <a:defRPr kumimoji="1" sz="806" kern="1200">
        <a:solidFill>
          <a:schemeClr val="tx1"/>
        </a:solidFill>
        <a:latin typeface="+mn-lt"/>
        <a:ea typeface="+mn-ea"/>
        <a:cs typeface="+mn-cs"/>
      </a:defRPr>
    </a:lvl5pPr>
    <a:lvl6pPr marL="1023214" algn="l" defTabSz="409285" rtl="0" eaLnBrk="1" latinLnBrk="0" hangingPunct="1">
      <a:defRPr kumimoji="1" sz="806" kern="1200">
        <a:solidFill>
          <a:schemeClr val="tx1"/>
        </a:solidFill>
        <a:latin typeface="+mn-lt"/>
        <a:ea typeface="+mn-ea"/>
        <a:cs typeface="+mn-cs"/>
      </a:defRPr>
    </a:lvl6pPr>
    <a:lvl7pPr marL="1227856" algn="l" defTabSz="409285" rtl="0" eaLnBrk="1" latinLnBrk="0" hangingPunct="1">
      <a:defRPr kumimoji="1" sz="806" kern="1200">
        <a:solidFill>
          <a:schemeClr val="tx1"/>
        </a:solidFill>
        <a:latin typeface="+mn-lt"/>
        <a:ea typeface="+mn-ea"/>
        <a:cs typeface="+mn-cs"/>
      </a:defRPr>
    </a:lvl7pPr>
    <a:lvl8pPr marL="1432499" algn="l" defTabSz="409285" rtl="0" eaLnBrk="1" latinLnBrk="0" hangingPunct="1">
      <a:defRPr kumimoji="1" sz="806" kern="1200">
        <a:solidFill>
          <a:schemeClr val="tx1"/>
        </a:solidFill>
        <a:latin typeface="+mn-lt"/>
        <a:ea typeface="+mn-ea"/>
        <a:cs typeface="+mn-cs"/>
      </a:defRPr>
    </a:lvl8pPr>
    <a:lvl9pPr marL="1637142" algn="l" defTabSz="409285" rtl="0" eaLnBrk="1" latinLnBrk="0" hangingPunct="1">
      <a:defRPr kumimoji="1" sz="8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DED"/>
    <a:srgbClr val="FCACF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219" d="100"/>
          <a:sy n="219" d="100"/>
        </p:scale>
        <p:origin x="104" y="104"/>
      </p:cViewPr>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276779" cy="337958"/>
          </a:xfrm>
          <a:prstGeom prst="rect">
            <a:avLst/>
          </a:prstGeom>
        </p:spPr>
        <p:txBody>
          <a:bodyPr vert="horz" lIns="90622" tIns="45309" rIns="90622" bIns="453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0430" y="2"/>
            <a:ext cx="4276779" cy="337958"/>
          </a:xfrm>
          <a:prstGeom prst="rect">
            <a:avLst/>
          </a:prstGeom>
        </p:spPr>
        <p:txBody>
          <a:bodyPr vert="horz" lIns="90622" tIns="45309" rIns="90622" bIns="45309"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3" y="6397811"/>
            <a:ext cx="4276779" cy="337957"/>
          </a:xfrm>
          <a:prstGeom prst="rect">
            <a:avLst/>
          </a:prstGeom>
        </p:spPr>
        <p:txBody>
          <a:bodyPr vert="horz" lIns="90622" tIns="45309" rIns="90622" bIns="453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0430" y="6397811"/>
            <a:ext cx="4276779" cy="337957"/>
          </a:xfrm>
          <a:prstGeom prst="rect">
            <a:avLst/>
          </a:prstGeom>
        </p:spPr>
        <p:txBody>
          <a:bodyPr vert="horz" lIns="90622" tIns="45309" rIns="90622" bIns="45309" rtlCol="0" anchor="b"/>
          <a:lstStyle>
            <a:lvl1pPr algn="r">
              <a:defRPr sz="1200"/>
            </a:lvl1pPr>
          </a:lstStyle>
          <a:p>
            <a:fld id="{58791E76-4EB9-4F76-9BCC-6E7B30F35965}" type="slidenum">
              <a:rPr kumimoji="1" lang="ja-JP" altLang="en-US" smtClean="0"/>
              <a:t>‹#›</a:t>
            </a:fld>
            <a:endParaRPr kumimoji="1" lang="ja-JP" altLang="en-US"/>
          </a:p>
        </p:txBody>
      </p:sp>
    </p:spTree>
    <p:extLst>
      <p:ext uri="{BB962C8B-B14F-4D97-AF65-F5344CB8AC3E}">
        <p14:creationId xmlns:p14="http://schemas.microsoft.com/office/powerpoint/2010/main" val="10820057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276779" cy="337958"/>
          </a:xfrm>
          <a:prstGeom prst="rect">
            <a:avLst/>
          </a:prstGeom>
        </p:spPr>
        <p:txBody>
          <a:bodyPr vert="horz" lIns="90622" tIns="45309" rIns="90622" bIns="4530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30" y="2"/>
            <a:ext cx="4276779" cy="337958"/>
          </a:xfrm>
          <a:prstGeom prst="rect">
            <a:avLst/>
          </a:prstGeom>
        </p:spPr>
        <p:txBody>
          <a:bodyPr vert="horz" lIns="90622" tIns="45309" rIns="90622" bIns="45309"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2905125" y="841375"/>
            <a:ext cx="4059238" cy="2274888"/>
          </a:xfrm>
          <a:prstGeom prst="rect">
            <a:avLst/>
          </a:prstGeom>
          <a:noFill/>
          <a:ln w="12700">
            <a:solidFill>
              <a:prstClr val="black"/>
            </a:solidFill>
          </a:ln>
        </p:spPr>
        <p:txBody>
          <a:bodyPr vert="horz" lIns="90622" tIns="45309" rIns="90622" bIns="45309" rtlCol="0" anchor="ctr"/>
          <a:lstStyle/>
          <a:p>
            <a:endParaRPr lang="ja-JP" altLang="en-US"/>
          </a:p>
        </p:txBody>
      </p:sp>
      <p:sp>
        <p:nvSpPr>
          <p:cNvPr id="5" name="ノート プレースホルダー 4"/>
          <p:cNvSpPr>
            <a:spLocks noGrp="1"/>
          </p:cNvSpPr>
          <p:nvPr>
            <p:ph type="body" sz="quarter" idx="3"/>
          </p:nvPr>
        </p:nvSpPr>
        <p:spPr>
          <a:xfrm>
            <a:off x="986950" y="3241590"/>
            <a:ext cx="7895590" cy="2652207"/>
          </a:xfrm>
          <a:prstGeom prst="rect">
            <a:avLst/>
          </a:prstGeom>
        </p:spPr>
        <p:txBody>
          <a:bodyPr vert="horz" lIns="90622" tIns="45309" rIns="90622" bIns="453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397811"/>
            <a:ext cx="4276779" cy="337957"/>
          </a:xfrm>
          <a:prstGeom prst="rect">
            <a:avLst/>
          </a:prstGeom>
        </p:spPr>
        <p:txBody>
          <a:bodyPr vert="horz" lIns="90622" tIns="45309" rIns="90622" bIns="453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30" y="6397811"/>
            <a:ext cx="4276779" cy="337957"/>
          </a:xfrm>
          <a:prstGeom prst="rect">
            <a:avLst/>
          </a:prstGeom>
        </p:spPr>
        <p:txBody>
          <a:bodyPr vert="horz" lIns="90622" tIns="45309" rIns="90622" bIns="45309" rtlCol="0" anchor="b"/>
          <a:lstStyle>
            <a:lvl1pPr algn="r">
              <a:defRPr sz="1200"/>
            </a:lvl1pPr>
          </a:lstStyle>
          <a:p>
            <a:fld id="{624CB391-BC3D-4627-929B-25F3E73D11DA}" type="slidenum">
              <a:rPr kumimoji="1" lang="ja-JP" altLang="en-US" smtClean="0"/>
              <a:t>‹#›</a:t>
            </a:fld>
            <a:endParaRPr kumimoji="1" lang="ja-JP" altLang="en-US"/>
          </a:p>
        </p:txBody>
      </p:sp>
    </p:spTree>
    <p:extLst>
      <p:ext uri="{BB962C8B-B14F-4D97-AF65-F5344CB8AC3E}">
        <p14:creationId xmlns:p14="http://schemas.microsoft.com/office/powerpoint/2010/main" val="1604681793"/>
      </p:ext>
    </p:extLst>
  </p:cSld>
  <p:clrMap bg1="lt1" tx1="dk1" bg2="lt2" tx2="dk2" accent1="accent1" accent2="accent2" accent3="accent3" accent4="accent4" accent5="accent5" accent6="accent6" hlink="hlink" folHlink="folHlink"/>
  <p:hf sldNum="0" ftr="0"/>
  <p:notesStyle>
    <a:lvl1pPr marL="0" algn="l" defTabSz="409285" rtl="0" eaLnBrk="1" latinLnBrk="0" hangingPunct="1">
      <a:defRPr kumimoji="1" sz="537" kern="1200">
        <a:solidFill>
          <a:schemeClr val="tx1"/>
        </a:solidFill>
        <a:latin typeface="+mn-lt"/>
        <a:ea typeface="+mn-ea"/>
        <a:cs typeface="+mn-cs"/>
      </a:defRPr>
    </a:lvl1pPr>
    <a:lvl2pPr marL="204643" algn="l" defTabSz="409285" rtl="0" eaLnBrk="1" latinLnBrk="0" hangingPunct="1">
      <a:defRPr kumimoji="1" sz="537" kern="1200">
        <a:solidFill>
          <a:schemeClr val="tx1"/>
        </a:solidFill>
        <a:latin typeface="+mn-lt"/>
        <a:ea typeface="+mn-ea"/>
        <a:cs typeface="+mn-cs"/>
      </a:defRPr>
    </a:lvl2pPr>
    <a:lvl3pPr marL="409285" algn="l" defTabSz="409285" rtl="0" eaLnBrk="1" latinLnBrk="0" hangingPunct="1">
      <a:defRPr kumimoji="1" sz="537" kern="1200">
        <a:solidFill>
          <a:schemeClr val="tx1"/>
        </a:solidFill>
        <a:latin typeface="+mn-lt"/>
        <a:ea typeface="+mn-ea"/>
        <a:cs typeface="+mn-cs"/>
      </a:defRPr>
    </a:lvl3pPr>
    <a:lvl4pPr marL="613928" algn="l" defTabSz="409285" rtl="0" eaLnBrk="1" latinLnBrk="0" hangingPunct="1">
      <a:defRPr kumimoji="1" sz="537" kern="1200">
        <a:solidFill>
          <a:schemeClr val="tx1"/>
        </a:solidFill>
        <a:latin typeface="+mn-lt"/>
        <a:ea typeface="+mn-ea"/>
        <a:cs typeface="+mn-cs"/>
      </a:defRPr>
    </a:lvl4pPr>
    <a:lvl5pPr marL="818571" algn="l" defTabSz="409285" rtl="0" eaLnBrk="1" latinLnBrk="0" hangingPunct="1">
      <a:defRPr kumimoji="1" sz="537" kern="1200">
        <a:solidFill>
          <a:schemeClr val="tx1"/>
        </a:solidFill>
        <a:latin typeface="+mn-lt"/>
        <a:ea typeface="+mn-ea"/>
        <a:cs typeface="+mn-cs"/>
      </a:defRPr>
    </a:lvl5pPr>
    <a:lvl6pPr marL="1023214" algn="l" defTabSz="409285" rtl="0" eaLnBrk="1" latinLnBrk="0" hangingPunct="1">
      <a:defRPr kumimoji="1" sz="537" kern="1200">
        <a:solidFill>
          <a:schemeClr val="tx1"/>
        </a:solidFill>
        <a:latin typeface="+mn-lt"/>
        <a:ea typeface="+mn-ea"/>
        <a:cs typeface="+mn-cs"/>
      </a:defRPr>
    </a:lvl6pPr>
    <a:lvl7pPr marL="1227856" algn="l" defTabSz="409285" rtl="0" eaLnBrk="1" latinLnBrk="0" hangingPunct="1">
      <a:defRPr kumimoji="1" sz="537" kern="1200">
        <a:solidFill>
          <a:schemeClr val="tx1"/>
        </a:solidFill>
        <a:latin typeface="+mn-lt"/>
        <a:ea typeface="+mn-ea"/>
        <a:cs typeface="+mn-cs"/>
      </a:defRPr>
    </a:lvl7pPr>
    <a:lvl8pPr marL="1432499" algn="l" defTabSz="409285" rtl="0" eaLnBrk="1" latinLnBrk="0" hangingPunct="1">
      <a:defRPr kumimoji="1" sz="537" kern="1200">
        <a:solidFill>
          <a:schemeClr val="tx1"/>
        </a:solidFill>
        <a:latin typeface="+mn-lt"/>
        <a:ea typeface="+mn-ea"/>
        <a:cs typeface="+mn-cs"/>
      </a:defRPr>
    </a:lvl8pPr>
    <a:lvl9pPr marL="1637142" algn="l" defTabSz="409285" rtl="0" eaLnBrk="1" latinLnBrk="0" hangingPunct="1">
      <a:defRPr kumimoji="1" sz="5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参加の呼びかけ</a:t>
            </a:r>
          </a:p>
          <a:p>
            <a:r>
              <a:rPr lang="ja-JP" altLang="en-US" dirty="0"/>
              <a:t>○近くにいる人に声をかけ３～４人集める。</a:t>
            </a:r>
          </a:p>
          <a:p>
            <a:r>
              <a:rPr lang="ja-JP" altLang="en-US" dirty="0"/>
              <a:t>○親同士のつながりづくりのため、</a:t>
            </a:r>
            <a:r>
              <a:rPr lang="en-US" altLang="ja-JP" dirty="0"/>
              <a:t>20</a:t>
            </a:r>
            <a:r>
              <a:rPr lang="ja-JP" altLang="en-US" dirty="0"/>
              <a:t>分程度子育てについて、意見交流をする場であることを伝える。</a:t>
            </a:r>
          </a:p>
          <a:p>
            <a:endParaRPr kumimoji="1" lang="en-US" altLang="ja-JP" dirty="0"/>
          </a:p>
          <a:p>
            <a:endParaRPr lang="en-US" altLang="ja-JP" dirty="0"/>
          </a:p>
          <a:p>
            <a:endParaRPr kumimoji="1" lang="en-US" altLang="ja-JP" dirty="0"/>
          </a:p>
          <a:p>
            <a:r>
              <a:rPr lang="ja-JP" altLang="en-US" dirty="0"/>
              <a:t>趣旨の説明（親プロ）</a:t>
            </a:r>
          </a:p>
          <a:p>
            <a:r>
              <a:rPr lang="ja-JP" altLang="en-US" dirty="0"/>
              <a:t>○「ねらい」を説明し、子育てに正解はなく気軽に話し合う場であることを伝える。</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406059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a:xfrm>
            <a:off x="986954" y="3241590"/>
            <a:ext cx="8224574" cy="2652207"/>
          </a:xfrm>
        </p:spPr>
        <p:txBody>
          <a:bodyPr/>
          <a:lstStyle/>
          <a:p>
            <a:r>
              <a:rPr lang="ja-JP" altLang="en-US" dirty="0"/>
              <a:t>〇　家庭での取組を考える</a:t>
            </a:r>
            <a:endParaRPr lang="en-US" altLang="ja-JP" dirty="0"/>
          </a:p>
          <a:p>
            <a:endParaRPr kumimoji="1" lang="en-US" altLang="ja-JP" dirty="0"/>
          </a:p>
          <a:p>
            <a:endParaRPr lang="en-US" altLang="ja-JP" dirty="0"/>
          </a:p>
          <a:p>
            <a:r>
              <a:rPr lang="en-US" altLang="ja-JP" dirty="0"/>
              <a:t>【</a:t>
            </a:r>
            <a:r>
              <a:rPr lang="ja-JP" altLang="en-US" dirty="0"/>
              <a:t>参考</a:t>
            </a:r>
            <a:r>
              <a:rPr lang="en-US" altLang="ja-JP" dirty="0"/>
              <a:t>】</a:t>
            </a:r>
            <a:r>
              <a:rPr lang="ja-JP" altLang="en-US" dirty="0"/>
              <a:t>他のスマホ利用者の工夫例（グループ内にスマホ利用者がいない場合）</a:t>
            </a:r>
          </a:p>
          <a:p>
            <a:r>
              <a:rPr lang="ja-JP" altLang="en-US" dirty="0"/>
              <a:t>〇　嫌がることをやっている間に見せる（髪を乾かしている間等）</a:t>
            </a:r>
          </a:p>
          <a:p>
            <a:r>
              <a:rPr lang="ja-JP" altLang="en-US" dirty="0"/>
              <a:t>〇　やることをやったら見られるようにしている（保育所へ出かける準備ができたら等）</a:t>
            </a:r>
          </a:p>
          <a:p>
            <a:r>
              <a:rPr lang="ja-JP" altLang="en-US" dirty="0"/>
              <a:t>〇　静かにしてほしい時に見せる（葬式等の式・新幹線の中・病院の待合等）</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76774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〇　話し合って気づいたこと（知ったこと）や安心したこと等を振り返ってもらう。</a:t>
            </a:r>
            <a:endParaRPr kumimoji="1" lang="en-US" altLang="ja-JP" dirty="0"/>
          </a:p>
          <a:p>
            <a:endParaRPr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412638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〇　話し合って気づいたこと（知ったこと）や安心したこと等を振り返ってもらう。</a:t>
            </a:r>
            <a:endParaRPr kumimoji="1" lang="en-US" altLang="ja-JP" dirty="0"/>
          </a:p>
          <a:p>
            <a:endParaRPr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51330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a:xfrm>
            <a:off x="986951" y="3241590"/>
            <a:ext cx="8567265" cy="2652207"/>
          </a:xfrm>
        </p:spPr>
        <p:txBody>
          <a:bodyPr/>
          <a:lstStyle/>
          <a:p>
            <a:r>
              <a:rPr lang="ja-JP" altLang="en-US" dirty="0"/>
              <a:t>○　初対面の人でも、自由に意見を出せるようにするためのウォーミングアップとする。</a:t>
            </a:r>
            <a:endParaRPr lang="en-US" altLang="ja-JP" dirty="0"/>
          </a:p>
          <a:p>
            <a:endParaRPr lang="ja-JP" altLang="en-US" dirty="0"/>
          </a:p>
          <a:p>
            <a:r>
              <a:rPr lang="ja-JP" altLang="en-US" dirty="0"/>
              <a:t>○　和やかな雰囲気づくりに配慮する。</a:t>
            </a:r>
            <a:endParaRPr lang="en-US" altLang="ja-JP" dirty="0"/>
          </a:p>
          <a:p>
            <a:endParaRPr lang="ja-JP" altLang="en-US" dirty="0"/>
          </a:p>
          <a:p>
            <a:r>
              <a:rPr lang="ja-JP" altLang="en-US" dirty="0"/>
              <a:t>〇　③については、参加者の様子を見て変更してもよい。</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27947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　三つの約束</a:t>
            </a:r>
            <a:endParaRPr lang="en-US" altLang="ja-JP" dirty="0"/>
          </a:p>
          <a:p>
            <a:r>
              <a:rPr lang="ja-JP" altLang="en-US" dirty="0"/>
              <a:t>①同じくらい話しましょう</a:t>
            </a:r>
            <a:endParaRPr lang="en-US" altLang="ja-JP" dirty="0"/>
          </a:p>
          <a:p>
            <a:r>
              <a:rPr lang="ja-JP" altLang="en-US" dirty="0"/>
              <a:t>②みんなの意見を受け止めましょう</a:t>
            </a:r>
            <a:endParaRPr lang="en-US" altLang="ja-JP" dirty="0"/>
          </a:p>
          <a:p>
            <a:r>
              <a:rPr lang="ja-JP" altLang="en-US" dirty="0"/>
              <a:t>③秘密は守ってね</a:t>
            </a:r>
            <a:endParaRPr lang="en-US" altLang="ja-JP" dirty="0"/>
          </a:p>
          <a:p>
            <a:r>
              <a:rPr lang="ja-JP" altLang="en-US" dirty="0"/>
              <a:t>とパス有り（言いたくないことは話さなくても良い）について確認する。</a:t>
            </a:r>
            <a:endParaRPr lang="en-US" altLang="ja-JP" dirty="0"/>
          </a:p>
          <a:p>
            <a:endParaRPr lang="en-US" altLang="ja-JP" dirty="0"/>
          </a:p>
          <a:p>
            <a:endParaRPr lang="en-US" altLang="ja-JP" dirty="0"/>
          </a:p>
          <a:p>
            <a:endParaRPr lang="ja-JP" altLang="en-US" dirty="0"/>
          </a:p>
          <a:p>
            <a:r>
              <a:rPr lang="ja-JP" altLang="en-US" dirty="0"/>
              <a:t>○　場に提示し、いつでも見られるようにしておく。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3078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　三つの約束</a:t>
            </a:r>
            <a:endParaRPr lang="en-US" altLang="ja-JP" dirty="0"/>
          </a:p>
          <a:p>
            <a:r>
              <a:rPr lang="ja-JP" altLang="en-US" dirty="0"/>
              <a:t>①同じくらい話しましょう</a:t>
            </a:r>
            <a:endParaRPr lang="en-US" altLang="ja-JP" dirty="0"/>
          </a:p>
          <a:p>
            <a:r>
              <a:rPr lang="ja-JP" altLang="en-US" dirty="0"/>
              <a:t>②みんなの意見を受け止めましょう</a:t>
            </a:r>
            <a:endParaRPr lang="en-US" altLang="ja-JP" dirty="0"/>
          </a:p>
          <a:p>
            <a:r>
              <a:rPr lang="ja-JP" altLang="en-US" dirty="0"/>
              <a:t>③秘密は守ってね</a:t>
            </a:r>
            <a:endParaRPr lang="en-US" altLang="ja-JP" dirty="0"/>
          </a:p>
          <a:p>
            <a:r>
              <a:rPr lang="ja-JP" altLang="en-US" dirty="0"/>
              <a:t>とパス有り（言いたくないことは話さなくても良い）について確認する。</a:t>
            </a:r>
            <a:endParaRPr lang="en-US" altLang="ja-JP" dirty="0"/>
          </a:p>
          <a:p>
            <a:endParaRPr lang="en-US" altLang="ja-JP" dirty="0"/>
          </a:p>
          <a:p>
            <a:endParaRPr lang="en-US" altLang="ja-JP" dirty="0"/>
          </a:p>
          <a:p>
            <a:endParaRPr lang="ja-JP" altLang="en-US" dirty="0"/>
          </a:p>
          <a:p>
            <a:r>
              <a:rPr lang="ja-JP" altLang="en-US" dirty="0"/>
              <a:t>○　場に提示し、いつでも見られるようにしておく。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12500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　三つの約束</a:t>
            </a:r>
            <a:endParaRPr lang="en-US" altLang="ja-JP" dirty="0"/>
          </a:p>
          <a:p>
            <a:r>
              <a:rPr lang="ja-JP" altLang="en-US" dirty="0"/>
              <a:t>①同じくらい話しましょう</a:t>
            </a:r>
            <a:endParaRPr lang="en-US" altLang="ja-JP" dirty="0"/>
          </a:p>
          <a:p>
            <a:r>
              <a:rPr lang="ja-JP" altLang="en-US" dirty="0"/>
              <a:t>②みんなの意見を受け止めましょう</a:t>
            </a:r>
            <a:endParaRPr lang="en-US" altLang="ja-JP" dirty="0"/>
          </a:p>
          <a:p>
            <a:r>
              <a:rPr lang="ja-JP" altLang="en-US" dirty="0"/>
              <a:t>③秘密は守ってね</a:t>
            </a:r>
            <a:endParaRPr lang="en-US" altLang="ja-JP" dirty="0"/>
          </a:p>
          <a:p>
            <a:r>
              <a:rPr lang="ja-JP" altLang="en-US" dirty="0"/>
              <a:t>とパス有り（言いたくないことは話さなくても良い）について確認する。</a:t>
            </a:r>
            <a:endParaRPr lang="en-US" altLang="ja-JP" dirty="0"/>
          </a:p>
          <a:p>
            <a:endParaRPr lang="en-US" altLang="ja-JP" dirty="0"/>
          </a:p>
          <a:p>
            <a:endParaRPr lang="en-US" altLang="ja-JP" dirty="0"/>
          </a:p>
          <a:p>
            <a:endParaRPr lang="ja-JP" altLang="en-US" dirty="0"/>
          </a:p>
          <a:p>
            <a:r>
              <a:rPr lang="ja-JP" altLang="en-US" dirty="0"/>
              <a:t>○　場に提示し、いつでも見られるようにしておく。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6221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　三つの約束</a:t>
            </a:r>
            <a:endParaRPr lang="en-US" altLang="ja-JP" dirty="0"/>
          </a:p>
          <a:p>
            <a:r>
              <a:rPr lang="ja-JP" altLang="en-US" dirty="0"/>
              <a:t>①同じくらい話しましょう</a:t>
            </a:r>
            <a:endParaRPr lang="en-US" altLang="ja-JP" dirty="0"/>
          </a:p>
          <a:p>
            <a:r>
              <a:rPr lang="ja-JP" altLang="en-US" dirty="0"/>
              <a:t>②みんなの意見を受け止めましょう</a:t>
            </a:r>
            <a:endParaRPr lang="en-US" altLang="ja-JP" dirty="0"/>
          </a:p>
          <a:p>
            <a:r>
              <a:rPr lang="ja-JP" altLang="en-US" dirty="0"/>
              <a:t>③秘密は守ってね</a:t>
            </a:r>
            <a:endParaRPr lang="en-US" altLang="ja-JP" dirty="0"/>
          </a:p>
          <a:p>
            <a:r>
              <a:rPr lang="ja-JP" altLang="en-US" dirty="0"/>
              <a:t>とパス有り（言いたくないことは話さなくても良い）について確認する。</a:t>
            </a:r>
            <a:endParaRPr lang="en-US" altLang="ja-JP" dirty="0"/>
          </a:p>
          <a:p>
            <a:endParaRPr lang="en-US" altLang="ja-JP" dirty="0"/>
          </a:p>
          <a:p>
            <a:endParaRPr lang="en-US" altLang="ja-JP" dirty="0"/>
          </a:p>
          <a:p>
            <a:endParaRPr lang="ja-JP" altLang="en-US" dirty="0"/>
          </a:p>
          <a:p>
            <a:r>
              <a:rPr lang="ja-JP" altLang="en-US" dirty="0"/>
              <a:t>○　場に提示し、いつでも見られるようにしておく。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1730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　三つの約束</a:t>
            </a:r>
            <a:endParaRPr lang="en-US" altLang="ja-JP" dirty="0"/>
          </a:p>
          <a:p>
            <a:r>
              <a:rPr lang="ja-JP" altLang="en-US" dirty="0"/>
              <a:t>①同じくらい話しましょう</a:t>
            </a:r>
            <a:endParaRPr lang="en-US" altLang="ja-JP" dirty="0"/>
          </a:p>
          <a:p>
            <a:r>
              <a:rPr lang="ja-JP" altLang="en-US" dirty="0"/>
              <a:t>②みんなの意見を受け止めましょう</a:t>
            </a:r>
            <a:endParaRPr lang="en-US" altLang="ja-JP" dirty="0"/>
          </a:p>
          <a:p>
            <a:r>
              <a:rPr lang="ja-JP" altLang="en-US" dirty="0"/>
              <a:t>③秘密は守ってね</a:t>
            </a:r>
            <a:endParaRPr lang="en-US" altLang="ja-JP" dirty="0"/>
          </a:p>
          <a:p>
            <a:r>
              <a:rPr lang="ja-JP" altLang="en-US" dirty="0"/>
              <a:t>とパス有り（言いたくないことは話さなくても良い）について確認する。</a:t>
            </a:r>
            <a:endParaRPr lang="en-US" altLang="ja-JP" dirty="0"/>
          </a:p>
          <a:p>
            <a:endParaRPr lang="en-US" altLang="ja-JP" dirty="0"/>
          </a:p>
          <a:p>
            <a:endParaRPr lang="en-US" altLang="ja-JP" dirty="0"/>
          </a:p>
          <a:p>
            <a:endParaRPr lang="ja-JP" altLang="en-US" dirty="0"/>
          </a:p>
          <a:p>
            <a:r>
              <a:rPr lang="ja-JP" altLang="en-US" dirty="0"/>
              <a:t>○　場に提示し、いつでも見られるようにしておく。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60102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〇わが家のスマホ利用時間を記入し、交流する。</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62950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a:xfrm>
            <a:off x="986954" y="3241590"/>
            <a:ext cx="8224574" cy="2652207"/>
          </a:xfrm>
        </p:spPr>
        <p:txBody>
          <a:bodyPr/>
          <a:lstStyle/>
          <a:p>
            <a:r>
              <a:rPr lang="ja-JP" altLang="en-US" dirty="0"/>
              <a:t>〇　家庭での取組を考える</a:t>
            </a:r>
            <a:endParaRPr lang="en-US" altLang="ja-JP" dirty="0"/>
          </a:p>
          <a:p>
            <a:endParaRPr kumimoji="1" lang="en-US" altLang="ja-JP" dirty="0"/>
          </a:p>
          <a:p>
            <a:endParaRPr lang="en-US" altLang="ja-JP" dirty="0"/>
          </a:p>
          <a:p>
            <a:r>
              <a:rPr lang="en-US" altLang="ja-JP" dirty="0"/>
              <a:t>【</a:t>
            </a:r>
            <a:r>
              <a:rPr lang="ja-JP" altLang="en-US" dirty="0"/>
              <a:t>参考</a:t>
            </a:r>
            <a:r>
              <a:rPr lang="en-US" altLang="ja-JP" dirty="0"/>
              <a:t>】</a:t>
            </a:r>
            <a:r>
              <a:rPr lang="ja-JP" altLang="en-US" dirty="0"/>
              <a:t>他のスマホ利用者の工夫例（グループ内にスマホ利用者がいない場合）</a:t>
            </a:r>
          </a:p>
          <a:p>
            <a:r>
              <a:rPr lang="ja-JP" altLang="en-US" dirty="0"/>
              <a:t>〇　嫌がることをやっている間に見せる（髪を乾かしている間等）</a:t>
            </a:r>
          </a:p>
          <a:p>
            <a:r>
              <a:rPr lang="ja-JP" altLang="en-US" dirty="0"/>
              <a:t>〇　やることをやったら見られるようにしている（保育所へ出かける準備ができたら等）</a:t>
            </a:r>
          </a:p>
          <a:p>
            <a:r>
              <a:rPr lang="ja-JP" altLang="en-US" dirty="0"/>
              <a:t>〇　静かにしてほしい時に見せる（葬式等の式・新幹線の中・病院の待合等）</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73941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34405" y="465313"/>
            <a:ext cx="3806429" cy="989859"/>
          </a:xfrm>
        </p:spPr>
        <p:txBody>
          <a:bodyPr anchor="b"/>
          <a:lstStyle>
            <a:lvl1pPr algn="ctr">
              <a:defRPr sz="2488"/>
            </a:lvl1pPr>
          </a:lstStyle>
          <a:p>
            <a:r>
              <a:rPr lang="ja-JP" altLang="en-US"/>
              <a:t>マスター タイトルの書式設定</a:t>
            </a:r>
            <a:endParaRPr lang="en-US" dirty="0"/>
          </a:p>
        </p:txBody>
      </p:sp>
      <p:sp>
        <p:nvSpPr>
          <p:cNvPr id="3" name="Subtitle 2"/>
          <p:cNvSpPr>
            <a:spLocks noGrp="1"/>
          </p:cNvSpPr>
          <p:nvPr>
            <p:ph type="subTitle" idx="1"/>
          </p:nvPr>
        </p:nvSpPr>
        <p:spPr>
          <a:xfrm>
            <a:off x="634405" y="1493345"/>
            <a:ext cx="3806429" cy="686451"/>
          </a:xfrm>
        </p:spPr>
        <p:txBody>
          <a:bodyPr/>
          <a:lstStyle>
            <a:lvl1pPr marL="0" indent="0" algn="ctr">
              <a:buNone/>
              <a:defRPr sz="995"/>
            </a:lvl1pPr>
            <a:lvl2pPr marL="189555" indent="0" algn="ctr">
              <a:buNone/>
              <a:defRPr sz="829"/>
            </a:lvl2pPr>
            <a:lvl3pPr marL="379110" indent="0" algn="ctr">
              <a:buNone/>
              <a:defRPr sz="746"/>
            </a:lvl3pPr>
            <a:lvl4pPr marL="568665" indent="0" algn="ctr">
              <a:buNone/>
              <a:defRPr sz="663"/>
            </a:lvl4pPr>
            <a:lvl5pPr marL="758220" indent="0" algn="ctr">
              <a:buNone/>
              <a:defRPr sz="663"/>
            </a:lvl5pPr>
            <a:lvl6pPr marL="947776" indent="0" algn="ctr">
              <a:buNone/>
              <a:defRPr sz="663"/>
            </a:lvl6pPr>
            <a:lvl7pPr marL="1137331" indent="0" algn="ctr">
              <a:buNone/>
              <a:defRPr sz="663"/>
            </a:lvl7pPr>
            <a:lvl8pPr marL="1326886" indent="0" algn="ctr">
              <a:buNone/>
              <a:defRPr sz="663"/>
            </a:lvl8pPr>
            <a:lvl9pPr marL="1516441" indent="0" algn="ctr">
              <a:buNone/>
              <a:defRPr sz="6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32405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05740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1967" y="151375"/>
            <a:ext cx="1094348" cy="240949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48923" y="151375"/>
            <a:ext cx="3219604" cy="240949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221154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18277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46279" y="708829"/>
            <a:ext cx="4377393" cy="1182697"/>
          </a:xfrm>
        </p:spPr>
        <p:txBody>
          <a:bodyPr anchor="b"/>
          <a:lstStyle>
            <a:lvl1pPr>
              <a:defRPr sz="248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46279" y="1902715"/>
            <a:ext cx="4377393" cy="621953"/>
          </a:xfrm>
        </p:spPr>
        <p:txBody>
          <a:bodyPr/>
          <a:lstStyle>
            <a:lvl1pPr marL="0" indent="0">
              <a:buNone/>
              <a:defRPr sz="995">
                <a:solidFill>
                  <a:schemeClr val="tx1">
                    <a:tint val="75000"/>
                  </a:schemeClr>
                </a:solidFill>
              </a:defRPr>
            </a:lvl1pPr>
            <a:lvl2pPr marL="189555" indent="0">
              <a:buNone/>
              <a:defRPr sz="829">
                <a:solidFill>
                  <a:schemeClr val="tx1">
                    <a:tint val="75000"/>
                  </a:schemeClr>
                </a:solidFill>
              </a:defRPr>
            </a:lvl2pPr>
            <a:lvl3pPr marL="379110" indent="0">
              <a:buNone/>
              <a:defRPr sz="746">
                <a:solidFill>
                  <a:schemeClr val="tx1">
                    <a:tint val="75000"/>
                  </a:schemeClr>
                </a:solidFill>
              </a:defRPr>
            </a:lvl3pPr>
            <a:lvl4pPr marL="568665" indent="0">
              <a:buNone/>
              <a:defRPr sz="663">
                <a:solidFill>
                  <a:schemeClr val="tx1">
                    <a:tint val="75000"/>
                  </a:schemeClr>
                </a:solidFill>
              </a:defRPr>
            </a:lvl4pPr>
            <a:lvl5pPr marL="758220" indent="0">
              <a:buNone/>
              <a:defRPr sz="663">
                <a:solidFill>
                  <a:schemeClr val="tx1">
                    <a:tint val="75000"/>
                  </a:schemeClr>
                </a:solidFill>
              </a:defRPr>
            </a:lvl5pPr>
            <a:lvl6pPr marL="947776" indent="0">
              <a:buNone/>
              <a:defRPr sz="663">
                <a:solidFill>
                  <a:schemeClr val="tx1">
                    <a:tint val="75000"/>
                  </a:schemeClr>
                </a:solidFill>
              </a:defRPr>
            </a:lvl6pPr>
            <a:lvl7pPr marL="1137331" indent="0">
              <a:buNone/>
              <a:defRPr sz="663">
                <a:solidFill>
                  <a:schemeClr val="tx1">
                    <a:tint val="75000"/>
                  </a:schemeClr>
                </a:solidFill>
              </a:defRPr>
            </a:lvl7pPr>
            <a:lvl8pPr marL="1326886" indent="0">
              <a:buNone/>
              <a:defRPr sz="663">
                <a:solidFill>
                  <a:schemeClr val="tx1">
                    <a:tint val="75000"/>
                  </a:schemeClr>
                </a:solidFill>
              </a:defRPr>
            </a:lvl8pPr>
            <a:lvl9pPr marL="1516441" indent="0">
              <a:buNone/>
              <a:defRPr sz="6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219170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48923" y="756874"/>
            <a:ext cx="2156976" cy="18039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569339" y="756874"/>
            <a:ext cx="2156976" cy="18039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67666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49584" y="151375"/>
            <a:ext cx="4377393" cy="549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49584" y="696982"/>
            <a:ext cx="2147063" cy="341580"/>
          </a:xfrm>
        </p:spPr>
        <p:txBody>
          <a:bodyPr anchor="b"/>
          <a:lstStyle>
            <a:lvl1pPr marL="0" indent="0">
              <a:buNone/>
              <a:defRPr sz="995" b="1"/>
            </a:lvl1pPr>
            <a:lvl2pPr marL="189555" indent="0">
              <a:buNone/>
              <a:defRPr sz="829" b="1"/>
            </a:lvl2pPr>
            <a:lvl3pPr marL="379110" indent="0">
              <a:buNone/>
              <a:defRPr sz="746" b="1"/>
            </a:lvl3pPr>
            <a:lvl4pPr marL="568665" indent="0">
              <a:buNone/>
              <a:defRPr sz="663" b="1"/>
            </a:lvl4pPr>
            <a:lvl5pPr marL="758220" indent="0">
              <a:buNone/>
              <a:defRPr sz="663" b="1"/>
            </a:lvl5pPr>
            <a:lvl6pPr marL="947776" indent="0">
              <a:buNone/>
              <a:defRPr sz="663" b="1"/>
            </a:lvl6pPr>
            <a:lvl7pPr marL="1137331" indent="0">
              <a:buNone/>
              <a:defRPr sz="663" b="1"/>
            </a:lvl7pPr>
            <a:lvl8pPr marL="1326886" indent="0">
              <a:buNone/>
              <a:defRPr sz="663" b="1"/>
            </a:lvl8pPr>
            <a:lvl9pPr marL="1516441" indent="0">
              <a:buNone/>
              <a:defRPr sz="663" b="1"/>
            </a:lvl9pPr>
          </a:lstStyle>
          <a:p>
            <a:pPr lvl="0"/>
            <a:r>
              <a:rPr lang="ja-JP" altLang="en-US"/>
              <a:t>マスター テキストの書式設定</a:t>
            </a:r>
          </a:p>
        </p:txBody>
      </p:sp>
      <p:sp>
        <p:nvSpPr>
          <p:cNvPr id="4" name="Content Placeholder 3"/>
          <p:cNvSpPr>
            <a:spLocks noGrp="1"/>
          </p:cNvSpPr>
          <p:nvPr>
            <p:ph sz="half" idx="2"/>
          </p:nvPr>
        </p:nvSpPr>
        <p:spPr>
          <a:xfrm>
            <a:off x="349584" y="1038563"/>
            <a:ext cx="2147063" cy="15275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569339" y="696982"/>
            <a:ext cx="2157637" cy="341580"/>
          </a:xfrm>
        </p:spPr>
        <p:txBody>
          <a:bodyPr anchor="b"/>
          <a:lstStyle>
            <a:lvl1pPr marL="0" indent="0">
              <a:buNone/>
              <a:defRPr sz="995" b="1"/>
            </a:lvl1pPr>
            <a:lvl2pPr marL="189555" indent="0">
              <a:buNone/>
              <a:defRPr sz="829" b="1"/>
            </a:lvl2pPr>
            <a:lvl3pPr marL="379110" indent="0">
              <a:buNone/>
              <a:defRPr sz="746" b="1"/>
            </a:lvl3pPr>
            <a:lvl4pPr marL="568665" indent="0">
              <a:buNone/>
              <a:defRPr sz="663" b="1"/>
            </a:lvl4pPr>
            <a:lvl5pPr marL="758220" indent="0">
              <a:buNone/>
              <a:defRPr sz="663" b="1"/>
            </a:lvl5pPr>
            <a:lvl6pPr marL="947776" indent="0">
              <a:buNone/>
              <a:defRPr sz="663" b="1"/>
            </a:lvl6pPr>
            <a:lvl7pPr marL="1137331" indent="0">
              <a:buNone/>
              <a:defRPr sz="663" b="1"/>
            </a:lvl7pPr>
            <a:lvl8pPr marL="1326886" indent="0">
              <a:buNone/>
              <a:defRPr sz="663" b="1"/>
            </a:lvl8pPr>
            <a:lvl9pPr marL="1516441" indent="0">
              <a:buNone/>
              <a:defRPr sz="663" b="1"/>
            </a:lvl9pPr>
          </a:lstStyle>
          <a:p>
            <a:pPr lvl="0"/>
            <a:r>
              <a:rPr lang="ja-JP" altLang="en-US"/>
              <a:t>マスター テキストの書式設定</a:t>
            </a:r>
          </a:p>
        </p:txBody>
      </p:sp>
      <p:sp>
        <p:nvSpPr>
          <p:cNvPr id="6" name="Content Placeholder 5"/>
          <p:cNvSpPr>
            <a:spLocks noGrp="1"/>
          </p:cNvSpPr>
          <p:nvPr>
            <p:ph sz="quarter" idx="4"/>
          </p:nvPr>
        </p:nvSpPr>
        <p:spPr>
          <a:xfrm>
            <a:off x="2569339" y="1038563"/>
            <a:ext cx="2157637" cy="15275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222499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9209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10259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9584" y="189548"/>
            <a:ext cx="1636896" cy="663416"/>
          </a:xfrm>
        </p:spPr>
        <p:txBody>
          <a:bodyPr anchor="b"/>
          <a:lstStyle>
            <a:lvl1pPr>
              <a:defRPr sz="1327"/>
            </a:lvl1pPr>
          </a:lstStyle>
          <a:p>
            <a:r>
              <a:rPr lang="ja-JP" altLang="en-US"/>
              <a:t>マスター タイトルの書式設定</a:t>
            </a:r>
            <a:endParaRPr lang="en-US" dirty="0"/>
          </a:p>
        </p:txBody>
      </p:sp>
      <p:sp>
        <p:nvSpPr>
          <p:cNvPr id="3" name="Content Placeholder 2"/>
          <p:cNvSpPr>
            <a:spLocks noGrp="1"/>
          </p:cNvSpPr>
          <p:nvPr>
            <p:ph idx="1"/>
          </p:nvPr>
        </p:nvSpPr>
        <p:spPr>
          <a:xfrm>
            <a:off x="2157637" y="409370"/>
            <a:ext cx="2569339" cy="2020524"/>
          </a:xfrm>
        </p:spPr>
        <p:txBody>
          <a:bodyPr/>
          <a:lstStyle>
            <a:lvl1pPr>
              <a:defRPr sz="1327"/>
            </a:lvl1pPr>
            <a:lvl2pPr>
              <a:defRPr sz="1161"/>
            </a:lvl2pPr>
            <a:lvl3pPr>
              <a:defRPr sz="995"/>
            </a:lvl3pPr>
            <a:lvl4pPr>
              <a:defRPr sz="829"/>
            </a:lvl4pPr>
            <a:lvl5pPr>
              <a:defRPr sz="829"/>
            </a:lvl5pPr>
            <a:lvl6pPr>
              <a:defRPr sz="829"/>
            </a:lvl6pPr>
            <a:lvl7pPr>
              <a:defRPr sz="829"/>
            </a:lvl7pPr>
            <a:lvl8pPr>
              <a:defRPr sz="829"/>
            </a:lvl8pPr>
            <a:lvl9pPr>
              <a:defRPr sz="8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9584" y="852964"/>
            <a:ext cx="1636896" cy="1580221"/>
          </a:xfrm>
        </p:spPr>
        <p:txBody>
          <a:bodyPr/>
          <a:lstStyle>
            <a:lvl1pPr marL="0" indent="0">
              <a:buNone/>
              <a:defRPr sz="663"/>
            </a:lvl1pPr>
            <a:lvl2pPr marL="189555" indent="0">
              <a:buNone/>
              <a:defRPr sz="580"/>
            </a:lvl2pPr>
            <a:lvl3pPr marL="379110" indent="0">
              <a:buNone/>
              <a:defRPr sz="498"/>
            </a:lvl3pPr>
            <a:lvl4pPr marL="568665" indent="0">
              <a:buNone/>
              <a:defRPr sz="415"/>
            </a:lvl4pPr>
            <a:lvl5pPr marL="758220" indent="0">
              <a:buNone/>
              <a:defRPr sz="415"/>
            </a:lvl5pPr>
            <a:lvl6pPr marL="947776" indent="0">
              <a:buNone/>
              <a:defRPr sz="415"/>
            </a:lvl6pPr>
            <a:lvl7pPr marL="1137331" indent="0">
              <a:buNone/>
              <a:defRPr sz="415"/>
            </a:lvl7pPr>
            <a:lvl8pPr marL="1326886" indent="0">
              <a:buNone/>
              <a:defRPr sz="415"/>
            </a:lvl8pPr>
            <a:lvl9pPr marL="1516441" indent="0">
              <a:buNone/>
              <a:defRPr sz="41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52236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9584" y="189548"/>
            <a:ext cx="1636896" cy="663416"/>
          </a:xfrm>
        </p:spPr>
        <p:txBody>
          <a:bodyPr anchor="b"/>
          <a:lstStyle>
            <a:lvl1pPr>
              <a:defRPr sz="13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157637" y="409370"/>
            <a:ext cx="2569339" cy="2020524"/>
          </a:xfrm>
        </p:spPr>
        <p:txBody>
          <a:bodyPr anchor="t"/>
          <a:lstStyle>
            <a:lvl1pPr marL="0" indent="0">
              <a:buNone/>
              <a:defRPr sz="1327"/>
            </a:lvl1pPr>
            <a:lvl2pPr marL="189555" indent="0">
              <a:buNone/>
              <a:defRPr sz="1161"/>
            </a:lvl2pPr>
            <a:lvl3pPr marL="379110" indent="0">
              <a:buNone/>
              <a:defRPr sz="995"/>
            </a:lvl3pPr>
            <a:lvl4pPr marL="568665" indent="0">
              <a:buNone/>
              <a:defRPr sz="829"/>
            </a:lvl4pPr>
            <a:lvl5pPr marL="758220" indent="0">
              <a:buNone/>
              <a:defRPr sz="829"/>
            </a:lvl5pPr>
            <a:lvl6pPr marL="947776" indent="0">
              <a:buNone/>
              <a:defRPr sz="829"/>
            </a:lvl6pPr>
            <a:lvl7pPr marL="1137331" indent="0">
              <a:buNone/>
              <a:defRPr sz="829"/>
            </a:lvl7pPr>
            <a:lvl8pPr marL="1326886" indent="0">
              <a:buNone/>
              <a:defRPr sz="829"/>
            </a:lvl8pPr>
            <a:lvl9pPr marL="1516441" indent="0">
              <a:buNone/>
              <a:defRPr sz="829"/>
            </a:lvl9pPr>
          </a:lstStyle>
          <a:p>
            <a:r>
              <a:rPr lang="ja-JP" altLang="en-US"/>
              <a:t>図を追加</a:t>
            </a:r>
            <a:endParaRPr lang="en-US" dirty="0"/>
          </a:p>
        </p:txBody>
      </p:sp>
      <p:sp>
        <p:nvSpPr>
          <p:cNvPr id="4" name="Text Placeholder 3"/>
          <p:cNvSpPr>
            <a:spLocks noGrp="1"/>
          </p:cNvSpPr>
          <p:nvPr>
            <p:ph type="body" sz="half" idx="2"/>
          </p:nvPr>
        </p:nvSpPr>
        <p:spPr>
          <a:xfrm>
            <a:off x="349584" y="852964"/>
            <a:ext cx="1636896" cy="1580221"/>
          </a:xfrm>
        </p:spPr>
        <p:txBody>
          <a:bodyPr/>
          <a:lstStyle>
            <a:lvl1pPr marL="0" indent="0">
              <a:buNone/>
              <a:defRPr sz="663"/>
            </a:lvl1pPr>
            <a:lvl2pPr marL="189555" indent="0">
              <a:buNone/>
              <a:defRPr sz="580"/>
            </a:lvl2pPr>
            <a:lvl3pPr marL="379110" indent="0">
              <a:buNone/>
              <a:defRPr sz="498"/>
            </a:lvl3pPr>
            <a:lvl4pPr marL="568665" indent="0">
              <a:buNone/>
              <a:defRPr sz="415"/>
            </a:lvl4pPr>
            <a:lvl5pPr marL="758220" indent="0">
              <a:buNone/>
              <a:defRPr sz="415"/>
            </a:lvl5pPr>
            <a:lvl6pPr marL="947776" indent="0">
              <a:buNone/>
              <a:defRPr sz="415"/>
            </a:lvl6pPr>
            <a:lvl7pPr marL="1137331" indent="0">
              <a:buNone/>
              <a:defRPr sz="415"/>
            </a:lvl7pPr>
            <a:lvl8pPr marL="1326886" indent="0">
              <a:buNone/>
              <a:defRPr sz="415"/>
            </a:lvl8pPr>
            <a:lvl9pPr marL="1516441" indent="0">
              <a:buNone/>
              <a:defRPr sz="41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8312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923" y="151375"/>
            <a:ext cx="4377393" cy="549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48923" y="756874"/>
            <a:ext cx="4377393" cy="180399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48922" y="2635237"/>
            <a:ext cx="1141929" cy="151375"/>
          </a:xfrm>
          <a:prstGeom prst="rect">
            <a:avLst/>
          </a:prstGeom>
        </p:spPr>
        <p:txBody>
          <a:bodyPr vert="horz" lIns="91440" tIns="45720" rIns="91440" bIns="45720" rtlCol="0" anchor="ctr"/>
          <a:lstStyle>
            <a:lvl1pPr algn="l">
              <a:defRPr sz="498">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1681173" y="2635237"/>
            <a:ext cx="1712893" cy="151375"/>
          </a:xfrm>
          <a:prstGeom prst="rect">
            <a:avLst/>
          </a:prstGeom>
        </p:spPr>
        <p:txBody>
          <a:bodyPr vert="horz" lIns="91440" tIns="45720" rIns="91440" bIns="45720" rtlCol="0" anchor="ctr"/>
          <a:lstStyle>
            <a:lvl1pPr algn="ctr">
              <a:defRPr sz="49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584387" y="2635237"/>
            <a:ext cx="1141929" cy="151375"/>
          </a:xfrm>
          <a:prstGeom prst="rect">
            <a:avLst/>
          </a:prstGeom>
        </p:spPr>
        <p:txBody>
          <a:bodyPr vert="horz" lIns="91440" tIns="45720" rIns="91440" bIns="45720" rtlCol="0" anchor="ctr"/>
          <a:lstStyle>
            <a:lvl1pPr algn="r">
              <a:defRPr sz="498">
                <a:solidFill>
                  <a:schemeClr val="tx1">
                    <a:tint val="75000"/>
                  </a:schemeClr>
                </a:solidFill>
              </a:defRPr>
            </a:lvl1p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5378715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379110" rtl="0" eaLnBrk="1" latinLnBrk="0" hangingPunct="1">
        <a:lnSpc>
          <a:spcPct val="90000"/>
        </a:lnSpc>
        <a:spcBef>
          <a:spcPct val="0"/>
        </a:spcBef>
        <a:buNone/>
        <a:defRPr kumimoji="1" sz="1824" kern="1200">
          <a:solidFill>
            <a:schemeClr val="tx1"/>
          </a:solidFill>
          <a:latin typeface="+mj-lt"/>
          <a:ea typeface="+mj-ea"/>
          <a:cs typeface="+mj-cs"/>
        </a:defRPr>
      </a:lvl1pPr>
    </p:titleStyle>
    <p:bodyStyle>
      <a:lvl1pPr marL="94778" indent="-94778" algn="l" defTabSz="379110" rtl="0" eaLnBrk="1" latinLnBrk="0" hangingPunct="1">
        <a:lnSpc>
          <a:spcPct val="90000"/>
        </a:lnSpc>
        <a:spcBef>
          <a:spcPts val="415"/>
        </a:spcBef>
        <a:buFont typeface="Arial" panose="020B0604020202020204" pitchFamily="34" charset="0"/>
        <a:buChar char="•"/>
        <a:defRPr kumimoji="1" sz="1161" kern="1200">
          <a:solidFill>
            <a:schemeClr val="tx1"/>
          </a:solidFill>
          <a:latin typeface="+mn-lt"/>
          <a:ea typeface="+mn-ea"/>
          <a:cs typeface="+mn-cs"/>
        </a:defRPr>
      </a:lvl1pPr>
      <a:lvl2pPr marL="284333" indent="-94778" algn="l" defTabSz="379110" rtl="0" eaLnBrk="1" latinLnBrk="0" hangingPunct="1">
        <a:lnSpc>
          <a:spcPct val="90000"/>
        </a:lnSpc>
        <a:spcBef>
          <a:spcPts val="207"/>
        </a:spcBef>
        <a:buFont typeface="Arial" panose="020B0604020202020204" pitchFamily="34" charset="0"/>
        <a:buChar char="•"/>
        <a:defRPr kumimoji="1" sz="995" kern="1200">
          <a:solidFill>
            <a:schemeClr val="tx1"/>
          </a:solidFill>
          <a:latin typeface="+mn-lt"/>
          <a:ea typeface="+mn-ea"/>
          <a:cs typeface="+mn-cs"/>
        </a:defRPr>
      </a:lvl2pPr>
      <a:lvl3pPr marL="473888" indent="-94778" algn="l" defTabSz="379110" rtl="0" eaLnBrk="1" latinLnBrk="0" hangingPunct="1">
        <a:lnSpc>
          <a:spcPct val="90000"/>
        </a:lnSpc>
        <a:spcBef>
          <a:spcPts val="207"/>
        </a:spcBef>
        <a:buFont typeface="Arial" panose="020B0604020202020204" pitchFamily="34" charset="0"/>
        <a:buChar char="•"/>
        <a:defRPr kumimoji="1" sz="829" kern="1200">
          <a:solidFill>
            <a:schemeClr val="tx1"/>
          </a:solidFill>
          <a:latin typeface="+mn-lt"/>
          <a:ea typeface="+mn-ea"/>
          <a:cs typeface="+mn-cs"/>
        </a:defRPr>
      </a:lvl3pPr>
      <a:lvl4pPr marL="663443"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4pPr>
      <a:lvl5pPr marL="852998"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5pPr>
      <a:lvl6pPr marL="1042553"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6pPr>
      <a:lvl7pPr marL="1232108"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7pPr>
      <a:lvl8pPr marL="1421663"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8pPr>
      <a:lvl9pPr marL="1611219"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9pPr>
    </p:bodyStyle>
    <p:otherStyle>
      <a:defPPr>
        <a:defRPr lang="en-US"/>
      </a:defPPr>
      <a:lvl1pPr marL="0" algn="l" defTabSz="379110" rtl="0" eaLnBrk="1" latinLnBrk="0" hangingPunct="1">
        <a:defRPr kumimoji="1" sz="746" kern="1200">
          <a:solidFill>
            <a:schemeClr val="tx1"/>
          </a:solidFill>
          <a:latin typeface="+mn-lt"/>
          <a:ea typeface="+mn-ea"/>
          <a:cs typeface="+mn-cs"/>
        </a:defRPr>
      </a:lvl1pPr>
      <a:lvl2pPr marL="189555" algn="l" defTabSz="379110" rtl="0" eaLnBrk="1" latinLnBrk="0" hangingPunct="1">
        <a:defRPr kumimoji="1" sz="746" kern="1200">
          <a:solidFill>
            <a:schemeClr val="tx1"/>
          </a:solidFill>
          <a:latin typeface="+mn-lt"/>
          <a:ea typeface="+mn-ea"/>
          <a:cs typeface="+mn-cs"/>
        </a:defRPr>
      </a:lvl2pPr>
      <a:lvl3pPr marL="379110" algn="l" defTabSz="379110" rtl="0" eaLnBrk="1" latinLnBrk="0" hangingPunct="1">
        <a:defRPr kumimoji="1" sz="746" kern="1200">
          <a:solidFill>
            <a:schemeClr val="tx1"/>
          </a:solidFill>
          <a:latin typeface="+mn-lt"/>
          <a:ea typeface="+mn-ea"/>
          <a:cs typeface="+mn-cs"/>
        </a:defRPr>
      </a:lvl3pPr>
      <a:lvl4pPr marL="568665" algn="l" defTabSz="379110" rtl="0" eaLnBrk="1" latinLnBrk="0" hangingPunct="1">
        <a:defRPr kumimoji="1" sz="746" kern="1200">
          <a:solidFill>
            <a:schemeClr val="tx1"/>
          </a:solidFill>
          <a:latin typeface="+mn-lt"/>
          <a:ea typeface="+mn-ea"/>
          <a:cs typeface="+mn-cs"/>
        </a:defRPr>
      </a:lvl4pPr>
      <a:lvl5pPr marL="758220" algn="l" defTabSz="379110" rtl="0" eaLnBrk="1" latinLnBrk="0" hangingPunct="1">
        <a:defRPr kumimoji="1" sz="746" kern="1200">
          <a:solidFill>
            <a:schemeClr val="tx1"/>
          </a:solidFill>
          <a:latin typeface="+mn-lt"/>
          <a:ea typeface="+mn-ea"/>
          <a:cs typeface="+mn-cs"/>
        </a:defRPr>
      </a:lvl5pPr>
      <a:lvl6pPr marL="947776" algn="l" defTabSz="379110" rtl="0" eaLnBrk="1" latinLnBrk="0" hangingPunct="1">
        <a:defRPr kumimoji="1" sz="746" kern="1200">
          <a:solidFill>
            <a:schemeClr val="tx1"/>
          </a:solidFill>
          <a:latin typeface="+mn-lt"/>
          <a:ea typeface="+mn-ea"/>
          <a:cs typeface="+mn-cs"/>
        </a:defRPr>
      </a:lvl6pPr>
      <a:lvl7pPr marL="1137331" algn="l" defTabSz="379110" rtl="0" eaLnBrk="1" latinLnBrk="0" hangingPunct="1">
        <a:defRPr kumimoji="1" sz="746" kern="1200">
          <a:solidFill>
            <a:schemeClr val="tx1"/>
          </a:solidFill>
          <a:latin typeface="+mn-lt"/>
          <a:ea typeface="+mn-ea"/>
          <a:cs typeface="+mn-cs"/>
        </a:defRPr>
      </a:lvl7pPr>
      <a:lvl8pPr marL="1326886" algn="l" defTabSz="379110" rtl="0" eaLnBrk="1" latinLnBrk="0" hangingPunct="1">
        <a:defRPr kumimoji="1" sz="746" kern="1200">
          <a:solidFill>
            <a:schemeClr val="tx1"/>
          </a:solidFill>
          <a:latin typeface="+mn-lt"/>
          <a:ea typeface="+mn-ea"/>
          <a:cs typeface="+mn-cs"/>
        </a:defRPr>
      </a:lvl8pPr>
      <a:lvl9pPr marL="1516441" algn="l" defTabSz="379110" rtl="0" eaLnBrk="1" latinLnBrk="0" hangingPunct="1">
        <a:defRPr kumimoji="1" sz="7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テスト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2" y="180297"/>
            <a:ext cx="722312" cy="413253"/>
          </a:xfrm>
          <a:prstGeom prst="rect">
            <a:avLst/>
          </a:prstGeom>
          <a:noFill/>
          <a:ln>
            <a:noFill/>
          </a:ln>
        </p:spPr>
      </p:pic>
      <p:sp>
        <p:nvSpPr>
          <p:cNvPr id="5" name="WordArt 2"/>
          <p:cNvSpPr txBox="1">
            <a:spLocks noGrp="1" noChangeArrowheads="1" noChangeShapeType="1" noTextEdit="1"/>
          </p:cNvSpPr>
          <p:nvPr>
            <p:ph type="subTitle" idx="1"/>
          </p:nvPr>
        </p:nvSpPr>
        <p:spPr bwMode="auto">
          <a:xfrm>
            <a:off x="185879" y="754645"/>
            <a:ext cx="4691291" cy="36976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r>
              <a:rPr lang="ja-JP" altLang="en-US" sz="1250" b="1" dirty="0">
                <a:ln w="9525" cap="flat" cmpd="sng" algn="ctr">
                  <a:solidFill>
                    <a:srgbClr val="000000"/>
                  </a:solidFill>
                  <a:prstDash val="solid"/>
                  <a:round/>
                </a:ln>
                <a:solidFill>
                  <a:srgbClr val="FF6600"/>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a:t>
            </a:r>
            <a:r>
              <a:rPr lang="ja-JP" altLang="en-US" sz="1071" b="1" dirty="0">
                <a:ln w="9525" cap="flat" cmpd="sng" algn="ctr">
                  <a:solidFill>
                    <a:srgbClr val="000000"/>
                  </a:solidFill>
                  <a:prstDash val="solid"/>
                  <a:round/>
                </a:ln>
                <a:solidFill>
                  <a:srgbClr val="FF6600"/>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ちゃんとしてね！」で伝わってる？</a:t>
            </a:r>
            <a:endParaRPr lang="ja-JP" altLang="en-US" sz="179"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6863546" y="4472249"/>
            <a:ext cx="633270" cy="695486"/>
          </a:xfrm>
        </p:spPr>
        <p:txBody>
          <a:bodyPr/>
          <a:lstStyle/>
          <a:p>
            <a:fld id="{D1378A6A-360B-4BF3-8913-480395F96A51}" type="slidenum">
              <a:rPr lang="ja-JP" altLang="en-US" sz="5396"/>
              <a:t>1</a:t>
            </a:fld>
            <a:endParaRPr lang="ja-JP" altLang="en-US" sz="5396" dirty="0"/>
          </a:p>
        </p:txBody>
      </p:sp>
      <p:grpSp>
        <p:nvGrpSpPr>
          <p:cNvPr id="8" name="グループ化 7"/>
          <p:cNvGrpSpPr/>
          <p:nvPr/>
        </p:nvGrpSpPr>
        <p:grpSpPr>
          <a:xfrm>
            <a:off x="846194" y="62112"/>
            <a:ext cx="4125422" cy="634012"/>
            <a:chOff x="336143" y="8393"/>
            <a:chExt cx="3524406" cy="642568"/>
          </a:xfrm>
        </p:grpSpPr>
        <p:sp>
          <p:nvSpPr>
            <p:cNvPr id="9" name="テキスト ボックス 2"/>
            <p:cNvSpPr txBox="1">
              <a:spLocks noChangeArrowheads="1"/>
            </p:cNvSpPr>
            <p:nvPr/>
          </p:nvSpPr>
          <p:spPr bwMode="auto">
            <a:xfrm>
              <a:off x="1093097" y="109676"/>
              <a:ext cx="2686766" cy="424180"/>
            </a:xfrm>
            <a:prstGeom prst="rect">
              <a:avLst/>
            </a:prstGeom>
            <a:noFill/>
            <a:ln w="9525">
              <a:noFill/>
              <a:miter lim="800000"/>
              <a:headEnd/>
              <a:tailEnd/>
            </a:ln>
          </p:spPr>
          <p:txBody>
            <a:bodyPr rot="0" vert="horz" wrap="square" lIns="102809" tIns="51405" rIns="102809" bIns="51405" anchor="ctr" anchorCtr="0">
              <a:noAutofit/>
            </a:bodyPr>
            <a:lstStyle/>
            <a:p>
              <a:pPr>
                <a:lnSpc>
                  <a:spcPts val="1351"/>
                </a:lnSpc>
                <a:spcBef>
                  <a:spcPts val="844"/>
                </a:spcBef>
              </a:pPr>
              <a:r>
                <a:rPr lang="ja-JP" altLang="en-US" sz="1237" b="1" kern="0" dirty="0">
                  <a:latin typeface="Century" panose="02040604050505020304" pitchFamily="18" charset="0"/>
                  <a:ea typeface="HG丸ｺﾞｼｯｸM-PRO" panose="020F0600000000000000" pitchFamily="50" charset="-128"/>
                  <a:cs typeface="Meiryo UI" panose="020B0604030504040204" pitchFamily="50" charset="-128"/>
                </a:rPr>
                <a:t>「親の力」をまなびあう学習プログラム</a:t>
              </a:r>
              <a:endParaRPr lang="ja-JP" altLang="en-US" sz="118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351"/>
                </a:lnSpc>
                <a:spcBef>
                  <a:spcPts val="844"/>
                </a:spcBef>
              </a:pPr>
              <a:r>
                <a:rPr lang="ja-JP" altLang="en-US" sz="1237" b="1" kern="0" dirty="0">
                  <a:solidFill>
                    <a:srgbClr val="00B0F0"/>
                  </a:solidFill>
                  <a:latin typeface="Century" panose="02040604050505020304" pitchFamily="18" charset="0"/>
                  <a:ea typeface="HG丸ｺﾞｼｯｸM-PRO" panose="020F0600000000000000" pitchFamily="50" charset="-128"/>
                  <a:cs typeface="Meiryo UI" panose="020B0604030504040204" pitchFamily="50" charset="-128"/>
                </a:rPr>
                <a:t>  親子コミュニケーション応援編</a:t>
              </a:r>
              <a:endParaRPr lang="ja-JP" altLang="en-US" sz="118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角丸四角形 9"/>
            <p:cNvSpPr/>
            <p:nvPr/>
          </p:nvSpPr>
          <p:spPr>
            <a:xfrm>
              <a:off x="437264" y="8393"/>
              <a:ext cx="3423285" cy="626745"/>
            </a:xfrm>
            <a:prstGeom prst="roundRect">
              <a:avLst/>
            </a:prstGeom>
            <a:noFill/>
            <a:ln w="50800" cap="flat" cmpd="sng" algn="ctr">
              <a:solidFill>
                <a:srgbClr val="FFCCFF"/>
              </a:solidFill>
              <a:prstDash val="solid"/>
            </a:ln>
            <a:effectLst/>
          </p:spPr>
          <p:txBody>
            <a:bodyPr rot="0" spcFirstLastPara="0" vert="horz" wrap="square" lIns="102809" tIns="51405" rIns="102809" bIns="51405" numCol="1" spcCol="0" rtlCol="0" fromWordArt="0" anchor="ctr" anchorCtr="0" forceAA="0" compatLnSpc="1">
              <a:prstTxWarp prst="textNoShape">
                <a:avLst/>
              </a:prstTxWarp>
              <a:noAutofit/>
            </a:bodyPr>
            <a:lstStyle/>
            <a:p>
              <a:endParaRPr lang="ja-JP" altLang="en-US" sz="905"/>
            </a:p>
          </p:txBody>
        </p:sp>
        <p:sp>
          <p:nvSpPr>
            <p:cNvPr id="11" name="角丸四角形 10"/>
            <p:cNvSpPr/>
            <p:nvPr/>
          </p:nvSpPr>
          <p:spPr>
            <a:xfrm>
              <a:off x="437264" y="13287"/>
              <a:ext cx="669851" cy="626745"/>
            </a:xfrm>
            <a:prstGeom prst="roundRect">
              <a:avLst/>
            </a:prstGeom>
            <a:noFill/>
            <a:ln w="50800" cap="flat" cmpd="sng" algn="ctr">
              <a:solidFill>
                <a:srgbClr val="FFCCFF"/>
              </a:solidFill>
              <a:prstDash val="solid"/>
            </a:ln>
            <a:effectLst/>
          </p:spPr>
          <p:txBody>
            <a:bodyPr rot="0" spcFirstLastPara="0" vert="horz" wrap="square" lIns="102809" tIns="51405" rIns="102809" bIns="51405" numCol="1" spcCol="0" rtlCol="0" fromWordArt="0" anchor="ctr" anchorCtr="0" forceAA="0" compatLnSpc="1">
              <a:prstTxWarp prst="textNoShape">
                <a:avLst/>
              </a:prstTxWarp>
              <a:noAutofit/>
            </a:bodyPr>
            <a:lstStyle/>
            <a:p>
              <a:endParaRPr lang="ja-JP" altLang="en-US" sz="905"/>
            </a:p>
          </p:txBody>
        </p:sp>
        <p:sp>
          <p:nvSpPr>
            <p:cNvPr id="12" name="テキスト ボックス 4928"/>
            <p:cNvSpPr txBox="1"/>
            <p:nvPr/>
          </p:nvSpPr>
          <p:spPr>
            <a:xfrm>
              <a:off x="336143" y="24216"/>
              <a:ext cx="925032"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2809" tIns="51405" rIns="102809" bIns="51405" numCol="1" spcCol="0" rtlCol="0" fromWordArt="0" anchor="t" anchorCtr="0" forceAA="0" compatLnSpc="1">
              <a:prstTxWarp prst="textNoShape">
                <a:avLst/>
              </a:prstTxWarp>
              <a:noAutofit/>
            </a:bodyPr>
            <a:lstStyle/>
            <a:p>
              <a:pPr algn="ctr">
                <a:spcBef>
                  <a:spcPts val="844"/>
                </a:spcBef>
              </a:pPr>
              <a:r>
                <a:rPr lang="ja-JP" altLang="en-US" sz="787" kern="100" dirty="0">
                  <a:ea typeface="HG丸ｺﾞｼｯｸM-PRO" panose="020F0600000000000000" pitchFamily="50" charset="-128"/>
                  <a:cs typeface="Times New Roman" panose="02020603050405020304" pitchFamily="18" charset="0"/>
                </a:rPr>
                <a:t>教材番号</a:t>
              </a:r>
              <a:endParaRPr lang="ja-JP" altLang="en-US" sz="1180" kern="100" dirty="0">
                <a:ea typeface="ＭＳ 明朝" panose="02020609040205080304" pitchFamily="17" charset="-128"/>
                <a:cs typeface="Times New Roman" panose="02020603050405020304" pitchFamily="18" charset="0"/>
              </a:endParaRPr>
            </a:p>
            <a:p>
              <a:pPr algn="ctr">
                <a:spcBef>
                  <a:spcPts val="844"/>
                </a:spcBef>
              </a:pPr>
              <a:r>
                <a:rPr lang="ja-JP" altLang="en-US" sz="1797" b="1" kern="100" dirty="0">
                  <a:ea typeface="HG丸ｺﾞｼｯｸM-PRO" panose="020F0600000000000000" pitchFamily="50" charset="-128"/>
                  <a:cs typeface="Times New Roman" panose="02020603050405020304" pitchFamily="18" charset="0"/>
                </a:rPr>
                <a:t>コ－１</a:t>
              </a:r>
              <a:r>
                <a:rPr lang="en-US" sz="1797" b="1" kern="100" dirty="0">
                  <a:ea typeface="HG丸ｺﾞｼｯｸM-PRO" panose="020F0600000000000000" pitchFamily="50" charset="-128"/>
                  <a:cs typeface="Times New Roman" panose="02020603050405020304" pitchFamily="18" charset="0"/>
                </a:rPr>
                <a:t> </a:t>
              </a:r>
              <a:endParaRPr lang="ja-JP" altLang="en-US" sz="1180" kern="100" dirty="0">
                <a:ea typeface="ＭＳ 明朝" panose="02020609040205080304" pitchFamily="17" charset="-128"/>
                <a:cs typeface="Times New Roman" panose="02020603050405020304" pitchFamily="18" charset="0"/>
              </a:endParaRPr>
            </a:p>
            <a:p>
              <a:pPr algn="just">
                <a:spcBef>
                  <a:spcPts val="844"/>
                </a:spcBef>
              </a:pPr>
              <a:r>
                <a:rPr lang="en-US" sz="1180" kern="100" dirty="0">
                  <a:ea typeface="ＭＳ 明朝" panose="02020609040205080304" pitchFamily="17" charset="-128"/>
                  <a:cs typeface="Times New Roman" panose="02020603050405020304" pitchFamily="18" charset="0"/>
                </a:rPr>
                <a:t> </a:t>
              </a:r>
              <a:endParaRPr lang="ja-JP" altLang="en-US" sz="1180" kern="100" dirty="0">
                <a:ea typeface="ＭＳ 明朝" panose="02020609040205080304" pitchFamily="17" charset="-128"/>
                <a:cs typeface="Times New Roman" panose="02020603050405020304" pitchFamily="18" charset="0"/>
              </a:endParaRPr>
            </a:p>
          </p:txBody>
        </p:sp>
      </p:grpSp>
      <p:pic>
        <p:nvPicPr>
          <p:cNvPr id="13" name="図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914" y="1241447"/>
            <a:ext cx="2369431" cy="1492853"/>
          </a:xfrm>
          <a:prstGeom prst="rect">
            <a:avLst/>
          </a:prstGeom>
          <a:noFill/>
          <a:ln w="63500">
            <a:solidFill>
              <a:srgbClr val="FF33CC"/>
            </a:solidFill>
          </a:ln>
        </p:spPr>
      </p:pic>
    </p:spTree>
    <p:extLst>
      <p:ext uri="{BB962C8B-B14F-4D97-AF65-F5344CB8AC3E}">
        <p14:creationId xmlns:p14="http://schemas.microsoft.com/office/powerpoint/2010/main" val="229696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71674" y="4641433"/>
            <a:ext cx="1006357" cy="410519"/>
          </a:xfrm>
        </p:spPr>
        <p:txBody>
          <a:bodyPr/>
          <a:lstStyle/>
          <a:p>
            <a:fld id="{D1378A6A-360B-4BF3-8913-480395F96A51}" type="slidenum">
              <a:rPr lang="ja-JP" altLang="en-US" sz="5396"/>
              <a:t>10</a:t>
            </a:fld>
            <a:endParaRPr lang="ja-JP" altLang="en-US" sz="5396" dirty="0"/>
          </a:p>
        </p:txBody>
      </p:sp>
      <p:sp>
        <p:nvSpPr>
          <p:cNvPr id="3" name="正方形/長方形 2"/>
          <p:cNvSpPr/>
          <p:nvPr/>
        </p:nvSpPr>
        <p:spPr>
          <a:xfrm>
            <a:off x="79123" y="85310"/>
            <a:ext cx="4912459" cy="2686827"/>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809" tIns="51405" rIns="102809" bIns="51405" numCol="1" spcCol="0" rtlCol="0" fromWordArt="0" anchor="ctr" anchorCtr="0" forceAA="0" compatLnSpc="1">
            <a:prstTxWarp prst="textNoShape">
              <a:avLst/>
            </a:prstTxWarp>
            <a:noAutofit/>
          </a:bodyPr>
          <a:lstStyle/>
          <a:p>
            <a:endParaRPr lang="ja-JP" altLang="en-US" sz="905"/>
          </a:p>
        </p:txBody>
      </p:sp>
      <p:sp>
        <p:nvSpPr>
          <p:cNvPr id="4" name="Text Box 5"/>
          <p:cNvSpPr>
            <a:spLocks noChangeArrowheads="1"/>
          </p:cNvSpPr>
          <p:nvPr/>
        </p:nvSpPr>
        <p:spPr bwMode="auto">
          <a:xfrm>
            <a:off x="163040" y="167834"/>
            <a:ext cx="4744626" cy="2118166"/>
          </a:xfrm>
          <a:prstGeom prst="flowChartAlternateProcess">
            <a:avLst/>
          </a:prstGeom>
          <a:solidFill>
            <a:srgbClr val="FFFFFF"/>
          </a:solidFill>
          <a:ln w="28575">
            <a:noFill/>
            <a:miter lim="800000"/>
            <a:headEnd/>
            <a:tailEnd/>
          </a:ln>
        </p:spPr>
        <p:txBody>
          <a:bodyPr rot="0" vert="horz" wrap="square" lIns="83531" tIns="9996" rIns="83531" bIns="9996" anchor="t" anchorCtr="0" upright="1">
            <a:noAutofit/>
          </a:bodyPr>
          <a:lstStyle/>
          <a:p>
            <a:pPr algn="ctr" fontAlgn="base">
              <a:spcBef>
                <a:spcPts val="844"/>
              </a:spcBef>
            </a:pPr>
            <a:r>
              <a:rPr lang="ja-JP" altLang="en-US" sz="800" b="1" dirty="0">
                <a:solidFill>
                  <a:srgbClr val="FF33CC"/>
                </a:solidFill>
                <a:latin typeface="ＭＳ Ｐゴシック" panose="020B0600070205080204" pitchFamily="50" charset="-128"/>
                <a:ea typeface="Meiryo UI" panose="020B0604030504040204" pitchFamily="50" charset="-128"/>
                <a:cs typeface="Meiryo UI" panose="020B0604030504040204" pitchFamily="50" charset="-128"/>
              </a:rPr>
              <a:t>親子のコミュニケーションに生かしてみてはいかがですか。</a:t>
            </a:r>
            <a:endParaRPr lang="ja-JP" altLang="en-US" sz="105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44895" indent="-244895" algn="just" fontAlgn="base">
              <a:spcBef>
                <a:spcPts val="844"/>
              </a:spcBef>
            </a:pPr>
            <a:r>
              <a:rPr lang="ja-JP" altLang="en-US" sz="1000" dirty="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「元の場所に返してね」「ママの横に来てね」など、</a:t>
            </a:r>
            <a:r>
              <a:rPr lang="ja-JP" altLang="en-US" sz="10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「動作」「行動」を表す言葉で</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具体</a:t>
            </a:r>
            <a:endPar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的に表現すると子供に伝わりやすくなります。</a:t>
            </a:r>
            <a:endPar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44895" indent="-244895" algn="just" fontAlgn="base">
              <a:spcBef>
                <a:spcPts val="844"/>
              </a:spcBef>
            </a:pPr>
            <a:r>
              <a:rPr lang="ja-JP" altLang="en-US" sz="1000" b="1" dirty="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「否定的」</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な表現を避けることも有効です。（</a:t>
            </a:r>
            <a:r>
              <a:rPr lang="ja-JP" altLang="en-US" sz="1000" dirty="0">
                <a:latin typeface="ＭＳ Ｐゴシック" panose="020B0600070205080204" pitchFamily="50" charset="-128"/>
                <a:ea typeface="Meiryo UI" panose="020B0604030504040204" pitchFamily="50" charset="-128"/>
                <a:cs typeface="Meiryo UI" panose="020B0604030504040204" pitchFamily="50" charset="-128"/>
              </a:rPr>
              <a:t>「走らない」→「歩こうね」</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など）</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44895" indent="-244895" algn="just" fontAlgn="base">
              <a:spcBef>
                <a:spcPts val="844"/>
              </a:spcBef>
            </a:pPr>
            <a:r>
              <a:rPr lang="ja-JP" altLang="en-US" sz="1000" dirty="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子供が落ち着いて話を受け止められる体勢を整えることも大切です。</a:t>
            </a:r>
            <a:endPar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（顔を正面から見て目線を合わせる、肩に手を置くなど）</a:t>
            </a:r>
            <a:endPar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ja-JP" altLang="en-US" sz="1000" dirty="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少しでもうまくいったときは、当たり前と思わずに</a:t>
            </a:r>
            <a:r>
              <a:rPr lang="ja-JP" altLang="en-US" sz="10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「ちょっと抱っこ」</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など、肌の触れ合い</a:t>
            </a:r>
            <a:endPar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などで</a:t>
            </a:r>
            <a:r>
              <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しっかりほめてあげましょう。</a:t>
            </a:r>
            <a:endPar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4202258" y="1122117"/>
            <a:ext cx="631624" cy="550969"/>
          </a:xfrm>
          <a:prstGeom prst="rect">
            <a:avLst/>
          </a:prstGeom>
          <a:noFill/>
          <a:ln>
            <a:noFill/>
          </a:ln>
        </p:spPr>
      </p:pic>
      <p:sp>
        <p:nvSpPr>
          <p:cNvPr id="6" name="Rectangle 5014"/>
          <p:cNvSpPr>
            <a:spLocks noChangeArrowheads="1"/>
          </p:cNvSpPr>
          <p:nvPr/>
        </p:nvSpPr>
        <p:spPr bwMode="auto">
          <a:xfrm>
            <a:off x="-1538926" y="2678925"/>
            <a:ext cx="2929321" cy="5183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tri" algn="ctr">
                <a:solidFill>
                  <a:srgbClr val="FF9900"/>
                </a:solidFill>
                <a:miter lim="800000"/>
                <a:headEnd/>
                <a:tailEnd/>
              </a14:hiddenLine>
            </a:ext>
            <a:ext uri="{AF507438-7753-43E0-B8FC-AC1667EBCBE1}">
              <a14:hiddenEffects xmlns:a14="http://schemas.microsoft.com/office/drawing/2010/main">
                <a:effectLst/>
              </a14:hiddenEffects>
            </a:ext>
          </a:extLst>
        </p:spPr>
        <p:txBody>
          <a:bodyPr rot="0" vert="horz" wrap="square" lIns="71237" tIns="2022" rIns="71237" bIns="2022" anchor="t" anchorCtr="0" upright="1">
            <a:noAutofit/>
          </a:bodyPr>
          <a:lstStyle/>
          <a:p>
            <a:pPr algn="ctr">
              <a:lnSpc>
                <a:spcPts val="1797"/>
              </a:lnSpc>
              <a:spcBef>
                <a:spcPts val="844"/>
              </a:spcBef>
            </a:pPr>
            <a:endParaRPr lang="ja-JP" altLang="en-US" sz="118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56147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p:cNvSpPr/>
          <p:nvPr/>
        </p:nvSpPr>
        <p:spPr>
          <a:xfrm>
            <a:off x="63281" y="47352"/>
            <a:ext cx="1586112" cy="386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rPr>
              <a:t>振り返りましょう</a:t>
            </a:r>
          </a:p>
        </p:txBody>
      </p:sp>
      <p:sp>
        <p:nvSpPr>
          <p:cNvPr id="2" name="スライド番号プレースホルダー 1"/>
          <p:cNvSpPr>
            <a:spLocks noGrp="1"/>
          </p:cNvSpPr>
          <p:nvPr>
            <p:ph type="sldNum" sz="quarter" idx="12"/>
          </p:nvPr>
        </p:nvSpPr>
        <p:spPr>
          <a:xfrm>
            <a:off x="6738574" y="4715074"/>
            <a:ext cx="742454" cy="307888"/>
          </a:xfrm>
        </p:spPr>
        <p:txBody>
          <a:bodyPr/>
          <a:lstStyle/>
          <a:p>
            <a:fld id="{D1378A6A-360B-4BF3-8913-480395F96A51}" type="slidenum">
              <a:rPr lang="ja-JP" altLang="en-US" sz="4048"/>
              <a:t>11</a:t>
            </a:fld>
            <a:endParaRPr lang="ja-JP" altLang="en-US" sz="4048" dirty="0"/>
          </a:p>
        </p:txBody>
      </p:sp>
      <p:sp>
        <p:nvSpPr>
          <p:cNvPr id="4" name="正方形/長方形 3"/>
          <p:cNvSpPr/>
          <p:nvPr/>
        </p:nvSpPr>
        <p:spPr>
          <a:xfrm>
            <a:off x="150090" y="555585"/>
            <a:ext cx="4682340" cy="972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800" dirty="0"/>
              <a:t>自分の中で、分かったこと、</a:t>
            </a:r>
            <a:endParaRPr lang="en-US" altLang="ja-JP" sz="1800" dirty="0"/>
          </a:p>
          <a:p>
            <a:r>
              <a:rPr lang="ja-JP" altLang="en-US" sz="1800" dirty="0"/>
              <a:t>考えが変わったことがあれば、交流しましょう</a:t>
            </a:r>
            <a:r>
              <a:rPr lang="ja-JP" altLang="en-US" sz="2800" dirty="0"/>
              <a:t>。</a:t>
            </a:r>
            <a:endParaRPr lang="en-US" altLang="ja-JP" sz="28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189841" y="2018641"/>
            <a:ext cx="711102" cy="635447"/>
          </a:xfrm>
          <a:prstGeom prst="rect">
            <a:avLst/>
          </a:prstGeom>
          <a:noFill/>
          <a:ln>
            <a:noFill/>
          </a:ln>
        </p:spPr>
      </p:pic>
    </p:spTree>
    <p:extLst>
      <p:ext uri="{BB962C8B-B14F-4D97-AF65-F5344CB8AC3E}">
        <p14:creationId xmlns:p14="http://schemas.microsoft.com/office/powerpoint/2010/main" val="276132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38574" y="4715074"/>
            <a:ext cx="742454" cy="307888"/>
          </a:xfrm>
        </p:spPr>
        <p:txBody>
          <a:bodyPr/>
          <a:lstStyle/>
          <a:p>
            <a:fld id="{D1378A6A-360B-4BF3-8913-480395F96A51}" type="slidenum">
              <a:rPr lang="ja-JP" altLang="en-US" sz="4048"/>
              <a:t>12</a:t>
            </a:fld>
            <a:endParaRPr lang="ja-JP" altLang="en-US" sz="4048" dirty="0"/>
          </a:p>
        </p:txBody>
      </p:sp>
      <p:sp>
        <p:nvSpPr>
          <p:cNvPr id="4" name="正方形/長方形 3"/>
          <p:cNvSpPr/>
          <p:nvPr/>
        </p:nvSpPr>
        <p:spPr>
          <a:xfrm>
            <a:off x="154045" y="55585"/>
            <a:ext cx="4834644" cy="82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800" dirty="0"/>
              <a:t>本日は御参加いただきありがとうございました。</a:t>
            </a:r>
            <a:endParaRPr lang="en-US" altLang="ja-JP" sz="1800" dirty="0"/>
          </a:p>
          <a:p>
            <a:r>
              <a:rPr lang="ja-JP" altLang="en-US" sz="1800" dirty="0"/>
              <a:t>講座後のアンケートにご協力ください。</a:t>
            </a:r>
            <a:endParaRPr lang="en-US" altLang="ja-JP" sz="180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177" y="1009468"/>
            <a:ext cx="1249951" cy="1533204"/>
          </a:xfrm>
          <a:prstGeom prst="rect">
            <a:avLst/>
          </a:prstGeom>
        </p:spPr>
      </p:pic>
    </p:spTree>
    <p:extLst>
      <p:ext uri="{BB962C8B-B14F-4D97-AF65-F5344CB8AC3E}">
        <p14:creationId xmlns:p14="http://schemas.microsoft.com/office/powerpoint/2010/main" val="180387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4016" y="239314"/>
            <a:ext cx="1650342" cy="698207"/>
          </a:xfrm>
          <a:prstGeom prst="rect">
            <a:avLst/>
          </a:prstGeom>
          <a:solidFill>
            <a:srgbClr val="FCAC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B0F0"/>
                </a:solidFill>
              </a:rPr>
              <a:t>自己紹介</a:t>
            </a:r>
          </a:p>
        </p:txBody>
      </p:sp>
      <p:sp>
        <p:nvSpPr>
          <p:cNvPr id="3" name="正方形/長方形 2"/>
          <p:cNvSpPr/>
          <p:nvPr/>
        </p:nvSpPr>
        <p:spPr>
          <a:xfrm>
            <a:off x="291151" y="1255853"/>
            <a:ext cx="4477609" cy="1332945"/>
          </a:xfrm>
          <a:prstGeom prst="rect">
            <a:avLst/>
          </a:prstGeom>
          <a:solidFill>
            <a:srgbClr val="FCACFE"/>
          </a:solidFill>
          <a:ln>
            <a:solidFill>
              <a:srgbClr val="03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B0F0"/>
                </a:solidFill>
              </a:rPr>
              <a:t>①　自分の名前</a:t>
            </a:r>
            <a:endParaRPr lang="en-US" altLang="ja-JP" sz="2400" dirty="0">
              <a:solidFill>
                <a:srgbClr val="00B0F0"/>
              </a:solidFill>
            </a:endParaRPr>
          </a:p>
          <a:p>
            <a:r>
              <a:rPr lang="ja-JP" altLang="en-US" sz="2400" dirty="0">
                <a:solidFill>
                  <a:srgbClr val="00B0F0"/>
                </a:solidFill>
              </a:rPr>
              <a:t>②　子供の名前、年齢</a:t>
            </a:r>
            <a:endParaRPr lang="en-US" altLang="ja-JP" sz="2400" dirty="0">
              <a:solidFill>
                <a:srgbClr val="00B0F0"/>
              </a:solidFill>
            </a:endParaRPr>
          </a:p>
          <a:p>
            <a:r>
              <a:rPr lang="ja-JP" altLang="en-US" sz="2400" dirty="0">
                <a:solidFill>
                  <a:srgbClr val="00B0F0"/>
                </a:solidFill>
              </a:rPr>
              <a:t>③　マイブーム、趣味など</a:t>
            </a:r>
            <a:endParaRPr lang="ja-JP" altLang="en-US" sz="3213" dirty="0">
              <a:solidFill>
                <a:srgbClr val="00B0F0"/>
              </a:solidFill>
            </a:endParaRPr>
          </a:p>
        </p:txBody>
      </p:sp>
      <p:sp>
        <p:nvSpPr>
          <p:cNvPr id="4" name="スライド番号プレースホルダー 3"/>
          <p:cNvSpPr>
            <a:spLocks noGrp="1"/>
          </p:cNvSpPr>
          <p:nvPr>
            <p:ph type="sldNum" sz="quarter" idx="12"/>
          </p:nvPr>
        </p:nvSpPr>
        <p:spPr>
          <a:xfrm>
            <a:off x="7066500" y="4631053"/>
            <a:ext cx="520941" cy="410519"/>
          </a:xfrm>
        </p:spPr>
        <p:txBody>
          <a:bodyPr/>
          <a:lstStyle/>
          <a:p>
            <a:fld id="{D1378A6A-360B-4BF3-8913-480395F96A51}" type="slidenum">
              <a:rPr lang="ja-JP" altLang="en-US" sz="5396"/>
              <a:t>2</a:t>
            </a:fld>
            <a:endParaRPr lang="ja-JP" altLang="en-US" sz="5396" dirty="0"/>
          </a:p>
        </p:txBody>
      </p:sp>
    </p:spTree>
    <p:extLst>
      <p:ext uri="{BB962C8B-B14F-4D97-AF65-F5344CB8AC3E}">
        <p14:creationId xmlns:p14="http://schemas.microsoft.com/office/powerpoint/2010/main" val="233899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111" y="138896"/>
            <a:ext cx="2638899" cy="629522"/>
          </a:xfrm>
          <a:solidFill>
            <a:srgbClr val="FFC000"/>
          </a:solidFill>
          <a:ln>
            <a:solidFill>
              <a:srgbClr val="03EDED"/>
            </a:solidFill>
          </a:ln>
        </p:spPr>
        <p:txBody>
          <a:bodyPr>
            <a:noAutofit/>
          </a:bodyPr>
          <a:lstStyle/>
          <a:p>
            <a:r>
              <a:rPr lang="ja-JP" altLang="en-US" sz="3600" dirty="0"/>
              <a:t>３つの約束</a:t>
            </a:r>
          </a:p>
        </p:txBody>
      </p:sp>
      <p:sp>
        <p:nvSpPr>
          <p:cNvPr id="3" name="サブタイトル 2"/>
          <p:cNvSpPr>
            <a:spLocks noGrp="1"/>
          </p:cNvSpPr>
          <p:nvPr>
            <p:ph type="subTitle" idx="1"/>
          </p:nvPr>
        </p:nvSpPr>
        <p:spPr>
          <a:xfrm>
            <a:off x="58585" y="1047509"/>
            <a:ext cx="4907800" cy="1180618"/>
          </a:xfrm>
        </p:spPr>
        <p:txBody>
          <a:bodyPr>
            <a:noAutofit/>
          </a:bodyPr>
          <a:lstStyle/>
          <a:p>
            <a:pPr algn="l"/>
            <a:r>
              <a:rPr lang="ja-JP" altLang="en-US" sz="2400" dirty="0">
                <a:solidFill>
                  <a:srgbClr val="00B0F0"/>
                </a:solidFill>
              </a:rPr>
              <a:t>① 同じくらい話しましょう</a:t>
            </a:r>
            <a:endParaRPr lang="en-US" altLang="ja-JP" sz="2400" dirty="0">
              <a:solidFill>
                <a:srgbClr val="00B0F0"/>
              </a:solidFill>
            </a:endParaRPr>
          </a:p>
          <a:p>
            <a:pPr algn="l"/>
            <a:r>
              <a:rPr lang="ja-JP" altLang="en-US" sz="2400" dirty="0">
                <a:solidFill>
                  <a:srgbClr val="00B0F0"/>
                </a:solidFill>
              </a:rPr>
              <a:t>② みんなの意見を受け止めましょう</a:t>
            </a:r>
            <a:endParaRPr lang="en-US" altLang="ja-JP" sz="2400" dirty="0">
              <a:solidFill>
                <a:srgbClr val="00B0F0"/>
              </a:solidFill>
            </a:endParaRPr>
          </a:p>
          <a:p>
            <a:pPr algn="l"/>
            <a:r>
              <a:rPr lang="ja-JP" altLang="en-US" sz="2400" dirty="0">
                <a:solidFill>
                  <a:srgbClr val="00B0F0"/>
                </a:solidFill>
              </a:rPr>
              <a:t>③ 秘密は守りましょう</a:t>
            </a:r>
          </a:p>
        </p:txBody>
      </p:sp>
      <p:sp>
        <p:nvSpPr>
          <p:cNvPr id="4" name="スライド番号プレースホルダー 3"/>
          <p:cNvSpPr>
            <a:spLocks noGrp="1"/>
          </p:cNvSpPr>
          <p:nvPr>
            <p:ph type="sldNum" sz="quarter" idx="12"/>
          </p:nvPr>
        </p:nvSpPr>
        <p:spPr>
          <a:xfrm>
            <a:off x="7060355" y="4556155"/>
            <a:ext cx="509492" cy="720764"/>
          </a:xfrm>
        </p:spPr>
        <p:txBody>
          <a:bodyPr/>
          <a:lstStyle/>
          <a:p>
            <a:fld id="{D1378A6A-360B-4BF3-8913-480395F96A51}" type="slidenum">
              <a:rPr lang="ja-JP" altLang="en-US" sz="5396"/>
              <a:t>3</a:t>
            </a:fld>
            <a:endParaRPr lang="ja-JP" altLang="en-US" sz="5396" dirty="0"/>
          </a:p>
        </p:txBody>
      </p:sp>
      <p:sp>
        <p:nvSpPr>
          <p:cNvPr id="5" name="円/楕円 4"/>
          <p:cNvSpPr/>
          <p:nvPr/>
        </p:nvSpPr>
        <p:spPr>
          <a:xfrm>
            <a:off x="3013093" y="1856060"/>
            <a:ext cx="1953292" cy="883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パスあり</a:t>
            </a:r>
            <a:endParaRPr lang="ja-JP" altLang="en-US" sz="4284" dirty="0"/>
          </a:p>
        </p:txBody>
      </p:sp>
    </p:spTree>
    <p:extLst>
      <p:ext uri="{BB962C8B-B14F-4D97-AF65-F5344CB8AC3E}">
        <p14:creationId xmlns:p14="http://schemas.microsoft.com/office/powerpoint/2010/main" val="1385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1460" y="4315903"/>
            <a:ext cx="679322" cy="961017"/>
          </a:xfrm>
        </p:spPr>
        <p:txBody>
          <a:bodyPr/>
          <a:lstStyle/>
          <a:p>
            <a:fld id="{D1378A6A-360B-4BF3-8913-480395F96A51}" type="slidenum">
              <a:rPr lang="ja-JP" altLang="en-US" sz="5396"/>
              <a:t>4</a:t>
            </a:fld>
            <a:endParaRPr lang="ja-JP" altLang="en-US" sz="5396" dirty="0"/>
          </a:p>
        </p:txBody>
      </p:sp>
      <p:pic>
        <p:nvPicPr>
          <p:cNvPr id="9" name="図 8" descr="母１"/>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5" y="104172"/>
            <a:ext cx="3978442" cy="2614333"/>
          </a:xfrm>
          <a:prstGeom prst="rect">
            <a:avLst/>
          </a:prstGeom>
          <a:noFill/>
          <a:ln>
            <a:noFill/>
          </a:ln>
        </p:spPr>
      </p:pic>
      <p:pic>
        <p:nvPicPr>
          <p:cNvPr id="8" name="図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3" y="0"/>
            <a:ext cx="1713053" cy="381312"/>
          </a:xfrm>
          <a:prstGeom prst="rect">
            <a:avLst/>
          </a:prstGeom>
          <a:noFill/>
          <a:ln>
            <a:noFill/>
          </a:ln>
        </p:spPr>
      </p:pic>
    </p:spTree>
    <p:extLst>
      <p:ext uri="{BB962C8B-B14F-4D97-AF65-F5344CB8AC3E}">
        <p14:creationId xmlns:p14="http://schemas.microsoft.com/office/powerpoint/2010/main" val="135303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1460" y="4315903"/>
            <a:ext cx="679322" cy="961017"/>
          </a:xfrm>
        </p:spPr>
        <p:txBody>
          <a:bodyPr/>
          <a:lstStyle/>
          <a:p>
            <a:fld id="{D1378A6A-360B-4BF3-8913-480395F96A51}" type="slidenum">
              <a:rPr lang="ja-JP" altLang="en-US" sz="5396"/>
              <a:t>5</a:t>
            </a:fld>
            <a:endParaRPr lang="ja-JP" altLang="en-US" sz="5396" dirty="0"/>
          </a:p>
        </p:txBody>
      </p:sp>
      <p:pic>
        <p:nvPicPr>
          <p:cNvPr id="10" name="図 9" descr="母２"/>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05" y="112416"/>
            <a:ext cx="3638738" cy="2553378"/>
          </a:xfrm>
          <a:prstGeom prst="rect">
            <a:avLst/>
          </a:prstGeom>
          <a:noFill/>
          <a:ln>
            <a:noFill/>
          </a:ln>
        </p:spPr>
      </p:pic>
    </p:spTree>
    <p:extLst>
      <p:ext uri="{BB962C8B-B14F-4D97-AF65-F5344CB8AC3E}">
        <p14:creationId xmlns:p14="http://schemas.microsoft.com/office/powerpoint/2010/main" val="140019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8711" y="4462978"/>
            <a:ext cx="679322" cy="961017"/>
          </a:xfrm>
        </p:spPr>
        <p:txBody>
          <a:bodyPr/>
          <a:lstStyle/>
          <a:p>
            <a:fld id="{D1378A6A-360B-4BF3-8913-480395F96A51}" type="slidenum">
              <a:rPr lang="ja-JP" altLang="en-US" sz="5396"/>
              <a:t>6</a:t>
            </a:fld>
            <a:endParaRPr lang="ja-JP" altLang="en-US" sz="5396" dirty="0"/>
          </a:p>
        </p:txBody>
      </p:sp>
      <p:pic>
        <p:nvPicPr>
          <p:cNvPr id="3" name="図 2"/>
          <p:cNvPicPr>
            <a:picLocks noChangeAspect="1"/>
          </p:cNvPicPr>
          <p:nvPr/>
        </p:nvPicPr>
        <p:blipFill>
          <a:blip r:embed="rId3"/>
          <a:stretch>
            <a:fillRect/>
          </a:stretch>
        </p:blipFill>
        <p:spPr>
          <a:xfrm>
            <a:off x="312669" y="64515"/>
            <a:ext cx="4224696" cy="2737402"/>
          </a:xfrm>
          <a:prstGeom prst="rect">
            <a:avLst/>
          </a:prstGeom>
        </p:spPr>
      </p:pic>
    </p:spTree>
    <p:extLst>
      <p:ext uri="{BB962C8B-B14F-4D97-AF65-F5344CB8AC3E}">
        <p14:creationId xmlns:p14="http://schemas.microsoft.com/office/powerpoint/2010/main" val="12769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33122" y="4462978"/>
            <a:ext cx="1144910" cy="961017"/>
          </a:xfrm>
        </p:spPr>
        <p:txBody>
          <a:bodyPr/>
          <a:lstStyle/>
          <a:p>
            <a:fld id="{D1378A6A-360B-4BF3-8913-480395F96A51}" type="slidenum">
              <a:rPr lang="ja-JP" altLang="en-US" sz="5396"/>
              <a:t>7</a:t>
            </a:fld>
            <a:endParaRPr lang="ja-JP" altLang="en-US" sz="5396" dirty="0"/>
          </a:p>
        </p:txBody>
      </p:sp>
      <p:pic>
        <p:nvPicPr>
          <p:cNvPr id="10" name="図 9" descr="母４"/>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62" y="81022"/>
            <a:ext cx="4039158" cy="2655994"/>
          </a:xfrm>
          <a:prstGeom prst="rect">
            <a:avLst/>
          </a:prstGeom>
          <a:noFill/>
          <a:ln>
            <a:noFill/>
          </a:ln>
        </p:spPr>
      </p:pic>
    </p:spTree>
    <p:extLst>
      <p:ext uri="{BB962C8B-B14F-4D97-AF65-F5344CB8AC3E}">
        <p14:creationId xmlns:p14="http://schemas.microsoft.com/office/powerpoint/2010/main" val="180157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79380" y="4667770"/>
            <a:ext cx="998653" cy="410519"/>
          </a:xfrm>
        </p:spPr>
        <p:txBody>
          <a:bodyPr/>
          <a:lstStyle/>
          <a:p>
            <a:fld id="{D1378A6A-360B-4BF3-8913-480395F96A51}" type="slidenum">
              <a:rPr lang="ja-JP" altLang="en-US" sz="5396"/>
              <a:t>8</a:t>
            </a:fld>
            <a:endParaRPr lang="ja-JP" altLang="en-US" sz="5396" dirty="0"/>
          </a:p>
        </p:txBody>
      </p:sp>
      <p:pic>
        <p:nvPicPr>
          <p:cNvPr id="7" name="図 6" descr="考えましょう，出し合いましょう"/>
          <p:cNvPicPr/>
          <p:nvPr/>
        </p:nvPicPr>
        <p:blipFill>
          <a:blip r:embed="rId3">
            <a:extLst>
              <a:ext uri="{28A0092B-C50C-407E-A947-70E740481C1C}">
                <a14:useLocalDpi xmlns:a14="http://schemas.microsoft.com/office/drawing/2010/main" val="0"/>
              </a:ext>
            </a:extLst>
          </a:blip>
          <a:srcRect/>
          <a:stretch>
            <a:fillRect/>
          </a:stretch>
        </p:blipFill>
        <p:spPr bwMode="auto">
          <a:xfrm>
            <a:off x="109960" y="8680"/>
            <a:ext cx="3423802" cy="408667"/>
          </a:xfrm>
          <a:prstGeom prst="rect">
            <a:avLst/>
          </a:prstGeom>
          <a:noFill/>
          <a:ln>
            <a:noFill/>
          </a:ln>
        </p:spPr>
      </p:pic>
      <p:sp>
        <p:nvSpPr>
          <p:cNvPr id="9" name="円形吹き出し 8"/>
          <p:cNvSpPr/>
          <p:nvPr/>
        </p:nvSpPr>
        <p:spPr>
          <a:xfrm>
            <a:off x="341408" y="1149343"/>
            <a:ext cx="3666018" cy="976462"/>
          </a:xfrm>
          <a:prstGeom prst="wedgeEllipseCallout">
            <a:avLst>
              <a:gd name="adj1" fmla="val 50505"/>
              <a:gd name="adj2" fmla="val 26282"/>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t>例えば食事、片付け、遊びのときなど</a:t>
            </a:r>
            <a:r>
              <a:rPr lang="en-US" altLang="ja-JP" sz="1100" dirty="0"/>
              <a:t>…</a:t>
            </a:r>
            <a:r>
              <a:rPr lang="ja-JP" altLang="en-US" sz="1100" dirty="0" err="1"/>
              <a:t>。</a:t>
            </a:r>
            <a:endParaRPr lang="ja-JP" altLang="en-US" sz="1100" dirty="0"/>
          </a:p>
          <a:p>
            <a:r>
              <a:rPr lang="ja-JP" altLang="en-US" sz="1100" dirty="0"/>
              <a:t>うまくいったこと、うまくいかなかったこと</a:t>
            </a:r>
            <a:r>
              <a:rPr lang="en-US" altLang="ja-JP" sz="1100" dirty="0"/>
              <a:t>…</a:t>
            </a:r>
            <a:r>
              <a:rPr lang="ja-JP" altLang="en-US" sz="1100" dirty="0" err="1"/>
              <a:t>。</a:t>
            </a:r>
            <a:endParaRPr lang="ja-JP" altLang="en-US" sz="1100" dirty="0"/>
          </a:p>
        </p:txBody>
      </p:sp>
      <p:sp>
        <p:nvSpPr>
          <p:cNvPr id="3" name="正方形/長方形 2"/>
          <p:cNvSpPr/>
          <p:nvPr/>
        </p:nvSpPr>
        <p:spPr>
          <a:xfrm>
            <a:off x="109960" y="456082"/>
            <a:ext cx="4855579" cy="59030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マンガの場面のようなご自身の体験・エピソードはありますか。</a:t>
            </a:r>
          </a:p>
          <a:p>
            <a:r>
              <a:rPr lang="ja-JP" altLang="en-US" sz="1400" dirty="0">
                <a:solidFill>
                  <a:schemeClr val="tx1"/>
                </a:solidFill>
              </a:rPr>
              <a:t>その時の子供</a:t>
            </a:r>
            <a:r>
              <a:rPr lang="ja-JP" altLang="en-US" sz="1400">
                <a:solidFill>
                  <a:schemeClr val="tx1"/>
                </a:solidFill>
              </a:rPr>
              <a:t>の反応や気持ちを</a:t>
            </a:r>
            <a:r>
              <a:rPr lang="ja-JP" altLang="en-US" sz="1400" dirty="0">
                <a:solidFill>
                  <a:schemeClr val="tx1"/>
                </a:solidFill>
              </a:rPr>
              <a:t>思い出してみましょう。</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384" y="1857021"/>
            <a:ext cx="982698" cy="907905"/>
          </a:xfrm>
          <a:prstGeom prst="rect">
            <a:avLst/>
          </a:prstGeom>
        </p:spPr>
      </p:pic>
    </p:spTree>
    <p:extLst>
      <p:ext uri="{BB962C8B-B14F-4D97-AF65-F5344CB8AC3E}">
        <p14:creationId xmlns:p14="http://schemas.microsoft.com/office/powerpoint/2010/main" val="113517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09636" y="4509581"/>
            <a:ext cx="1068398" cy="602514"/>
          </a:xfrm>
        </p:spPr>
        <p:txBody>
          <a:bodyPr/>
          <a:lstStyle/>
          <a:p>
            <a:fld id="{D1378A6A-360B-4BF3-8913-480395F96A51}" type="slidenum">
              <a:rPr lang="ja-JP" altLang="en-US" sz="5396"/>
              <a:t>9</a:t>
            </a:fld>
            <a:endParaRPr lang="ja-JP" altLang="en-US" sz="5396" dirty="0"/>
          </a:p>
        </p:txBody>
      </p:sp>
      <p:pic>
        <p:nvPicPr>
          <p:cNvPr id="3" name="図 2"/>
          <p:cNvPicPr>
            <a:picLocks noChangeAspect="1"/>
          </p:cNvPicPr>
          <p:nvPr/>
        </p:nvPicPr>
        <p:blipFill rotWithShape="1">
          <a:blip r:embed="rId3"/>
          <a:srcRect l="17300" t="37371" r="17708" b="7092"/>
          <a:stretch/>
        </p:blipFill>
        <p:spPr>
          <a:xfrm>
            <a:off x="61274" y="173567"/>
            <a:ext cx="4896774" cy="2353733"/>
          </a:xfrm>
          <a:prstGeom prst="rect">
            <a:avLst/>
          </a:prstGeom>
        </p:spPr>
      </p:pic>
    </p:spTree>
    <p:extLst>
      <p:ext uri="{BB962C8B-B14F-4D97-AF65-F5344CB8AC3E}">
        <p14:creationId xmlns:p14="http://schemas.microsoft.com/office/powerpoint/2010/main" val="12292914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1284</TotalTime>
  <Words>875</Words>
  <Application>Microsoft Office PowerPoint</Application>
  <PresentationFormat>ユーザー設定</PresentationFormat>
  <Paragraphs>121</Paragraphs>
  <Slides>12</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ＭＳ Ｐゴシック</vt:lpstr>
      <vt:lpstr>ＭＳ 明朝</vt:lpstr>
      <vt:lpstr>Arial</vt:lpstr>
      <vt:lpstr>Calibri</vt:lpstr>
      <vt:lpstr>Calibri Light</vt:lpstr>
      <vt:lpstr>Century</vt:lpstr>
      <vt:lpstr>Office テーマ</vt:lpstr>
      <vt:lpstr>PowerPoint プレゼンテーション</vt:lpstr>
      <vt:lpstr>PowerPoint プレゼンテーション</vt:lpstr>
      <vt:lpstr>３つの約束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武原 智明</dc:creator>
  <cp:lastModifiedBy>荒木 絵里香</cp:lastModifiedBy>
  <cp:revision>119</cp:revision>
  <cp:lastPrinted>2022-03-15T04:33:25Z</cp:lastPrinted>
  <dcterms:created xsi:type="dcterms:W3CDTF">2021-07-06T06:39:08Z</dcterms:created>
  <dcterms:modified xsi:type="dcterms:W3CDTF">2025-01-24T04:58:22Z</dcterms:modified>
</cp:coreProperties>
</file>