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4" r:id="rId3"/>
    <p:sldId id="273" r:id="rId4"/>
    <p:sldId id="275" r:id="rId5"/>
    <p:sldId id="268" r:id="rId6"/>
    <p:sldId id="278" r:id="rId7"/>
    <p:sldId id="276" r:id="rId8"/>
    <p:sldId id="277" r:id="rId9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9FF"/>
    <a:srgbClr val="FB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1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6779" cy="337958"/>
          </a:xfrm>
          <a:prstGeom prst="rect">
            <a:avLst/>
          </a:prstGeom>
        </p:spPr>
        <p:txBody>
          <a:bodyPr vert="horz" lIns="90642" tIns="45318" rIns="90642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30" y="3"/>
            <a:ext cx="4276779" cy="337958"/>
          </a:xfrm>
          <a:prstGeom prst="rect">
            <a:avLst/>
          </a:prstGeom>
        </p:spPr>
        <p:txBody>
          <a:bodyPr vert="horz" lIns="90642" tIns="45318" rIns="90642" bIns="4531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6397810"/>
            <a:ext cx="4276779" cy="337957"/>
          </a:xfrm>
          <a:prstGeom prst="rect">
            <a:avLst/>
          </a:prstGeom>
        </p:spPr>
        <p:txBody>
          <a:bodyPr vert="horz" lIns="90642" tIns="45318" rIns="90642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30" y="6397810"/>
            <a:ext cx="4276779" cy="337957"/>
          </a:xfrm>
          <a:prstGeom prst="rect">
            <a:avLst/>
          </a:prstGeom>
        </p:spPr>
        <p:txBody>
          <a:bodyPr vert="horz" lIns="90642" tIns="45318" rIns="90642" bIns="45318" rtlCol="0" anchor="b"/>
          <a:lstStyle>
            <a:lvl1pPr algn="r">
              <a:defRPr sz="1200"/>
            </a:lvl1pPr>
          </a:lstStyle>
          <a:p>
            <a:fld id="{58791E76-4EB9-4F76-9BCC-6E7B30F35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0057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6779" cy="337958"/>
          </a:xfrm>
          <a:prstGeom prst="rect">
            <a:avLst/>
          </a:prstGeom>
        </p:spPr>
        <p:txBody>
          <a:bodyPr vert="horz" lIns="90642" tIns="45318" rIns="90642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30" y="3"/>
            <a:ext cx="4276779" cy="337958"/>
          </a:xfrm>
          <a:prstGeom prst="rect">
            <a:avLst/>
          </a:prstGeom>
        </p:spPr>
        <p:txBody>
          <a:bodyPr vert="horz" lIns="90642" tIns="45318" rIns="90642" bIns="4531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3712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2" tIns="45318" rIns="90642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3241588"/>
            <a:ext cx="7895590" cy="2652207"/>
          </a:xfrm>
          <a:prstGeom prst="rect">
            <a:avLst/>
          </a:prstGeom>
        </p:spPr>
        <p:txBody>
          <a:bodyPr vert="horz" lIns="90642" tIns="45318" rIns="90642" bIns="45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397810"/>
            <a:ext cx="4276779" cy="337957"/>
          </a:xfrm>
          <a:prstGeom prst="rect">
            <a:avLst/>
          </a:prstGeom>
        </p:spPr>
        <p:txBody>
          <a:bodyPr vert="horz" lIns="90642" tIns="45318" rIns="90642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30" y="6397810"/>
            <a:ext cx="4276779" cy="337957"/>
          </a:xfrm>
          <a:prstGeom prst="rect">
            <a:avLst/>
          </a:prstGeom>
        </p:spPr>
        <p:txBody>
          <a:bodyPr vert="horz" lIns="90642" tIns="45318" rIns="90642" bIns="45318" rtlCol="0" anchor="b"/>
          <a:lstStyle>
            <a:lvl1pPr algn="r">
              <a:defRPr sz="1200"/>
            </a:lvl1pPr>
          </a:lstStyle>
          <a:p>
            <a:fld id="{624CB391-BC3D-4627-929B-25F3E73D11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68179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○親同士のつながりづくりのため、</a:t>
            </a:r>
            <a:r>
              <a:rPr lang="en-US" altLang="ja-JP" dirty="0"/>
              <a:t>20</a:t>
            </a:r>
            <a:r>
              <a:rPr lang="ja-JP" altLang="en-US" dirty="0"/>
              <a:t>分程度子育てについて、意見交流をする場であることを伝える。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趣旨の説明（親プロ）</a:t>
            </a:r>
          </a:p>
          <a:p>
            <a:r>
              <a:rPr lang="ja-JP" altLang="en-US" dirty="0"/>
              <a:t>○「ねらい」を説明し、子育てに正解はなく気軽に話し合う場であることを伝える。</a:t>
            </a:r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59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60750" y="847725"/>
            <a:ext cx="3052763" cy="2289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97416" y="3264530"/>
            <a:ext cx="8658125" cy="2670977"/>
          </a:xfrm>
        </p:spPr>
        <p:txBody>
          <a:bodyPr/>
          <a:lstStyle/>
          <a:p>
            <a:r>
              <a:rPr lang="ja-JP" altLang="en-US" dirty="0"/>
              <a:t>○　初対面の人でも、自由に意見を出せるようにするためのウォーミングアップとする。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○　和やかな雰囲気づくりに配慮する。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〇　③については、参加者の様子を見て変更してもよい。</a:t>
            </a:r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31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3つの約束があります。</a:t>
            </a:r>
          </a:p>
          <a:p>
            <a:endParaRPr/>
          </a:p>
          <a:p>
            <a:r>
              <a:t>😀パスもあり</a:t>
            </a:r>
          </a:p>
        </p:txBody>
      </p:sp>
      <p:sp>
        <p:nvSpPr>
          <p:cNvPr id="2" name="ヘッダー プレースホルダー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97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4" name="ノー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ja-JP" dirty="0"/>
              <a:t>①このお母さんの考え方について</a:t>
            </a:r>
            <a:r>
              <a:rPr lang="ja-JP" altLang="en-US" dirty="0"/>
              <a:t>、</a:t>
            </a:r>
            <a:r>
              <a:rPr lang="ja-JP" altLang="ja-JP" dirty="0"/>
              <a:t>どう思いますか。</a:t>
            </a:r>
          </a:p>
          <a:p>
            <a:r>
              <a:rPr lang="ja-JP" altLang="ja-JP" dirty="0"/>
              <a:t>②あなただったら</a:t>
            </a:r>
            <a:r>
              <a:rPr lang="ja-JP" altLang="en-US" dirty="0"/>
              <a:t>、</a:t>
            </a:r>
            <a:r>
              <a:rPr lang="ja-JP" altLang="ja-JP" dirty="0"/>
              <a:t>こんな時どうしますか。</a:t>
            </a:r>
          </a:p>
          <a:p>
            <a:r>
              <a:rPr lang="ja-JP" altLang="ja-JP" dirty="0"/>
              <a:t>③もし</a:t>
            </a:r>
            <a:r>
              <a:rPr lang="ja-JP" altLang="en-US" dirty="0"/>
              <a:t>、</a:t>
            </a:r>
            <a:r>
              <a:rPr lang="ja-JP" altLang="ja-JP" dirty="0"/>
              <a:t>このケースが</a:t>
            </a:r>
            <a:r>
              <a:rPr lang="ja-JP" altLang="en-US" dirty="0"/>
              <a:t>、</a:t>
            </a:r>
            <a:r>
              <a:rPr lang="ja-JP" altLang="ja-JP" dirty="0"/>
              <a:t>「ゲーム」だったら</a:t>
            </a:r>
            <a:r>
              <a:rPr lang="ja-JP" altLang="en-US" dirty="0"/>
              <a:t>、</a:t>
            </a:r>
            <a:r>
              <a:rPr lang="ja-JP" altLang="ja-JP" dirty="0"/>
              <a:t>あなたはどうしますか。あるいは</a:t>
            </a:r>
            <a:r>
              <a:rPr lang="ja-JP" altLang="en-US" dirty="0"/>
              <a:t>、</a:t>
            </a:r>
            <a:r>
              <a:rPr lang="ja-JP" altLang="ja-JP" dirty="0"/>
              <a:t>「読書」だったら</a:t>
            </a:r>
            <a:r>
              <a:rPr lang="ja-JP" altLang="en-US" dirty="0"/>
              <a:t>、</a:t>
            </a:r>
            <a:r>
              <a:rPr lang="ja-JP" altLang="ja-JP" dirty="0"/>
              <a:t>「勉強」だったらどうですか。考えてみましょう。</a:t>
            </a:r>
            <a:endParaRPr kumimoji="1" lang="ja-JP" altLang="en-US" dirty="0"/>
          </a:p>
        </p:txBody>
      </p:sp>
      <p:sp>
        <p:nvSpPr>
          <p:cNvPr id="3" name="ヘッダー プレースホルダー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17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4" name="ノー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ヘッダー プレースホルダー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5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4" name="ノー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ヘッダー プレースホルダー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54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60750" y="847725"/>
            <a:ext cx="3052763" cy="2289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〇　話し合って気づいたこと（知ったこと）や安心したこと等を振り返ってもらう。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784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60750" y="847725"/>
            <a:ext cx="3052763" cy="22891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〇　話し合って気づいたこと（知ったこと）や安心したこと等を振り返ってもらう。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85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8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1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29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、代替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xfrm>
            <a:off x="473273" y="2169914"/>
            <a:ext cx="8197454" cy="2509242"/>
          </a:xfrm>
          <a:prstGeom prst="rect">
            <a:avLst/>
          </a:prstGeom>
        </p:spPr>
        <p:txBody>
          <a:bodyPr anchor="ctr"/>
          <a:lstStyle>
            <a:lvl1pPr>
              <a:defRPr sz="7312" spc="146"/>
            </a:lvl1pPr>
          </a:lstStyle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3308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38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02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91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997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19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74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06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12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テスト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84" y="89516"/>
            <a:ext cx="2646890" cy="882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WordArt 2"/>
          <p:cNvSpPr txBox="1"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1033272" y="904798"/>
            <a:ext cx="7141464" cy="11316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ja-JP" altLang="en-US" sz="3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みなおして！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36155" y="6254229"/>
            <a:ext cx="422435" cy="463935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1</a:t>
            </a:fld>
            <a:endParaRPr lang="ja-JP" altLang="en-US" sz="3600" dirty="0"/>
          </a:p>
        </p:txBody>
      </p:sp>
      <p:sp>
        <p:nvSpPr>
          <p:cNvPr id="6" name="WordArt 3"/>
          <p:cNvSpPr txBox="1">
            <a:spLocks noChangeArrowheads="1" noChangeShapeType="1" noTextEdit="1"/>
          </p:cNvSpPr>
          <p:nvPr/>
        </p:nvSpPr>
        <p:spPr bwMode="auto">
          <a:xfrm>
            <a:off x="1965462" y="2186848"/>
            <a:ext cx="4949619" cy="4114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ja-JP" altLang="en-US" sz="15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～多様な視点から子供を見る～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43322" y="213804"/>
            <a:ext cx="1418897" cy="4611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dirty="0"/>
              <a:t>No.15</a:t>
            </a:r>
            <a:endParaRPr lang="ja-JP" altLang="en-US" sz="2700" dirty="0"/>
          </a:p>
        </p:txBody>
      </p:sp>
      <p:pic>
        <p:nvPicPr>
          <p:cNvPr id="7" name="Picture 2" descr="表紙（みなおして　差替分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19" y="2617295"/>
            <a:ext cx="5772150" cy="418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96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04307" y="1306286"/>
            <a:ext cx="5584371" cy="9633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/>
              <a:t>自己紹介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81978" y="2775576"/>
            <a:ext cx="7029028" cy="2939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300" dirty="0"/>
              <a:t>①　自分の名前</a:t>
            </a:r>
            <a:r>
              <a:rPr lang="ja-JP" altLang="en-US" sz="3600" dirty="0"/>
              <a:t>（ニックネーム可）</a:t>
            </a:r>
            <a:endParaRPr lang="en-US" altLang="ja-JP" sz="3300" dirty="0"/>
          </a:p>
          <a:p>
            <a:endParaRPr lang="en-US" altLang="ja-JP" sz="3300" dirty="0"/>
          </a:p>
          <a:p>
            <a:r>
              <a:rPr lang="ja-JP" altLang="en-US" sz="3300" dirty="0"/>
              <a:t>②　子供の年齢</a:t>
            </a:r>
            <a:endParaRPr lang="en-US" altLang="ja-JP" sz="3300" dirty="0"/>
          </a:p>
          <a:p>
            <a:endParaRPr lang="en-US" altLang="ja-JP" sz="3300" dirty="0"/>
          </a:p>
          <a:p>
            <a:r>
              <a:rPr lang="ja-JP" altLang="en-US" sz="3300" dirty="0"/>
              <a:t>③　○○と言えば・・・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84324" y="6429135"/>
            <a:ext cx="416478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2</a:t>
            </a:fld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5195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３つの約束…"/>
          <p:cNvSpPr txBox="1">
            <a:spLocks noGrp="1"/>
          </p:cNvSpPr>
          <p:nvPr>
            <p:ph type="title"/>
          </p:nvPr>
        </p:nvSpPr>
        <p:spPr>
          <a:xfrm>
            <a:off x="299545" y="709447"/>
            <a:ext cx="8631621" cy="44786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70372">
              <a:defRPr sz="5511" spc="110"/>
            </a:pPr>
            <a:r>
              <a:rPr dirty="0"/>
              <a:t>３つの約束</a:t>
            </a:r>
          </a:p>
          <a:p>
            <a:pPr defTabSz="170372">
              <a:defRPr sz="5511" spc="110"/>
            </a:pPr>
            <a:endParaRPr dirty="0"/>
          </a:p>
          <a:p>
            <a:pPr defTabSz="170372">
              <a:defRPr sz="5511" spc="110"/>
            </a:pPr>
            <a:r>
              <a:rPr sz="4000" dirty="0"/>
              <a:t>❶ </a:t>
            </a:r>
            <a:r>
              <a:rPr sz="4000" dirty="0" err="1"/>
              <a:t>同じくらい話しましょう</a:t>
            </a:r>
            <a:br>
              <a:rPr lang="en-US" sz="4000" dirty="0"/>
            </a:br>
            <a:endParaRPr sz="4000" dirty="0"/>
          </a:p>
          <a:p>
            <a:pPr defTabSz="170372">
              <a:defRPr sz="5511" spc="110"/>
            </a:pPr>
            <a:r>
              <a:rPr sz="4000" dirty="0"/>
              <a:t>❷ </a:t>
            </a:r>
            <a:r>
              <a:rPr sz="4000" dirty="0" err="1"/>
              <a:t>みんなの意見を受け止めましょう</a:t>
            </a:r>
            <a:br>
              <a:rPr lang="en-US" sz="4000" dirty="0"/>
            </a:br>
            <a:endParaRPr sz="4000" dirty="0"/>
          </a:p>
          <a:p>
            <a:pPr defTabSz="170372">
              <a:defRPr sz="5511" spc="110"/>
            </a:pPr>
            <a:r>
              <a:rPr sz="4000" dirty="0"/>
              <a:t>❸ </a:t>
            </a:r>
            <a:r>
              <a:rPr sz="4000" dirty="0" err="1"/>
              <a:t>秘密は守りましょう</a:t>
            </a:r>
            <a:endParaRPr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2"/>
          </p:nvPr>
        </p:nvSpPr>
        <p:spPr>
          <a:xfrm>
            <a:off x="8592405" y="6298457"/>
            <a:ext cx="338759" cy="365125"/>
          </a:xfrm>
        </p:spPr>
        <p:txBody>
          <a:bodyPr/>
          <a:lstStyle/>
          <a:p>
            <a:fld id="{86CB4B4D-7CA3-9044-876B-883B54F8677D}" type="slidenum">
              <a:rPr lang="en-US" altLang="ja-JP" sz="3600" smtClean="0"/>
              <a:t>3</a:t>
            </a:fld>
            <a:endParaRPr lang="ja-JP" altLang="en-US" sz="3600" dirty="0"/>
          </a:p>
        </p:txBody>
      </p:sp>
      <p:grpSp>
        <p:nvGrpSpPr>
          <p:cNvPr id="171" name="グループ化 41"/>
          <p:cNvGrpSpPr/>
          <p:nvPr/>
        </p:nvGrpSpPr>
        <p:grpSpPr>
          <a:xfrm>
            <a:off x="455891" y="4983083"/>
            <a:ext cx="1369546" cy="1417596"/>
            <a:chOff x="0" y="0"/>
            <a:chExt cx="2328226" cy="2394144"/>
          </a:xfrm>
        </p:grpSpPr>
        <p:pic>
          <p:nvPicPr>
            <p:cNvPr id="168" name="図 9" descr="図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328227" cy="23941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正方形/長方形 44"/>
            <p:cNvSpPr/>
            <p:nvPr/>
          </p:nvSpPr>
          <p:spPr>
            <a:xfrm>
              <a:off x="2037198" y="1363994"/>
              <a:ext cx="269307" cy="34338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defRPr>
              </a:pPr>
              <a:endParaRPr sz="1266"/>
            </a:p>
          </p:txBody>
        </p:sp>
        <p:sp>
          <p:nvSpPr>
            <p:cNvPr id="170" name="正方形/長方形 46"/>
            <p:cNvSpPr/>
            <p:nvPr/>
          </p:nvSpPr>
          <p:spPr>
            <a:xfrm>
              <a:off x="1126561" y="19076"/>
              <a:ext cx="394296" cy="23333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defTabSz="642915">
                <a:defRPr sz="1800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defRPr>
              </a:pPr>
              <a:endParaRPr sz="1266"/>
            </a:p>
          </p:txBody>
        </p:sp>
      </p:grpSp>
      <p:pic>
        <p:nvPicPr>
          <p:cNvPr id="172" name="K:\生涯学習センター\振興課　【平成31年度】\04_モデル事業\01_家庭教育支援\01 「遊び 学び 育つひろしまっ子！」推進プラン\01 教材開発懇談会\教材（完成）\親の生活編\oyalife02.jpg" descr="K:\生涯学習センター\振興課　【平成31年度】\04_モデル事業\01_家庭教育支援\01 「遊び 学び 育つひろしまっ子！」推進プラン\01 教材開発懇談会\教材（完成）\親の生活編\oyalife0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6220" y="4871836"/>
            <a:ext cx="1330227" cy="142662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円/楕円 8"/>
          <p:cNvSpPr/>
          <p:nvPr/>
        </p:nvSpPr>
        <p:spPr>
          <a:xfrm>
            <a:off x="2726226" y="4998807"/>
            <a:ext cx="3778257" cy="1482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/>
              <a:t>パスあり</a:t>
            </a:r>
          </a:p>
        </p:txBody>
      </p:sp>
    </p:spTree>
    <p:extLst>
      <p:ext uri="{BB962C8B-B14F-4D97-AF65-F5344CB8AC3E}">
        <p14:creationId xmlns:p14="http://schemas.microsoft.com/office/powerpoint/2010/main" val="21369256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4623" y="6216938"/>
            <a:ext cx="453154" cy="641062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4</a:t>
            </a:fld>
            <a:endParaRPr lang="ja-JP" altLang="en-US" sz="3600" dirty="0"/>
          </a:p>
        </p:txBody>
      </p:sp>
      <p:pic>
        <p:nvPicPr>
          <p:cNvPr id="2" name="Picture 2" descr="考えましょう，出し合いましょ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16116" r="42824" b="31818"/>
          <a:stretch>
            <a:fillRect/>
          </a:stretch>
        </p:blipFill>
        <p:spPr bwMode="auto">
          <a:xfrm>
            <a:off x="187268" y="92828"/>
            <a:ext cx="3612403" cy="4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15-2（挿絵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38" y="3156367"/>
            <a:ext cx="5758503" cy="338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形吹き出し 4"/>
          <p:cNvSpPr/>
          <p:nvPr/>
        </p:nvSpPr>
        <p:spPr>
          <a:xfrm>
            <a:off x="-149772" y="579114"/>
            <a:ext cx="4918841" cy="2387370"/>
          </a:xfrm>
          <a:prstGeom prst="wedgeEllipseCallout">
            <a:avLst>
              <a:gd name="adj1" fmla="val 15880"/>
              <a:gd name="adj2" fmla="val 7379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/>
              <a:t>またマンガか・・・。困ったもんだ。</a:t>
            </a:r>
          </a:p>
        </p:txBody>
      </p:sp>
      <p:sp>
        <p:nvSpPr>
          <p:cNvPr id="7" name="円形吹き出し 6"/>
          <p:cNvSpPr/>
          <p:nvPr/>
        </p:nvSpPr>
        <p:spPr>
          <a:xfrm>
            <a:off x="3231931" y="356484"/>
            <a:ext cx="6109138" cy="2704942"/>
          </a:xfrm>
          <a:prstGeom prst="wedgeEllipseCallout">
            <a:avLst>
              <a:gd name="adj1" fmla="val -6604"/>
              <a:gd name="adj2" fmla="val 61833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3600" dirty="0"/>
              <a:t>好きなことにあんなに夢中になれるのが、うらやましい。</a:t>
            </a:r>
            <a:endParaRPr kumimoji="1" lang="ja-JP" altLang="en-US" sz="3600" dirty="0"/>
          </a:p>
        </p:txBody>
      </p:sp>
      <p:sp>
        <p:nvSpPr>
          <p:cNvPr id="8" name="円形吹き出し 7"/>
          <p:cNvSpPr/>
          <p:nvPr/>
        </p:nvSpPr>
        <p:spPr>
          <a:xfrm>
            <a:off x="-70944" y="5383924"/>
            <a:ext cx="2262351" cy="1516500"/>
          </a:xfrm>
          <a:prstGeom prst="wedgeEllipseCallout">
            <a:avLst>
              <a:gd name="adj1" fmla="val 36187"/>
              <a:gd name="adj2" fmla="val -598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6000" dirty="0"/>
              <a:t>・・・</a:t>
            </a:r>
          </a:p>
        </p:txBody>
      </p:sp>
    </p:spTree>
    <p:extLst>
      <p:ext uri="{BB962C8B-B14F-4D97-AF65-F5344CB8AC3E}">
        <p14:creationId xmlns:p14="http://schemas.microsoft.com/office/powerpoint/2010/main" val="260995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1659" y="212834"/>
            <a:ext cx="8040417" cy="2183525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Q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：お父さんやお母さんの考え方に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 ついて、どう思いますか。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44909" y="6412160"/>
            <a:ext cx="446823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5</a:t>
            </a:fld>
            <a:endParaRPr lang="ja-JP" altLang="en-US" sz="3600" dirty="0"/>
          </a:p>
        </p:txBody>
      </p:sp>
      <p:pic>
        <p:nvPicPr>
          <p:cNvPr id="9" name="Picture 2" descr="書いてみましょ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68" y="2720559"/>
            <a:ext cx="3635922" cy="40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44909" y="6412160"/>
            <a:ext cx="446823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6</a:t>
            </a:fld>
            <a:endParaRPr lang="ja-JP" altLang="en-US" sz="3600" dirty="0"/>
          </a:p>
        </p:txBody>
      </p:sp>
      <p:sp>
        <p:nvSpPr>
          <p:cNvPr id="8" name="角丸四角形 7"/>
          <p:cNvSpPr/>
          <p:nvPr/>
        </p:nvSpPr>
        <p:spPr>
          <a:xfrm>
            <a:off x="34085" y="31773"/>
            <a:ext cx="9109915" cy="2298546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Q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：もし、このケースが、「ゲーム」や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「</a:t>
            </a:r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YouTube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」だったら、あなたはどう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しますか。あるいは、「読書」だったら、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「勉強」だったらどうですか。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Picture 2" descr="書いてみましょう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0" y="2685087"/>
            <a:ext cx="3635922" cy="40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3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36864" y="173485"/>
            <a:ext cx="4046852" cy="553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学習を振り返りましょう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08426" y="6358280"/>
            <a:ext cx="660355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7</a:t>
            </a:fld>
            <a:endParaRPr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243791" y="948418"/>
            <a:ext cx="8591865" cy="1952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/>
              <a:t>自分の中で、分かったこと、</a:t>
            </a:r>
            <a:endParaRPr kumimoji="1" lang="en-US" altLang="ja-JP" sz="3600" dirty="0"/>
          </a:p>
          <a:p>
            <a:r>
              <a:rPr kumimoji="1" lang="ja-JP" altLang="en-US" sz="3600" dirty="0"/>
              <a:t>考えが変わったことがあれば交流しましょう。</a:t>
            </a:r>
            <a:endParaRPr kumimoji="1" lang="en-US" altLang="ja-JP" sz="3600" dirty="0"/>
          </a:p>
        </p:txBody>
      </p:sp>
      <p:pic>
        <p:nvPicPr>
          <p:cNvPr id="6" name="Picture 2" descr="表紙（みなおして　差替分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9" y="3062181"/>
            <a:ext cx="5039044" cy="306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76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K:\生涯学習センター\振興課　【平成31年度】\04_モデル事業\01_家庭教育支援\01 「遊び 学び 育つひろしまっ子！」推進プラン\01 教材開発懇談会\教材（完成）\親編\oya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3" t="65880" r="13866" b="13546"/>
          <a:stretch/>
        </p:blipFill>
        <p:spPr bwMode="auto">
          <a:xfrm>
            <a:off x="5698506" y="3291476"/>
            <a:ext cx="2812447" cy="2827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08426" y="6358280"/>
            <a:ext cx="660355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8</a:t>
            </a:fld>
            <a:endParaRPr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74428" y="576073"/>
            <a:ext cx="8973880" cy="1815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/>
              <a:t>本日は御参加いただきありがとうございました。</a:t>
            </a:r>
            <a:endParaRPr kumimoji="1" lang="en-US" altLang="ja-JP" sz="3600" dirty="0"/>
          </a:p>
          <a:p>
            <a:r>
              <a:rPr lang="ja-JP" altLang="en-US" sz="3600" dirty="0"/>
              <a:t>講座後のアンケートにご協力ください。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27170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1088</TotalTime>
  <Words>368</Words>
  <Application>Microsoft Office PowerPoint</Application>
  <PresentationFormat>画面に合わせる (4:3)</PresentationFormat>
  <Paragraphs>58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HG創英角ｺﾞｼｯｸUB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３つの約束  ❶ 同じくらい話しましょう  ❷ みんなの意見を受け止めましょう  ❸ 秘密は守りましょう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広島県庁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武原 智明</dc:creator>
  <cp:lastModifiedBy>荒木 絵里香</cp:lastModifiedBy>
  <cp:revision>93</cp:revision>
  <cp:lastPrinted>2022-03-15T04:31:18Z</cp:lastPrinted>
  <dcterms:created xsi:type="dcterms:W3CDTF">2021-07-06T06:39:08Z</dcterms:created>
  <dcterms:modified xsi:type="dcterms:W3CDTF">2025-01-24T04:56:21Z</dcterms:modified>
</cp:coreProperties>
</file>