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6" autoAdjust="0"/>
    <p:restoredTop sz="94660"/>
  </p:normalViewPr>
  <p:slideViewPr>
    <p:cSldViewPr snapToGrid="0">
      <p:cViewPr varScale="1">
        <p:scale>
          <a:sx n="59" d="100"/>
          <a:sy n="59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D96A-6E4F-44B8-B7E9-603100F6716B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EB8E-8E73-41E0-BDCA-7825F85A7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027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D96A-6E4F-44B8-B7E9-603100F6716B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EB8E-8E73-41E0-BDCA-7825F85A7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061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D96A-6E4F-44B8-B7E9-603100F6716B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EB8E-8E73-41E0-BDCA-7825F85A7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98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D96A-6E4F-44B8-B7E9-603100F6716B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EB8E-8E73-41E0-BDCA-7825F85A7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675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D96A-6E4F-44B8-B7E9-603100F6716B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EB8E-8E73-41E0-BDCA-7825F85A7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481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D96A-6E4F-44B8-B7E9-603100F6716B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EB8E-8E73-41E0-BDCA-7825F85A7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04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D96A-6E4F-44B8-B7E9-603100F6716B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EB8E-8E73-41E0-BDCA-7825F85A7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954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D96A-6E4F-44B8-B7E9-603100F6716B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EB8E-8E73-41E0-BDCA-7825F85A7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98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D96A-6E4F-44B8-B7E9-603100F6716B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EB8E-8E73-41E0-BDCA-7825F85A7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65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D96A-6E4F-44B8-B7E9-603100F6716B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EB8E-8E73-41E0-BDCA-7825F85A7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375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D96A-6E4F-44B8-B7E9-603100F6716B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EB8E-8E73-41E0-BDCA-7825F85A7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292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1D96A-6E4F-44B8-B7E9-603100F6716B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AEB8E-8E73-41E0-BDCA-7825F85A77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309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56" y="121420"/>
            <a:ext cx="6646567" cy="9784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45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広島県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児玉 幸子</dc:creator>
  <cp:lastModifiedBy>児玉 幸子</cp:lastModifiedBy>
  <cp:revision>24</cp:revision>
  <dcterms:created xsi:type="dcterms:W3CDTF">2024-11-26T07:29:01Z</dcterms:created>
  <dcterms:modified xsi:type="dcterms:W3CDTF">2024-11-27T07:33:17Z</dcterms:modified>
</cp:coreProperties>
</file>