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8345" autoAdjust="0"/>
    <p:restoredTop sz="95658" autoAdjust="0"/>
  </p:normalViewPr>
  <p:slideViewPr>
    <p:cSldViewPr>
      <p:cViewPr>
        <p:scale>
          <a:sx n="80" d="100"/>
          <a:sy n="80" d="100"/>
        </p:scale>
        <p:origin x="76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60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20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81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41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01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62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622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83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2023/4/28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154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2023/4/28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439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2023/4/28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06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2023/4/28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047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2023/4/28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98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2023/4/28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555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2023/4/28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646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2023/4/28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5793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2023/4/28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4724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2023/4/28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94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2023/4/28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282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2D545-8467-428C-B4B7-668AFE11EB3F}" type="datetimeFigureOut">
              <a:rPr kumimoji="1" lang="ja-JP" altLang="en-US" smtClean="0"/>
              <a:t>2023/4/28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10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20759" rtl="0" eaLnBrk="1" latinLnBrk="0" hangingPunct="1">
        <a:spcBef>
          <a:spcPct val="0"/>
        </a:spcBef>
        <a:buNone/>
        <a:defRPr kumimoji="1"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5285" indent="-495285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4622" kern="1200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defTabSz="1320759" rtl="0" eaLnBrk="1" latinLnBrk="0" hangingPunct="1">
        <a:spcBef>
          <a:spcPct val="20000"/>
        </a:spcBef>
        <a:buFont typeface="Arial" pitchFamily="34" charset="0"/>
        <a:buChar char="–"/>
        <a:defRPr kumimoji="1" sz="4044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spcBef>
          <a:spcPct val="20000"/>
        </a:spcBef>
        <a:buFont typeface="Arial" pitchFamily="34" charset="0"/>
        <a:buChar char="–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spcBef>
          <a:spcPct val="20000"/>
        </a:spcBef>
        <a:buFont typeface="Arial" pitchFamily="34" charset="0"/>
        <a:buChar char="»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332656" y="1182952"/>
            <a:ext cx="6264696" cy="2844978"/>
          </a:xfrm>
          <a:prstGeom prst="roundRect">
            <a:avLst>
              <a:gd name="adj" fmla="val 649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686534" y="314291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/>
              <a:t>（様式</a:t>
            </a:r>
            <a:r>
              <a:rPr lang="ja-JP" altLang="en-US" sz="1000" dirty="0" smtClean="0"/>
              <a:t>第</a:t>
            </a:r>
            <a:r>
              <a:rPr lang="ja-JP" altLang="en-US" sz="1000" dirty="0"/>
              <a:t>３</a:t>
            </a:r>
            <a:r>
              <a:rPr kumimoji="1" lang="ja-JP" altLang="en-US" sz="1000" dirty="0" smtClean="0"/>
              <a:t>）</a:t>
            </a:r>
            <a:endParaRPr kumimoji="1" lang="ja-JP" altLang="en-US" sz="1000" dirty="0"/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5761743"/>
            <a:ext cx="6264696" cy="3007681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332656" y="5828129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</a:t>
            </a:r>
            <a:r>
              <a:rPr lang="ja-JP" altLang="en-US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添付欄</a:t>
            </a:r>
            <a:endParaRPr lang="ja-JP" altLang="en-US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089009"/>
              </p:ext>
            </p:extLst>
          </p:nvPr>
        </p:nvGraphicFramePr>
        <p:xfrm>
          <a:off x="692693" y="679376"/>
          <a:ext cx="5688635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=""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="" xmlns:a16="http://schemas.microsoft.com/office/drawing/2014/main" val="1297180548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1850053096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</a:rPr>
                        <a:t>部門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</a:rPr>
                        <a:t>被推薦者氏名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</a:rPr>
                        <a:t>年月日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328613149"/>
                  </a:ext>
                </a:extLst>
              </a:tr>
            </a:tbl>
          </a:graphicData>
        </a:graphic>
      </p:graphicFrame>
      <p:graphicFrame>
        <p:nvGraphicFramePr>
          <p:cNvPr id="3" name="表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217847224"/>
              </p:ext>
            </p:extLst>
          </p:nvPr>
        </p:nvGraphicFramePr>
        <p:xfrm>
          <a:off x="332656" y="4088904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=""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=""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</a:rPr>
                        <a:t>説明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5" name="表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165494"/>
              </p:ext>
            </p:extLst>
          </p:nvPr>
        </p:nvGraphicFramePr>
        <p:xfrm>
          <a:off x="344066" y="8865871"/>
          <a:ext cx="6264696" cy="6236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=""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="" xmlns:a16="http://schemas.microsoft.com/office/drawing/2014/main" val="3503925816"/>
                    </a:ext>
                  </a:extLst>
                </a:gridCol>
              </a:tblGrid>
              <a:tr h="62363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</a:rPr>
                        <a:t>説明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6" name="表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443244"/>
              </p:ext>
            </p:extLst>
          </p:nvPr>
        </p:nvGraphicFramePr>
        <p:xfrm>
          <a:off x="692692" y="5215880"/>
          <a:ext cx="583265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=""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="" xmlns:a16="http://schemas.microsoft.com/office/drawing/2014/main" val="1297180548"/>
                    </a:ext>
                  </a:extLst>
                </a:gridCol>
                <a:gridCol w="720080">
                  <a:extLst>
                    <a:ext uri="{9D8B030D-6E8A-4147-A177-3AD203B41FA5}">
                      <a16:colId xmlns="" xmlns:a16="http://schemas.microsoft.com/office/drawing/2014/main" val="1850053096"/>
                    </a:ext>
                  </a:extLst>
                </a:gridCol>
                <a:gridCol w="1296145">
                  <a:extLst>
                    <a:ext uri="{9D8B030D-6E8A-4147-A177-3AD203B41FA5}">
                      <a16:colId xmlns=""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</a:rPr>
                        <a:t>部門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</a:rPr>
                        <a:t>被推薦者氏名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</a:rPr>
                        <a:t>年月日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328613149"/>
                  </a:ext>
                </a:extLst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358403" y="1199991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</a:t>
            </a:r>
            <a:r>
              <a:rPr lang="ja-JP" altLang="en-US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添付欄</a:t>
            </a:r>
            <a:endParaRPr lang="ja-JP" altLang="en-US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32656" y="1496561"/>
            <a:ext cx="6264696" cy="25203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pPr algn="just">
              <a:lnSpc>
                <a:spcPts val="1400"/>
              </a:lnSpc>
            </a:pPr>
            <a:r>
              <a:rPr lang="ja-JP" altLang="en-US" sz="12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写真添付の際の留意事項（本様式使用の際は本記述を削除してから写真を添付すること。）</a:t>
            </a:r>
            <a:endParaRPr lang="en-US" altLang="ja-JP" sz="1200" dirty="0" smtClean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endParaRPr lang="en-US" altLang="ja-JP" sz="12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・調書</a:t>
            </a: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</a:t>
            </a:r>
            <a:r>
              <a:rPr lang="ja-JP" altLang="en-US" sz="120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２</a:t>
            </a:r>
            <a:r>
              <a:rPr lang="ja-JP" altLang="en-US" sz="120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  <a:r>
              <a:rPr lang="ja-JP" altLang="en-US" sz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、</a:t>
            </a:r>
            <a:r>
              <a:rPr lang="ja-JP" altLang="en-US" sz="120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</a:t>
            </a:r>
            <a:r>
              <a:rPr lang="ja-JP" altLang="en-US" sz="12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３）に</a:t>
            </a: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記載した技能･功績等</a:t>
            </a:r>
            <a:r>
              <a:rPr lang="ja-JP" altLang="en-US" sz="12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が具体的に分かる</a:t>
            </a: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作品の写真や作業風景</a:t>
            </a:r>
            <a:r>
              <a:rPr lang="ja-JP" altLang="en-US" sz="12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等の写真を「写真添付欄」内に添付し</a:t>
            </a: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、写真の内容についての説明</a:t>
            </a:r>
            <a:r>
              <a:rPr lang="ja-JP" altLang="en-US" sz="12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を「</a:t>
            </a: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写真説明」欄に簡潔に記入すること</a:t>
            </a:r>
            <a:r>
              <a:rPr lang="ja-JP" altLang="en-US" sz="12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  <a:p>
            <a:pPr algn="just">
              <a:lnSpc>
                <a:spcPts val="1400"/>
              </a:lnSpc>
            </a:pPr>
            <a:r>
              <a:rPr lang="ja-JP" altLang="en-US" sz="12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・作品及び被</a:t>
            </a: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推薦者本人</a:t>
            </a:r>
            <a:r>
              <a:rPr lang="ja-JP" altLang="en-US" sz="12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と分かる</a:t>
            </a: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直</a:t>
            </a:r>
            <a:r>
              <a:rPr lang="ja-JP" altLang="en-US" sz="12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近１年以内に撮影された作業</a:t>
            </a: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風景の写真</a:t>
            </a:r>
            <a:r>
              <a:rPr lang="ja-JP" altLang="en-US" sz="12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を各１枚</a:t>
            </a: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以上添付すること。</a:t>
            </a: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・写真の枚数に制限はないが、写真</a:t>
            </a:r>
            <a:r>
              <a:rPr lang="ja-JP" altLang="en-US" sz="12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様式は計</a:t>
            </a:r>
            <a:r>
              <a:rPr lang="en-US" altLang="ja-JP" sz="12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</a:t>
            </a: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枚以内とする</a:t>
            </a:r>
            <a:r>
              <a:rPr lang="ja-JP" altLang="en-US" sz="12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</a:t>
            </a:r>
            <a:endParaRPr lang="en-US" altLang="ja-JP" sz="1200" dirty="0" smtClean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改善事案等の功績を記載する場合、写真に代えて図表を添付しても差し支えない</a:t>
            </a:r>
            <a:r>
              <a:rPr lang="ja-JP" altLang="en-US" sz="12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ja-JP" altLang="en-US" sz="12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0629" y="314291"/>
            <a:ext cx="1584176" cy="2462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 smtClean="0">
                <a:solidFill>
                  <a:schemeClr val="tx1"/>
                </a:solidFill>
              </a:rPr>
              <a:t>【</a:t>
            </a:r>
            <a:r>
              <a:rPr kumimoji="1" lang="ja-JP" altLang="en-US" sz="1000" dirty="0" smtClean="0">
                <a:solidFill>
                  <a:schemeClr val="tx1"/>
                </a:solidFill>
              </a:rPr>
              <a:t>広島県技能者表彰</a:t>
            </a:r>
            <a:r>
              <a:rPr kumimoji="1" lang="en-US" altLang="ja-JP" sz="1000" dirty="0" smtClean="0">
                <a:solidFill>
                  <a:schemeClr val="tx1"/>
                </a:solidFill>
              </a:rPr>
              <a:t>】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43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765FE0DA-D247-486C-BF42-DBB9705F90D8}" vid="{BD63521F-5098-41E8-9264-55C75258C8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346</TotalTime>
  <Words>182</Words>
  <Application>Microsoft Office PowerPoint</Application>
  <PresentationFormat>A4 210 x 297 mm</PresentationFormat>
  <Paragraphs>24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積山 真由美</dc:creator>
  <cp:lastModifiedBy>積山 真由美</cp:lastModifiedBy>
  <cp:revision>10</cp:revision>
  <cp:lastPrinted>2022-05-10T00:16:40Z</cp:lastPrinted>
  <dcterms:created xsi:type="dcterms:W3CDTF">2021-11-11T05:31:38Z</dcterms:created>
  <dcterms:modified xsi:type="dcterms:W3CDTF">2023-04-28T02:56:30Z</dcterms:modified>
</cp:coreProperties>
</file>