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45" r:id="rId2"/>
    <p:sldId id="330" r:id="rId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B3C6E7"/>
    <a:srgbClr val="809FD6"/>
    <a:srgbClr val="6188CD"/>
    <a:srgbClr val="FFFCF3"/>
    <a:srgbClr val="F3A875"/>
    <a:srgbClr val="ED7D31"/>
    <a:srgbClr val="5B9BD5"/>
    <a:srgbClr val="3483CA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333" autoAdjust="0"/>
  </p:normalViewPr>
  <p:slideViewPr>
    <p:cSldViewPr snapToGrid="0">
      <p:cViewPr varScale="1">
        <p:scale>
          <a:sx n="80" d="100"/>
          <a:sy n="80" d="100"/>
        </p:scale>
        <p:origin x="40" y="12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ahara Yuka" userId="e2d645c1-0f41-4ea8-9ad3-8c5d91cf5c2f" providerId="ADAL" clId="{72818260-D4DE-4E29-BF7F-F1F11EADF000}"/>
    <pc:docChg chg="modSld">
      <pc:chgData name="Kawahara Yuka" userId="e2d645c1-0f41-4ea8-9ad3-8c5d91cf5c2f" providerId="ADAL" clId="{72818260-D4DE-4E29-BF7F-F1F11EADF000}" dt="2022-01-20T07:54:55.976" v="2" actId="1076"/>
      <pc:docMkLst>
        <pc:docMk/>
      </pc:docMkLst>
      <pc:sldChg chg="modSp mod">
        <pc:chgData name="Kawahara Yuka" userId="e2d645c1-0f41-4ea8-9ad3-8c5d91cf5c2f" providerId="ADAL" clId="{72818260-D4DE-4E29-BF7F-F1F11EADF000}" dt="2022-01-20T07:54:55.976" v="2" actId="1076"/>
        <pc:sldMkLst>
          <pc:docMk/>
          <pc:sldMk cId="1180220051" sldId="349"/>
        </pc:sldMkLst>
        <pc:spChg chg="mod">
          <ac:chgData name="Kawahara Yuka" userId="e2d645c1-0f41-4ea8-9ad3-8c5d91cf5c2f" providerId="ADAL" clId="{72818260-D4DE-4E29-BF7F-F1F11EADF000}" dt="2022-01-20T07:54:52.307" v="1" actId="255"/>
          <ac:spMkLst>
            <pc:docMk/>
            <pc:sldMk cId="1180220051" sldId="349"/>
            <ac:spMk id="7" creationId="{00000000-0000-0000-0000-000000000000}"/>
          </ac:spMkLst>
        </pc:spChg>
        <pc:spChg chg="mod">
          <ac:chgData name="Kawahara Yuka" userId="e2d645c1-0f41-4ea8-9ad3-8c5d91cf5c2f" providerId="ADAL" clId="{72818260-D4DE-4E29-BF7F-F1F11EADF000}" dt="2022-01-20T07:54:55.976" v="2" actId="1076"/>
          <ac:spMkLst>
            <pc:docMk/>
            <pc:sldMk cId="1180220051" sldId="349"/>
            <ac:spMk id="8" creationId="{00000000-0000-0000-0000-000000000000}"/>
          </ac:spMkLst>
        </pc:spChg>
      </pc:sldChg>
    </pc:docChg>
  </pc:docChgLst>
  <pc:docChgLst>
    <pc:chgData name="河原 佑香" userId="a5f00a335f907aa0" providerId="LiveId" clId="{6A337E00-708F-435B-88F0-3B2F6BEEA679}"/>
    <pc:docChg chg="undo redo custSel addSld delSld modSld">
      <pc:chgData name="河原 佑香" userId="a5f00a335f907aa0" providerId="LiveId" clId="{6A337E00-708F-435B-88F0-3B2F6BEEA679}" dt="2021-10-24T16:12:40.683" v="959" actId="1076"/>
      <pc:docMkLst>
        <pc:docMk/>
      </pc:docMkLst>
      <pc:sldChg chg="delSp modSp mod">
        <pc:chgData name="河原 佑香" userId="a5f00a335f907aa0" providerId="LiveId" clId="{6A337E00-708F-435B-88F0-3B2F6BEEA679}" dt="2021-10-24T15:40:34.192" v="248" actId="14100"/>
        <pc:sldMkLst>
          <pc:docMk/>
          <pc:sldMk cId="4171290081" sldId="261"/>
        </pc:sldMkLst>
        <pc:spChg chg="mod">
          <ac:chgData name="河原 佑香" userId="a5f00a335f907aa0" providerId="LiveId" clId="{6A337E00-708F-435B-88F0-3B2F6BEEA679}" dt="2021-10-24T15:40:34.192" v="248" actId="14100"/>
          <ac:spMkLst>
            <pc:docMk/>
            <pc:sldMk cId="4171290081" sldId="261"/>
            <ac:spMk id="7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9:30.734" v="194" actId="20577"/>
          <ac:spMkLst>
            <pc:docMk/>
            <pc:sldMk cId="4171290081" sldId="261"/>
            <ac:spMk id="8" creationId="{00000000-0000-0000-0000-000000000000}"/>
          </ac:spMkLst>
        </pc:spChg>
        <pc:spChg chg="del mod ord">
          <ac:chgData name="河原 佑香" userId="a5f00a335f907aa0" providerId="LiveId" clId="{6A337E00-708F-435B-88F0-3B2F6BEEA679}" dt="2021-10-24T15:40:29.629" v="247" actId="478"/>
          <ac:spMkLst>
            <pc:docMk/>
            <pc:sldMk cId="4171290081" sldId="261"/>
            <ac:spMk id="10" creationId="{00000000-0000-0000-0000-000000000000}"/>
          </ac:spMkLst>
        </pc:spChg>
      </pc:sldChg>
      <pc:sldChg chg="addSp delSp modSp mod">
        <pc:chgData name="河原 佑香" userId="a5f00a335f907aa0" providerId="LiveId" clId="{6A337E00-708F-435B-88F0-3B2F6BEEA679}" dt="2021-10-24T16:12:40.683" v="959" actId="1076"/>
        <pc:sldMkLst>
          <pc:docMk/>
          <pc:sldMk cId="869308598" sldId="270"/>
        </pc:sldMkLst>
        <pc:spChg chg="del">
          <ac:chgData name="河原 佑香" userId="a5f00a335f907aa0" providerId="LiveId" clId="{6A337E00-708F-435B-88F0-3B2F6BEEA679}" dt="2021-10-24T16:11:42.023" v="929" actId="478"/>
          <ac:spMkLst>
            <pc:docMk/>
            <pc:sldMk cId="869308598" sldId="270"/>
            <ac:spMk id="2" creationId="{00000000-0000-0000-0000-000000000000}"/>
          </ac:spMkLst>
        </pc:spChg>
        <pc:spChg chg="add mod ord">
          <ac:chgData name="河原 佑香" userId="a5f00a335f907aa0" providerId="LiveId" clId="{6A337E00-708F-435B-88F0-3B2F6BEEA679}" dt="2021-10-24T16:11:39.092" v="928" actId="167"/>
          <ac:spMkLst>
            <pc:docMk/>
            <pc:sldMk cId="869308598" sldId="270"/>
            <ac:spMk id="6" creationId="{AEEF8791-56CE-4D47-91A3-036168A7A660}"/>
          </ac:spMkLst>
        </pc:spChg>
        <pc:spChg chg="add mod ord">
          <ac:chgData name="河原 佑香" userId="a5f00a335f907aa0" providerId="LiveId" clId="{6A337E00-708F-435B-88F0-3B2F6BEEA679}" dt="2021-10-24T16:12:40.683" v="959" actId="1076"/>
          <ac:spMkLst>
            <pc:docMk/>
            <pc:sldMk cId="869308598" sldId="270"/>
            <ac:spMk id="7" creationId="{D03B0652-EAA7-4ECE-B20C-BE7B933DAE6F}"/>
          </ac:spMkLst>
        </pc:spChg>
      </pc:sldChg>
      <pc:sldChg chg="delSp del mod">
        <pc:chgData name="河原 佑香" userId="a5f00a335f907aa0" providerId="LiveId" clId="{6A337E00-708F-435B-88F0-3B2F6BEEA679}" dt="2021-10-24T16:00:38.752" v="725" actId="47"/>
        <pc:sldMkLst>
          <pc:docMk/>
          <pc:sldMk cId="2714916907" sldId="290"/>
        </pc:sldMkLst>
        <pc:picChg chg="del">
          <ac:chgData name="河原 佑香" userId="a5f00a335f907aa0" providerId="LiveId" clId="{6A337E00-708F-435B-88F0-3B2F6BEEA679}" dt="2021-10-24T15:52:30.642" v="284" actId="21"/>
          <ac:picMkLst>
            <pc:docMk/>
            <pc:sldMk cId="2714916907" sldId="290"/>
            <ac:picMk id="4" creationId="{00000000-0000-0000-0000-000000000000}"/>
          </ac:picMkLst>
        </pc:picChg>
      </pc:sldChg>
      <pc:sldChg chg="addSp modSp mod">
        <pc:chgData name="河原 佑香" userId="a5f00a335f907aa0" providerId="LiveId" clId="{6A337E00-708F-435B-88F0-3B2F6BEEA679}" dt="2021-10-24T16:11:17.657" v="926" actId="20577"/>
        <pc:sldMkLst>
          <pc:docMk/>
          <pc:sldMk cId="2812976084" sldId="313"/>
        </pc:sldMkLst>
        <pc:spChg chg="mod">
          <ac:chgData name="河原 佑香" userId="a5f00a335f907aa0" providerId="LiveId" clId="{6A337E00-708F-435B-88F0-3B2F6BEEA679}" dt="2021-10-24T16:11:17.657" v="926" actId="20577"/>
          <ac:spMkLst>
            <pc:docMk/>
            <pc:sldMk cId="2812976084" sldId="313"/>
            <ac:spMk id="10" creationId="{20A9B22E-FD81-411F-82AC-A26F13C36C83}"/>
          </ac:spMkLst>
        </pc:spChg>
        <pc:grpChg chg="add mod">
          <ac:chgData name="河原 佑香" userId="a5f00a335f907aa0" providerId="LiveId" clId="{6A337E00-708F-435B-88F0-3B2F6BEEA679}" dt="2021-10-24T16:10:45.032" v="861"/>
          <ac:grpSpMkLst>
            <pc:docMk/>
            <pc:sldMk cId="2812976084" sldId="313"/>
            <ac:grpSpMk id="8" creationId="{B25E0C43-11C4-4D43-AD87-B11B23942A76}"/>
          </ac:grpSpMkLst>
        </pc:grpChg>
        <pc:cxnChg chg="mod">
          <ac:chgData name="河原 佑香" userId="a5f00a335f907aa0" providerId="LiveId" clId="{6A337E00-708F-435B-88F0-3B2F6BEEA679}" dt="2021-10-24T16:10:45.032" v="861"/>
          <ac:cxnSpMkLst>
            <pc:docMk/>
            <pc:sldMk cId="2812976084" sldId="313"/>
            <ac:cxnSpMk id="11" creationId="{9594C814-791F-4A83-881A-DD50C0FE4628}"/>
          </ac:cxnSpMkLst>
        </pc:cxnChg>
      </pc:sldChg>
      <pc:sldChg chg="addSp delSp modSp mod">
        <pc:chgData name="河原 佑香" userId="a5f00a335f907aa0" providerId="LiveId" clId="{6A337E00-708F-435B-88F0-3B2F6BEEA679}" dt="2021-10-24T16:10:33.905" v="860" actId="20577"/>
        <pc:sldMkLst>
          <pc:docMk/>
          <pc:sldMk cId="764787386" sldId="314"/>
        </pc:sldMkLst>
        <pc:spChg chg="mod">
          <ac:chgData name="河原 佑香" userId="a5f00a335f907aa0" providerId="LiveId" clId="{6A337E00-708F-435B-88F0-3B2F6BEEA679}" dt="2021-10-24T15:52:45.519" v="333" actId="20577"/>
          <ac:spMkLst>
            <pc:docMk/>
            <pc:sldMk cId="764787386" sldId="314"/>
            <ac:spMk id="8" creationId="{DA097B11-B3A2-4C73-AD7A-EAAC3AF84C50}"/>
          </ac:spMkLst>
        </pc:spChg>
        <pc:spChg chg="add mod">
          <ac:chgData name="河原 佑香" userId="a5f00a335f907aa0" providerId="LiveId" clId="{6A337E00-708F-435B-88F0-3B2F6BEEA679}" dt="2021-10-24T15:57:17.753" v="485" actId="14100"/>
          <ac:spMkLst>
            <pc:docMk/>
            <pc:sldMk cId="764787386" sldId="314"/>
            <ac:spMk id="9" creationId="{347E4C7D-86F1-4D8E-A179-D1C73389B5A5}"/>
          </ac:spMkLst>
        </pc:spChg>
        <pc:spChg chg="add mod">
          <ac:chgData name="河原 佑香" userId="a5f00a335f907aa0" providerId="LiveId" clId="{6A337E00-708F-435B-88F0-3B2F6BEEA679}" dt="2021-10-24T16:10:33.905" v="860" actId="20577"/>
          <ac:spMkLst>
            <pc:docMk/>
            <pc:sldMk cId="764787386" sldId="314"/>
            <ac:spMk id="10" creationId="{5A57FFFC-A7E3-4B94-8784-5A0D4C8BED3C}"/>
          </ac:spMkLst>
        </pc:spChg>
        <pc:spChg chg="mod">
          <ac:chgData name="河原 佑香" userId="a5f00a335f907aa0" providerId="LiveId" clId="{6A337E00-708F-435B-88F0-3B2F6BEEA679}" dt="2021-10-24T16:10:01.680" v="842" actId="404"/>
          <ac:spMkLst>
            <pc:docMk/>
            <pc:sldMk cId="764787386" sldId="314"/>
            <ac:spMk id="17" creationId="{D641E74B-D4F3-4DEB-826B-34652DDE0422}"/>
          </ac:spMkLst>
        </pc:spChg>
        <pc:grpChg chg="add mod">
          <ac:chgData name="河原 佑香" userId="a5f00a335f907aa0" providerId="LiveId" clId="{6A337E00-708F-435B-88F0-3B2F6BEEA679}" dt="2021-10-24T16:09:12.235" v="770" actId="164"/>
          <ac:grpSpMkLst>
            <pc:docMk/>
            <pc:sldMk cId="764787386" sldId="314"/>
            <ac:grpSpMk id="15" creationId="{6D319879-D60F-4020-9301-37F3E9641675}"/>
          </ac:grpSpMkLst>
        </pc:grpChg>
        <pc:grpChg chg="add mod">
          <ac:chgData name="河原 佑香" userId="a5f00a335f907aa0" providerId="LiveId" clId="{6A337E00-708F-435B-88F0-3B2F6BEEA679}" dt="2021-10-24T16:10:09.594" v="843" actId="1076"/>
          <ac:grpSpMkLst>
            <pc:docMk/>
            <pc:sldMk cId="764787386" sldId="314"/>
            <ac:grpSpMk id="16" creationId="{DCB2294F-4B6B-4B0F-9C90-3E8FD2F7360C}"/>
          </ac:grpSpMkLst>
        </pc:grpChg>
        <pc:picChg chg="add del mod">
          <ac:chgData name="河原 佑香" userId="a5f00a335f907aa0" providerId="LiveId" clId="{6A337E00-708F-435B-88F0-3B2F6BEEA679}" dt="2021-10-24T15:57:20.009" v="486" actId="478"/>
          <ac:picMkLst>
            <pc:docMk/>
            <pc:sldMk cId="764787386" sldId="314"/>
            <ac:picMk id="7" creationId="{5AB9A37F-1475-4F46-AAC1-E0475F8D4553}"/>
          </ac:picMkLst>
        </pc:picChg>
        <pc:cxnChg chg="add mod">
          <ac:chgData name="河原 佑香" userId="a5f00a335f907aa0" providerId="LiveId" clId="{6A337E00-708F-435B-88F0-3B2F6BEEA679}" dt="2021-10-24T16:09:12.235" v="770" actId="164"/>
          <ac:cxnSpMkLst>
            <pc:docMk/>
            <pc:sldMk cId="764787386" sldId="314"/>
            <ac:cxnSpMk id="5" creationId="{6F8C8212-4D50-426A-8419-69BF078AA0D2}"/>
          </ac:cxnSpMkLst>
        </pc:cxnChg>
        <pc:cxnChg chg="mod">
          <ac:chgData name="河原 佑香" userId="a5f00a335f907aa0" providerId="LiveId" clId="{6A337E00-708F-435B-88F0-3B2F6BEEA679}" dt="2021-10-24T16:10:13.365" v="844" actId="14100"/>
          <ac:cxnSpMkLst>
            <pc:docMk/>
            <pc:sldMk cId="764787386" sldId="314"/>
            <ac:cxnSpMk id="18" creationId="{2F8CA2D4-9827-4210-A4AE-0E7548128139}"/>
          </ac:cxnSpMkLst>
        </pc:cxnChg>
      </pc:sldChg>
      <pc:sldChg chg="addSp delSp modSp mod">
        <pc:chgData name="河原 佑香" userId="a5f00a335f907aa0" providerId="LiveId" clId="{6A337E00-708F-435B-88F0-3B2F6BEEA679}" dt="2021-10-24T15:38:47.222" v="183" actId="1036"/>
        <pc:sldMkLst>
          <pc:docMk/>
          <pc:sldMk cId="618580087" sldId="315"/>
        </pc:sldMkLst>
        <pc:spChg chg="mod">
          <ac:chgData name="河原 佑香" userId="a5f00a335f907aa0" providerId="LiveId" clId="{6A337E00-708F-435B-88F0-3B2F6BEEA679}" dt="2021-10-24T15:36:25.851" v="1" actId="14100"/>
          <ac:spMkLst>
            <pc:docMk/>
            <pc:sldMk cId="618580087" sldId="315"/>
            <ac:spMk id="4" creationId="{BAAB90C5-A176-4ACB-9762-D042FB3751C5}"/>
          </ac:spMkLst>
        </pc:spChg>
        <pc:spChg chg="del">
          <ac:chgData name="河原 佑香" userId="a5f00a335f907aa0" providerId="LiveId" clId="{6A337E00-708F-435B-88F0-3B2F6BEEA679}" dt="2021-10-24T15:37:49.477" v="109" actId="478"/>
          <ac:spMkLst>
            <pc:docMk/>
            <pc:sldMk cId="618580087" sldId="315"/>
            <ac:spMk id="5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7:09.782" v="65" actId="14100"/>
          <ac:spMkLst>
            <pc:docMk/>
            <pc:sldMk cId="618580087" sldId="315"/>
            <ac:spMk id="6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6:43.152" v="50" actId="20577"/>
          <ac:spMkLst>
            <pc:docMk/>
            <pc:sldMk cId="618580087" sldId="315"/>
            <ac:spMk id="7" creationId="{00000000-0000-0000-0000-000000000000}"/>
          </ac:spMkLst>
        </pc:spChg>
        <pc:spChg chg="add del mod">
          <ac:chgData name="河原 佑香" userId="a5f00a335f907aa0" providerId="LiveId" clId="{6A337E00-708F-435B-88F0-3B2F6BEEA679}" dt="2021-10-24T15:38:40.940" v="172" actId="1037"/>
          <ac:spMkLst>
            <pc:docMk/>
            <pc:sldMk cId="618580087" sldId="315"/>
            <ac:spMk id="8" creationId="{23B09E38-1403-4670-81B5-D99F057D5152}"/>
          </ac:spMkLst>
        </pc:spChg>
        <pc:spChg chg="add del mod">
          <ac:chgData name="河原 佑香" userId="a5f00a335f907aa0" providerId="LiveId" clId="{6A337E00-708F-435B-88F0-3B2F6BEEA679}" dt="2021-10-24T15:38:47.222" v="183" actId="1036"/>
          <ac:spMkLst>
            <pc:docMk/>
            <pc:sldMk cId="618580087" sldId="315"/>
            <ac:spMk id="9" creationId="{6310F55D-A6A0-4F95-8112-874543295661}"/>
          </ac:spMkLst>
        </pc:spChg>
      </pc:sldChg>
      <pc:sldChg chg="delSp modSp mod">
        <pc:chgData name="河原 佑香" userId="a5f00a335f907aa0" providerId="LiveId" clId="{6A337E00-708F-435B-88F0-3B2F6BEEA679}" dt="2021-10-24T15:41:39.602" v="280" actId="20577"/>
        <pc:sldMkLst>
          <pc:docMk/>
          <pc:sldMk cId="1198516676" sldId="317"/>
        </pc:sldMkLst>
        <pc:spChg chg="mod">
          <ac:chgData name="河原 佑香" userId="a5f00a335f907aa0" providerId="LiveId" clId="{6A337E00-708F-435B-88F0-3B2F6BEEA679}" dt="2021-10-24T15:41:39.602" v="280" actId="20577"/>
          <ac:spMkLst>
            <pc:docMk/>
            <pc:sldMk cId="1198516676" sldId="317"/>
            <ac:spMk id="7" creationId="{00000000-0000-0000-0000-000000000000}"/>
          </ac:spMkLst>
        </pc:spChg>
        <pc:spChg chg="del">
          <ac:chgData name="河原 佑香" userId="a5f00a335f907aa0" providerId="LiveId" clId="{6A337E00-708F-435B-88F0-3B2F6BEEA679}" dt="2021-10-24T15:40:56.325" v="249" actId="478"/>
          <ac:spMkLst>
            <pc:docMk/>
            <pc:sldMk cId="1198516676" sldId="317"/>
            <ac:spMk id="10" creationId="{00000000-0000-0000-0000-000000000000}"/>
          </ac:spMkLst>
        </pc:spChg>
        <pc:picChg chg="mod">
          <ac:chgData name="河原 佑香" userId="a5f00a335f907aa0" providerId="LiveId" clId="{6A337E00-708F-435B-88F0-3B2F6BEEA679}" dt="2021-10-24T15:41:31.985" v="269" actId="1076"/>
          <ac:picMkLst>
            <pc:docMk/>
            <pc:sldMk cId="1198516676" sldId="317"/>
            <ac:picMk id="5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3.865" v="270" actId="1076"/>
          <ac:picMkLst>
            <pc:docMk/>
            <pc:sldMk cId="1198516676" sldId="317"/>
            <ac:picMk id="6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5.776" v="271" actId="1076"/>
          <ac:picMkLst>
            <pc:docMk/>
            <pc:sldMk cId="1198516676" sldId="317"/>
            <ac:picMk id="9" creationId="{00000000-0000-0000-0000-000000000000}"/>
          </ac:picMkLst>
        </pc:picChg>
      </pc:sldChg>
      <pc:sldChg chg="delSp mod">
        <pc:chgData name="河原 佑香" userId="a5f00a335f907aa0" providerId="LiveId" clId="{6A337E00-708F-435B-88F0-3B2F6BEEA679}" dt="2021-10-24T15:41:50.365" v="281" actId="478"/>
        <pc:sldMkLst>
          <pc:docMk/>
          <pc:sldMk cId="405714274" sldId="318"/>
        </pc:sldMkLst>
        <pc:spChg chg="del">
          <ac:chgData name="河原 佑香" userId="a5f00a335f907aa0" providerId="LiveId" clId="{6A337E00-708F-435B-88F0-3B2F6BEEA679}" dt="2021-10-24T15:41:50.365" v="281" actId="478"/>
          <ac:spMkLst>
            <pc:docMk/>
            <pc:sldMk cId="405714274" sldId="318"/>
            <ac:spMk id="10" creationId="{00000000-0000-0000-0000-000000000000}"/>
          </ac:spMkLst>
        </pc:spChg>
      </pc:sldChg>
      <pc:sldChg chg="add del">
        <pc:chgData name="河原 佑香" userId="a5f00a335f907aa0" providerId="LiveId" clId="{6A337E00-708F-435B-88F0-3B2F6BEEA679}" dt="2021-10-24T15:42:35.402" v="283" actId="47"/>
        <pc:sldMkLst>
          <pc:docMk/>
          <pc:sldMk cId="3292925467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1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26699B4-D60D-456E-8DE1-13888B832ACB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2FF9C50-DA41-4E9E-950B-4E1495AA7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33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8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xmlns="" id="{884F66B9-EBCC-489E-9AB3-C09944B7E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0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48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6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6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楕円 23"/>
          <p:cNvSpPr/>
          <p:nvPr/>
        </p:nvSpPr>
        <p:spPr>
          <a:xfrm>
            <a:off x="8795554" y="1270082"/>
            <a:ext cx="2808000" cy="28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5819295" y="1270082"/>
            <a:ext cx="2808000" cy="28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6948000" cy="1188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6544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介護ベッドでは、どんな事故が起こりやすいでしょうか？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1" b="20782"/>
          <a:stretch/>
        </p:blipFill>
        <p:spPr>
          <a:xfrm>
            <a:off x="491589" y="1364049"/>
            <a:ext cx="5106323" cy="30023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57" y="2135485"/>
            <a:ext cx="2732836" cy="194709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719" y="2237092"/>
            <a:ext cx="2425670" cy="155877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5465">
            <a:off x="8909158" y="3394258"/>
            <a:ext cx="615270" cy="58621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5676843" y="1433402"/>
            <a:ext cx="3092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ベッドを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起こそうとしたら</a:t>
            </a:r>
            <a:r>
              <a:rPr lang="en-US" altLang="ja-JP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lang="ja-JP" altLang="en-US" sz="2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8678909" y="1402793"/>
            <a:ext cx="3092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ベッドの下に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物を落として</a:t>
            </a:r>
            <a:r>
              <a:rPr lang="en-US" altLang="ja-JP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lang="ja-JP" altLang="en-US" sz="2000" dirty="0"/>
          </a:p>
        </p:txBody>
      </p:sp>
      <p:sp>
        <p:nvSpPr>
          <p:cNvPr id="22" name="正方形/長方形 21"/>
          <p:cNvSpPr/>
          <p:nvPr/>
        </p:nvSpPr>
        <p:spPr>
          <a:xfrm>
            <a:off x="8254918" y="1005564"/>
            <a:ext cx="870752" cy="461665"/>
          </a:xfrm>
          <a:prstGeom prst="rect">
            <a:avLst/>
          </a:prstGeom>
          <a:solidFill>
            <a:srgbClr val="F2DB0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ヒント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138766" y="-167808"/>
            <a:ext cx="5175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ja-JP" altLang="en-US" sz="1050" dirty="0"/>
          </a:p>
          <a:p>
            <a:pPr algn="r"/>
            <a:r>
              <a:rPr lang="ja-JP" altLang="en-US" sz="1050" dirty="0"/>
              <a:t>出典：経済産業省　「高齢者製品事故防止に関するハンドブック」</a:t>
            </a:r>
          </a:p>
        </p:txBody>
      </p:sp>
      <p:sp>
        <p:nvSpPr>
          <p:cNvPr id="16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>
            <a:off x="356910" y="4412700"/>
            <a:ext cx="11604665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52543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あなたの予想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lang="en-US" altLang="ja-JP" sz="2000" b="1" dirty="0">
              <a:solidFill>
                <a:srgbClr val="02025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結果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1156955" y="5536800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156955" y="6529577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6948000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654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このあとどうなるか、予想してみましょう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654423" y="1006297"/>
            <a:ext cx="5182243" cy="291358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4FF0E"/>
              </a:clrFrom>
              <a:clrTo>
                <a:srgbClr val="C4FF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66" y="4845456"/>
            <a:ext cx="2779534" cy="191955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6562805" y="1006296"/>
            <a:ext cx="5182245" cy="291359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正方形/長方形 13"/>
          <p:cNvSpPr/>
          <p:nvPr/>
        </p:nvSpPr>
        <p:spPr>
          <a:xfrm>
            <a:off x="538285" y="5116739"/>
            <a:ext cx="9527562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介護ベッドの事故は、身体機能や認知レベルの低下した方ほど大きな事故に遭いやすい。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endParaRPr lang="en-US" altLang="ja-JP" sz="105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目を離した間に、要介護者が 「</a:t>
            </a:r>
            <a:r>
              <a:rPr lang="ja-JP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柵やマットレスに首が挟まれる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」、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強度の低いベッド柵を手すりとして使用したことで転倒する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」といった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思わぬ事故により大怪我や、死亡に至ったケースもある。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38285" y="4102681"/>
            <a:ext cx="5414521" cy="7427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52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54423" y="4274014"/>
            <a:ext cx="5182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手を挟んだままベッドを起こして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骨折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446668" y="4102680"/>
            <a:ext cx="5414521" cy="7427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52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446668" y="4274013"/>
            <a:ext cx="5414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物を取ろうとして首が柵に挟まり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窒息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1" y="1072521"/>
            <a:ext cx="973655" cy="97365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11" y="1038735"/>
            <a:ext cx="981311" cy="981311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7138766" y="-167808"/>
            <a:ext cx="5175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ja-JP" altLang="en-US" sz="1050" dirty="0"/>
          </a:p>
          <a:p>
            <a:pPr algn="r"/>
            <a:r>
              <a:rPr lang="ja-JP" altLang="en-US" sz="1050" dirty="0"/>
              <a:t>出典：経済産業省　「高齢者製品事故防止に関するハンドブック」</a:t>
            </a:r>
          </a:p>
        </p:txBody>
      </p:sp>
    </p:spTree>
    <p:extLst>
      <p:ext uri="{BB962C8B-B14F-4D97-AF65-F5344CB8AC3E}">
        <p14:creationId xmlns:p14="http://schemas.microsoft.com/office/powerpoint/2010/main" val="39137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140</Words>
  <Application>Microsoft Office PowerPoint</Application>
  <PresentationFormat>ワイド画面</PresentationFormat>
  <Paragraphs>26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kawahara</dc:creator>
  <cp:lastModifiedBy>福田 麻衣</cp:lastModifiedBy>
  <cp:revision>454</cp:revision>
  <cp:lastPrinted>2022-02-08T01:18:20Z</cp:lastPrinted>
  <dcterms:created xsi:type="dcterms:W3CDTF">2021-09-07T06:20:39Z</dcterms:created>
  <dcterms:modified xsi:type="dcterms:W3CDTF">2022-05-20T02:50:26Z</dcterms:modified>
</cp:coreProperties>
</file>