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8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55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4172" r="44876" b="9635"/>
          <a:stretch/>
        </p:blipFill>
        <p:spPr bwMode="gray">
          <a:xfrm>
            <a:off x="1558571" y="1020102"/>
            <a:ext cx="3214928" cy="320568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グループ化 15"/>
          <p:cNvGrpSpPr/>
          <p:nvPr/>
        </p:nvGrpSpPr>
        <p:grpSpPr>
          <a:xfrm>
            <a:off x="4663230" y="1112581"/>
            <a:ext cx="6430266" cy="3020729"/>
            <a:chOff x="4480350" y="1408096"/>
            <a:chExt cx="6430266" cy="3020729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480350" y="1408096"/>
              <a:ext cx="6430266" cy="3020729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5626833" y="1902797"/>
              <a:ext cx="497476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高い場所にある棚</a:t>
              </a:r>
              <a:r>
                <a:rPr lang="ja-JP" altLang="en-US" sz="2800" b="1" dirty="0" smtClean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に荷物を</a:t>
              </a:r>
              <a:endParaRPr lang="en-US" altLang="ja-JP" sz="28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ja-JP" altLang="en-US" sz="2800" b="1" dirty="0" smtClean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しまいたい</a:t>
              </a: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。</a:t>
              </a:r>
              <a:endPara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ja-JP" altLang="en-US" sz="2800" b="1" dirty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脚立</a:t>
              </a: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にあがって作業しよう。</a:t>
              </a:r>
              <a:endPara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26</Words>
  <Application>Microsoft Office PowerPoint</Application>
  <PresentationFormat>ワイド画面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456</cp:revision>
  <cp:lastPrinted>2022-02-08T01:18:20Z</cp:lastPrinted>
  <dcterms:created xsi:type="dcterms:W3CDTF">2021-09-07T06:20:39Z</dcterms:created>
  <dcterms:modified xsi:type="dcterms:W3CDTF">2022-05-20T02:40:02Z</dcterms:modified>
</cp:coreProperties>
</file>