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81" r:id="rId2"/>
    <p:sldId id="319" r:id="rId3"/>
    <p:sldId id="360" r:id="rId4"/>
    <p:sldId id="361" r:id="rId5"/>
    <p:sldId id="322" r:id="rId6"/>
    <p:sldId id="334" r:id="rId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BE3"/>
    <a:srgbClr val="B3C6E7"/>
    <a:srgbClr val="809FD6"/>
    <a:srgbClr val="6188CD"/>
    <a:srgbClr val="FFFCF3"/>
    <a:srgbClr val="F3A875"/>
    <a:srgbClr val="ED7D31"/>
    <a:srgbClr val="5B9BD5"/>
    <a:srgbClr val="3483CA"/>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333" autoAdjust="0"/>
  </p:normalViewPr>
  <p:slideViewPr>
    <p:cSldViewPr snapToGrid="0">
      <p:cViewPr varScale="1">
        <p:scale>
          <a:sx n="80" d="100"/>
          <a:sy n="80" d="100"/>
        </p:scale>
        <p:origin x="72" y="84"/>
      </p:cViewPr>
      <p:guideLst/>
    </p:cSldViewPr>
  </p:slideViewPr>
  <p:notesTextViewPr>
    <p:cViewPr>
      <p:scale>
        <a:sx n="125" d="100"/>
        <a:sy n="125" d="100"/>
      </p:scale>
      <p:origin x="0" y="0"/>
    </p:cViewPr>
  </p:notesTextViewPr>
  <p:notesViewPr>
    <p:cSldViewPr snapToGrid="0" showGuides="1">
      <p:cViewPr varScale="1">
        <p:scale>
          <a:sx n="53" d="100"/>
          <a:sy n="53" d="100"/>
        </p:scale>
        <p:origin x="28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wahara Yuka" userId="e2d645c1-0f41-4ea8-9ad3-8c5d91cf5c2f" providerId="ADAL" clId="{72818260-D4DE-4E29-BF7F-F1F11EADF000}"/>
    <pc:docChg chg="modSld">
      <pc:chgData name="Kawahara Yuka" userId="e2d645c1-0f41-4ea8-9ad3-8c5d91cf5c2f" providerId="ADAL" clId="{72818260-D4DE-4E29-BF7F-F1F11EADF000}" dt="2022-01-20T07:54:55.976" v="2" actId="1076"/>
      <pc:docMkLst>
        <pc:docMk/>
      </pc:docMkLst>
      <pc:sldChg chg="modSp mod">
        <pc:chgData name="Kawahara Yuka" userId="e2d645c1-0f41-4ea8-9ad3-8c5d91cf5c2f" providerId="ADAL" clId="{72818260-D4DE-4E29-BF7F-F1F11EADF000}" dt="2022-01-20T07:54:55.976" v="2" actId="1076"/>
        <pc:sldMkLst>
          <pc:docMk/>
          <pc:sldMk cId="1180220051" sldId="349"/>
        </pc:sldMkLst>
        <pc:spChg chg="mod">
          <ac:chgData name="Kawahara Yuka" userId="e2d645c1-0f41-4ea8-9ad3-8c5d91cf5c2f" providerId="ADAL" clId="{72818260-D4DE-4E29-BF7F-F1F11EADF000}" dt="2022-01-20T07:54:52.307" v="1" actId="255"/>
          <ac:spMkLst>
            <pc:docMk/>
            <pc:sldMk cId="1180220051" sldId="349"/>
            <ac:spMk id="7" creationId="{00000000-0000-0000-0000-000000000000}"/>
          </ac:spMkLst>
        </pc:spChg>
        <pc:spChg chg="mod">
          <ac:chgData name="Kawahara Yuka" userId="e2d645c1-0f41-4ea8-9ad3-8c5d91cf5c2f" providerId="ADAL" clId="{72818260-D4DE-4E29-BF7F-F1F11EADF000}" dt="2022-01-20T07:54:55.976" v="2" actId="1076"/>
          <ac:spMkLst>
            <pc:docMk/>
            <pc:sldMk cId="1180220051" sldId="349"/>
            <ac:spMk id="8" creationId="{00000000-0000-0000-0000-000000000000}"/>
          </ac:spMkLst>
        </pc:spChg>
      </pc:sldChg>
    </pc:docChg>
  </pc:docChgLst>
  <pc:docChgLst>
    <pc:chgData name="河原 佑香" userId="a5f00a335f907aa0" providerId="LiveId" clId="{6A337E00-708F-435B-88F0-3B2F6BEEA679}"/>
    <pc:docChg chg="undo redo custSel addSld delSld modSld">
      <pc:chgData name="河原 佑香" userId="a5f00a335f907aa0" providerId="LiveId" clId="{6A337E00-708F-435B-88F0-3B2F6BEEA679}" dt="2021-10-24T16:12:40.683" v="959" actId="1076"/>
      <pc:docMkLst>
        <pc:docMk/>
      </pc:docMkLst>
      <pc:sldChg chg="delSp modSp mod">
        <pc:chgData name="河原 佑香" userId="a5f00a335f907aa0" providerId="LiveId" clId="{6A337E00-708F-435B-88F0-3B2F6BEEA679}" dt="2021-10-24T15:40:34.192" v="248" actId="14100"/>
        <pc:sldMkLst>
          <pc:docMk/>
          <pc:sldMk cId="4171290081" sldId="261"/>
        </pc:sldMkLst>
        <pc:spChg chg="mod">
          <ac:chgData name="河原 佑香" userId="a5f00a335f907aa0" providerId="LiveId" clId="{6A337E00-708F-435B-88F0-3B2F6BEEA679}" dt="2021-10-24T15:40:34.192" v="248" actId="14100"/>
          <ac:spMkLst>
            <pc:docMk/>
            <pc:sldMk cId="4171290081" sldId="261"/>
            <ac:spMk id="7" creationId="{00000000-0000-0000-0000-000000000000}"/>
          </ac:spMkLst>
        </pc:spChg>
        <pc:spChg chg="mod">
          <ac:chgData name="河原 佑香" userId="a5f00a335f907aa0" providerId="LiveId" clId="{6A337E00-708F-435B-88F0-3B2F6BEEA679}" dt="2021-10-24T15:39:30.734" v="194" actId="20577"/>
          <ac:spMkLst>
            <pc:docMk/>
            <pc:sldMk cId="4171290081" sldId="261"/>
            <ac:spMk id="8" creationId="{00000000-0000-0000-0000-000000000000}"/>
          </ac:spMkLst>
        </pc:spChg>
        <pc:spChg chg="del mod ord">
          <ac:chgData name="河原 佑香" userId="a5f00a335f907aa0" providerId="LiveId" clId="{6A337E00-708F-435B-88F0-3B2F6BEEA679}" dt="2021-10-24T15:40:29.629" v="247" actId="478"/>
          <ac:spMkLst>
            <pc:docMk/>
            <pc:sldMk cId="4171290081" sldId="261"/>
            <ac:spMk id="10" creationId="{00000000-0000-0000-0000-000000000000}"/>
          </ac:spMkLst>
        </pc:spChg>
      </pc:sldChg>
      <pc:sldChg chg="addSp delSp modSp mod">
        <pc:chgData name="河原 佑香" userId="a5f00a335f907aa0" providerId="LiveId" clId="{6A337E00-708F-435B-88F0-3B2F6BEEA679}" dt="2021-10-24T16:12:40.683" v="959" actId="1076"/>
        <pc:sldMkLst>
          <pc:docMk/>
          <pc:sldMk cId="869308598" sldId="270"/>
        </pc:sldMkLst>
        <pc:spChg chg="del">
          <ac:chgData name="河原 佑香" userId="a5f00a335f907aa0" providerId="LiveId" clId="{6A337E00-708F-435B-88F0-3B2F6BEEA679}" dt="2021-10-24T16:11:42.023" v="929" actId="478"/>
          <ac:spMkLst>
            <pc:docMk/>
            <pc:sldMk cId="869308598" sldId="270"/>
            <ac:spMk id="2" creationId="{00000000-0000-0000-0000-000000000000}"/>
          </ac:spMkLst>
        </pc:spChg>
        <pc:spChg chg="add mod ord">
          <ac:chgData name="河原 佑香" userId="a5f00a335f907aa0" providerId="LiveId" clId="{6A337E00-708F-435B-88F0-3B2F6BEEA679}" dt="2021-10-24T16:11:39.092" v="928" actId="167"/>
          <ac:spMkLst>
            <pc:docMk/>
            <pc:sldMk cId="869308598" sldId="270"/>
            <ac:spMk id="6" creationId="{AEEF8791-56CE-4D47-91A3-036168A7A660}"/>
          </ac:spMkLst>
        </pc:spChg>
        <pc:spChg chg="add mod ord">
          <ac:chgData name="河原 佑香" userId="a5f00a335f907aa0" providerId="LiveId" clId="{6A337E00-708F-435B-88F0-3B2F6BEEA679}" dt="2021-10-24T16:12:40.683" v="959" actId="1076"/>
          <ac:spMkLst>
            <pc:docMk/>
            <pc:sldMk cId="869308598" sldId="270"/>
            <ac:spMk id="7" creationId="{D03B0652-EAA7-4ECE-B20C-BE7B933DAE6F}"/>
          </ac:spMkLst>
        </pc:spChg>
      </pc:sldChg>
      <pc:sldChg chg="delSp del mod">
        <pc:chgData name="河原 佑香" userId="a5f00a335f907aa0" providerId="LiveId" clId="{6A337E00-708F-435B-88F0-3B2F6BEEA679}" dt="2021-10-24T16:00:38.752" v="725" actId="47"/>
        <pc:sldMkLst>
          <pc:docMk/>
          <pc:sldMk cId="2714916907" sldId="290"/>
        </pc:sldMkLst>
        <pc:picChg chg="del">
          <ac:chgData name="河原 佑香" userId="a5f00a335f907aa0" providerId="LiveId" clId="{6A337E00-708F-435B-88F0-3B2F6BEEA679}" dt="2021-10-24T15:52:30.642" v="284" actId="21"/>
          <ac:picMkLst>
            <pc:docMk/>
            <pc:sldMk cId="2714916907" sldId="290"/>
            <ac:picMk id="4" creationId="{00000000-0000-0000-0000-000000000000}"/>
          </ac:picMkLst>
        </pc:picChg>
      </pc:sldChg>
      <pc:sldChg chg="addSp modSp mod">
        <pc:chgData name="河原 佑香" userId="a5f00a335f907aa0" providerId="LiveId" clId="{6A337E00-708F-435B-88F0-3B2F6BEEA679}" dt="2021-10-24T16:11:17.657" v="926" actId="20577"/>
        <pc:sldMkLst>
          <pc:docMk/>
          <pc:sldMk cId="2812976084" sldId="313"/>
        </pc:sldMkLst>
        <pc:spChg chg="mod">
          <ac:chgData name="河原 佑香" userId="a5f00a335f907aa0" providerId="LiveId" clId="{6A337E00-708F-435B-88F0-3B2F6BEEA679}" dt="2021-10-24T16:11:17.657" v="926" actId="20577"/>
          <ac:spMkLst>
            <pc:docMk/>
            <pc:sldMk cId="2812976084" sldId="313"/>
            <ac:spMk id="10" creationId="{20A9B22E-FD81-411F-82AC-A26F13C36C83}"/>
          </ac:spMkLst>
        </pc:spChg>
        <pc:grpChg chg="add mod">
          <ac:chgData name="河原 佑香" userId="a5f00a335f907aa0" providerId="LiveId" clId="{6A337E00-708F-435B-88F0-3B2F6BEEA679}" dt="2021-10-24T16:10:45.032" v="861"/>
          <ac:grpSpMkLst>
            <pc:docMk/>
            <pc:sldMk cId="2812976084" sldId="313"/>
            <ac:grpSpMk id="8" creationId="{B25E0C43-11C4-4D43-AD87-B11B23942A76}"/>
          </ac:grpSpMkLst>
        </pc:grpChg>
        <pc:cxnChg chg="mod">
          <ac:chgData name="河原 佑香" userId="a5f00a335f907aa0" providerId="LiveId" clId="{6A337E00-708F-435B-88F0-3B2F6BEEA679}" dt="2021-10-24T16:10:45.032" v="861"/>
          <ac:cxnSpMkLst>
            <pc:docMk/>
            <pc:sldMk cId="2812976084" sldId="313"/>
            <ac:cxnSpMk id="11" creationId="{9594C814-791F-4A83-881A-DD50C0FE4628}"/>
          </ac:cxnSpMkLst>
        </pc:cxnChg>
      </pc:sldChg>
      <pc:sldChg chg="addSp delSp modSp mod">
        <pc:chgData name="河原 佑香" userId="a5f00a335f907aa0" providerId="LiveId" clId="{6A337E00-708F-435B-88F0-3B2F6BEEA679}" dt="2021-10-24T16:10:33.905" v="860" actId="20577"/>
        <pc:sldMkLst>
          <pc:docMk/>
          <pc:sldMk cId="764787386" sldId="314"/>
        </pc:sldMkLst>
        <pc:spChg chg="mod">
          <ac:chgData name="河原 佑香" userId="a5f00a335f907aa0" providerId="LiveId" clId="{6A337E00-708F-435B-88F0-3B2F6BEEA679}" dt="2021-10-24T15:52:45.519" v="333" actId="20577"/>
          <ac:spMkLst>
            <pc:docMk/>
            <pc:sldMk cId="764787386" sldId="314"/>
            <ac:spMk id="8" creationId="{DA097B11-B3A2-4C73-AD7A-EAAC3AF84C50}"/>
          </ac:spMkLst>
        </pc:spChg>
        <pc:spChg chg="add mod">
          <ac:chgData name="河原 佑香" userId="a5f00a335f907aa0" providerId="LiveId" clId="{6A337E00-708F-435B-88F0-3B2F6BEEA679}" dt="2021-10-24T15:57:17.753" v="485" actId="14100"/>
          <ac:spMkLst>
            <pc:docMk/>
            <pc:sldMk cId="764787386" sldId="314"/>
            <ac:spMk id="9" creationId="{347E4C7D-86F1-4D8E-A179-D1C73389B5A5}"/>
          </ac:spMkLst>
        </pc:spChg>
        <pc:spChg chg="add mod">
          <ac:chgData name="河原 佑香" userId="a5f00a335f907aa0" providerId="LiveId" clId="{6A337E00-708F-435B-88F0-3B2F6BEEA679}" dt="2021-10-24T16:10:33.905" v="860" actId="20577"/>
          <ac:spMkLst>
            <pc:docMk/>
            <pc:sldMk cId="764787386" sldId="314"/>
            <ac:spMk id="10" creationId="{5A57FFFC-A7E3-4B94-8784-5A0D4C8BED3C}"/>
          </ac:spMkLst>
        </pc:spChg>
        <pc:spChg chg="mod">
          <ac:chgData name="河原 佑香" userId="a5f00a335f907aa0" providerId="LiveId" clId="{6A337E00-708F-435B-88F0-3B2F6BEEA679}" dt="2021-10-24T16:10:01.680" v="842" actId="404"/>
          <ac:spMkLst>
            <pc:docMk/>
            <pc:sldMk cId="764787386" sldId="314"/>
            <ac:spMk id="17" creationId="{D641E74B-D4F3-4DEB-826B-34652DDE0422}"/>
          </ac:spMkLst>
        </pc:spChg>
        <pc:grpChg chg="add mod">
          <ac:chgData name="河原 佑香" userId="a5f00a335f907aa0" providerId="LiveId" clId="{6A337E00-708F-435B-88F0-3B2F6BEEA679}" dt="2021-10-24T16:09:12.235" v="770" actId="164"/>
          <ac:grpSpMkLst>
            <pc:docMk/>
            <pc:sldMk cId="764787386" sldId="314"/>
            <ac:grpSpMk id="15" creationId="{6D319879-D60F-4020-9301-37F3E9641675}"/>
          </ac:grpSpMkLst>
        </pc:grpChg>
        <pc:grpChg chg="add mod">
          <ac:chgData name="河原 佑香" userId="a5f00a335f907aa0" providerId="LiveId" clId="{6A337E00-708F-435B-88F0-3B2F6BEEA679}" dt="2021-10-24T16:10:09.594" v="843" actId="1076"/>
          <ac:grpSpMkLst>
            <pc:docMk/>
            <pc:sldMk cId="764787386" sldId="314"/>
            <ac:grpSpMk id="16" creationId="{DCB2294F-4B6B-4B0F-9C90-3E8FD2F7360C}"/>
          </ac:grpSpMkLst>
        </pc:grpChg>
        <pc:picChg chg="add del mod">
          <ac:chgData name="河原 佑香" userId="a5f00a335f907aa0" providerId="LiveId" clId="{6A337E00-708F-435B-88F0-3B2F6BEEA679}" dt="2021-10-24T15:57:20.009" v="486" actId="478"/>
          <ac:picMkLst>
            <pc:docMk/>
            <pc:sldMk cId="764787386" sldId="314"/>
            <ac:picMk id="7" creationId="{5AB9A37F-1475-4F46-AAC1-E0475F8D4553}"/>
          </ac:picMkLst>
        </pc:picChg>
        <pc:cxnChg chg="add mod">
          <ac:chgData name="河原 佑香" userId="a5f00a335f907aa0" providerId="LiveId" clId="{6A337E00-708F-435B-88F0-3B2F6BEEA679}" dt="2021-10-24T16:09:12.235" v="770" actId="164"/>
          <ac:cxnSpMkLst>
            <pc:docMk/>
            <pc:sldMk cId="764787386" sldId="314"/>
            <ac:cxnSpMk id="5" creationId="{6F8C8212-4D50-426A-8419-69BF078AA0D2}"/>
          </ac:cxnSpMkLst>
        </pc:cxnChg>
        <pc:cxnChg chg="mod">
          <ac:chgData name="河原 佑香" userId="a5f00a335f907aa0" providerId="LiveId" clId="{6A337E00-708F-435B-88F0-3B2F6BEEA679}" dt="2021-10-24T16:10:13.365" v="844" actId="14100"/>
          <ac:cxnSpMkLst>
            <pc:docMk/>
            <pc:sldMk cId="764787386" sldId="314"/>
            <ac:cxnSpMk id="18" creationId="{2F8CA2D4-9827-4210-A4AE-0E7548128139}"/>
          </ac:cxnSpMkLst>
        </pc:cxnChg>
      </pc:sldChg>
      <pc:sldChg chg="addSp delSp modSp mod">
        <pc:chgData name="河原 佑香" userId="a5f00a335f907aa0" providerId="LiveId" clId="{6A337E00-708F-435B-88F0-3B2F6BEEA679}" dt="2021-10-24T15:38:47.222" v="183" actId="1036"/>
        <pc:sldMkLst>
          <pc:docMk/>
          <pc:sldMk cId="618580087" sldId="315"/>
        </pc:sldMkLst>
        <pc:spChg chg="mod">
          <ac:chgData name="河原 佑香" userId="a5f00a335f907aa0" providerId="LiveId" clId="{6A337E00-708F-435B-88F0-3B2F6BEEA679}" dt="2021-10-24T15:36:25.851" v="1" actId="14100"/>
          <ac:spMkLst>
            <pc:docMk/>
            <pc:sldMk cId="618580087" sldId="315"/>
            <ac:spMk id="4" creationId="{BAAB90C5-A176-4ACB-9762-D042FB3751C5}"/>
          </ac:spMkLst>
        </pc:spChg>
        <pc:spChg chg="del">
          <ac:chgData name="河原 佑香" userId="a5f00a335f907aa0" providerId="LiveId" clId="{6A337E00-708F-435B-88F0-3B2F6BEEA679}" dt="2021-10-24T15:37:49.477" v="109" actId="478"/>
          <ac:spMkLst>
            <pc:docMk/>
            <pc:sldMk cId="618580087" sldId="315"/>
            <ac:spMk id="5" creationId="{00000000-0000-0000-0000-000000000000}"/>
          </ac:spMkLst>
        </pc:spChg>
        <pc:spChg chg="mod">
          <ac:chgData name="河原 佑香" userId="a5f00a335f907aa0" providerId="LiveId" clId="{6A337E00-708F-435B-88F0-3B2F6BEEA679}" dt="2021-10-24T15:37:09.782" v="65" actId="14100"/>
          <ac:spMkLst>
            <pc:docMk/>
            <pc:sldMk cId="618580087" sldId="315"/>
            <ac:spMk id="6" creationId="{00000000-0000-0000-0000-000000000000}"/>
          </ac:spMkLst>
        </pc:spChg>
        <pc:spChg chg="mod">
          <ac:chgData name="河原 佑香" userId="a5f00a335f907aa0" providerId="LiveId" clId="{6A337E00-708F-435B-88F0-3B2F6BEEA679}" dt="2021-10-24T15:36:43.152" v="50" actId="20577"/>
          <ac:spMkLst>
            <pc:docMk/>
            <pc:sldMk cId="618580087" sldId="315"/>
            <ac:spMk id="7" creationId="{00000000-0000-0000-0000-000000000000}"/>
          </ac:spMkLst>
        </pc:spChg>
        <pc:spChg chg="add del mod">
          <ac:chgData name="河原 佑香" userId="a5f00a335f907aa0" providerId="LiveId" clId="{6A337E00-708F-435B-88F0-3B2F6BEEA679}" dt="2021-10-24T15:38:40.940" v="172" actId="1037"/>
          <ac:spMkLst>
            <pc:docMk/>
            <pc:sldMk cId="618580087" sldId="315"/>
            <ac:spMk id="8" creationId="{23B09E38-1403-4670-81B5-D99F057D5152}"/>
          </ac:spMkLst>
        </pc:spChg>
        <pc:spChg chg="add del mod">
          <ac:chgData name="河原 佑香" userId="a5f00a335f907aa0" providerId="LiveId" clId="{6A337E00-708F-435B-88F0-3B2F6BEEA679}" dt="2021-10-24T15:38:47.222" v="183" actId="1036"/>
          <ac:spMkLst>
            <pc:docMk/>
            <pc:sldMk cId="618580087" sldId="315"/>
            <ac:spMk id="9" creationId="{6310F55D-A6A0-4F95-8112-874543295661}"/>
          </ac:spMkLst>
        </pc:spChg>
      </pc:sldChg>
      <pc:sldChg chg="delSp modSp mod">
        <pc:chgData name="河原 佑香" userId="a5f00a335f907aa0" providerId="LiveId" clId="{6A337E00-708F-435B-88F0-3B2F6BEEA679}" dt="2021-10-24T15:41:39.602" v="280" actId="20577"/>
        <pc:sldMkLst>
          <pc:docMk/>
          <pc:sldMk cId="1198516676" sldId="317"/>
        </pc:sldMkLst>
        <pc:spChg chg="mod">
          <ac:chgData name="河原 佑香" userId="a5f00a335f907aa0" providerId="LiveId" clId="{6A337E00-708F-435B-88F0-3B2F6BEEA679}" dt="2021-10-24T15:41:39.602" v="280" actId="20577"/>
          <ac:spMkLst>
            <pc:docMk/>
            <pc:sldMk cId="1198516676" sldId="317"/>
            <ac:spMk id="7" creationId="{00000000-0000-0000-0000-000000000000}"/>
          </ac:spMkLst>
        </pc:spChg>
        <pc:spChg chg="del">
          <ac:chgData name="河原 佑香" userId="a5f00a335f907aa0" providerId="LiveId" clId="{6A337E00-708F-435B-88F0-3B2F6BEEA679}" dt="2021-10-24T15:40:56.325" v="249" actId="478"/>
          <ac:spMkLst>
            <pc:docMk/>
            <pc:sldMk cId="1198516676" sldId="317"/>
            <ac:spMk id="10" creationId="{00000000-0000-0000-0000-000000000000}"/>
          </ac:spMkLst>
        </pc:spChg>
        <pc:picChg chg="mod">
          <ac:chgData name="河原 佑香" userId="a5f00a335f907aa0" providerId="LiveId" clId="{6A337E00-708F-435B-88F0-3B2F6BEEA679}" dt="2021-10-24T15:41:31.985" v="269" actId="1076"/>
          <ac:picMkLst>
            <pc:docMk/>
            <pc:sldMk cId="1198516676" sldId="317"/>
            <ac:picMk id="5" creationId="{00000000-0000-0000-0000-000000000000}"/>
          </ac:picMkLst>
        </pc:picChg>
        <pc:picChg chg="mod">
          <ac:chgData name="河原 佑香" userId="a5f00a335f907aa0" providerId="LiveId" clId="{6A337E00-708F-435B-88F0-3B2F6BEEA679}" dt="2021-10-24T15:41:33.865" v="270" actId="1076"/>
          <ac:picMkLst>
            <pc:docMk/>
            <pc:sldMk cId="1198516676" sldId="317"/>
            <ac:picMk id="6" creationId="{00000000-0000-0000-0000-000000000000}"/>
          </ac:picMkLst>
        </pc:picChg>
        <pc:picChg chg="mod">
          <ac:chgData name="河原 佑香" userId="a5f00a335f907aa0" providerId="LiveId" clId="{6A337E00-708F-435B-88F0-3B2F6BEEA679}" dt="2021-10-24T15:41:35.776" v="271" actId="1076"/>
          <ac:picMkLst>
            <pc:docMk/>
            <pc:sldMk cId="1198516676" sldId="317"/>
            <ac:picMk id="9" creationId="{00000000-0000-0000-0000-000000000000}"/>
          </ac:picMkLst>
        </pc:picChg>
      </pc:sldChg>
      <pc:sldChg chg="delSp mod">
        <pc:chgData name="河原 佑香" userId="a5f00a335f907aa0" providerId="LiveId" clId="{6A337E00-708F-435B-88F0-3B2F6BEEA679}" dt="2021-10-24T15:41:50.365" v="281" actId="478"/>
        <pc:sldMkLst>
          <pc:docMk/>
          <pc:sldMk cId="405714274" sldId="318"/>
        </pc:sldMkLst>
        <pc:spChg chg="del">
          <ac:chgData name="河原 佑香" userId="a5f00a335f907aa0" providerId="LiveId" clId="{6A337E00-708F-435B-88F0-3B2F6BEEA679}" dt="2021-10-24T15:41:50.365" v="281" actId="478"/>
          <ac:spMkLst>
            <pc:docMk/>
            <pc:sldMk cId="405714274" sldId="318"/>
            <ac:spMk id="10" creationId="{00000000-0000-0000-0000-000000000000}"/>
          </ac:spMkLst>
        </pc:spChg>
      </pc:sldChg>
      <pc:sldChg chg="add del">
        <pc:chgData name="河原 佑香" userId="a5f00a335f907aa0" providerId="LiveId" clId="{6A337E00-708F-435B-88F0-3B2F6BEEA679}" dt="2021-10-24T15:42:35.402" v="283" actId="47"/>
        <pc:sldMkLst>
          <pc:docMk/>
          <pc:sldMk cId="3292925467"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Tree>
    <p:extLst>
      <p:ext uri="{BB962C8B-B14F-4D97-AF65-F5344CB8AC3E}">
        <p14:creationId xmlns:p14="http://schemas.microsoft.com/office/powerpoint/2010/main" val="1792718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726699B4-D60D-456E-8DE1-13888B832ACB}" type="datetimeFigureOut">
              <a:rPr kumimoji="1" lang="ja-JP" altLang="en-US" smtClean="0"/>
              <a:t>2022/5/20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C2FF9C50-DA41-4E9E-950B-4E1495AA780C}" type="slidenum">
              <a:rPr kumimoji="1" lang="ja-JP" altLang="en-US" smtClean="0"/>
              <a:t>‹#›</a:t>
            </a:fld>
            <a:endParaRPr kumimoji="1" lang="ja-JP" altLang="en-US"/>
          </a:p>
        </p:txBody>
      </p:sp>
    </p:spTree>
    <p:extLst>
      <p:ext uri="{BB962C8B-B14F-4D97-AF65-F5344CB8AC3E}">
        <p14:creationId xmlns:p14="http://schemas.microsoft.com/office/powerpoint/2010/main" val="2050476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1</a:t>
            </a:fld>
            <a:endParaRPr kumimoji="1" lang="ja-JP" altLang="en-US"/>
          </a:p>
        </p:txBody>
      </p:sp>
    </p:spTree>
    <p:extLst>
      <p:ext uri="{BB962C8B-B14F-4D97-AF65-F5344CB8AC3E}">
        <p14:creationId xmlns:p14="http://schemas.microsoft.com/office/powerpoint/2010/main" val="136042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2</a:t>
            </a:fld>
            <a:endParaRPr kumimoji="1" lang="ja-JP" altLang="en-US"/>
          </a:p>
        </p:txBody>
      </p:sp>
    </p:spTree>
    <p:extLst>
      <p:ext uri="{BB962C8B-B14F-4D97-AF65-F5344CB8AC3E}">
        <p14:creationId xmlns:p14="http://schemas.microsoft.com/office/powerpoint/2010/main" val="279134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58">
              <a:defRPr/>
            </a:pPr>
            <a:fld id="{C2FF9C50-DA41-4E9E-950B-4E1495AA780C}" type="slidenum">
              <a:rPr lang="ja-JP" altLang="en-US">
                <a:solidFill>
                  <a:prstClr val="black"/>
                </a:solidFill>
                <a:latin typeface="游ゴシック" panose="020F0502020204030204"/>
                <a:ea typeface="游ゴシック" panose="020B0400000000000000" pitchFamily="50" charset="-128"/>
              </a:rPr>
              <a:pPr defTabSz="914358">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1500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58">
              <a:defRPr/>
            </a:pPr>
            <a:endParaRPr lang="en-US" altLang="ja-JP" dirty="0"/>
          </a:p>
        </p:txBody>
      </p:sp>
      <p:sp>
        <p:nvSpPr>
          <p:cNvPr id="4" name="スライド番号プレースホルダー 3"/>
          <p:cNvSpPr>
            <a:spLocks noGrp="1"/>
          </p:cNvSpPr>
          <p:nvPr>
            <p:ph type="sldNum" sz="quarter" idx="10"/>
          </p:nvPr>
        </p:nvSpPr>
        <p:spPr/>
        <p:txBody>
          <a:bodyPr/>
          <a:lstStyle/>
          <a:p>
            <a:pPr defTabSz="914358">
              <a:defRPr/>
            </a:pPr>
            <a:fld id="{C2FF9C50-DA41-4E9E-950B-4E1495AA780C}" type="slidenum">
              <a:rPr lang="ja-JP" altLang="en-US">
                <a:solidFill>
                  <a:prstClr val="black"/>
                </a:solidFill>
                <a:latin typeface="游ゴシック" panose="020F0502020204030204"/>
                <a:ea typeface="游ゴシック" panose="020B0400000000000000" pitchFamily="50" charset="-128"/>
              </a:rPr>
              <a:pPr defTabSz="914358">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7575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5</a:t>
            </a:fld>
            <a:endParaRPr kumimoji="1" lang="ja-JP" altLang="en-US"/>
          </a:p>
        </p:txBody>
      </p:sp>
    </p:spTree>
    <p:extLst>
      <p:ext uri="{BB962C8B-B14F-4D97-AF65-F5344CB8AC3E}">
        <p14:creationId xmlns:p14="http://schemas.microsoft.com/office/powerpoint/2010/main" val="356983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FF9C50-DA41-4E9E-950B-4E1495AA780C}" type="slidenum">
              <a:rPr kumimoji="1" lang="ja-JP" altLang="en-US" smtClean="0"/>
              <a:t>6</a:t>
            </a:fld>
            <a:endParaRPr kumimoji="1" lang="ja-JP" altLang="en-US"/>
          </a:p>
        </p:txBody>
      </p:sp>
    </p:spTree>
    <p:extLst>
      <p:ext uri="{BB962C8B-B14F-4D97-AF65-F5344CB8AC3E}">
        <p14:creationId xmlns:p14="http://schemas.microsoft.com/office/powerpoint/2010/main" val="131341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 xmlns:a16="http://schemas.microsoft.com/office/drawing/2014/main" id="{884F66B9-EBCC-489E-9AB3-C09944B7EA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6" r="5046"/>
          <a:stretch/>
        </p:blipFill>
        <p:spPr>
          <a:xfrm>
            <a:off x="-1" y="0"/>
            <a:ext cx="12192001" cy="6858000"/>
          </a:xfrm>
          <a:prstGeom prst="rect">
            <a:avLst/>
          </a:prstGeom>
        </p:spPr>
      </p:pic>
    </p:spTree>
    <p:extLst>
      <p:ext uri="{BB962C8B-B14F-4D97-AF65-F5344CB8AC3E}">
        <p14:creationId xmlns:p14="http://schemas.microsoft.com/office/powerpoint/2010/main" val="30852404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7270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17848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05760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23861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07556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389268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24177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16714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28743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01941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66EE12-ACB3-452E-B32B-8E05DC10E9D6}" type="datetimeFigureOut">
              <a:rPr kumimoji="1" lang="ja-JP" altLang="en-US" smtClean="0"/>
              <a:t>2022/5/20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41255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t="-72000" b="-72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6EE12-ACB3-452E-B32B-8E05DC10E9D6}" type="datetimeFigureOut">
              <a:rPr kumimoji="1" lang="ja-JP" altLang="en-US" smtClean="0"/>
              <a:t>2022/5/20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86A47-6E43-41F8-9F71-5698CB38A2F4}" type="slidenum">
              <a:rPr kumimoji="1" lang="ja-JP" altLang="en-US" smtClean="0"/>
              <a:t>‹#›</a:t>
            </a:fld>
            <a:endParaRPr kumimoji="1" lang="ja-JP" altLang="en-US"/>
          </a:p>
        </p:txBody>
      </p:sp>
    </p:spTree>
    <p:extLst>
      <p:ext uri="{BB962C8B-B14F-4D97-AF65-F5344CB8AC3E}">
        <p14:creationId xmlns:p14="http://schemas.microsoft.com/office/powerpoint/2010/main" val="1992649943"/>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四角形: 角を丸くする 6">
            <a:extLst>
              <a:ext uri="{FF2B5EF4-FFF2-40B4-BE49-F238E27FC236}">
                <a16:creationId xmlns="" xmlns:a16="http://schemas.microsoft.com/office/drawing/2014/main" id="{D03B0652-EAA7-4ECE-B20C-BE7B933DAE6F}"/>
              </a:ext>
            </a:extLst>
          </p:cNvPr>
          <p:cNvSpPr/>
          <p:nvPr/>
        </p:nvSpPr>
        <p:spPr>
          <a:xfrm flipV="1">
            <a:off x="-1" y="-6"/>
            <a:ext cx="8261685" cy="79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180925" y="44582"/>
            <a:ext cx="8080759" cy="584775"/>
          </a:xfrm>
          <a:prstGeom prst="rect">
            <a:avLst/>
          </a:prstGeom>
        </p:spPr>
        <p:txBody>
          <a:bodyPr wrap="square">
            <a:spAutoFit/>
          </a:bodyPr>
          <a:lstStyle/>
          <a:p>
            <a:pPr lvl="0"/>
            <a:r>
              <a:rPr lang="ja-JP" altLang="en-US" sz="3200" b="1" dirty="0">
                <a:solidFill>
                  <a:schemeClr val="bg1"/>
                </a:solidFill>
                <a:latin typeface="Meiryo UI" panose="020B0604030504040204" pitchFamily="50" charset="-128"/>
                <a:ea typeface="Meiryo UI" panose="020B0604030504040204" pitchFamily="50" charset="-128"/>
              </a:rPr>
              <a:t>このあと事故が起きました、どうしてでしょう？</a:t>
            </a:r>
            <a:endParaRPr lang="en-US" altLang="ja-JP" sz="3200" b="1" dirty="0">
              <a:solidFill>
                <a:schemeClr val="bg1"/>
              </a:solidFill>
              <a:latin typeface="Meiryo UI" panose="020B0604030504040204" pitchFamily="50" charset="-128"/>
              <a:ea typeface="Meiryo UI" panose="020B0604030504040204" pitchFamily="50" charset="-128"/>
            </a:endParaRPr>
          </a:p>
        </p:txBody>
      </p:sp>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62" t="277" r="21472" b="-277"/>
          <a:stretch/>
        </p:blipFill>
        <p:spPr bwMode="gray">
          <a:xfrm>
            <a:off x="454916" y="1175311"/>
            <a:ext cx="2711238" cy="2711238"/>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0543792" y="6613689"/>
            <a:ext cx="1648208"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：厚生労働省ホームページ</a:t>
            </a:r>
            <a:r>
              <a:rPr lang="ja-JP" altLang="en-US" sz="800" dirty="0">
                <a:latin typeface="Meiryo UI" panose="020B0604030504040204" pitchFamily="50" charset="-128"/>
                <a:ea typeface="Meiryo UI" panose="020B0604030504040204" pitchFamily="50" charset="-128"/>
              </a:rPr>
              <a:t>より</a:t>
            </a:r>
          </a:p>
        </p:txBody>
      </p:sp>
      <p:pic>
        <p:nvPicPr>
          <p:cNvPr id="11" name="Picture 8" descr="カバーを外した状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10917" y="4339371"/>
            <a:ext cx="2599235" cy="1886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l="56526" r="30758" b="92061"/>
          <a:stretch/>
        </p:blipFill>
        <p:spPr>
          <a:xfrm rot="265069">
            <a:off x="1224338" y="3994509"/>
            <a:ext cx="1016814" cy="476430"/>
          </a:xfrm>
          <a:prstGeom prst="rect">
            <a:avLst/>
          </a:prstGeom>
        </p:spPr>
      </p:pic>
      <p:sp>
        <p:nvSpPr>
          <p:cNvPr id="16" name="四角形: 角を丸くする 6">
            <a:extLst>
              <a:ext uri="{FF2B5EF4-FFF2-40B4-BE49-F238E27FC236}">
                <a16:creationId xmlns="" xmlns:a16="http://schemas.microsoft.com/office/drawing/2014/main" id="{D03B0652-EAA7-4ECE-B20C-BE7B933DAE6F}"/>
              </a:ext>
            </a:extLst>
          </p:cNvPr>
          <p:cNvSpPr/>
          <p:nvPr/>
        </p:nvSpPr>
        <p:spPr>
          <a:xfrm>
            <a:off x="3681663" y="1350202"/>
            <a:ext cx="8350817" cy="830997"/>
          </a:xfrm>
          <a:prstGeom prst="rect">
            <a:avLst/>
          </a:prstGeom>
          <a:noFill/>
          <a:ln w="76200">
            <a:noFill/>
          </a:ln>
        </p:spPr>
        <p:txBody>
          <a:bodyPr wrap="square" anchor="ctr">
            <a:spAutoFit/>
          </a:bodyPr>
          <a:lstStyle/>
          <a:p>
            <a:pPr lvl="0">
              <a:defRPr/>
            </a:pPr>
            <a:r>
              <a:rPr lang="ja-JP" altLang="en-US" sz="2400" b="1" dirty="0">
                <a:solidFill>
                  <a:srgbClr val="152543"/>
                </a:solidFill>
                <a:latin typeface="Meiryo UI" panose="020B0604030504040204" pitchFamily="50" charset="-128"/>
                <a:ea typeface="Meiryo UI" panose="020B0604030504040204" pitchFamily="50" charset="-128"/>
              </a:rPr>
              <a:t>首のこりをほぐそうとマッサージ器</a:t>
            </a:r>
            <a:r>
              <a:rPr lang="ja-JP" altLang="en-US" sz="2400" b="1" dirty="0" smtClean="0">
                <a:solidFill>
                  <a:srgbClr val="152543"/>
                </a:solidFill>
                <a:latin typeface="Meiryo UI" panose="020B0604030504040204" pitchFamily="50" charset="-128"/>
                <a:ea typeface="Meiryo UI" panose="020B0604030504040204" pitchFamily="50" charset="-128"/>
              </a:rPr>
              <a:t>を使って</a:t>
            </a:r>
            <a:r>
              <a:rPr lang="ja-JP" altLang="en-US" sz="2400" b="1" dirty="0">
                <a:solidFill>
                  <a:srgbClr val="152543"/>
                </a:solidFill>
                <a:latin typeface="Meiryo UI" panose="020B0604030504040204" pitchFamily="50" charset="-128"/>
                <a:ea typeface="Meiryo UI" panose="020B0604030504040204" pitchFamily="50" charset="-128"/>
              </a:rPr>
              <a:t>いるがどうにも効果を感じない</a:t>
            </a:r>
            <a:r>
              <a:rPr lang="en-US" altLang="ja-JP" sz="2400" b="1" dirty="0" smtClean="0">
                <a:solidFill>
                  <a:srgbClr val="152543"/>
                </a:solidFill>
                <a:latin typeface="Meiryo UI" panose="020B0604030504040204" pitchFamily="50" charset="-128"/>
                <a:ea typeface="Meiryo UI" panose="020B0604030504040204" pitchFamily="50" charset="-128"/>
              </a:rPr>
              <a:t>…</a:t>
            </a:r>
            <a:r>
              <a:rPr lang="ja-JP" altLang="en-US" sz="2400" b="1" dirty="0" err="1" smtClean="0">
                <a:solidFill>
                  <a:srgbClr val="152543"/>
                </a:solidFill>
                <a:latin typeface="Meiryo UI" panose="020B0604030504040204" pitchFamily="50" charset="-128"/>
                <a:ea typeface="Meiryo UI" panose="020B0604030504040204" pitchFamily="50" charset="-128"/>
              </a:rPr>
              <a:t>。</a:t>
            </a:r>
            <a:r>
              <a:rPr lang="ja-JP" altLang="en-US" sz="2400" b="1" dirty="0" smtClean="0">
                <a:solidFill>
                  <a:srgbClr val="152543"/>
                </a:solidFill>
                <a:latin typeface="Meiryo UI" panose="020B0604030504040204" pitchFamily="50" charset="-128"/>
                <a:ea typeface="Meiryo UI" panose="020B0604030504040204" pitchFamily="50" charset="-128"/>
              </a:rPr>
              <a:t>カバー</a:t>
            </a:r>
            <a:r>
              <a:rPr lang="ja-JP" altLang="en-US" sz="2400" b="1" dirty="0">
                <a:solidFill>
                  <a:srgbClr val="152543"/>
                </a:solidFill>
                <a:latin typeface="Meiryo UI" panose="020B0604030504040204" pitchFamily="50" charset="-128"/>
                <a:ea typeface="Meiryo UI" panose="020B0604030504040204" pitchFamily="50" charset="-128"/>
              </a:rPr>
              <a:t>を外して使おう。</a:t>
            </a:r>
          </a:p>
        </p:txBody>
      </p:sp>
      <p:sp>
        <p:nvSpPr>
          <p:cNvPr id="17" name="四角形: 角を丸くする 6">
            <a:extLst>
              <a:ext uri="{FF2B5EF4-FFF2-40B4-BE49-F238E27FC236}">
                <a16:creationId xmlns="" xmlns:a16="http://schemas.microsoft.com/office/drawing/2014/main" id="{D03B0652-EAA7-4ECE-B20C-BE7B933DAE6F}"/>
              </a:ext>
            </a:extLst>
          </p:cNvPr>
          <p:cNvSpPr/>
          <p:nvPr/>
        </p:nvSpPr>
        <p:spPr>
          <a:xfrm>
            <a:off x="3592454" y="2452420"/>
            <a:ext cx="8350817" cy="3915966"/>
          </a:xfrm>
          <a:prstGeom prst="roundRect">
            <a:avLst/>
          </a:prstGeom>
          <a:solidFill>
            <a:schemeClr val="bg1"/>
          </a:solidFill>
          <a:ln w="28575">
            <a:solidFill>
              <a:srgbClr val="152543"/>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あなたの予想</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2025A"/>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結果</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p:cNvCxnSpPr/>
          <p:nvPr/>
        </p:nvCxnSpPr>
        <p:spPr>
          <a:xfrm>
            <a:off x="4220891" y="4321953"/>
            <a:ext cx="716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220891" y="6054959"/>
            <a:ext cx="716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3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楕円 13"/>
          <p:cNvSpPr/>
          <p:nvPr/>
        </p:nvSpPr>
        <p:spPr>
          <a:xfrm>
            <a:off x="3589183" y="3192558"/>
            <a:ext cx="2880000" cy="28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401483" y="3200261"/>
            <a:ext cx="2880000" cy="28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70020" y="1421937"/>
            <a:ext cx="10529059" cy="1333553"/>
          </a:xfrm>
          <a:prstGeom prst="roundRect">
            <a:avLst/>
          </a:prstGeom>
          <a:solidFill>
            <a:schemeClr val="bg1"/>
          </a:solidFill>
          <a:ln w="38100">
            <a:solidFill>
              <a:srgbClr val="152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6">
            <a:extLst>
              <a:ext uri="{FF2B5EF4-FFF2-40B4-BE49-F238E27FC236}">
                <a16:creationId xmlns="" xmlns:a16="http://schemas.microsoft.com/office/drawing/2014/main" id="{D03B0652-EAA7-4ECE-B20C-BE7B933DAE6F}"/>
              </a:ext>
            </a:extLst>
          </p:cNvPr>
          <p:cNvSpPr/>
          <p:nvPr/>
        </p:nvSpPr>
        <p:spPr>
          <a:xfrm flipV="1">
            <a:off x="-1" y="-6"/>
            <a:ext cx="4675240" cy="792000"/>
          </a:xfrm>
          <a:prstGeom prst="snipRoundRect">
            <a:avLst>
              <a:gd name="adj1" fmla="val 0"/>
              <a:gd name="adj2" fmla="val 42055"/>
            </a:avLst>
          </a:prstGeom>
          <a:solidFill>
            <a:srgbClr val="E60012"/>
          </a:solidFill>
        </p:spPr>
        <p:txBody>
          <a:bodyPr wrap="square" anchor="ctr">
            <a:spAutoFit/>
          </a:bodyPr>
          <a:lstStyle/>
          <a:p>
            <a:pPr lvl="0" algn="ct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180925" y="44582"/>
            <a:ext cx="4226529" cy="584775"/>
          </a:xfrm>
          <a:prstGeom prst="rect">
            <a:avLst/>
          </a:prstGeom>
        </p:spPr>
        <p:txBody>
          <a:bodyPr wrap="square">
            <a:spAutoFit/>
          </a:bodyPr>
          <a:lstStyle/>
          <a:p>
            <a:pPr lvl="0"/>
            <a:r>
              <a:rPr lang="ja-JP" altLang="en-US" sz="3200" b="1" dirty="0">
                <a:solidFill>
                  <a:schemeClr val="bg1"/>
                </a:solidFill>
                <a:latin typeface="Meiryo UI" panose="020B0604030504040204" pitchFamily="50" charset="-128"/>
                <a:ea typeface="Meiryo UI" panose="020B0604030504040204" pitchFamily="50" charset="-128"/>
              </a:rPr>
              <a:t>マッサージ器の誤使用</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170019" y="1653576"/>
            <a:ext cx="10529059" cy="954107"/>
          </a:xfrm>
          <a:prstGeom prst="rect">
            <a:avLst/>
          </a:prstGeom>
        </p:spPr>
        <p:txBody>
          <a:bodyPr wrap="square">
            <a:spAutoFit/>
          </a:bodyPr>
          <a:lstStyle/>
          <a:p>
            <a:pPr lvl="0" algn="ctr"/>
            <a:r>
              <a:rPr lang="ja-JP" altLang="en-US" sz="2800" b="1" dirty="0">
                <a:solidFill>
                  <a:srgbClr val="142440"/>
                </a:solidFill>
                <a:latin typeface="Meiryo UI" panose="020B0604030504040204" pitchFamily="50" charset="-128"/>
                <a:ea typeface="Meiryo UI" panose="020B0604030504040204" pitchFamily="50" charset="-128"/>
              </a:rPr>
              <a:t>マッサージ器のカバーを外した状態で動作させたため、</a:t>
            </a:r>
            <a:endParaRPr lang="en-US" altLang="ja-JP" sz="2800" b="1" dirty="0">
              <a:solidFill>
                <a:srgbClr val="142440"/>
              </a:solidFill>
              <a:latin typeface="Meiryo UI" panose="020B0604030504040204" pitchFamily="50" charset="-128"/>
              <a:ea typeface="Meiryo UI" panose="020B0604030504040204" pitchFamily="50" charset="-128"/>
            </a:endParaRPr>
          </a:p>
          <a:p>
            <a:pPr lvl="0" algn="ctr"/>
            <a:r>
              <a:rPr lang="ja-JP" altLang="en-US" sz="2800" b="1" dirty="0">
                <a:solidFill>
                  <a:srgbClr val="E60012"/>
                </a:solidFill>
                <a:latin typeface="Meiryo UI" panose="020B0604030504040204" pitchFamily="50" charset="-128"/>
                <a:ea typeface="Meiryo UI" panose="020B0604030504040204" pitchFamily="50" charset="-128"/>
              </a:rPr>
              <a:t>衣類が巻き込まれて窒息死</a:t>
            </a:r>
            <a:r>
              <a:rPr lang="ja-JP" altLang="en-US" sz="2800" b="1" dirty="0">
                <a:solidFill>
                  <a:srgbClr val="142440"/>
                </a:solidFill>
                <a:latin typeface="Meiryo UI" panose="020B0604030504040204" pitchFamily="50" charset="-128"/>
                <a:ea typeface="Meiryo UI" panose="020B0604030504040204" pitchFamily="50" charset="-128"/>
              </a:rPr>
              <a:t>する事故が発生した。</a:t>
            </a:r>
            <a:endParaRPr lang="en-US" altLang="ja-JP" sz="2800" b="1" dirty="0">
              <a:solidFill>
                <a:srgbClr val="14244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6771478" y="4712390"/>
            <a:ext cx="4927600" cy="1200329"/>
          </a:xfrm>
          <a:prstGeom prst="rect">
            <a:avLst/>
          </a:prstGeom>
        </p:spPr>
        <p:txBody>
          <a:bodyPr wrap="square">
            <a:spAutoFit/>
          </a:bodyPr>
          <a:lstStyle/>
          <a:p>
            <a:pPr lvl="0"/>
            <a:r>
              <a:rPr lang="ja-JP" altLang="en-US" sz="2400" b="1" dirty="0">
                <a:solidFill>
                  <a:srgbClr val="142440"/>
                </a:solidFill>
                <a:latin typeface="Meiryo UI" panose="020B0604030504040204" pitchFamily="50" charset="-128"/>
                <a:ea typeface="Meiryo UI" panose="020B0604030504040204" pitchFamily="50" charset="-128"/>
              </a:rPr>
              <a:t>巻き込まれたとき、すぐ停止できるよう</a:t>
            </a:r>
            <a:r>
              <a:rPr lang="ja-JP" altLang="en-US" sz="2400" b="1" dirty="0">
                <a:solidFill>
                  <a:srgbClr val="E60012"/>
                </a:solidFill>
                <a:latin typeface="Meiryo UI" panose="020B0604030504040204" pitchFamily="50" charset="-128"/>
                <a:ea typeface="Meiryo UI" panose="020B0604030504040204" pitchFamily="50" charset="-128"/>
              </a:rPr>
              <a:t>「停止スイッチ」</a:t>
            </a:r>
            <a:r>
              <a:rPr lang="ja-JP" altLang="en-US" sz="2400" b="1" dirty="0">
                <a:solidFill>
                  <a:srgbClr val="142440"/>
                </a:solidFill>
                <a:latin typeface="Meiryo UI" panose="020B0604030504040204" pitchFamily="50" charset="-128"/>
                <a:ea typeface="Meiryo UI" panose="020B0604030504040204" pitchFamily="50" charset="-128"/>
              </a:rPr>
              <a:t>の位置を把握することも大切です。</a:t>
            </a:r>
            <a:endParaRPr lang="en-US" altLang="ja-JP" sz="2400" b="1" dirty="0">
              <a:solidFill>
                <a:srgbClr val="14244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b="15829"/>
          <a:stretch/>
        </p:blipFill>
        <p:spPr>
          <a:xfrm>
            <a:off x="525753" y="1499682"/>
            <a:ext cx="904356" cy="1392107"/>
          </a:xfrm>
          <a:prstGeom prst="rect">
            <a:avLst/>
          </a:prstGeom>
        </p:spPr>
      </p:pic>
      <p:sp>
        <p:nvSpPr>
          <p:cNvPr id="22" name="正方形/長方形 21"/>
          <p:cNvSpPr/>
          <p:nvPr/>
        </p:nvSpPr>
        <p:spPr>
          <a:xfrm>
            <a:off x="6771478" y="3294158"/>
            <a:ext cx="5260925" cy="1200329"/>
          </a:xfrm>
          <a:prstGeom prst="rect">
            <a:avLst/>
          </a:prstGeom>
        </p:spPr>
        <p:txBody>
          <a:bodyPr wrap="square">
            <a:spAutoFit/>
          </a:bodyPr>
          <a:lstStyle/>
          <a:p>
            <a:pPr lvl="0"/>
            <a:r>
              <a:rPr lang="ja-JP" altLang="en-US" sz="2400" b="1" dirty="0">
                <a:solidFill>
                  <a:srgbClr val="142440"/>
                </a:solidFill>
                <a:latin typeface="Meiryo UI" panose="020B0604030504040204" pitchFamily="50" charset="-128"/>
                <a:ea typeface="Meiryo UI" panose="020B0604030504040204" pitchFamily="50" charset="-128"/>
              </a:rPr>
              <a:t>家庭用電気マッサージ器のカバーを外したり、破れたりした状態で使用すると</a:t>
            </a:r>
            <a:endParaRPr lang="en-US" altLang="ja-JP" sz="2400" b="1" dirty="0">
              <a:solidFill>
                <a:srgbClr val="142440"/>
              </a:solidFill>
              <a:latin typeface="Meiryo UI" panose="020B0604030504040204" pitchFamily="50" charset="-128"/>
              <a:ea typeface="Meiryo UI" panose="020B0604030504040204" pitchFamily="50" charset="-128"/>
            </a:endParaRPr>
          </a:p>
          <a:p>
            <a:pPr lvl="0"/>
            <a:r>
              <a:rPr lang="ja-JP" altLang="en-US" sz="2400" b="1" dirty="0">
                <a:solidFill>
                  <a:srgbClr val="E60012"/>
                </a:solidFill>
                <a:latin typeface="Meiryo UI" panose="020B0604030504040204" pitchFamily="50" charset="-128"/>
                <a:ea typeface="Meiryo UI" panose="020B0604030504040204" pitchFamily="50" charset="-128"/>
              </a:rPr>
              <a:t>髪や衣服を巻き込む</a:t>
            </a:r>
            <a:r>
              <a:rPr lang="ja-JP" altLang="en-US" sz="2400" b="1" dirty="0">
                <a:solidFill>
                  <a:srgbClr val="142440"/>
                </a:solidFill>
                <a:latin typeface="Meiryo UI" panose="020B0604030504040204" pitchFamily="50" charset="-128"/>
                <a:ea typeface="Meiryo UI" panose="020B0604030504040204" pitchFamily="50" charset="-128"/>
              </a:rPr>
              <a:t>恐れがある。</a:t>
            </a:r>
          </a:p>
        </p:txBody>
      </p:sp>
      <p:pic>
        <p:nvPicPr>
          <p:cNvPr id="35" name="図 3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41" r="63600"/>
          <a:stretch/>
        </p:blipFill>
        <p:spPr>
          <a:xfrm>
            <a:off x="471889" y="3468942"/>
            <a:ext cx="2841930" cy="2189840"/>
          </a:xfrm>
          <a:prstGeom prst="rect">
            <a:avLst/>
          </a:prstGeom>
          <a:ln>
            <a:noFill/>
          </a:ln>
        </p:spPr>
      </p:pic>
      <p:pic>
        <p:nvPicPr>
          <p:cNvPr id="38" name="図 3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4085" t="1311" r="18199" b="-1311"/>
          <a:stretch/>
        </p:blipFill>
        <p:spPr>
          <a:xfrm>
            <a:off x="3768580" y="3526073"/>
            <a:ext cx="2538337" cy="2212970"/>
          </a:xfrm>
          <a:prstGeom prst="roundRect">
            <a:avLst/>
          </a:prstGeom>
        </p:spPr>
      </p:pic>
      <p:sp>
        <p:nvSpPr>
          <p:cNvPr id="36" name="正方形/長方形 35"/>
          <p:cNvSpPr/>
          <p:nvPr/>
        </p:nvSpPr>
        <p:spPr>
          <a:xfrm>
            <a:off x="7023597" y="6611779"/>
            <a:ext cx="5168403"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出典：一般社団法人日本ホームヘルス機器協会「家庭用電気マッサージ器の適正使用のお願い」</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3906" y="67879"/>
            <a:ext cx="1204697" cy="1204697"/>
          </a:xfrm>
          <a:prstGeom prst="rect">
            <a:avLst/>
          </a:prstGeom>
        </p:spPr>
      </p:pic>
    </p:spTree>
    <p:extLst>
      <p:ext uri="{BB962C8B-B14F-4D97-AF65-F5344CB8AC3E}">
        <p14:creationId xmlns:p14="http://schemas.microsoft.com/office/powerpoint/2010/main" val="1439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四角形: 角を丸くする 6">
            <a:extLst>
              <a:ext uri="{FF2B5EF4-FFF2-40B4-BE49-F238E27FC236}">
                <a16:creationId xmlns="" xmlns:a16="http://schemas.microsoft.com/office/drawing/2014/main" id="{D03B0652-EAA7-4ECE-B20C-BE7B933DAE6F}"/>
              </a:ext>
            </a:extLst>
          </p:cNvPr>
          <p:cNvSpPr/>
          <p:nvPr/>
        </p:nvSpPr>
        <p:spPr>
          <a:xfrm flipV="1">
            <a:off x="-1" y="-6"/>
            <a:ext cx="6948000" cy="792000"/>
          </a:xfrm>
          <a:prstGeom prst="snipRoundRect">
            <a:avLst>
              <a:gd name="adj1" fmla="val 0"/>
              <a:gd name="adj2" fmla="val 42055"/>
            </a:avLst>
          </a:prstGeom>
          <a:solidFill>
            <a:srgbClr val="E6001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bwMode="white">
          <a:xfrm>
            <a:off x="180925" y="44582"/>
            <a:ext cx="654434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事故を防ぐ方法を予想してみましょう</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gray">
          <a:xfrm>
            <a:off x="406188" y="2023851"/>
            <a:ext cx="3269751" cy="2179834"/>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四角形: 角を丸くする 6">
            <a:extLst>
              <a:ext uri="{FF2B5EF4-FFF2-40B4-BE49-F238E27FC236}">
                <a16:creationId xmlns="" xmlns:a16="http://schemas.microsoft.com/office/drawing/2014/main" id="{D03B0652-EAA7-4ECE-B20C-BE7B933DAE6F}"/>
              </a:ext>
            </a:extLst>
          </p:cNvPr>
          <p:cNvSpPr/>
          <p:nvPr/>
        </p:nvSpPr>
        <p:spPr>
          <a:xfrm>
            <a:off x="-1" y="995456"/>
            <a:ext cx="12192000" cy="506313"/>
          </a:xfrm>
          <a:prstGeom prst="roundRect">
            <a:avLst>
              <a:gd name="adj" fmla="val 15720"/>
            </a:avLst>
          </a:prstGeom>
          <a:noFill/>
          <a:ln w="76200">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コンロ周りの汚れがひどいので、洗剤を使って掃除をしたい。どの方法で掃除をしたらいい？</a:t>
            </a:r>
            <a:endParaRPr kumimoji="1" lang="en-US" altLang="ja-JP" sz="24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29" name="四角形: 角を丸くする 6">
            <a:extLst>
              <a:ext uri="{FF2B5EF4-FFF2-40B4-BE49-F238E27FC236}">
                <a16:creationId xmlns="" xmlns:a16="http://schemas.microsoft.com/office/drawing/2014/main" id="{D03B0652-EAA7-4ECE-B20C-BE7B933DAE6F}"/>
              </a:ext>
            </a:extLst>
          </p:cNvPr>
          <p:cNvSpPr/>
          <p:nvPr/>
        </p:nvSpPr>
        <p:spPr>
          <a:xfrm>
            <a:off x="1393225" y="4724446"/>
            <a:ext cx="9405547" cy="1975009"/>
          </a:xfrm>
          <a:prstGeom prst="roundRect">
            <a:avLst/>
          </a:prstGeom>
          <a:solidFill>
            <a:schemeClr val="bg1"/>
          </a:solidFill>
          <a:ln w="28575">
            <a:solidFill>
              <a:srgbClr val="152543"/>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あなたの予想</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2025A"/>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結果</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p:txBody>
      </p:sp>
      <p:pic>
        <p:nvPicPr>
          <p:cNvPr id="9" name="図 8"/>
          <p:cNvPicPr>
            <a:picLocks noChangeAspect="1"/>
          </p:cNvPicPr>
          <p:nvPr/>
        </p:nvPicPr>
        <p:blipFill>
          <a:blip r:embed="rId4"/>
          <a:stretch>
            <a:fillRect/>
          </a:stretch>
        </p:blipFill>
        <p:spPr>
          <a:xfrm>
            <a:off x="3929244" y="1809772"/>
            <a:ext cx="2594499" cy="2594499"/>
          </a:xfrm>
          <a:prstGeom prst="rect">
            <a:avLst/>
          </a:prstGeom>
        </p:spPr>
      </p:pic>
      <p:pic>
        <p:nvPicPr>
          <p:cNvPr id="18" name="図 17"/>
          <p:cNvPicPr>
            <a:picLocks noChangeAspect="1"/>
          </p:cNvPicPr>
          <p:nvPr/>
        </p:nvPicPr>
        <p:blipFill>
          <a:blip r:embed="rId5"/>
          <a:stretch>
            <a:fillRect/>
          </a:stretch>
        </p:blipFill>
        <p:spPr>
          <a:xfrm>
            <a:off x="6617262" y="1848874"/>
            <a:ext cx="2528467" cy="2528467"/>
          </a:xfrm>
          <a:prstGeom prst="rect">
            <a:avLst/>
          </a:prstGeom>
        </p:spPr>
      </p:pic>
      <p:pic>
        <p:nvPicPr>
          <p:cNvPr id="19" name="図 18"/>
          <p:cNvPicPr>
            <a:picLocks noChangeAspect="1"/>
          </p:cNvPicPr>
          <p:nvPr/>
        </p:nvPicPr>
        <p:blipFill>
          <a:blip r:embed="rId6"/>
          <a:stretch>
            <a:fillRect/>
          </a:stretch>
        </p:blipFill>
        <p:spPr>
          <a:xfrm>
            <a:off x="9239248" y="1779330"/>
            <a:ext cx="2658972" cy="2658972"/>
          </a:xfrm>
          <a:prstGeom prst="rect">
            <a:avLst/>
          </a:prstGeom>
        </p:spPr>
      </p:pic>
      <p:cxnSp>
        <p:nvCxnSpPr>
          <p:cNvPr id="10" name="直線コネクタ 9"/>
          <p:cNvCxnSpPr/>
          <p:nvPr/>
        </p:nvCxnSpPr>
        <p:spPr>
          <a:xfrm>
            <a:off x="1981729" y="5784993"/>
            <a:ext cx="828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981729" y="6555702"/>
            <a:ext cx="828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1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947" y="317499"/>
            <a:ext cx="711715" cy="1048843"/>
          </a:xfrm>
          <a:prstGeom prst="rect">
            <a:avLst/>
          </a:prstGeom>
        </p:spPr>
      </p:pic>
      <p:pic>
        <p:nvPicPr>
          <p:cNvPr id="7" name="図 6"/>
          <p:cNvPicPr>
            <a:picLocks noChangeAspect="1"/>
          </p:cNvPicPr>
          <p:nvPr/>
        </p:nvPicPr>
        <p:blipFill rotWithShape="1">
          <a:blip r:embed="rId4"/>
          <a:srcRect l="2099"/>
          <a:stretch/>
        </p:blipFill>
        <p:spPr>
          <a:xfrm>
            <a:off x="575732" y="2367553"/>
            <a:ext cx="5400159" cy="3101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四角形: 角を丸くする 6">
            <a:extLst>
              <a:ext uri="{FF2B5EF4-FFF2-40B4-BE49-F238E27FC236}">
                <a16:creationId xmlns="" xmlns:a16="http://schemas.microsoft.com/office/drawing/2014/main" id="{D03B0652-EAA7-4ECE-B20C-BE7B933DAE6F}"/>
              </a:ext>
            </a:extLst>
          </p:cNvPr>
          <p:cNvSpPr/>
          <p:nvPr/>
        </p:nvSpPr>
        <p:spPr>
          <a:xfrm flipV="1">
            <a:off x="-1" y="-6"/>
            <a:ext cx="3543301" cy="792000"/>
          </a:xfrm>
          <a:prstGeom prst="snipRoundRect">
            <a:avLst>
              <a:gd name="adj1" fmla="val 0"/>
              <a:gd name="adj2" fmla="val 42055"/>
            </a:avLst>
          </a:prstGeom>
          <a:solidFill>
            <a:srgbClr val="E6001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bwMode="white">
          <a:xfrm>
            <a:off x="180925" y="44582"/>
            <a:ext cx="336237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塩素ガスの発生</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0" name="図 9"/>
          <p:cNvPicPr>
            <a:picLocks noChangeAspect="1"/>
          </p:cNvPicPr>
          <p:nvPr/>
        </p:nvPicPr>
        <p:blipFill>
          <a:blip r:embed="rId5"/>
          <a:stretch>
            <a:fillRect/>
          </a:stretch>
        </p:blipFill>
        <p:spPr bwMode="gray">
          <a:xfrm>
            <a:off x="585350" y="2384486"/>
            <a:ext cx="5373608" cy="3021179"/>
          </a:xfrm>
          <a:prstGeom prst="rect">
            <a:avLst/>
          </a:prstGeom>
          <a:ln w="76200">
            <a:solidFill>
              <a:schemeClr val="bg1"/>
            </a:solidFill>
          </a:ln>
          <a:effectLst>
            <a:outerShdw blurRad="50800" dist="38100" dir="2700000" algn="tl" rotWithShape="0">
              <a:prstClr val="black">
                <a:alpha val="40000"/>
              </a:prstClr>
            </a:outerShdw>
          </a:effectLst>
        </p:spPr>
      </p:pic>
      <p:sp>
        <p:nvSpPr>
          <p:cNvPr id="11" name="正方形/長方形 10"/>
          <p:cNvSpPr/>
          <p:nvPr/>
        </p:nvSpPr>
        <p:spPr>
          <a:xfrm>
            <a:off x="1655961" y="5646792"/>
            <a:ext cx="3232386" cy="461665"/>
          </a:xfrm>
          <a:prstGeom prst="rect">
            <a:avLst/>
          </a:prstGeom>
          <a:solidFill>
            <a:srgbClr val="F2DB0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60012"/>
                </a:solidFill>
                <a:effectLst/>
                <a:uLnTx/>
                <a:uFillTx/>
                <a:latin typeface="Meiryo UI" panose="020B0604030504040204" pitchFamily="50" charset="-128"/>
                <a:ea typeface="Meiryo UI" panose="020B0604030504040204" pitchFamily="50" charset="-128"/>
                <a:cs typeface="+mn-cs"/>
              </a:rPr>
              <a:t>塩素ガス</a:t>
            </a:r>
            <a:r>
              <a:rPr kumimoji="1" lang="ja-JP" altLang="en-US" sz="2400" b="1" i="0" u="none" strike="noStrike" kern="1200" cap="none" spc="0" normalizeH="0" baseline="0" noProof="0" dirty="0">
                <a:ln>
                  <a:noFill/>
                </a:ln>
                <a:solidFill>
                  <a:srgbClr val="142440"/>
                </a:solidFill>
                <a:effectLst/>
                <a:uLnTx/>
                <a:uFillTx/>
                <a:latin typeface="Meiryo UI" panose="020B0604030504040204" pitchFamily="50" charset="-128"/>
                <a:ea typeface="Meiryo UI" panose="020B0604030504040204" pitchFamily="50" charset="-128"/>
                <a:cs typeface="+mn-cs"/>
              </a:rPr>
              <a:t>が発生</a:t>
            </a:r>
            <a:endParaRPr kumimoji="1" lang="en-US" altLang="ja-JP" sz="2400" b="1" i="0" u="none" strike="noStrike" kern="1200" cap="none" spc="0" normalizeH="0" baseline="0" noProof="0" dirty="0">
              <a:ln>
                <a:noFill/>
              </a:ln>
              <a:solidFill>
                <a:srgbClr val="14244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6229350" y="2243670"/>
            <a:ext cx="5962650" cy="236603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塩素系漂白剤と酸性の物質が混ざると</a:t>
            </a:r>
            <a:endParaRPr kumimoji="1" lang="en-US" altLang="ja-JP"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人体に有害な</a:t>
            </a:r>
            <a:r>
              <a:rPr kumimoji="1" lang="ja-JP" altLang="en-US" sz="2200" b="1" i="0" u="none" strike="noStrike" kern="1200" cap="none" spc="0" normalizeH="0" baseline="0" noProof="0" dirty="0">
                <a:ln>
                  <a:noFill/>
                </a:ln>
                <a:solidFill>
                  <a:srgbClr val="E60012"/>
                </a:solidFill>
                <a:effectLst/>
                <a:uLnTx/>
                <a:uFillTx/>
                <a:latin typeface="Meiryo UI" panose="020B0604030504040204" pitchFamily="50" charset="-128"/>
                <a:ea typeface="Meiryo UI" panose="020B0604030504040204" pitchFamily="50" charset="-128"/>
                <a:cs typeface="+mn-cs"/>
              </a:rPr>
              <a:t>塩素ガス</a:t>
            </a: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が発生する。</a:t>
            </a:r>
            <a:endParaRPr kumimoji="1" lang="en-US" altLang="ja-JP"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塩素ガスは、目・鼻・皮膚への刺激、肺水腫を</a:t>
            </a:r>
            <a:endParaRPr kumimoji="1" lang="en-US" altLang="ja-JP"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引き起こし、許容濃度を超えると死に至る。</a:t>
            </a:r>
            <a:endParaRPr kumimoji="1" lang="en-US" altLang="ja-JP"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6226638" y="4901542"/>
            <a:ext cx="4535407" cy="161582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シンク内を流した後に酸性洗剤を使用する場合も</a:t>
            </a:r>
            <a:r>
              <a:rPr kumimoji="1" lang="ja-JP" altLang="en-US" sz="2200" b="1" i="0" u="none" strike="noStrike" kern="1200" cap="none" spc="0" normalizeH="0" baseline="0" noProof="0" dirty="0">
                <a:ln>
                  <a:noFill/>
                </a:ln>
                <a:solidFill>
                  <a:srgbClr val="E60012"/>
                </a:solidFill>
                <a:effectLst/>
                <a:uLnTx/>
                <a:uFillTx/>
                <a:latin typeface="Meiryo UI" panose="020B0604030504040204" pitchFamily="50" charset="-128"/>
                <a:ea typeface="Meiryo UI" panose="020B0604030504040204" pitchFamily="50" charset="-128"/>
                <a:cs typeface="+mn-cs"/>
              </a:rPr>
              <a:t>トラップ部分</a:t>
            </a:r>
            <a:r>
              <a:rPr kumimoji="1" lang="ja-JP" altLang="en-US"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で薬剤が混ざることがあり注意が必要。</a:t>
            </a:r>
            <a:endParaRPr kumimoji="1" lang="en-US" altLang="ja-JP" sz="22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pic>
        <p:nvPicPr>
          <p:cNvPr id="8" name="図 7"/>
          <p:cNvPicPr>
            <a:picLocks noChangeAspect="1"/>
          </p:cNvPicPr>
          <p:nvPr/>
        </p:nvPicPr>
        <p:blipFill rotWithShape="1">
          <a:blip r:embed="rId6" cstate="print">
            <a:extLst>
              <a:ext uri="{28A0092B-C50C-407E-A947-70E740481C1C}">
                <a14:useLocalDpi xmlns:a14="http://schemas.microsoft.com/office/drawing/2010/main" val="0"/>
              </a:ext>
            </a:extLst>
          </a:blip>
          <a:srcRect r="51458"/>
          <a:stretch/>
        </p:blipFill>
        <p:spPr>
          <a:xfrm>
            <a:off x="10860357" y="5020073"/>
            <a:ext cx="1278366" cy="1975158"/>
          </a:xfrm>
          <a:prstGeom prst="rect">
            <a:avLst/>
          </a:prstGeom>
        </p:spPr>
      </p:pic>
      <p:sp>
        <p:nvSpPr>
          <p:cNvPr id="13" name="角丸四角形 12"/>
          <p:cNvSpPr/>
          <p:nvPr/>
        </p:nvSpPr>
        <p:spPr>
          <a:xfrm>
            <a:off x="320339" y="1295282"/>
            <a:ext cx="10157161" cy="776049"/>
          </a:xfrm>
          <a:prstGeom prst="roundRect">
            <a:avLst/>
          </a:prstGeom>
          <a:solidFill>
            <a:schemeClr val="bg1"/>
          </a:solidFill>
          <a:ln w="38100">
            <a:solidFill>
              <a:srgbClr val="152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p:cNvSpPr/>
          <p:nvPr/>
        </p:nvSpPr>
        <p:spPr>
          <a:xfrm>
            <a:off x="524172" y="1423363"/>
            <a:ext cx="9953328"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塩素系漂白剤と酸性の薬剤を同時に使っていたら気分が悪くなった</a:t>
            </a:r>
            <a:r>
              <a:rPr kumimoji="1" lang="en-US" altLang="ja-JP" sz="2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a:t>
            </a:r>
            <a:endParaRPr kumimoji="1" lang="ja-JP" altLang="en-US" sz="26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0" y="6581001"/>
            <a:ext cx="232788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出典：東京消防庁公式チャンネル</a:t>
            </a:r>
          </a:p>
        </p:txBody>
      </p:sp>
      <p:grpSp>
        <p:nvGrpSpPr>
          <p:cNvPr id="16" name="グループ化 15"/>
          <p:cNvGrpSpPr/>
          <p:nvPr/>
        </p:nvGrpSpPr>
        <p:grpSpPr>
          <a:xfrm>
            <a:off x="8356891" y="163856"/>
            <a:ext cx="1279274" cy="994816"/>
            <a:chOff x="-16513786" y="5403618"/>
            <a:chExt cx="1279274" cy="994816"/>
          </a:xfrm>
        </p:grpSpPr>
        <p:pic>
          <p:nvPicPr>
            <p:cNvPr id="18" name="図 17"/>
            <p:cNvPicPr>
              <a:picLocks noChangeAspect="1"/>
            </p:cNvPicPr>
            <p:nvPr/>
          </p:nvPicPr>
          <p:blipFill rotWithShape="1">
            <a:blip r:embed="rId7" cstate="print">
              <a:extLst>
                <a:ext uri="{28A0092B-C50C-407E-A947-70E740481C1C}">
                  <a14:useLocalDpi xmlns:a14="http://schemas.microsoft.com/office/drawing/2010/main" val="0"/>
                </a:ext>
              </a:extLst>
            </a:blip>
            <a:srcRect l="87366" b="74194"/>
            <a:stretch/>
          </p:blipFill>
          <p:spPr>
            <a:xfrm rot="624168">
              <a:off x="-15814442" y="5430661"/>
              <a:ext cx="579930" cy="888404"/>
            </a:xfrm>
            <a:prstGeom prst="rect">
              <a:avLst/>
            </a:prstGeom>
          </p:spPr>
        </p:pic>
        <p:pic>
          <p:nvPicPr>
            <p:cNvPr id="19" name="図 18"/>
            <p:cNvPicPr>
              <a:picLocks noChangeAspect="1"/>
            </p:cNvPicPr>
            <p:nvPr/>
          </p:nvPicPr>
          <p:blipFill rotWithShape="1">
            <a:blip r:embed="rId8" cstate="print">
              <a:extLst>
                <a:ext uri="{28A0092B-C50C-407E-A947-70E740481C1C}">
                  <a14:useLocalDpi xmlns:a14="http://schemas.microsoft.com/office/drawing/2010/main" val="0"/>
                </a:ext>
              </a:extLst>
            </a:blip>
            <a:srcRect l="48822" t="1108" r="38544" b="73086"/>
            <a:stretch/>
          </p:blipFill>
          <p:spPr>
            <a:xfrm rot="20759074">
              <a:off x="-16513786" y="5403618"/>
              <a:ext cx="649393" cy="994816"/>
            </a:xfrm>
            <a:prstGeom prst="rect">
              <a:avLst/>
            </a:prstGeom>
          </p:spPr>
        </p:pic>
      </p:grpSp>
      <p:sp>
        <p:nvSpPr>
          <p:cNvPr id="20" name="右矢印 19"/>
          <p:cNvSpPr/>
          <p:nvPr/>
        </p:nvSpPr>
        <p:spPr>
          <a:xfrm>
            <a:off x="10646809" y="6158679"/>
            <a:ext cx="483259" cy="495300"/>
          </a:xfrm>
          <a:prstGeom prst="rightArrow">
            <a:avLst/>
          </a:prstGeom>
          <a:solidFill>
            <a:srgbClr val="E6001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47064" y="45989"/>
            <a:ext cx="1377374" cy="1377374"/>
          </a:xfrm>
          <a:prstGeom prst="rect">
            <a:avLst/>
          </a:prstGeom>
        </p:spPr>
      </p:pic>
    </p:spTree>
    <p:extLst>
      <p:ext uri="{BB962C8B-B14F-4D97-AF65-F5344CB8AC3E}">
        <p14:creationId xmlns:p14="http://schemas.microsoft.com/office/powerpoint/2010/main" val="185138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四角形: 角を丸くする 6">
            <a:extLst>
              <a:ext uri="{FF2B5EF4-FFF2-40B4-BE49-F238E27FC236}">
                <a16:creationId xmlns="" xmlns:a16="http://schemas.microsoft.com/office/drawing/2014/main" id="{D03B0652-EAA7-4ECE-B20C-BE7B933DAE6F}"/>
              </a:ext>
            </a:extLst>
          </p:cNvPr>
          <p:cNvSpPr/>
          <p:nvPr/>
        </p:nvSpPr>
        <p:spPr>
          <a:xfrm flipV="1">
            <a:off x="-2" y="-6"/>
            <a:ext cx="6368145" cy="792000"/>
          </a:xfrm>
          <a:prstGeom prst="snipRoundRect">
            <a:avLst>
              <a:gd name="adj1" fmla="val 0"/>
              <a:gd name="adj2" fmla="val 42055"/>
            </a:avLst>
          </a:prstGeom>
          <a:solidFill>
            <a:srgbClr val="E6001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bwMode="white">
          <a:xfrm>
            <a:off x="255874" y="103606"/>
            <a:ext cx="599796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white"/>
                </a:solidFill>
                <a:latin typeface="Meiryo UI" panose="020B0604030504040204" pitchFamily="50" charset="-128"/>
                <a:ea typeface="Meiryo UI" panose="020B0604030504040204" pitchFamily="50" charset="-128"/>
              </a:rPr>
              <a:t>火災が起きた原因を考えましょう</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9" name="図 28"/>
          <p:cNvPicPr>
            <a:picLocks noChangeAspect="1"/>
          </p:cNvPicPr>
          <p:nvPr/>
        </p:nvPicPr>
        <p:blipFill rotWithShape="1">
          <a:blip r:embed="rId3">
            <a:extLst>
              <a:ext uri="{28A0092B-C50C-407E-A947-70E740481C1C}">
                <a14:useLocalDpi xmlns:a14="http://schemas.microsoft.com/office/drawing/2010/main" val="0"/>
              </a:ext>
            </a:extLst>
          </a:blip>
          <a:srcRect l="83050" t="-212" r="4234" b="92273"/>
          <a:stretch/>
        </p:blipFill>
        <p:spPr>
          <a:xfrm>
            <a:off x="1624622" y="788513"/>
            <a:ext cx="1162051" cy="544481"/>
          </a:xfrm>
          <a:prstGeom prst="rect">
            <a:avLst/>
          </a:prstGeom>
        </p:spPr>
      </p:pic>
      <p:pic>
        <p:nvPicPr>
          <p:cNvPr id="30" name="図 29"/>
          <p:cNvPicPr>
            <a:picLocks noChangeAspect="1"/>
          </p:cNvPicPr>
          <p:nvPr/>
        </p:nvPicPr>
        <p:blipFill rotWithShape="1">
          <a:blip r:embed="rId3">
            <a:extLst>
              <a:ext uri="{28A0092B-C50C-407E-A947-70E740481C1C}">
                <a14:useLocalDpi xmlns:a14="http://schemas.microsoft.com/office/drawing/2010/main" val="0"/>
              </a:ext>
            </a:extLst>
          </a:blip>
          <a:srcRect l="83050" t="-212" r="4234" b="92273"/>
          <a:stretch/>
        </p:blipFill>
        <p:spPr>
          <a:xfrm>
            <a:off x="5636726" y="788512"/>
            <a:ext cx="1162051" cy="544481"/>
          </a:xfrm>
          <a:prstGeom prst="rect">
            <a:avLst/>
          </a:prstGeom>
        </p:spPr>
      </p:pic>
      <p:pic>
        <p:nvPicPr>
          <p:cNvPr id="31" name="図 30"/>
          <p:cNvPicPr>
            <a:picLocks noChangeAspect="1"/>
          </p:cNvPicPr>
          <p:nvPr/>
        </p:nvPicPr>
        <p:blipFill rotWithShape="1">
          <a:blip r:embed="rId3">
            <a:extLst>
              <a:ext uri="{28A0092B-C50C-407E-A947-70E740481C1C}">
                <a14:useLocalDpi xmlns:a14="http://schemas.microsoft.com/office/drawing/2010/main" val="0"/>
              </a:ext>
            </a:extLst>
          </a:blip>
          <a:srcRect l="83050" t="-212" r="4234" b="92273"/>
          <a:stretch/>
        </p:blipFill>
        <p:spPr>
          <a:xfrm>
            <a:off x="9577564" y="778006"/>
            <a:ext cx="1162051" cy="544481"/>
          </a:xfrm>
          <a:prstGeom prst="rect">
            <a:avLst/>
          </a:prstGeom>
        </p:spPr>
      </p:pic>
      <p:pic>
        <p:nvPicPr>
          <p:cNvPr id="38" name="図 37"/>
          <p:cNvPicPr>
            <a:picLocks noChangeAspect="1"/>
          </p:cNvPicPr>
          <p:nvPr/>
        </p:nvPicPr>
        <p:blipFill rotWithShape="1">
          <a:blip r:embed="rId4"/>
          <a:srcRect l="21667"/>
          <a:stretch/>
        </p:blipFill>
        <p:spPr bwMode="gray">
          <a:xfrm>
            <a:off x="692202" y="2142746"/>
            <a:ext cx="2895059" cy="2077899"/>
          </a:xfrm>
          <a:prstGeom prst="rect">
            <a:avLst/>
          </a:prstGeom>
          <a:ln w="76200">
            <a:solidFill>
              <a:schemeClr val="bg1"/>
            </a:solidFill>
          </a:ln>
          <a:effectLst>
            <a:outerShdw blurRad="50800" dist="38100" dir="2700000" algn="tl" rotWithShape="0">
              <a:prstClr val="black">
                <a:alpha val="40000"/>
              </a:prstClr>
            </a:outerShdw>
          </a:effectLst>
        </p:spPr>
      </p:pic>
      <p:pic>
        <p:nvPicPr>
          <p:cNvPr id="39" name="Picture 2" descr="https://www.jc-press.com/app-def/S-102/wp/wp-content/uploads/2018/03/nite_hairdry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4842029" y="2102977"/>
            <a:ext cx="2842731" cy="2160477"/>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rotWithShape="1">
          <a:blip r:embed="rId6"/>
          <a:srcRect l="13639" t="5372" r="13889"/>
          <a:stretch/>
        </p:blipFill>
        <p:spPr bwMode="gray">
          <a:xfrm>
            <a:off x="8833597" y="2142746"/>
            <a:ext cx="2888833" cy="2120708"/>
          </a:xfrm>
          <a:prstGeom prst="rect">
            <a:avLst/>
          </a:prstGeom>
          <a:ln w="76200">
            <a:solidFill>
              <a:schemeClr val="bg1"/>
            </a:solidFill>
          </a:ln>
          <a:effectLst>
            <a:outerShdw blurRad="50800" dist="38100" dir="2700000" algn="tl" rotWithShape="0">
              <a:prstClr val="black">
                <a:alpha val="40000"/>
              </a:prstClr>
            </a:outerShdw>
          </a:effectLst>
        </p:spPr>
      </p:pic>
      <p:sp>
        <p:nvSpPr>
          <p:cNvPr id="41" name="四角形: 角を丸くする 6">
            <a:extLst>
              <a:ext uri="{FF2B5EF4-FFF2-40B4-BE49-F238E27FC236}">
                <a16:creationId xmlns="" xmlns:a16="http://schemas.microsoft.com/office/drawing/2014/main" id="{D03B0652-EAA7-4ECE-B20C-BE7B933DAE6F}"/>
              </a:ext>
            </a:extLst>
          </p:cNvPr>
          <p:cNvSpPr/>
          <p:nvPr/>
        </p:nvSpPr>
        <p:spPr>
          <a:xfrm>
            <a:off x="370843" y="4388724"/>
            <a:ext cx="3489649" cy="2315528"/>
          </a:xfrm>
          <a:prstGeom prst="roundRect">
            <a:avLst/>
          </a:prstGeom>
          <a:solidFill>
            <a:schemeClr val="bg1"/>
          </a:solidFill>
          <a:ln w="28575">
            <a:solidFill>
              <a:srgbClr val="152543"/>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あなたの予想</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2025A"/>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結果</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p:txBody>
      </p:sp>
      <p:sp>
        <p:nvSpPr>
          <p:cNvPr id="42" name="四角形: 角を丸くする 6">
            <a:extLst>
              <a:ext uri="{FF2B5EF4-FFF2-40B4-BE49-F238E27FC236}">
                <a16:creationId xmlns="" xmlns:a16="http://schemas.microsoft.com/office/drawing/2014/main" id="{D03B0652-EAA7-4ECE-B20C-BE7B933DAE6F}"/>
              </a:ext>
            </a:extLst>
          </p:cNvPr>
          <p:cNvSpPr/>
          <p:nvPr/>
        </p:nvSpPr>
        <p:spPr>
          <a:xfrm>
            <a:off x="388428" y="990316"/>
            <a:ext cx="3538651" cy="954107"/>
          </a:xfrm>
          <a:prstGeom prst="roundRect">
            <a:avLst>
              <a:gd name="adj" fmla="val 0"/>
            </a:avLst>
          </a:prstGeom>
          <a:solidFill>
            <a:schemeClr val="accent4">
              <a:lumMod val="60000"/>
              <a:lumOff val="40000"/>
            </a:schemeClr>
          </a:solidFill>
          <a:ln w="76200">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出火状況</a:t>
            </a:r>
            <a:endParaRPr kumimoji="1" lang="en-US" altLang="ja-JP" sz="1600" b="1" i="0" u="sng"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家電を使用中に</a:t>
            </a:r>
            <a:endParaRPr kumimoji="1" lang="en-US" altLang="ja-JP"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電源タップから発火</a:t>
            </a:r>
            <a:endParaRPr kumimoji="1" lang="en-US" altLang="ja-JP" sz="20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43" name="四角形: 角を丸くする 6">
            <a:extLst>
              <a:ext uri="{FF2B5EF4-FFF2-40B4-BE49-F238E27FC236}">
                <a16:creationId xmlns="" xmlns:a16="http://schemas.microsoft.com/office/drawing/2014/main" id="{D03B0652-EAA7-4ECE-B20C-BE7B933DAE6F}"/>
              </a:ext>
            </a:extLst>
          </p:cNvPr>
          <p:cNvSpPr/>
          <p:nvPr/>
        </p:nvSpPr>
        <p:spPr>
          <a:xfrm>
            <a:off x="4484517" y="987938"/>
            <a:ext cx="3538651" cy="954107"/>
          </a:xfrm>
          <a:prstGeom prst="roundRect">
            <a:avLst>
              <a:gd name="adj" fmla="val 0"/>
            </a:avLst>
          </a:prstGeom>
          <a:solidFill>
            <a:schemeClr val="accent4">
              <a:lumMod val="60000"/>
              <a:lumOff val="40000"/>
            </a:schemeClr>
          </a:solidFill>
          <a:ln w="76200">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出火状況</a:t>
            </a:r>
            <a:endParaRPr kumimoji="1" lang="en-US" altLang="ja-JP" sz="1600" b="1" i="0" u="sng"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差し込みプラグと</a:t>
            </a:r>
            <a:endParaRPr kumimoji="1" lang="en-US" altLang="ja-JP"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コード</a:t>
            </a:r>
            <a:r>
              <a:rPr kumimoji="1" lang="ja-JP" altLang="en-US"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の間部分から出火</a:t>
            </a:r>
            <a:endParaRPr kumimoji="1" lang="en-US" altLang="ja-JP" sz="20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44" name="四角形: 角を丸くする 6">
            <a:extLst>
              <a:ext uri="{FF2B5EF4-FFF2-40B4-BE49-F238E27FC236}">
                <a16:creationId xmlns="" xmlns:a16="http://schemas.microsoft.com/office/drawing/2014/main" id="{D03B0652-EAA7-4ECE-B20C-BE7B933DAE6F}"/>
              </a:ext>
            </a:extLst>
          </p:cNvPr>
          <p:cNvSpPr/>
          <p:nvPr/>
        </p:nvSpPr>
        <p:spPr>
          <a:xfrm>
            <a:off x="8508689" y="1003327"/>
            <a:ext cx="3538651" cy="954107"/>
          </a:xfrm>
          <a:prstGeom prst="roundRect">
            <a:avLst>
              <a:gd name="adj" fmla="val 0"/>
            </a:avLst>
          </a:prstGeom>
          <a:solidFill>
            <a:schemeClr val="accent4">
              <a:lumMod val="60000"/>
              <a:lumOff val="40000"/>
            </a:schemeClr>
          </a:solidFill>
          <a:ln w="76200">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rPr>
              <a:t>出火状況</a:t>
            </a:r>
            <a:endParaRPr kumimoji="1" lang="en-US" altLang="ja-JP" sz="1600" b="1" i="0" u="sng"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使用中にケーブル</a:t>
            </a:r>
            <a:endParaRPr kumimoji="1" lang="en-US" altLang="ja-JP"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152543"/>
                </a:solidFill>
                <a:effectLst/>
                <a:uLnTx/>
                <a:uFillTx/>
                <a:latin typeface="Meiryo UI" panose="020B0604030504040204" pitchFamily="50" charset="-128"/>
                <a:ea typeface="Meiryo UI" panose="020B0604030504040204" pitchFamily="50" charset="-128"/>
                <a:cs typeface="+mn-cs"/>
              </a:rPr>
              <a:t>から発火</a:t>
            </a:r>
            <a:endParaRPr kumimoji="1" lang="en-US" altLang="ja-JP" sz="2000" b="1" i="0" u="none" strike="noStrike" kern="1200" cap="none" spc="0" normalizeH="0" baseline="0" noProof="0" dirty="0">
              <a:ln>
                <a:noFill/>
              </a:ln>
              <a:solidFill>
                <a:srgbClr val="152543"/>
              </a:solidFill>
              <a:effectLst/>
              <a:uLnTx/>
              <a:uFillTx/>
              <a:latin typeface="Meiryo UI" panose="020B0604030504040204" pitchFamily="50" charset="-128"/>
              <a:ea typeface="Meiryo UI" panose="020B0604030504040204" pitchFamily="50" charset="-128"/>
              <a:cs typeface="+mn-cs"/>
            </a:endParaRPr>
          </a:p>
        </p:txBody>
      </p:sp>
      <p:sp>
        <p:nvSpPr>
          <p:cNvPr id="45" name="四角形: 角を丸くする 6">
            <a:extLst>
              <a:ext uri="{FF2B5EF4-FFF2-40B4-BE49-F238E27FC236}">
                <a16:creationId xmlns="" xmlns:a16="http://schemas.microsoft.com/office/drawing/2014/main" id="{D03B0652-EAA7-4ECE-B20C-BE7B933DAE6F}"/>
              </a:ext>
            </a:extLst>
          </p:cNvPr>
          <p:cNvSpPr/>
          <p:nvPr/>
        </p:nvSpPr>
        <p:spPr>
          <a:xfrm>
            <a:off x="4544735" y="4431227"/>
            <a:ext cx="3489649" cy="2315528"/>
          </a:xfrm>
          <a:prstGeom prst="roundRect">
            <a:avLst/>
          </a:prstGeom>
          <a:solidFill>
            <a:schemeClr val="bg1"/>
          </a:solidFill>
          <a:ln w="28575">
            <a:solidFill>
              <a:srgbClr val="152543"/>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あなたの予想</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2025A"/>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結果</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p:txBody>
      </p:sp>
      <p:sp>
        <p:nvSpPr>
          <p:cNvPr id="46" name="四角形: 角を丸くする 6">
            <a:extLst>
              <a:ext uri="{FF2B5EF4-FFF2-40B4-BE49-F238E27FC236}">
                <a16:creationId xmlns="" xmlns:a16="http://schemas.microsoft.com/office/drawing/2014/main" id="{D03B0652-EAA7-4ECE-B20C-BE7B933DAE6F}"/>
              </a:ext>
            </a:extLst>
          </p:cNvPr>
          <p:cNvSpPr/>
          <p:nvPr/>
        </p:nvSpPr>
        <p:spPr>
          <a:xfrm>
            <a:off x="8531527" y="4388724"/>
            <a:ext cx="3489649" cy="2315528"/>
          </a:xfrm>
          <a:prstGeom prst="roundRect">
            <a:avLst/>
          </a:prstGeom>
          <a:solidFill>
            <a:schemeClr val="bg1"/>
          </a:solidFill>
          <a:ln w="28575">
            <a:solidFill>
              <a:srgbClr val="152543"/>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あなたの予想</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2025A"/>
                </a:solidFill>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結果</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02025A"/>
              </a:solidFill>
              <a:effectLst/>
              <a:uLnTx/>
              <a:uFillTx/>
              <a:latin typeface="Meiryo UI" panose="020B0604030504040204" pitchFamily="50" charset="-128"/>
              <a:ea typeface="Meiryo UI" panose="020B0604030504040204" pitchFamily="50" charset="-128"/>
              <a:cs typeface="+mn-cs"/>
            </a:endParaRPr>
          </a:p>
        </p:txBody>
      </p:sp>
      <p:cxnSp>
        <p:nvCxnSpPr>
          <p:cNvPr id="16" name="直線コネクタ 15"/>
          <p:cNvCxnSpPr/>
          <p:nvPr/>
        </p:nvCxnSpPr>
        <p:spPr>
          <a:xfrm>
            <a:off x="910575" y="5497610"/>
            <a:ext cx="25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10575" y="6431927"/>
            <a:ext cx="25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957843" y="5497610"/>
            <a:ext cx="25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957843" y="6431927"/>
            <a:ext cx="25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9016037" y="5497610"/>
            <a:ext cx="25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9016037" y="6399594"/>
            <a:ext cx="25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54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D03B0652-EAA7-4ECE-B20C-BE7B933DAE6F}"/>
              </a:ext>
            </a:extLst>
          </p:cNvPr>
          <p:cNvSpPr/>
          <p:nvPr/>
        </p:nvSpPr>
        <p:spPr>
          <a:xfrm flipV="1">
            <a:off x="-1" y="-6"/>
            <a:ext cx="5422902" cy="1260000"/>
          </a:xfrm>
          <a:prstGeom prst="snipRoundRect">
            <a:avLst>
              <a:gd name="adj1" fmla="val 0"/>
              <a:gd name="adj2" fmla="val 42055"/>
            </a:avLst>
          </a:prstGeom>
          <a:solidFill>
            <a:srgbClr val="E6001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bwMode="white">
          <a:xfrm>
            <a:off x="0" y="145645"/>
            <a:ext cx="494709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white"/>
                </a:solidFill>
                <a:latin typeface="Meiryo UI" panose="020B0604030504040204" pitchFamily="50" charset="-128"/>
                <a:ea typeface="Meiryo UI" panose="020B0604030504040204" pitchFamily="50" charset="-128"/>
              </a:rPr>
              <a:t>コンセント・コードの火災</a:t>
            </a:r>
            <a:endParaRPr lang="en-US" altLang="ja-JP" sz="3200" b="1" dirty="0">
              <a:solidFill>
                <a:prstClr val="white"/>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a:t>
            </a:r>
            <a:r>
              <a:rPr lang="ja-JP" altLang="en-US" sz="2400" b="1" dirty="0">
                <a:solidFill>
                  <a:prstClr val="white"/>
                </a:solidFill>
                <a:latin typeface="Meiryo UI" panose="020B0604030504040204" pitchFamily="50" charset="-128"/>
                <a:ea typeface="Meiryo UI" panose="020B0604030504040204" pitchFamily="50" charset="-128"/>
              </a:rPr>
              <a:t>電流の異常</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gray">
          <a:xfrm>
            <a:off x="787832" y="1616672"/>
            <a:ext cx="3556542" cy="2371028"/>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54171" y="4110453"/>
            <a:ext cx="3590204" cy="2400657"/>
          </a:xfrm>
          <a:prstGeom prst="rect">
            <a:avLst/>
          </a:prstGeom>
        </p:spPr>
        <p:txBody>
          <a:bodyPr wrap="square">
            <a:spAutoFit/>
          </a:bodyPr>
          <a:lstStyle/>
          <a:p>
            <a:pPr>
              <a:lnSpc>
                <a:spcPct val="150000"/>
              </a:lnSpc>
            </a:pPr>
            <a:r>
              <a:rPr lang="ja-JP" altLang="en-US" sz="2000" b="1" dirty="0">
                <a:solidFill>
                  <a:srgbClr val="152543"/>
                </a:solidFill>
                <a:latin typeface="Meiryo UI" panose="020B0604030504040204" pitchFamily="50" charset="-128"/>
                <a:ea typeface="Meiryo UI" panose="020B0604030504040204" pitchFamily="50" charset="-128"/>
              </a:rPr>
              <a:t>一般家庭のコンセントで使える</a:t>
            </a:r>
            <a:endParaRPr lang="en-US" altLang="ja-JP" sz="2000" b="1" dirty="0">
              <a:solidFill>
                <a:srgbClr val="152543"/>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rgbClr val="152543"/>
                </a:solidFill>
                <a:latin typeface="Meiryo UI" panose="020B0604030504040204" pitchFamily="50" charset="-128"/>
                <a:ea typeface="Meiryo UI" panose="020B0604030504040204" pitchFamily="50" charset="-128"/>
              </a:rPr>
              <a:t>電力の大きさは合計</a:t>
            </a:r>
            <a:r>
              <a:rPr lang="en-US" altLang="ja-JP" sz="2000" b="1" dirty="0">
                <a:solidFill>
                  <a:srgbClr val="152543"/>
                </a:solidFill>
                <a:latin typeface="Meiryo UI" panose="020B0604030504040204" pitchFamily="50" charset="-128"/>
                <a:ea typeface="Meiryo UI" panose="020B0604030504040204" pitchFamily="50" charset="-128"/>
              </a:rPr>
              <a:t>1500W</a:t>
            </a:r>
            <a:r>
              <a:rPr lang="ja-JP" altLang="en-US" sz="2000" b="1" dirty="0" err="1">
                <a:solidFill>
                  <a:srgbClr val="152543"/>
                </a:solidFill>
                <a:latin typeface="Meiryo UI" panose="020B0604030504040204" pitchFamily="50" charset="-128"/>
                <a:ea typeface="Meiryo UI" panose="020B0604030504040204" pitchFamily="50" charset="-128"/>
              </a:rPr>
              <a:t>。</a:t>
            </a:r>
            <a:endParaRPr lang="en-US" altLang="ja-JP" sz="2000" b="1" dirty="0">
              <a:solidFill>
                <a:srgbClr val="152543"/>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rgbClr val="152543"/>
                </a:solidFill>
                <a:latin typeface="Meiryo UI" panose="020B0604030504040204" pitchFamily="50" charset="-128"/>
                <a:ea typeface="Meiryo UI" panose="020B0604030504040204" pitchFamily="50" charset="-128"/>
              </a:rPr>
              <a:t>「たこ足配線」等で、</a:t>
            </a:r>
            <a:r>
              <a:rPr lang="ja-JP" altLang="en-US" sz="2000" b="1" dirty="0">
                <a:solidFill>
                  <a:srgbClr val="E60012"/>
                </a:solidFill>
                <a:latin typeface="Meiryo UI" panose="020B0604030504040204" pitchFamily="50" charset="-128"/>
                <a:ea typeface="Meiryo UI" panose="020B0604030504040204" pitchFamily="50" charset="-128"/>
              </a:rPr>
              <a:t>定格以上の電力</a:t>
            </a:r>
            <a:r>
              <a:rPr lang="ja-JP" altLang="en-US" sz="2000" b="1" dirty="0">
                <a:solidFill>
                  <a:srgbClr val="142440"/>
                </a:solidFill>
                <a:latin typeface="Meiryo UI" panose="020B0604030504040204" pitchFamily="50" charset="-128"/>
                <a:ea typeface="Meiryo UI" panose="020B0604030504040204" pitchFamily="50" charset="-128"/>
              </a:rPr>
              <a:t>を同時に使用する</a:t>
            </a:r>
            <a:r>
              <a:rPr lang="ja-JP" altLang="en-US" sz="2000" b="1" dirty="0" smtClean="0">
                <a:solidFill>
                  <a:srgbClr val="142440"/>
                </a:solidFill>
                <a:latin typeface="Meiryo UI" panose="020B0604030504040204" pitchFamily="50" charset="-128"/>
                <a:ea typeface="Meiryo UI" panose="020B0604030504040204" pitchFamily="50" charset="-128"/>
              </a:rPr>
              <a:t>と</a:t>
            </a:r>
            <a:r>
              <a:rPr lang="ja-JP" altLang="en-US" sz="2000" b="1" dirty="0" smtClean="0">
                <a:solidFill>
                  <a:srgbClr val="E60012"/>
                </a:solidFill>
                <a:latin typeface="Meiryo UI" panose="020B0604030504040204" pitchFamily="50" charset="-128"/>
                <a:ea typeface="Meiryo UI" panose="020B0604030504040204" pitchFamily="50" charset="-128"/>
              </a:rPr>
              <a:t>異常</a:t>
            </a:r>
            <a:endParaRPr lang="en-US" altLang="ja-JP" sz="2000" b="1" dirty="0" smtClean="0">
              <a:solidFill>
                <a:srgbClr val="E60012"/>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rgbClr val="E60012"/>
                </a:solidFill>
                <a:latin typeface="Meiryo UI" panose="020B0604030504040204" pitchFamily="50" charset="-128"/>
                <a:ea typeface="Meiryo UI" panose="020B0604030504040204" pitchFamily="50" charset="-128"/>
              </a:rPr>
              <a:t>発熱</a:t>
            </a:r>
            <a:r>
              <a:rPr lang="ja-JP" altLang="en-US" sz="2000" b="1" dirty="0">
                <a:solidFill>
                  <a:srgbClr val="E60012"/>
                </a:solidFill>
                <a:latin typeface="Meiryo UI" panose="020B0604030504040204" pitchFamily="50" charset="-128"/>
                <a:ea typeface="Meiryo UI" panose="020B0604030504040204" pitchFamily="50" charset="-128"/>
              </a:rPr>
              <a:t>を引き起こす。</a:t>
            </a:r>
            <a:endParaRPr lang="en-US" altLang="ja-JP" sz="2000" b="1" dirty="0">
              <a:solidFill>
                <a:srgbClr val="152543"/>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4">
            <a:clrChange>
              <a:clrFrom>
                <a:srgbClr val="FFFFFF"/>
              </a:clrFrom>
              <a:clrTo>
                <a:srgbClr val="FFFFFF">
                  <a:alpha val="0"/>
                </a:srgbClr>
              </a:clrTo>
            </a:clrChange>
          </a:blip>
          <a:srcRect l="2503" r="4102" b="22851"/>
          <a:stretch/>
        </p:blipFill>
        <p:spPr>
          <a:xfrm>
            <a:off x="7764523" y="5576052"/>
            <a:ext cx="4176800" cy="1130129"/>
          </a:xfrm>
          <a:prstGeom prst="rect">
            <a:avLst/>
          </a:prstGeom>
        </p:spPr>
      </p:pic>
      <p:sp>
        <p:nvSpPr>
          <p:cNvPr id="3" name="正方形/長方形 2"/>
          <p:cNvSpPr/>
          <p:nvPr/>
        </p:nvSpPr>
        <p:spPr>
          <a:xfrm>
            <a:off x="4879108" y="4139463"/>
            <a:ext cx="6689609" cy="1412823"/>
          </a:xfrm>
          <a:prstGeom prst="rect">
            <a:avLst/>
          </a:prstGeom>
        </p:spPr>
        <p:txBody>
          <a:bodyPr wrap="square">
            <a:spAutoFit/>
          </a:bodyPr>
          <a:lstStyle/>
          <a:p>
            <a:pPr>
              <a:lnSpc>
                <a:spcPct val="150000"/>
              </a:lnSpc>
            </a:pPr>
            <a:r>
              <a:rPr lang="ja-JP" altLang="en-US" sz="2000" b="1" dirty="0">
                <a:solidFill>
                  <a:srgbClr val="152543"/>
                </a:solidFill>
                <a:latin typeface="Meiryo UI" panose="020B0604030504040204" pitchFamily="50" charset="-128"/>
                <a:ea typeface="Meiryo UI" panose="020B0604030504040204" pitchFamily="50" charset="-128"/>
              </a:rPr>
              <a:t>コードを引っ張ってプラグを抜いたり、本体へのコードの巻き付けによって断線が起きると、</a:t>
            </a:r>
            <a:r>
              <a:rPr lang="ja-JP" altLang="en-US" sz="2000" b="1" dirty="0">
                <a:solidFill>
                  <a:srgbClr val="E60012"/>
                </a:solidFill>
                <a:latin typeface="Meiryo UI" panose="020B0604030504040204" pitchFamily="50" charset="-128"/>
                <a:ea typeface="Meiryo UI" panose="020B0604030504040204" pitchFamily="50" charset="-128"/>
              </a:rPr>
              <a:t>残った線に電流が集中</a:t>
            </a:r>
            <a:r>
              <a:rPr lang="ja-JP" altLang="en-US" sz="2000" b="1" dirty="0">
                <a:solidFill>
                  <a:srgbClr val="152543"/>
                </a:solidFill>
                <a:latin typeface="Meiryo UI" panose="020B0604030504040204" pitchFamily="50" charset="-128"/>
                <a:ea typeface="Meiryo UI" panose="020B0604030504040204" pitchFamily="50" charset="-128"/>
              </a:rPr>
              <a:t>して</a:t>
            </a:r>
            <a:r>
              <a:rPr lang="ja-JP" altLang="en-US" sz="2000" b="1" dirty="0" smtClean="0">
                <a:solidFill>
                  <a:srgbClr val="152543"/>
                </a:solidFill>
                <a:latin typeface="Meiryo UI" panose="020B0604030504040204" pitchFamily="50" charset="-128"/>
                <a:ea typeface="Meiryo UI" panose="020B0604030504040204" pitchFamily="50" charset="-128"/>
              </a:rPr>
              <a:t>しまい、</a:t>
            </a:r>
            <a:endParaRPr lang="en-US" altLang="ja-JP" sz="2000" b="1" dirty="0" smtClean="0">
              <a:solidFill>
                <a:srgbClr val="152543"/>
              </a:solidFill>
              <a:latin typeface="Meiryo UI" panose="020B0604030504040204" pitchFamily="50" charset="-128"/>
              <a:ea typeface="Meiryo UI" panose="020B0604030504040204" pitchFamily="50" charset="-128"/>
            </a:endParaRPr>
          </a:p>
          <a:p>
            <a:pPr>
              <a:lnSpc>
                <a:spcPct val="150000"/>
              </a:lnSpc>
            </a:pPr>
            <a:r>
              <a:rPr lang="ja-JP" altLang="en-US" sz="2000" b="1" dirty="0" smtClean="0">
                <a:solidFill>
                  <a:srgbClr val="152543"/>
                </a:solidFill>
                <a:latin typeface="Meiryo UI" panose="020B0604030504040204" pitchFamily="50" charset="-128"/>
                <a:ea typeface="Meiryo UI" panose="020B0604030504040204" pitchFamily="50" charset="-128"/>
              </a:rPr>
              <a:t>使用中</a:t>
            </a:r>
            <a:r>
              <a:rPr lang="ja-JP" altLang="en-US" sz="2000" b="1" dirty="0">
                <a:solidFill>
                  <a:srgbClr val="152543"/>
                </a:solidFill>
                <a:latin typeface="Meiryo UI" panose="020B0604030504040204" pitchFamily="50" charset="-128"/>
                <a:ea typeface="Meiryo UI" panose="020B0604030504040204" pitchFamily="50" charset="-128"/>
              </a:rPr>
              <a:t>に出火するおそれがある。</a:t>
            </a:r>
            <a:endParaRPr lang="en-US" altLang="ja-JP" sz="2000" b="1" dirty="0">
              <a:solidFill>
                <a:srgbClr val="152543"/>
              </a:solidFill>
              <a:latin typeface="Meiryo UI" panose="020B0604030504040204" pitchFamily="50" charset="-128"/>
              <a:ea typeface="Meiryo UI" panose="020B0604030504040204" pitchFamily="50" charset="-128"/>
            </a:endParaRPr>
          </a:p>
        </p:txBody>
      </p:sp>
      <p:sp>
        <p:nvSpPr>
          <p:cNvPr id="19" name="右矢印 18"/>
          <p:cNvSpPr/>
          <p:nvPr/>
        </p:nvSpPr>
        <p:spPr>
          <a:xfrm>
            <a:off x="9122809" y="6153829"/>
            <a:ext cx="483259" cy="495300"/>
          </a:xfrm>
          <a:prstGeom prst="rightArrow">
            <a:avLst/>
          </a:prstGeom>
          <a:solidFill>
            <a:srgbClr val="E6001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rotWithShape="1">
          <a:blip r:embed="rId5">
            <a:extLst>
              <a:ext uri="{28A0092B-C50C-407E-A947-70E740481C1C}">
                <a14:useLocalDpi xmlns:a14="http://schemas.microsoft.com/office/drawing/2010/main" val="0"/>
              </a:ext>
            </a:extLst>
          </a:blip>
          <a:srcRect l="83050" t="-212" r="4234" b="92273"/>
          <a:stretch/>
        </p:blipFill>
        <p:spPr>
          <a:xfrm>
            <a:off x="1985077" y="1209604"/>
            <a:ext cx="1162051" cy="544481"/>
          </a:xfrm>
          <a:prstGeom prst="rect">
            <a:avLst/>
          </a:prstGeom>
        </p:spPr>
      </p:pic>
      <p:grpSp>
        <p:nvGrpSpPr>
          <p:cNvPr id="5" name="グループ化 4"/>
          <p:cNvGrpSpPr/>
          <p:nvPr/>
        </p:nvGrpSpPr>
        <p:grpSpPr bwMode="gray">
          <a:xfrm>
            <a:off x="4738613" y="1350987"/>
            <a:ext cx="3390309" cy="2595927"/>
            <a:chOff x="4738613" y="1274787"/>
            <a:chExt cx="3390309" cy="2595927"/>
          </a:xfrm>
        </p:grpSpPr>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4912934" y="1499733"/>
              <a:ext cx="3161308" cy="2370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図 20"/>
            <p:cNvPicPr>
              <a:picLocks noChangeAspect="1"/>
            </p:cNvPicPr>
            <p:nvPr/>
          </p:nvPicPr>
          <p:blipFill rotWithShape="1">
            <a:blip r:embed="rId5">
              <a:extLst>
                <a:ext uri="{28A0092B-C50C-407E-A947-70E740481C1C}">
                  <a14:useLocalDpi xmlns:a14="http://schemas.microsoft.com/office/drawing/2010/main" val="0"/>
                </a:ext>
              </a:extLst>
            </a:blip>
            <a:srcRect l="83887" t="12206" r="13038" b="83528"/>
            <a:stretch/>
          </p:blipFill>
          <p:spPr bwMode="gray">
            <a:xfrm>
              <a:off x="4738613" y="1279569"/>
              <a:ext cx="280989" cy="292624"/>
            </a:xfrm>
            <a:prstGeom prst="rect">
              <a:avLst/>
            </a:prstGeom>
          </p:spPr>
        </p:pic>
        <p:pic>
          <p:nvPicPr>
            <p:cNvPr id="22" name="図 21"/>
            <p:cNvPicPr>
              <a:picLocks noChangeAspect="1"/>
            </p:cNvPicPr>
            <p:nvPr/>
          </p:nvPicPr>
          <p:blipFill rotWithShape="1">
            <a:blip r:embed="rId5">
              <a:extLst>
                <a:ext uri="{28A0092B-C50C-407E-A947-70E740481C1C}">
                  <a14:useLocalDpi xmlns:a14="http://schemas.microsoft.com/office/drawing/2010/main" val="0"/>
                </a:ext>
              </a:extLst>
            </a:blip>
            <a:srcRect l="83887" t="12206" r="13038" b="83528"/>
            <a:stretch/>
          </p:blipFill>
          <p:spPr bwMode="gray">
            <a:xfrm>
              <a:off x="7847933" y="1274787"/>
              <a:ext cx="280989" cy="292624"/>
            </a:xfrm>
            <a:prstGeom prst="rect">
              <a:avLst/>
            </a:prstGeom>
          </p:spPr>
        </p:pic>
      </p:grpSp>
      <p:grpSp>
        <p:nvGrpSpPr>
          <p:cNvPr id="6" name="グループ化 5"/>
          <p:cNvGrpSpPr/>
          <p:nvPr/>
        </p:nvGrpSpPr>
        <p:grpSpPr bwMode="gray">
          <a:xfrm>
            <a:off x="8269417" y="1366881"/>
            <a:ext cx="3343881" cy="2601722"/>
            <a:chOff x="8269417" y="1309731"/>
            <a:chExt cx="3343881" cy="2601722"/>
          </a:xfrm>
        </p:grpSpPr>
        <p:pic>
          <p:nvPicPr>
            <p:cNvPr id="10" name="図 9"/>
            <p:cNvPicPr>
              <a:picLocks noChangeAspect="1"/>
            </p:cNvPicPr>
            <p:nvPr/>
          </p:nvPicPr>
          <p:blipFill rotWithShape="1">
            <a:blip r:embed="rId7"/>
            <a:srcRect l="16106" t="2238" r="16109" b="5954"/>
            <a:stretch/>
          </p:blipFill>
          <p:spPr bwMode="gray">
            <a:xfrm>
              <a:off x="8464592" y="1547674"/>
              <a:ext cx="3104126" cy="2363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図 22"/>
            <p:cNvPicPr>
              <a:picLocks noChangeAspect="1"/>
            </p:cNvPicPr>
            <p:nvPr/>
          </p:nvPicPr>
          <p:blipFill rotWithShape="1">
            <a:blip r:embed="rId5">
              <a:extLst>
                <a:ext uri="{28A0092B-C50C-407E-A947-70E740481C1C}">
                  <a14:useLocalDpi xmlns:a14="http://schemas.microsoft.com/office/drawing/2010/main" val="0"/>
                </a:ext>
              </a:extLst>
            </a:blip>
            <a:srcRect l="83887" t="12206" r="13038" b="83528"/>
            <a:stretch/>
          </p:blipFill>
          <p:spPr bwMode="gray">
            <a:xfrm>
              <a:off x="8269417" y="1309731"/>
              <a:ext cx="280989" cy="292624"/>
            </a:xfrm>
            <a:prstGeom prst="rect">
              <a:avLst/>
            </a:prstGeom>
          </p:spPr>
        </p:pic>
        <p:pic>
          <p:nvPicPr>
            <p:cNvPr id="24" name="図 23"/>
            <p:cNvPicPr>
              <a:picLocks noChangeAspect="1"/>
            </p:cNvPicPr>
            <p:nvPr/>
          </p:nvPicPr>
          <p:blipFill rotWithShape="1">
            <a:blip r:embed="rId5">
              <a:extLst>
                <a:ext uri="{28A0092B-C50C-407E-A947-70E740481C1C}">
                  <a14:useLocalDpi xmlns:a14="http://schemas.microsoft.com/office/drawing/2010/main" val="0"/>
                </a:ext>
              </a:extLst>
            </a:blip>
            <a:srcRect l="83887" t="12206" r="13038" b="83528"/>
            <a:stretch/>
          </p:blipFill>
          <p:spPr bwMode="gray">
            <a:xfrm>
              <a:off x="11332309" y="1319664"/>
              <a:ext cx="280989" cy="292624"/>
            </a:xfrm>
            <a:prstGeom prst="rect">
              <a:avLst/>
            </a:prstGeom>
          </p:spPr>
        </p:pic>
      </p:grpSp>
    </p:spTree>
    <p:extLst>
      <p:ext uri="{BB962C8B-B14F-4D97-AF65-F5344CB8AC3E}">
        <p14:creationId xmlns:p14="http://schemas.microsoft.com/office/powerpoint/2010/main" val="256585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6831</TotalTime>
  <Words>383</Words>
  <Application>Microsoft Office PowerPoint</Application>
  <PresentationFormat>ワイド画面</PresentationFormat>
  <Paragraphs>79</Paragraphs>
  <Slides>6</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455</cp:revision>
  <cp:lastPrinted>2022-02-08T01:18:20Z</cp:lastPrinted>
  <dcterms:created xsi:type="dcterms:W3CDTF">2021-09-07T06:20:39Z</dcterms:created>
  <dcterms:modified xsi:type="dcterms:W3CDTF">2022-05-20T01:28:27Z</dcterms:modified>
</cp:coreProperties>
</file>