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6"/>
  </p:notesMasterIdLst>
  <p:handoutMasterIdLst>
    <p:handoutMasterId r:id="rId17"/>
  </p:handoutMasterIdLst>
  <p:sldIdLst>
    <p:sldId id="256" r:id="rId3"/>
    <p:sldId id="257" r:id="rId4"/>
    <p:sldId id="294" r:id="rId5"/>
    <p:sldId id="295" r:id="rId6"/>
    <p:sldId id="301" r:id="rId7"/>
    <p:sldId id="302" r:id="rId8"/>
    <p:sldId id="303" r:id="rId9"/>
    <p:sldId id="266" r:id="rId10"/>
    <p:sldId id="278" r:id="rId11"/>
    <p:sldId id="279" r:id="rId12"/>
    <p:sldId id="304" r:id="rId13"/>
    <p:sldId id="305" r:id="rId14"/>
    <p:sldId id="306" r:id="rId1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3921" autoAdjust="0"/>
  </p:normalViewPr>
  <p:slideViewPr>
    <p:cSldViewPr snapToGrid="0">
      <p:cViewPr>
        <p:scale>
          <a:sx n="72" d="100"/>
          <a:sy n="72" d="100"/>
        </p:scale>
        <p:origin x="-1260"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8" d="100"/>
          <a:sy n="68" d="100"/>
        </p:scale>
        <p:origin x="-3288" y="-120"/>
      </p:cViewPr>
      <p:guideLst>
        <p:guide orient="horz" pos="2880"/>
        <p:guide orient="horz" pos="3127"/>
        <p:guide pos="216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latinLnBrk="0">
              <a:defRPr kumimoji="1" lang="ja-JP" sz="1200"/>
            </a:lvl1pPr>
          </a:lstStyle>
          <a:p>
            <a:endParaRPr kumimoji="1" lang="ja-JP" dirty="0">
              <a:latin typeface="Meiryo UI" panose="020B0604030504040204" pitchFamily="50" charset="-128"/>
            </a:endParaRPr>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latinLnBrk="0">
              <a:defRPr kumimoji="1" lang="ja-JP" sz="1200"/>
            </a:lvl1pPr>
          </a:lstStyle>
          <a:p>
            <a:fld id="{8EB33BB8-6C7A-4BE0-9B55-9EAC48D52EC6}" type="datetimeFigureOut">
              <a:rPr kumimoji="1" lang="en-US" altLang="ja-JP">
                <a:latin typeface="Meiryo UI" panose="020B0604030504040204" pitchFamily="50" charset="-128"/>
              </a:rPr>
              <a:t>5/23/2017</a:t>
            </a:fld>
            <a:endParaRPr kumimoji="1" lang="ja-JP" dirty="0">
              <a:latin typeface="Meiryo UI" panose="020B0604030504040204" pitchFamily="50" charset="-128"/>
            </a:endParaRPr>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latinLnBrk="0">
              <a:defRPr kumimoji="1" lang="ja-JP" sz="1200"/>
            </a:lvl1pPr>
          </a:lstStyle>
          <a:p>
            <a:endParaRPr kumimoji="1" lang="ja-JP" dirty="0">
              <a:latin typeface="Meiryo UI" panose="020B0604030504040204" pitchFamily="50" charset="-128"/>
            </a:endParaRPr>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latinLnBrk="0">
              <a:defRPr kumimoji="1" lang="ja-JP" sz="1200"/>
            </a:lvl1pPr>
          </a:lstStyle>
          <a:p>
            <a:fld id="{73F7AA83-DE31-4E93-AB07-EF7FB05F6670}" type="slidenum">
              <a:rPr kumimoji="1" lang="ja-JP">
                <a:latin typeface="Meiryo UI" panose="020B0604030504040204" pitchFamily="50" charset="-128"/>
              </a:rPr>
              <a:t>‹#›</a:t>
            </a:fld>
            <a:endParaRPr kumimoji="1" lang="ja-JP" dirty="0">
              <a:latin typeface="Meiryo UI" panose="020B0604030504040204" pitchFamily="50" charset="-128"/>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latinLnBrk="0">
              <a:defRPr kumimoji="1" lang="ja-JP" sz="1200">
                <a:latin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latinLnBrk="0">
              <a:defRPr kumimoji="1" lang="ja-JP" sz="1200">
                <a:latin typeface="Meiryo UI" panose="020B0604030504040204" pitchFamily="50" charset="-128"/>
              </a:defRPr>
            </a:lvl1pPr>
          </a:lstStyle>
          <a:p>
            <a:fld id="{C611EF64-F73B-4314-BB6F-BC0937BBDF19}" type="datetimeFigureOut">
              <a:rPr lang="en-US" altLang="ja-JP" smtClean="0"/>
              <a:pPr/>
              <a:t>5/23/2017</a:t>
            </a:fld>
            <a:endParaRPr lang="ja-JP" altLang="en-US" dirty="0"/>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kumimoji="1" lang="ja-JP" dirty="0"/>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dirty="0"/>
              <a:t>マスター テキストのスタイルを編集するには、ここをクリック</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latinLnBrk="0">
              <a:defRPr kumimoji="1" lang="ja-JP" sz="1200">
                <a:latin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latinLnBrk="0">
              <a:defRPr kumimoji="1" lang="ja-JP" sz="1200">
                <a:latin typeface="Meiryo UI" panose="020B0604030504040204" pitchFamily="50" charset="-128"/>
              </a:defRPr>
            </a:lvl1pPr>
          </a:lstStyle>
          <a:p>
            <a:fld id="{935E2820-AFE1-45FA-949E-17BDB534E1DC}" type="slidenum">
              <a:rPr lang="en-US" altLang="ja-JP" smtClean="0"/>
              <a:pPr/>
              <a:t>‹#›</a:t>
            </a:fld>
            <a:endParaRPr lang="en-US" altLang="ja-JP" dirty="0"/>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lang="ja-JP" sz="1200" kern="1200">
        <a:solidFill>
          <a:schemeClr val="tx1"/>
        </a:solidFill>
        <a:latin typeface="Meiryo UI" panose="020B0604030504040204" pitchFamily="50" charset="-128"/>
        <a:ea typeface="+mn-ea"/>
        <a:cs typeface="+mn-cs"/>
      </a:defRPr>
    </a:lvl1pPr>
    <a:lvl2pPr marL="457200" algn="l" defTabSz="914400" rtl="0" eaLnBrk="1" latinLnBrk="0" hangingPunct="1">
      <a:defRPr kumimoji="1" lang="ja-JP" sz="1200" kern="1200">
        <a:solidFill>
          <a:schemeClr val="tx1"/>
        </a:solidFill>
        <a:latin typeface="Meiryo UI" panose="020B0604030504040204" pitchFamily="50" charset="-128"/>
        <a:ea typeface="+mn-ea"/>
        <a:cs typeface="+mn-cs"/>
      </a:defRPr>
    </a:lvl2pPr>
    <a:lvl3pPr marL="914400" algn="l" defTabSz="914400" rtl="0" eaLnBrk="1" latinLnBrk="0" hangingPunct="1">
      <a:defRPr kumimoji="1" lang="ja-JP" sz="1200" kern="1200">
        <a:solidFill>
          <a:schemeClr val="tx1"/>
        </a:solidFill>
        <a:latin typeface="Meiryo UI" panose="020B0604030504040204" pitchFamily="50" charset="-128"/>
        <a:ea typeface="+mn-ea"/>
        <a:cs typeface="+mn-cs"/>
      </a:defRPr>
    </a:lvl3pPr>
    <a:lvl4pPr marL="1371600" algn="l" defTabSz="914400" rtl="0" eaLnBrk="1" latinLnBrk="0" hangingPunct="1">
      <a:defRPr kumimoji="1" lang="ja-JP" sz="1200" kern="1200">
        <a:solidFill>
          <a:schemeClr val="tx1"/>
        </a:solidFill>
        <a:latin typeface="Meiryo UI" panose="020B0604030504040204" pitchFamily="50" charset="-128"/>
        <a:ea typeface="+mn-ea"/>
        <a:cs typeface="+mn-cs"/>
      </a:defRPr>
    </a:lvl4pPr>
    <a:lvl5pPr marL="1828800" algn="l" defTabSz="914400" rtl="0" eaLnBrk="1" latinLnBrk="0" hangingPunct="1">
      <a:defRPr kumimoji="1" lang="ja-JP" sz="1200" kern="1200">
        <a:solidFill>
          <a:schemeClr val="tx1"/>
        </a:solidFill>
        <a:latin typeface="Meiryo UI" panose="020B0604030504040204" pitchFamily="50" charset="-128"/>
        <a:ea typeface="+mn-ea"/>
        <a:cs typeface="+mn-cs"/>
      </a:defRPr>
    </a:lvl5pPr>
    <a:lvl6pPr marL="2286000" algn="l" defTabSz="914400" rtl="0" eaLnBrk="1" latinLnBrk="0" hangingPunct="1">
      <a:defRPr kumimoji="1" lang="ja-JP" sz="1200" kern="1200">
        <a:solidFill>
          <a:schemeClr val="tx1"/>
        </a:solidFill>
        <a:latin typeface="+mn-lt"/>
        <a:ea typeface="+mn-ea"/>
        <a:cs typeface="+mn-cs"/>
      </a:defRPr>
    </a:lvl6pPr>
    <a:lvl7pPr marL="2743200" algn="l" defTabSz="914400" rtl="0" eaLnBrk="1" latinLnBrk="0" hangingPunct="1">
      <a:defRPr kumimoji="1" lang="ja-JP" sz="1200" kern="1200">
        <a:solidFill>
          <a:schemeClr val="tx1"/>
        </a:solidFill>
        <a:latin typeface="+mn-lt"/>
        <a:ea typeface="+mn-ea"/>
        <a:cs typeface="+mn-cs"/>
      </a:defRPr>
    </a:lvl7pPr>
    <a:lvl8pPr marL="3200400" algn="l" defTabSz="914400" rtl="0" eaLnBrk="1" latinLnBrk="0" hangingPunct="1">
      <a:defRPr kumimoji="1" lang="ja-JP" sz="1200" kern="1200">
        <a:solidFill>
          <a:schemeClr val="tx1"/>
        </a:solidFill>
        <a:latin typeface="+mn-lt"/>
        <a:ea typeface="+mn-ea"/>
        <a:cs typeface="+mn-cs"/>
      </a:defRPr>
    </a:lvl8pPr>
    <a:lvl9pPr marL="3657600" algn="l" defTabSz="914400" rtl="0" eaLnBrk="1" latinLnBrk="0" hangingPunct="1">
      <a:defRPr kumimoji="1" lang="ja-JP"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パレット市生涯学習推進計画です。</a:t>
            </a:r>
            <a:endParaRPr kumimoji="1" lang="ja-JP" dirty="0"/>
          </a:p>
        </p:txBody>
      </p:sp>
      <p:sp>
        <p:nvSpPr>
          <p:cNvPr id="4" name="スライド番号プレースホルダー 3"/>
          <p:cNvSpPr>
            <a:spLocks noGrp="1"/>
          </p:cNvSpPr>
          <p:nvPr>
            <p:ph type="sldNum" sz="quarter" idx="10"/>
          </p:nvPr>
        </p:nvSpPr>
        <p:spPr/>
        <p:txBody>
          <a:bodyPr/>
          <a:lstStyle/>
          <a:p>
            <a:fld id="{935E2820-AFE1-45FA-949E-17BDB534E1DC}" type="slidenum">
              <a:rPr kumimoji="1" lang="ja-JP" smtClean="0"/>
              <a:t>1</a:t>
            </a:fld>
            <a:endParaRPr kumimoji="1" lang="ja-JP" dirty="0"/>
          </a:p>
        </p:txBody>
      </p:sp>
    </p:spTree>
    <p:extLst>
      <p:ext uri="{BB962C8B-B14F-4D97-AF65-F5344CB8AC3E}">
        <p14:creationId xmlns:p14="http://schemas.microsoft.com/office/powerpoint/2010/main" val="30699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ご自分で選んだテーマと市の概要をイメージしてください。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10</a:t>
            </a:fld>
            <a:endParaRPr lang="en-US" altLang="ja-JP" dirty="0"/>
          </a:p>
        </p:txBody>
      </p:sp>
    </p:spTree>
    <p:extLst>
      <p:ext uri="{BB962C8B-B14F-4D97-AF65-F5344CB8AC3E}">
        <p14:creationId xmlns:p14="http://schemas.microsoft.com/office/powerpoint/2010/main" val="1568536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これで終わります。</a:t>
            </a:r>
            <a:br>
              <a:rPr kumimoji="1" lang="ja-JP" altLang="en-US" dirty="0" smtClean="0"/>
            </a:br>
            <a:r>
              <a:rPr kumimoji="1" lang="ja-JP" altLang="en-US" dirty="0" smtClean="0"/>
              <a:t>当日までに，資料１，２をぜひ読んできて</a:t>
            </a:r>
            <a:r>
              <a:rPr kumimoji="1" lang="ja-JP" altLang="en-US" dirty="0" err="1" smtClean="0"/>
              <a:t>く</a:t>
            </a:r>
            <a:r>
              <a:rPr kumimoji="1" lang="ja-JP" altLang="en-US" dirty="0" smtClean="0"/>
              <a:t>だいね。</a:t>
            </a:r>
            <a:endParaRPr kumimoji="1" lang="ja-JP" altLang="en-US" dirty="0"/>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11</a:t>
            </a:fld>
            <a:endParaRPr lang="en-US" altLang="ja-JP" dirty="0"/>
          </a:p>
        </p:txBody>
      </p:sp>
    </p:spTree>
    <p:extLst>
      <p:ext uri="{BB962C8B-B14F-4D97-AF65-F5344CB8AC3E}">
        <p14:creationId xmlns:p14="http://schemas.microsoft.com/office/powerpoint/2010/main" val="2393600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12</a:t>
            </a:fld>
            <a:endParaRPr lang="en-US" altLang="ja-JP" dirty="0"/>
          </a:p>
        </p:txBody>
      </p:sp>
    </p:spTree>
    <p:extLst>
      <p:ext uri="{BB962C8B-B14F-4D97-AF65-F5344CB8AC3E}">
        <p14:creationId xmlns:p14="http://schemas.microsoft.com/office/powerpoint/2010/main" val="1306759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13</a:t>
            </a:fld>
            <a:endParaRPr lang="en-US" altLang="ja-JP" dirty="0"/>
          </a:p>
        </p:txBody>
      </p:sp>
    </p:spTree>
    <p:extLst>
      <p:ext uri="{BB962C8B-B14F-4D97-AF65-F5344CB8AC3E}">
        <p14:creationId xmlns:p14="http://schemas.microsoft.com/office/powerpoint/2010/main" val="1317948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市の将来像は，</a:t>
            </a:r>
            <a:r>
              <a:rPr lang="ja-JP" altLang="en-US" sz="1200" dirty="0" smtClean="0">
                <a:latin typeface="ＭＳ ゴシック" panose="020B0609070205080204" pitchFamily="49" charset="-128"/>
                <a:ea typeface="ＭＳ ゴシック" panose="020B0609070205080204" pitchFamily="49" charset="-128"/>
              </a:rPr>
              <a:t>色とりどりの豊かさあふれる　</a:t>
            </a:r>
            <a:r>
              <a:rPr lang="en-US" altLang="ja-JP" sz="1200" dirty="0" smtClean="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虹色タウン</a:t>
            </a:r>
            <a:r>
              <a:rPr lang="en-US" altLang="ja-JP" sz="1200" dirty="0" smtClean="0">
                <a:latin typeface="ＭＳ ゴシック" panose="020B0609070205080204" pitchFamily="49" charset="-128"/>
                <a:ea typeface="ＭＳ ゴシック" panose="020B0609070205080204" pitchFamily="49" charset="-128"/>
              </a:rPr>
              <a:t>』</a:t>
            </a:r>
            <a:endParaRPr lang="ja-JP" altLang="en-US" sz="1200" dirty="0" smtClean="0">
              <a:latin typeface="ＭＳ ゴシック" panose="020B0609070205080204" pitchFamily="49" charset="-128"/>
              <a:ea typeface="ＭＳ ゴシック" panose="020B0609070205080204" pitchFamily="49" charset="-128"/>
            </a:endParaRPr>
          </a:p>
          <a:p>
            <a:endParaRPr kumimoji="1" lang="ja-JP" dirty="0"/>
          </a:p>
        </p:txBody>
      </p:sp>
      <p:sp>
        <p:nvSpPr>
          <p:cNvPr id="4" name="スライド番号プレースホルダー 3"/>
          <p:cNvSpPr>
            <a:spLocks noGrp="1"/>
          </p:cNvSpPr>
          <p:nvPr>
            <p:ph type="sldNum" sz="quarter" idx="10"/>
          </p:nvPr>
        </p:nvSpPr>
        <p:spPr/>
        <p:txBody>
          <a:bodyPr/>
          <a:lstStyle/>
          <a:p>
            <a:fld id="{77542409-6A04-4DC6-AC3A-D3758287A8F2}" type="slidenum">
              <a:rPr kumimoji="1" lang="en-US" altLang="ja-JP" smtClean="0"/>
              <a:t>2</a:t>
            </a:fld>
            <a:endParaRPr kumimoji="1" lang="ja-JP" dirty="0"/>
          </a:p>
        </p:txBody>
      </p:sp>
    </p:spTree>
    <p:extLst>
      <p:ext uri="{BB962C8B-B14F-4D97-AF65-F5344CB8AC3E}">
        <p14:creationId xmlns:p14="http://schemas.microsoft.com/office/powerpoint/2010/main" val="66093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4</a:t>
            </a:r>
            <a:r>
              <a:rPr kumimoji="1" lang="ja-JP" altLang="en-US" dirty="0" err="1" smtClean="0"/>
              <a:t>つの</a:t>
            </a:r>
            <a:r>
              <a:rPr kumimoji="1" lang="ja-JP" altLang="en-US" dirty="0" smtClean="0"/>
              <a:t>基軸があります。</a:t>
            </a:r>
            <a:endParaRPr kumimoji="1" lang="en-US" altLang="ja-JP" dirty="0" smtClean="0"/>
          </a:p>
          <a:p>
            <a:r>
              <a:rPr kumimoji="1" lang="en-US" altLang="ja-JP" dirty="0" smtClean="0"/>
              <a:t>1</a:t>
            </a:r>
            <a:r>
              <a:rPr kumimoji="1" lang="ja-JP" altLang="en-US" dirty="0" smtClean="0"/>
              <a:t>つ目は，魅力づくり　</a:t>
            </a:r>
          </a:p>
          <a:p>
            <a:r>
              <a:rPr kumimoji="1" lang="ja-JP" altLang="en-US" dirty="0" smtClean="0"/>
              <a:t>　　　　</a:t>
            </a:r>
            <a:r>
              <a:rPr kumimoji="1" lang="en-US" altLang="ja-JP" dirty="0" smtClean="0"/>
              <a:t>―</a:t>
            </a:r>
            <a:r>
              <a:rPr kumimoji="1" lang="ja-JP" altLang="en-US" dirty="0" smtClean="0"/>
              <a:t>多彩な地域資源を機能・空間が輝く魅力づくり</a:t>
            </a:r>
          </a:p>
          <a:p>
            <a:r>
              <a:rPr kumimoji="1" lang="ja-JP" altLang="en-US" dirty="0" smtClean="0"/>
              <a:t>２つ目は：つながりづくり</a:t>
            </a:r>
          </a:p>
          <a:p>
            <a:r>
              <a:rPr kumimoji="1" lang="ja-JP" altLang="en-US" dirty="0" smtClean="0"/>
              <a:t>　　　　</a:t>
            </a:r>
            <a:r>
              <a:rPr kumimoji="1" lang="en-US" altLang="ja-JP" dirty="0" smtClean="0"/>
              <a:t>―</a:t>
            </a:r>
            <a:r>
              <a:rPr kumimoji="1" lang="ja-JP" altLang="en-US" dirty="0" smtClean="0"/>
              <a:t>多様な交流と連携をはぐくむつながりづくり</a:t>
            </a:r>
            <a:endParaRPr kumimoji="1" lang="en-US" altLang="ja-JP" dirty="0" smtClean="0"/>
          </a:p>
          <a:p>
            <a:r>
              <a:rPr kumimoji="1" lang="ja-JP" altLang="en-US" dirty="0" smtClean="0"/>
              <a:t>３つ目は：やさしさづく</a:t>
            </a:r>
            <a:r>
              <a:rPr kumimoji="1" lang="ja-JP" altLang="en-US" dirty="0" err="1" smtClean="0"/>
              <a:t>り</a:t>
            </a:r>
            <a:r>
              <a:rPr kumimoji="1" lang="ja-JP" altLang="en-US" dirty="0" smtClean="0"/>
              <a:t>　</a:t>
            </a:r>
          </a:p>
          <a:p>
            <a:r>
              <a:rPr kumimoji="1" lang="ja-JP" altLang="en-US" dirty="0" smtClean="0"/>
              <a:t>　　　　</a:t>
            </a:r>
            <a:r>
              <a:rPr kumimoji="1" lang="en-US" altLang="ja-JP" dirty="0" smtClean="0"/>
              <a:t>―</a:t>
            </a:r>
            <a:r>
              <a:rPr kumimoji="1" lang="ja-JP" altLang="en-US" dirty="0" smtClean="0"/>
              <a:t>人と環境を大切にするやさしさづく</a:t>
            </a:r>
            <a:r>
              <a:rPr kumimoji="1" lang="ja-JP" altLang="en-US" dirty="0" err="1" smtClean="0"/>
              <a:t>り</a:t>
            </a:r>
            <a:endParaRPr kumimoji="1" lang="ja-JP" altLang="en-US" dirty="0" smtClean="0"/>
          </a:p>
          <a:p>
            <a:r>
              <a:rPr kumimoji="1" lang="ja-JP" altLang="en-US" dirty="0" smtClean="0"/>
              <a:t>４つ目は：元気づくり　</a:t>
            </a:r>
          </a:p>
          <a:p>
            <a:r>
              <a:rPr kumimoji="1" lang="ja-JP" altLang="en-US" dirty="0" smtClean="0"/>
              <a:t>　　　　</a:t>
            </a:r>
            <a:r>
              <a:rPr kumimoji="1" lang="en-US" altLang="ja-JP" dirty="0" smtClean="0"/>
              <a:t>―</a:t>
            </a:r>
            <a:r>
              <a:rPr kumimoji="1" lang="ja-JP" altLang="en-US" dirty="0" smtClean="0"/>
              <a:t>現在を支え明日を担う元気づくり</a:t>
            </a:r>
          </a:p>
          <a:p>
            <a:endParaRPr kumimoji="1" lang="ja-JP" dirty="0"/>
          </a:p>
        </p:txBody>
      </p:sp>
      <p:sp>
        <p:nvSpPr>
          <p:cNvPr id="4" name="スライド番号プレースホルダー 3"/>
          <p:cNvSpPr>
            <a:spLocks noGrp="1"/>
          </p:cNvSpPr>
          <p:nvPr>
            <p:ph type="sldNum" sz="quarter" idx="10"/>
          </p:nvPr>
        </p:nvSpPr>
        <p:spPr/>
        <p:txBody>
          <a:bodyPr/>
          <a:lstStyle/>
          <a:p>
            <a:fld id="{77542409-6A04-4DC6-AC3A-D3758287A8F2}" type="slidenum">
              <a:rPr kumimoji="1" lang="en-US" altLang="ja-JP" smtClean="0"/>
              <a:t>3</a:t>
            </a:fld>
            <a:endParaRPr kumimoji="1" lang="ja-JP" dirty="0"/>
          </a:p>
        </p:txBody>
      </p:sp>
    </p:spTree>
    <p:extLst>
      <p:ext uri="{BB962C8B-B14F-4D97-AF65-F5344CB8AC3E}">
        <p14:creationId xmlns:p14="http://schemas.microsoft.com/office/powerpoint/2010/main" val="1410953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住民が相互に連携しながら魅力ある地域づくり農業，企業支援，地域協働のまちづくり，　生涯学習参加を目指します。</a:t>
            </a:r>
            <a:endParaRPr kumimoji="1" lang="en-US" altLang="ja-JP" dirty="0" smtClean="0"/>
          </a:p>
          <a:p>
            <a:endParaRPr kumimoji="1" lang="en-US" altLang="ja-JP" dirty="0" smtClean="0"/>
          </a:p>
          <a:p>
            <a:r>
              <a:rPr kumimoji="1" lang="ja-JP" altLang="en-US" dirty="0" smtClean="0"/>
              <a:t>方針は，２つあります。</a:t>
            </a:r>
            <a:r>
              <a:rPr kumimoji="1" lang="en-US" altLang="ja-JP" dirty="0" smtClean="0"/>
              <a:t>1</a:t>
            </a:r>
            <a:r>
              <a:rPr kumimoji="1" lang="ja-JP" altLang="en-US" dirty="0" smtClean="0"/>
              <a:t>つ目は，市民協働で地域の魅力をひきだす</a:t>
            </a:r>
          </a:p>
          <a:p>
            <a:r>
              <a:rPr kumimoji="1" lang="ja-JP" altLang="en-US" dirty="0" smtClean="0"/>
              <a:t>内容は，住民が相互に連携しながら，魅力ある地域づくりと個性豊かで活力ある地域社会の実現に向け，住民と行政との協働によるまちづくりを推進する場・組織の開発やその手法の普及に努める。</a:t>
            </a:r>
          </a:p>
          <a:p>
            <a:r>
              <a:rPr kumimoji="1" lang="ja-JP" altLang="en-US" dirty="0" smtClean="0"/>
              <a:t>農業体験教室事業</a:t>
            </a:r>
            <a:br>
              <a:rPr kumimoji="1" lang="ja-JP" altLang="en-US" dirty="0" smtClean="0"/>
            </a:br>
            <a:r>
              <a:rPr kumimoji="1" lang="ja-JP" altLang="en-US" dirty="0" smtClean="0"/>
              <a:t>起業支援事業</a:t>
            </a:r>
            <a:br>
              <a:rPr kumimoji="1" lang="ja-JP" altLang="en-US" dirty="0" smtClean="0"/>
            </a:br>
            <a:r>
              <a:rPr kumimoji="1" lang="ja-JP" altLang="en-US" dirty="0" smtClean="0"/>
              <a:t>地域協働のまちづくり事業</a:t>
            </a:r>
          </a:p>
          <a:p>
            <a:r>
              <a:rPr kumimoji="1" lang="en-US" altLang="ja-JP" dirty="0" smtClean="0"/>
              <a:t>2</a:t>
            </a:r>
            <a:r>
              <a:rPr kumimoji="1" lang="ja-JP" altLang="en-US" dirty="0" smtClean="0"/>
              <a:t>つ目です。観光資源となる魅力づくり</a:t>
            </a:r>
          </a:p>
          <a:p>
            <a:r>
              <a:rPr kumimoji="1" lang="ja-JP" altLang="en-US" dirty="0" smtClean="0"/>
              <a:t>地域における自然，歴史文化，産業などの観光資源の魅力づくりに努める。</a:t>
            </a:r>
          </a:p>
          <a:p>
            <a:r>
              <a:rPr kumimoji="1" lang="ja-JP" altLang="en-US" dirty="0" smtClean="0"/>
              <a:t>コミュニティ活性化事業</a:t>
            </a:r>
          </a:p>
          <a:p>
            <a:endParaRPr kumimoji="1" lang="ja-JP" altLang="en-US" dirty="0"/>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4</a:t>
            </a:fld>
            <a:endParaRPr lang="en-US" altLang="ja-JP" dirty="0"/>
          </a:p>
        </p:txBody>
      </p:sp>
    </p:spTree>
    <p:extLst>
      <p:ext uri="{BB962C8B-B14F-4D97-AF65-F5344CB8AC3E}">
        <p14:creationId xmlns:p14="http://schemas.microsoft.com/office/powerpoint/2010/main" val="283786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インターネットを活用したり，ボランティア活動をなど街づくり活動の担い手を育成し人的ネットワークを図ります。</a:t>
            </a:r>
            <a:endParaRPr kumimoji="1" lang="en-US" altLang="ja-JP" dirty="0" smtClean="0"/>
          </a:p>
          <a:p>
            <a:endParaRPr kumimoji="1" lang="en-US" altLang="ja-JP" dirty="0" smtClean="0"/>
          </a:p>
          <a:p>
            <a:r>
              <a:rPr kumimoji="1" lang="ja-JP" altLang="en-US" dirty="0" smtClean="0"/>
              <a:t>方針は２つあります。</a:t>
            </a:r>
            <a:r>
              <a:rPr kumimoji="1" lang="en-US" altLang="ja-JP" dirty="0" smtClean="0"/>
              <a:t>1</a:t>
            </a:r>
            <a:r>
              <a:rPr kumimoji="1" lang="ja-JP" altLang="en-US" dirty="0" smtClean="0"/>
              <a:t>つ目は，情報通信技術をいかしたまちづくり</a:t>
            </a:r>
          </a:p>
          <a:p>
            <a:r>
              <a:rPr kumimoji="1" lang="ja-JP" altLang="en-US" dirty="0" smtClean="0"/>
              <a:t>暮らしの利便性や安定感などを高める情報通信技術の活用を図るとともに，情報通信技術を学ぶ機会の確保やインターネットを活用した情報発信・受信に努める。</a:t>
            </a:r>
          </a:p>
          <a:p>
            <a:r>
              <a:rPr kumimoji="1" lang="ja-JP" altLang="en-US" dirty="0" smtClean="0"/>
              <a:t>地域情報化事業（</a:t>
            </a:r>
            <a:r>
              <a:rPr kumimoji="1" lang="en-US" altLang="ja-JP" dirty="0" smtClean="0"/>
              <a:t>IT</a:t>
            </a:r>
            <a:r>
              <a:rPr kumimoji="1" lang="ja-JP" altLang="en-US" dirty="0" smtClean="0"/>
              <a:t>講習など）</a:t>
            </a:r>
            <a:br>
              <a:rPr kumimoji="1" lang="ja-JP" altLang="en-US" dirty="0" smtClean="0"/>
            </a:br>
            <a:r>
              <a:rPr kumimoji="1" lang="ja-JP" altLang="en-US" dirty="0" smtClean="0"/>
              <a:t>広聴整備事業</a:t>
            </a:r>
          </a:p>
          <a:p>
            <a:endParaRPr kumimoji="1" lang="en-US" altLang="ja-JP" dirty="0" smtClean="0"/>
          </a:p>
          <a:p>
            <a:r>
              <a:rPr kumimoji="1" lang="ja-JP" altLang="en-US" dirty="0" smtClean="0"/>
              <a:t>方針の</a:t>
            </a:r>
            <a:r>
              <a:rPr kumimoji="1" lang="en-US" altLang="ja-JP" dirty="0" smtClean="0"/>
              <a:t>2</a:t>
            </a:r>
            <a:r>
              <a:rPr kumimoji="1" lang="ja-JP" altLang="en-US" dirty="0" smtClean="0"/>
              <a:t>つ目に</a:t>
            </a:r>
            <a:endParaRPr kumimoji="1" lang="en-US" altLang="ja-JP" dirty="0" smtClean="0"/>
          </a:p>
          <a:p>
            <a:r>
              <a:rPr kumimoji="1" lang="ja-JP" altLang="en-US" dirty="0" smtClean="0"/>
              <a:t>地域活動を通じたネットワークづくり</a:t>
            </a:r>
          </a:p>
          <a:p>
            <a:r>
              <a:rPr kumimoji="1" lang="ja-JP" altLang="en-US" dirty="0" smtClean="0"/>
              <a:t>ボランティア活動，まちづくり活動などの担い手を育成するとともに，人的ネットワークの増進を図る。</a:t>
            </a:r>
          </a:p>
          <a:p>
            <a:r>
              <a:rPr kumimoji="1" lang="ja-JP" altLang="en-US" dirty="0" smtClean="0"/>
              <a:t>地域間交流推進事業</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5</a:t>
            </a:fld>
            <a:endParaRPr lang="en-US" altLang="ja-JP" dirty="0"/>
          </a:p>
        </p:txBody>
      </p:sp>
    </p:spTree>
    <p:extLst>
      <p:ext uri="{BB962C8B-B14F-4D97-AF65-F5344CB8AC3E}">
        <p14:creationId xmlns:p14="http://schemas.microsoft.com/office/powerpoint/2010/main" val="391404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健康で安心して暮らせるまちづくり，地域ぐるみで子育てできるまちづくりを目指します。健康づくりに関する住民の意識の啓発も行う。また子育て家庭のニーズを踏まえて子育て家庭の支援に努める。</a:t>
            </a:r>
            <a:endParaRPr kumimoji="1" lang="en-US" altLang="ja-JP" dirty="0" smtClean="0"/>
          </a:p>
          <a:p>
            <a:endParaRPr kumimoji="1" lang="en-US" altLang="ja-JP" dirty="0" smtClean="0"/>
          </a:p>
          <a:p>
            <a:r>
              <a:rPr kumimoji="1" lang="ja-JP" altLang="en-US" dirty="0" smtClean="0"/>
              <a:t>健康で安心して暮らせるまちづくり</a:t>
            </a:r>
          </a:p>
          <a:p>
            <a:r>
              <a:rPr kumimoji="1" lang="ja-JP" altLang="en-US" dirty="0" smtClean="0"/>
              <a:t>方針の</a:t>
            </a:r>
            <a:r>
              <a:rPr kumimoji="1" lang="ja-JP" altLang="en-US" dirty="0" err="1" smtClean="0"/>
              <a:t>は</a:t>
            </a:r>
            <a:r>
              <a:rPr kumimoji="1" lang="ja-JP" altLang="en-US" dirty="0" smtClean="0"/>
              <a:t>２つあります。</a:t>
            </a:r>
            <a:endParaRPr kumimoji="1" lang="en-US" altLang="ja-JP" dirty="0" smtClean="0"/>
          </a:p>
          <a:p>
            <a:r>
              <a:rPr kumimoji="1" lang="en-US" altLang="ja-JP" dirty="0" smtClean="0"/>
              <a:t>1</a:t>
            </a:r>
            <a:r>
              <a:rPr kumimoji="1" lang="ja-JP" altLang="en-US" dirty="0" smtClean="0"/>
              <a:t>つ目です。</a:t>
            </a:r>
            <a:endParaRPr kumimoji="1" lang="en-US" altLang="ja-JP" dirty="0" smtClean="0"/>
          </a:p>
          <a:p>
            <a:r>
              <a:rPr kumimoji="1" lang="ja-JP" altLang="en-US" dirty="0" smtClean="0"/>
              <a:t>健康づくりに関する住民意識の啓発をおこないながら，心身ともにリフレッシュする健康づくりに取り組む。</a:t>
            </a:r>
          </a:p>
          <a:p>
            <a:r>
              <a:rPr kumimoji="1" lang="ja-JP" altLang="en-US" dirty="0" smtClean="0"/>
              <a:t>地域間交流推進事業</a:t>
            </a:r>
            <a:br>
              <a:rPr kumimoji="1" lang="ja-JP" altLang="en-US" dirty="0" smtClean="0"/>
            </a:br>
            <a:r>
              <a:rPr kumimoji="1" lang="ja-JP" altLang="en-US" dirty="0" smtClean="0"/>
              <a:t>健康づくり教室事業</a:t>
            </a:r>
          </a:p>
          <a:p>
            <a:r>
              <a:rPr kumimoji="1" lang="en-US" altLang="ja-JP" dirty="0" smtClean="0"/>
              <a:t>2</a:t>
            </a:r>
            <a:r>
              <a:rPr kumimoji="1" lang="ja-JP" altLang="en-US" dirty="0" smtClean="0"/>
              <a:t>つ目です。</a:t>
            </a:r>
            <a:endParaRPr kumimoji="1" lang="en-US" altLang="ja-JP" dirty="0" smtClean="0"/>
          </a:p>
          <a:p>
            <a:r>
              <a:rPr kumimoji="1" lang="ja-JP" altLang="en-US" dirty="0" smtClean="0"/>
              <a:t>地域ぐるみで子育てできるまちづくり</a:t>
            </a:r>
          </a:p>
          <a:p>
            <a:r>
              <a:rPr kumimoji="1" lang="ja-JP" altLang="en-US" dirty="0" smtClean="0"/>
              <a:t>子育て家庭のニーズを踏まえながら，子育て相談や子育て家庭のネットワークづくりなど，子育て家庭の支援に努める。</a:t>
            </a:r>
          </a:p>
          <a:p>
            <a:r>
              <a:rPr kumimoji="1" lang="ja-JP" altLang="en-US" dirty="0" smtClean="0"/>
              <a:t>家庭教育支援事業</a:t>
            </a:r>
            <a:br>
              <a:rPr kumimoji="1" lang="ja-JP" altLang="en-US" dirty="0" smtClean="0"/>
            </a:br>
            <a:r>
              <a:rPr kumimoji="1" lang="ja-JP" altLang="en-US" dirty="0" smtClean="0"/>
              <a:t>地域間交流事業</a:t>
            </a:r>
          </a:p>
          <a:p>
            <a:endParaRPr kumimoji="1" lang="ja-JP" altLang="en-US" dirty="0"/>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6</a:t>
            </a:fld>
            <a:endParaRPr lang="en-US" altLang="ja-JP" dirty="0"/>
          </a:p>
        </p:txBody>
      </p:sp>
    </p:spTree>
    <p:extLst>
      <p:ext uri="{BB962C8B-B14F-4D97-AF65-F5344CB8AC3E}">
        <p14:creationId xmlns:p14="http://schemas.microsoft.com/office/powerpoint/2010/main" val="1963480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それぞれの地域における生涯学習の蓄積や特色をいかしながら，生涯学習推進体制の強化や人材の確保・養成に努めます。</a:t>
            </a:r>
            <a:endParaRPr kumimoji="1" lang="en-US" altLang="ja-JP" dirty="0" smtClean="0"/>
          </a:p>
          <a:p>
            <a:r>
              <a:rPr kumimoji="1" lang="ja-JP" altLang="en-US" dirty="0" smtClean="0"/>
              <a:t>方針が３つあります。</a:t>
            </a:r>
            <a:endParaRPr kumimoji="1" lang="en-US" altLang="ja-JP" dirty="0" smtClean="0"/>
          </a:p>
          <a:p>
            <a:r>
              <a:rPr kumimoji="1" lang="ja-JP" altLang="en-US" dirty="0" smtClean="0"/>
              <a:t>方針の</a:t>
            </a:r>
            <a:r>
              <a:rPr kumimoji="1" lang="en-US" altLang="ja-JP" dirty="0" smtClean="0"/>
              <a:t>1</a:t>
            </a:r>
            <a:r>
              <a:rPr kumimoji="1" lang="ja-JP" altLang="en-US" dirty="0" smtClean="0"/>
              <a:t>つ目です</a:t>
            </a:r>
            <a:endParaRPr kumimoji="1" lang="en-US" altLang="ja-JP" dirty="0" smtClean="0"/>
          </a:p>
          <a:p>
            <a:r>
              <a:rPr kumimoji="1" lang="ja-JP" altLang="en-US" dirty="0" smtClean="0"/>
              <a:t>生涯学習の推進</a:t>
            </a:r>
          </a:p>
          <a:p>
            <a:r>
              <a:rPr kumimoji="1" lang="ja-JP" altLang="en-US" dirty="0" smtClean="0"/>
              <a:t>それぞれの地域におけるこれまでの生涯学習の蓄積や特色を活かしながら，生涯学習推進体制の強化や人材の確保・養成に努め，学習機会の拡充と学習内容の充実を図るとともに，生涯学習を支える施設の整備・充実と情報のネットワーク形成をおこなう。</a:t>
            </a:r>
          </a:p>
          <a:p>
            <a:r>
              <a:rPr kumimoji="1" lang="ja-JP" altLang="en-US" dirty="0" smtClean="0"/>
              <a:t>地域間交流施設（公民館）整備事業</a:t>
            </a:r>
            <a:br>
              <a:rPr kumimoji="1" lang="ja-JP" altLang="en-US" dirty="0" smtClean="0"/>
            </a:br>
            <a:r>
              <a:rPr kumimoji="1" lang="ja-JP" altLang="en-US" dirty="0" smtClean="0"/>
              <a:t>生涯学習推進事業</a:t>
            </a:r>
            <a:br>
              <a:rPr kumimoji="1" lang="ja-JP" altLang="en-US" dirty="0" smtClean="0"/>
            </a:br>
            <a:r>
              <a:rPr kumimoji="1" lang="ja-JP" altLang="en-US" dirty="0" smtClean="0"/>
              <a:t>文化交流拠点施設</a:t>
            </a:r>
            <a:r>
              <a:rPr kumimoji="1" lang="en-US" altLang="ja-JP" dirty="0" smtClean="0"/>
              <a:t>〈</a:t>
            </a:r>
            <a:r>
              <a:rPr kumimoji="1" lang="ja-JP" altLang="en-US" dirty="0" smtClean="0"/>
              <a:t>図書館・文化ホールなど）整備事業</a:t>
            </a:r>
          </a:p>
          <a:p>
            <a:r>
              <a:rPr kumimoji="1" lang="en-US" altLang="ja-JP" dirty="0" smtClean="0"/>
              <a:t>2</a:t>
            </a:r>
            <a:r>
              <a:rPr kumimoji="1" lang="ja-JP" altLang="en-US" dirty="0" smtClean="0"/>
              <a:t>つ目です，歴史・文化の継承と創造</a:t>
            </a:r>
          </a:p>
          <a:p>
            <a:r>
              <a:rPr kumimoji="1" lang="ja-JP" altLang="en-US" dirty="0" smtClean="0"/>
              <a:t>有形無形の文化財などの保存伝承・活用を進めるとともに，それぞれの地域における文化施設や活動の蓄積を活かしながら，住民の自主的で多様な文化芸術活動を促進する。</a:t>
            </a:r>
          </a:p>
          <a:p>
            <a:r>
              <a:rPr kumimoji="1" lang="ja-JP" altLang="en-US" dirty="0" smtClean="0"/>
              <a:t>地域文化施設（美術館・史跡）整備事業</a:t>
            </a:r>
            <a:br>
              <a:rPr kumimoji="1" lang="ja-JP" altLang="en-US" dirty="0" smtClean="0"/>
            </a:br>
            <a:r>
              <a:rPr kumimoji="1" lang="ja-JP" altLang="en-US" dirty="0" smtClean="0"/>
              <a:t>郷土芸能振興事業</a:t>
            </a:r>
          </a:p>
          <a:p>
            <a:r>
              <a:rPr kumimoji="1" lang="en-US" altLang="ja-JP" dirty="0" smtClean="0"/>
              <a:t>3</a:t>
            </a:r>
            <a:r>
              <a:rPr kumimoji="1" lang="ja-JP" altLang="en-US" dirty="0" smtClean="0"/>
              <a:t>つ目です。</a:t>
            </a:r>
            <a:endParaRPr kumimoji="1" lang="en-US" altLang="ja-JP" dirty="0" smtClean="0"/>
          </a:p>
          <a:p>
            <a:r>
              <a:rPr kumimoji="1" lang="ja-JP" altLang="en-US" dirty="0" smtClean="0"/>
              <a:t>スポーツ・レクリエーション活動の振興</a:t>
            </a:r>
          </a:p>
          <a:p>
            <a:r>
              <a:rPr kumimoji="1" lang="ja-JP" altLang="en-US" dirty="0" smtClean="0"/>
              <a:t>スポーツ団体の支援と連携・交流の促進に努めながら，住民が自由に選択し，主体的にスポーツ・レクリエーション活動をおこなうことができるよう，支援する。</a:t>
            </a:r>
          </a:p>
          <a:p>
            <a:r>
              <a:rPr kumimoji="1" lang="ja-JP" altLang="en-US" dirty="0" smtClean="0"/>
              <a:t>市民運動会開催事</a:t>
            </a:r>
            <a:br>
              <a:rPr kumimoji="1" lang="ja-JP" altLang="en-US" dirty="0" smtClean="0"/>
            </a:br>
            <a:r>
              <a:rPr kumimoji="1" lang="ja-JP" altLang="en-US" dirty="0" smtClean="0"/>
              <a:t>スポーツ振興施設整備事業</a:t>
            </a:r>
            <a:br>
              <a:rPr kumimoji="1" lang="ja-JP" altLang="en-US" dirty="0" smtClean="0"/>
            </a:br>
            <a:r>
              <a:rPr kumimoji="1" lang="ja-JP" altLang="en-US" dirty="0" smtClean="0"/>
              <a:t>地域間交流施設整備事業</a:t>
            </a:r>
          </a:p>
          <a:p>
            <a:endParaRPr kumimoji="1" lang="ja-JP" altLang="en-US" dirty="0"/>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7</a:t>
            </a:fld>
            <a:endParaRPr lang="en-US" altLang="ja-JP" dirty="0"/>
          </a:p>
        </p:txBody>
      </p:sp>
    </p:spTree>
    <p:extLst>
      <p:ext uri="{BB962C8B-B14F-4D97-AF65-F5344CB8AC3E}">
        <p14:creationId xmlns:p14="http://schemas.microsoft.com/office/powerpoint/2010/main" val="239729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４つの基軸がしっかり盛り込まれています。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8</a:t>
            </a:fld>
            <a:endParaRPr lang="en-US" altLang="ja-JP" dirty="0"/>
          </a:p>
        </p:txBody>
      </p:sp>
    </p:spTree>
    <p:extLst>
      <p:ext uri="{BB962C8B-B14F-4D97-AF65-F5344CB8AC3E}">
        <p14:creationId xmlns:p14="http://schemas.microsoft.com/office/powerpoint/2010/main" val="260277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目標は３つです。一人ひとりが主体的に学ぶ生涯学習社会の整備，</a:t>
            </a:r>
          </a:p>
          <a:p>
            <a:r>
              <a:rPr kumimoji="1" lang="ja-JP" altLang="en-US" dirty="0" smtClean="0"/>
              <a:t>健康で心豊かな人間形成，郷土の魅力ある文化，産業を自発的に創造できる市民の育成</a:t>
            </a:r>
          </a:p>
          <a:p>
            <a:endParaRPr kumimoji="1" lang="ja-JP" altLang="en-US" dirty="0"/>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9</a:t>
            </a:fld>
            <a:endParaRPr lang="en-US" altLang="ja-JP" dirty="0"/>
          </a:p>
        </p:txBody>
      </p:sp>
    </p:spTree>
    <p:extLst>
      <p:ext uri="{BB962C8B-B14F-4D97-AF65-F5344CB8AC3E}">
        <p14:creationId xmlns:p14="http://schemas.microsoft.com/office/powerpoint/2010/main" val="1396880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4265611" y="1752600"/>
            <a:ext cx="6858002" cy="1828800"/>
          </a:xfrm>
        </p:spPr>
        <p:txBody>
          <a:bodyPr anchor="b">
            <a:normAutofit/>
          </a:bodyPr>
          <a:lstStyle>
            <a:lvl1pPr algn="l" latinLnBrk="0">
              <a:defRPr kumimoji="1" lang="ja-JP" sz="4800"/>
            </a:lvl1pPr>
          </a:lstStyle>
          <a:p>
            <a:r>
              <a:rPr kumimoji="1" lang="ja-JP" altLang="en-US" smtClean="0"/>
              <a:t>マスター タイトルの書式設定</a:t>
            </a:r>
            <a:endParaRPr kumimoji="1" lang="ja-JP" dirty="0"/>
          </a:p>
        </p:txBody>
      </p:sp>
      <p:sp>
        <p:nvSpPr>
          <p:cNvPr id="3" name="サブタイトル 2"/>
          <p:cNvSpPr>
            <a:spLocks noGrp="1"/>
          </p:cNvSpPr>
          <p:nvPr>
            <p:ph type="subTitle" idx="1"/>
          </p:nvPr>
        </p:nvSpPr>
        <p:spPr>
          <a:xfrm>
            <a:off x="4265610" y="3733800"/>
            <a:ext cx="6858002" cy="914400"/>
          </a:xfrm>
        </p:spPr>
        <p:txBody>
          <a:bodyPr>
            <a:normAutofit/>
          </a:bodyPr>
          <a:lstStyle>
            <a:lvl1pPr marL="0" indent="0" algn="l" latinLnBrk="0">
              <a:spcBef>
                <a:spcPts val="0"/>
              </a:spcBef>
              <a:buNone/>
              <a:defRPr kumimoji="1" lang="ja-JP" sz="2000"/>
            </a:lvl1pPr>
            <a:lvl2pPr marL="457200" indent="0" algn="ctr" latinLnBrk="0">
              <a:buNone/>
              <a:defRPr kumimoji="1" lang="ja-JP" sz="2000"/>
            </a:lvl2pPr>
            <a:lvl3pPr marL="914400" indent="0" algn="ctr" latinLnBrk="0">
              <a:buNone/>
              <a:defRPr kumimoji="1" lang="ja-JP" sz="1800"/>
            </a:lvl3pPr>
            <a:lvl4pPr marL="1371600" indent="0" algn="ctr" latinLnBrk="0">
              <a:buNone/>
              <a:defRPr kumimoji="1" lang="ja-JP" sz="1600"/>
            </a:lvl4pPr>
            <a:lvl5pPr marL="1828800" indent="0" algn="ctr" latinLnBrk="0">
              <a:buNone/>
              <a:defRPr kumimoji="1" lang="ja-JP" sz="1600"/>
            </a:lvl5pPr>
            <a:lvl6pPr marL="2286000" indent="0" algn="ctr" latinLnBrk="0">
              <a:buNone/>
              <a:defRPr kumimoji="1" lang="ja-JP" sz="1600"/>
            </a:lvl6pPr>
            <a:lvl7pPr marL="2743200" indent="0" algn="ctr" latinLnBrk="0">
              <a:buNone/>
              <a:defRPr kumimoji="1" lang="ja-JP" sz="1600"/>
            </a:lvl7pPr>
            <a:lvl8pPr marL="3200400" indent="0" algn="ctr" latinLnBrk="0">
              <a:buNone/>
              <a:defRPr kumimoji="1" lang="ja-JP" sz="1600"/>
            </a:lvl8pPr>
            <a:lvl9pPr marL="3657600" indent="0" algn="ctr" latinLnBrk="0">
              <a:buNone/>
              <a:defRPr kumimoji="1" lang="ja-JP" sz="1600"/>
            </a:lvl9pPr>
          </a:lstStyle>
          <a:p>
            <a:r>
              <a:rPr kumimoji="1" lang="ja-JP" altLang="en-US" smtClean="0"/>
              <a:t>マスター サブタイトルの書式設定</a:t>
            </a:r>
            <a:endParaRPr kumimoji="1" lang="ja-JP" dirty="0"/>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3 つの画像とキャプション">
    <p:spTree>
      <p:nvGrpSpPr>
        <p:cNvPr id="1" name=""/>
        <p:cNvGrpSpPr/>
        <p:nvPr/>
      </p:nvGrpSpPr>
      <p:grpSpPr>
        <a:xfrm>
          <a:off x="0" y="0"/>
          <a:ext cx="0" cy="0"/>
          <a:chOff x="0" y="0"/>
          <a:chExt cx="0" cy="0"/>
        </a:xfrm>
      </p:grpSpPr>
      <p:sp>
        <p:nvSpPr>
          <p:cNvPr id="6" name="日付プレースホルダー 5"/>
          <p:cNvSpPr>
            <a:spLocks noGrp="1"/>
          </p:cNvSpPr>
          <p:nvPr>
            <p:ph type="dt" sz="half" idx="10"/>
          </p:nvPr>
        </p:nvSpPr>
        <p:spPr/>
        <p:txBody>
          <a:bodyPr/>
          <a:lstStyle/>
          <a:p>
            <a:fld id="{04289D18-6805-46F0-B344-7C1B71CD87D0}" type="datetime5">
              <a:rPr lang="en-US" altLang="ja-JP" smtClean="0"/>
              <a:pPr/>
              <a:t>23-May-17</a:t>
            </a:fld>
            <a:endParaRPr lang="ja-JP" altLang="en-US" dirty="0"/>
          </a:p>
        </p:txBody>
      </p:sp>
      <p:sp>
        <p:nvSpPr>
          <p:cNvPr id="7" name="フッター プレースホルダー 6"/>
          <p:cNvSpPr>
            <a:spLocks noGrp="1"/>
          </p:cNvSpPr>
          <p:nvPr>
            <p:ph type="ftr" sz="quarter" idx="11"/>
          </p:nvPr>
        </p:nvSpPr>
        <p:spPr/>
        <p:txBody>
          <a:bodyPr/>
          <a:lstStyle/>
          <a:p>
            <a:endParaRPr lang="ja-JP" altLang="en-US" dirty="0"/>
          </a:p>
        </p:txBody>
      </p:sp>
      <p:sp>
        <p:nvSpPr>
          <p:cNvPr id="8" name="スライド番号プレースホルダー 7"/>
          <p:cNvSpPr>
            <a:spLocks noGrp="1"/>
          </p:cNvSpPr>
          <p:nvPr>
            <p:ph type="sldNum" sz="quarter" idx="12"/>
          </p:nvPr>
        </p:nvSpPr>
        <p:spPr/>
        <p:txBody>
          <a:bodyPr/>
          <a:lstStyle/>
          <a:p>
            <a:fld id="{8FDBFFB2-86D9-4B8F-A59A-553A60B94BBE}" type="slidenum">
              <a:rPr lang="en-US" altLang="ja-JP" smtClean="0"/>
              <a:pPr/>
              <a:t>‹#›</a:t>
            </a:fld>
            <a:endParaRPr lang="en-US" altLang="ja-JP" dirty="0"/>
          </a:p>
        </p:txBody>
      </p:sp>
      <p:grpSp>
        <p:nvGrpSpPr>
          <p:cNvPr id="84" name="グループ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6"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7"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8"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9"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0"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1"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2"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3"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4"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5"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6"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97" name="画像プレースホルダー 33"/>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grpSp>
        <p:nvGrpSpPr>
          <p:cNvPr id="98" name="グループ 97"/>
          <p:cNvGrpSpPr/>
          <p:nvPr/>
        </p:nvGrpSpPr>
        <p:grpSpPr>
          <a:xfrm>
            <a:off x="5322489" y="319177"/>
            <a:ext cx="3389607" cy="2710838"/>
            <a:chOff x="895350" y="3313113"/>
            <a:chExt cx="3613151" cy="2790825"/>
          </a:xfrm>
          <a:solidFill>
            <a:schemeClr val="tx1">
              <a:lumMod val="50000"/>
            </a:schemeClr>
          </a:solidFill>
        </p:grpSpPr>
        <p:sp>
          <p:nvSpPr>
            <p:cNvPr id="99"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0"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1"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2"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3"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4"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5"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6"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7"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8"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9"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0"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111" name="画像プレースホルダー 33"/>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grpSp>
        <p:nvGrpSpPr>
          <p:cNvPr id="112" name="グループ 111"/>
          <p:cNvGrpSpPr/>
          <p:nvPr/>
        </p:nvGrpSpPr>
        <p:grpSpPr>
          <a:xfrm>
            <a:off x="5322489" y="3436140"/>
            <a:ext cx="3389607" cy="2710838"/>
            <a:chOff x="895350" y="3313113"/>
            <a:chExt cx="3613151" cy="2790825"/>
          </a:xfrm>
          <a:solidFill>
            <a:schemeClr val="tx1">
              <a:lumMod val="50000"/>
            </a:schemeClr>
          </a:solidFill>
        </p:grpSpPr>
        <p:sp>
          <p:nvSpPr>
            <p:cNvPr id="113"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4"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5"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6"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7"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8"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9"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0"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1"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2"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3"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4"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125" name="画像プレースホルダー 33"/>
          <p:cNvSpPr>
            <a:spLocks noGrp="1" noChangeAspect="1"/>
          </p:cNvSpPr>
          <p:nvPr>
            <p:ph type="pic" sz="quarter" idx="19"/>
          </p:nvPr>
        </p:nvSpPr>
        <p:spPr>
          <a:xfrm>
            <a:off x="5546780" y="3646566"/>
            <a:ext cx="2993366" cy="2305338"/>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126" name="テキスト プレースホルダー 3"/>
          <p:cNvSpPr>
            <a:spLocks noGrp="1"/>
          </p:cNvSpPr>
          <p:nvPr>
            <p:ph type="body" sz="half" idx="21"/>
          </p:nvPr>
        </p:nvSpPr>
        <p:spPr>
          <a:xfrm>
            <a:off x="9066214" y="2048893"/>
            <a:ext cx="2286000" cy="2514599"/>
          </a:xfrm>
        </p:spPr>
        <p:txBody>
          <a:bodyPr anchor="ct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511732" y="1330347"/>
            <a:ext cx="3840480" cy="2103120"/>
          </a:xfrm>
        </p:spPr>
        <p:txBody>
          <a:bodyPr anchor="b">
            <a:normAutofit/>
          </a:bodyPr>
          <a:lstStyle>
            <a:lvl1pPr latinLnBrk="0">
              <a:defRPr kumimoji="1" lang="ja-JP" sz="3600"/>
            </a:lvl1pPr>
          </a:lstStyle>
          <a:p>
            <a:r>
              <a:rPr kumimoji="1" lang="ja-JP" altLang="en-US" smtClean="0"/>
              <a:t>マスター タイトルの書式設定</a:t>
            </a:r>
            <a:endParaRPr kumimoji="1" lang="ja-JP" dirty="0"/>
          </a:p>
        </p:txBody>
      </p:sp>
      <p:sp>
        <p:nvSpPr>
          <p:cNvPr id="3" name="コンテンツ プレースホルダー 2"/>
          <p:cNvSpPr>
            <a:spLocks noGrp="1"/>
          </p:cNvSpPr>
          <p:nvPr>
            <p:ph idx="1"/>
          </p:nvPr>
        </p:nvSpPr>
        <p:spPr>
          <a:xfrm>
            <a:off x="836613" y="914400"/>
            <a:ext cx="6172201" cy="5029200"/>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latinLnBrk="0">
              <a:defRPr kumimoji="1" lang="ja-JP" sz="2000"/>
            </a:lvl6pPr>
            <a:lvl7pPr latinLnBrk="0">
              <a:defRPr kumimoji="1" lang="ja-JP" sz="2000"/>
            </a:lvl7pPr>
            <a:lvl8pPr latinLnBrk="0">
              <a:defRPr kumimoji="1" lang="ja-JP" sz="2000"/>
            </a:lvl8pPr>
            <a:lvl9pPr latinLnBrk="0">
              <a:defRPr kumimoji="1" lang="ja-JP"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テキスト プレースホルダー 3"/>
          <p:cNvSpPr>
            <a:spLocks noGrp="1"/>
          </p:cNvSpPr>
          <p:nvPr>
            <p:ph type="body" sz="half" idx="2"/>
          </p:nvPr>
        </p:nvSpPr>
        <p:spPr>
          <a:xfrm>
            <a:off x="7511732" y="3555523"/>
            <a:ext cx="3840480" cy="2388077"/>
          </a:xfrm>
        </p:spPr>
        <p:txBody>
          <a:bodyPr>
            <a:normAutofit/>
          </a:bodyPr>
          <a:lstStyle>
            <a:lvl1pPr marL="0" indent="0" latinLnBrk="0">
              <a:buNone/>
              <a:defRPr kumimoji="1" lang="ja-JP" sz="18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8075611" y="6019801"/>
            <a:ext cx="1396260" cy="228600"/>
          </a:xfrm>
        </p:spPr>
        <p:txBody>
          <a:bodyPr/>
          <a:lstStyle/>
          <a:p>
            <a:fld id="{5085CD17-C377-4DE5-9FCA-CC7471605C58}" type="datetime1">
              <a:rPr lang="ja-JP" altLang="en-US" smtClean="0"/>
              <a:t>2017/5/23</a:t>
            </a:fld>
            <a:endParaRPr kumimoji="1" lang="ja-JP"/>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a:xfrm>
            <a:off x="1065213" y="6019801"/>
            <a:ext cx="762000" cy="228600"/>
          </a:xfrm>
        </p:spPr>
        <p:txBody>
          <a:bodyPr/>
          <a:lstStyle>
            <a:lvl1pPr algn="l" latinLnBrk="0">
              <a:defRPr kumimoji="1" lang="ja-JP"/>
            </a:lvl1p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画像とキャプション">
    <p:spTree>
      <p:nvGrpSpPr>
        <p:cNvPr id="1" name=""/>
        <p:cNvGrpSpPr/>
        <p:nvPr/>
      </p:nvGrpSpPr>
      <p:grpSpPr>
        <a:xfrm>
          <a:off x="0" y="0"/>
          <a:ext cx="0" cy="0"/>
          <a:chOff x="0" y="0"/>
          <a:chExt cx="0" cy="0"/>
        </a:xfrm>
      </p:grpSpPr>
      <p:grpSp>
        <p:nvGrpSpPr>
          <p:cNvPr id="8" name="グループ 7"/>
          <p:cNvGrpSpPr/>
          <p:nvPr/>
        </p:nvGrpSpPr>
        <p:grpSpPr>
          <a:xfrm>
            <a:off x="595546" y="781398"/>
            <a:ext cx="6433398" cy="5053665"/>
            <a:chOff x="5162444" y="781398"/>
            <a:chExt cx="6433398" cy="5053665"/>
          </a:xfrm>
        </p:grpSpPr>
        <p:sp>
          <p:nvSpPr>
            <p:cNvPr id="9" name="フリーフォーム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 name="フリーフォーム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grpSp>
          <p:nvGrpSpPr>
            <p:cNvPr id="11" name="グループ 10"/>
            <p:cNvGrpSpPr/>
            <p:nvPr/>
          </p:nvGrpSpPr>
          <p:grpSpPr>
            <a:xfrm>
              <a:off x="5814205" y="859113"/>
              <a:ext cx="5129146" cy="4880471"/>
              <a:chOff x="7856559" y="859113"/>
              <a:chExt cx="3086791" cy="4880471"/>
            </a:xfrm>
          </p:grpSpPr>
          <p:sp>
            <p:nvSpPr>
              <p:cNvPr id="20" name="フリーフォーム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21" name="フリーフォーム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12" name="フリーフォーム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3" name="フリーフォーム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4" name="フリーフォーム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5" name="フリーフォーム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6" name="フリーフォーム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7" name="フリーフォーム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8" name="フリーフォーム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9" name="フリーフォーム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2" name="タイトル 1"/>
          <p:cNvSpPr>
            <a:spLocks noGrp="1"/>
          </p:cNvSpPr>
          <p:nvPr>
            <p:ph type="title"/>
          </p:nvPr>
        </p:nvSpPr>
        <p:spPr>
          <a:xfrm>
            <a:off x="7492891" y="1330347"/>
            <a:ext cx="3840480" cy="2103120"/>
          </a:xfrm>
        </p:spPr>
        <p:txBody>
          <a:bodyPr anchor="b">
            <a:normAutofit/>
          </a:bodyPr>
          <a:lstStyle>
            <a:lvl1pPr latinLnBrk="0">
              <a:defRPr kumimoji="1" lang="ja-JP" sz="3600"/>
            </a:lvl1pPr>
          </a:lstStyle>
          <a:p>
            <a:r>
              <a:rPr kumimoji="1" lang="ja-JP" altLang="en-US" smtClean="0"/>
              <a:t>マスター タイトルの書式設定</a:t>
            </a:r>
            <a:endParaRPr kumimoji="1" lang="ja-JP" dirty="0"/>
          </a:p>
        </p:txBody>
      </p:sp>
      <p:sp>
        <p:nvSpPr>
          <p:cNvPr id="3" name="画像プレースホルダー 2"/>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latinLnBrk="0">
              <a:buNone/>
              <a:defRPr kumimoji="1" lang="ja-JP" sz="3200"/>
            </a:lvl1pPr>
            <a:lvl2pPr marL="457200" indent="0" latinLnBrk="0">
              <a:buNone/>
              <a:defRPr kumimoji="1" lang="ja-JP" sz="2800"/>
            </a:lvl2pPr>
            <a:lvl3pPr marL="914400" indent="0" latinLnBrk="0">
              <a:buNone/>
              <a:defRPr kumimoji="1" lang="ja-JP" sz="2400"/>
            </a:lvl3pPr>
            <a:lvl4pPr marL="1371600" indent="0" latinLnBrk="0">
              <a:buNone/>
              <a:defRPr kumimoji="1" lang="ja-JP" sz="2000"/>
            </a:lvl4pPr>
            <a:lvl5pPr marL="1828800" indent="0" latinLnBrk="0">
              <a:buNone/>
              <a:defRPr kumimoji="1" lang="ja-JP" sz="2000"/>
            </a:lvl5pPr>
            <a:lvl6pPr marL="2286000" indent="0" latinLnBrk="0">
              <a:buNone/>
              <a:defRPr kumimoji="1" lang="ja-JP" sz="2000"/>
            </a:lvl6pPr>
            <a:lvl7pPr marL="2743200" indent="0" latinLnBrk="0">
              <a:buNone/>
              <a:defRPr kumimoji="1" lang="ja-JP" sz="2000"/>
            </a:lvl7pPr>
            <a:lvl8pPr marL="3200400" indent="0" latinLnBrk="0">
              <a:buNone/>
              <a:defRPr kumimoji="1" lang="ja-JP" sz="2000"/>
            </a:lvl8pPr>
            <a:lvl9pPr marL="3657600" indent="0" latinLnBrk="0">
              <a:buNone/>
              <a:defRPr kumimoji="1" lang="ja-JP" sz="2000"/>
            </a:lvl9pPr>
          </a:lstStyle>
          <a:p>
            <a:r>
              <a:rPr kumimoji="1" lang="ja-JP" altLang="en-US" smtClean="0"/>
              <a:t>アイコンをクリックして図を追加</a:t>
            </a:r>
            <a:endParaRPr kumimoji="1" lang="ja-JP"/>
          </a:p>
        </p:txBody>
      </p:sp>
      <p:sp>
        <p:nvSpPr>
          <p:cNvPr id="4" name="テキスト プレースホルダー 3"/>
          <p:cNvSpPr>
            <a:spLocks noGrp="1"/>
          </p:cNvSpPr>
          <p:nvPr>
            <p:ph type="body" sz="half" idx="2"/>
          </p:nvPr>
        </p:nvSpPr>
        <p:spPr>
          <a:xfrm>
            <a:off x="7492891" y="3555521"/>
            <a:ext cx="3840480" cy="2168517"/>
          </a:xfrm>
        </p:spPr>
        <p:txBody>
          <a:bodyPr>
            <a:normAutofit/>
          </a:bodyPr>
          <a:lstStyle>
            <a:lvl1pPr marL="0" indent="0" latinLnBrk="0">
              <a:buNone/>
              <a:defRPr kumimoji="1" lang="ja-JP" sz="18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9BE9F02-BE96-4BAE-86A5-1FA60D24CAE2}" type="datetime1">
              <a:rPr lang="ja-JP" altLang="en-US" smtClean="0"/>
              <a:t>2017/5/23</a:t>
            </a:fld>
            <a:endParaRPr kumimoji="1" lang="ja-JP"/>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縦書きテキスト プレースホルダー 2"/>
          <p:cNvSpPr>
            <a:spLocks noGrp="1"/>
          </p:cNvSpPr>
          <p:nvPr>
            <p:ph type="body" orient="vert" idx="1"/>
          </p:nvPr>
        </p:nvSpPr>
        <p:spPr/>
        <p:txBody>
          <a:bodyPr vert="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日付プレースホルダー 3"/>
          <p:cNvSpPr>
            <a:spLocks noGrp="1"/>
          </p:cNvSpPr>
          <p:nvPr>
            <p:ph type="dt" sz="half" idx="10"/>
          </p:nvPr>
        </p:nvSpPr>
        <p:spPr/>
        <p:txBody>
          <a:bodyPr/>
          <a:lstStyle/>
          <a:p>
            <a:fld id="{27427AEA-BBBB-4C9B-AB23-214EAA8AB789}" type="datetime1">
              <a:rPr lang="ja-JP" altLang="en-US" smtClean="0"/>
              <a:t>2017/5/23</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テキスト">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624268" y="304800"/>
            <a:ext cx="1729531" cy="5676900"/>
          </a:xfrm>
        </p:spPr>
        <p:txBody>
          <a:bodyPr vert="vert"/>
          <a:lstStyle/>
          <a:p>
            <a:r>
              <a:rPr kumimoji="1" lang="ja-JP" altLang="en-US" smtClean="0"/>
              <a:t>マスター タイトルの書式設定</a:t>
            </a:r>
            <a:endParaRPr kumimoji="1" lang="ja-JP" dirty="0"/>
          </a:p>
        </p:txBody>
      </p:sp>
      <p:sp>
        <p:nvSpPr>
          <p:cNvPr id="3" name="縦書きテキスト プレースホルダー 2"/>
          <p:cNvSpPr>
            <a:spLocks noGrp="1"/>
          </p:cNvSpPr>
          <p:nvPr>
            <p:ph type="body" orient="vert" idx="1"/>
          </p:nvPr>
        </p:nvSpPr>
        <p:spPr>
          <a:xfrm>
            <a:off x="838199" y="304800"/>
            <a:ext cx="8633671" cy="5676900"/>
          </a:xfrm>
        </p:spPr>
        <p:txBody>
          <a:bodyPr vert="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日付プレースホルダー 3"/>
          <p:cNvSpPr>
            <a:spLocks noGrp="1"/>
          </p:cNvSpPr>
          <p:nvPr>
            <p:ph type="dt" sz="half" idx="10"/>
          </p:nvPr>
        </p:nvSpPr>
        <p:spPr/>
        <p:txBody>
          <a:bodyPr/>
          <a:lstStyle/>
          <a:p>
            <a:fld id="{2791CA30-F5CD-4CA0-B16A-349C6F830700}" type="datetime1">
              <a:rPr lang="ja-JP" altLang="en-US" smtClean="0"/>
              <a:t>2017/5/23</a:t>
            </a:fld>
            <a:endParaRPr kumimoji="1" lang="ja-JP"/>
          </a:p>
        </p:txBody>
      </p:sp>
      <p:sp>
        <p:nvSpPr>
          <p:cNvPr id="5" name="フッター プレースホルダー 4"/>
          <p:cNvSpPr>
            <a:spLocks noGrp="1"/>
          </p:cNvSpPr>
          <p:nvPr>
            <p:ph type="ftr" sz="quarter" idx="11"/>
          </p:nvPr>
        </p:nvSpPr>
        <p:spPr/>
        <p:txBody>
          <a:bodyPr/>
          <a:lstStyle/>
          <a:p>
            <a:endParaRPr kumimoji="1" lang="ja-JP" dirty="0"/>
          </a:p>
        </p:txBody>
      </p:sp>
      <p:sp>
        <p:nvSpPr>
          <p:cNvPr id="6" name="スライド番号プレースホルダー 5"/>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日付プレースホルダー 3"/>
          <p:cNvSpPr>
            <a:spLocks noGrp="1"/>
          </p:cNvSpPr>
          <p:nvPr>
            <p:ph type="dt" sz="half" idx="10"/>
          </p:nvPr>
        </p:nvSpPr>
        <p:spPr/>
        <p:txBody>
          <a:bodyPr/>
          <a:lstStyle/>
          <a:p>
            <a:fld id="{7B3AF48E-ABA0-4B58-B562-D1D7408067C4}" type="datetime1">
              <a:rPr lang="ja-JP" altLang="en-US" smtClean="0"/>
              <a:t>2017/5/23</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265613" y="1828800"/>
            <a:ext cx="6858002" cy="1828800"/>
          </a:xfrm>
        </p:spPr>
        <p:txBody>
          <a:bodyPr anchor="b">
            <a:normAutofit/>
          </a:bodyPr>
          <a:lstStyle>
            <a:lvl1pPr latinLnBrk="0">
              <a:defRPr kumimoji="1" lang="ja-JP" sz="4400"/>
            </a:lvl1pPr>
          </a:lstStyle>
          <a:p>
            <a:r>
              <a:rPr kumimoji="1" lang="ja-JP" altLang="en-US" smtClean="0"/>
              <a:t>マスター タイトルの書式設定</a:t>
            </a:r>
            <a:endParaRPr kumimoji="1" lang="ja-JP" dirty="0"/>
          </a:p>
        </p:txBody>
      </p:sp>
      <p:sp>
        <p:nvSpPr>
          <p:cNvPr id="3" name="テキスト プレースホルダー 2"/>
          <p:cNvSpPr>
            <a:spLocks noGrp="1"/>
          </p:cNvSpPr>
          <p:nvPr>
            <p:ph type="body" idx="1"/>
          </p:nvPr>
        </p:nvSpPr>
        <p:spPr>
          <a:xfrm>
            <a:off x="4265610" y="3733800"/>
            <a:ext cx="6858002" cy="914400"/>
          </a:xfrm>
        </p:spPr>
        <p:txBody>
          <a:bodyPr/>
          <a:lstStyle>
            <a:lvl1pPr marL="0" indent="0" latinLnBrk="0">
              <a:spcBef>
                <a:spcPts val="0"/>
              </a:spcBef>
              <a:buNone/>
              <a:defRPr kumimoji="1" lang="ja-JP" sz="2400">
                <a:solidFill>
                  <a:schemeClr val="tx1"/>
                </a:solidFill>
              </a:defRPr>
            </a:lvl1pPr>
            <a:lvl2pPr marL="457200" indent="0" latinLnBrk="0">
              <a:buNone/>
              <a:defRPr kumimoji="1" lang="ja-JP" sz="2000">
                <a:solidFill>
                  <a:schemeClr val="tx1">
                    <a:tint val="75000"/>
                  </a:schemeClr>
                </a:solidFill>
              </a:defRPr>
            </a:lvl2pPr>
            <a:lvl3pPr marL="914400" indent="0" latinLnBrk="0">
              <a:buNone/>
              <a:defRPr kumimoji="1" lang="ja-JP" sz="1800">
                <a:solidFill>
                  <a:schemeClr val="tx1">
                    <a:tint val="75000"/>
                  </a:schemeClr>
                </a:solidFill>
              </a:defRPr>
            </a:lvl3pPr>
            <a:lvl4pPr marL="1371600" indent="0" latinLnBrk="0">
              <a:buNone/>
              <a:defRPr kumimoji="1" lang="ja-JP" sz="1600">
                <a:solidFill>
                  <a:schemeClr val="tx1">
                    <a:tint val="75000"/>
                  </a:schemeClr>
                </a:solidFill>
              </a:defRPr>
            </a:lvl4pPr>
            <a:lvl5pPr marL="1828800" indent="0" latinLnBrk="0">
              <a:buNone/>
              <a:defRPr kumimoji="1" lang="ja-JP" sz="1600">
                <a:solidFill>
                  <a:schemeClr val="tx1">
                    <a:tint val="75000"/>
                  </a:schemeClr>
                </a:solidFill>
              </a:defRPr>
            </a:lvl5pPr>
            <a:lvl6pPr marL="2286000" indent="0" latinLnBrk="0">
              <a:buNone/>
              <a:defRPr kumimoji="1" lang="ja-JP" sz="1600">
                <a:solidFill>
                  <a:schemeClr val="tx1">
                    <a:tint val="75000"/>
                  </a:schemeClr>
                </a:solidFill>
              </a:defRPr>
            </a:lvl6pPr>
            <a:lvl7pPr marL="2743200" indent="0" latinLnBrk="0">
              <a:buNone/>
              <a:defRPr kumimoji="1" lang="ja-JP" sz="1600">
                <a:solidFill>
                  <a:schemeClr val="tx1">
                    <a:tint val="75000"/>
                  </a:schemeClr>
                </a:solidFill>
              </a:defRPr>
            </a:lvl7pPr>
            <a:lvl8pPr marL="3200400" indent="0" latinLnBrk="0">
              <a:buNone/>
              <a:defRPr kumimoji="1" lang="ja-JP" sz="1600">
                <a:solidFill>
                  <a:schemeClr val="tx1">
                    <a:tint val="75000"/>
                  </a:schemeClr>
                </a:solidFill>
              </a:defRPr>
            </a:lvl8pPr>
            <a:lvl9pPr marL="3657600" indent="0" latinLnBrk="0">
              <a:buNone/>
              <a:defRPr kumimoji="1" lang="ja-JP" sz="1600">
                <a:solidFill>
                  <a:schemeClr val="tx1">
                    <a:tint val="75000"/>
                  </a:schemeClr>
                </a:solidFill>
              </a:defRPr>
            </a:lvl9pPr>
          </a:lstStyle>
          <a:p>
            <a:pPr lvl="0"/>
            <a:r>
              <a:rPr kumimoji="1" lang="ja-JP" altLang="en-US" smtClean="0"/>
              <a:t>マスター テキストの書式設定</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コンテンツ プレースホルダー 2"/>
          <p:cNvSpPr>
            <a:spLocks noGrp="1"/>
          </p:cNvSpPr>
          <p:nvPr>
            <p:ph sz="half" idx="1"/>
          </p:nvPr>
        </p:nvSpPr>
        <p:spPr>
          <a:xfrm>
            <a:off x="1065212" y="1825625"/>
            <a:ext cx="4954588" cy="418795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コンテンツ プレースホルダー 3"/>
          <p:cNvSpPr>
            <a:spLocks noGrp="1"/>
          </p:cNvSpPr>
          <p:nvPr>
            <p:ph sz="half" idx="2"/>
          </p:nvPr>
        </p:nvSpPr>
        <p:spPr>
          <a:xfrm>
            <a:off x="6172200" y="1825625"/>
            <a:ext cx="4951414" cy="418795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5" name="日付プレースホルダー 4"/>
          <p:cNvSpPr>
            <a:spLocks noGrp="1"/>
          </p:cNvSpPr>
          <p:nvPr>
            <p:ph type="dt" sz="half" idx="10"/>
          </p:nvPr>
        </p:nvSpPr>
        <p:spPr/>
        <p:txBody>
          <a:bodyPr/>
          <a:lstStyle/>
          <a:p>
            <a:fld id="{7CD787AA-CBCD-47F9-A04C-7106C508CDE4}" type="datetime1">
              <a:rPr lang="ja-JP" altLang="en-US" smtClean="0"/>
              <a:t>2017/5/23</a:t>
            </a:fld>
            <a:endParaRPr kumimoji="1" lang="ja-JP" dirty="0"/>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テキスト プレースホルダー 2"/>
          <p:cNvSpPr>
            <a:spLocks noGrp="1"/>
          </p:cNvSpPr>
          <p:nvPr>
            <p:ph type="body" idx="1"/>
          </p:nvPr>
        </p:nvSpPr>
        <p:spPr>
          <a:xfrm>
            <a:off x="1069848" y="1681163"/>
            <a:ext cx="4956048" cy="823912"/>
          </a:xfrm>
        </p:spPr>
        <p:txBody>
          <a:bodyPr anchor="b"/>
          <a:lstStyle>
            <a:lvl1pPr marL="0" indent="0" latinLnBrk="0">
              <a:spcBef>
                <a:spcPts val="0"/>
              </a:spcBef>
              <a:buNone/>
              <a:defRPr kumimoji="1" lang="ja-JP" sz="2400" b="1"/>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1069848" y="2505075"/>
            <a:ext cx="4956048" cy="3476625"/>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5" name="テキスト プレースホルダー 4"/>
          <p:cNvSpPr>
            <a:spLocks noGrp="1"/>
          </p:cNvSpPr>
          <p:nvPr>
            <p:ph type="body" sz="quarter" idx="3"/>
          </p:nvPr>
        </p:nvSpPr>
        <p:spPr>
          <a:xfrm>
            <a:off x="6172200" y="1681163"/>
            <a:ext cx="4956048" cy="823912"/>
          </a:xfrm>
        </p:spPr>
        <p:txBody>
          <a:bodyPr anchor="b"/>
          <a:lstStyle>
            <a:lvl1pPr marL="0" indent="0" latinLnBrk="0">
              <a:spcBef>
                <a:spcPts val="0"/>
              </a:spcBef>
              <a:buNone/>
              <a:defRPr kumimoji="1" lang="ja-JP" sz="2400" b="1"/>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4956048" cy="3476625"/>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7" name="日付プレースホルダー 6"/>
          <p:cNvSpPr>
            <a:spLocks noGrp="1"/>
          </p:cNvSpPr>
          <p:nvPr>
            <p:ph type="dt" sz="half" idx="10"/>
          </p:nvPr>
        </p:nvSpPr>
        <p:spPr/>
        <p:txBody>
          <a:bodyPr/>
          <a:lstStyle/>
          <a:p>
            <a:fld id="{AD1CC9DD-75F5-4611-BA0B-CFB1A226639C}" type="datetime1">
              <a:rPr lang="ja-JP" altLang="en-US" smtClean="0"/>
              <a:t>2017/5/23</a:t>
            </a:fld>
            <a:endParaRPr kumimoji="1" lang="ja-JP"/>
          </a:p>
        </p:txBody>
      </p:sp>
      <p:sp>
        <p:nvSpPr>
          <p:cNvPr id="8" name="フッター プレースホルダー 7"/>
          <p:cNvSpPr>
            <a:spLocks noGrp="1"/>
          </p:cNvSpPr>
          <p:nvPr>
            <p:ph type="ftr" sz="quarter" idx="11"/>
          </p:nvPr>
        </p:nvSpPr>
        <p:spPr/>
        <p:txBody>
          <a:bodyPr/>
          <a:lstStyle/>
          <a:p>
            <a:endParaRPr kumimoji="1" lang="ja-JP"/>
          </a:p>
        </p:txBody>
      </p:sp>
      <p:sp>
        <p:nvSpPr>
          <p:cNvPr id="9" name="スライド番号プレースホルダー 8"/>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日付プレースホルダー 2"/>
          <p:cNvSpPr>
            <a:spLocks noGrp="1"/>
          </p:cNvSpPr>
          <p:nvPr>
            <p:ph type="dt" sz="half" idx="10"/>
          </p:nvPr>
        </p:nvSpPr>
        <p:spPr/>
        <p:txBody>
          <a:bodyPr/>
          <a:lstStyle/>
          <a:p>
            <a:fld id="{5980F1F9-2D3D-4243-878F-D000C3F2A1C4}" type="datetime1">
              <a:rPr lang="ja-JP" altLang="en-US" smtClean="0"/>
              <a:t>2017/5/23</a:t>
            </a:fld>
            <a:endParaRPr kumimoji="1" lang="ja-JP"/>
          </a:p>
        </p:txBody>
      </p:sp>
      <p:sp>
        <p:nvSpPr>
          <p:cNvPr id="4" name="フッター プレースホルダー 3"/>
          <p:cNvSpPr>
            <a:spLocks noGrp="1"/>
          </p:cNvSpPr>
          <p:nvPr>
            <p:ph type="ftr" sz="quarter" idx="11"/>
          </p:nvPr>
        </p:nvSpPr>
        <p:spPr/>
        <p:txBody>
          <a:bodyPr/>
          <a:lstStyle/>
          <a:p>
            <a:endParaRPr kumimoji="1" lang="ja-JP"/>
          </a:p>
        </p:txBody>
      </p:sp>
      <p:sp>
        <p:nvSpPr>
          <p:cNvPr id="5" name="スライド番号プレースホルダー 4"/>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2ABCBE8-1824-4658-A8BB-BECFAEB7E35A}" type="datetime1">
              <a:rPr lang="ja-JP" altLang="en-US" smtClean="0"/>
              <a:t>2017/5/23</a:t>
            </a:fld>
            <a:endParaRPr kumimoji="1" lang="ja-JP"/>
          </a:p>
        </p:txBody>
      </p:sp>
      <p:sp>
        <p:nvSpPr>
          <p:cNvPr id="3" name="フッター プレースホルダー 2"/>
          <p:cNvSpPr>
            <a:spLocks noGrp="1"/>
          </p:cNvSpPr>
          <p:nvPr>
            <p:ph type="ftr" sz="quarter" idx="11"/>
          </p:nvPr>
        </p:nvSpPr>
        <p:spPr/>
        <p:txBody>
          <a:bodyPr/>
          <a:lstStyle/>
          <a:p>
            <a:endParaRPr kumimoji="1" lang="ja-JP"/>
          </a:p>
        </p:txBody>
      </p:sp>
      <p:sp>
        <p:nvSpPr>
          <p:cNvPr id="4" name="スライド番号プレースホルダー 3"/>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つの画像とキャプション">
    <p:spTree>
      <p:nvGrpSpPr>
        <p:cNvPr id="1" name=""/>
        <p:cNvGrpSpPr/>
        <p:nvPr/>
      </p:nvGrpSpPr>
      <p:grpSpPr>
        <a:xfrm>
          <a:off x="0" y="0"/>
          <a:ext cx="0" cy="0"/>
          <a:chOff x="0" y="0"/>
          <a:chExt cx="0" cy="0"/>
        </a:xfrm>
      </p:grpSpPr>
      <p:sp>
        <p:nvSpPr>
          <p:cNvPr id="6" name="日付プレースホルダー 5"/>
          <p:cNvSpPr>
            <a:spLocks noGrp="1"/>
          </p:cNvSpPr>
          <p:nvPr>
            <p:ph type="dt" sz="half" idx="10"/>
          </p:nvPr>
        </p:nvSpPr>
        <p:spPr/>
        <p:txBody>
          <a:bodyPr/>
          <a:lstStyle/>
          <a:p>
            <a:fld id="{04289D18-6805-46F0-B344-7C1B71CD87D0}" type="datetime5">
              <a:rPr lang="en-US" altLang="ja-JP" smtClean="0"/>
              <a:pPr/>
              <a:t>23-May-17</a:t>
            </a:fld>
            <a:endParaRPr lang="ja-JP" altLang="en-US" dirty="0"/>
          </a:p>
        </p:txBody>
      </p:sp>
      <p:sp>
        <p:nvSpPr>
          <p:cNvPr id="7" name="フッター プレースホルダー 6"/>
          <p:cNvSpPr>
            <a:spLocks noGrp="1"/>
          </p:cNvSpPr>
          <p:nvPr>
            <p:ph type="ftr" sz="quarter" idx="11"/>
          </p:nvPr>
        </p:nvSpPr>
        <p:spPr/>
        <p:txBody>
          <a:bodyPr/>
          <a:lstStyle/>
          <a:p>
            <a:endParaRPr lang="ja-JP" altLang="en-US" dirty="0"/>
          </a:p>
        </p:txBody>
      </p:sp>
      <p:sp>
        <p:nvSpPr>
          <p:cNvPr id="8" name="スライド番号プレースホルダー 7"/>
          <p:cNvSpPr>
            <a:spLocks noGrp="1"/>
          </p:cNvSpPr>
          <p:nvPr>
            <p:ph type="sldNum" sz="quarter" idx="12"/>
          </p:nvPr>
        </p:nvSpPr>
        <p:spPr/>
        <p:txBody>
          <a:bodyPr/>
          <a:lstStyle/>
          <a:p>
            <a:fld id="{8FDBFFB2-86D9-4B8F-A59A-553A60B94BBE}" type="slidenum">
              <a:rPr lang="en-US" altLang="ja-JP" smtClean="0"/>
              <a:pPr/>
              <a:t>‹#›</a:t>
            </a:fld>
            <a:endParaRPr lang="en-US" altLang="ja-JP" dirty="0"/>
          </a:p>
        </p:txBody>
      </p:sp>
      <p:grpSp>
        <p:nvGrpSpPr>
          <p:cNvPr id="9" name="グループ 8"/>
          <p:cNvGrpSpPr/>
          <p:nvPr/>
        </p:nvGrpSpPr>
        <p:grpSpPr>
          <a:xfrm>
            <a:off x="574431" y="724619"/>
            <a:ext cx="5318979" cy="3795623"/>
            <a:chOff x="895350" y="3313113"/>
            <a:chExt cx="3613151" cy="2790825"/>
          </a:xfrm>
          <a:solidFill>
            <a:schemeClr val="tx1">
              <a:lumMod val="50000"/>
            </a:schemeClr>
          </a:solidFill>
        </p:grpSpPr>
        <p:sp>
          <p:nvSpPr>
            <p:cNvPr id="10"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3"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4"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5"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6"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7"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8"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9"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0"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1"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grpSp>
        <p:nvGrpSpPr>
          <p:cNvPr id="22" name="グループ 21"/>
          <p:cNvGrpSpPr/>
          <p:nvPr/>
        </p:nvGrpSpPr>
        <p:grpSpPr>
          <a:xfrm>
            <a:off x="6285120" y="724619"/>
            <a:ext cx="5318979" cy="3795623"/>
            <a:chOff x="895350" y="3313113"/>
            <a:chExt cx="3613151" cy="2790825"/>
          </a:xfrm>
          <a:solidFill>
            <a:schemeClr val="tx1">
              <a:lumMod val="50000"/>
            </a:schemeClr>
          </a:solidFill>
        </p:grpSpPr>
        <p:sp>
          <p:nvSpPr>
            <p:cNvPr id="23"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4"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5"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6"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7"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8"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9"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0"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1"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2"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3"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4"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36" name="画像プレースホルダー 33"/>
          <p:cNvSpPr>
            <a:spLocks noGrp="1" noChangeAspect="1"/>
          </p:cNvSpPr>
          <p:nvPr>
            <p:ph type="pic" sz="quarter" idx="17"/>
          </p:nvPr>
        </p:nvSpPr>
        <p:spPr>
          <a:xfrm>
            <a:off x="833620" y="1020195"/>
            <a:ext cx="4800601" cy="32004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37" name="画像プレースホルダー 33"/>
          <p:cNvSpPr>
            <a:spLocks noGrp="1" noChangeAspect="1"/>
          </p:cNvSpPr>
          <p:nvPr>
            <p:ph type="pic" sz="quarter" idx="18"/>
          </p:nvPr>
        </p:nvSpPr>
        <p:spPr>
          <a:xfrm>
            <a:off x="6544309" y="1020195"/>
            <a:ext cx="4800601" cy="32004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39" name="テキスト プレースホルダー 3"/>
          <p:cNvSpPr>
            <a:spLocks noGrp="1"/>
          </p:cNvSpPr>
          <p:nvPr>
            <p:ph type="body" sz="half" idx="2"/>
          </p:nvPr>
        </p:nvSpPr>
        <p:spPr>
          <a:xfrm>
            <a:off x="1052423" y="4648200"/>
            <a:ext cx="4368980" cy="1295400"/>
          </a:xfrm>
        </p:spPr>
        <p:txBody>
          <a:bodyPr>
            <a:normAutofit/>
          </a:bodyPr>
          <a:lstStyle>
            <a:lvl1pPr marL="0" indent="0" latinLnBrk="0">
              <a:spcBef>
                <a:spcPts val="1600"/>
              </a:spcBef>
              <a:buNone/>
              <a:defRPr kumimoji="1" lang="ja-JP" sz="14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40" name="テキスト プレースホルダー 3"/>
          <p:cNvSpPr>
            <a:spLocks noGrp="1"/>
          </p:cNvSpPr>
          <p:nvPr>
            <p:ph type="body" sz="half" idx="19"/>
          </p:nvPr>
        </p:nvSpPr>
        <p:spPr>
          <a:xfrm>
            <a:off x="6742908" y="4648200"/>
            <a:ext cx="4368980" cy="1295400"/>
          </a:xfrm>
        </p:spPr>
        <p:txBody>
          <a:bodyPr>
            <a:normAutofit/>
          </a:bodyPr>
          <a:lstStyle>
            <a:lvl1pPr marL="0" indent="0" latinLnBrk="0">
              <a:spcBef>
                <a:spcPts val="1600"/>
              </a:spcBef>
              <a:buNone/>
              <a:defRPr kumimoji="1" lang="ja-JP" sz="14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つの画像とキャプション">
    <p:spTree>
      <p:nvGrpSpPr>
        <p:cNvPr id="1" name=""/>
        <p:cNvGrpSpPr/>
        <p:nvPr/>
      </p:nvGrpSpPr>
      <p:grpSpPr>
        <a:xfrm>
          <a:off x="0" y="0"/>
          <a:ext cx="0" cy="0"/>
          <a:chOff x="0" y="0"/>
          <a:chExt cx="0" cy="0"/>
        </a:xfrm>
      </p:grpSpPr>
      <p:sp>
        <p:nvSpPr>
          <p:cNvPr id="6" name="日付プレースホルダー 5"/>
          <p:cNvSpPr>
            <a:spLocks noGrp="1"/>
          </p:cNvSpPr>
          <p:nvPr>
            <p:ph type="dt" sz="half" idx="10"/>
          </p:nvPr>
        </p:nvSpPr>
        <p:spPr/>
        <p:txBody>
          <a:bodyPr/>
          <a:lstStyle/>
          <a:p>
            <a:fld id="{04289D18-6805-46F0-B344-7C1B71CD87D0}" type="datetime5">
              <a:rPr lang="en-US" altLang="ja-JP" smtClean="0"/>
              <a:pPr/>
              <a:t>23-May-17</a:t>
            </a:fld>
            <a:endParaRPr lang="ja-JP" altLang="en-US" dirty="0"/>
          </a:p>
        </p:txBody>
      </p:sp>
      <p:sp>
        <p:nvSpPr>
          <p:cNvPr id="7" name="フッター プレースホルダー 6"/>
          <p:cNvSpPr>
            <a:spLocks noGrp="1"/>
          </p:cNvSpPr>
          <p:nvPr>
            <p:ph type="ftr" sz="quarter" idx="11"/>
          </p:nvPr>
        </p:nvSpPr>
        <p:spPr/>
        <p:txBody>
          <a:bodyPr/>
          <a:lstStyle/>
          <a:p>
            <a:endParaRPr lang="ja-JP" altLang="en-US" dirty="0"/>
          </a:p>
        </p:txBody>
      </p:sp>
      <p:sp>
        <p:nvSpPr>
          <p:cNvPr id="8" name="スライド番号プレースホルダー 7"/>
          <p:cNvSpPr>
            <a:spLocks noGrp="1"/>
          </p:cNvSpPr>
          <p:nvPr>
            <p:ph type="sldNum" sz="quarter" idx="12"/>
          </p:nvPr>
        </p:nvSpPr>
        <p:spPr/>
        <p:txBody>
          <a:bodyPr/>
          <a:lstStyle/>
          <a:p>
            <a:fld id="{8FDBFFB2-86D9-4B8F-A59A-553A60B94BBE}" type="slidenum">
              <a:rPr lang="en-US" altLang="ja-JP" smtClean="0"/>
              <a:pPr/>
              <a:t>‹#›</a:t>
            </a:fld>
            <a:endParaRPr lang="en-US" altLang="ja-JP" dirty="0"/>
          </a:p>
        </p:txBody>
      </p:sp>
      <p:grpSp>
        <p:nvGrpSpPr>
          <p:cNvPr id="35" name="グループ 34"/>
          <p:cNvGrpSpPr>
            <a:grpSpLocks noChangeAspect="1"/>
          </p:cNvGrpSpPr>
          <p:nvPr/>
        </p:nvGrpSpPr>
        <p:grpSpPr>
          <a:xfrm rot="5400000">
            <a:off x="4030971" y="647727"/>
            <a:ext cx="4116828" cy="3383280"/>
            <a:chOff x="895350" y="3313113"/>
            <a:chExt cx="3613151" cy="2790825"/>
          </a:xfrm>
          <a:solidFill>
            <a:schemeClr val="tx1">
              <a:lumMod val="50000"/>
            </a:schemeClr>
          </a:solidFill>
        </p:grpSpPr>
        <p:sp>
          <p:nvSpPr>
            <p:cNvPr id="38"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1"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2"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3"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4"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5"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6"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7"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8"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9"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0"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1"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grpSp>
        <p:nvGrpSpPr>
          <p:cNvPr id="52" name="グループ 51"/>
          <p:cNvGrpSpPr>
            <a:grpSpLocks noChangeAspect="1"/>
          </p:cNvGrpSpPr>
          <p:nvPr/>
        </p:nvGrpSpPr>
        <p:grpSpPr>
          <a:xfrm rot="5400000">
            <a:off x="263071" y="1127733"/>
            <a:ext cx="4114800" cy="3381614"/>
            <a:chOff x="895350" y="3313113"/>
            <a:chExt cx="3613151" cy="2790825"/>
          </a:xfrm>
          <a:solidFill>
            <a:schemeClr val="tx1">
              <a:lumMod val="50000"/>
            </a:schemeClr>
          </a:solidFill>
        </p:grpSpPr>
        <p:sp>
          <p:nvSpPr>
            <p:cNvPr id="53"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4"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5"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6"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7"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8"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9"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0"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1"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2"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3"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4"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grpSp>
        <p:nvGrpSpPr>
          <p:cNvPr id="65" name="グループ 64"/>
          <p:cNvGrpSpPr>
            <a:grpSpLocks noChangeAspect="1"/>
          </p:cNvGrpSpPr>
          <p:nvPr/>
        </p:nvGrpSpPr>
        <p:grpSpPr>
          <a:xfrm rot="5400000">
            <a:off x="7803905" y="1127738"/>
            <a:ext cx="4114800" cy="3381613"/>
            <a:chOff x="895350" y="3313113"/>
            <a:chExt cx="3613151" cy="2790825"/>
          </a:xfrm>
          <a:solidFill>
            <a:schemeClr val="tx1">
              <a:lumMod val="50000"/>
            </a:schemeClr>
          </a:solidFill>
        </p:grpSpPr>
        <p:sp>
          <p:nvSpPr>
            <p:cNvPr id="66"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7"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8"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9"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0"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1"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2"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3"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4"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5"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6"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7"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78" name="画像プレースホルダー 33"/>
          <p:cNvSpPr>
            <a:spLocks noGrp="1"/>
          </p:cNvSpPr>
          <p:nvPr>
            <p:ph type="pic" sz="quarter" idx="18"/>
          </p:nvPr>
        </p:nvSpPr>
        <p:spPr>
          <a:xfrm>
            <a:off x="4599885" y="533400"/>
            <a:ext cx="2971800" cy="36576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79" name="画像プレースホルダー 33"/>
          <p:cNvSpPr>
            <a:spLocks noGrp="1"/>
          </p:cNvSpPr>
          <p:nvPr>
            <p:ph type="pic" sz="quarter" idx="19"/>
          </p:nvPr>
        </p:nvSpPr>
        <p:spPr>
          <a:xfrm>
            <a:off x="834571" y="1013590"/>
            <a:ext cx="2971800" cy="36576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80" name="画像プレースホルダー 33"/>
          <p:cNvSpPr>
            <a:spLocks noGrp="1"/>
          </p:cNvSpPr>
          <p:nvPr>
            <p:ph type="pic" sz="quarter" idx="20"/>
          </p:nvPr>
        </p:nvSpPr>
        <p:spPr>
          <a:xfrm>
            <a:off x="8375405" y="1013591"/>
            <a:ext cx="2971800" cy="36576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81" name="テキスト プレースホルダー 3"/>
          <p:cNvSpPr>
            <a:spLocks noGrp="1"/>
          </p:cNvSpPr>
          <p:nvPr>
            <p:ph type="body" sz="half" idx="2"/>
          </p:nvPr>
        </p:nvSpPr>
        <p:spPr>
          <a:xfrm>
            <a:off x="948871" y="5018002"/>
            <a:ext cx="2743200" cy="914400"/>
          </a:xfrm>
        </p:spPr>
        <p:txBody>
          <a:bodyP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82" name="テキスト プレースホルダー 3"/>
          <p:cNvSpPr>
            <a:spLocks noGrp="1"/>
          </p:cNvSpPr>
          <p:nvPr>
            <p:ph type="body" sz="half" idx="21"/>
          </p:nvPr>
        </p:nvSpPr>
        <p:spPr>
          <a:xfrm>
            <a:off x="4707208" y="4582378"/>
            <a:ext cx="2743200" cy="914400"/>
          </a:xfrm>
        </p:spPr>
        <p:txBody>
          <a:bodyP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83" name="テキスト プレースホルダー 3"/>
          <p:cNvSpPr>
            <a:spLocks noGrp="1"/>
          </p:cNvSpPr>
          <p:nvPr>
            <p:ph type="body" sz="half" idx="22"/>
          </p:nvPr>
        </p:nvSpPr>
        <p:spPr>
          <a:xfrm>
            <a:off x="8489705" y="5018002"/>
            <a:ext cx="2743200" cy="914400"/>
          </a:xfrm>
        </p:spPr>
        <p:txBody>
          <a:bodyP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kumimoji="1" lang="ja-JP"/>
              <a:t>マスター タイトルのスタイルを編集するには、ここをクリック</a:t>
            </a:r>
          </a:p>
        </p:txBody>
      </p:sp>
      <p:sp>
        <p:nvSpPr>
          <p:cNvPr id="3" name="テキスト プレースホルダー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kumimoji="1" lang="ja-JP" dirty="0"/>
              <a:t>マスター テキストのスタイルを編集するには、ここをクリック</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p:txBody>
      </p:sp>
      <p:sp>
        <p:nvSpPr>
          <p:cNvPr id="4" name="日付プレースホルダー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latinLnBrk="0">
              <a:defRPr kumimoji="1" 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fld id="{04289D18-6805-46F0-B344-7C1B71CD87D0}" type="datetime5">
              <a:rPr lang="en-US" altLang="ja-JP" smtClean="0"/>
              <a:pPr/>
              <a:t>23-May-17</a:t>
            </a:fld>
            <a:endParaRPr lang="ja-JP" altLang="en-US" dirty="0"/>
          </a:p>
        </p:txBody>
      </p:sp>
      <p:sp>
        <p:nvSpPr>
          <p:cNvPr id="5" name="フッター プレースホルダー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latinLnBrk="0">
              <a:defRPr kumimoji="1" 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latinLnBrk="0">
              <a:defRPr kumimoji="1" 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fld id="{8FDBFFB2-86D9-4B8F-A59A-553A60B94BBE}" type="slidenum">
              <a:rPr lang="en-US" altLang="ja-JP" smtClean="0"/>
              <a:pPr/>
              <a:t>‹#›</a:t>
            </a:fld>
            <a:endParaRPr lang="en-US" altLang="ja-JP"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hf sldNum="0" hdr="0" ftr="0" dt="0"/>
  <p:txStyles>
    <p:titleStyle>
      <a:lvl1pPr algn="l" defTabSz="914400" rtl="0" eaLnBrk="1" latinLnBrk="0" hangingPunct="1">
        <a:lnSpc>
          <a:spcPct val="90000"/>
        </a:lnSpc>
        <a:spcBef>
          <a:spcPct val="0"/>
        </a:spcBef>
        <a:buNone/>
        <a:defRPr kumimoji="1" lang="ja-JP" sz="3600" kern="1200">
          <a:solidFill>
            <a:schemeClr val="tx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kumimoji="1" lang="ja-JP"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0664" indent="-283464" algn="l" defTabSz="914400" rtl="0" eaLnBrk="1" latinLnBrk="0" hangingPunct="1">
        <a:lnSpc>
          <a:spcPct val="100000"/>
        </a:lnSpc>
        <a:spcBef>
          <a:spcPts val="1200"/>
        </a:spcBef>
        <a:buFont typeface="Arial" panose="020B0604020202020204" pitchFamily="34" charset="0"/>
        <a:buChar char="•"/>
        <a:defRPr kumimoji="1" lang="ja-JP"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lnSpc>
          <a:spcPct val="100000"/>
        </a:lnSpc>
        <a:spcBef>
          <a:spcPts val="800"/>
        </a:spcBef>
        <a:buFont typeface="Arial" panose="020B0604020202020204" pitchFamily="34" charset="0"/>
        <a:buChar char="•"/>
        <a:defRPr kumimoji="1" lang="ja-JP"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lnSpc>
          <a:spcPct val="100000"/>
        </a:lnSpc>
        <a:spcBef>
          <a:spcPts val="600"/>
        </a:spcBef>
        <a:buFont typeface="Arial" panose="020B0604020202020204" pitchFamily="34" charset="0"/>
        <a:buChar char="•"/>
        <a:defRPr kumimoji="1" lang="ja-JP"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lnSpc>
          <a:spcPct val="100000"/>
        </a:lnSpc>
        <a:spcBef>
          <a:spcPts val="600"/>
        </a:spcBef>
        <a:buFont typeface="Arial" panose="020B0604020202020204" pitchFamily="34" charset="0"/>
        <a:buChar char="•"/>
        <a:defRPr kumimoji="1" lang="ja-JP"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lnSpc>
          <a:spcPct val="90000"/>
        </a:lnSpc>
        <a:spcBef>
          <a:spcPts val="600"/>
        </a:spcBef>
        <a:buFont typeface="Arial" panose="020B0604020202020204" pitchFamily="34" charset="0"/>
        <a:buChar char="•"/>
        <a:defRPr kumimoji="1" lang="ja-JP"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kumimoji="1" lang="ja-JP"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kumimoji="1" lang="ja-JP"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kumimoji="1" lang="ja-JP" sz="1600" kern="1200" baseline="0">
          <a:solidFill>
            <a:schemeClr val="tx1"/>
          </a:solidFill>
          <a:latin typeface="+mn-lt"/>
          <a:ea typeface="+mn-ea"/>
          <a:cs typeface="+mn-cs"/>
        </a:defRPr>
      </a:lvl9pPr>
    </p:bodyStyle>
    <p:otherStyle>
      <a:defPPr>
        <a:defRPr kumimoji="1" lang="ja-JP"/>
      </a:defPPr>
      <a:lvl1pPr marL="0" algn="l" defTabSz="914400" rtl="0" eaLnBrk="1" latinLnBrk="0" hangingPunct="1">
        <a:defRPr kumimoji="1" lang="ja-JP" sz="1800" kern="1200">
          <a:solidFill>
            <a:schemeClr val="tx1"/>
          </a:solidFill>
          <a:latin typeface="+mn-lt"/>
          <a:ea typeface="+mn-ea"/>
          <a:cs typeface="+mn-cs"/>
        </a:defRPr>
      </a:lvl1pPr>
      <a:lvl2pPr marL="457200" algn="l" defTabSz="914400" rtl="0" eaLnBrk="1" latinLnBrk="0" hangingPunct="1">
        <a:defRPr kumimoji="1" lang="ja-JP" sz="1800" kern="1200">
          <a:solidFill>
            <a:schemeClr val="tx1"/>
          </a:solidFill>
          <a:latin typeface="+mn-lt"/>
          <a:ea typeface="+mn-ea"/>
          <a:cs typeface="+mn-cs"/>
        </a:defRPr>
      </a:lvl2pPr>
      <a:lvl3pPr marL="914400" algn="l" defTabSz="914400" rtl="0" eaLnBrk="1" latinLnBrk="0" hangingPunct="1">
        <a:defRPr kumimoji="1" lang="ja-JP" sz="1800" kern="1200">
          <a:solidFill>
            <a:schemeClr val="tx1"/>
          </a:solidFill>
          <a:latin typeface="+mn-lt"/>
          <a:ea typeface="+mn-ea"/>
          <a:cs typeface="+mn-cs"/>
        </a:defRPr>
      </a:lvl3pPr>
      <a:lvl4pPr marL="1371600" algn="l" defTabSz="914400" rtl="0" eaLnBrk="1" latinLnBrk="0" hangingPunct="1">
        <a:defRPr kumimoji="1" lang="ja-JP" sz="1800" kern="1200">
          <a:solidFill>
            <a:schemeClr val="tx1"/>
          </a:solidFill>
          <a:latin typeface="+mn-lt"/>
          <a:ea typeface="+mn-ea"/>
          <a:cs typeface="+mn-cs"/>
        </a:defRPr>
      </a:lvl4pPr>
      <a:lvl5pPr marL="1828800" algn="l" defTabSz="914400" rtl="0" eaLnBrk="1" latinLnBrk="0" hangingPunct="1">
        <a:defRPr kumimoji="1" lang="ja-JP" sz="1800" kern="1200">
          <a:solidFill>
            <a:schemeClr val="tx1"/>
          </a:solidFill>
          <a:latin typeface="+mn-lt"/>
          <a:ea typeface="+mn-ea"/>
          <a:cs typeface="+mn-cs"/>
        </a:defRPr>
      </a:lvl5pPr>
      <a:lvl6pPr marL="2286000" algn="l" defTabSz="914400" rtl="0" eaLnBrk="1" latinLnBrk="0" hangingPunct="1">
        <a:defRPr kumimoji="1" lang="ja-JP" sz="1800" kern="1200">
          <a:solidFill>
            <a:schemeClr val="tx1"/>
          </a:solidFill>
          <a:latin typeface="+mn-lt"/>
          <a:ea typeface="+mn-ea"/>
          <a:cs typeface="+mn-cs"/>
        </a:defRPr>
      </a:lvl6pPr>
      <a:lvl7pPr marL="2743200" algn="l" defTabSz="914400" rtl="0" eaLnBrk="1" latinLnBrk="0" hangingPunct="1">
        <a:defRPr kumimoji="1" lang="ja-JP" sz="1800" kern="1200">
          <a:solidFill>
            <a:schemeClr val="tx1"/>
          </a:solidFill>
          <a:latin typeface="+mn-lt"/>
          <a:ea typeface="+mn-ea"/>
          <a:cs typeface="+mn-cs"/>
        </a:defRPr>
      </a:lvl7pPr>
      <a:lvl8pPr marL="3200400" algn="l" defTabSz="914400" rtl="0" eaLnBrk="1" latinLnBrk="0" hangingPunct="1">
        <a:defRPr kumimoji="1" lang="ja-JP" sz="1800" kern="1200">
          <a:solidFill>
            <a:schemeClr val="tx1"/>
          </a:solidFill>
          <a:latin typeface="+mn-lt"/>
          <a:ea typeface="+mn-ea"/>
          <a:cs typeface="+mn-cs"/>
        </a:defRPr>
      </a:lvl8pPr>
      <a:lvl9pPr marL="3657600" algn="l" defTabSz="914400" rtl="0" eaLnBrk="1" latinLnBrk="0" hangingPunct="1">
        <a:defRPr kumimoji="1" lang="ja-JP"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7.MP3"/><Relationship Id="rId7" Type="http://schemas.openxmlformats.org/officeDocument/2006/relationships/image" Target="../media/image5.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7.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444119" y="1060174"/>
            <a:ext cx="9257551" cy="1470991"/>
          </a:xfrm>
        </p:spPr>
        <p:txBody>
          <a:bodyPr>
            <a:normAutofit fontScale="90000"/>
          </a:bodyPr>
          <a:lstStyle/>
          <a:p>
            <a:r>
              <a:rPr lang="ja-JP" altLang="en-US" sz="5400" b="1" dirty="0" smtClean="0">
                <a:latin typeface="ＭＳ ゴシック" panose="020B0609070205080204" pitchFamily="49" charset="-128"/>
                <a:ea typeface="ＭＳ ゴシック" panose="020B0609070205080204" pitchFamily="49" charset="-128"/>
              </a:rPr>
              <a:t>予習③</a:t>
            </a:r>
            <a:r>
              <a:rPr lang="en-US" altLang="ja-JP" sz="5400" b="1" dirty="0" smtClean="0">
                <a:latin typeface="ＭＳ ゴシック" panose="020B0609070205080204" pitchFamily="49" charset="-128"/>
                <a:ea typeface="ＭＳ ゴシック" panose="020B0609070205080204" pitchFamily="49" charset="-128"/>
              </a:rPr>
              <a:t/>
            </a:r>
            <a:br>
              <a:rPr lang="en-US" altLang="ja-JP" sz="5400" b="1" dirty="0" smtClean="0">
                <a:latin typeface="ＭＳ ゴシック" panose="020B0609070205080204" pitchFamily="49" charset="-128"/>
                <a:ea typeface="ＭＳ ゴシック" panose="020B0609070205080204" pitchFamily="49" charset="-128"/>
              </a:rPr>
            </a:br>
            <a:r>
              <a:rPr lang="ja-JP" altLang="ja-JP" sz="5400" b="1" dirty="0" err="1" smtClean="0">
                <a:latin typeface="ＭＳ ゴシック" panose="020B0609070205080204" pitchFamily="49" charset="-128"/>
                <a:ea typeface="ＭＳ ゴシック" panose="020B0609070205080204" pitchFamily="49" charset="-128"/>
              </a:rPr>
              <a:t>ぱれっと</a:t>
            </a:r>
            <a:r>
              <a:rPr lang="ja-JP" altLang="ja-JP" sz="5400" b="1" dirty="0"/>
              <a:t>市生涯学習</a:t>
            </a:r>
            <a:r>
              <a:rPr lang="ja-JP" altLang="ja-JP" sz="5400" b="1" dirty="0" smtClean="0"/>
              <a:t>推進計</a:t>
            </a:r>
            <a:r>
              <a:rPr lang="ja-JP" altLang="en-US" sz="5400" b="1" dirty="0"/>
              <a:t>画</a:t>
            </a:r>
            <a:endParaRPr kumimoji="1" lang="ja-JP" sz="5400" dirty="0"/>
          </a:p>
        </p:txBody>
      </p:sp>
      <p:sp>
        <p:nvSpPr>
          <p:cNvPr id="4" name="タイトル 1"/>
          <p:cNvSpPr txBox="1">
            <a:spLocks/>
          </p:cNvSpPr>
          <p:nvPr/>
        </p:nvSpPr>
        <p:spPr>
          <a:xfrm>
            <a:off x="133147" y="43924"/>
            <a:ext cx="9923645" cy="580847"/>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kumimoji="1" lang="ja-JP" sz="6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en-US" altLang="ja-JP" sz="2400" dirty="0" smtClean="0"/>
          </a:p>
        </p:txBody>
      </p:sp>
      <p:sp>
        <p:nvSpPr>
          <p:cNvPr id="6" name="タイトル 1"/>
          <p:cNvSpPr txBox="1">
            <a:spLocks/>
          </p:cNvSpPr>
          <p:nvPr/>
        </p:nvSpPr>
        <p:spPr>
          <a:xfrm>
            <a:off x="9111914" y="30968"/>
            <a:ext cx="2987042" cy="580847"/>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kumimoji="1" lang="ja-JP" sz="6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algn="ctr"/>
            <a:r>
              <a:rPr lang="ja-JP" altLang="en-US" sz="1600" dirty="0">
                <a:solidFill>
                  <a:schemeClr val="tx2"/>
                </a:solidFill>
                <a:latin typeface="Times New Roman" pitchFamily="18" charset="0"/>
              </a:rPr>
              <a:t>学習プログラム開発の基礎</a:t>
            </a:r>
            <a:endParaRPr lang="ja-JP" altLang="en-US" sz="2000" dirty="0">
              <a:solidFill>
                <a:schemeClr val="tx2"/>
              </a:solidFill>
              <a:latin typeface="Times New Roman" pitchFamily="18" charset="0"/>
            </a:endParaRPr>
          </a:p>
        </p:txBody>
      </p:sp>
      <p:sp>
        <p:nvSpPr>
          <p:cNvPr id="7" name="正方形/長方形 6"/>
          <p:cNvSpPr/>
          <p:nvPr/>
        </p:nvSpPr>
        <p:spPr>
          <a:xfrm>
            <a:off x="450572" y="288649"/>
            <a:ext cx="8097079" cy="369332"/>
          </a:xfrm>
          <a:prstGeom prst="rect">
            <a:avLst/>
          </a:prstGeom>
        </p:spPr>
        <p:txBody>
          <a:bodyPr wrap="square">
            <a:spAutoFit/>
          </a:bodyPr>
          <a:lstStyle/>
          <a:p>
            <a:pPr>
              <a:spcBef>
                <a:spcPct val="0"/>
              </a:spcBef>
            </a:pPr>
            <a:r>
              <a:rPr lang="ja-JP" altLang="en-US" dirty="0">
                <a:latin typeface="ＭＳ ゴシック" panose="020B0609070205080204" pitchFamily="49" charset="-128"/>
                <a:ea typeface="ＭＳ ゴシック" panose="020B0609070205080204" pitchFamily="49" charset="-128"/>
              </a:rPr>
              <a:t>平成</a:t>
            </a:r>
            <a:r>
              <a:rPr lang="en-US" altLang="ja-JP" dirty="0" smtClean="0">
                <a:latin typeface="ＭＳ ゴシック" panose="020B0609070205080204" pitchFamily="49" charset="-128"/>
                <a:ea typeface="ＭＳ ゴシック" panose="020B0609070205080204" pitchFamily="49" charset="-128"/>
              </a:rPr>
              <a:t>29</a:t>
            </a:r>
            <a:r>
              <a:rPr lang="ja-JP" altLang="en-US" dirty="0" smtClean="0">
                <a:latin typeface="ＭＳ ゴシック" panose="020B0609070205080204" pitchFamily="49" charset="-128"/>
                <a:ea typeface="ＭＳ ゴシック" panose="020B0609070205080204" pitchFamily="49" charset="-128"/>
              </a:rPr>
              <a:t>年度</a:t>
            </a:r>
            <a:r>
              <a:rPr lang="ja-JP" altLang="en-US" dirty="0">
                <a:latin typeface="ＭＳ ゴシック" panose="020B0609070205080204" pitchFamily="49" charset="-128"/>
                <a:ea typeface="ＭＳ ゴシック" panose="020B0609070205080204" pitchFamily="49" charset="-128"/>
              </a:rPr>
              <a:t>生涯学習振興・社会教育関係職員</a:t>
            </a:r>
            <a:r>
              <a:rPr lang="ja-JP" altLang="en-US">
                <a:latin typeface="ＭＳ ゴシック" panose="020B0609070205080204" pitchFamily="49" charset="-128"/>
                <a:ea typeface="ＭＳ ゴシック" panose="020B0609070205080204" pitchFamily="49" charset="-128"/>
              </a:rPr>
              <a:t>等</a:t>
            </a:r>
            <a:r>
              <a:rPr lang="ja-JP" altLang="en-US" smtClean="0">
                <a:latin typeface="ＭＳ ゴシック" panose="020B0609070205080204" pitchFamily="49" charset="-128"/>
                <a:ea typeface="ＭＳ ゴシック" panose="020B0609070205080204" pitchFamily="49" charset="-128"/>
              </a:rPr>
              <a:t>研修「学習</a:t>
            </a:r>
            <a:r>
              <a:rPr lang="ja-JP" altLang="en-US">
                <a:latin typeface="ＭＳ ゴシック" panose="020B0609070205080204" pitchFamily="49" charset="-128"/>
                <a:ea typeface="ＭＳ ゴシック" panose="020B0609070205080204" pitchFamily="49" charset="-128"/>
              </a:rPr>
              <a:t>プログラム</a:t>
            </a:r>
            <a:r>
              <a:rPr lang="ja-JP" altLang="en-US" smtClean="0">
                <a:latin typeface="ＭＳ ゴシック" panose="020B0609070205080204" pitchFamily="49" charset="-128"/>
                <a:ea typeface="ＭＳ ゴシック" panose="020B0609070205080204" pitchFamily="49" charset="-128"/>
              </a:rPr>
              <a:t>研修」</a:t>
            </a:r>
            <a:endParaRPr lang="ja-JP" altLang="en-US" dirty="0">
              <a:latin typeface="ＭＳ ゴシック" panose="020B0609070205080204" pitchFamily="49" charset="-128"/>
              <a:ea typeface="ＭＳ ゴシック" panose="020B0609070205080204" pitchFamily="49" charset="-128"/>
            </a:endParaRPr>
          </a:p>
        </p:txBody>
      </p:sp>
      <p:pic>
        <p:nvPicPr>
          <p:cNvPr id="8"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829" y="3412435"/>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62767" y="858943"/>
            <a:ext cx="5987390" cy="830997"/>
          </a:xfrm>
          <a:prstGeom prst="rect">
            <a:avLst/>
          </a:prstGeom>
        </p:spPr>
        <p:txBody>
          <a:bodyPr wrap="square">
            <a:spAutoFit/>
          </a:bodyPr>
          <a:lstStyle/>
          <a:p>
            <a:pPr lvl="0"/>
            <a:r>
              <a:rPr lang="ja-JP" altLang="en-US" sz="4800" dirty="0" smtClean="0">
                <a:solidFill>
                  <a:schemeClr val="tx2"/>
                </a:solidFill>
                <a:latin typeface="ＭＳ ゴシック" panose="020B0609070205080204" pitchFamily="49" charset="-128"/>
                <a:ea typeface="ＭＳ ゴシック" panose="020B0609070205080204" pitchFamily="49" charset="-128"/>
              </a:rPr>
              <a:t>５　</a:t>
            </a:r>
            <a:r>
              <a:rPr lang="ja-JP" altLang="ja-JP" sz="4800" dirty="0" smtClean="0">
                <a:solidFill>
                  <a:schemeClr val="tx2"/>
                </a:solidFill>
                <a:latin typeface="ＭＳ ゴシック" panose="020B0609070205080204" pitchFamily="49" charset="-128"/>
                <a:ea typeface="ＭＳ ゴシック" panose="020B0609070205080204" pitchFamily="49" charset="-128"/>
              </a:rPr>
              <a:t>市</a:t>
            </a:r>
            <a:r>
              <a:rPr lang="ja-JP" altLang="ja-JP" sz="4800" dirty="0">
                <a:solidFill>
                  <a:schemeClr val="tx2"/>
                </a:solidFill>
                <a:latin typeface="ＭＳ ゴシック" panose="020B0609070205080204" pitchFamily="49" charset="-128"/>
                <a:ea typeface="ＭＳ ゴシック" panose="020B0609070205080204" pitchFamily="49" charset="-128"/>
              </a:rPr>
              <a:t>の概要</a:t>
            </a:r>
          </a:p>
        </p:txBody>
      </p:sp>
      <p:sp>
        <p:nvSpPr>
          <p:cNvPr id="4" name="正方形/長方形 3"/>
          <p:cNvSpPr/>
          <p:nvPr/>
        </p:nvSpPr>
        <p:spPr>
          <a:xfrm>
            <a:off x="1881807" y="1636960"/>
            <a:ext cx="9356036" cy="4308872"/>
          </a:xfrm>
          <a:prstGeom prst="rect">
            <a:avLst/>
          </a:prstGeom>
        </p:spPr>
        <p:txBody>
          <a:bodyPr wrap="square">
            <a:spAutoFit/>
          </a:bodyPr>
          <a:lstStyle/>
          <a:p>
            <a:r>
              <a:rPr lang="ja-JP" altLang="ja-JP" sz="3200" dirty="0">
                <a:latin typeface="ＭＳ ゴシック" panose="020B0609070205080204" pitchFamily="49" charset="-128"/>
                <a:ea typeface="ＭＳ ゴシック" panose="020B0609070205080204" pitchFamily="49" charset="-128"/>
              </a:rPr>
              <a:t>Ａ</a:t>
            </a:r>
            <a:r>
              <a:rPr lang="en-US" altLang="ja-JP" sz="3200" dirty="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少子高齢化が進む中山間地域</a:t>
            </a:r>
          </a:p>
          <a:p>
            <a:r>
              <a:rPr lang="en-US" altLang="ja-JP" sz="3200" dirty="0">
                <a:latin typeface="ＭＳ ゴシック" panose="020B0609070205080204" pitchFamily="49" charset="-128"/>
                <a:ea typeface="ＭＳ ゴシック" panose="020B0609070205080204" pitchFamily="49" charset="-128"/>
              </a:rPr>
              <a:t> </a:t>
            </a:r>
            <a:endParaRPr lang="ja-JP" altLang="ja-JP" sz="3200" dirty="0">
              <a:latin typeface="ＭＳ ゴシック" panose="020B0609070205080204" pitchFamily="49" charset="-128"/>
              <a:ea typeface="ＭＳ ゴシック" panose="020B0609070205080204" pitchFamily="49" charset="-128"/>
            </a:endParaRPr>
          </a:p>
          <a:p>
            <a:r>
              <a:rPr lang="en-US" altLang="ja-JP" sz="3200" dirty="0">
                <a:latin typeface="ＭＳ ゴシック" panose="020B0609070205080204" pitchFamily="49" charset="-128"/>
                <a:ea typeface="ＭＳ ゴシック" panose="020B0609070205080204" pitchFamily="49" charset="-128"/>
              </a:rPr>
              <a:t> </a:t>
            </a:r>
            <a:endParaRPr lang="ja-JP" altLang="ja-JP" sz="3200" dirty="0">
              <a:latin typeface="ＭＳ ゴシック" panose="020B0609070205080204" pitchFamily="49" charset="-128"/>
              <a:ea typeface="ＭＳ ゴシック" panose="020B0609070205080204" pitchFamily="49" charset="-128"/>
            </a:endParaRPr>
          </a:p>
          <a:p>
            <a:r>
              <a:rPr lang="ja-JP" altLang="ja-JP" sz="3200" dirty="0">
                <a:latin typeface="ＭＳ ゴシック" panose="020B0609070205080204" pitchFamily="49" charset="-128"/>
                <a:ea typeface="ＭＳ ゴシック" panose="020B0609070205080204" pitchFamily="49" charset="-128"/>
              </a:rPr>
              <a:t>Ｂ</a:t>
            </a:r>
            <a:r>
              <a:rPr lang="en-US" altLang="ja-JP" sz="3200" dirty="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新しい住宅団地（ニュータウン）</a:t>
            </a:r>
          </a:p>
          <a:p>
            <a:r>
              <a:rPr lang="ja-JP" altLang="ja-JP" sz="3200" dirty="0">
                <a:latin typeface="ＭＳ ゴシック" panose="020B0609070205080204" pitchFamily="49" charset="-128"/>
                <a:ea typeface="ＭＳ ゴシック" panose="020B0609070205080204" pitchFamily="49" charset="-128"/>
              </a:rPr>
              <a:t>　（地元出身の旧住民</a:t>
            </a:r>
            <a:r>
              <a:rPr lang="ja-JP" altLang="ja-JP" sz="3200" dirty="0" smtClean="0">
                <a:latin typeface="ＭＳ ゴシック" panose="020B0609070205080204" pitchFamily="49" charset="-128"/>
                <a:ea typeface="ＭＳ ゴシック" panose="020B0609070205080204" pitchFamily="49" charset="-128"/>
              </a:rPr>
              <a:t>と</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引っ越して</a:t>
            </a:r>
            <a:r>
              <a:rPr lang="ja-JP" altLang="ja-JP" sz="3200" dirty="0">
                <a:latin typeface="ＭＳ ゴシック" panose="020B0609070205080204" pitchFamily="49" charset="-128"/>
                <a:ea typeface="ＭＳ ゴシック" panose="020B0609070205080204" pitchFamily="49" charset="-128"/>
              </a:rPr>
              <a:t>きた</a:t>
            </a:r>
            <a:r>
              <a:rPr lang="ja-JP" altLang="ja-JP" sz="3200" dirty="0" smtClean="0">
                <a:latin typeface="ＭＳ ゴシック" panose="020B0609070205080204" pitchFamily="49" charset="-128"/>
                <a:ea typeface="ＭＳ ゴシック" panose="020B0609070205080204" pitchFamily="49" charset="-128"/>
              </a:rPr>
              <a:t>新住民</a:t>
            </a:r>
            <a:endParaRPr lang="en-US" altLang="ja-JP" sz="3200" dirty="0" smtClean="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　</a:t>
            </a:r>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とが</a:t>
            </a:r>
            <a:r>
              <a:rPr lang="ja-JP" altLang="ja-JP" sz="3200" dirty="0">
                <a:latin typeface="ＭＳ ゴシック" panose="020B0609070205080204" pitchFamily="49" charset="-128"/>
                <a:ea typeface="ＭＳ ゴシック" panose="020B0609070205080204" pitchFamily="49" charset="-128"/>
              </a:rPr>
              <a:t>混在</a:t>
            </a:r>
            <a:r>
              <a:rPr lang="ja-JP" altLang="ja-JP" sz="3200" dirty="0" smtClean="0">
                <a:latin typeface="ＭＳ ゴシック" panose="020B0609070205080204" pitchFamily="49" charset="-128"/>
                <a:ea typeface="ＭＳ ゴシック" panose="020B0609070205080204" pitchFamily="49" charset="-128"/>
              </a:rPr>
              <a:t>し</a:t>
            </a:r>
            <a:r>
              <a:rPr lang="ja-JP" altLang="en-US" sz="3200" dirty="0" smtClean="0">
                <a:latin typeface="ＭＳ ゴシック" panose="020B0609070205080204" pitchFamily="49" charset="-128"/>
                <a:ea typeface="ＭＳ ゴシック" panose="020B0609070205080204" pitchFamily="49" charset="-128"/>
              </a:rPr>
              <a:t>て</a:t>
            </a:r>
            <a:r>
              <a:rPr lang="ja-JP" altLang="ja-JP" sz="3200" dirty="0" smtClean="0">
                <a:latin typeface="ＭＳ ゴシック" panose="020B0609070205080204" pitchFamily="49" charset="-128"/>
                <a:ea typeface="ＭＳ ゴシック" panose="020B0609070205080204" pitchFamily="49" charset="-128"/>
              </a:rPr>
              <a:t>いる</a:t>
            </a:r>
            <a:r>
              <a:rPr lang="ja-JP" altLang="ja-JP" sz="3200" dirty="0">
                <a:latin typeface="ＭＳ ゴシック" panose="020B0609070205080204" pitchFamily="49" charset="-128"/>
                <a:ea typeface="ＭＳ ゴシック" panose="020B0609070205080204" pitchFamily="49" charset="-128"/>
              </a:rPr>
              <a:t>地域）</a:t>
            </a:r>
          </a:p>
          <a:p>
            <a:r>
              <a:rPr lang="en-US" altLang="ja-JP" sz="3200" dirty="0">
                <a:latin typeface="ＭＳ ゴシック" panose="020B0609070205080204" pitchFamily="49" charset="-128"/>
                <a:ea typeface="ＭＳ ゴシック" panose="020B0609070205080204" pitchFamily="49" charset="-128"/>
              </a:rPr>
              <a:t>  </a:t>
            </a:r>
            <a:endParaRPr lang="ja-JP" altLang="ja-JP" sz="3200" dirty="0">
              <a:latin typeface="ＭＳ ゴシック" panose="020B0609070205080204" pitchFamily="49" charset="-128"/>
              <a:ea typeface="ＭＳ ゴシック" panose="020B0609070205080204" pitchFamily="49" charset="-128"/>
            </a:endParaRPr>
          </a:p>
          <a:p>
            <a:r>
              <a:rPr lang="ja-JP" altLang="ja-JP" sz="3200" dirty="0">
                <a:latin typeface="ＭＳ ゴシック" panose="020B0609070205080204" pitchFamily="49" charset="-128"/>
                <a:ea typeface="ＭＳ ゴシック" panose="020B0609070205080204" pitchFamily="49" charset="-128"/>
              </a:rPr>
              <a:t>Ｃ：地域のつながりが希薄化する都市地域</a:t>
            </a:r>
          </a:p>
          <a:p>
            <a:r>
              <a:rPr lang="en-US" altLang="ja-JP" dirty="0">
                <a:latin typeface="ＭＳ ゴシック" panose="020B0609070205080204" pitchFamily="49" charset="-128"/>
                <a:ea typeface="ＭＳ ゴシック" panose="020B0609070205080204" pitchFamily="49" charset="-128"/>
              </a:rPr>
              <a:t> </a:t>
            </a:r>
            <a:endParaRPr lang="ja-JP" altLang="ja-JP" dirty="0">
              <a:latin typeface="ＭＳ ゴシック" panose="020B0609070205080204" pitchFamily="49" charset="-128"/>
              <a:ea typeface="ＭＳ ゴシック" panose="020B0609070205080204" pitchFamily="49" charset="-128"/>
            </a:endParaRPr>
          </a:p>
        </p:txBody>
      </p:sp>
      <p:pic>
        <p:nvPicPr>
          <p:cNvPr id="5"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3880" y="5004444"/>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6856301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31874" y="1789044"/>
            <a:ext cx="6858002" cy="1828800"/>
          </a:xfrm>
        </p:spPr>
        <p:txBody>
          <a:bodyPr>
            <a:normAutofit/>
          </a:bodyPr>
          <a:lstStyle/>
          <a:p>
            <a:r>
              <a:rPr kumimoji="1" lang="ja-JP" altLang="en-US" dirty="0" smtClean="0"/>
              <a:t>これで終わります。</a:t>
            </a:r>
            <a:r>
              <a:rPr kumimoji="1" lang="en-US" altLang="ja-JP" dirty="0" smtClean="0"/>
              <a:t/>
            </a:r>
            <a:br>
              <a:rPr kumimoji="1" lang="en-US" altLang="ja-JP" dirty="0" smtClean="0"/>
            </a:br>
            <a:r>
              <a:rPr kumimoji="1" lang="ja-JP" altLang="en-US" dirty="0" smtClean="0"/>
              <a:t>　</a:t>
            </a:r>
            <a:endParaRPr kumimoji="1" lang="ja-JP" altLang="en-US" dirty="0"/>
          </a:p>
        </p:txBody>
      </p:sp>
      <p:pic>
        <p:nvPicPr>
          <p:cNvPr id="4"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9950" y="3961255"/>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15034C_160517_16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736827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lstStyle/>
          <a:p>
            <a:endParaRPr kumimoji="1" lang="ja-JP" altLang="en-US"/>
          </a:p>
        </p:txBody>
      </p:sp>
      <p:sp>
        <p:nvSpPr>
          <p:cNvPr id="3" name="縦書きテキスト プレースホルダー 2"/>
          <p:cNvSpPr>
            <a:spLocks noGrp="1"/>
          </p:cNvSpPr>
          <p:nvPr>
            <p:ph type="body" orient="vert" idx="1"/>
          </p:nvPr>
        </p:nvSpPr>
        <p:spPr/>
        <p:txBody>
          <a:bodyPr/>
          <a:lstStyle/>
          <a:p>
            <a:endParaRPr kumimoji="1" lang="ja-JP" altLang="en-US"/>
          </a:p>
        </p:txBody>
      </p:sp>
    </p:spTree>
    <p:extLst>
      <p:ext uri="{BB962C8B-B14F-4D97-AF65-F5344CB8AC3E}">
        <p14:creationId xmlns:p14="http://schemas.microsoft.com/office/powerpoint/2010/main" val="178113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lstStyle/>
          <a:p>
            <a:endParaRPr kumimoji="1" lang="ja-JP" altLang="en-US"/>
          </a:p>
        </p:txBody>
      </p:sp>
      <p:sp>
        <p:nvSpPr>
          <p:cNvPr id="3" name="縦書きテキスト プレースホルダー 2"/>
          <p:cNvSpPr>
            <a:spLocks noGrp="1"/>
          </p:cNvSpPr>
          <p:nvPr>
            <p:ph type="body" orient="vert" idx="1"/>
          </p:nvPr>
        </p:nvSpPr>
        <p:spPr/>
        <p:txBody>
          <a:bodyPr/>
          <a:lstStyle/>
          <a:p>
            <a:endParaRPr kumimoji="1" lang="ja-JP" alt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38539"/>
            <a:ext cx="8471452" cy="610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18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07268" y="567028"/>
            <a:ext cx="5807931" cy="930468"/>
          </a:xfrm>
        </p:spPr>
        <p:txBody>
          <a:bodyPr>
            <a:noAutofit/>
          </a:bodyPr>
          <a:lstStyle/>
          <a:p>
            <a:r>
              <a:rPr kumimoji="1" lang="ja-JP" altLang="en-US" sz="5400" dirty="0" smtClean="0"/>
              <a:t>１．市の将来像</a:t>
            </a:r>
            <a:endParaRPr kumimoji="1" lang="ja-JP" sz="5400" dirty="0"/>
          </a:p>
        </p:txBody>
      </p:sp>
      <p:sp>
        <p:nvSpPr>
          <p:cNvPr id="3" name="タイトル 1"/>
          <p:cNvSpPr txBox="1">
            <a:spLocks/>
          </p:cNvSpPr>
          <p:nvPr/>
        </p:nvSpPr>
        <p:spPr>
          <a:xfrm>
            <a:off x="1510749" y="1762539"/>
            <a:ext cx="9316278" cy="208059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en-US" altLang="ja-JP" sz="6000" dirty="0" smtClean="0">
              <a:latin typeface="ＭＳ ゴシック" panose="020B0609070205080204" pitchFamily="49" charset="-128"/>
              <a:ea typeface="ＭＳ ゴシック" panose="020B0609070205080204" pitchFamily="49" charset="-128"/>
            </a:endParaRPr>
          </a:p>
          <a:p>
            <a:endParaRPr lang="en-US" altLang="ja-JP" sz="6000" dirty="0">
              <a:latin typeface="ＭＳ ゴシック" panose="020B0609070205080204" pitchFamily="49" charset="-128"/>
              <a:ea typeface="ＭＳ ゴシック" panose="020B0609070205080204" pitchFamily="49" charset="-128"/>
            </a:endParaRPr>
          </a:p>
          <a:p>
            <a:endParaRPr lang="en-US" altLang="ja-JP" sz="6000" dirty="0" smtClean="0">
              <a:latin typeface="ＭＳ ゴシック" panose="020B0609070205080204" pitchFamily="49" charset="-128"/>
              <a:ea typeface="ＭＳ ゴシック" panose="020B0609070205080204" pitchFamily="49" charset="-128"/>
            </a:endParaRPr>
          </a:p>
          <a:p>
            <a:endParaRPr lang="en-US" altLang="ja-JP" sz="6000" dirty="0" smtClean="0">
              <a:latin typeface="ＭＳ ゴシック" panose="020B0609070205080204" pitchFamily="49" charset="-128"/>
              <a:ea typeface="ＭＳ ゴシック" panose="020B0609070205080204" pitchFamily="49" charset="-128"/>
            </a:endParaRPr>
          </a:p>
          <a:p>
            <a:r>
              <a:rPr lang="ja-JP" altLang="en-US" sz="5400" dirty="0" smtClean="0">
                <a:latin typeface="ＭＳ ゴシック" panose="020B0609070205080204" pitchFamily="49" charset="-128"/>
                <a:ea typeface="ＭＳ ゴシック" panose="020B0609070205080204" pitchFamily="49" charset="-128"/>
              </a:rPr>
              <a:t>色とりどりの豊かさあふれる　</a:t>
            </a:r>
            <a:r>
              <a:rPr lang="en-US" altLang="ja-JP" sz="5400" dirty="0" smtClean="0">
                <a:latin typeface="ＭＳ ゴシック" panose="020B0609070205080204" pitchFamily="49" charset="-128"/>
                <a:ea typeface="ＭＳ ゴシック" panose="020B0609070205080204" pitchFamily="49" charset="-128"/>
              </a:rPr>
              <a:t>『</a:t>
            </a:r>
            <a:r>
              <a:rPr lang="ja-JP" altLang="en-US" sz="5400" dirty="0" smtClean="0">
                <a:latin typeface="ＭＳ ゴシック" panose="020B0609070205080204" pitchFamily="49" charset="-128"/>
                <a:ea typeface="ＭＳ ゴシック" panose="020B0609070205080204" pitchFamily="49" charset="-128"/>
              </a:rPr>
              <a:t>虹色タウン</a:t>
            </a:r>
            <a:r>
              <a:rPr lang="en-US" altLang="ja-JP" sz="5400" dirty="0" smtClean="0">
                <a:latin typeface="ＭＳ ゴシック" panose="020B0609070205080204" pitchFamily="49" charset="-128"/>
                <a:ea typeface="ＭＳ ゴシック" panose="020B0609070205080204" pitchFamily="49" charset="-128"/>
              </a:rPr>
              <a:t>』</a:t>
            </a:r>
            <a:endParaRPr lang="ja-JP" altLang="en-US" sz="5400" dirty="0">
              <a:latin typeface="ＭＳ ゴシック" panose="020B0609070205080204" pitchFamily="49" charset="-128"/>
              <a:ea typeface="ＭＳ ゴシック" panose="020B0609070205080204" pitchFamily="49" charset="-128"/>
            </a:endParaRPr>
          </a:p>
        </p:txBody>
      </p:sp>
      <p:sp>
        <p:nvSpPr>
          <p:cNvPr id="4" name="タイトル 1"/>
          <p:cNvSpPr txBox="1">
            <a:spLocks/>
          </p:cNvSpPr>
          <p:nvPr/>
        </p:nvSpPr>
        <p:spPr>
          <a:xfrm>
            <a:off x="5196840" y="4389120"/>
            <a:ext cx="6492240" cy="9621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sz="5400" dirty="0"/>
          </a:p>
        </p:txBody>
      </p:sp>
      <p:pic>
        <p:nvPicPr>
          <p:cNvPr id="8"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2454" y="4223226"/>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8392889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94576" y="663271"/>
            <a:ext cx="9753600" cy="1390816"/>
          </a:xfrm>
        </p:spPr>
        <p:txBody>
          <a:bodyPr>
            <a:noAutofit/>
          </a:bodyPr>
          <a:lstStyle/>
          <a:p>
            <a:pPr lvl="0"/>
            <a:r>
              <a:rPr lang="ja-JP" altLang="en-US" sz="5400" dirty="0" smtClean="0">
                <a:latin typeface="ＭＳ ゴシック" panose="020B0609070205080204" pitchFamily="49" charset="-128"/>
                <a:ea typeface="ＭＳ ゴシック" panose="020B0609070205080204" pitchFamily="49" charset="-128"/>
              </a:rPr>
              <a:t>２　</a:t>
            </a:r>
            <a:r>
              <a:rPr lang="ja-JP" altLang="ja-JP" sz="5400" dirty="0" smtClean="0">
                <a:latin typeface="ＭＳ ゴシック" panose="020B0609070205080204" pitchFamily="49" charset="-128"/>
                <a:ea typeface="ＭＳ ゴシック" panose="020B0609070205080204" pitchFamily="49" charset="-128"/>
              </a:rPr>
              <a:t>将来像</a:t>
            </a:r>
            <a:r>
              <a:rPr lang="ja-JP" altLang="ja-JP" sz="5400" dirty="0">
                <a:latin typeface="ＭＳ ゴシック" panose="020B0609070205080204" pitchFamily="49" charset="-128"/>
                <a:ea typeface="ＭＳ ゴシック" panose="020B0609070205080204" pitchFamily="49" charset="-128"/>
              </a:rPr>
              <a:t>を支える</a:t>
            </a:r>
            <a:r>
              <a:rPr lang="en-US" altLang="ja-JP" sz="5400" dirty="0">
                <a:latin typeface="ＭＳ ゴシック" panose="020B0609070205080204" pitchFamily="49" charset="-128"/>
                <a:ea typeface="ＭＳ ゴシック" panose="020B0609070205080204" pitchFamily="49" charset="-128"/>
              </a:rPr>
              <a:t>4</a:t>
            </a:r>
            <a:r>
              <a:rPr lang="ja-JP" altLang="ja-JP" sz="5400" dirty="0" err="1">
                <a:latin typeface="ＭＳ ゴシック" panose="020B0609070205080204" pitchFamily="49" charset="-128"/>
                <a:ea typeface="ＭＳ ゴシック" panose="020B0609070205080204" pitchFamily="49" charset="-128"/>
              </a:rPr>
              <a:t>つの</a:t>
            </a:r>
            <a:r>
              <a:rPr lang="ja-JP" altLang="ja-JP" sz="5400" dirty="0">
                <a:latin typeface="ＭＳ ゴシック" panose="020B0609070205080204" pitchFamily="49" charset="-128"/>
                <a:ea typeface="ＭＳ ゴシック" panose="020B0609070205080204" pitchFamily="49" charset="-128"/>
              </a:rPr>
              <a:t>基軸</a:t>
            </a:r>
            <a:br>
              <a:rPr lang="ja-JP" altLang="ja-JP" sz="5400" dirty="0">
                <a:latin typeface="ＭＳ ゴシック" panose="020B0609070205080204" pitchFamily="49" charset="-128"/>
                <a:ea typeface="ＭＳ ゴシック" panose="020B0609070205080204" pitchFamily="49" charset="-128"/>
              </a:rPr>
            </a:br>
            <a:endParaRPr kumimoji="1" lang="ja-JP" sz="5400" dirty="0">
              <a:latin typeface="ＭＳ ゴシック" panose="020B0609070205080204" pitchFamily="49" charset="-128"/>
              <a:ea typeface="ＭＳ ゴシック" panose="020B0609070205080204" pitchFamily="49" charset="-128"/>
            </a:endParaRPr>
          </a:p>
        </p:txBody>
      </p:sp>
      <p:sp>
        <p:nvSpPr>
          <p:cNvPr id="10" name="正方形/長方形 9"/>
          <p:cNvSpPr/>
          <p:nvPr/>
        </p:nvSpPr>
        <p:spPr>
          <a:xfrm>
            <a:off x="3147389" y="3987172"/>
            <a:ext cx="8918713" cy="461665"/>
          </a:xfrm>
          <a:prstGeom prst="rect">
            <a:avLst/>
          </a:prstGeom>
        </p:spPr>
        <p:txBody>
          <a:bodyPr wrap="square">
            <a:spAutoFit/>
          </a:bodyPr>
          <a:lstStyle/>
          <a:p>
            <a:endParaRPr lang="ja-JP" altLang="ja-JP" sz="2400" dirty="0"/>
          </a:p>
        </p:txBody>
      </p:sp>
      <p:sp>
        <p:nvSpPr>
          <p:cNvPr id="8" name="正方形/長方形 7"/>
          <p:cNvSpPr/>
          <p:nvPr/>
        </p:nvSpPr>
        <p:spPr>
          <a:xfrm>
            <a:off x="503582" y="1444488"/>
            <a:ext cx="11198087" cy="4031873"/>
          </a:xfrm>
          <a:prstGeom prst="rect">
            <a:avLst/>
          </a:prstGeom>
        </p:spPr>
        <p:txBody>
          <a:bodyPr wrap="square">
            <a:spAutoFit/>
          </a:bodyPr>
          <a:lstStyle/>
          <a:p>
            <a:r>
              <a:rPr lang="ja-JP" altLang="ja-JP" sz="3200" dirty="0">
                <a:latin typeface="ＭＳ ゴシック" panose="020B0609070205080204" pitchFamily="49" charset="-128"/>
                <a:ea typeface="ＭＳ ゴシック" panose="020B0609070205080204" pitchFamily="49" charset="-128"/>
              </a:rPr>
              <a:t>豊かさ１：魅力づくり　</a:t>
            </a:r>
            <a:endParaRPr lang="en-US" altLang="ja-JP" sz="3200" dirty="0" smtClean="0">
              <a:latin typeface="ＭＳ ゴシック" panose="020B0609070205080204" pitchFamily="49" charset="-128"/>
              <a:ea typeface="ＭＳ ゴシック" panose="020B0609070205080204" pitchFamily="49" charset="-128"/>
            </a:endParaRPr>
          </a:p>
          <a:p>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多彩な地域資源を機能・空間が輝く魅力づくり</a:t>
            </a:r>
          </a:p>
          <a:p>
            <a:r>
              <a:rPr lang="ja-JP" altLang="ja-JP" sz="3200" dirty="0">
                <a:latin typeface="ＭＳ ゴシック" panose="020B0609070205080204" pitchFamily="49" charset="-128"/>
                <a:ea typeface="ＭＳ ゴシック" panose="020B0609070205080204" pitchFamily="49" charset="-128"/>
              </a:rPr>
              <a:t>豊かさ２：</a:t>
            </a:r>
            <a:r>
              <a:rPr lang="ja-JP" altLang="ja-JP" sz="3200" dirty="0" smtClean="0">
                <a:latin typeface="ＭＳ ゴシック" panose="020B0609070205080204" pitchFamily="49" charset="-128"/>
                <a:ea typeface="ＭＳ ゴシック" panose="020B0609070205080204" pitchFamily="49" charset="-128"/>
              </a:rPr>
              <a:t>つながりづくり</a:t>
            </a:r>
            <a:endParaRPr lang="en-US" altLang="ja-JP" sz="3200" dirty="0" smtClean="0">
              <a:latin typeface="ＭＳ ゴシック" panose="020B0609070205080204" pitchFamily="49" charset="-128"/>
              <a:ea typeface="ＭＳ ゴシック" panose="020B0609070205080204" pitchFamily="49" charset="-128"/>
            </a:endParaRPr>
          </a:p>
          <a:p>
            <a:r>
              <a:rPr lang="ja-JP" altLang="ja-JP" sz="3200" dirty="0">
                <a:latin typeface="ＭＳ ゴシック" panose="020B0609070205080204" pitchFamily="49" charset="-128"/>
                <a:ea typeface="ＭＳ ゴシック" panose="020B0609070205080204" pitchFamily="49" charset="-128"/>
              </a:rPr>
              <a:t>　</a:t>
            </a:r>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多様な交流と連携をはぐくむつながりづくり</a:t>
            </a:r>
          </a:p>
          <a:p>
            <a:r>
              <a:rPr lang="ja-JP" altLang="ja-JP" sz="3200" dirty="0">
                <a:latin typeface="ＭＳ ゴシック" panose="020B0609070205080204" pitchFamily="49" charset="-128"/>
                <a:ea typeface="ＭＳ ゴシック" panose="020B0609070205080204" pitchFamily="49" charset="-128"/>
              </a:rPr>
              <a:t>豊かさ３：やさしさづく</a:t>
            </a:r>
            <a:r>
              <a:rPr lang="ja-JP" altLang="ja-JP" sz="3200" dirty="0" err="1">
                <a:latin typeface="ＭＳ ゴシック" panose="020B0609070205080204" pitchFamily="49" charset="-128"/>
                <a:ea typeface="ＭＳ ゴシック" panose="020B0609070205080204" pitchFamily="49" charset="-128"/>
              </a:rPr>
              <a:t>り</a:t>
            </a:r>
            <a:r>
              <a:rPr lang="ja-JP" altLang="ja-JP" sz="3200" dirty="0">
                <a:latin typeface="ＭＳ ゴシック" panose="020B0609070205080204" pitchFamily="49" charset="-128"/>
                <a:ea typeface="ＭＳ ゴシック" panose="020B0609070205080204" pitchFamily="49" charset="-128"/>
              </a:rPr>
              <a:t>　</a:t>
            </a:r>
            <a:endParaRPr lang="en-US" altLang="ja-JP" sz="3200" dirty="0" smtClean="0">
              <a:latin typeface="ＭＳ ゴシック" panose="020B0609070205080204" pitchFamily="49" charset="-128"/>
              <a:ea typeface="ＭＳ ゴシック" panose="020B0609070205080204" pitchFamily="49" charset="-128"/>
            </a:endParaRPr>
          </a:p>
          <a:p>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人と環境を大切にするやさしさづく</a:t>
            </a:r>
            <a:r>
              <a:rPr lang="ja-JP" altLang="ja-JP" sz="3200" dirty="0" err="1">
                <a:latin typeface="ＭＳ ゴシック" panose="020B0609070205080204" pitchFamily="49" charset="-128"/>
                <a:ea typeface="ＭＳ ゴシック" panose="020B0609070205080204" pitchFamily="49" charset="-128"/>
              </a:rPr>
              <a:t>り</a:t>
            </a:r>
            <a:endParaRPr lang="ja-JP" altLang="ja-JP" sz="3200" dirty="0">
              <a:latin typeface="ＭＳ ゴシック" panose="020B0609070205080204" pitchFamily="49" charset="-128"/>
              <a:ea typeface="ＭＳ ゴシック" panose="020B0609070205080204" pitchFamily="49" charset="-128"/>
            </a:endParaRPr>
          </a:p>
          <a:p>
            <a:r>
              <a:rPr lang="ja-JP" altLang="ja-JP" sz="3200" dirty="0">
                <a:latin typeface="ＭＳ ゴシック" panose="020B0609070205080204" pitchFamily="49" charset="-128"/>
                <a:ea typeface="ＭＳ ゴシック" panose="020B0609070205080204" pitchFamily="49" charset="-128"/>
              </a:rPr>
              <a:t>豊かさ４：元気づくり　</a:t>
            </a:r>
            <a:endParaRPr lang="en-US" altLang="ja-JP" sz="3200" dirty="0" smtClean="0">
              <a:latin typeface="ＭＳ ゴシック" panose="020B0609070205080204" pitchFamily="49" charset="-128"/>
              <a:ea typeface="ＭＳ ゴシック" panose="020B0609070205080204" pitchFamily="49" charset="-128"/>
            </a:endParaRPr>
          </a:p>
          <a:p>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現在を支え明日を担う元気づくり</a:t>
            </a:r>
          </a:p>
        </p:txBody>
      </p:sp>
      <p:pic>
        <p:nvPicPr>
          <p:cNvPr id="7"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3932" y="4896472"/>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2292666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3425" y="609601"/>
            <a:ext cx="10010431" cy="1232452"/>
          </a:xfrm>
        </p:spPr>
        <p:txBody>
          <a:bodyPr>
            <a:noAutofit/>
          </a:bodyPr>
          <a:lstStyle/>
          <a:p>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ja-JP" altLang="ja-JP" sz="4800" dirty="0">
                <a:latin typeface="ＭＳ ゴシック" panose="020B0609070205080204" pitchFamily="49" charset="-128"/>
                <a:ea typeface="ＭＳ ゴシック" panose="020B0609070205080204" pitchFamily="49" charset="-128"/>
              </a:rPr>
              <a:t/>
            </a:r>
            <a:br>
              <a:rPr lang="ja-JP" altLang="ja-JP" sz="4800" dirty="0">
                <a:latin typeface="ＭＳ ゴシック" panose="020B0609070205080204" pitchFamily="49" charset="-128"/>
                <a:ea typeface="ＭＳ ゴシック" panose="020B0609070205080204" pitchFamily="49" charset="-128"/>
              </a:rPr>
            </a:br>
            <a:r>
              <a:rPr lang="ja-JP" altLang="en-US" sz="4800" dirty="0">
                <a:latin typeface="ＭＳ ゴシック" panose="020B0609070205080204" pitchFamily="49" charset="-128"/>
                <a:ea typeface="ＭＳ ゴシック" panose="020B0609070205080204" pitchFamily="49" charset="-128"/>
              </a:rPr>
              <a:t>２　将来像を支える</a:t>
            </a:r>
            <a:r>
              <a:rPr lang="en-US" altLang="ja-JP" sz="4800" dirty="0">
                <a:latin typeface="ＭＳ ゴシック" panose="020B0609070205080204" pitchFamily="49" charset="-128"/>
                <a:ea typeface="ＭＳ ゴシック" panose="020B0609070205080204" pitchFamily="49" charset="-128"/>
              </a:rPr>
              <a:t>4</a:t>
            </a:r>
            <a:r>
              <a:rPr lang="ja-JP" altLang="en-US" sz="4800" dirty="0" err="1">
                <a:latin typeface="ＭＳ ゴシック" panose="020B0609070205080204" pitchFamily="49" charset="-128"/>
                <a:ea typeface="ＭＳ ゴシック" panose="020B0609070205080204" pitchFamily="49" charset="-128"/>
              </a:rPr>
              <a:t>つの</a:t>
            </a:r>
            <a:r>
              <a:rPr lang="ja-JP" altLang="en-US" sz="4800" dirty="0">
                <a:latin typeface="ＭＳ ゴシック" panose="020B0609070205080204" pitchFamily="49" charset="-128"/>
                <a:ea typeface="ＭＳ ゴシック" panose="020B0609070205080204" pitchFamily="49" charset="-128"/>
              </a:rPr>
              <a:t>基軸</a:t>
            </a:r>
            <a:endParaRPr kumimoji="1" lang="ja-JP" altLang="en-US" sz="4800" dirty="0"/>
          </a:p>
        </p:txBody>
      </p:sp>
      <p:sp>
        <p:nvSpPr>
          <p:cNvPr id="3" name="コンテンツ プレースホルダー 2"/>
          <p:cNvSpPr>
            <a:spLocks noGrp="1"/>
          </p:cNvSpPr>
          <p:nvPr>
            <p:ph idx="1"/>
          </p:nvPr>
        </p:nvSpPr>
        <p:spPr>
          <a:xfrm>
            <a:off x="768626" y="1842052"/>
            <a:ext cx="11251096" cy="4298674"/>
          </a:xfrm>
        </p:spPr>
        <p:txBody>
          <a:bodyPr/>
          <a:lstStyle/>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smtClean="0">
                <a:latin typeface="ＭＳ ゴシック" panose="020B0609070205080204" pitchFamily="49" charset="-128"/>
                <a:ea typeface="ＭＳ ゴシック" panose="020B0609070205080204" pitchFamily="49" charset="-128"/>
              </a:rPr>
              <a:t>豊か</a:t>
            </a:r>
            <a:r>
              <a:rPr lang="ja-JP" altLang="ja-JP" sz="4000" dirty="0">
                <a:latin typeface="ＭＳ ゴシック" panose="020B0609070205080204" pitchFamily="49" charset="-128"/>
                <a:ea typeface="ＭＳ ゴシック" panose="020B0609070205080204" pitchFamily="49" charset="-128"/>
              </a:rPr>
              <a:t>さ</a:t>
            </a:r>
            <a:r>
              <a:rPr lang="ja-JP" altLang="ja-JP" sz="4000" dirty="0" smtClean="0">
                <a:latin typeface="ＭＳ ゴシック" panose="020B0609070205080204" pitchFamily="49" charset="-128"/>
                <a:ea typeface="ＭＳ ゴシック" panose="020B0609070205080204" pitchFamily="49" charset="-128"/>
              </a:rPr>
              <a:t>１：</a:t>
            </a:r>
            <a:r>
              <a:rPr lang="ja-JP" altLang="ja-JP" sz="4000" dirty="0">
                <a:latin typeface="ＭＳ ゴシック" panose="020B0609070205080204" pitchFamily="49" charset="-128"/>
                <a:ea typeface="ＭＳ ゴシック" panose="020B0609070205080204" pitchFamily="49" charset="-128"/>
              </a:rPr>
              <a:t>魅力づくり　</a:t>
            </a:r>
            <a:endParaRPr lang="en-US" altLang="ja-JP" sz="4000" dirty="0">
              <a:latin typeface="ＭＳ ゴシック" panose="020B0609070205080204" pitchFamily="49" charset="-128"/>
              <a:ea typeface="ＭＳ ゴシック" panose="020B0609070205080204" pitchFamily="49" charset="-128"/>
            </a:endParaRPr>
          </a:p>
          <a:p>
            <a:pPr marL="0" indent="0">
              <a:buNone/>
            </a:pPr>
            <a:r>
              <a:rPr lang="ja-JP" altLang="en-US" sz="3600" dirty="0" smtClean="0">
                <a:latin typeface="ＭＳ ゴシック" panose="020B0609070205080204" pitchFamily="49" charset="-128"/>
                <a:ea typeface="ＭＳ ゴシック" panose="020B0609070205080204" pitchFamily="49" charset="-128"/>
              </a:rPr>
              <a:t>　</a:t>
            </a:r>
            <a:r>
              <a:rPr lang="ja-JP" altLang="ja-JP" sz="3600" dirty="0" smtClean="0">
                <a:latin typeface="ＭＳ ゴシック" panose="020B0609070205080204" pitchFamily="49" charset="-128"/>
                <a:ea typeface="ＭＳ ゴシック" panose="020B0609070205080204" pitchFamily="49" charset="-128"/>
              </a:rPr>
              <a:t>―</a:t>
            </a:r>
            <a:r>
              <a:rPr lang="ja-JP" altLang="ja-JP" sz="3600" dirty="0">
                <a:latin typeface="ＭＳ ゴシック" panose="020B0609070205080204" pitchFamily="49" charset="-128"/>
                <a:ea typeface="ＭＳ ゴシック" panose="020B0609070205080204" pitchFamily="49" charset="-128"/>
              </a:rPr>
              <a:t>多彩な地域資源を機能・空間が輝く魅力づくり</a:t>
            </a:r>
          </a:p>
          <a:p>
            <a:endParaRPr kumimoji="1" lang="en-US" altLang="ja-JP" dirty="0" smtClean="0"/>
          </a:p>
          <a:p>
            <a:pPr marL="0" indent="0">
              <a:buNone/>
            </a:pPr>
            <a:r>
              <a:rPr lang="ja-JP" altLang="en-US" dirty="0" smtClean="0"/>
              <a:t>　　</a:t>
            </a:r>
            <a:r>
              <a:rPr lang="ja-JP" altLang="en-US" sz="3200" dirty="0" smtClean="0"/>
              <a:t>　</a:t>
            </a:r>
            <a:r>
              <a:rPr lang="ja-JP" altLang="en-US" dirty="0" smtClean="0">
                <a:latin typeface="ＭＳ ゴシック" panose="020B0609070205080204" pitchFamily="49" charset="-128"/>
                <a:ea typeface="ＭＳ ゴシック" panose="020B0609070205080204" pitchFamily="49" charset="-128"/>
              </a:rPr>
              <a:t>農業，企業支援，地域協働のまちづくり⇒</a:t>
            </a:r>
            <a:r>
              <a:rPr lang="zh-CN" altLang="en-US" dirty="0" smtClean="0">
                <a:latin typeface="ＭＳ ゴシック" panose="020B0609070205080204" pitchFamily="49" charset="-128"/>
                <a:ea typeface="ＭＳ ゴシック" panose="020B0609070205080204" pitchFamily="49" charset="-128"/>
              </a:rPr>
              <a:t>生涯学習参加</a:t>
            </a:r>
            <a:endParaRPr kumimoji="1" lang="ja-JP" altLang="en-US" sz="3200" dirty="0">
              <a:latin typeface="ＭＳ ゴシック" panose="020B0609070205080204" pitchFamily="49" charset="-128"/>
              <a:ea typeface="ＭＳ ゴシック" panose="020B0609070205080204" pitchFamily="49" charset="-128"/>
            </a:endParaRPr>
          </a:p>
        </p:txBody>
      </p:sp>
      <p:pic>
        <p:nvPicPr>
          <p:cNvPr id="5"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7010" y="4491340"/>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2201386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3425" y="609601"/>
            <a:ext cx="10010431" cy="1232452"/>
          </a:xfrm>
        </p:spPr>
        <p:txBody>
          <a:bodyPr>
            <a:noAutofit/>
          </a:bodyPr>
          <a:lstStyle/>
          <a:p>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ja-JP" altLang="ja-JP" sz="4800" dirty="0">
                <a:latin typeface="ＭＳ ゴシック" panose="020B0609070205080204" pitchFamily="49" charset="-128"/>
                <a:ea typeface="ＭＳ ゴシック" panose="020B0609070205080204" pitchFamily="49" charset="-128"/>
              </a:rPr>
              <a:t/>
            </a:r>
            <a:br>
              <a:rPr lang="ja-JP" altLang="ja-JP" sz="4800" dirty="0">
                <a:latin typeface="ＭＳ ゴシック" panose="020B0609070205080204" pitchFamily="49" charset="-128"/>
                <a:ea typeface="ＭＳ ゴシック" panose="020B0609070205080204" pitchFamily="49" charset="-128"/>
              </a:rPr>
            </a:br>
            <a:r>
              <a:rPr lang="ja-JP" altLang="en-US" sz="4800" dirty="0">
                <a:latin typeface="ＭＳ ゴシック" panose="020B0609070205080204" pitchFamily="49" charset="-128"/>
                <a:ea typeface="ＭＳ ゴシック" panose="020B0609070205080204" pitchFamily="49" charset="-128"/>
              </a:rPr>
              <a:t>２　将来像を支える</a:t>
            </a:r>
            <a:r>
              <a:rPr lang="en-US" altLang="ja-JP" sz="4800" dirty="0">
                <a:latin typeface="ＭＳ ゴシック" panose="020B0609070205080204" pitchFamily="49" charset="-128"/>
                <a:ea typeface="ＭＳ ゴシック" panose="020B0609070205080204" pitchFamily="49" charset="-128"/>
              </a:rPr>
              <a:t>4</a:t>
            </a:r>
            <a:r>
              <a:rPr lang="ja-JP" altLang="en-US" sz="4800" dirty="0" err="1">
                <a:latin typeface="ＭＳ ゴシック" panose="020B0609070205080204" pitchFamily="49" charset="-128"/>
                <a:ea typeface="ＭＳ ゴシック" panose="020B0609070205080204" pitchFamily="49" charset="-128"/>
              </a:rPr>
              <a:t>つの</a:t>
            </a:r>
            <a:r>
              <a:rPr lang="ja-JP" altLang="en-US" sz="4800" dirty="0">
                <a:latin typeface="ＭＳ ゴシック" panose="020B0609070205080204" pitchFamily="49" charset="-128"/>
                <a:ea typeface="ＭＳ ゴシック" panose="020B0609070205080204" pitchFamily="49" charset="-128"/>
              </a:rPr>
              <a:t>基軸</a:t>
            </a:r>
            <a:endParaRPr kumimoji="1" lang="ja-JP" altLang="en-US" sz="4800" dirty="0"/>
          </a:p>
        </p:txBody>
      </p:sp>
      <p:sp>
        <p:nvSpPr>
          <p:cNvPr id="3" name="コンテンツ プレースホルダー 2"/>
          <p:cNvSpPr>
            <a:spLocks noGrp="1"/>
          </p:cNvSpPr>
          <p:nvPr>
            <p:ph idx="1"/>
          </p:nvPr>
        </p:nvSpPr>
        <p:spPr>
          <a:xfrm>
            <a:off x="768626" y="1842052"/>
            <a:ext cx="11251096" cy="4298674"/>
          </a:xfrm>
        </p:spPr>
        <p:txBody>
          <a:bodyPr/>
          <a:lstStyle/>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a:latin typeface="ＭＳ ゴシック" panose="020B0609070205080204" pitchFamily="49" charset="-128"/>
                <a:ea typeface="ＭＳ ゴシック" panose="020B0609070205080204" pitchFamily="49" charset="-128"/>
              </a:rPr>
              <a:t>豊かさ２：</a:t>
            </a:r>
            <a:r>
              <a:rPr lang="ja-JP" altLang="ja-JP" sz="4000" dirty="0" smtClean="0">
                <a:latin typeface="ＭＳ ゴシック" panose="020B0609070205080204" pitchFamily="49" charset="-128"/>
                <a:ea typeface="ＭＳ ゴシック" panose="020B0609070205080204" pitchFamily="49" charset="-128"/>
              </a:rPr>
              <a:t>つながりづくり</a:t>
            </a:r>
            <a:endParaRPr lang="en-US" altLang="ja-JP" sz="4000" dirty="0" smtClean="0">
              <a:latin typeface="ＭＳ ゴシック" panose="020B0609070205080204" pitchFamily="49" charset="-128"/>
              <a:ea typeface="ＭＳ ゴシック" panose="020B0609070205080204" pitchFamily="49" charset="-128"/>
            </a:endParaRPr>
          </a:p>
          <a:p>
            <a:pPr marL="0" indent="0">
              <a:buNone/>
            </a:pPr>
            <a:r>
              <a:rPr lang="ja-JP" altLang="ja-JP" sz="4000" dirty="0" smtClean="0">
                <a:latin typeface="ＭＳ ゴシック" panose="020B0609070205080204" pitchFamily="49" charset="-128"/>
                <a:ea typeface="ＭＳ ゴシック" panose="020B0609070205080204" pitchFamily="49" charset="-128"/>
              </a:rPr>
              <a:t>―</a:t>
            </a:r>
            <a:r>
              <a:rPr lang="ja-JP" altLang="ja-JP" sz="4000" dirty="0">
                <a:latin typeface="ＭＳ ゴシック" panose="020B0609070205080204" pitchFamily="49" charset="-128"/>
                <a:ea typeface="ＭＳ ゴシック" panose="020B0609070205080204" pitchFamily="49" charset="-128"/>
              </a:rPr>
              <a:t>多様な交流と連携をはぐくむ</a:t>
            </a:r>
            <a:r>
              <a:rPr lang="ja-JP" altLang="ja-JP" sz="4000" dirty="0" smtClean="0">
                <a:latin typeface="ＭＳ ゴシック" panose="020B0609070205080204" pitchFamily="49" charset="-128"/>
                <a:ea typeface="ＭＳ ゴシック" panose="020B0609070205080204" pitchFamily="49" charset="-128"/>
              </a:rPr>
              <a:t>つながりづくり</a:t>
            </a:r>
            <a:endParaRPr lang="ja-JP" altLang="ja-JP" sz="4000" dirty="0">
              <a:latin typeface="ＭＳ ゴシック" panose="020B0609070205080204" pitchFamily="49" charset="-128"/>
              <a:ea typeface="ＭＳ ゴシック" panose="020B0609070205080204" pitchFamily="49" charset="-128"/>
            </a:endParaRPr>
          </a:p>
        </p:txBody>
      </p:sp>
      <p:pic>
        <p:nvPicPr>
          <p:cNvPr id="5"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0368" y="4329664"/>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2746390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3425" y="609601"/>
            <a:ext cx="10010431" cy="1232452"/>
          </a:xfrm>
        </p:spPr>
        <p:txBody>
          <a:bodyPr>
            <a:noAutofit/>
          </a:bodyPr>
          <a:lstStyle/>
          <a:p>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ja-JP" altLang="ja-JP" sz="4800" dirty="0">
                <a:latin typeface="ＭＳ ゴシック" panose="020B0609070205080204" pitchFamily="49" charset="-128"/>
                <a:ea typeface="ＭＳ ゴシック" panose="020B0609070205080204" pitchFamily="49" charset="-128"/>
              </a:rPr>
              <a:t/>
            </a:r>
            <a:br>
              <a:rPr lang="ja-JP" altLang="ja-JP" sz="4800" dirty="0">
                <a:latin typeface="ＭＳ ゴシック" panose="020B0609070205080204" pitchFamily="49" charset="-128"/>
                <a:ea typeface="ＭＳ ゴシック" panose="020B0609070205080204" pitchFamily="49" charset="-128"/>
              </a:rPr>
            </a:br>
            <a:r>
              <a:rPr lang="ja-JP" altLang="en-US" sz="4800" dirty="0">
                <a:latin typeface="ＭＳ ゴシック" panose="020B0609070205080204" pitchFamily="49" charset="-128"/>
                <a:ea typeface="ＭＳ ゴシック" panose="020B0609070205080204" pitchFamily="49" charset="-128"/>
              </a:rPr>
              <a:t>２　将来像を支える</a:t>
            </a:r>
            <a:r>
              <a:rPr lang="en-US" altLang="ja-JP" sz="4800" dirty="0">
                <a:latin typeface="ＭＳ ゴシック" panose="020B0609070205080204" pitchFamily="49" charset="-128"/>
                <a:ea typeface="ＭＳ ゴシック" panose="020B0609070205080204" pitchFamily="49" charset="-128"/>
              </a:rPr>
              <a:t>4</a:t>
            </a:r>
            <a:r>
              <a:rPr lang="ja-JP" altLang="en-US" sz="4800" dirty="0" err="1">
                <a:latin typeface="ＭＳ ゴシック" panose="020B0609070205080204" pitchFamily="49" charset="-128"/>
                <a:ea typeface="ＭＳ ゴシック" panose="020B0609070205080204" pitchFamily="49" charset="-128"/>
              </a:rPr>
              <a:t>つの</a:t>
            </a:r>
            <a:r>
              <a:rPr lang="ja-JP" altLang="en-US" sz="4800" dirty="0">
                <a:latin typeface="ＭＳ ゴシック" panose="020B0609070205080204" pitchFamily="49" charset="-128"/>
                <a:ea typeface="ＭＳ ゴシック" panose="020B0609070205080204" pitchFamily="49" charset="-128"/>
              </a:rPr>
              <a:t>基軸</a:t>
            </a:r>
            <a:endParaRPr kumimoji="1" lang="ja-JP" altLang="en-US" sz="4800" dirty="0"/>
          </a:p>
        </p:txBody>
      </p:sp>
      <p:sp>
        <p:nvSpPr>
          <p:cNvPr id="3" name="コンテンツ プレースホルダー 2"/>
          <p:cNvSpPr>
            <a:spLocks noGrp="1"/>
          </p:cNvSpPr>
          <p:nvPr>
            <p:ph idx="1"/>
          </p:nvPr>
        </p:nvSpPr>
        <p:spPr>
          <a:xfrm>
            <a:off x="768626" y="1842052"/>
            <a:ext cx="11251096" cy="4298674"/>
          </a:xfrm>
        </p:spPr>
        <p:txBody>
          <a:bodyPr/>
          <a:lstStyle/>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smtClean="0">
                <a:latin typeface="ＭＳ ゴシック" panose="020B0609070205080204" pitchFamily="49" charset="-128"/>
                <a:ea typeface="ＭＳ ゴシック" panose="020B0609070205080204" pitchFamily="49" charset="-128"/>
              </a:rPr>
              <a:t>豊か</a:t>
            </a:r>
            <a:r>
              <a:rPr lang="ja-JP" altLang="ja-JP" sz="4000" dirty="0">
                <a:latin typeface="ＭＳ ゴシック" panose="020B0609070205080204" pitchFamily="49" charset="-128"/>
                <a:ea typeface="ＭＳ ゴシック" panose="020B0609070205080204" pitchFamily="49" charset="-128"/>
              </a:rPr>
              <a:t>さ３：やさしさづく</a:t>
            </a:r>
            <a:r>
              <a:rPr lang="ja-JP" altLang="ja-JP" sz="4000" dirty="0" err="1">
                <a:latin typeface="ＭＳ ゴシック" panose="020B0609070205080204" pitchFamily="49" charset="-128"/>
                <a:ea typeface="ＭＳ ゴシック" panose="020B0609070205080204" pitchFamily="49" charset="-128"/>
              </a:rPr>
              <a:t>り</a:t>
            </a:r>
            <a:r>
              <a:rPr lang="ja-JP" altLang="ja-JP" sz="4000" dirty="0">
                <a:latin typeface="ＭＳ ゴシック" panose="020B0609070205080204" pitchFamily="49" charset="-128"/>
                <a:ea typeface="ＭＳ ゴシック" panose="020B0609070205080204" pitchFamily="49" charset="-128"/>
              </a:rPr>
              <a:t>　</a:t>
            </a:r>
            <a:endParaRPr lang="en-US" altLang="ja-JP" sz="4000" dirty="0">
              <a:latin typeface="ＭＳ ゴシック" panose="020B0609070205080204" pitchFamily="49" charset="-128"/>
              <a:ea typeface="ＭＳ ゴシック" panose="020B0609070205080204" pitchFamily="49" charset="-128"/>
            </a:endParaRPr>
          </a:p>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smtClean="0">
                <a:latin typeface="ＭＳ ゴシック" panose="020B0609070205080204" pitchFamily="49" charset="-128"/>
                <a:ea typeface="ＭＳ ゴシック" panose="020B0609070205080204" pitchFamily="49" charset="-128"/>
              </a:rPr>
              <a:t>―</a:t>
            </a:r>
            <a:r>
              <a:rPr lang="ja-JP" altLang="ja-JP" sz="4000" dirty="0">
                <a:latin typeface="ＭＳ ゴシック" panose="020B0609070205080204" pitchFamily="49" charset="-128"/>
                <a:ea typeface="ＭＳ ゴシック" panose="020B0609070205080204" pitchFamily="49" charset="-128"/>
              </a:rPr>
              <a:t>人と環境を大切にするやさしさづく</a:t>
            </a:r>
            <a:r>
              <a:rPr lang="ja-JP" altLang="ja-JP" sz="4000" dirty="0" err="1">
                <a:latin typeface="ＭＳ ゴシック" panose="020B0609070205080204" pitchFamily="49" charset="-128"/>
                <a:ea typeface="ＭＳ ゴシック" panose="020B0609070205080204" pitchFamily="49" charset="-128"/>
              </a:rPr>
              <a:t>り</a:t>
            </a:r>
            <a:endParaRPr lang="ja-JP" altLang="ja-JP" sz="4000" dirty="0">
              <a:latin typeface="ＭＳ ゴシック" panose="020B0609070205080204" pitchFamily="49" charset="-128"/>
              <a:ea typeface="ＭＳ ゴシック" panose="020B0609070205080204" pitchFamily="49" charset="-128"/>
            </a:endParaRPr>
          </a:p>
        </p:txBody>
      </p:sp>
      <p:pic>
        <p:nvPicPr>
          <p:cNvPr id="5"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4435" y="4395926"/>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7026C_160517_16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7" name="3-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788558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784"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3425" y="609601"/>
            <a:ext cx="10010431" cy="1232452"/>
          </a:xfrm>
        </p:spPr>
        <p:txBody>
          <a:bodyPr>
            <a:noAutofit/>
          </a:bodyPr>
          <a:lstStyle/>
          <a:p>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ja-JP" altLang="ja-JP" sz="4800" dirty="0">
                <a:latin typeface="ＭＳ ゴシック" panose="020B0609070205080204" pitchFamily="49" charset="-128"/>
                <a:ea typeface="ＭＳ ゴシック" panose="020B0609070205080204" pitchFamily="49" charset="-128"/>
              </a:rPr>
              <a:t/>
            </a:r>
            <a:br>
              <a:rPr lang="ja-JP" altLang="ja-JP" sz="4800" dirty="0">
                <a:latin typeface="ＭＳ ゴシック" panose="020B0609070205080204" pitchFamily="49" charset="-128"/>
                <a:ea typeface="ＭＳ ゴシック" panose="020B0609070205080204" pitchFamily="49" charset="-128"/>
              </a:rPr>
            </a:br>
            <a:r>
              <a:rPr lang="ja-JP" altLang="en-US" sz="4800" dirty="0">
                <a:latin typeface="ＭＳ ゴシック" panose="020B0609070205080204" pitchFamily="49" charset="-128"/>
                <a:ea typeface="ＭＳ ゴシック" panose="020B0609070205080204" pitchFamily="49" charset="-128"/>
              </a:rPr>
              <a:t>２　将来像を支える</a:t>
            </a:r>
            <a:r>
              <a:rPr lang="en-US" altLang="ja-JP" sz="4800" dirty="0">
                <a:latin typeface="ＭＳ ゴシック" panose="020B0609070205080204" pitchFamily="49" charset="-128"/>
                <a:ea typeface="ＭＳ ゴシック" panose="020B0609070205080204" pitchFamily="49" charset="-128"/>
              </a:rPr>
              <a:t>4</a:t>
            </a:r>
            <a:r>
              <a:rPr lang="ja-JP" altLang="en-US" sz="4800" dirty="0" err="1">
                <a:latin typeface="ＭＳ ゴシック" panose="020B0609070205080204" pitchFamily="49" charset="-128"/>
                <a:ea typeface="ＭＳ ゴシック" panose="020B0609070205080204" pitchFamily="49" charset="-128"/>
              </a:rPr>
              <a:t>つの</a:t>
            </a:r>
            <a:r>
              <a:rPr lang="ja-JP" altLang="en-US" sz="4800" dirty="0">
                <a:latin typeface="ＭＳ ゴシック" panose="020B0609070205080204" pitchFamily="49" charset="-128"/>
                <a:ea typeface="ＭＳ ゴシック" panose="020B0609070205080204" pitchFamily="49" charset="-128"/>
              </a:rPr>
              <a:t>基軸</a:t>
            </a:r>
            <a:endParaRPr kumimoji="1" lang="ja-JP" altLang="en-US" sz="4800" dirty="0"/>
          </a:p>
        </p:txBody>
      </p:sp>
      <p:sp>
        <p:nvSpPr>
          <p:cNvPr id="3" name="コンテンツ プレースホルダー 2"/>
          <p:cNvSpPr>
            <a:spLocks noGrp="1"/>
          </p:cNvSpPr>
          <p:nvPr>
            <p:ph idx="1"/>
          </p:nvPr>
        </p:nvSpPr>
        <p:spPr>
          <a:xfrm>
            <a:off x="768626" y="1842052"/>
            <a:ext cx="11251096" cy="4298674"/>
          </a:xfrm>
        </p:spPr>
        <p:txBody>
          <a:bodyPr/>
          <a:lstStyle/>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a:latin typeface="ＭＳ ゴシック" panose="020B0609070205080204" pitchFamily="49" charset="-128"/>
                <a:ea typeface="ＭＳ ゴシック" panose="020B0609070205080204" pitchFamily="49" charset="-128"/>
              </a:rPr>
              <a:t>豊かさ４：元気づくり　</a:t>
            </a:r>
            <a:endParaRPr lang="en-US" altLang="ja-JP" sz="4000" dirty="0">
              <a:latin typeface="ＭＳ ゴシック" panose="020B0609070205080204" pitchFamily="49" charset="-128"/>
              <a:ea typeface="ＭＳ ゴシック" panose="020B0609070205080204" pitchFamily="49" charset="-128"/>
            </a:endParaRPr>
          </a:p>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smtClean="0">
                <a:latin typeface="ＭＳ ゴシック" panose="020B0609070205080204" pitchFamily="49" charset="-128"/>
                <a:ea typeface="ＭＳ ゴシック" panose="020B0609070205080204" pitchFamily="49" charset="-128"/>
              </a:rPr>
              <a:t>―</a:t>
            </a:r>
            <a:r>
              <a:rPr lang="ja-JP" altLang="ja-JP" sz="4000" dirty="0">
                <a:latin typeface="ＭＳ ゴシック" panose="020B0609070205080204" pitchFamily="49" charset="-128"/>
                <a:ea typeface="ＭＳ ゴシック" panose="020B0609070205080204" pitchFamily="49" charset="-128"/>
              </a:rPr>
              <a:t>現在を支え明日を担う元気づくり</a:t>
            </a:r>
          </a:p>
        </p:txBody>
      </p:sp>
      <p:pic>
        <p:nvPicPr>
          <p:cNvPr id="5"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2454" y="3932100"/>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788558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964433" y="305463"/>
            <a:ext cx="9847159" cy="4502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en-US" altLang="ja-JP" sz="6000" dirty="0" smtClean="0"/>
          </a:p>
          <a:p>
            <a:endParaRPr lang="en-US" altLang="ja-JP" sz="6000" dirty="0"/>
          </a:p>
          <a:p>
            <a:endParaRPr lang="en-US" altLang="ja-JP" sz="6000" dirty="0" smtClean="0"/>
          </a:p>
          <a:p>
            <a:endParaRPr lang="en-US" altLang="ja-JP" sz="6000" dirty="0" smtClean="0"/>
          </a:p>
          <a:p>
            <a:endParaRPr lang="en-US" altLang="ja-JP" sz="6000" dirty="0"/>
          </a:p>
          <a:p>
            <a:endParaRPr lang="en-US" altLang="ja-JP" sz="6000" dirty="0" smtClean="0"/>
          </a:p>
          <a:p>
            <a:endParaRPr lang="en-US" altLang="ja-JP" sz="6000" dirty="0"/>
          </a:p>
          <a:p>
            <a:r>
              <a:rPr lang="ja-JP" altLang="en-US" sz="6000" dirty="0" smtClean="0"/>
              <a:t>　</a:t>
            </a:r>
            <a:endParaRPr lang="en-US" altLang="ja-JP" sz="6000" dirty="0" smtClean="0"/>
          </a:p>
          <a:p>
            <a:r>
              <a:rPr lang="ja-JP" altLang="en-US" sz="6000" dirty="0"/>
              <a:t>　</a:t>
            </a:r>
            <a:r>
              <a:rPr lang="ja-JP" altLang="en-US" sz="6000" dirty="0" smtClean="0"/>
              <a:t>　</a:t>
            </a:r>
            <a:endParaRPr lang="ja-JP" altLang="en-US" sz="6000" dirty="0"/>
          </a:p>
        </p:txBody>
      </p:sp>
      <p:sp>
        <p:nvSpPr>
          <p:cNvPr id="8" name="タイトル 1"/>
          <p:cNvSpPr txBox="1">
            <a:spLocks/>
          </p:cNvSpPr>
          <p:nvPr/>
        </p:nvSpPr>
        <p:spPr>
          <a:xfrm>
            <a:off x="1057992" y="305463"/>
            <a:ext cx="9753600" cy="900486"/>
          </a:xfrm>
          <a:prstGeom prst="rect">
            <a:avLst/>
          </a:prstGeom>
        </p:spPr>
        <p:txBody>
          <a:bodyPr>
            <a:noAutofit/>
          </a:bodyPr>
          <a:lstStyle>
            <a:lvl1pPr algn="l" defTabSz="914400" rtl="0" eaLnBrk="1" latinLnBrk="0" hangingPunct="1">
              <a:lnSpc>
                <a:spcPct val="90000"/>
              </a:lnSpc>
              <a:spcBef>
                <a:spcPct val="0"/>
              </a:spcBef>
              <a:buNone/>
              <a:defRPr kumimoji="1" lang="ja-JP" sz="3600" kern="1200">
                <a:solidFill>
                  <a:schemeClr val="tx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sz="5400" dirty="0"/>
          </a:p>
        </p:txBody>
      </p:sp>
      <p:sp>
        <p:nvSpPr>
          <p:cNvPr id="9" name="Title 1"/>
          <p:cNvSpPr txBox="1">
            <a:spLocks/>
          </p:cNvSpPr>
          <p:nvPr/>
        </p:nvSpPr>
        <p:spPr>
          <a:xfrm>
            <a:off x="675861" y="63712"/>
            <a:ext cx="6480311" cy="483501"/>
          </a:xfrm>
          <a:prstGeom prst="rect">
            <a:avLst/>
          </a:prstGeom>
        </p:spPr>
        <p:txBody>
          <a:bodyPr>
            <a:noAutofit/>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2400" dirty="0" smtClean="0">
                <a:solidFill>
                  <a:schemeClr val="tx2"/>
                </a:solidFill>
                <a:latin typeface="ＭＳ ゴシック" panose="020B0609070205080204" pitchFamily="49" charset="-128"/>
                <a:ea typeface="ＭＳ ゴシック" panose="020B0609070205080204" pitchFamily="49" charset="-128"/>
              </a:rPr>
              <a:t>３　生涯学習関連施策の方針と内容</a:t>
            </a:r>
            <a:endParaRPr lang="ja-JP" altLang="en-US" sz="2400" dirty="0">
              <a:solidFill>
                <a:schemeClr val="tx2"/>
              </a:solidFill>
              <a:latin typeface="ＭＳ ゴシック" panose="020B0609070205080204" pitchFamily="49" charset="-128"/>
              <a:ea typeface="ＭＳ ゴシック" panose="020B0609070205080204" pitchFamily="49" charset="-128"/>
            </a:endParaRPr>
          </a:p>
        </p:txBody>
      </p:sp>
      <p:pic>
        <p:nvPicPr>
          <p:cNvPr id="10"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1592" y="5340626"/>
            <a:ext cx="1076007" cy="104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992" y="547213"/>
            <a:ext cx="9411225" cy="579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64715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雲 1"/>
          <p:cNvSpPr/>
          <p:nvPr/>
        </p:nvSpPr>
        <p:spPr>
          <a:xfrm>
            <a:off x="1225417" y="409573"/>
            <a:ext cx="5432560" cy="131866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002704" y="776515"/>
            <a:ext cx="6955750" cy="830997"/>
          </a:xfrm>
          <a:prstGeom prst="rect">
            <a:avLst/>
          </a:prstGeom>
        </p:spPr>
        <p:txBody>
          <a:bodyPr wrap="none">
            <a:spAutoFit/>
          </a:bodyPr>
          <a:lstStyle/>
          <a:p>
            <a:pPr lvl="0"/>
            <a:r>
              <a:rPr lang="ja-JP" altLang="en-US" sz="4800" dirty="0" smtClean="0">
                <a:solidFill>
                  <a:schemeClr val="tx2"/>
                </a:solidFill>
                <a:latin typeface="ＭＳ ゴシック" panose="020B0609070205080204" pitchFamily="49" charset="-128"/>
                <a:ea typeface="ＭＳ ゴシック" panose="020B0609070205080204" pitchFamily="49" charset="-128"/>
              </a:rPr>
              <a:t>４　</a:t>
            </a:r>
            <a:r>
              <a:rPr lang="ja-JP" altLang="ja-JP" sz="4800" dirty="0" smtClean="0">
                <a:solidFill>
                  <a:schemeClr val="tx2"/>
                </a:solidFill>
                <a:latin typeface="ＭＳ ゴシック" panose="020B0609070205080204" pitchFamily="49" charset="-128"/>
                <a:ea typeface="ＭＳ ゴシック" panose="020B0609070205080204" pitchFamily="49" charset="-128"/>
              </a:rPr>
              <a:t>生涯</a:t>
            </a:r>
            <a:r>
              <a:rPr lang="ja-JP" altLang="ja-JP" sz="4800" dirty="0">
                <a:solidFill>
                  <a:schemeClr val="tx2"/>
                </a:solidFill>
                <a:latin typeface="ＭＳ ゴシック" panose="020B0609070205080204" pitchFamily="49" charset="-128"/>
                <a:ea typeface="ＭＳ ゴシック" panose="020B0609070205080204" pitchFamily="49" charset="-128"/>
              </a:rPr>
              <a:t>学習施策の目標</a:t>
            </a:r>
          </a:p>
        </p:txBody>
      </p:sp>
      <p:sp>
        <p:nvSpPr>
          <p:cNvPr id="9" name="正方形/長方形 8"/>
          <p:cNvSpPr/>
          <p:nvPr/>
        </p:nvSpPr>
        <p:spPr>
          <a:xfrm>
            <a:off x="1404729" y="1728234"/>
            <a:ext cx="9157253" cy="5016758"/>
          </a:xfrm>
          <a:prstGeom prst="rect">
            <a:avLst/>
          </a:prstGeom>
        </p:spPr>
        <p:txBody>
          <a:bodyPr wrap="square">
            <a:spAutoFit/>
          </a:bodyPr>
          <a:lstStyle/>
          <a:p>
            <a:pPr lvl="1"/>
            <a:r>
              <a:rPr lang="ja-JP" altLang="en-US" sz="3200" dirty="0" smtClean="0">
                <a:latin typeface="ＭＳ ゴシック" panose="020B0609070205080204" pitchFamily="49" charset="-128"/>
                <a:ea typeface="ＭＳ ゴシック" panose="020B0609070205080204" pitchFamily="49" charset="-128"/>
              </a:rPr>
              <a:t>①</a:t>
            </a:r>
            <a:r>
              <a:rPr lang="en-US" altLang="ja-JP" sz="3200" dirty="0" smtClean="0">
                <a:latin typeface="ＭＳ ゴシック" panose="020B0609070205080204" pitchFamily="49" charset="-128"/>
                <a:ea typeface="ＭＳ ゴシック" panose="020B0609070205080204" pitchFamily="49" charset="-128"/>
              </a:rPr>
              <a:t>21</a:t>
            </a:r>
            <a:r>
              <a:rPr lang="ja-JP" altLang="ja-JP" sz="3200" dirty="0">
                <a:latin typeface="ＭＳ ゴシック" panose="020B0609070205080204" pitchFamily="49" charset="-128"/>
                <a:ea typeface="ＭＳ ゴシック" panose="020B0609070205080204" pitchFamily="49" charset="-128"/>
              </a:rPr>
              <a:t>世紀の知識社会を意欲と活力を</a:t>
            </a:r>
            <a:r>
              <a:rPr lang="ja-JP" altLang="ja-JP" sz="3200" dirty="0" smtClean="0">
                <a:latin typeface="ＭＳ ゴシック" panose="020B0609070205080204" pitchFamily="49" charset="-128"/>
                <a:ea typeface="ＭＳ ゴシック" panose="020B0609070205080204" pitchFamily="49" charset="-128"/>
              </a:rPr>
              <a:t>もって</a:t>
            </a:r>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生きる</a:t>
            </a:r>
            <a:r>
              <a:rPr lang="ja-JP" altLang="ja-JP" sz="3200" dirty="0">
                <a:latin typeface="ＭＳ ゴシック" panose="020B0609070205080204" pitchFamily="49" charset="-128"/>
                <a:ea typeface="ＭＳ ゴシック" panose="020B0609070205080204" pitchFamily="49" charset="-128"/>
              </a:rPr>
              <a:t>ため</a:t>
            </a:r>
            <a:r>
              <a:rPr lang="ja-JP" altLang="ja-JP" sz="3200" dirty="0" smtClean="0">
                <a:latin typeface="ＭＳ ゴシック" panose="020B0609070205080204" pitchFamily="49" charset="-128"/>
                <a:ea typeface="ＭＳ ゴシック" panose="020B0609070205080204" pitchFamily="49" charset="-128"/>
              </a:rPr>
              <a:t>に</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一人</a:t>
            </a:r>
            <a:r>
              <a:rPr lang="ja-JP" altLang="ja-JP" sz="3200" dirty="0">
                <a:latin typeface="ＭＳ ゴシック" panose="020B0609070205080204" pitchFamily="49" charset="-128"/>
                <a:ea typeface="ＭＳ ゴシック" panose="020B0609070205080204" pitchFamily="49" charset="-128"/>
              </a:rPr>
              <a:t>ひとりが主体的に学ぶ生涯学習社会の</a:t>
            </a:r>
            <a:r>
              <a:rPr lang="ja-JP" altLang="ja-JP" sz="3200" dirty="0" smtClean="0">
                <a:latin typeface="ＭＳ ゴシック" panose="020B0609070205080204" pitchFamily="49" charset="-128"/>
                <a:ea typeface="ＭＳ ゴシック" panose="020B0609070205080204" pitchFamily="49" charset="-128"/>
              </a:rPr>
              <a:t>整備</a:t>
            </a:r>
            <a:endParaRPr lang="en-US" altLang="ja-JP" sz="3200" dirty="0" smtClean="0">
              <a:latin typeface="ＭＳ ゴシック" panose="020B0609070205080204" pitchFamily="49" charset="-128"/>
              <a:ea typeface="ＭＳ ゴシック" panose="020B0609070205080204" pitchFamily="49" charset="-128"/>
            </a:endParaRPr>
          </a:p>
          <a:p>
            <a:pPr lvl="1"/>
            <a:endParaRPr lang="ja-JP" altLang="ja-JP" sz="3200" dirty="0">
              <a:latin typeface="ＭＳ ゴシック" panose="020B0609070205080204" pitchFamily="49" charset="-128"/>
              <a:ea typeface="ＭＳ ゴシック" panose="020B0609070205080204" pitchFamily="49" charset="-128"/>
            </a:endParaRPr>
          </a:p>
          <a:p>
            <a:pPr lvl="1"/>
            <a:r>
              <a:rPr lang="ja-JP" altLang="en-US" sz="3200" dirty="0" smtClean="0">
                <a:latin typeface="ＭＳ ゴシック" panose="020B0609070205080204" pitchFamily="49" charset="-128"/>
                <a:ea typeface="ＭＳ ゴシック" panose="020B0609070205080204" pitchFamily="49" charset="-128"/>
              </a:rPr>
              <a:t>②</a:t>
            </a:r>
            <a:r>
              <a:rPr lang="ja-JP" altLang="ja-JP" sz="3200" dirty="0" smtClean="0">
                <a:latin typeface="ＭＳ ゴシック" panose="020B0609070205080204" pitchFamily="49" charset="-128"/>
                <a:ea typeface="ＭＳ ゴシック" panose="020B0609070205080204" pitchFamily="49" charset="-128"/>
              </a:rPr>
              <a:t>多様</a:t>
            </a:r>
            <a:r>
              <a:rPr lang="ja-JP" altLang="ja-JP" sz="3200" dirty="0">
                <a:latin typeface="ＭＳ ゴシック" panose="020B0609070205080204" pitchFamily="49" charset="-128"/>
                <a:ea typeface="ＭＳ ゴシック" panose="020B0609070205080204" pitchFamily="49" charset="-128"/>
              </a:rPr>
              <a:t>な知識を</a:t>
            </a:r>
            <a:r>
              <a:rPr lang="ja-JP" altLang="ja-JP" sz="3200" dirty="0" smtClean="0">
                <a:latin typeface="ＭＳ ゴシック" panose="020B0609070205080204" pitchFamily="49" charset="-128"/>
                <a:ea typeface="ＭＳ ゴシック" panose="020B0609070205080204" pitchFamily="49" charset="-128"/>
              </a:rPr>
              <a:t>備え</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スポーツ</a:t>
            </a:r>
            <a:r>
              <a:rPr lang="ja-JP" altLang="ja-JP" sz="3200" dirty="0">
                <a:latin typeface="ＭＳ ゴシック" panose="020B0609070205080204" pitchFamily="49" charset="-128"/>
                <a:ea typeface="ＭＳ ゴシック" panose="020B0609070205080204" pitchFamily="49" charset="-128"/>
              </a:rPr>
              <a:t>・芸術を</a:t>
            </a:r>
            <a:r>
              <a:rPr lang="ja-JP" altLang="ja-JP" sz="3200" dirty="0" smtClean="0">
                <a:latin typeface="ＭＳ ゴシック" panose="020B0609070205080204" pitchFamily="49" charset="-128"/>
                <a:ea typeface="ＭＳ ゴシック" panose="020B0609070205080204" pitchFamily="49" charset="-128"/>
              </a:rPr>
              <a:t>楽しみ</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健康</a:t>
            </a:r>
            <a:r>
              <a:rPr lang="ja-JP" altLang="ja-JP" sz="3200" dirty="0">
                <a:latin typeface="ＭＳ ゴシック" panose="020B0609070205080204" pitchFamily="49" charset="-128"/>
                <a:ea typeface="ＭＳ ゴシック" panose="020B0609070205080204" pitchFamily="49" charset="-128"/>
              </a:rPr>
              <a:t>で心豊かな人間</a:t>
            </a:r>
            <a:r>
              <a:rPr lang="ja-JP" altLang="ja-JP" sz="3200" dirty="0" smtClean="0">
                <a:latin typeface="ＭＳ ゴシック" panose="020B0609070205080204" pitchFamily="49" charset="-128"/>
                <a:ea typeface="ＭＳ ゴシック" panose="020B0609070205080204" pitchFamily="49" charset="-128"/>
              </a:rPr>
              <a:t>形成</a:t>
            </a:r>
            <a:endParaRPr lang="en-US" altLang="ja-JP" sz="3200" dirty="0" smtClean="0">
              <a:latin typeface="ＭＳ ゴシック" panose="020B0609070205080204" pitchFamily="49" charset="-128"/>
              <a:ea typeface="ＭＳ ゴシック" panose="020B0609070205080204" pitchFamily="49" charset="-128"/>
            </a:endParaRPr>
          </a:p>
          <a:p>
            <a:pPr lvl="1"/>
            <a:endParaRPr lang="ja-JP" altLang="ja-JP" sz="3200" dirty="0">
              <a:latin typeface="ＭＳ ゴシック" panose="020B0609070205080204" pitchFamily="49" charset="-128"/>
              <a:ea typeface="ＭＳ ゴシック" panose="020B0609070205080204" pitchFamily="49" charset="-128"/>
            </a:endParaRPr>
          </a:p>
          <a:p>
            <a:pPr lvl="1"/>
            <a:r>
              <a:rPr lang="ja-JP" altLang="en-US" sz="3200" dirty="0" smtClean="0">
                <a:latin typeface="ＭＳ ゴシック" panose="020B0609070205080204" pitchFamily="49" charset="-128"/>
                <a:ea typeface="ＭＳ ゴシック" panose="020B0609070205080204" pitchFamily="49" charset="-128"/>
              </a:rPr>
              <a:t>③</a:t>
            </a:r>
            <a:r>
              <a:rPr lang="ja-JP" altLang="ja-JP" sz="3200" dirty="0" smtClean="0">
                <a:latin typeface="ＭＳ ゴシック" panose="020B0609070205080204" pitchFamily="49" charset="-128"/>
                <a:ea typeface="ＭＳ ゴシック" panose="020B0609070205080204" pitchFamily="49" charset="-128"/>
              </a:rPr>
              <a:t>郷土</a:t>
            </a:r>
            <a:r>
              <a:rPr lang="ja-JP" altLang="ja-JP" sz="3200" dirty="0">
                <a:latin typeface="ＭＳ ゴシック" panose="020B0609070205080204" pitchFamily="49" charset="-128"/>
                <a:ea typeface="ＭＳ ゴシック" panose="020B0609070205080204" pitchFamily="49" charset="-128"/>
              </a:rPr>
              <a:t>の魅力ある</a:t>
            </a:r>
            <a:r>
              <a:rPr lang="ja-JP" altLang="ja-JP" sz="3200" dirty="0" smtClean="0">
                <a:latin typeface="ＭＳ ゴシック" panose="020B0609070205080204" pitchFamily="49" charset="-128"/>
                <a:ea typeface="ＭＳ ゴシック" panose="020B0609070205080204" pitchFamily="49" charset="-128"/>
              </a:rPr>
              <a:t>文化</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産業</a:t>
            </a:r>
            <a:r>
              <a:rPr lang="ja-JP" altLang="ja-JP" sz="3200" dirty="0">
                <a:latin typeface="ＭＳ ゴシック" panose="020B0609070205080204" pitchFamily="49" charset="-128"/>
                <a:ea typeface="ＭＳ ゴシック" panose="020B0609070205080204" pitchFamily="49" charset="-128"/>
              </a:rPr>
              <a:t>を自発的に創造できる市民の育成</a:t>
            </a:r>
          </a:p>
          <a:p>
            <a:r>
              <a:rPr lang="en-US" altLang="ja-JP" sz="3200" dirty="0">
                <a:latin typeface="ＭＳ ゴシック" panose="020B0609070205080204" pitchFamily="49" charset="-128"/>
                <a:ea typeface="ＭＳ ゴシック" panose="020B0609070205080204" pitchFamily="49" charset="-128"/>
              </a:rPr>
              <a:t> </a:t>
            </a:r>
            <a:endParaRPr lang="ja-JP" altLang="ja-JP" sz="3200" dirty="0">
              <a:latin typeface="ＭＳ ゴシック" panose="020B0609070205080204" pitchFamily="49" charset="-128"/>
              <a:ea typeface="ＭＳ ゴシック" panose="020B0609070205080204" pitchFamily="49" charset="-128"/>
            </a:endParaRPr>
          </a:p>
        </p:txBody>
      </p:sp>
      <p:pic>
        <p:nvPicPr>
          <p:cNvPr id="5" name="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210352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テーマ1">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22224F2-88E2-4E19-8BE2-5AB2030F71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Angles</Template>
  <TotalTime>0</TotalTime>
  <Words>475</Words>
  <Application>Microsoft Office PowerPoint</Application>
  <PresentationFormat>ユーザー設定</PresentationFormat>
  <Paragraphs>131</Paragraphs>
  <Slides>13</Slides>
  <Notes>13</Notes>
  <HiddenSlides>0</HiddenSlides>
  <MMClips>12</MMClips>
  <ScaleCrop>false</ScaleCrop>
  <HeadingPairs>
    <vt:vector size="4" baseType="variant">
      <vt:variant>
        <vt:lpstr>テーマ</vt:lpstr>
      </vt:variant>
      <vt:variant>
        <vt:i4>1</vt:i4>
      </vt:variant>
      <vt:variant>
        <vt:lpstr>スライド タイトル</vt:lpstr>
      </vt:variant>
      <vt:variant>
        <vt:i4>13</vt:i4>
      </vt:variant>
    </vt:vector>
  </HeadingPairs>
  <TitlesOfParts>
    <vt:vector size="14" baseType="lpstr">
      <vt:lpstr>テーマ1</vt:lpstr>
      <vt:lpstr>予習③ ぱれっと市生涯学習推進計画</vt:lpstr>
      <vt:lpstr>１．市の将来像</vt:lpstr>
      <vt:lpstr>２　将来像を支える4つの基軸 </vt:lpstr>
      <vt:lpstr>        ２　将来像を支える4つの基軸</vt:lpstr>
      <vt:lpstr>        ２　将来像を支える4つの基軸</vt:lpstr>
      <vt:lpstr>        ２　将来像を支える4つの基軸</vt:lpstr>
      <vt:lpstr>        ２　将来像を支える4つの基軸</vt:lpstr>
      <vt:lpstr>PowerPoint プレゼンテーション</vt:lpstr>
      <vt:lpstr>PowerPoint プレゼンテーション</vt:lpstr>
      <vt:lpstr>PowerPoint プレゼンテーション</vt:lpstr>
      <vt:lpstr>これで終わります。 　</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2015-11-11T21:23:12Z</dcterms:created>
  <dcterms:modified xsi:type="dcterms:W3CDTF">2017-05-23T13:26:23Z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TC034618839991</vt:lpwstr>
  </property>
</Properties>
</file>