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9" r:id="rId1"/>
  </p:sldMasterIdLst>
  <p:notesMasterIdLst>
    <p:notesMasterId r:id="rId13"/>
  </p:notesMasterIdLst>
  <p:handoutMasterIdLst>
    <p:handoutMasterId r:id="rId14"/>
  </p:handoutMasterIdLst>
  <p:sldIdLst>
    <p:sldId id="256" r:id="rId2"/>
    <p:sldId id="311" r:id="rId3"/>
    <p:sldId id="320" r:id="rId4"/>
    <p:sldId id="312" r:id="rId5"/>
    <p:sldId id="321" r:id="rId6"/>
    <p:sldId id="322" r:id="rId7"/>
    <p:sldId id="324" r:id="rId8"/>
    <p:sldId id="323" r:id="rId9"/>
    <p:sldId id="288" r:id="rId10"/>
    <p:sldId id="272" r:id="rId11"/>
    <p:sldId id="268" r:id="rId12"/>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0000FF"/>
    <a:srgbClr val="FFCCFF"/>
    <a:srgbClr val="FF3399"/>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96" autoAdjust="0"/>
    <p:restoredTop sz="70265" autoAdjust="0"/>
  </p:normalViewPr>
  <p:slideViewPr>
    <p:cSldViewPr>
      <p:cViewPr>
        <p:scale>
          <a:sx n="68" d="100"/>
          <a:sy n="68" d="100"/>
        </p:scale>
        <p:origin x="-1920"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3" d="100"/>
          <a:sy n="63" d="100"/>
        </p:scale>
        <p:origin x="-3462" y="-120"/>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5659" cy="496332"/>
          </a:xfrm>
          <a:prstGeom prst="rect">
            <a:avLst/>
          </a:prstGeom>
        </p:spPr>
        <p:txBody>
          <a:bodyPr vert="horz" lIns="92108" tIns="46054" rIns="92108" bIns="46054"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0444" y="0"/>
            <a:ext cx="2945659" cy="496332"/>
          </a:xfrm>
          <a:prstGeom prst="rect">
            <a:avLst/>
          </a:prstGeom>
        </p:spPr>
        <p:txBody>
          <a:bodyPr vert="horz" lIns="92108" tIns="46054" rIns="92108" bIns="46054" rtlCol="0"/>
          <a:lstStyle>
            <a:lvl1pPr algn="r">
              <a:defRPr sz="1200"/>
            </a:lvl1pPr>
          </a:lstStyle>
          <a:p>
            <a:fld id="{42A7E9EA-5B72-49D8-B77F-435BD79C2E33}" type="datetimeFigureOut">
              <a:rPr kumimoji="1" lang="ja-JP" altLang="en-US" smtClean="0"/>
              <a:t>2016/7/6</a:t>
            </a:fld>
            <a:endParaRPr kumimoji="1" lang="ja-JP" altLang="en-US"/>
          </a:p>
        </p:txBody>
      </p:sp>
      <p:sp>
        <p:nvSpPr>
          <p:cNvPr id="4" name="フッター プレースホルダー 3"/>
          <p:cNvSpPr>
            <a:spLocks noGrp="1"/>
          </p:cNvSpPr>
          <p:nvPr>
            <p:ph type="ftr" sz="quarter" idx="2"/>
          </p:nvPr>
        </p:nvSpPr>
        <p:spPr>
          <a:xfrm>
            <a:off x="1" y="9428583"/>
            <a:ext cx="2945659" cy="496332"/>
          </a:xfrm>
          <a:prstGeom prst="rect">
            <a:avLst/>
          </a:prstGeom>
        </p:spPr>
        <p:txBody>
          <a:bodyPr vert="horz" lIns="92108" tIns="46054" rIns="92108" bIns="46054" rtlCol="0" anchor="b"/>
          <a:lstStyle>
            <a:lvl1pPr algn="l">
              <a:defRPr sz="1200"/>
            </a:lvl1pPr>
          </a:lstStyle>
          <a:p>
            <a:endParaRPr kumimoji="1" lang="ja-JP" altLang="en-US"/>
          </a:p>
        </p:txBody>
      </p:sp>
      <p:sp>
        <p:nvSpPr>
          <p:cNvPr id="6" name="スライド番号プレースホルダー 5"/>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ACCE3B46-7054-4853-A6A4-852D955B1BFB}" type="slidenum">
              <a:rPr kumimoji="1" lang="ja-JP" altLang="en-US" smtClean="0"/>
              <a:t>‹#›</a:t>
            </a:fld>
            <a:endParaRPr kumimoji="1" lang="ja-JP" altLang="en-US"/>
          </a:p>
        </p:txBody>
      </p:sp>
    </p:spTree>
    <p:extLst>
      <p:ext uri="{BB962C8B-B14F-4D97-AF65-F5344CB8AC3E}">
        <p14:creationId xmlns:p14="http://schemas.microsoft.com/office/powerpoint/2010/main" val="310102819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5659" cy="496332"/>
          </a:xfrm>
          <a:prstGeom prst="rect">
            <a:avLst/>
          </a:prstGeom>
        </p:spPr>
        <p:txBody>
          <a:bodyPr vert="horz" lIns="92108" tIns="46054" rIns="92108" bIns="4605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837" y="0"/>
            <a:ext cx="2945659" cy="496332"/>
          </a:xfrm>
          <a:prstGeom prst="rect">
            <a:avLst/>
          </a:prstGeom>
        </p:spPr>
        <p:txBody>
          <a:bodyPr vert="horz" lIns="92108" tIns="46054" rIns="92108" bIns="46054" rtlCol="0"/>
          <a:lstStyle>
            <a:lvl1pPr algn="r">
              <a:defRPr sz="1200"/>
            </a:lvl1pPr>
          </a:lstStyle>
          <a:p>
            <a:fld id="{61290771-0EC6-4BDE-BCD5-2A023A7D40F1}" type="datetimeFigureOut">
              <a:rPr kumimoji="1" lang="ja-JP" altLang="en-US" smtClean="0"/>
              <a:t>2016/7/6</a:t>
            </a:fld>
            <a:endParaRPr kumimoji="1" lang="ja-JP" altLang="en-US"/>
          </a:p>
        </p:txBody>
      </p:sp>
      <p:sp>
        <p:nvSpPr>
          <p:cNvPr id="4" name="スライド イメージ プレースホルダー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2108" tIns="46054" rIns="92108" bIns="46054" rtlCol="0" anchor="ctr"/>
          <a:lstStyle/>
          <a:p>
            <a:endParaRPr lang="ja-JP" altLang="en-US"/>
          </a:p>
        </p:txBody>
      </p:sp>
      <p:sp>
        <p:nvSpPr>
          <p:cNvPr id="5" name="ノート プレースホルダー 4"/>
          <p:cNvSpPr>
            <a:spLocks noGrp="1"/>
          </p:cNvSpPr>
          <p:nvPr>
            <p:ph type="body" sz="quarter" idx="3"/>
          </p:nvPr>
        </p:nvSpPr>
        <p:spPr>
          <a:xfrm>
            <a:off x="679768" y="4715157"/>
            <a:ext cx="5438140" cy="4466986"/>
          </a:xfrm>
          <a:prstGeom prst="rect">
            <a:avLst/>
          </a:prstGeom>
        </p:spPr>
        <p:txBody>
          <a:bodyPr vert="horz" lIns="92108" tIns="46054" rIns="92108" bIns="46054"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428009"/>
            <a:ext cx="2945659" cy="496332"/>
          </a:xfrm>
          <a:prstGeom prst="rect">
            <a:avLst/>
          </a:prstGeom>
        </p:spPr>
        <p:txBody>
          <a:bodyPr vert="horz" lIns="92108" tIns="46054" rIns="92108" bIns="46054" rtlCol="0" anchor="b"/>
          <a:lstStyle>
            <a:lvl1pPr algn="l">
              <a:defRPr sz="1200"/>
            </a:lvl1pPr>
          </a:lstStyle>
          <a:p>
            <a:endParaRPr kumimoji="1" lang="ja-JP" altLang="en-US"/>
          </a:p>
        </p:txBody>
      </p:sp>
      <p:sp>
        <p:nvSpPr>
          <p:cNvPr id="8" name="スライド番号プレースホルダー 7"/>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EC8B4DB8-8F9B-4570-A1CA-2C59A9BEFA61}" type="slidenum">
              <a:rPr kumimoji="1" lang="ja-JP" altLang="en-US" smtClean="0"/>
              <a:t>‹#›</a:t>
            </a:fld>
            <a:endParaRPr kumimoji="1" lang="ja-JP" altLang="en-US"/>
          </a:p>
        </p:txBody>
      </p:sp>
    </p:spTree>
    <p:extLst>
      <p:ext uri="{BB962C8B-B14F-4D97-AF65-F5344CB8AC3E}">
        <p14:creationId xmlns:p14="http://schemas.microsoft.com/office/powerpoint/2010/main" val="277423717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HG丸ｺﾞｼｯｸM-PRO" panose="020F0600000000000000" pitchFamily="50" charset="-128"/>
                <a:ea typeface="HG丸ｺﾞｼｯｸM-PRO" panose="020F0600000000000000" pitchFamily="50" charset="-128"/>
              </a:rPr>
              <a:t>社会教育主事等研修（理論編）を受講されるみなさん，こんにちは。</a:t>
            </a:r>
            <a:endParaRPr kumimoji="1" lang="en-US" altLang="ja-JP" dirty="0" smtClean="0">
              <a:latin typeface="HG丸ｺﾞｼｯｸM-PRO" panose="020F0600000000000000" pitchFamily="50" charset="-128"/>
              <a:ea typeface="HG丸ｺﾞｼｯｸM-PRO" panose="020F0600000000000000" pitchFamily="50" charset="-128"/>
            </a:endParaRPr>
          </a:p>
          <a:p>
            <a:r>
              <a:rPr kumimoji="1" lang="ja-JP" altLang="en-US" dirty="0" smtClean="0">
                <a:latin typeface="HG丸ｺﾞｼｯｸM-PRO" panose="020F0600000000000000" pitchFamily="50" charset="-128"/>
                <a:ea typeface="HG丸ｺﾞｼｯｸM-PRO" panose="020F0600000000000000" pitchFamily="50" charset="-128"/>
              </a:rPr>
              <a:t>これから，「参加型学習の必要性」について一緒に学んでいきましょう。</a:t>
            </a:r>
            <a:endParaRPr kumimoji="1" lang="en-US" altLang="ja-JP" dirty="0" smtClean="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0"/>
          </p:nvPr>
        </p:nvSpPr>
        <p:spPr>
          <a:xfrm>
            <a:off x="3850837" y="9428009"/>
            <a:ext cx="2945659" cy="496332"/>
          </a:xfrm>
          <a:prstGeom prst="rect">
            <a:avLst/>
          </a:prstGeom>
        </p:spPr>
        <p:txBody>
          <a:bodyPr/>
          <a:lstStyle/>
          <a:p>
            <a:fld id="{71585E1A-0059-4B99-BBBA-25012EC2E9E7}" type="slidenum">
              <a:rPr kumimoji="1" lang="ja-JP" altLang="en-US" smtClean="0"/>
              <a:t>1</a:t>
            </a:fld>
            <a:endParaRPr kumimoji="1" lang="ja-JP" altLang="en-US"/>
          </a:p>
        </p:txBody>
      </p:sp>
    </p:spTree>
    <p:extLst>
      <p:ext uri="{BB962C8B-B14F-4D97-AF65-F5344CB8AC3E}">
        <p14:creationId xmlns:p14="http://schemas.microsoft.com/office/powerpoint/2010/main" val="121255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HG丸ｺﾞｼｯｸM-PRO" panose="020F0600000000000000" pitchFamily="50" charset="-128"/>
                <a:ea typeface="HG丸ｺﾞｼｯｸM-PRO" panose="020F0600000000000000" pitchFamily="50" charset="-128"/>
              </a:rPr>
              <a:t>それでは，最後にまとめです。</a:t>
            </a:r>
            <a:endParaRPr kumimoji="1" lang="en-US" altLang="ja-JP" dirty="0" smtClean="0">
              <a:latin typeface="HG丸ｺﾞｼｯｸM-PRO" panose="020F0600000000000000" pitchFamily="50" charset="-128"/>
              <a:ea typeface="HG丸ｺﾞｼｯｸM-PRO" panose="020F0600000000000000" pitchFamily="50" charset="-128"/>
            </a:endParaRPr>
          </a:p>
          <a:p>
            <a:r>
              <a:rPr kumimoji="1" lang="ja-JP" altLang="en-US" dirty="0" smtClean="0">
                <a:latin typeface="HG丸ｺﾞｼｯｸM-PRO" panose="020F0600000000000000" pitchFamily="50" charset="-128"/>
                <a:ea typeface="HG丸ｺﾞｼｯｸM-PRO" panose="020F0600000000000000" pitchFamily="50" charset="-128"/>
              </a:rPr>
              <a:t>これまで，会議や研修などの主催者は，</a:t>
            </a:r>
            <a:endParaRPr kumimoji="1" lang="en-US" altLang="ja-JP" dirty="0" smtClean="0">
              <a:latin typeface="HG丸ｺﾞｼｯｸM-PRO" panose="020F0600000000000000" pitchFamily="50" charset="-128"/>
              <a:ea typeface="HG丸ｺﾞｼｯｸM-PRO" panose="020F0600000000000000" pitchFamily="50" charset="-128"/>
            </a:endParaRPr>
          </a:p>
          <a:p>
            <a:r>
              <a:rPr kumimoji="1" lang="ja-JP" altLang="en-US" dirty="0" smtClean="0">
                <a:latin typeface="HG丸ｺﾞｼｯｸM-PRO" panose="020F0600000000000000" pitchFamily="50" charset="-128"/>
                <a:ea typeface="HG丸ｺﾞｼｯｸM-PRO" panose="020F0600000000000000" pitchFamily="50" charset="-128"/>
              </a:rPr>
              <a:t>何を教えようか，どう分かってもらうかに重きを置いて計画を立てていたと思います。</a:t>
            </a:r>
            <a:endParaRPr kumimoji="1" lang="en-US" altLang="ja-JP" dirty="0" smtClean="0">
              <a:latin typeface="HG丸ｺﾞｼｯｸM-PRO" panose="020F0600000000000000" pitchFamily="50" charset="-128"/>
              <a:ea typeface="HG丸ｺﾞｼｯｸM-PRO" panose="020F0600000000000000" pitchFamily="50" charset="-128"/>
            </a:endParaRPr>
          </a:p>
          <a:p>
            <a:r>
              <a:rPr kumimoji="1" lang="ja-JP" altLang="en-US" dirty="0" smtClean="0">
                <a:latin typeface="HG丸ｺﾞｼｯｸM-PRO" panose="020F0600000000000000" pitchFamily="50" charset="-128"/>
                <a:ea typeface="HG丸ｺﾞｼｯｸM-PRO" panose="020F0600000000000000" pitchFamily="50" charset="-128"/>
              </a:rPr>
              <a:t>しかし，これからはこの会議で，この研修で</a:t>
            </a:r>
            <a:endParaRPr kumimoji="1" lang="en-US" altLang="ja-JP" dirty="0" smtClean="0">
              <a:latin typeface="HG丸ｺﾞｼｯｸM-PRO" panose="020F0600000000000000" pitchFamily="50" charset="-128"/>
              <a:ea typeface="HG丸ｺﾞｼｯｸM-PRO" panose="020F0600000000000000" pitchFamily="50" charset="-128"/>
            </a:endParaRPr>
          </a:p>
          <a:p>
            <a:r>
              <a:rPr kumimoji="1" lang="ja-JP" altLang="en-US" dirty="0" smtClean="0">
                <a:latin typeface="HG丸ｺﾞｼｯｸM-PRO" panose="020F0600000000000000" pitchFamily="50" charset="-128"/>
                <a:ea typeface="HG丸ｺﾞｼｯｸM-PRO" panose="020F0600000000000000" pitchFamily="50" charset="-128"/>
              </a:rPr>
              <a:t>一緒に何を考えようか，そして，一緒にやりませんかという姿勢で，参加型学習を取り入れ，</a:t>
            </a:r>
            <a:endParaRPr kumimoji="1" lang="en-US" altLang="ja-JP" dirty="0" smtClean="0">
              <a:latin typeface="HG丸ｺﾞｼｯｸM-PRO" panose="020F0600000000000000" pitchFamily="50" charset="-128"/>
              <a:ea typeface="HG丸ｺﾞｼｯｸM-PRO" panose="020F0600000000000000" pitchFamily="50" charset="-128"/>
            </a:endParaRPr>
          </a:p>
          <a:p>
            <a:r>
              <a:rPr kumimoji="1" lang="ja-JP" altLang="en-US" dirty="0" smtClean="0">
                <a:latin typeface="HG丸ｺﾞｼｯｸM-PRO" panose="020F0600000000000000" pitchFamily="50" charset="-128"/>
                <a:ea typeface="HG丸ｺﾞｼｯｸM-PRO" panose="020F0600000000000000" pitchFamily="50" charset="-128"/>
              </a:rPr>
              <a:t>取組みを進めていきましょう。</a:t>
            </a:r>
            <a:endParaRPr kumimoji="1" lang="en-US" altLang="ja-JP" dirty="0" smtClean="0">
              <a:latin typeface="HG丸ｺﾞｼｯｸM-PRO" panose="020F0600000000000000" pitchFamily="50" charset="-128"/>
              <a:ea typeface="HG丸ｺﾞｼｯｸM-PRO" panose="020F0600000000000000" pitchFamily="50" charset="-128"/>
            </a:endParaRPr>
          </a:p>
          <a:p>
            <a:endParaRPr kumimoji="1" lang="en-US" altLang="ja-JP" dirty="0" smtClean="0">
              <a:latin typeface="HG丸ｺﾞｼｯｸM-PRO" panose="020F0600000000000000" pitchFamily="50" charset="-128"/>
              <a:ea typeface="HG丸ｺﾞｼｯｸM-PRO" panose="020F0600000000000000" pitchFamily="50" charset="-128"/>
            </a:endParaRPr>
          </a:p>
          <a:p>
            <a:endParaRPr kumimoji="1" lang="en-US" altLang="ja-JP" dirty="0" smtClean="0">
              <a:latin typeface="HG丸ｺﾞｼｯｸM-PRO" panose="020F0600000000000000" pitchFamily="50" charset="-128"/>
              <a:ea typeface="HG丸ｺﾞｼｯｸM-PRO" panose="020F0600000000000000" pitchFamily="50" charset="-128"/>
            </a:endParaRPr>
          </a:p>
          <a:p>
            <a:r>
              <a:rPr kumimoji="1" lang="ja-JP" altLang="en-US" dirty="0" smtClean="0">
                <a:latin typeface="HG丸ｺﾞｼｯｸM-PRO" panose="020F0600000000000000" pitchFamily="50" charset="-128"/>
                <a:ea typeface="HG丸ｺﾞｼｯｸM-PRO" panose="020F0600000000000000" pitchFamily="50" charset="-128"/>
              </a:rPr>
              <a:t>みなさん，最後までお聞きくださりありがとうございました。</a:t>
            </a:r>
            <a:endParaRPr kumimoji="1" lang="en-US" altLang="ja-JP" dirty="0" smtClean="0">
              <a:latin typeface="HG丸ｺﾞｼｯｸM-PRO" panose="020F0600000000000000" pitchFamily="50" charset="-128"/>
              <a:ea typeface="HG丸ｺﾞｼｯｸM-PRO" panose="020F0600000000000000" pitchFamily="50" charset="-128"/>
            </a:endParaRPr>
          </a:p>
          <a:p>
            <a:r>
              <a:rPr kumimoji="1" lang="ja-JP" altLang="en-US" dirty="0" smtClean="0">
                <a:latin typeface="HG丸ｺﾞｼｯｸM-PRO" panose="020F0600000000000000" pitchFamily="50" charset="-128"/>
                <a:ea typeface="HG丸ｺﾞｼｯｸM-PRO" panose="020F0600000000000000" pitchFamily="50" charset="-128"/>
              </a:rPr>
              <a:t>７月８日金曜日，研修会場である広島県福山庁舎第３庁舎でお待ちしております。</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0"/>
          </p:nvPr>
        </p:nvSpPr>
        <p:spPr>
          <a:xfrm>
            <a:off x="3850837" y="9428009"/>
            <a:ext cx="2945659" cy="496332"/>
          </a:xfrm>
          <a:prstGeom prst="rect">
            <a:avLst/>
          </a:prstGeom>
        </p:spPr>
        <p:txBody>
          <a:bodyPr/>
          <a:lstStyle/>
          <a:p>
            <a:fld id="{71585E1A-0059-4B99-BBBA-25012EC2E9E7}" type="slidenum">
              <a:rPr kumimoji="1" lang="ja-JP" altLang="en-US" smtClean="0"/>
              <a:t>10</a:t>
            </a:fld>
            <a:endParaRPr kumimoji="1" lang="ja-JP" altLang="en-US"/>
          </a:p>
        </p:txBody>
      </p:sp>
    </p:spTree>
    <p:extLst>
      <p:ext uri="{BB962C8B-B14F-4D97-AF65-F5344CB8AC3E}">
        <p14:creationId xmlns:p14="http://schemas.microsoft.com/office/powerpoint/2010/main" val="845941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3850837" y="9428009"/>
            <a:ext cx="2945659" cy="496332"/>
          </a:xfrm>
          <a:prstGeom prst="rect">
            <a:avLst/>
          </a:prstGeom>
        </p:spPr>
        <p:txBody>
          <a:bodyPr/>
          <a:lstStyle/>
          <a:p>
            <a:fld id="{71585E1A-0059-4B99-BBBA-25012EC2E9E7}" type="slidenum">
              <a:rPr kumimoji="1" lang="ja-JP" altLang="en-US" smtClean="0"/>
              <a:t>11</a:t>
            </a:fld>
            <a:endParaRPr kumimoji="1" lang="ja-JP" altLang="en-US"/>
          </a:p>
        </p:txBody>
      </p:sp>
    </p:spTree>
    <p:extLst>
      <p:ext uri="{BB962C8B-B14F-4D97-AF65-F5344CB8AC3E}">
        <p14:creationId xmlns:p14="http://schemas.microsoft.com/office/powerpoint/2010/main" val="1388264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lang="ja-JP" altLang="en-US" dirty="0" smtClean="0"/>
              <a:t>　</a:t>
            </a:r>
            <a:r>
              <a:rPr lang="ja-JP" altLang="en-US" dirty="0" smtClean="0">
                <a:latin typeface="HG丸ｺﾞｼｯｸM-PRO" panose="020F0600000000000000" pitchFamily="50" charset="-128"/>
                <a:ea typeface="HG丸ｺﾞｼｯｸM-PRO" panose="020F0600000000000000" pitchFamily="50" charset="-128"/>
              </a:rPr>
              <a:t>なぜ参加型学習の手法が必要とされているのでしょうか？</a:t>
            </a:r>
            <a:endParaRPr lang="en-US" altLang="ja-JP" dirty="0" smtClean="0">
              <a:latin typeface="HG丸ｺﾞｼｯｸM-PRO" panose="020F0600000000000000" pitchFamily="50" charset="-128"/>
              <a:ea typeface="HG丸ｺﾞｼｯｸM-PRO" panose="020F0600000000000000" pitchFamily="50" charset="-128"/>
            </a:endParaRPr>
          </a:p>
          <a:p>
            <a:pPr marL="0" indent="0">
              <a:buNone/>
            </a:pPr>
            <a:r>
              <a:rPr lang="ja-JP" altLang="en-US" dirty="0" smtClean="0">
                <a:latin typeface="HG丸ｺﾞｼｯｸM-PRO" panose="020F0600000000000000" pitchFamily="50" charset="-128"/>
                <a:ea typeface="HG丸ｺﾞｼｯｸM-PRO" panose="020F0600000000000000" pitchFamily="50" charset="-128"/>
              </a:rPr>
              <a:t>　背景として，「生涯学習ｅ辞典」学習プログラムのページで西川万文（にしかわ　かずふみ）は，次のようにいっています。</a:t>
            </a:r>
            <a:endParaRPr lang="en-US" altLang="ja-JP" dirty="0" smtClean="0">
              <a:latin typeface="HG丸ｺﾞｼｯｸM-PRO" panose="020F0600000000000000" pitchFamily="50" charset="-128"/>
              <a:ea typeface="HG丸ｺﾞｼｯｸM-PRO" panose="020F0600000000000000" pitchFamily="50" charset="-128"/>
            </a:endParaRPr>
          </a:p>
          <a:p>
            <a:pPr marL="0" indent="0">
              <a:buNone/>
            </a:pPr>
            <a:r>
              <a:rPr lang="ja-JP" altLang="en-US" dirty="0" smtClean="0">
                <a:latin typeface="HG丸ｺﾞｼｯｸM-PRO" panose="020F0600000000000000" pitchFamily="50" charset="-128"/>
                <a:ea typeface="HG丸ｺﾞｼｯｸM-PRO" panose="020F0600000000000000" pitchFamily="50" charset="-128"/>
              </a:rPr>
              <a:t>　</a:t>
            </a:r>
            <a:endParaRPr lang="en-US" altLang="ja-JP" dirty="0" smtClean="0">
              <a:latin typeface="HG丸ｺﾞｼｯｸM-PRO" panose="020F0600000000000000" pitchFamily="50" charset="-128"/>
              <a:ea typeface="HG丸ｺﾞｼｯｸM-PRO" panose="020F0600000000000000" pitchFamily="50" charset="-128"/>
            </a:endParaRPr>
          </a:p>
          <a:p>
            <a:pPr marL="0" indent="0">
              <a:buNone/>
            </a:pPr>
            <a:r>
              <a:rPr lang="ja-JP" altLang="en-US" dirty="0" smtClean="0">
                <a:latin typeface="HG丸ｺﾞｼｯｸM-PRO" panose="020F0600000000000000" pitchFamily="50" charset="-128"/>
                <a:ea typeface="HG丸ｺﾞｼｯｸM-PRO" panose="020F0600000000000000" pitchFamily="50" charset="-128"/>
              </a:rPr>
              <a:t>　環境問題や人権問題，さらには国際理解等々の社会的課題の解決が，人々の重要な学習課題となっている昨今，</a:t>
            </a:r>
            <a:r>
              <a:rPr kumimoji="1" lang="ja-JP" altLang="en-US" dirty="0" smtClean="0">
                <a:latin typeface="HG丸ｺﾞｼｯｸM-PRO" panose="020F0600000000000000" pitchFamily="50" charset="-128"/>
                <a:ea typeface="HG丸ｺﾞｼｯｸM-PRO" panose="020F0600000000000000" pitchFamily="50" charset="-128"/>
              </a:rPr>
              <a:t>こうした社会的課題の学習は，人々の相互の学びから導かれる「気づき」，意識の「変容」，そして具体的な問題解決に向かう「実践」や「活動」を通して深められていきます。</a:t>
            </a:r>
            <a:endParaRPr kumimoji="1" lang="en-US" altLang="ja-JP" dirty="0" smtClean="0">
              <a:latin typeface="HG丸ｺﾞｼｯｸM-PRO" panose="020F0600000000000000" pitchFamily="50" charset="-128"/>
              <a:ea typeface="HG丸ｺﾞｼｯｸM-PRO" panose="020F0600000000000000" pitchFamily="50" charset="-128"/>
            </a:endParaRPr>
          </a:p>
          <a:p>
            <a:pPr marL="0" indent="0">
              <a:buNone/>
            </a:pPr>
            <a:endParaRPr kumimoji="1" lang="en-US" altLang="ja-JP" dirty="0" smtClean="0">
              <a:latin typeface="HG丸ｺﾞｼｯｸM-PRO" panose="020F0600000000000000" pitchFamily="50" charset="-128"/>
              <a:ea typeface="HG丸ｺﾞｼｯｸM-PRO" panose="020F0600000000000000" pitchFamily="50" charset="-128"/>
            </a:endParaRPr>
          </a:p>
          <a:p>
            <a:pPr marL="0" indent="0">
              <a:buNone/>
            </a:pPr>
            <a:r>
              <a:rPr kumimoji="1" lang="ja-JP" altLang="en-US" dirty="0" smtClean="0">
                <a:latin typeface="HG丸ｺﾞｼｯｸM-PRO" panose="020F0600000000000000" pitchFamily="50" charset="-128"/>
                <a:ea typeface="HG丸ｺﾞｼｯｸM-PRO" panose="020F0600000000000000" pitchFamily="50" charset="-128"/>
              </a:rPr>
              <a:t>だから，学習の方法も，この共同性と実践性を意識し，学習者が学習課題に主体的に関わっていく「参加型学習」が重視されるようになってきました。</a:t>
            </a:r>
            <a:endParaRPr kumimoji="1" lang="en-US" altLang="ja-JP" dirty="0" smtClean="0">
              <a:latin typeface="HG丸ｺﾞｼｯｸM-PRO" panose="020F0600000000000000" pitchFamily="50" charset="-128"/>
              <a:ea typeface="HG丸ｺﾞｼｯｸM-PRO" panose="020F0600000000000000" pitchFamily="50" charset="-128"/>
            </a:endParaRPr>
          </a:p>
          <a:p>
            <a:pPr marL="0" indent="0">
              <a:buNone/>
            </a:pPr>
            <a:endParaRPr kumimoji="1" lang="en-US" altLang="ja-JP" dirty="0" smtClean="0"/>
          </a:p>
        </p:txBody>
      </p:sp>
      <p:sp>
        <p:nvSpPr>
          <p:cNvPr id="4" name="スライド番号プレースホルダー 3"/>
          <p:cNvSpPr>
            <a:spLocks noGrp="1"/>
          </p:cNvSpPr>
          <p:nvPr>
            <p:ph type="sldNum" sz="quarter" idx="10"/>
          </p:nvPr>
        </p:nvSpPr>
        <p:spPr>
          <a:xfrm>
            <a:off x="3850837" y="9428009"/>
            <a:ext cx="2945659" cy="496332"/>
          </a:xfrm>
          <a:prstGeom prst="rect">
            <a:avLst/>
          </a:prstGeom>
        </p:spPr>
        <p:txBody>
          <a:bodyPr/>
          <a:lstStyle/>
          <a:p>
            <a:fld id="{71585E1A-0059-4B99-BBBA-25012EC2E9E7}" type="slidenum">
              <a:rPr kumimoji="1" lang="ja-JP" altLang="en-US" smtClean="0"/>
              <a:t>2</a:t>
            </a:fld>
            <a:endParaRPr kumimoji="1" lang="ja-JP" altLang="en-US"/>
          </a:p>
        </p:txBody>
      </p:sp>
    </p:spTree>
    <p:extLst>
      <p:ext uri="{BB962C8B-B14F-4D97-AF65-F5344CB8AC3E}">
        <p14:creationId xmlns:p14="http://schemas.microsoft.com/office/powerpoint/2010/main" val="4267134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近年では，</a:t>
            </a:r>
            <a:endParaRPr lang="en-US" altLang="ja-JP" dirty="0" smtClean="0">
              <a:latin typeface="HG丸ｺﾞｼｯｸM-PRO" panose="020F0600000000000000" pitchFamily="50" charset="-128"/>
              <a:ea typeface="HG丸ｺﾞｼｯｸM-PRO" panose="020F0600000000000000" pitchFamily="50" charset="-128"/>
              <a:cs typeface="ＭＳ Ｐ明朝" pitchFamily="18" charset="-128"/>
            </a:endParaRPr>
          </a:p>
          <a:p>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一般的な　講演や講義を聞くといった従来からある学習方法に加えて，</a:t>
            </a:r>
            <a:endParaRPr lang="en-US" altLang="ja-JP" dirty="0" smtClean="0">
              <a:latin typeface="HG丸ｺﾞｼｯｸM-PRO" panose="020F0600000000000000" pitchFamily="50" charset="-128"/>
              <a:ea typeface="HG丸ｺﾞｼｯｸM-PRO" panose="020F0600000000000000" pitchFamily="50" charset="-128"/>
              <a:cs typeface="ＭＳ Ｐ明朝" pitchFamily="18" charset="-128"/>
            </a:endParaRPr>
          </a:p>
          <a:p>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お互いの経験や意見の交流を通して学び合う「参加型学習」の方法が注目されるようになってきました。</a:t>
            </a:r>
          </a:p>
          <a:p>
            <a:endParaRPr lang="ja-JP" altLang="en-US" dirty="0">
              <a:latin typeface="HG丸ｺﾞｼｯｸM-PRO" panose="020F0600000000000000" pitchFamily="50" charset="-128"/>
              <a:ea typeface="HG丸ｺﾞｼｯｸM-PRO" panose="020F0600000000000000" pitchFamily="50" charset="-128"/>
              <a:cs typeface="ＭＳ Ｐ明朝" charset="-128"/>
            </a:endParaRPr>
          </a:p>
        </p:txBody>
      </p:sp>
    </p:spTree>
    <p:extLst>
      <p:ext uri="{BB962C8B-B14F-4D97-AF65-F5344CB8AC3E}">
        <p14:creationId xmlns:p14="http://schemas.microsoft.com/office/powerpoint/2010/main" val="885844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ja-JP" altLang="en-US" dirty="0" smtClean="0"/>
              <a:t>　</a:t>
            </a:r>
            <a:r>
              <a:rPr kumimoji="1" lang="ja-JP" altLang="en-US" dirty="0" smtClean="0">
                <a:latin typeface="HG丸ｺﾞｼｯｸM-PRO" panose="020F0600000000000000" pitchFamily="50" charset="-128"/>
                <a:ea typeface="HG丸ｺﾞｼｯｸM-PRO" panose="020F0600000000000000" pitchFamily="50" charset="-128"/>
              </a:rPr>
              <a:t>参加型学習とは，学習者が，</a:t>
            </a:r>
            <a:r>
              <a:rPr kumimoji="1" lang="ja-JP" altLang="en-US" sz="1200" dirty="0" smtClean="0">
                <a:latin typeface="HG丸ｺﾞｼｯｸM-PRO" panose="020F0600000000000000" pitchFamily="50" charset="-128"/>
                <a:ea typeface="HG丸ｺﾞｼｯｸM-PRO" panose="020F0600000000000000" pitchFamily="50" charset="-128"/>
                <a:cs typeface="HGMaruGothicMPRO" charset="-128"/>
              </a:rPr>
              <a:t>学習課題に主体的に関わっていくことを通して，自らの気付きから行動することを</a:t>
            </a:r>
            <a:r>
              <a:rPr lang="ja-JP" altLang="en-US" sz="1200" dirty="0" smtClean="0">
                <a:latin typeface="HG丸ｺﾞｼｯｸM-PRO" panose="020F0600000000000000" pitchFamily="50" charset="-128"/>
                <a:ea typeface="HG丸ｺﾞｼｯｸM-PRO" panose="020F0600000000000000" pitchFamily="50" charset="-128"/>
                <a:cs typeface="HGMaruGothicMPRO" charset="-128"/>
              </a:rPr>
              <a:t>重視する</a:t>
            </a:r>
            <a:r>
              <a:rPr kumimoji="1" lang="ja-JP" altLang="en-US" sz="1200" dirty="0" smtClean="0">
                <a:latin typeface="HG丸ｺﾞｼｯｸM-PRO" panose="020F0600000000000000" pitchFamily="50" charset="-128"/>
                <a:ea typeface="HG丸ｺﾞｼｯｸM-PRO" panose="020F0600000000000000" pitchFamily="50" charset="-128"/>
                <a:cs typeface="HGMaruGothicMPRO" charset="-128"/>
              </a:rPr>
              <a:t>学習方法です。</a:t>
            </a:r>
            <a:endParaRPr kumimoji="1" lang="en-US" altLang="ja-JP" sz="1200" dirty="0" smtClean="0">
              <a:latin typeface="HG丸ｺﾞｼｯｸM-PRO" panose="020F0600000000000000" pitchFamily="50" charset="-128"/>
              <a:ea typeface="HG丸ｺﾞｼｯｸM-PRO" panose="020F0600000000000000" pitchFamily="50" charset="-128"/>
              <a:cs typeface="HGMaruGothicMPRO" charset="-128"/>
            </a:endParaRPr>
          </a:p>
          <a:p>
            <a:r>
              <a:rPr kumimoji="1" lang="ja-JP" altLang="en-US" dirty="0" smtClean="0">
                <a:latin typeface="HG丸ｺﾞｼｯｸM-PRO" panose="020F0600000000000000" pitchFamily="50" charset="-128"/>
                <a:ea typeface="HG丸ｺﾞｼｯｸM-PRO" panose="020F0600000000000000" pitchFamily="50" charset="-128"/>
              </a:rPr>
              <a:t>そのスタイルはさまざまであり</a:t>
            </a:r>
            <a:r>
              <a:rPr lang="ja-JP" altLang="en-US" dirty="0" smtClean="0">
                <a:latin typeface="HG丸ｺﾞｼｯｸM-PRO" panose="020F0600000000000000" pitchFamily="50" charset="-128"/>
                <a:ea typeface="HG丸ｺﾞｼｯｸM-PRO" panose="020F0600000000000000" pitchFamily="50" charset="-128"/>
                <a:cs typeface="HGMaruGothicMPRO" charset="-128"/>
              </a:rPr>
              <a:t>，参加者が自ら参加して学び合ったり，学習効果を分かち合ったりするものです。</a:t>
            </a:r>
            <a:endParaRPr lang="en-US" altLang="ja-JP" dirty="0" smtClean="0">
              <a:latin typeface="HG丸ｺﾞｼｯｸM-PRO" panose="020F0600000000000000" pitchFamily="50" charset="-128"/>
              <a:ea typeface="HG丸ｺﾞｼｯｸM-PRO" panose="020F0600000000000000" pitchFamily="50" charset="-128"/>
              <a:cs typeface="HGMaruGothicMPRO" charset="-128"/>
            </a:endParaRPr>
          </a:p>
          <a:p>
            <a:pPr marL="0" indent="0">
              <a:buNone/>
            </a:pPr>
            <a:endParaRPr kumimoji="1" lang="en-US" altLang="ja-JP" dirty="0" smtClean="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0"/>
          </p:nvPr>
        </p:nvSpPr>
        <p:spPr>
          <a:xfrm>
            <a:off x="3850837" y="9428009"/>
            <a:ext cx="2945659" cy="496332"/>
          </a:xfrm>
          <a:prstGeom prst="rect">
            <a:avLst/>
          </a:prstGeom>
        </p:spPr>
        <p:txBody>
          <a:bodyPr/>
          <a:lstStyle/>
          <a:p>
            <a:fld id="{71585E1A-0059-4B99-BBBA-25012EC2E9E7}" type="slidenum">
              <a:rPr kumimoji="1" lang="ja-JP" altLang="en-US" smtClean="0"/>
              <a:t>4</a:t>
            </a:fld>
            <a:endParaRPr kumimoji="1" lang="ja-JP" altLang="en-US"/>
          </a:p>
        </p:txBody>
      </p:sp>
    </p:spTree>
    <p:extLst>
      <p:ext uri="{BB962C8B-B14F-4D97-AF65-F5344CB8AC3E}">
        <p14:creationId xmlns:p14="http://schemas.microsoft.com/office/powerpoint/2010/main" val="4267134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35000"/>
              </a:spcBef>
            </a:pPr>
            <a:r>
              <a:rPr lang="ja-JP" altLang="en-US" dirty="0">
                <a:latin typeface="HG丸ｺﾞｼｯｸM-PRO" panose="020F0600000000000000" pitchFamily="50" charset="-128"/>
                <a:ea typeface="HG丸ｺﾞｼｯｸM-PRO" panose="020F0600000000000000" pitchFamily="50" charset="-128"/>
                <a:cs typeface="ＭＳ Ｐ明朝" pitchFamily="18" charset="-128"/>
              </a:rPr>
              <a:t>それでは，参加型学習とはどんなものかもう少し詳しく考えていきましょう。</a:t>
            </a:r>
            <a:endParaRPr lang="en-US" altLang="ja-JP" dirty="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r>
              <a:rPr lang="ja-JP" altLang="en-US" dirty="0">
                <a:latin typeface="HG丸ｺﾞｼｯｸM-PRO" panose="020F0600000000000000" pitchFamily="50" charset="-128"/>
                <a:ea typeface="HG丸ｺﾞｼｯｸM-PRO" panose="020F0600000000000000" pitchFamily="50" charset="-128"/>
                <a:cs typeface="ＭＳ Ｐ明朝" pitchFamily="18" charset="-128"/>
              </a:rPr>
              <a:t>参加型学習とは，</a:t>
            </a:r>
            <a:endParaRPr lang="en-US" altLang="ja-JP" dirty="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r>
              <a:rPr lang="ja-JP" altLang="en-US" dirty="0">
                <a:latin typeface="HG丸ｺﾞｼｯｸM-PRO" panose="020F0600000000000000" pitchFamily="50" charset="-128"/>
                <a:ea typeface="HG丸ｺﾞｼｯｸM-PRO" panose="020F0600000000000000" pitchFamily="50" charset="-128"/>
                <a:cs typeface="ＭＳ Ｐ明朝" pitchFamily="18" charset="-128"/>
              </a:rPr>
              <a:t>その特徴として・・・・</a:t>
            </a:r>
            <a:endParaRPr lang="en-US" altLang="ja-JP" dirty="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自ら“主体的に参加</a:t>
            </a:r>
            <a:r>
              <a:rPr lang="ja-JP" altLang="en-US" dirty="0">
                <a:latin typeface="HG丸ｺﾞｼｯｸM-PRO" panose="020F0600000000000000" pitchFamily="50" charset="-128"/>
                <a:ea typeface="HG丸ｺﾞｼｯｸM-PRO" panose="020F0600000000000000" pitchFamily="50" charset="-128"/>
                <a:cs typeface="ＭＳ Ｐ明朝" pitchFamily="18" charset="-128"/>
              </a:rPr>
              <a:t>”して，“体験”から</a:t>
            </a: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学ぶ　こと。</a:t>
            </a:r>
            <a:endParaRPr lang="ja-JP" altLang="en-US" dirty="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教える</a:t>
            </a:r>
            <a:r>
              <a:rPr lang="ja-JP" altLang="en-US" dirty="0">
                <a:latin typeface="HG丸ｺﾞｼｯｸM-PRO" panose="020F0600000000000000" pitchFamily="50" charset="-128"/>
                <a:ea typeface="HG丸ｺﾞｼｯｸM-PRO" panose="020F0600000000000000" pitchFamily="50" charset="-128"/>
                <a:cs typeface="ＭＳ Ｐ明朝" pitchFamily="18" charset="-128"/>
              </a:rPr>
              <a:t>側と学ぶ側が一体となって，“お互いに”</a:t>
            </a: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学ぶこと。</a:t>
            </a:r>
            <a:endParaRPr lang="ja-JP" altLang="en-US" dirty="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参加者</a:t>
            </a:r>
            <a:r>
              <a:rPr lang="ja-JP" altLang="en-US" dirty="0">
                <a:latin typeface="HG丸ｺﾞｼｯｸM-PRO" panose="020F0600000000000000" pitchFamily="50" charset="-128"/>
                <a:ea typeface="HG丸ｺﾞｼｯｸM-PRO" panose="020F0600000000000000" pitchFamily="50" charset="-128"/>
                <a:cs typeface="ＭＳ Ｐ明朝" pitchFamily="18" charset="-128"/>
              </a:rPr>
              <a:t>自身の多様な経験が学習</a:t>
            </a: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資源　等が挙げられます。</a:t>
            </a:r>
            <a:endParaRPr lang="ja-JP" altLang="en-US" dirty="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endParaRPr lang="en-US" altLang="ja-JP" dirty="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r>
              <a:rPr lang="ja-JP" altLang="en-US" dirty="0">
                <a:latin typeface="HG丸ｺﾞｼｯｸM-PRO" panose="020F0600000000000000" pitchFamily="50" charset="-128"/>
                <a:ea typeface="HG丸ｺﾞｼｯｸM-PRO" panose="020F0600000000000000" pitchFamily="50" charset="-128"/>
                <a:cs typeface="ＭＳ Ｐ明朝" pitchFamily="18" charset="-128"/>
              </a:rPr>
              <a:t>意義としては・・・</a:t>
            </a:r>
            <a:endParaRPr lang="en-US" altLang="ja-JP" dirty="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答え</a:t>
            </a:r>
            <a:r>
              <a:rPr lang="ja-JP" altLang="en-US" dirty="0">
                <a:latin typeface="HG丸ｺﾞｼｯｸM-PRO" panose="020F0600000000000000" pitchFamily="50" charset="-128"/>
                <a:ea typeface="HG丸ｺﾞｼｯｸM-PRO" panose="020F0600000000000000" pitchFamily="50" charset="-128"/>
                <a:cs typeface="ＭＳ Ｐ明朝" pitchFamily="18" charset="-128"/>
              </a:rPr>
              <a:t>のない“現代的課題”の解決への糸口を模索していくための</a:t>
            </a: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アプローチであり，</a:t>
            </a:r>
            <a:endParaRPr lang="en-US" altLang="ja-JP" dirty="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課題</a:t>
            </a:r>
            <a:r>
              <a:rPr lang="ja-JP" altLang="en-US" dirty="0">
                <a:latin typeface="HG丸ｺﾞｼｯｸM-PRO" panose="020F0600000000000000" pitchFamily="50" charset="-128"/>
                <a:ea typeface="HG丸ｺﾞｼｯｸM-PRO" panose="020F0600000000000000" pitchFamily="50" charset="-128"/>
                <a:cs typeface="ＭＳ Ｐ明朝" pitchFamily="18" charset="-128"/>
              </a:rPr>
              <a:t>を解決するプロセスを経験することで，「学び方を学ぶ」ことが</a:t>
            </a: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できるものです。</a:t>
            </a:r>
            <a:endParaRPr lang="en-US" altLang="ja-JP" dirty="0" smtClean="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また，人</a:t>
            </a:r>
            <a:r>
              <a:rPr lang="ja-JP" altLang="en-US" dirty="0">
                <a:latin typeface="HG丸ｺﾞｼｯｸM-PRO" panose="020F0600000000000000" pitchFamily="50" charset="-128"/>
                <a:ea typeface="HG丸ｺﾞｼｯｸM-PRO" panose="020F0600000000000000" pitchFamily="50" charset="-128"/>
                <a:cs typeface="ＭＳ Ｐ明朝" pitchFamily="18" charset="-128"/>
              </a:rPr>
              <a:t>から教えられたり指導・指示されたりしたこと</a:t>
            </a: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が，</a:t>
            </a:r>
            <a:r>
              <a:rPr lang="ja-JP" altLang="en-US" dirty="0">
                <a:latin typeface="HG丸ｺﾞｼｯｸM-PRO" panose="020F0600000000000000" pitchFamily="50" charset="-128"/>
                <a:ea typeface="HG丸ｺﾞｼｯｸM-PRO" panose="020F0600000000000000" pitchFamily="50" charset="-128"/>
                <a:cs typeface="ＭＳ Ｐ明朝" pitchFamily="18" charset="-128"/>
              </a:rPr>
              <a:t>なる</a:t>
            </a: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ほどと</a:t>
            </a:r>
            <a:r>
              <a:rPr lang="ja-JP" altLang="en-US" dirty="0">
                <a:latin typeface="HG丸ｺﾞｼｯｸM-PRO" panose="020F0600000000000000" pitchFamily="50" charset="-128"/>
                <a:ea typeface="HG丸ｺﾞｼｯｸM-PRO" panose="020F0600000000000000" pitchFamily="50" charset="-128"/>
                <a:cs typeface="ＭＳ Ｐ明朝" pitchFamily="18" charset="-128"/>
              </a:rPr>
              <a:t>は思ってもどこか他人事の面があります。</a:t>
            </a:r>
            <a:endParaRPr lang="en-US" altLang="ja-JP" dirty="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endParaRPr lang="en-US" altLang="ja-JP" dirty="0" smtClean="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一方</a:t>
            </a:r>
            <a:r>
              <a:rPr lang="ja-JP" altLang="en-US" dirty="0">
                <a:latin typeface="HG丸ｺﾞｼｯｸM-PRO" panose="020F0600000000000000" pitchFamily="50" charset="-128"/>
                <a:ea typeface="HG丸ｺﾞｼｯｸM-PRO" panose="020F0600000000000000" pitchFamily="50" charset="-128"/>
                <a:cs typeface="ＭＳ Ｐ明朝" pitchFamily="18" charset="-128"/>
              </a:rPr>
              <a:t>，仲間と試行錯誤しながら，自分たち</a:t>
            </a: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でアイディア</a:t>
            </a:r>
            <a:r>
              <a:rPr lang="ja-JP" altLang="en-US" dirty="0">
                <a:latin typeface="HG丸ｺﾞｼｯｸM-PRO" panose="020F0600000000000000" pitchFamily="50" charset="-128"/>
                <a:ea typeface="HG丸ｺﾞｼｯｸM-PRO" panose="020F0600000000000000" pitchFamily="50" charset="-128"/>
                <a:cs typeface="ＭＳ Ｐ明朝" pitchFamily="18" charset="-128"/>
              </a:rPr>
              <a:t>をうみだしていく参加型学習のスタイルでは，</a:t>
            </a:r>
            <a:endParaRPr lang="en-US" altLang="ja-JP" dirty="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“自分</a:t>
            </a:r>
            <a:r>
              <a:rPr lang="ja-JP" altLang="en-US" dirty="0">
                <a:latin typeface="HG丸ｺﾞｼｯｸM-PRO" panose="020F0600000000000000" pitchFamily="50" charset="-128"/>
                <a:ea typeface="HG丸ｺﾞｼｯｸM-PRO" panose="020F0600000000000000" pitchFamily="50" charset="-128"/>
                <a:cs typeface="ＭＳ Ｐ明朝" pitchFamily="18" charset="-128"/>
              </a:rPr>
              <a:t>たちが考えたん</a:t>
            </a: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だ”“かかわって</a:t>
            </a:r>
            <a:r>
              <a:rPr lang="ja-JP" altLang="en-US" dirty="0">
                <a:latin typeface="HG丸ｺﾞｼｯｸM-PRO" panose="020F0600000000000000" pitchFamily="50" charset="-128"/>
                <a:ea typeface="HG丸ｺﾞｼｯｸM-PRO" panose="020F0600000000000000" pitchFamily="50" charset="-128"/>
                <a:cs typeface="ＭＳ Ｐ明朝" pitchFamily="18" charset="-128"/>
              </a:rPr>
              <a:t>いくん</a:t>
            </a: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だ”と</a:t>
            </a:r>
            <a:r>
              <a:rPr lang="ja-JP" altLang="en-US" dirty="0">
                <a:latin typeface="HG丸ｺﾞｼｯｸM-PRO" panose="020F0600000000000000" pitchFamily="50" charset="-128"/>
                <a:ea typeface="HG丸ｺﾞｼｯｸM-PRO" panose="020F0600000000000000" pitchFamily="50" charset="-128"/>
                <a:cs typeface="ＭＳ Ｐ明朝" pitchFamily="18" charset="-128"/>
              </a:rPr>
              <a:t>いう</a:t>
            </a: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，当事者意識が</a:t>
            </a:r>
            <a:r>
              <a:rPr lang="ja-JP" altLang="en-US" dirty="0">
                <a:latin typeface="HG丸ｺﾞｼｯｸM-PRO" panose="020F0600000000000000" pitchFamily="50" charset="-128"/>
                <a:ea typeface="HG丸ｺﾞｼｯｸM-PRO" panose="020F0600000000000000" pitchFamily="50" charset="-128"/>
                <a:cs typeface="ＭＳ Ｐ明朝" pitchFamily="18" charset="-128"/>
              </a:rPr>
              <a:t>芽生えてくるといわれています。</a:t>
            </a:r>
            <a:endParaRPr lang="en-US" altLang="ja-JP" dirty="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endParaRPr lang="en-US" altLang="ja-JP" dirty="0" smtClean="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そして</a:t>
            </a:r>
            <a:r>
              <a:rPr lang="ja-JP" altLang="en-US" dirty="0">
                <a:latin typeface="HG丸ｺﾞｼｯｸM-PRO" panose="020F0600000000000000" pitchFamily="50" charset="-128"/>
                <a:ea typeface="HG丸ｺﾞｼｯｸM-PRO" panose="020F0600000000000000" pitchFamily="50" charset="-128"/>
                <a:cs typeface="ＭＳ Ｐ明朝" pitchFamily="18" charset="-128"/>
              </a:rPr>
              <a:t>，</a:t>
            </a: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副次的</a:t>
            </a:r>
            <a:r>
              <a:rPr lang="ja-JP" altLang="en-US" dirty="0">
                <a:latin typeface="HG丸ｺﾞｼｯｸM-PRO" panose="020F0600000000000000" pitchFamily="50" charset="-128"/>
                <a:ea typeface="HG丸ｺﾞｼｯｸM-PRO" panose="020F0600000000000000" pitchFamily="50" charset="-128"/>
                <a:cs typeface="ＭＳ Ｐ明朝" pitchFamily="18" charset="-128"/>
              </a:rPr>
              <a:t>な効果ですが</a:t>
            </a: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，参加型</a:t>
            </a:r>
            <a:r>
              <a:rPr lang="ja-JP" altLang="en-US" dirty="0">
                <a:latin typeface="HG丸ｺﾞｼｯｸM-PRO" panose="020F0600000000000000" pitchFamily="50" charset="-128"/>
                <a:ea typeface="HG丸ｺﾞｼｯｸM-PRO" panose="020F0600000000000000" pitchFamily="50" charset="-128"/>
                <a:cs typeface="ＭＳ Ｐ明朝" pitchFamily="18" charset="-128"/>
              </a:rPr>
              <a:t>では，先生や生徒（教える側，教えられる</a:t>
            </a: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側）と</a:t>
            </a:r>
            <a:r>
              <a:rPr lang="ja-JP" altLang="en-US" dirty="0">
                <a:latin typeface="HG丸ｺﾞｼｯｸM-PRO" panose="020F0600000000000000" pitchFamily="50" charset="-128"/>
                <a:ea typeface="HG丸ｺﾞｼｯｸM-PRO" panose="020F0600000000000000" pitchFamily="50" charset="-128"/>
                <a:cs typeface="ＭＳ Ｐ明朝" pitchFamily="18" charset="-128"/>
              </a:rPr>
              <a:t>いった関係性はなく，参加者</a:t>
            </a: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一人一人が対等な</a:t>
            </a:r>
            <a:r>
              <a:rPr lang="ja-JP" altLang="en-US" dirty="0">
                <a:latin typeface="HG丸ｺﾞｼｯｸM-PRO" panose="020F0600000000000000" pitchFamily="50" charset="-128"/>
                <a:ea typeface="HG丸ｺﾞｼｯｸM-PRO" panose="020F0600000000000000" pitchFamily="50" charset="-128"/>
                <a:cs typeface="ＭＳ Ｐ明朝" pitchFamily="18" charset="-128"/>
              </a:rPr>
              <a:t>関係です。</a:t>
            </a:r>
            <a:endParaRPr lang="en-US" altLang="ja-JP" dirty="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r>
              <a:rPr lang="ja-JP" altLang="en-US" dirty="0">
                <a:latin typeface="HG丸ｺﾞｼｯｸM-PRO" panose="020F0600000000000000" pitchFamily="50" charset="-128"/>
                <a:ea typeface="HG丸ｺﾞｼｯｸM-PRO" panose="020F0600000000000000" pitchFamily="50" charset="-128"/>
                <a:cs typeface="ＭＳ Ｐ明朝" pitchFamily="18" charset="-128"/>
              </a:rPr>
              <a:t>そういう意味でいえば，参加型学習に携わる指導者や支援者自身も，学習者とともに学び成長していくことができるというメリットがあります。</a:t>
            </a:r>
            <a:endParaRPr lang="en-US" altLang="ja-JP" dirty="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defRPr/>
            </a:pPr>
            <a:endParaRPr lang="en-US" altLang="ja-JP" dirty="0">
              <a:latin typeface="HG丸ｺﾞｼｯｸM-PRO" panose="020F0600000000000000" pitchFamily="50" charset="-128"/>
              <a:ea typeface="HG丸ｺﾞｼｯｸM-PRO" panose="020F0600000000000000" pitchFamily="50" charset="-128"/>
              <a:cs typeface="ＭＳ Ｐ明朝" pitchFamily="18" charset="-128"/>
            </a:endParaRPr>
          </a:p>
        </p:txBody>
      </p:sp>
    </p:spTree>
    <p:extLst>
      <p:ext uri="{BB962C8B-B14F-4D97-AF65-F5344CB8AC3E}">
        <p14:creationId xmlns:p14="http://schemas.microsoft.com/office/powerpoint/2010/main" val="2031551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35000"/>
              </a:spcBef>
            </a:pP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活用領域としては，</a:t>
            </a:r>
            <a:endParaRPr lang="en-US" altLang="ja-JP" dirty="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国際理解，人権，環境，まちづくり等</a:t>
            </a:r>
            <a:endParaRPr lang="en-US" altLang="ja-JP" dirty="0" smtClean="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自分たちの問題を自分たちで助け合いながら解決していく分野にも活用できます。</a:t>
            </a:r>
            <a:endParaRPr lang="en-US" altLang="ja-JP" dirty="0" smtClean="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専門家や行政に任せるのではなく，自分たちの問題を自分たちの力で解決していく力をつけていくことが社会教育に求められています。</a:t>
            </a:r>
            <a:endParaRPr lang="en-US" altLang="ja-JP" dirty="0" smtClean="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endParaRPr lang="en-US" altLang="ja-JP" dirty="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defRPr/>
            </a:pPr>
            <a:endParaRPr lang="en-US" altLang="ja-JP" dirty="0">
              <a:latin typeface="HG丸ｺﾞｼｯｸM-PRO" panose="020F0600000000000000" pitchFamily="50" charset="-128"/>
              <a:ea typeface="HG丸ｺﾞｼｯｸM-PRO" panose="020F0600000000000000" pitchFamily="50" charset="-128"/>
              <a:cs typeface="ＭＳ Ｐ明朝" pitchFamily="18" charset="-128"/>
            </a:endParaRPr>
          </a:p>
        </p:txBody>
      </p:sp>
    </p:spTree>
    <p:extLst>
      <p:ext uri="{BB962C8B-B14F-4D97-AF65-F5344CB8AC3E}">
        <p14:creationId xmlns:p14="http://schemas.microsoft.com/office/powerpoint/2010/main" val="1437892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35000"/>
              </a:spcBef>
            </a:pPr>
            <a:r>
              <a:rPr lang="ja-JP" altLang="en-US" dirty="0">
                <a:latin typeface="HG丸ｺﾞｼｯｸM-PRO" panose="020F0600000000000000" pitchFamily="50" charset="-128"/>
                <a:ea typeface="HG丸ｺﾞｼｯｸM-PRO" panose="020F0600000000000000" pitchFamily="50" charset="-128"/>
                <a:cs typeface="ＭＳ Ｐ明朝" pitchFamily="18" charset="-128"/>
              </a:rPr>
              <a:t>手法にもさまざまなものがあります，</a:t>
            </a:r>
            <a:endParaRPr lang="en-US" altLang="ja-JP" dirty="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r>
              <a:rPr lang="ja-JP" altLang="en-US" dirty="0">
                <a:latin typeface="HG丸ｺﾞｼｯｸM-PRO" panose="020F0600000000000000" pitchFamily="50" charset="-128"/>
                <a:ea typeface="HG丸ｺﾞｼｯｸM-PRO" panose="020F0600000000000000" pitchFamily="50" charset="-128"/>
                <a:cs typeface="ＭＳ Ｐ明朝" pitchFamily="18" charset="-128"/>
              </a:rPr>
              <a:t>よく使われるのが</a:t>
            </a: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ラベルワークです。</a:t>
            </a:r>
            <a:endParaRPr lang="en-US" altLang="ja-JP" dirty="0" smtClean="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付箋に自分の考えを書き，４～５人のグループになってラベルに書いた内容が似た意見を集めて，整理していく方法です。まとまりに見出しをつけるとＫＪ法</a:t>
            </a:r>
            <a:r>
              <a:rPr lang="ja-JP" altLang="en-US" dirty="0">
                <a:latin typeface="HG丸ｺﾞｼｯｸM-PRO" panose="020F0600000000000000" pitchFamily="50" charset="-128"/>
                <a:ea typeface="HG丸ｺﾞｼｯｸM-PRO" panose="020F0600000000000000" pitchFamily="50" charset="-128"/>
                <a:cs typeface="ＭＳ Ｐ明朝" pitchFamily="18" charset="-128"/>
              </a:rPr>
              <a:t>という言い方をすることもあります</a:t>
            </a: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a:t>
            </a:r>
            <a:endParaRPr lang="en-US" altLang="ja-JP" dirty="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r>
              <a:rPr lang="ja-JP" altLang="en-US" dirty="0">
                <a:latin typeface="HG丸ｺﾞｼｯｸM-PRO" panose="020F0600000000000000" pitchFamily="50" charset="-128"/>
                <a:ea typeface="HG丸ｺﾞｼｯｸM-PRO" panose="020F0600000000000000" pitchFamily="50" charset="-128"/>
                <a:cs typeface="ＭＳ Ｐ明朝" pitchFamily="18" charset="-128"/>
              </a:rPr>
              <a:t>その他に</a:t>
            </a: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，学習者全員のアイディアを幅広く収集しながら発想を促すブレイン・ストーミング，</a:t>
            </a:r>
            <a:endParaRPr lang="en-US" altLang="ja-JP" dirty="0" smtClean="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立場の違う人が同じテーマについて話すパネルディスカッション，</a:t>
            </a:r>
            <a:endParaRPr lang="en-US" altLang="ja-JP" dirty="0" smtClean="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あるテーマについて，賛成の立場と反対の立場に分かれて意見を言い合うディベート，</a:t>
            </a:r>
            <a:endParaRPr lang="en-US" altLang="ja-JP" dirty="0" smtClean="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６人で６分間話すところから６・６討議法とも言われるバズ・セッション，</a:t>
            </a:r>
            <a:endParaRPr lang="en-US" altLang="ja-JP" dirty="0" smtClean="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役割を受け持ってある場面を演じるロールプレイング，</a:t>
            </a:r>
            <a:endParaRPr lang="en-US" altLang="ja-JP" dirty="0" smtClean="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グループに１人を残して，他のグループを回って意見交流するワールドカフェ等があります。</a:t>
            </a:r>
            <a:endParaRPr lang="en-US" altLang="ja-JP" dirty="0" smtClean="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endParaRPr lang="en-US" altLang="ja-JP" dirty="0" smtClean="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ここで確認したいのは，さまざまなスタイルがあるということです。</a:t>
            </a:r>
          </a:p>
          <a:p>
            <a:pPr eaLnBrk="1" hangingPunct="1">
              <a:spcBef>
                <a:spcPct val="35000"/>
              </a:spcBef>
            </a:pP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アイスブレイクをしたり，付箋紙を使ってグループワークをしたりするものだけが，参加型学習ではないということです。</a:t>
            </a:r>
          </a:p>
          <a:p>
            <a:pPr eaLnBrk="1" hangingPunct="1">
              <a:spcBef>
                <a:spcPct val="35000"/>
              </a:spcBef>
            </a:pPr>
            <a:endParaRPr lang="ja-JP" altLang="en-US" dirty="0" smtClean="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学習者が，主体的に関わっていくことを通して，自らの気付きから行動することを重視するという意味では，ボランティア活動や体験活動も形態の１つとして参加型学習に含まれます。</a:t>
            </a:r>
          </a:p>
          <a:p>
            <a:pPr eaLnBrk="1" hangingPunct="1">
              <a:spcBef>
                <a:spcPct val="35000"/>
              </a:spcBef>
            </a:pPr>
            <a:endParaRPr lang="en-US" altLang="ja-JP" dirty="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endParaRPr lang="en-US" altLang="ja-JP" dirty="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endParaRPr lang="en-US" altLang="ja-JP" dirty="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defRPr/>
            </a:pPr>
            <a:endParaRPr lang="en-US" altLang="ja-JP" dirty="0">
              <a:latin typeface="HG丸ｺﾞｼｯｸM-PRO" panose="020F0600000000000000" pitchFamily="50" charset="-128"/>
              <a:ea typeface="HG丸ｺﾞｼｯｸM-PRO" panose="020F0600000000000000" pitchFamily="50" charset="-128"/>
              <a:cs typeface="ＭＳ Ｐ明朝" pitchFamily="18" charset="-128"/>
            </a:endParaRPr>
          </a:p>
        </p:txBody>
      </p:sp>
    </p:spTree>
    <p:extLst>
      <p:ext uri="{BB962C8B-B14F-4D97-AF65-F5344CB8AC3E}">
        <p14:creationId xmlns:p14="http://schemas.microsoft.com/office/powerpoint/2010/main" val="1437892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35000"/>
              </a:spcBef>
            </a:pPr>
            <a:r>
              <a:rPr lang="ja-JP" altLang="en-US" dirty="0">
                <a:latin typeface="HG丸ｺﾞｼｯｸM-PRO" panose="020F0600000000000000" pitchFamily="50" charset="-128"/>
                <a:ea typeface="HG丸ｺﾞｼｯｸM-PRO" panose="020F0600000000000000" pitchFamily="50" charset="-128"/>
                <a:cs typeface="ＭＳ Ｐ明朝" pitchFamily="18" charset="-128"/>
              </a:rPr>
              <a:t>ここまで参加型学習のいいところばかりをお話ししてきましたが，果たして</a:t>
            </a:r>
            <a:endParaRPr lang="en-US" altLang="ja-JP" dirty="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r>
              <a:rPr lang="ja-JP" altLang="en-US" dirty="0">
                <a:latin typeface="HG丸ｺﾞｼｯｸM-PRO" panose="020F0600000000000000" pitchFamily="50" charset="-128"/>
                <a:ea typeface="HG丸ｺﾞｼｯｸM-PRO" panose="020F0600000000000000" pitchFamily="50" charset="-128"/>
                <a:cs typeface="ＭＳ Ｐ明朝" pitchFamily="18" charset="-128"/>
              </a:rPr>
              <a:t>参加型</a:t>
            </a: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学習は万能なのでしょう</a:t>
            </a:r>
            <a:r>
              <a:rPr lang="ja-JP" altLang="en-US" dirty="0">
                <a:latin typeface="HG丸ｺﾞｼｯｸM-PRO" panose="020F0600000000000000" pitchFamily="50" charset="-128"/>
                <a:ea typeface="HG丸ｺﾞｼｯｸM-PRO" panose="020F0600000000000000" pitchFamily="50" charset="-128"/>
                <a:cs typeface="ＭＳ Ｐ明朝" pitchFamily="18" charset="-128"/>
              </a:rPr>
              <a:t>か？</a:t>
            </a:r>
            <a:endParaRPr lang="en-US" altLang="ja-JP" dirty="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r>
              <a:rPr lang="ja-JP" altLang="en-US" dirty="0">
                <a:latin typeface="HG丸ｺﾞｼｯｸM-PRO" panose="020F0600000000000000" pitchFamily="50" charset="-128"/>
                <a:ea typeface="HG丸ｺﾞｼｯｸM-PRO" panose="020F0600000000000000" pitchFamily="50" charset="-128"/>
                <a:cs typeface="ＭＳ Ｐ明朝" pitchFamily="18" charset="-128"/>
              </a:rPr>
              <a:t>いいえ，そんなことはありません。</a:t>
            </a:r>
            <a:endParaRPr lang="en-US" altLang="ja-JP" dirty="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endParaRPr lang="en-US" altLang="ja-JP" dirty="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r>
              <a:rPr lang="ja-JP" altLang="en-US" dirty="0">
                <a:latin typeface="HG丸ｺﾞｼｯｸM-PRO" panose="020F0600000000000000" pitchFamily="50" charset="-128"/>
                <a:ea typeface="HG丸ｺﾞｼｯｸM-PRO" panose="020F0600000000000000" pitchFamily="50" charset="-128"/>
                <a:cs typeface="ＭＳ Ｐ明朝" pitchFamily="18" charset="-128"/>
              </a:rPr>
              <a:t>やや</a:t>
            </a:r>
            <a:r>
              <a:rPr lang="ja-JP" altLang="en-US" dirty="0" err="1">
                <a:latin typeface="HG丸ｺﾞｼｯｸM-PRO" panose="020F0600000000000000" pitchFamily="50" charset="-128"/>
                <a:ea typeface="HG丸ｺﾞｼｯｸM-PRO" panose="020F0600000000000000" pitchFamily="50" charset="-128"/>
                <a:cs typeface="ＭＳ Ｐ明朝" pitchFamily="18" charset="-128"/>
              </a:rPr>
              <a:t>も</a:t>
            </a:r>
            <a:r>
              <a:rPr lang="ja-JP" altLang="en-US" dirty="0">
                <a:latin typeface="HG丸ｺﾞｼｯｸM-PRO" panose="020F0600000000000000" pitchFamily="50" charset="-128"/>
                <a:ea typeface="HG丸ｺﾞｼｯｸM-PRO" panose="020F0600000000000000" pitchFamily="50" charset="-128"/>
                <a:cs typeface="ＭＳ Ｐ明朝" pitchFamily="18" charset="-128"/>
              </a:rPr>
              <a:t>すれば</a:t>
            </a:r>
            <a:endParaRPr lang="en-US" altLang="ja-JP" dirty="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r>
              <a:rPr lang="ja-JP" altLang="en-US" dirty="0">
                <a:latin typeface="HG丸ｺﾞｼｯｸM-PRO" panose="020F0600000000000000" pitchFamily="50" charset="-128"/>
                <a:ea typeface="HG丸ｺﾞｼｯｸM-PRO" panose="020F0600000000000000" pitchFamily="50" charset="-128"/>
                <a:cs typeface="ＭＳ Ｐ明朝" pitchFamily="18" charset="-128"/>
              </a:rPr>
              <a:t>馴れ合いになりがち，また，参加者のガス抜きに使われたり，</a:t>
            </a:r>
            <a:endParaRPr lang="en-US" altLang="ja-JP" dirty="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r>
              <a:rPr lang="ja-JP" altLang="en-US" dirty="0">
                <a:latin typeface="HG丸ｺﾞｼｯｸM-PRO" panose="020F0600000000000000" pitchFamily="50" charset="-128"/>
                <a:ea typeface="HG丸ｺﾞｼｯｸM-PRO" panose="020F0600000000000000" pitchFamily="50" charset="-128"/>
                <a:cs typeface="ＭＳ Ｐ明朝" pitchFamily="18" charset="-128"/>
              </a:rPr>
              <a:t>住民の意見を聞き置いたからいいだろうとうい“アリバイ作り”に使われたり，</a:t>
            </a:r>
            <a:endParaRPr lang="en-US" altLang="ja-JP" dirty="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r>
              <a:rPr lang="ja-JP" altLang="en-US" dirty="0">
                <a:latin typeface="HG丸ｺﾞｼｯｸM-PRO" panose="020F0600000000000000" pitchFamily="50" charset="-128"/>
                <a:ea typeface="HG丸ｺﾞｼｯｸM-PRO" panose="020F0600000000000000" pitchFamily="50" charset="-128"/>
                <a:cs typeface="ＭＳ Ｐ明朝" pitchFamily="18" charset="-128"/>
              </a:rPr>
              <a:t>特に年配者の方に多いですが“なじみがない”からとそっぽをむいたり，怒ったり・・・</a:t>
            </a:r>
            <a:endParaRPr lang="en-US" altLang="ja-JP" dirty="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r>
              <a:rPr lang="ja-JP" altLang="en-US" dirty="0">
                <a:latin typeface="HG丸ｺﾞｼｯｸM-PRO" panose="020F0600000000000000" pitchFamily="50" charset="-128"/>
                <a:ea typeface="HG丸ｺﾞｼｯｸM-PRO" panose="020F0600000000000000" pitchFamily="50" charset="-128"/>
                <a:cs typeface="ＭＳ Ｐ明朝" pitchFamily="18" charset="-128"/>
              </a:rPr>
              <a:t>様々なことが起こります</a:t>
            </a: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a:t>
            </a:r>
            <a:endParaRPr lang="en-US" altLang="ja-JP" dirty="0" smtClean="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そう</a:t>
            </a:r>
            <a:r>
              <a:rPr lang="ja-JP" altLang="en-US" dirty="0">
                <a:latin typeface="HG丸ｺﾞｼｯｸM-PRO" panose="020F0600000000000000" pitchFamily="50" charset="-128"/>
                <a:ea typeface="HG丸ｺﾞｼｯｸM-PRO" panose="020F0600000000000000" pitchFamily="50" charset="-128"/>
                <a:cs typeface="ＭＳ Ｐ明朝" pitchFamily="18" charset="-128"/>
              </a:rPr>
              <a:t>した人をどうやって巻き込んでいくかも考えなければならない</a:t>
            </a: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重要な課題です。</a:t>
            </a:r>
            <a:endParaRPr lang="en-US" altLang="ja-JP" dirty="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endParaRPr lang="en-US" altLang="ja-JP" dirty="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r>
              <a:rPr lang="ja-JP" altLang="en-US" dirty="0">
                <a:latin typeface="HG丸ｺﾞｼｯｸM-PRO" panose="020F0600000000000000" pitchFamily="50" charset="-128"/>
                <a:ea typeface="HG丸ｺﾞｼｯｸM-PRO" panose="020F0600000000000000" pitchFamily="50" charset="-128"/>
                <a:cs typeface="ＭＳ Ｐ明朝" pitchFamily="18" charset="-128"/>
              </a:rPr>
              <a:t>そして，担当者自身も</a:t>
            </a: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，手法に重きを置きすぎず，何のために今の協議をしているのかというそもそもの目的を見失わないことが重要です。</a:t>
            </a:r>
            <a:endParaRPr lang="en-US" altLang="ja-JP" dirty="0" smtClean="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学習課題の解決がなされたか？</a:t>
            </a:r>
            <a:endParaRPr lang="en-US" altLang="ja-JP" dirty="0" smtClean="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学習者の成長があったか？</a:t>
            </a:r>
            <a:endParaRPr lang="en-US" altLang="ja-JP" dirty="0" smtClean="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学習活動の意味が継続して残るか？など</a:t>
            </a:r>
            <a:endParaRPr lang="en-US" altLang="ja-JP" dirty="0" smtClean="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pPr>
            <a:r>
              <a:rPr lang="ja-JP" altLang="en-US" dirty="0" smtClean="0">
                <a:latin typeface="HG丸ｺﾞｼｯｸM-PRO" panose="020F0600000000000000" pitchFamily="50" charset="-128"/>
                <a:ea typeface="HG丸ｺﾞｼｯｸM-PRO" panose="020F0600000000000000" pitchFamily="50" charset="-128"/>
                <a:cs typeface="ＭＳ Ｐ明朝" pitchFamily="18" charset="-128"/>
              </a:rPr>
              <a:t>しっかりと学習成果を見据えることが大切です。</a:t>
            </a:r>
            <a:endParaRPr lang="en-US" altLang="ja-JP" dirty="0">
              <a:latin typeface="HG丸ｺﾞｼｯｸM-PRO" panose="020F0600000000000000" pitchFamily="50" charset="-128"/>
              <a:ea typeface="HG丸ｺﾞｼｯｸM-PRO" panose="020F0600000000000000" pitchFamily="50" charset="-128"/>
              <a:cs typeface="ＭＳ Ｐ明朝" pitchFamily="18" charset="-128"/>
            </a:endParaRPr>
          </a:p>
          <a:p>
            <a:pPr eaLnBrk="1" hangingPunct="1">
              <a:spcBef>
                <a:spcPct val="35000"/>
              </a:spcBef>
              <a:defRPr/>
            </a:pPr>
            <a:endParaRPr lang="en-US" altLang="ja-JP" dirty="0">
              <a:latin typeface="HG丸ｺﾞｼｯｸM-PRO" panose="020F0600000000000000" pitchFamily="50" charset="-128"/>
              <a:ea typeface="HG丸ｺﾞｼｯｸM-PRO" panose="020F0600000000000000" pitchFamily="50" charset="-128"/>
              <a:cs typeface="ＭＳ Ｐ明朝" pitchFamily="18" charset="-128"/>
            </a:endParaRPr>
          </a:p>
        </p:txBody>
      </p:sp>
    </p:spTree>
    <p:extLst>
      <p:ext uri="{BB962C8B-B14F-4D97-AF65-F5344CB8AC3E}">
        <p14:creationId xmlns:p14="http://schemas.microsoft.com/office/powerpoint/2010/main" val="1032288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HG丸ｺﾞｼｯｸM-PRO" panose="020F0600000000000000" pitchFamily="50" charset="-128"/>
                <a:ea typeface="HG丸ｺﾞｼｯｸM-PRO" panose="020F0600000000000000" pitchFamily="50" charset="-128"/>
              </a:rPr>
              <a:t>参加型学習もすればいいわけではありません。落とし穴もあります。</a:t>
            </a:r>
          </a:p>
          <a:p>
            <a:r>
              <a:rPr kumimoji="1" lang="ja-JP" altLang="en-US" dirty="0" smtClean="0">
                <a:latin typeface="HG丸ｺﾞｼｯｸM-PRO" panose="020F0600000000000000" pitchFamily="50" charset="-128"/>
                <a:ea typeface="HG丸ｺﾞｼｯｸM-PRO" panose="020F0600000000000000" pitchFamily="50" charset="-128"/>
              </a:rPr>
              <a:t>「参加者同士で情報交流したからＯＫ」</a:t>
            </a:r>
            <a:endParaRPr kumimoji="1" lang="en-US" altLang="ja-JP" dirty="0" smtClean="0">
              <a:latin typeface="HG丸ｺﾞｼｯｸM-PRO" panose="020F0600000000000000" pitchFamily="50" charset="-128"/>
              <a:ea typeface="HG丸ｺﾞｼｯｸM-PRO" panose="020F0600000000000000" pitchFamily="50" charset="-128"/>
            </a:endParaRPr>
          </a:p>
          <a:p>
            <a:r>
              <a:rPr kumimoji="1" lang="ja-JP" altLang="en-US" dirty="0" smtClean="0">
                <a:latin typeface="HG丸ｺﾞｼｯｸM-PRO" panose="020F0600000000000000" pitchFamily="50" charset="-128"/>
                <a:ea typeface="HG丸ｺﾞｼｯｸM-PRO" panose="020F0600000000000000" pitchFamily="50" charset="-128"/>
              </a:rPr>
              <a:t>「意見を聞いておいたからＯＫ」など</a:t>
            </a:r>
            <a:endParaRPr kumimoji="1" lang="en-US" altLang="ja-JP" dirty="0" smtClean="0">
              <a:latin typeface="HG丸ｺﾞｼｯｸM-PRO" panose="020F0600000000000000" pitchFamily="50" charset="-128"/>
              <a:ea typeface="HG丸ｺﾞｼｯｸM-PRO" panose="020F0600000000000000" pitchFamily="50" charset="-128"/>
            </a:endParaRPr>
          </a:p>
          <a:p>
            <a:r>
              <a:rPr kumimoji="1" lang="ja-JP" altLang="en-US" dirty="0" smtClean="0">
                <a:latin typeface="HG丸ｺﾞｼｯｸM-PRO" panose="020F0600000000000000" pitchFamily="50" charset="-128"/>
                <a:ea typeface="HG丸ｺﾞｼｯｸM-PRO" panose="020F0600000000000000" pitchFamily="50" charset="-128"/>
              </a:rPr>
              <a:t>学習形態や手法を用いることが，目的となっているケースがありませんか。</a:t>
            </a:r>
            <a:endParaRPr kumimoji="1" lang="en-US" altLang="ja-JP" dirty="0" smtClean="0">
              <a:latin typeface="HG丸ｺﾞｼｯｸM-PRO" panose="020F0600000000000000" pitchFamily="50" charset="-128"/>
              <a:ea typeface="HG丸ｺﾞｼｯｸM-PRO" panose="020F0600000000000000" pitchFamily="50" charset="-128"/>
            </a:endParaRPr>
          </a:p>
          <a:p>
            <a:r>
              <a:rPr kumimoji="1" lang="ja-JP" altLang="en-US" dirty="0" smtClean="0">
                <a:latin typeface="HG丸ｺﾞｼｯｸM-PRO" panose="020F0600000000000000" pitchFamily="50" charset="-128"/>
                <a:ea typeface="HG丸ｺﾞｼｯｸM-PRO" panose="020F0600000000000000" pitchFamily="50" charset="-128"/>
              </a:rPr>
              <a:t>また，参加型学習を実施したとしても，</a:t>
            </a:r>
            <a:endParaRPr kumimoji="1" lang="en-US" altLang="ja-JP" dirty="0" smtClean="0">
              <a:latin typeface="HG丸ｺﾞｼｯｸM-PRO" panose="020F0600000000000000" pitchFamily="50" charset="-128"/>
              <a:ea typeface="HG丸ｺﾞｼｯｸM-PRO" panose="020F0600000000000000" pitchFamily="50" charset="-128"/>
            </a:endParaRPr>
          </a:p>
          <a:p>
            <a:r>
              <a:rPr kumimoji="1" lang="ja-JP" altLang="en-US" dirty="0" smtClean="0">
                <a:latin typeface="HG丸ｺﾞｼｯｸM-PRO" panose="020F0600000000000000" pitchFamily="50" charset="-128"/>
                <a:ea typeface="HG丸ｺﾞｼｯｸM-PRO" panose="020F0600000000000000" pitchFamily="50" charset="-128"/>
              </a:rPr>
              <a:t>マンネリ化してしまっていたり，やらされ感があったり，</a:t>
            </a:r>
            <a:endParaRPr kumimoji="1" lang="en-US" altLang="ja-JP" dirty="0" smtClean="0">
              <a:latin typeface="HG丸ｺﾞｼｯｸM-PRO" panose="020F0600000000000000" pitchFamily="50" charset="-128"/>
              <a:ea typeface="HG丸ｺﾞｼｯｸM-PRO" panose="020F0600000000000000" pitchFamily="50" charset="-128"/>
            </a:endParaRPr>
          </a:p>
          <a:p>
            <a:r>
              <a:rPr kumimoji="1" lang="ja-JP" altLang="en-US" dirty="0" smtClean="0">
                <a:latin typeface="HG丸ｺﾞｼｯｸM-PRO" panose="020F0600000000000000" pitchFamily="50" charset="-128"/>
                <a:ea typeface="HG丸ｺﾞｼｯｸM-PRO" panose="020F0600000000000000" pitchFamily="50" charset="-128"/>
              </a:rPr>
              <a:t>成果が見えず，もやもや感が残ったり・・・。</a:t>
            </a:r>
            <a:endParaRPr kumimoji="1" lang="en-US" altLang="ja-JP" dirty="0" smtClean="0">
              <a:latin typeface="HG丸ｺﾞｼｯｸM-PRO" panose="020F0600000000000000" pitchFamily="50" charset="-128"/>
              <a:ea typeface="HG丸ｺﾞｼｯｸM-PRO" panose="020F0600000000000000" pitchFamily="50" charset="-128"/>
            </a:endParaRPr>
          </a:p>
          <a:p>
            <a:r>
              <a:rPr kumimoji="1" lang="ja-JP" altLang="en-US" dirty="0" smtClean="0">
                <a:latin typeface="HG丸ｺﾞｼｯｸM-PRO" panose="020F0600000000000000" pitchFamily="50" charset="-128"/>
                <a:ea typeface="HG丸ｺﾞｼｯｸM-PRO" panose="020F0600000000000000" pitchFamily="50" charset="-128"/>
              </a:rPr>
              <a:t>さらには，そもそも１人でやりたいという方がいたり</a:t>
            </a:r>
            <a:r>
              <a:rPr kumimoji="1" lang="en-US" altLang="ja-JP" dirty="0" smtClean="0">
                <a:latin typeface="HG丸ｺﾞｼｯｸM-PRO" panose="020F0600000000000000" pitchFamily="50" charset="-128"/>
                <a:ea typeface="HG丸ｺﾞｼｯｸM-PRO" panose="020F0600000000000000" pitchFamily="50" charset="-128"/>
              </a:rPr>
              <a:t>…</a:t>
            </a:r>
            <a:r>
              <a:rPr kumimoji="1" lang="ja-JP" altLang="en-US" dirty="0" smtClean="0">
                <a:latin typeface="HG丸ｺﾞｼｯｸM-PRO" panose="020F0600000000000000" pitchFamily="50" charset="-128"/>
                <a:ea typeface="HG丸ｺﾞｼｯｸM-PRO" panose="020F0600000000000000" pitchFamily="50" charset="-128"/>
              </a:rPr>
              <a:t>と</a:t>
            </a:r>
            <a:endParaRPr kumimoji="1" lang="en-US" altLang="ja-JP" dirty="0" smtClean="0">
              <a:latin typeface="HG丸ｺﾞｼｯｸM-PRO" panose="020F0600000000000000" pitchFamily="50" charset="-128"/>
              <a:ea typeface="HG丸ｺﾞｼｯｸM-PRO" panose="020F0600000000000000" pitchFamily="50" charset="-128"/>
            </a:endParaRPr>
          </a:p>
          <a:p>
            <a:r>
              <a:rPr kumimoji="1" lang="ja-JP" altLang="en-US" dirty="0" smtClean="0">
                <a:latin typeface="HG丸ｺﾞｼｯｸM-PRO" panose="020F0600000000000000" pitchFamily="50" charset="-128"/>
                <a:ea typeface="HG丸ｺﾞｼｯｸM-PRO" panose="020F0600000000000000" pitchFamily="50" charset="-128"/>
              </a:rPr>
              <a:t>参加者は本当に目的達成に近づいているのでしょうか。</a:t>
            </a:r>
            <a:endParaRPr kumimoji="1" lang="en-US" altLang="ja-JP" dirty="0" smtClean="0">
              <a:latin typeface="HG丸ｺﾞｼｯｸM-PRO" panose="020F0600000000000000" pitchFamily="50" charset="-128"/>
              <a:ea typeface="HG丸ｺﾞｼｯｸM-PRO" panose="020F0600000000000000" pitchFamily="50" charset="-128"/>
            </a:endParaRPr>
          </a:p>
          <a:p>
            <a:endParaRPr kumimoji="1" lang="en-US" altLang="ja-JP" dirty="0" smtClean="0">
              <a:latin typeface="HG丸ｺﾞｼｯｸM-PRO" panose="020F0600000000000000" pitchFamily="50" charset="-128"/>
              <a:ea typeface="HG丸ｺﾞｼｯｸM-PRO" panose="020F0600000000000000" pitchFamily="50" charset="-128"/>
            </a:endParaRPr>
          </a:p>
          <a:p>
            <a:r>
              <a:rPr kumimoji="1" lang="ja-JP" altLang="en-US" dirty="0" smtClean="0">
                <a:latin typeface="HG丸ｺﾞｼｯｸM-PRO" panose="020F0600000000000000" pitchFamily="50" charset="-128"/>
                <a:ea typeface="HG丸ｺﾞｼｯｸM-PRO" panose="020F0600000000000000" pitchFamily="50" charset="-128"/>
              </a:rPr>
              <a:t>このように，参加型学習には落とし穴もあるのです。</a:t>
            </a:r>
            <a:endParaRPr kumimoji="1" lang="en-US" altLang="ja-JP" dirty="0" smtClean="0">
              <a:latin typeface="HG丸ｺﾞｼｯｸM-PRO" panose="020F0600000000000000" pitchFamily="50" charset="-128"/>
              <a:ea typeface="HG丸ｺﾞｼｯｸM-PRO" panose="020F0600000000000000" pitchFamily="50" charset="-128"/>
            </a:endParaRPr>
          </a:p>
          <a:p>
            <a:r>
              <a:rPr kumimoji="1" lang="ja-JP" altLang="en-US" dirty="0" smtClean="0">
                <a:latin typeface="HG丸ｺﾞｼｯｸM-PRO" panose="020F0600000000000000" pitchFamily="50" charset="-128"/>
                <a:ea typeface="HG丸ｺﾞｼｯｸM-PRO" panose="020F0600000000000000" pitchFamily="50" charset="-128"/>
              </a:rPr>
              <a:t>学習形態や手法が目的になっていないか，</a:t>
            </a:r>
            <a:endParaRPr kumimoji="1" lang="en-US" altLang="ja-JP" dirty="0" smtClean="0">
              <a:latin typeface="HG丸ｺﾞｼｯｸM-PRO" panose="020F0600000000000000" pitchFamily="50" charset="-128"/>
              <a:ea typeface="HG丸ｺﾞｼｯｸM-PRO" panose="020F0600000000000000" pitchFamily="50" charset="-128"/>
            </a:endParaRPr>
          </a:p>
          <a:p>
            <a:r>
              <a:rPr kumimoji="1" lang="ja-JP" altLang="en-US" dirty="0" smtClean="0">
                <a:latin typeface="HG丸ｺﾞｼｯｸM-PRO" panose="020F0600000000000000" pitchFamily="50" charset="-128"/>
                <a:ea typeface="HG丸ｺﾞｼｯｸM-PRO" panose="020F0600000000000000" pitchFamily="50" charset="-128"/>
              </a:rPr>
              <a:t>そして，参加者が本当に目的達成に近づいているかを振り返りながら</a:t>
            </a:r>
            <a:endParaRPr kumimoji="1" lang="en-US" altLang="ja-JP" dirty="0" smtClean="0">
              <a:latin typeface="HG丸ｺﾞｼｯｸM-PRO" panose="020F0600000000000000" pitchFamily="50" charset="-128"/>
              <a:ea typeface="HG丸ｺﾞｼｯｸM-PRO" panose="020F0600000000000000" pitchFamily="50" charset="-128"/>
            </a:endParaRPr>
          </a:p>
          <a:p>
            <a:r>
              <a:rPr kumimoji="1" lang="ja-JP" altLang="en-US" dirty="0" smtClean="0">
                <a:latin typeface="HG丸ｺﾞｼｯｸM-PRO" panose="020F0600000000000000" pitchFamily="50" charset="-128"/>
                <a:ea typeface="HG丸ｺﾞｼｯｸM-PRO" panose="020F0600000000000000" pitchFamily="50" charset="-128"/>
              </a:rPr>
              <a:t>参加型学習を進めていくことが大切です。</a:t>
            </a:r>
            <a:endParaRPr kumimoji="1" lang="en-US" altLang="ja-JP" dirty="0" smtClean="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0"/>
          </p:nvPr>
        </p:nvSpPr>
        <p:spPr>
          <a:xfrm>
            <a:off x="3850837" y="9428009"/>
            <a:ext cx="2945659" cy="496332"/>
          </a:xfrm>
          <a:prstGeom prst="rect">
            <a:avLst/>
          </a:prstGeom>
        </p:spPr>
        <p:txBody>
          <a:bodyPr/>
          <a:lstStyle/>
          <a:p>
            <a:fld id="{71585E1A-0059-4B99-BBBA-25012EC2E9E7}" type="slidenum">
              <a:rPr kumimoji="1" lang="ja-JP" altLang="en-US" smtClean="0"/>
              <a:t>9</a:t>
            </a:fld>
            <a:endParaRPr kumimoji="1" lang="ja-JP" altLang="en-US"/>
          </a:p>
        </p:txBody>
      </p:sp>
    </p:spTree>
    <p:extLst>
      <p:ext uri="{BB962C8B-B14F-4D97-AF65-F5344CB8AC3E}">
        <p14:creationId xmlns:p14="http://schemas.microsoft.com/office/powerpoint/2010/main" val="16332598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3199208" y="1752600"/>
            <a:ext cx="5143502" cy="1828800"/>
          </a:xfrm>
        </p:spPr>
        <p:txBody>
          <a:bodyPr anchor="b">
            <a:normAutofit/>
          </a:bodyPr>
          <a:lstStyle>
            <a:lvl1pPr algn="l" latinLnBrk="0">
              <a:defRPr kumimoji="1" lang="ja-JP" sz="4800"/>
            </a:lvl1pPr>
          </a:lstStyle>
          <a:p>
            <a:r>
              <a:rPr kumimoji="1" lang="ja-JP" altLang="en-US" smtClean="0"/>
              <a:t>マスター タイトルの書式設定</a:t>
            </a:r>
            <a:endParaRPr kumimoji="1" lang="ja-JP" dirty="0"/>
          </a:p>
        </p:txBody>
      </p:sp>
      <p:sp>
        <p:nvSpPr>
          <p:cNvPr id="3" name="サブタイトル 2"/>
          <p:cNvSpPr>
            <a:spLocks noGrp="1"/>
          </p:cNvSpPr>
          <p:nvPr>
            <p:ph type="subTitle" idx="1"/>
          </p:nvPr>
        </p:nvSpPr>
        <p:spPr>
          <a:xfrm>
            <a:off x="3199207" y="3733800"/>
            <a:ext cx="5143502" cy="914400"/>
          </a:xfrm>
        </p:spPr>
        <p:txBody>
          <a:bodyPr>
            <a:normAutofit/>
          </a:bodyPr>
          <a:lstStyle>
            <a:lvl1pPr marL="0" indent="0" algn="l" latinLnBrk="0">
              <a:spcBef>
                <a:spcPts val="0"/>
              </a:spcBef>
              <a:buNone/>
              <a:defRPr kumimoji="1" lang="ja-JP" sz="2000"/>
            </a:lvl1pPr>
            <a:lvl2pPr marL="457200" indent="0" algn="ctr" latinLnBrk="0">
              <a:buNone/>
              <a:defRPr kumimoji="1" lang="ja-JP" sz="2000"/>
            </a:lvl2pPr>
            <a:lvl3pPr marL="914400" indent="0" algn="ctr" latinLnBrk="0">
              <a:buNone/>
              <a:defRPr kumimoji="1" lang="ja-JP" sz="1800"/>
            </a:lvl3pPr>
            <a:lvl4pPr marL="1371600" indent="0" algn="ctr" latinLnBrk="0">
              <a:buNone/>
              <a:defRPr kumimoji="1" lang="ja-JP" sz="1600"/>
            </a:lvl4pPr>
            <a:lvl5pPr marL="1828800" indent="0" algn="ctr" latinLnBrk="0">
              <a:buNone/>
              <a:defRPr kumimoji="1" lang="ja-JP" sz="1600"/>
            </a:lvl5pPr>
            <a:lvl6pPr marL="2286000" indent="0" algn="ctr" latinLnBrk="0">
              <a:buNone/>
              <a:defRPr kumimoji="1" lang="ja-JP" sz="1600"/>
            </a:lvl6pPr>
            <a:lvl7pPr marL="2743200" indent="0" algn="ctr" latinLnBrk="0">
              <a:buNone/>
              <a:defRPr kumimoji="1" lang="ja-JP" sz="1600"/>
            </a:lvl7pPr>
            <a:lvl8pPr marL="3200400" indent="0" algn="ctr" latinLnBrk="0">
              <a:buNone/>
              <a:defRPr kumimoji="1" lang="ja-JP" sz="1600"/>
            </a:lvl8pPr>
            <a:lvl9pPr marL="3657600" indent="0" algn="ctr" latinLnBrk="0">
              <a:buNone/>
              <a:defRPr kumimoji="1" lang="ja-JP" sz="1600"/>
            </a:lvl9pPr>
          </a:lstStyle>
          <a:p>
            <a:r>
              <a:rPr kumimoji="1" lang="ja-JP" altLang="en-US" smtClean="0"/>
              <a:t>マスター サブタイトルの書式設定</a:t>
            </a:r>
            <a:endParaRPr kumimoji="1" lang="ja-JP" dirty="0"/>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3 つの画像とキャプション">
    <p:spTree>
      <p:nvGrpSpPr>
        <p:cNvPr id="1" name=""/>
        <p:cNvGrpSpPr/>
        <p:nvPr/>
      </p:nvGrpSpPr>
      <p:grpSpPr>
        <a:xfrm>
          <a:off x="0" y="0"/>
          <a:ext cx="0" cy="0"/>
          <a:chOff x="0" y="0"/>
          <a:chExt cx="0" cy="0"/>
        </a:xfrm>
      </p:grpSpPr>
      <p:sp>
        <p:nvSpPr>
          <p:cNvPr id="6" name="日付プレースホルダー 5"/>
          <p:cNvSpPr>
            <a:spLocks noGrp="1"/>
          </p:cNvSpPr>
          <p:nvPr>
            <p:ph type="dt" sz="half" idx="10"/>
          </p:nvPr>
        </p:nvSpPr>
        <p:spPr/>
        <p:txBody>
          <a:bodyPr/>
          <a:lstStyle/>
          <a:p>
            <a:fld id="{FA4C7614-15A9-43A8-9E98-106A33ED6C41}" type="datetimeFigureOut">
              <a:rPr kumimoji="0" lang="en-US" smtClean="0">
                <a:solidFill>
                  <a:prstClr val="black">
                    <a:tint val="75000"/>
                  </a:prstClr>
                </a:solidFill>
              </a:rPr>
              <a:pPr/>
              <a:t>7/6/2016</a:t>
            </a:fld>
            <a:endParaRPr kumimoji="0" lang="en-US">
              <a:solidFill>
                <a:prstClr val="black">
                  <a:tint val="75000"/>
                </a:prstClr>
              </a:solidFill>
            </a:endParaRPr>
          </a:p>
        </p:txBody>
      </p:sp>
      <p:sp>
        <p:nvSpPr>
          <p:cNvPr id="7" name="フッター プレースホルダー 6"/>
          <p:cNvSpPr>
            <a:spLocks noGrp="1"/>
          </p:cNvSpPr>
          <p:nvPr>
            <p:ph type="ftr" sz="quarter" idx="11"/>
          </p:nvPr>
        </p:nvSpPr>
        <p:spPr/>
        <p:txBody>
          <a:bodyPr/>
          <a:lstStyle/>
          <a:p>
            <a:endParaRPr kumimoji="0" lang="en-US">
              <a:solidFill>
                <a:prstClr val="black">
                  <a:tint val="75000"/>
                </a:prstClr>
              </a:solidFill>
            </a:endParaRPr>
          </a:p>
        </p:txBody>
      </p:sp>
      <p:sp>
        <p:nvSpPr>
          <p:cNvPr id="8" name="スライド番号プレースホルダー 7"/>
          <p:cNvSpPr>
            <a:spLocks noGrp="1"/>
          </p:cNvSpPr>
          <p:nvPr>
            <p:ph type="sldNum" sz="quarter" idx="12"/>
          </p:nvPr>
        </p:nvSpPr>
        <p:spPr/>
        <p:txBody>
          <a:bodyPr/>
          <a:lstStyle/>
          <a:p>
            <a:fld id="{EFED3CB9-049B-4F4F-82D1-8A95299C975C}" type="slidenum">
              <a:rPr kumimoji="0" lang="en-US" smtClean="0">
                <a:solidFill>
                  <a:prstClr val="black">
                    <a:tint val="75000"/>
                  </a:prstClr>
                </a:solidFill>
              </a:rPr>
              <a:pPr/>
              <a:t>‹#›</a:t>
            </a:fld>
            <a:endParaRPr kumimoji="0" lang="en-US">
              <a:solidFill>
                <a:prstClr val="black">
                  <a:tint val="75000"/>
                </a:prstClr>
              </a:solidFill>
            </a:endParaRPr>
          </a:p>
        </p:txBody>
      </p:sp>
      <p:grpSp>
        <p:nvGrpSpPr>
          <p:cNvPr id="84" name="グループ 83"/>
          <p:cNvGrpSpPr>
            <a:grpSpLocks noChangeAspect="1"/>
          </p:cNvGrpSpPr>
          <p:nvPr/>
        </p:nvGrpSpPr>
        <p:grpSpPr>
          <a:xfrm rot="16200000" flipV="1">
            <a:off x="-425972" y="1653786"/>
            <a:ext cx="5053664" cy="3308889"/>
            <a:chOff x="895350" y="3313113"/>
            <a:chExt cx="3613151" cy="2790825"/>
          </a:xfrm>
          <a:solidFill>
            <a:schemeClr val="tx1">
              <a:lumMod val="50000"/>
            </a:schemeClr>
          </a:solidFill>
        </p:grpSpPr>
        <p:sp>
          <p:nvSpPr>
            <p:cNvPr id="85" name="フリーフォーム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86" name="フリーフォーム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87" name="フリーフォーム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88" name="フリーフォーム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89" name="フリーフォーム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90" name="フリーフォーム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91" name="フリーフォーム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92" name="フリーフォーム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93" name="フリーフォーム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94" name="フリーフォーム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95" name="フリーフォーム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96" name="フリーフォーム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grpSp>
      <p:sp>
        <p:nvSpPr>
          <p:cNvPr id="97" name="画像プレースホルダー 33"/>
          <p:cNvSpPr>
            <a:spLocks noGrp="1"/>
          </p:cNvSpPr>
          <p:nvPr>
            <p:ph type="pic" sz="quarter" idx="17"/>
          </p:nvPr>
        </p:nvSpPr>
        <p:spPr>
          <a:xfrm>
            <a:off x="630596" y="1020193"/>
            <a:ext cx="2914650" cy="4572000"/>
          </a:xfrm>
          <a:solidFill>
            <a:schemeClr val="bg2"/>
          </a:solidFill>
          <a:ln w="38100">
            <a:solidFill>
              <a:schemeClr val="bg1"/>
            </a:solidFill>
          </a:ln>
        </p:spPr>
        <p:txBody>
          <a:bodyPr/>
          <a:lstStyle>
            <a:lvl1pPr marL="0" indent="0" algn="ctr" latinLnBrk="0">
              <a:buNone/>
              <a:defRPr kumimoji="1" lang="ja-JP"/>
            </a:lvl1pPr>
          </a:lstStyle>
          <a:p>
            <a:r>
              <a:rPr kumimoji="1" lang="ja-JP" altLang="en-US" smtClean="0"/>
              <a:t>アイコンをクリックして図を追加</a:t>
            </a:r>
            <a:endParaRPr kumimoji="1" lang="ja-JP"/>
          </a:p>
        </p:txBody>
      </p:sp>
      <p:grpSp>
        <p:nvGrpSpPr>
          <p:cNvPr id="98" name="グループ 97"/>
          <p:cNvGrpSpPr/>
          <p:nvPr/>
        </p:nvGrpSpPr>
        <p:grpSpPr>
          <a:xfrm>
            <a:off x="3991867" y="319177"/>
            <a:ext cx="2542205" cy="2710838"/>
            <a:chOff x="895350" y="3313113"/>
            <a:chExt cx="3613151" cy="2790825"/>
          </a:xfrm>
          <a:solidFill>
            <a:schemeClr val="tx1">
              <a:lumMod val="50000"/>
            </a:schemeClr>
          </a:solidFill>
        </p:grpSpPr>
        <p:sp>
          <p:nvSpPr>
            <p:cNvPr id="99" name="フリーフォーム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00" name="フリーフォーム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01" name="フリーフォーム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02" name="フリーフォーム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03" name="フリーフォーム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04" name="フリーフォーム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05" name="フリーフォーム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06" name="フリーフォーム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07" name="フリーフォーム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08" name="フリーフォーム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09" name="フリーフォーム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10" name="フリーフォーム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grpSp>
      <p:sp>
        <p:nvSpPr>
          <p:cNvPr id="111" name="画像プレースホルダー 33"/>
          <p:cNvSpPr>
            <a:spLocks noGrp="1" noChangeAspect="1"/>
          </p:cNvSpPr>
          <p:nvPr>
            <p:ph type="pic" sz="quarter" idx="18"/>
          </p:nvPr>
        </p:nvSpPr>
        <p:spPr>
          <a:xfrm>
            <a:off x="4160085" y="529603"/>
            <a:ext cx="2245025" cy="2305338"/>
          </a:xfrm>
          <a:solidFill>
            <a:schemeClr val="bg2"/>
          </a:solidFill>
          <a:ln w="38100">
            <a:solidFill>
              <a:schemeClr val="bg1"/>
            </a:solidFill>
          </a:ln>
        </p:spPr>
        <p:txBody>
          <a:bodyPr/>
          <a:lstStyle>
            <a:lvl1pPr marL="0" indent="0" algn="ctr" latinLnBrk="0">
              <a:buNone/>
              <a:defRPr kumimoji="1" lang="ja-JP"/>
            </a:lvl1pPr>
          </a:lstStyle>
          <a:p>
            <a:r>
              <a:rPr kumimoji="1" lang="ja-JP" altLang="en-US" smtClean="0"/>
              <a:t>アイコンをクリックして図を追加</a:t>
            </a:r>
            <a:endParaRPr kumimoji="1" lang="ja-JP"/>
          </a:p>
        </p:txBody>
      </p:sp>
      <p:grpSp>
        <p:nvGrpSpPr>
          <p:cNvPr id="112" name="グループ 111"/>
          <p:cNvGrpSpPr/>
          <p:nvPr/>
        </p:nvGrpSpPr>
        <p:grpSpPr>
          <a:xfrm>
            <a:off x="3991867" y="3436140"/>
            <a:ext cx="2542205" cy="2710838"/>
            <a:chOff x="895350" y="3313113"/>
            <a:chExt cx="3613151" cy="2790825"/>
          </a:xfrm>
          <a:solidFill>
            <a:schemeClr val="tx1">
              <a:lumMod val="50000"/>
            </a:schemeClr>
          </a:solidFill>
        </p:grpSpPr>
        <p:sp>
          <p:nvSpPr>
            <p:cNvPr id="113" name="フリーフォーム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14" name="フリーフォーム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15" name="フリーフォーム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16" name="フリーフォーム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17" name="フリーフォーム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18" name="フリーフォーム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19" name="フリーフォーム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20" name="フリーフォーム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21" name="フリーフォーム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22" name="フリーフォーム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23" name="フリーフォーム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24" name="フリーフォーム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grpSp>
      <p:sp>
        <p:nvSpPr>
          <p:cNvPr id="125" name="画像プレースホルダー 33"/>
          <p:cNvSpPr>
            <a:spLocks noGrp="1" noChangeAspect="1"/>
          </p:cNvSpPr>
          <p:nvPr>
            <p:ph type="pic" sz="quarter" idx="19"/>
          </p:nvPr>
        </p:nvSpPr>
        <p:spPr>
          <a:xfrm>
            <a:off x="4160085" y="3646566"/>
            <a:ext cx="2245025" cy="2305338"/>
          </a:xfrm>
          <a:solidFill>
            <a:schemeClr val="bg2"/>
          </a:solidFill>
          <a:ln w="38100">
            <a:solidFill>
              <a:schemeClr val="bg1"/>
            </a:solidFill>
          </a:ln>
        </p:spPr>
        <p:txBody>
          <a:bodyPr/>
          <a:lstStyle>
            <a:lvl1pPr marL="0" indent="0" algn="ctr" latinLnBrk="0">
              <a:buNone/>
              <a:defRPr kumimoji="1" lang="ja-JP"/>
            </a:lvl1pPr>
          </a:lstStyle>
          <a:p>
            <a:r>
              <a:rPr kumimoji="1" lang="ja-JP" altLang="en-US" smtClean="0"/>
              <a:t>アイコンをクリックして図を追加</a:t>
            </a:r>
            <a:endParaRPr kumimoji="1" lang="ja-JP"/>
          </a:p>
        </p:txBody>
      </p:sp>
      <p:sp>
        <p:nvSpPr>
          <p:cNvPr id="126" name="テキスト プレースホルダー 3"/>
          <p:cNvSpPr>
            <a:spLocks noGrp="1"/>
          </p:cNvSpPr>
          <p:nvPr>
            <p:ph type="body" sz="half" idx="21"/>
          </p:nvPr>
        </p:nvSpPr>
        <p:spPr>
          <a:xfrm>
            <a:off x="6799661" y="2048894"/>
            <a:ext cx="1714500" cy="2514599"/>
          </a:xfrm>
        </p:spPr>
        <p:txBody>
          <a:bodyPr anchor="ctr">
            <a:normAutofit/>
          </a:bodyPr>
          <a:lstStyle>
            <a:lvl1pPr marL="0" indent="0" latinLnBrk="0">
              <a:spcBef>
                <a:spcPts val="1600"/>
              </a:spcBef>
              <a:buNone/>
              <a:defRPr kumimoji="1" lang="ja-JP" sz="1600"/>
            </a:lvl1pPr>
            <a:lvl2pPr marL="457200" indent="0" latinLnBrk="0">
              <a:buNone/>
              <a:defRPr kumimoji="1" lang="ja-JP" sz="1400"/>
            </a:lvl2pPr>
            <a:lvl3pPr marL="914400" indent="0" latinLnBrk="0">
              <a:buNone/>
              <a:defRPr kumimoji="1" lang="ja-JP" sz="1200"/>
            </a:lvl3pPr>
            <a:lvl4pPr marL="1371600" indent="0" latinLnBrk="0">
              <a:buNone/>
              <a:defRPr kumimoji="1" lang="ja-JP" sz="1000"/>
            </a:lvl4pPr>
            <a:lvl5pPr marL="1828800" indent="0" latinLnBrk="0">
              <a:buNone/>
              <a:defRPr kumimoji="1" lang="ja-JP" sz="1000"/>
            </a:lvl5pPr>
            <a:lvl6pPr marL="2286000" indent="0" latinLnBrk="0">
              <a:buNone/>
              <a:defRPr kumimoji="1" lang="ja-JP" sz="1000"/>
            </a:lvl6pPr>
            <a:lvl7pPr marL="2743200" indent="0" latinLnBrk="0">
              <a:buNone/>
              <a:defRPr kumimoji="1" lang="ja-JP" sz="1000"/>
            </a:lvl7pPr>
            <a:lvl8pPr marL="3200400" indent="0" latinLnBrk="0">
              <a:buNone/>
              <a:defRPr kumimoji="1" lang="ja-JP" sz="1000"/>
            </a:lvl8pPr>
            <a:lvl9pPr marL="3657600" indent="0" latinLnBrk="0">
              <a:buNone/>
              <a:defRPr kumimoji="1" lang="ja-JP" sz="1000"/>
            </a:lvl9pPr>
          </a:lstStyle>
          <a:p>
            <a:pPr lvl="0"/>
            <a:r>
              <a:rPr kumimoji="1" lang="ja-JP" altLang="en-US" smtClean="0"/>
              <a:t>マスター テキストの書式設定</a:t>
            </a:r>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キャプション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633799" y="1330347"/>
            <a:ext cx="2880360" cy="2103120"/>
          </a:xfrm>
        </p:spPr>
        <p:txBody>
          <a:bodyPr anchor="b">
            <a:normAutofit/>
          </a:bodyPr>
          <a:lstStyle>
            <a:lvl1pPr latinLnBrk="0">
              <a:defRPr kumimoji="1" lang="ja-JP" sz="3600"/>
            </a:lvl1pPr>
          </a:lstStyle>
          <a:p>
            <a:r>
              <a:rPr kumimoji="1" lang="ja-JP" altLang="en-US" smtClean="0"/>
              <a:t>マスター タイトルの書式設定</a:t>
            </a:r>
            <a:endParaRPr kumimoji="1" lang="ja-JP" dirty="0"/>
          </a:p>
        </p:txBody>
      </p:sp>
      <p:sp>
        <p:nvSpPr>
          <p:cNvPr id="3" name="コンテンツ プレースホルダー 2"/>
          <p:cNvSpPr>
            <a:spLocks noGrp="1"/>
          </p:cNvSpPr>
          <p:nvPr>
            <p:ph idx="1"/>
          </p:nvPr>
        </p:nvSpPr>
        <p:spPr>
          <a:xfrm>
            <a:off x="627460" y="914400"/>
            <a:ext cx="4629151" cy="5029200"/>
          </a:xfrm>
        </p:spPr>
        <p:txBody>
          <a:bodyPr>
            <a:normAutofit/>
          </a:bodyPr>
          <a:lstStyle>
            <a:lvl1pPr latinLnBrk="0">
              <a:defRPr kumimoji="1" lang="ja-JP" sz="2400"/>
            </a:lvl1pPr>
            <a:lvl2pPr latinLnBrk="0">
              <a:defRPr kumimoji="1" lang="ja-JP" sz="2000"/>
            </a:lvl2pPr>
            <a:lvl3pPr latinLnBrk="0">
              <a:defRPr kumimoji="1" lang="ja-JP" sz="1800"/>
            </a:lvl3pPr>
            <a:lvl4pPr latinLnBrk="0">
              <a:defRPr kumimoji="1" lang="ja-JP" sz="1600"/>
            </a:lvl4pPr>
            <a:lvl5pPr latinLnBrk="0">
              <a:defRPr kumimoji="1" lang="ja-JP" sz="1600"/>
            </a:lvl5pPr>
            <a:lvl6pPr latinLnBrk="0">
              <a:defRPr kumimoji="1" lang="ja-JP" sz="2000"/>
            </a:lvl6pPr>
            <a:lvl7pPr latinLnBrk="0">
              <a:defRPr kumimoji="1" lang="ja-JP" sz="2000"/>
            </a:lvl7pPr>
            <a:lvl8pPr latinLnBrk="0">
              <a:defRPr kumimoji="1" lang="ja-JP" sz="2000"/>
            </a:lvl8pPr>
            <a:lvl9pPr latinLnBrk="0">
              <a:defRPr kumimoji="1" lang="ja-JP"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dirty="0"/>
          </a:p>
        </p:txBody>
      </p:sp>
      <p:sp>
        <p:nvSpPr>
          <p:cNvPr id="4" name="テキスト プレースホルダー 3"/>
          <p:cNvSpPr>
            <a:spLocks noGrp="1"/>
          </p:cNvSpPr>
          <p:nvPr>
            <p:ph type="body" sz="half" idx="2"/>
          </p:nvPr>
        </p:nvSpPr>
        <p:spPr>
          <a:xfrm>
            <a:off x="5633799" y="3555524"/>
            <a:ext cx="2880360" cy="2388077"/>
          </a:xfrm>
        </p:spPr>
        <p:txBody>
          <a:bodyPr>
            <a:normAutofit/>
          </a:bodyPr>
          <a:lstStyle>
            <a:lvl1pPr marL="0" indent="0" latinLnBrk="0">
              <a:buNone/>
              <a:defRPr kumimoji="1" lang="ja-JP" sz="1800"/>
            </a:lvl1pPr>
            <a:lvl2pPr marL="457200" indent="0" latinLnBrk="0">
              <a:buNone/>
              <a:defRPr kumimoji="1" lang="ja-JP" sz="1400"/>
            </a:lvl2pPr>
            <a:lvl3pPr marL="914400" indent="0" latinLnBrk="0">
              <a:buNone/>
              <a:defRPr kumimoji="1" lang="ja-JP" sz="1200"/>
            </a:lvl3pPr>
            <a:lvl4pPr marL="1371600" indent="0" latinLnBrk="0">
              <a:buNone/>
              <a:defRPr kumimoji="1" lang="ja-JP" sz="1000"/>
            </a:lvl4pPr>
            <a:lvl5pPr marL="1828800" indent="0" latinLnBrk="0">
              <a:buNone/>
              <a:defRPr kumimoji="1" lang="ja-JP" sz="1000"/>
            </a:lvl5pPr>
            <a:lvl6pPr marL="2286000" indent="0" latinLnBrk="0">
              <a:buNone/>
              <a:defRPr kumimoji="1" lang="ja-JP" sz="1000"/>
            </a:lvl6pPr>
            <a:lvl7pPr marL="2743200" indent="0" latinLnBrk="0">
              <a:buNone/>
              <a:defRPr kumimoji="1" lang="ja-JP" sz="1000"/>
            </a:lvl7pPr>
            <a:lvl8pPr marL="3200400" indent="0" latinLnBrk="0">
              <a:buNone/>
              <a:defRPr kumimoji="1" lang="ja-JP" sz="1000"/>
            </a:lvl8pPr>
            <a:lvl9pPr marL="3657600" indent="0" latinLnBrk="0">
              <a:buNone/>
              <a:defRPr kumimoji="1" lang="ja-JP"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a:xfrm>
            <a:off x="6056708" y="6019801"/>
            <a:ext cx="1047195" cy="228600"/>
          </a:xfrm>
        </p:spPr>
        <p:txBody>
          <a:bodyPr/>
          <a:lstStyle/>
          <a:p>
            <a:fld id="{FA4C7614-15A9-43A8-9E98-106A33ED6C41}" type="datetimeFigureOut">
              <a:rPr kumimoji="0" lang="en-US" smtClean="0">
                <a:solidFill>
                  <a:prstClr val="black">
                    <a:tint val="75000"/>
                  </a:prstClr>
                </a:solidFill>
              </a:rPr>
              <a:pPr/>
              <a:t>7/6/2016</a:t>
            </a:fld>
            <a:endParaRPr kumimoji="0" 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kumimoji="0" lang="en-US">
              <a:solidFill>
                <a:prstClr val="black">
                  <a:tint val="75000"/>
                </a:prstClr>
              </a:solidFill>
            </a:endParaRPr>
          </a:p>
        </p:txBody>
      </p:sp>
      <p:sp>
        <p:nvSpPr>
          <p:cNvPr id="7" name="スライド番号プレースホルダー 6"/>
          <p:cNvSpPr>
            <a:spLocks noGrp="1"/>
          </p:cNvSpPr>
          <p:nvPr>
            <p:ph type="sldNum" sz="quarter" idx="12"/>
          </p:nvPr>
        </p:nvSpPr>
        <p:spPr>
          <a:xfrm>
            <a:off x="798910" y="6019801"/>
            <a:ext cx="571500" cy="228600"/>
          </a:xfrm>
        </p:spPr>
        <p:txBody>
          <a:bodyPr/>
          <a:lstStyle>
            <a:lvl1pPr algn="l" latinLnBrk="0">
              <a:defRPr kumimoji="1" lang="ja-JP"/>
            </a:lvl1pPr>
          </a:lstStyle>
          <a:p>
            <a:fld id="{EFED3CB9-049B-4F4F-82D1-8A95299C975C}" type="slidenum">
              <a:rPr kumimoji="0" lang="en-US" smtClean="0">
                <a:solidFill>
                  <a:prstClr val="black">
                    <a:tint val="75000"/>
                  </a:prstClr>
                </a:solidFill>
              </a:rPr>
              <a:pPr/>
              <a:t>‹#›</a:t>
            </a:fld>
            <a:endParaRPr kumimoji="0" lang="en-US">
              <a:solidFill>
                <a:prstClr val="black">
                  <a:tint val="75000"/>
                </a:prstClr>
              </a:solidFill>
            </a:endParaRPr>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画像とキャプション">
    <p:spTree>
      <p:nvGrpSpPr>
        <p:cNvPr id="1" name=""/>
        <p:cNvGrpSpPr/>
        <p:nvPr/>
      </p:nvGrpSpPr>
      <p:grpSpPr>
        <a:xfrm>
          <a:off x="0" y="0"/>
          <a:ext cx="0" cy="0"/>
          <a:chOff x="0" y="0"/>
          <a:chExt cx="0" cy="0"/>
        </a:xfrm>
      </p:grpSpPr>
      <p:grpSp>
        <p:nvGrpSpPr>
          <p:cNvPr id="8" name="グループ 7"/>
          <p:cNvGrpSpPr/>
          <p:nvPr/>
        </p:nvGrpSpPr>
        <p:grpSpPr>
          <a:xfrm>
            <a:off x="446659" y="781399"/>
            <a:ext cx="4825049" cy="5053665"/>
            <a:chOff x="5162444" y="781398"/>
            <a:chExt cx="6433398" cy="5053665"/>
          </a:xfrm>
        </p:grpSpPr>
        <p:sp>
          <p:nvSpPr>
            <p:cNvPr id="9" name="フリーフォーム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kumimoji="1" lang="ja-JP"/>
            </a:p>
          </p:txBody>
        </p:sp>
        <p:sp>
          <p:nvSpPr>
            <p:cNvPr id="10" name="フリーフォーム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kumimoji="1" lang="ja-JP"/>
            </a:p>
          </p:txBody>
        </p:sp>
        <p:grpSp>
          <p:nvGrpSpPr>
            <p:cNvPr id="11" name="グループ 10"/>
            <p:cNvGrpSpPr/>
            <p:nvPr/>
          </p:nvGrpSpPr>
          <p:grpSpPr>
            <a:xfrm>
              <a:off x="5814205" y="859113"/>
              <a:ext cx="5129146" cy="4880471"/>
              <a:chOff x="7856559" y="859113"/>
              <a:chExt cx="3086791" cy="4880471"/>
            </a:xfrm>
          </p:grpSpPr>
          <p:sp>
            <p:nvSpPr>
              <p:cNvPr id="20" name="フリーフォーム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kumimoji="1" lang="ja-JP"/>
              </a:p>
            </p:txBody>
          </p:sp>
          <p:sp>
            <p:nvSpPr>
              <p:cNvPr id="21" name="フリーフォーム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kumimoji="1" lang="ja-JP"/>
              </a:p>
            </p:txBody>
          </p:sp>
        </p:grpSp>
        <p:sp>
          <p:nvSpPr>
            <p:cNvPr id="12" name="フリーフォーム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kumimoji="1" lang="ja-JP"/>
            </a:p>
          </p:txBody>
        </p:sp>
        <p:sp>
          <p:nvSpPr>
            <p:cNvPr id="13" name="フリーフォーム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kumimoji="1" lang="ja-JP"/>
            </a:p>
          </p:txBody>
        </p:sp>
        <p:sp>
          <p:nvSpPr>
            <p:cNvPr id="14" name="フリーフォーム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kumimoji="1" lang="ja-JP"/>
            </a:p>
          </p:txBody>
        </p:sp>
        <p:sp>
          <p:nvSpPr>
            <p:cNvPr id="15" name="フリーフォーム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kumimoji="1" lang="ja-JP"/>
            </a:p>
          </p:txBody>
        </p:sp>
        <p:sp>
          <p:nvSpPr>
            <p:cNvPr id="16" name="フリーフォーム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kumimoji="1" lang="ja-JP"/>
            </a:p>
          </p:txBody>
        </p:sp>
        <p:sp>
          <p:nvSpPr>
            <p:cNvPr id="17" name="フリーフォーム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kumimoji="1" lang="ja-JP"/>
            </a:p>
          </p:txBody>
        </p:sp>
        <p:sp>
          <p:nvSpPr>
            <p:cNvPr id="18" name="フリーフォーム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kumimoji="1" lang="ja-JP"/>
            </a:p>
          </p:txBody>
        </p:sp>
        <p:sp>
          <p:nvSpPr>
            <p:cNvPr id="19" name="フリーフォーム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kumimoji="1" lang="ja-JP"/>
            </a:p>
          </p:txBody>
        </p:sp>
      </p:grpSp>
      <p:sp>
        <p:nvSpPr>
          <p:cNvPr id="2" name="タイトル 1"/>
          <p:cNvSpPr>
            <a:spLocks noGrp="1"/>
          </p:cNvSpPr>
          <p:nvPr>
            <p:ph type="title"/>
          </p:nvPr>
        </p:nvSpPr>
        <p:spPr>
          <a:xfrm>
            <a:off x="5619668" y="1330347"/>
            <a:ext cx="2880360" cy="2103120"/>
          </a:xfrm>
        </p:spPr>
        <p:txBody>
          <a:bodyPr anchor="b">
            <a:normAutofit/>
          </a:bodyPr>
          <a:lstStyle>
            <a:lvl1pPr latinLnBrk="0">
              <a:defRPr kumimoji="1" lang="ja-JP" sz="3600"/>
            </a:lvl1pPr>
          </a:lstStyle>
          <a:p>
            <a:r>
              <a:rPr kumimoji="1" lang="ja-JP" altLang="en-US" smtClean="0"/>
              <a:t>マスター タイトルの書式設定</a:t>
            </a:r>
            <a:endParaRPr kumimoji="1" lang="ja-JP" dirty="0"/>
          </a:p>
        </p:txBody>
      </p:sp>
      <p:sp>
        <p:nvSpPr>
          <p:cNvPr id="3" name="画像プレースホルダー 2"/>
          <p:cNvSpPr>
            <a:spLocks noGrp="1"/>
          </p:cNvSpPr>
          <p:nvPr>
            <p:ph type="pic" idx="1"/>
          </p:nvPr>
        </p:nvSpPr>
        <p:spPr>
          <a:xfrm>
            <a:off x="627460" y="1031195"/>
            <a:ext cx="4457700" cy="4572000"/>
          </a:xfrm>
          <a:solidFill>
            <a:schemeClr val="accent2">
              <a:lumMod val="40000"/>
              <a:lumOff val="60000"/>
            </a:schemeClr>
          </a:solidFill>
          <a:ln w="38100">
            <a:solidFill>
              <a:schemeClr val="bg1"/>
            </a:solidFill>
          </a:ln>
        </p:spPr>
        <p:txBody>
          <a:bodyPr/>
          <a:lstStyle>
            <a:lvl1pPr marL="0" indent="0" latinLnBrk="0">
              <a:buNone/>
              <a:defRPr kumimoji="1" lang="ja-JP" sz="3200"/>
            </a:lvl1pPr>
            <a:lvl2pPr marL="457200" indent="0" latinLnBrk="0">
              <a:buNone/>
              <a:defRPr kumimoji="1" lang="ja-JP" sz="2800"/>
            </a:lvl2pPr>
            <a:lvl3pPr marL="914400" indent="0" latinLnBrk="0">
              <a:buNone/>
              <a:defRPr kumimoji="1" lang="ja-JP" sz="2400"/>
            </a:lvl3pPr>
            <a:lvl4pPr marL="1371600" indent="0" latinLnBrk="0">
              <a:buNone/>
              <a:defRPr kumimoji="1" lang="ja-JP" sz="2000"/>
            </a:lvl4pPr>
            <a:lvl5pPr marL="1828800" indent="0" latinLnBrk="0">
              <a:buNone/>
              <a:defRPr kumimoji="1" lang="ja-JP" sz="2000"/>
            </a:lvl5pPr>
            <a:lvl6pPr marL="2286000" indent="0" latinLnBrk="0">
              <a:buNone/>
              <a:defRPr kumimoji="1" lang="ja-JP" sz="2000"/>
            </a:lvl6pPr>
            <a:lvl7pPr marL="2743200" indent="0" latinLnBrk="0">
              <a:buNone/>
              <a:defRPr kumimoji="1" lang="ja-JP" sz="2000"/>
            </a:lvl7pPr>
            <a:lvl8pPr marL="3200400" indent="0" latinLnBrk="0">
              <a:buNone/>
              <a:defRPr kumimoji="1" lang="ja-JP" sz="2000"/>
            </a:lvl8pPr>
            <a:lvl9pPr marL="3657600" indent="0" latinLnBrk="0">
              <a:buNone/>
              <a:defRPr kumimoji="1" lang="ja-JP" sz="2000"/>
            </a:lvl9pPr>
          </a:lstStyle>
          <a:p>
            <a:r>
              <a:rPr kumimoji="1" lang="ja-JP" altLang="en-US" smtClean="0"/>
              <a:t>アイコンをクリックして図を追加</a:t>
            </a:r>
            <a:endParaRPr kumimoji="1" lang="ja-JP"/>
          </a:p>
        </p:txBody>
      </p:sp>
      <p:sp>
        <p:nvSpPr>
          <p:cNvPr id="4" name="テキスト プレースホルダー 3"/>
          <p:cNvSpPr>
            <a:spLocks noGrp="1"/>
          </p:cNvSpPr>
          <p:nvPr>
            <p:ph type="body" sz="half" idx="2"/>
          </p:nvPr>
        </p:nvSpPr>
        <p:spPr>
          <a:xfrm>
            <a:off x="5619668" y="3555522"/>
            <a:ext cx="2880360" cy="2168517"/>
          </a:xfrm>
        </p:spPr>
        <p:txBody>
          <a:bodyPr>
            <a:normAutofit/>
          </a:bodyPr>
          <a:lstStyle>
            <a:lvl1pPr marL="0" indent="0" latinLnBrk="0">
              <a:buNone/>
              <a:defRPr kumimoji="1" lang="ja-JP" sz="1800"/>
            </a:lvl1pPr>
            <a:lvl2pPr marL="457200" indent="0" latinLnBrk="0">
              <a:buNone/>
              <a:defRPr kumimoji="1" lang="ja-JP" sz="1400"/>
            </a:lvl2pPr>
            <a:lvl3pPr marL="914400" indent="0" latinLnBrk="0">
              <a:buNone/>
              <a:defRPr kumimoji="1" lang="ja-JP" sz="1200"/>
            </a:lvl3pPr>
            <a:lvl4pPr marL="1371600" indent="0" latinLnBrk="0">
              <a:buNone/>
              <a:defRPr kumimoji="1" lang="ja-JP" sz="1000"/>
            </a:lvl4pPr>
            <a:lvl5pPr marL="1828800" indent="0" latinLnBrk="0">
              <a:buNone/>
              <a:defRPr kumimoji="1" lang="ja-JP" sz="1000"/>
            </a:lvl5pPr>
            <a:lvl6pPr marL="2286000" indent="0" latinLnBrk="0">
              <a:buNone/>
              <a:defRPr kumimoji="1" lang="ja-JP" sz="1000"/>
            </a:lvl6pPr>
            <a:lvl7pPr marL="2743200" indent="0" latinLnBrk="0">
              <a:buNone/>
              <a:defRPr kumimoji="1" lang="ja-JP" sz="1000"/>
            </a:lvl7pPr>
            <a:lvl8pPr marL="3200400" indent="0" latinLnBrk="0">
              <a:buNone/>
              <a:defRPr kumimoji="1" lang="ja-JP" sz="1000"/>
            </a:lvl8pPr>
            <a:lvl9pPr marL="3657600" indent="0" latinLnBrk="0">
              <a:buNone/>
              <a:defRPr kumimoji="1" lang="ja-JP"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A4C7614-15A9-43A8-9E98-106A33ED6C41}" type="datetimeFigureOut">
              <a:rPr kumimoji="0" lang="en-US" smtClean="0">
                <a:solidFill>
                  <a:prstClr val="black">
                    <a:tint val="75000"/>
                  </a:prstClr>
                </a:solidFill>
              </a:rPr>
              <a:pPr/>
              <a:t>7/6/2016</a:t>
            </a:fld>
            <a:endParaRPr kumimoji="0" 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kumimoji="0" 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FED3CB9-049B-4F4F-82D1-8A95299C975C}" type="slidenum">
              <a:rPr kumimoji="0" lang="en-US" smtClean="0">
                <a:solidFill>
                  <a:prstClr val="black">
                    <a:tint val="75000"/>
                  </a:prstClr>
                </a:solidFill>
              </a:rPr>
              <a:pPr/>
              <a:t>‹#›</a:t>
            </a:fld>
            <a:endParaRPr kumimoji="0" lang="en-US">
              <a:solidFill>
                <a:prstClr val="black">
                  <a:tint val="75000"/>
                </a:prstClr>
              </a:solidFill>
            </a:endParaRPr>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dirty="0"/>
          </a:p>
        </p:txBody>
      </p:sp>
      <p:sp>
        <p:nvSpPr>
          <p:cNvPr id="3" name="縦書きテキスト プレースホルダー 2"/>
          <p:cNvSpPr>
            <a:spLocks noGrp="1"/>
          </p:cNvSpPr>
          <p:nvPr>
            <p:ph type="body" orient="vert" idx="1"/>
          </p:nvPr>
        </p:nvSpPr>
        <p:spPr/>
        <p:txBody>
          <a:bodyPr vert="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dirty="0"/>
          </a:p>
        </p:txBody>
      </p:sp>
      <p:sp>
        <p:nvSpPr>
          <p:cNvPr id="4" name="日付プレースホルダー 3"/>
          <p:cNvSpPr>
            <a:spLocks noGrp="1"/>
          </p:cNvSpPr>
          <p:nvPr>
            <p:ph type="dt" sz="half" idx="10"/>
          </p:nvPr>
        </p:nvSpPr>
        <p:spPr/>
        <p:txBody>
          <a:bodyPr/>
          <a:lstStyle/>
          <a:p>
            <a:fld id="{FA4C7614-15A9-43A8-9E98-106A33ED6C41}" type="datetimeFigureOut">
              <a:rPr kumimoji="0" lang="en-US" smtClean="0">
                <a:solidFill>
                  <a:prstClr val="black">
                    <a:tint val="75000"/>
                  </a:prstClr>
                </a:solidFill>
              </a:rPr>
              <a:pPr/>
              <a:t>7/6/2016</a:t>
            </a:fld>
            <a:endParaRPr kumimoji="0" 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kumimoji="0" 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FED3CB9-049B-4F4F-82D1-8A95299C975C}" type="slidenum">
              <a:rPr kumimoji="0" lang="en-US" smtClean="0">
                <a:solidFill>
                  <a:prstClr val="black">
                    <a:tint val="75000"/>
                  </a:prstClr>
                </a:solidFill>
              </a:rPr>
              <a:pPr/>
              <a:t>‹#›</a:t>
            </a:fld>
            <a:endParaRPr kumimoji="0" lang="en-US">
              <a:solidFill>
                <a:prstClr val="black">
                  <a:tint val="75000"/>
                </a:prstClr>
              </a:solidFill>
            </a:endParaRPr>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mod="1">
    <p:ext uri="{DCECCB84-F9BA-43D5-87BE-67443E8EF086}">
      <p15:sldGuideLst xmlns:p15="http://schemas.microsoft.com/office/powerpoint/2012/main" xmlns="">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テキスト">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218202" y="304800"/>
            <a:ext cx="1297148" cy="5676900"/>
          </a:xfrm>
        </p:spPr>
        <p:txBody>
          <a:bodyPr vert="vert"/>
          <a:lstStyle/>
          <a:p>
            <a:r>
              <a:rPr kumimoji="1" lang="ja-JP" altLang="en-US" smtClean="0"/>
              <a:t>マスター タイトルの書式設定</a:t>
            </a:r>
            <a:endParaRPr kumimoji="1" lang="ja-JP" dirty="0"/>
          </a:p>
        </p:txBody>
      </p:sp>
      <p:sp>
        <p:nvSpPr>
          <p:cNvPr id="3" name="縦書きテキスト プレースホルダー 2"/>
          <p:cNvSpPr>
            <a:spLocks noGrp="1"/>
          </p:cNvSpPr>
          <p:nvPr>
            <p:ph type="body" orient="vert" idx="1"/>
          </p:nvPr>
        </p:nvSpPr>
        <p:spPr>
          <a:xfrm>
            <a:off x="628650" y="304800"/>
            <a:ext cx="6475253" cy="5676900"/>
          </a:xfrm>
        </p:spPr>
        <p:txBody>
          <a:bodyPr vert="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dirty="0"/>
          </a:p>
        </p:txBody>
      </p:sp>
      <p:sp>
        <p:nvSpPr>
          <p:cNvPr id="4" name="日付プレースホルダー 3"/>
          <p:cNvSpPr>
            <a:spLocks noGrp="1"/>
          </p:cNvSpPr>
          <p:nvPr>
            <p:ph type="dt" sz="half" idx="10"/>
          </p:nvPr>
        </p:nvSpPr>
        <p:spPr/>
        <p:txBody>
          <a:bodyPr/>
          <a:lstStyle/>
          <a:p>
            <a:fld id="{FA4C7614-15A9-43A8-9E98-106A33ED6C41}" type="datetimeFigureOut">
              <a:rPr kumimoji="0" lang="en-US" smtClean="0">
                <a:solidFill>
                  <a:prstClr val="black">
                    <a:tint val="75000"/>
                  </a:prstClr>
                </a:solidFill>
              </a:rPr>
              <a:pPr/>
              <a:t>7/6/2016</a:t>
            </a:fld>
            <a:endParaRPr kumimoji="0" 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kumimoji="0" 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FED3CB9-049B-4F4F-82D1-8A95299C975C}" type="slidenum">
              <a:rPr kumimoji="0" lang="en-US" smtClean="0">
                <a:solidFill>
                  <a:prstClr val="black">
                    <a:tint val="75000"/>
                  </a:prstClr>
                </a:solidFill>
              </a:rPr>
              <a:pPr/>
              <a:t>‹#›</a:t>
            </a:fld>
            <a:endParaRPr kumimoji="0" lang="en-US">
              <a:solidFill>
                <a:prstClr val="black">
                  <a:tint val="75000"/>
                </a:prstClr>
              </a:solidFill>
            </a:endParaRPr>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タイトル スライド">
    <p:spTree>
      <p:nvGrpSpPr>
        <p:cNvPr id="1" name=""/>
        <p:cNvGrpSpPr/>
        <p:nvPr/>
      </p:nvGrpSpPr>
      <p:grpSpPr>
        <a:xfrm>
          <a:off x="0" y="0"/>
          <a:ext cx="0" cy="0"/>
          <a:chOff x="0" y="0"/>
          <a:chExt cx="0" cy="0"/>
        </a:xfrm>
      </p:grpSpPr>
      <p:sp>
        <p:nvSpPr>
          <p:cNvPr id="2" name="Rectangle 1038"/>
          <p:cNvSpPr>
            <a:spLocks noChangeArrowheads="1"/>
          </p:cNvSpPr>
          <p:nvPr userDrawn="1"/>
        </p:nvSpPr>
        <p:spPr bwMode="auto">
          <a:xfrm>
            <a:off x="-9525" y="0"/>
            <a:ext cx="9153525" cy="333375"/>
          </a:xfrm>
          <a:prstGeom prst="rect">
            <a:avLst/>
          </a:prstGeom>
          <a:gradFill rotWithShape="0">
            <a:gsLst>
              <a:gs pos="0">
                <a:srgbClr val="0000FF"/>
              </a:gs>
              <a:gs pos="100000">
                <a:srgbClr val="0000FF"/>
              </a:gs>
            </a:gsLst>
            <a:lin ang="0" scaled="1"/>
          </a:gradFill>
          <a:ln>
            <a:noFill/>
          </a:ln>
        </p:spPr>
        <p:txBody>
          <a:bodyPr wrap="none" anchor="ctr"/>
          <a:lstStyle>
            <a:lvl1pPr eaLnBrk="0" hangingPunct="0">
              <a:defRPr kumimoji="1">
                <a:solidFill>
                  <a:schemeClr val="tx1"/>
                </a:solidFill>
                <a:latin typeface="Verdana" pitchFamily="34" charset="0"/>
                <a:ea typeface="ＭＳ Ｐゴシック" pitchFamily="50" charset="-128"/>
              </a:defRPr>
            </a:lvl1pPr>
            <a:lvl2pPr marL="742950" indent="-285750" eaLnBrk="0" hangingPunct="0">
              <a:defRPr kumimoji="1">
                <a:solidFill>
                  <a:schemeClr val="tx1"/>
                </a:solidFill>
                <a:latin typeface="Verdana" pitchFamily="34" charset="0"/>
                <a:ea typeface="ＭＳ Ｐゴシック" pitchFamily="50" charset="-128"/>
              </a:defRPr>
            </a:lvl2pPr>
            <a:lvl3pPr marL="1143000" indent="-228600" eaLnBrk="0" hangingPunct="0">
              <a:defRPr kumimoji="1">
                <a:solidFill>
                  <a:schemeClr val="tx1"/>
                </a:solidFill>
                <a:latin typeface="Verdana" pitchFamily="34" charset="0"/>
                <a:ea typeface="ＭＳ Ｐゴシック" pitchFamily="50" charset="-128"/>
              </a:defRPr>
            </a:lvl3pPr>
            <a:lvl4pPr marL="1600200" indent="-228600" eaLnBrk="0" hangingPunct="0">
              <a:defRPr kumimoji="1">
                <a:solidFill>
                  <a:schemeClr val="tx1"/>
                </a:solidFill>
                <a:latin typeface="Verdana" pitchFamily="34" charset="0"/>
                <a:ea typeface="ＭＳ Ｐゴシック" pitchFamily="50" charset="-128"/>
              </a:defRPr>
            </a:lvl4pPr>
            <a:lvl5pPr marL="2057400" indent="-228600" eaLnBrk="0" hangingPunct="0">
              <a:defRPr kumimoji="1">
                <a:solidFill>
                  <a:schemeClr val="tx1"/>
                </a:solidFill>
                <a:latin typeface="Verdana"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Verdana"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Verdana"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Verdana"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Verdana" pitchFamily="34" charset="0"/>
                <a:ea typeface="ＭＳ Ｐゴシック" pitchFamily="50" charset="-128"/>
              </a:defRPr>
            </a:lvl9pPr>
          </a:lstStyle>
          <a:p>
            <a:pPr algn="r" eaLnBrk="1" fontAlgn="base" hangingPunct="1">
              <a:spcBef>
                <a:spcPct val="0"/>
              </a:spcBef>
              <a:spcAft>
                <a:spcPct val="0"/>
              </a:spcAft>
              <a:defRPr/>
            </a:pPr>
            <a:endParaRPr lang="en-US" altLang="ja-JP" sz="1400" smtClean="0">
              <a:solidFill>
                <a:srgbClr val="FFFFFF"/>
              </a:solidFill>
              <a:latin typeface="ＭＳ Ｐゴシック" pitchFamily="50" charset="-128"/>
            </a:endParaRPr>
          </a:p>
        </p:txBody>
      </p:sp>
      <p:sp>
        <p:nvSpPr>
          <p:cNvPr id="3" name="Rectangle 1041"/>
          <p:cNvSpPr>
            <a:spLocks noChangeArrowheads="1"/>
          </p:cNvSpPr>
          <p:nvPr userDrawn="1"/>
        </p:nvSpPr>
        <p:spPr bwMode="auto">
          <a:xfrm>
            <a:off x="0" y="6684963"/>
            <a:ext cx="9153525" cy="273050"/>
          </a:xfrm>
          <a:prstGeom prst="rect">
            <a:avLst/>
          </a:prstGeom>
          <a:gradFill rotWithShape="0">
            <a:gsLst>
              <a:gs pos="0">
                <a:schemeClr val="bg1"/>
              </a:gs>
              <a:gs pos="100000">
                <a:srgbClr val="0000FF"/>
              </a:gs>
            </a:gsLst>
            <a:lin ang="0" scaled="1"/>
          </a:gradFill>
          <a:ln>
            <a:noFill/>
          </a:ln>
          <a:effectLst/>
        </p:spPr>
        <p:txBody>
          <a:bodyPr wrap="none" anchor="ctr"/>
          <a:lstStyle>
            <a:lvl1pPr eaLnBrk="0" hangingPunct="0">
              <a:defRPr kumimoji="1">
                <a:solidFill>
                  <a:schemeClr val="tx1"/>
                </a:solidFill>
                <a:latin typeface="Verdana" pitchFamily="34" charset="0"/>
                <a:ea typeface="ＭＳ Ｐゴシック" pitchFamily="50" charset="-128"/>
              </a:defRPr>
            </a:lvl1pPr>
            <a:lvl2pPr marL="742950" indent="-285750" eaLnBrk="0" hangingPunct="0">
              <a:defRPr kumimoji="1">
                <a:solidFill>
                  <a:schemeClr val="tx1"/>
                </a:solidFill>
                <a:latin typeface="Verdana" pitchFamily="34" charset="0"/>
                <a:ea typeface="ＭＳ Ｐゴシック" pitchFamily="50" charset="-128"/>
              </a:defRPr>
            </a:lvl2pPr>
            <a:lvl3pPr marL="1143000" indent="-228600" eaLnBrk="0" hangingPunct="0">
              <a:defRPr kumimoji="1">
                <a:solidFill>
                  <a:schemeClr val="tx1"/>
                </a:solidFill>
                <a:latin typeface="Verdana" pitchFamily="34" charset="0"/>
                <a:ea typeface="ＭＳ Ｐゴシック" pitchFamily="50" charset="-128"/>
              </a:defRPr>
            </a:lvl3pPr>
            <a:lvl4pPr marL="1600200" indent="-228600" eaLnBrk="0" hangingPunct="0">
              <a:defRPr kumimoji="1">
                <a:solidFill>
                  <a:schemeClr val="tx1"/>
                </a:solidFill>
                <a:latin typeface="Verdana" pitchFamily="34" charset="0"/>
                <a:ea typeface="ＭＳ Ｐゴシック" pitchFamily="50" charset="-128"/>
              </a:defRPr>
            </a:lvl4pPr>
            <a:lvl5pPr marL="2057400" indent="-228600" eaLnBrk="0" hangingPunct="0">
              <a:defRPr kumimoji="1">
                <a:solidFill>
                  <a:schemeClr val="tx1"/>
                </a:solidFill>
                <a:latin typeface="Verdana"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Verdana"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Verdana"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Verdana"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Verdana" pitchFamily="34" charset="0"/>
                <a:ea typeface="ＭＳ Ｐゴシック" pitchFamily="50" charset="-128"/>
              </a:defRPr>
            </a:lvl9pPr>
          </a:lstStyle>
          <a:p>
            <a:pPr eaLnBrk="1" fontAlgn="base" hangingPunct="1">
              <a:spcBef>
                <a:spcPct val="0"/>
              </a:spcBef>
              <a:spcAft>
                <a:spcPct val="0"/>
              </a:spcAft>
              <a:defRPr/>
            </a:pPr>
            <a:endParaRPr lang="ja-JP" altLang="en-US" sz="2400" smtClean="0">
              <a:solidFill>
                <a:srgbClr val="000000"/>
              </a:solidFill>
              <a:latin typeface="Times" pitchFamily="18" charset="0"/>
              <a:ea typeface="Osaka"/>
              <a:cs typeface="Osaka"/>
            </a:endParaRPr>
          </a:p>
        </p:txBody>
      </p:sp>
      <p:sp>
        <p:nvSpPr>
          <p:cNvPr id="4" name="Line 1042"/>
          <p:cNvSpPr>
            <a:spLocks noChangeShapeType="1"/>
          </p:cNvSpPr>
          <p:nvPr userDrawn="1"/>
        </p:nvSpPr>
        <p:spPr bwMode="auto">
          <a:xfrm flipH="1" flipV="1">
            <a:off x="-9525" y="6681788"/>
            <a:ext cx="9153525" cy="3175"/>
          </a:xfrm>
          <a:prstGeom prst="line">
            <a:avLst/>
          </a:prstGeom>
          <a:noFill/>
          <a:ln w="9525">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ja-JP" altLang="en-US">
              <a:solidFill>
                <a:srgbClr val="000000"/>
              </a:solidFill>
              <a:latin typeface="Verdana" charset="0"/>
            </a:endParaRPr>
          </a:p>
        </p:txBody>
      </p:sp>
      <p:sp>
        <p:nvSpPr>
          <p:cNvPr id="5" name="Oval 1043"/>
          <p:cNvSpPr>
            <a:spLocks noChangeArrowheads="1"/>
          </p:cNvSpPr>
          <p:nvPr userDrawn="1"/>
        </p:nvSpPr>
        <p:spPr bwMode="auto">
          <a:xfrm>
            <a:off x="3962400" y="3581400"/>
            <a:ext cx="2209800" cy="2209800"/>
          </a:xfrm>
          <a:prstGeom prst="ellipse">
            <a:avLst/>
          </a:prstGeom>
          <a:solidFill>
            <a:srgbClr val="CCCCFF">
              <a:alpha val="50195"/>
            </a:srgbClr>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Verdana" pitchFamily="34" charset="0"/>
                <a:ea typeface="ＭＳ Ｐゴシック" pitchFamily="50" charset="-128"/>
              </a:defRPr>
            </a:lvl1pPr>
            <a:lvl2pPr marL="742950" indent="-285750" eaLnBrk="0" hangingPunct="0">
              <a:defRPr kumimoji="1">
                <a:solidFill>
                  <a:schemeClr val="tx1"/>
                </a:solidFill>
                <a:latin typeface="Verdana" pitchFamily="34" charset="0"/>
                <a:ea typeface="ＭＳ Ｐゴシック" pitchFamily="50" charset="-128"/>
              </a:defRPr>
            </a:lvl2pPr>
            <a:lvl3pPr marL="1143000" indent="-228600" eaLnBrk="0" hangingPunct="0">
              <a:defRPr kumimoji="1">
                <a:solidFill>
                  <a:schemeClr val="tx1"/>
                </a:solidFill>
                <a:latin typeface="Verdana" pitchFamily="34" charset="0"/>
                <a:ea typeface="ＭＳ Ｐゴシック" pitchFamily="50" charset="-128"/>
              </a:defRPr>
            </a:lvl3pPr>
            <a:lvl4pPr marL="1600200" indent="-228600" eaLnBrk="0" hangingPunct="0">
              <a:defRPr kumimoji="1">
                <a:solidFill>
                  <a:schemeClr val="tx1"/>
                </a:solidFill>
                <a:latin typeface="Verdana" pitchFamily="34" charset="0"/>
                <a:ea typeface="ＭＳ Ｐゴシック" pitchFamily="50" charset="-128"/>
              </a:defRPr>
            </a:lvl4pPr>
            <a:lvl5pPr marL="2057400" indent="-228600" eaLnBrk="0" hangingPunct="0">
              <a:defRPr kumimoji="1">
                <a:solidFill>
                  <a:schemeClr val="tx1"/>
                </a:solidFill>
                <a:latin typeface="Verdana"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Verdana"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Verdana"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Verdana"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Verdana" pitchFamily="34" charset="0"/>
                <a:ea typeface="ＭＳ Ｐゴシック" pitchFamily="50" charset="-128"/>
              </a:defRPr>
            </a:lvl9pPr>
          </a:lstStyle>
          <a:p>
            <a:pPr eaLnBrk="1" fontAlgn="base" hangingPunct="1">
              <a:spcBef>
                <a:spcPct val="0"/>
              </a:spcBef>
              <a:spcAft>
                <a:spcPct val="0"/>
              </a:spcAft>
              <a:defRPr/>
            </a:pPr>
            <a:endParaRPr lang="ja-JP" altLang="en-US" smtClean="0">
              <a:solidFill>
                <a:srgbClr val="000000"/>
              </a:solidFill>
            </a:endParaRPr>
          </a:p>
        </p:txBody>
      </p:sp>
      <p:sp>
        <p:nvSpPr>
          <p:cNvPr id="6" name="Oval 1044"/>
          <p:cNvSpPr>
            <a:spLocks noChangeArrowheads="1"/>
          </p:cNvSpPr>
          <p:nvPr userDrawn="1"/>
        </p:nvSpPr>
        <p:spPr bwMode="auto">
          <a:xfrm>
            <a:off x="5334000" y="4724400"/>
            <a:ext cx="1524000" cy="1524000"/>
          </a:xfrm>
          <a:prstGeom prst="ellipse">
            <a:avLst/>
          </a:prstGeom>
          <a:solidFill>
            <a:srgbClr val="9999FF">
              <a:alpha val="50195"/>
            </a:srgbClr>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Verdana" pitchFamily="34" charset="0"/>
                <a:ea typeface="ＭＳ Ｐゴシック" pitchFamily="50" charset="-128"/>
              </a:defRPr>
            </a:lvl1pPr>
            <a:lvl2pPr marL="742950" indent="-285750" eaLnBrk="0" hangingPunct="0">
              <a:defRPr kumimoji="1">
                <a:solidFill>
                  <a:schemeClr val="tx1"/>
                </a:solidFill>
                <a:latin typeface="Verdana" pitchFamily="34" charset="0"/>
                <a:ea typeface="ＭＳ Ｐゴシック" pitchFamily="50" charset="-128"/>
              </a:defRPr>
            </a:lvl2pPr>
            <a:lvl3pPr marL="1143000" indent="-228600" eaLnBrk="0" hangingPunct="0">
              <a:defRPr kumimoji="1">
                <a:solidFill>
                  <a:schemeClr val="tx1"/>
                </a:solidFill>
                <a:latin typeface="Verdana" pitchFamily="34" charset="0"/>
                <a:ea typeface="ＭＳ Ｐゴシック" pitchFamily="50" charset="-128"/>
              </a:defRPr>
            </a:lvl3pPr>
            <a:lvl4pPr marL="1600200" indent="-228600" eaLnBrk="0" hangingPunct="0">
              <a:defRPr kumimoji="1">
                <a:solidFill>
                  <a:schemeClr val="tx1"/>
                </a:solidFill>
                <a:latin typeface="Verdana" pitchFamily="34" charset="0"/>
                <a:ea typeface="ＭＳ Ｐゴシック" pitchFamily="50" charset="-128"/>
              </a:defRPr>
            </a:lvl4pPr>
            <a:lvl5pPr marL="2057400" indent="-228600" eaLnBrk="0" hangingPunct="0">
              <a:defRPr kumimoji="1">
                <a:solidFill>
                  <a:schemeClr val="tx1"/>
                </a:solidFill>
                <a:latin typeface="Verdana"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Verdana"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Verdana"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Verdana"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Verdana" pitchFamily="34" charset="0"/>
                <a:ea typeface="ＭＳ Ｐゴシック" pitchFamily="50" charset="-128"/>
              </a:defRPr>
            </a:lvl9pPr>
          </a:lstStyle>
          <a:p>
            <a:pPr eaLnBrk="1" fontAlgn="base" hangingPunct="1">
              <a:spcBef>
                <a:spcPct val="0"/>
              </a:spcBef>
              <a:spcAft>
                <a:spcPct val="0"/>
              </a:spcAft>
              <a:defRPr/>
            </a:pPr>
            <a:endParaRPr lang="ja-JP" altLang="en-US" smtClean="0">
              <a:solidFill>
                <a:srgbClr val="000000"/>
              </a:solidFill>
            </a:endParaRPr>
          </a:p>
        </p:txBody>
      </p:sp>
      <p:sp>
        <p:nvSpPr>
          <p:cNvPr id="7" name="Oval 1045"/>
          <p:cNvSpPr>
            <a:spLocks noChangeArrowheads="1"/>
          </p:cNvSpPr>
          <p:nvPr userDrawn="1"/>
        </p:nvSpPr>
        <p:spPr bwMode="auto">
          <a:xfrm>
            <a:off x="6858000" y="4114800"/>
            <a:ext cx="1066800" cy="1066800"/>
          </a:xfrm>
          <a:prstGeom prst="ellipse">
            <a:avLst/>
          </a:prstGeom>
          <a:solidFill>
            <a:srgbClr val="3399FF">
              <a:alpha val="50195"/>
            </a:srgbClr>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Verdana" pitchFamily="34" charset="0"/>
                <a:ea typeface="ＭＳ Ｐゴシック" pitchFamily="50" charset="-128"/>
              </a:defRPr>
            </a:lvl1pPr>
            <a:lvl2pPr marL="742950" indent="-285750" eaLnBrk="0" hangingPunct="0">
              <a:defRPr kumimoji="1">
                <a:solidFill>
                  <a:schemeClr val="tx1"/>
                </a:solidFill>
                <a:latin typeface="Verdana" pitchFamily="34" charset="0"/>
                <a:ea typeface="ＭＳ Ｐゴシック" pitchFamily="50" charset="-128"/>
              </a:defRPr>
            </a:lvl2pPr>
            <a:lvl3pPr marL="1143000" indent="-228600" eaLnBrk="0" hangingPunct="0">
              <a:defRPr kumimoji="1">
                <a:solidFill>
                  <a:schemeClr val="tx1"/>
                </a:solidFill>
                <a:latin typeface="Verdana" pitchFamily="34" charset="0"/>
                <a:ea typeface="ＭＳ Ｐゴシック" pitchFamily="50" charset="-128"/>
              </a:defRPr>
            </a:lvl3pPr>
            <a:lvl4pPr marL="1600200" indent="-228600" eaLnBrk="0" hangingPunct="0">
              <a:defRPr kumimoji="1">
                <a:solidFill>
                  <a:schemeClr val="tx1"/>
                </a:solidFill>
                <a:latin typeface="Verdana" pitchFamily="34" charset="0"/>
                <a:ea typeface="ＭＳ Ｐゴシック" pitchFamily="50" charset="-128"/>
              </a:defRPr>
            </a:lvl4pPr>
            <a:lvl5pPr marL="2057400" indent="-228600" eaLnBrk="0" hangingPunct="0">
              <a:defRPr kumimoji="1">
                <a:solidFill>
                  <a:schemeClr val="tx1"/>
                </a:solidFill>
                <a:latin typeface="Verdana"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Verdana"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Verdana"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Verdana"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Verdana" pitchFamily="34" charset="0"/>
                <a:ea typeface="ＭＳ Ｐゴシック" pitchFamily="50" charset="-128"/>
              </a:defRPr>
            </a:lvl9pPr>
          </a:lstStyle>
          <a:p>
            <a:pPr eaLnBrk="1" fontAlgn="base" hangingPunct="1">
              <a:spcBef>
                <a:spcPct val="0"/>
              </a:spcBef>
              <a:spcAft>
                <a:spcPct val="0"/>
              </a:spcAft>
              <a:defRPr/>
            </a:pPr>
            <a:endParaRPr lang="ja-JP" altLang="en-US" smtClean="0">
              <a:solidFill>
                <a:srgbClr val="000000"/>
              </a:solidFill>
            </a:endParaRPr>
          </a:p>
        </p:txBody>
      </p:sp>
      <p:sp>
        <p:nvSpPr>
          <p:cNvPr id="8" name="Oval 1047"/>
          <p:cNvSpPr>
            <a:spLocks noChangeArrowheads="1"/>
          </p:cNvSpPr>
          <p:nvPr userDrawn="1"/>
        </p:nvSpPr>
        <p:spPr bwMode="auto">
          <a:xfrm>
            <a:off x="8077200" y="3657600"/>
            <a:ext cx="762000" cy="762000"/>
          </a:xfrm>
          <a:prstGeom prst="ellipse">
            <a:avLst/>
          </a:prstGeom>
          <a:solidFill>
            <a:srgbClr val="CCCCFF">
              <a:alpha val="50195"/>
            </a:srgbClr>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Verdana" pitchFamily="34" charset="0"/>
                <a:ea typeface="ＭＳ Ｐゴシック" pitchFamily="50" charset="-128"/>
              </a:defRPr>
            </a:lvl1pPr>
            <a:lvl2pPr marL="742950" indent="-285750" eaLnBrk="0" hangingPunct="0">
              <a:defRPr kumimoji="1">
                <a:solidFill>
                  <a:schemeClr val="tx1"/>
                </a:solidFill>
                <a:latin typeface="Verdana" pitchFamily="34" charset="0"/>
                <a:ea typeface="ＭＳ Ｐゴシック" pitchFamily="50" charset="-128"/>
              </a:defRPr>
            </a:lvl2pPr>
            <a:lvl3pPr marL="1143000" indent="-228600" eaLnBrk="0" hangingPunct="0">
              <a:defRPr kumimoji="1">
                <a:solidFill>
                  <a:schemeClr val="tx1"/>
                </a:solidFill>
                <a:latin typeface="Verdana" pitchFamily="34" charset="0"/>
                <a:ea typeface="ＭＳ Ｐゴシック" pitchFamily="50" charset="-128"/>
              </a:defRPr>
            </a:lvl3pPr>
            <a:lvl4pPr marL="1600200" indent="-228600" eaLnBrk="0" hangingPunct="0">
              <a:defRPr kumimoji="1">
                <a:solidFill>
                  <a:schemeClr val="tx1"/>
                </a:solidFill>
                <a:latin typeface="Verdana" pitchFamily="34" charset="0"/>
                <a:ea typeface="ＭＳ Ｐゴシック" pitchFamily="50" charset="-128"/>
              </a:defRPr>
            </a:lvl4pPr>
            <a:lvl5pPr marL="2057400" indent="-228600" eaLnBrk="0" hangingPunct="0">
              <a:defRPr kumimoji="1">
                <a:solidFill>
                  <a:schemeClr val="tx1"/>
                </a:solidFill>
                <a:latin typeface="Verdana"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Verdana"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Verdana"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Verdana"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Verdana" pitchFamily="34" charset="0"/>
                <a:ea typeface="ＭＳ Ｐゴシック" pitchFamily="50" charset="-128"/>
              </a:defRPr>
            </a:lvl9pPr>
          </a:lstStyle>
          <a:p>
            <a:pPr eaLnBrk="1" fontAlgn="base" hangingPunct="1">
              <a:spcBef>
                <a:spcPct val="0"/>
              </a:spcBef>
              <a:spcAft>
                <a:spcPct val="0"/>
              </a:spcAft>
              <a:defRPr/>
            </a:pPr>
            <a:endParaRPr lang="ja-JP" altLang="en-US" smtClean="0">
              <a:solidFill>
                <a:srgbClr val="000000"/>
              </a:solidFill>
            </a:endParaRPr>
          </a:p>
        </p:txBody>
      </p:sp>
      <p:sp>
        <p:nvSpPr>
          <p:cNvPr id="9" name="Oval 1046"/>
          <p:cNvSpPr>
            <a:spLocks noChangeArrowheads="1"/>
          </p:cNvSpPr>
          <p:nvPr userDrawn="1"/>
        </p:nvSpPr>
        <p:spPr bwMode="auto">
          <a:xfrm>
            <a:off x="7848600" y="3429000"/>
            <a:ext cx="533400" cy="533400"/>
          </a:xfrm>
          <a:prstGeom prst="ellipse">
            <a:avLst/>
          </a:prstGeom>
          <a:solidFill>
            <a:srgbClr val="6666FF">
              <a:alpha val="50195"/>
            </a:srgbClr>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Verdana" pitchFamily="34" charset="0"/>
                <a:ea typeface="ＭＳ Ｐゴシック" pitchFamily="50" charset="-128"/>
              </a:defRPr>
            </a:lvl1pPr>
            <a:lvl2pPr marL="742950" indent="-285750" eaLnBrk="0" hangingPunct="0">
              <a:defRPr kumimoji="1">
                <a:solidFill>
                  <a:schemeClr val="tx1"/>
                </a:solidFill>
                <a:latin typeface="Verdana" pitchFamily="34" charset="0"/>
                <a:ea typeface="ＭＳ Ｐゴシック" pitchFamily="50" charset="-128"/>
              </a:defRPr>
            </a:lvl2pPr>
            <a:lvl3pPr marL="1143000" indent="-228600" eaLnBrk="0" hangingPunct="0">
              <a:defRPr kumimoji="1">
                <a:solidFill>
                  <a:schemeClr val="tx1"/>
                </a:solidFill>
                <a:latin typeface="Verdana" pitchFamily="34" charset="0"/>
                <a:ea typeface="ＭＳ Ｐゴシック" pitchFamily="50" charset="-128"/>
              </a:defRPr>
            </a:lvl3pPr>
            <a:lvl4pPr marL="1600200" indent="-228600" eaLnBrk="0" hangingPunct="0">
              <a:defRPr kumimoji="1">
                <a:solidFill>
                  <a:schemeClr val="tx1"/>
                </a:solidFill>
                <a:latin typeface="Verdana" pitchFamily="34" charset="0"/>
                <a:ea typeface="ＭＳ Ｐゴシック" pitchFamily="50" charset="-128"/>
              </a:defRPr>
            </a:lvl4pPr>
            <a:lvl5pPr marL="2057400" indent="-228600" eaLnBrk="0" hangingPunct="0">
              <a:defRPr kumimoji="1">
                <a:solidFill>
                  <a:schemeClr val="tx1"/>
                </a:solidFill>
                <a:latin typeface="Verdana"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Verdana"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Verdana"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Verdana"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Verdana" pitchFamily="34" charset="0"/>
                <a:ea typeface="ＭＳ Ｐゴシック" pitchFamily="50" charset="-128"/>
              </a:defRPr>
            </a:lvl9pPr>
          </a:lstStyle>
          <a:p>
            <a:pPr eaLnBrk="1" fontAlgn="base" hangingPunct="1">
              <a:spcBef>
                <a:spcPct val="0"/>
              </a:spcBef>
              <a:spcAft>
                <a:spcPct val="0"/>
              </a:spcAft>
              <a:defRPr/>
            </a:pPr>
            <a:endParaRPr lang="ja-JP" altLang="en-US" smtClean="0">
              <a:solidFill>
                <a:srgbClr val="000000"/>
              </a:solidFill>
            </a:endParaRPr>
          </a:p>
        </p:txBody>
      </p:sp>
      <p:sp>
        <p:nvSpPr>
          <p:cNvPr id="10" name="Line 1042"/>
          <p:cNvSpPr>
            <a:spLocks noChangeShapeType="1"/>
          </p:cNvSpPr>
          <p:nvPr userDrawn="1"/>
        </p:nvSpPr>
        <p:spPr bwMode="auto">
          <a:xfrm flipH="1" flipV="1">
            <a:off x="0" y="333375"/>
            <a:ext cx="9153525" cy="3175"/>
          </a:xfrm>
          <a:prstGeom prst="line">
            <a:avLst/>
          </a:prstGeom>
          <a:noFill/>
          <a:ln w="9525">
            <a:solidFill>
              <a:srgbClr val="00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ja-JP" altLang="en-US">
              <a:solidFill>
                <a:srgbClr val="000000"/>
              </a:solidFill>
              <a:latin typeface="Verdana" charset="0"/>
            </a:endParaRPr>
          </a:p>
        </p:txBody>
      </p:sp>
    </p:spTree>
    <p:extLst>
      <p:ext uri="{BB962C8B-B14F-4D97-AF65-F5344CB8AC3E}">
        <p14:creationId xmlns:p14="http://schemas.microsoft.com/office/powerpoint/2010/main" val="119281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dirty="0"/>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dirty="0"/>
          </a:p>
        </p:txBody>
      </p:sp>
      <p:sp>
        <p:nvSpPr>
          <p:cNvPr id="4" name="日付プレースホルダー 3"/>
          <p:cNvSpPr>
            <a:spLocks noGrp="1"/>
          </p:cNvSpPr>
          <p:nvPr>
            <p:ph type="dt" sz="half" idx="10"/>
          </p:nvPr>
        </p:nvSpPr>
        <p:spPr/>
        <p:txBody>
          <a:bodyPr/>
          <a:lstStyle/>
          <a:p>
            <a:fld id="{FA4C7614-15A9-43A8-9E98-106A33ED6C41}" type="datetimeFigureOut">
              <a:rPr lang="en-US" smtClean="0">
                <a:solidFill>
                  <a:prstClr val="black">
                    <a:tint val="75000"/>
                  </a:prstClr>
                </a:solidFill>
              </a:rPr>
              <a:pPr/>
              <a:t>7/6/2016</a:t>
            </a:fld>
            <a:endParaRPr 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3199210" y="1828800"/>
            <a:ext cx="5143502" cy="1828800"/>
          </a:xfrm>
        </p:spPr>
        <p:txBody>
          <a:bodyPr anchor="b">
            <a:normAutofit/>
          </a:bodyPr>
          <a:lstStyle>
            <a:lvl1pPr latinLnBrk="0">
              <a:defRPr kumimoji="1" lang="ja-JP" sz="4400"/>
            </a:lvl1pPr>
          </a:lstStyle>
          <a:p>
            <a:r>
              <a:rPr kumimoji="1" lang="ja-JP" altLang="en-US" smtClean="0"/>
              <a:t>マスター タイトルの書式設定</a:t>
            </a:r>
            <a:endParaRPr kumimoji="1" lang="ja-JP" dirty="0"/>
          </a:p>
        </p:txBody>
      </p:sp>
      <p:sp>
        <p:nvSpPr>
          <p:cNvPr id="3" name="テキスト プレースホルダー 2"/>
          <p:cNvSpPr>
            <a:spLocks noGrp="1"/>
          </p:cNvSpPr>
          <p:nvPr>
            <p:ph type="body" idx="1"/>
          </p:nvPr>
        </p:nvSpPr>
        <p:spPr>
          <a:xfrm>
            <a:off x="3199207" y="3733800"/>
            <a:ext cx="5143502" cy="914400"/>
          </a:xfrm>
        </p:spPr>
        <p:txBody>
          <a:bodyPr/>
          <a:lstStyle>
            <a:lvl1pPr marL="0" indent="0" latinLnBrk="0">
              <a:spcBef>
                <a:spcPts val="0"/>
              </a:spcBef>
              <a:buNone/>
              <a:defRPr kumimoji="1" lang="ja-JP" sz="2400">
                <a:solidFill>
                  <a:schemeClr val="tx1"/>
                </a:solidFill>
              </a:defRPr>
            </a:lvl1pPr>
            <a:lvl2pPr marL="457200" indent="0" latinLnBrk="0">
              <a:buNone/>
              <a:defRPr kumimoji="1" lang="ja-JP" sz="2000">
                <a:solidFill>
                  <a:schemeClr val="tx1">
                    <a:tint val="75000"/>
                  </a:schemeClr>
                </a:solidFill>
              </a:defRPr>
            </a:lvl2pPr>
            <a:lvl3pPr marL="914400" indent="0" latinLnBrk="0">
              <a:buNone/>
              <a:defRPr kumimoji="1" lang="ja-JP" sz="1800">
                <a:solidFill>
                  <a:schemeClr val="tx1">
                    <a:tint val="75000"/>
                  </a:schemeClr>
                </a:solidFill>
              </a:defRPr>
            </a:lvl3pPr>
            <a:lvl4pPr marL="1371600" indent="0" latinLnBrk="0">
              <a:buNone/>
              <a:defRPr kumimoji="1" lang="ja-JP" sz="1600">
                <a:solidFill>
                  <a:schemeClr val="tx1">
                    <a:tint val="75000"/>
                  </a:schemeClr>
                </a:solidFill>
              </a:defRPr>
            </a:lvl4pPr>
            <a:lvl5pPr marL="1828800" indent="0" latinLnBrk="0">
              <a:buNone/>
              <a:defRPr kumimoji="1" lang="ja-JP" sz="1600">
                <a:solidFill>
                  <a:schemeClr val="tx1">
                    <a:tint val="75000"/>
                  </a:schemeClr>
                </a:solidFill>
              </a:defRPr>
            </a:lvl5pPr>
            <a:lvl6pPr marL="2286000" indent="0" latinLnBrk="0">
              <a:buNone/>
              <a:defRPr kumimoji="1" lang="ja-JP" sz="1600">
                <a:solidFill>
                  <a:schemeClr val="tx1">
                    <a:tint val="75000"/>
                  </a:schemeClr>
                </a:solidFill>
              </a:defRPr>
            </a:lvl6pPr>
            <a:lvl7pPr marL="2743200" indent="0" latinLnBrk="0">
              <a:buNone/>
              <a:defRPr kumimoji="1" lang="ja-JP" sz="1600">
                <a:solidFill>
                  <a:schemeClr val="tx1">
                    <a:tint val="75000"/>
                  </a:schemeClr>
                </a:solidFill>
              </a:defRPr>
            </a:lvl7pPr>
            <a:lvl8pPr marL="3200400" indent="0" latinLnBrk="0">
              <a:buNone/>
              <a:defRPr kumimoji="1" lang="ja-JP" sz="1600">
                <a:solidFill>
                  <a:schemeClr val="tx1">
                    <a:tint val="75000"/>
                  </a:schemeClr>
                </a:solidFill>
              </a:defRPr>
            </a:lvl8pPr>
            <a:lvl9pPr marL="3657600" indent="0" latinLnBrk="0">
              <a:buNone/>
              <a:defRPr kumimoji="1" lang="ja-JP" sz="1600">
                <a:solidFill>
                  <a:schemeClr val="tx1">
                    <a:tint val="75000"/>
                  </a:schemeClr>
                </a:solidFill>
              </a:defRPr>
            </a:lvl9pPr>
          </a:lstStyle>
          <a:p>
            <a:pPr lvl="0"/>
            <a:r>
              <a:rPr kumimoji="1" lang="ja-JP" altLang="en-US" smtClean="0"/>
              <a:t>マスター テキストの書式設定</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dirty="0"/>
          </a:p>
        </p:txBody>
      </p:sp>
      <p:sp>
        <p:nvSpPr>
          <p:cNvPr id="3" name="コンテンツ プレースホルダー 2"/>
          <p:cNvSpPr>
            <a:spLocks noGrp="1"/>
          </p:cNvSpPr>
          <p:nvPr>
            <p:ph sz="half" idx="1"/>
          </p:nvPr>
        </p:nvSpPr>
        <p:spPr>
          <a:xfrm>
            <a:off x="798909" y="1825625"/>
            <a:ext cx="3715941" cy="4187952"/>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dirty="0"/>
          </a:p>
        </p:txBody>
      </p:sp>
      <p:sp>
        <p:nvSpPr>
          <p:cNvPr id="4" name="コンテンツ プレースホルダー 3"/>
          <p:cNvSpPr>
            <a:spLocks noGrp="1"/>
          </p:cNvSpPr>
          <p:nvPr>
            <p:ph sz="half" idx="2"/>
          </p:nvPr>
        </p:nvSpPr>
        <p:spPr>
          <a:xfrm>
            <a:off x="4629150" y="1825625"/>
            <a:ext cx="3713561" cy="4187952"/>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dirty="0"/>
          </a:p>
        </p:txBody>
      </p:sp>
      <p:sp>
        <p:nvSpPr>
          <p:cNvPr id="5" name="日付プレースホルダー 4"/>
          <p:cNvSpPr>
            <a:spLocks noGrp="1"/>
          </p:cNvSpPr>
          <p:nvPr>
            <p:ph type="dt" sz="half" idx="10"/>
          </p:nvPr>
        </p:nvSpPr>
        <p:spPr/>
        <p:txBody>
          <a:bodyPr/>
          <a:lstStyle/>
          <a:p>
            <a:fld id="{FA4C7614-15A9-43A8-9E98-106A33ED6C41}" type="datetimeFigureOut">
              <a:rPr lang="en-US" smtClean="0">
                <a:solidFill>
                  <a:prstClr val="black">
                    <a:tint val="75000"/>
                  </a:prstClr>
                </a:solidFill>
              </a:rPr>
              <a:pPr/>
              <a:t>7/6/2016</a:t>
            </a:fld>
            <a:endParaRPr 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dirty="0"/>
          </a:p>
        </p:txBody>
      </p:sp>
      <p:sp>
        <p:nvSpPr>
          <p:cNvPr id="3" name="テキスト プレースホルダー 2"/>
          <p:cNvSpPr>
            <a:spLocks noGrp="1"/>
          </p:cNvSpPr>
          <p:nvPr>
            <p:ph type="body" idx="1"/>
          </p:nvPr>
        </p:nvSpPr>
        <p:spPr>
          <a:xfrm>
            <a:off x="802386" y="1681163"/>
            <a:ext cx="3717036" cy="823912"/>
          </a:xfrm>
        </p:spPr>
        <p:txBody>
          <a:bodyPr anchor="b"/>
          <a:lstStyle>
            <a:lvl1pPr marL="0" indent="0" latinLnBrk="0">
              <a:spcBef>
                <a:spcPts val="0"/>
              </a:spcBef>
              <a:buNone/>
              <a:defRPr kumimoji="1" lang="ja-JP" sz="2400" b="1"/>
            </a:lvl1pPr>
            <a:lvl2pPr marL="457200" indent="0" latinLnBrk="0">
              <a:buNone/>
              <a:defRPr kumimoji="1" lang="ja-JP" sz="2000" b="1"/>
            </a:lvl2pPr>
            <a:lvl3pPr marL="914400" indent="0" latinLnBrk="0">
              <a:buNone/>
              <a:defRPr kumimoji="1" lang="ja-JP" sz="1800" b="1"/>
            </a:lvl3pPr>
            <a:lvl4pPr marL="1371600" indent="0" latinLnBrk="0">
              <a:buNone/>
              <a:defRPr kumimoji="1" lang="ja-JP" sz="1600" b="1"/>
            </a:lvl4pPr>
            <a:lvl5pPr marL="1828800" indent="0" latinLnBrk="0">
              <a:buNone/>
              <a:defRPr kumimoji="1" lang="ja-JP" sz="1600" b="1"/>
            </a:lvl5pPr>
            <a:lvl6pPr marL="2286000" indent="0" latinLnBrk="0">
              <a:buNone/>
              <a:defRPr kumimoji="1" lang="ja-JP" sz="1600" b="1"/>
            </a:lvl6pPr>
            <a:lvl7pPr marL="2743200" indent="0" latinLnBrk="0">
              <a:buNone/>
              <a:defRPr kumimoji="1" lang="ja-JP" sz="1600" b="1"/>
            </a:lvl7pPr>
            <a:lvl8pPr marL="3200400" indent="0" latinLnBrk="0">
              <a:buNone/>
              <a:defRPr kumimoji="1" lang="ja-JP" sz="1600" b="1"/>
            </a:lvl8pPr>
            <a:lvl9pPr marL="3657600" indent="0" latinLnBrk="0">
              <a:buNone/>
              <a:defRPr kumimoji="1" lang="ja-JP"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02386" y="2505076"/>
            <a:ext cx="3717036" cy="3476625"/>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dirty="0"/>
          </a:p>
        </p:txBody>
      </p:sp>
      <p:sp>
        <p:nvSpPr>
          <p:cNvPr id="5" name="テキスト プレースホルダー 4"/>
          <p:cNvSpPr>
            <a:spLocks noGrp="1"/>
          </p:cNvSpPr>
          <p:nvPr>
            <p:ph type="body" sz="quarter" idx="3"/>
          </p:nvPr>
        </p:nvSpPr>
        <p:spPr>
          <a:xfrm>
            <a:off x="4629150" y="1681163"/>
            <a:ext cx="3717036" cy="823912"/>
          </a:xfrm>
        </p:spPr>
        <p:txBody>
          <a:bodyPr anchor="b"/>
          <a:lstStyle>
            <a:lvl1pPr marL="0" indent="0" latinLnBrk="0">
              <a:spcBef>
                <a:spcPts val="0"/>
              </a:spcBef>
              <a:buNone/>
              <a:defRPr kumimoji="1" lang="ja-JP" sz="2400" b="1"/>
            </a:lvl1pPr>
            <a:lvl2pPr marL="457200" indent="0" latinLnBrk="0">
              <a:buNone/>
              <a:defRPr kumimoji="1" lang="ja-JP" sz="2000" b="1"/>
            </a:lvl2pPr>
            <a:lvl3pPr marL="914400" indent="0" latinLnBrk="0">
              <a:buNone/>
              <a:defRPr kumimoji="1" lang="ja-JP" sz="1800" b="1"/>
            </a:lvl3pPr>
            <a:lvl4pPr marL="1371600" indent="0" latinLnBrk="0">
              <a:buNone/>
              <a:defRPr kumimoji="1" lang="ja-JP" sz="1600" b="1"/>
            </a:lvl4pPr>
            <a:lvl5pPr marL="1828800" indent="0" latinLnBrk="0">
              <a:buNone/>
              <a:defRPr kumimoji="1" lang="ja-JP" sz="1600" b="1"/>
            </a:lvl5pPr>
            <a:lvl6pPr marL="2286000" indent="0" latinLnBrk="0">
              <a:buNone/>
              <a:defRPr kumimoji="1" lang="ja-JP" sz="1600" b="1"/>
            </a:lvl6pPr>
            <a:lvl7pPr marL="2743200" indent="0" latinLnBrk="0">
              <a:buNone/>
              <a:defRPr kumimoji="1" lang="ja-JP" sz="1600" b="1"/>
            </a:lvl7pPr>
            <a:lvl8pPr marL="3200400" indent="0" latinLnBrk="0">
              <a:buNone/>
              <a:defRPr kumimoji="1" lang="ja-JP" sz="1600" b="1"/>
            </a:lvl8pPr>
            <a:lvl9pPr marL="3657600" indent="0" latinLnBrk="0">
              <a:buNone/>
              <a:defRPr kumimoji="1" lang="ja-JP"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29150" y="2505076"/>
            <a:ext cx="3717036" cy="3476625"/>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dirty="0"/>
          </a:p>
        </p:txBody>
      </p:sp>
      <p:sp>
        <p:nvSpPr>
          <p:cNvPr id="7" name="日付プレースホルダー 6"/>
          <p:cNvSpPr>
            <a:spLocks noGrp="1"/>
          </p:cNvSpPr>
          <p:nvPr>
            <p:ph type="dt" sz="half" idx="10"/>
          </p:nvPr>
        </p:nvSpPr>
        <p:spPr/>
        <p:txBody>
          <a:bodyPr/>
          <a:lstStyle/>
          <a:p>
            <a:fld id="{FA4C7614-15A9-43A8-9E98-106A33ED6C41}" type="datetimeFigureOut">
              <a:rPr lang="en-US" smtClean="0">
                <a:solidFill>
                  <a:prstClr val="black">
                    <a:tint val="75000"/>
                  </a:prstClr>
                </a:solidFill>
              </a:rPr>
              <a:pPr/>
              <a:t>7/6/2016</a:t>
            </a:fld>
            <a:endParaRPr 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dirty="0"/>
          </a:p>
        </p:txBody>
      </p:sp>
      <p:sp>
        <p:nvSpPr>
          <p:cNvPr id="3" name="日付プレースホルダー 2"/>
          <p:cNvSpPr>
            <a:spLocks noGrp="1"/>
          </p:cNvSpPr>
          <p:nvPr>
            <p:ph type="dt" sz="half" idx="10"/>
          </p:nvPr>
        </p:nvSpPr>
        <p:spPr/>
        <p:txBody>
          <a:bodyPr/>
          <a:lstStyle/>
          <a:p>
            <a:fld id="{FA4C7614-15A9-43A8-9E98-106A33ED6C41}" type="datetimeFigureOut">
              <a:rPr lang="en-US" smtClean="0">
                <a:solidFill>
                  <a:prstClr val="black">
                    <a:tint val="75000"/>
                  </a:prstClr>
                </a:solidFill>
              </a:rPr>
              <a:pPr/>
              <a:t>7/6/2016</a:t>
            </a:fld>
            <a:endParaRPr 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A4C7614-15A9-43A8-9E98-106A33ED6C41}" type="datetimeFigureOut">
              <a:rPr lang="en-US" smtClean="0">
                <a:solidFill>
                  <a:prstClr val="black">
                    <a:tint val="75000"/>
                  </a:prstClr>
                </a:solidFill>
              </a:rPr>
              <a:pPr/>
              <a:t>7/6/2016</a:t>
            </a:fld>
            <a:endParaRPr 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つの画像とキャプション">
    <p:spTree>
      <p:nvGrpSpPr>
        <p:cNvPr id="1" name=""/>
        <p:cNvGrpSpPr/>
        <p:nvPr/>
      </p:nvGrpSpPr>
      <p:grpSpPr>
        <a:xfrm>
          <a:off x="0" y="0"/>
          <a:ext cx="0" cy="0"/>
          <a:chOff x="0" y="0"/>
          <a:chExt cx="0" cy="0"/>
        </a:xfrm>
      </p:grpSpPr>
      <p:sp>
        <p:nvSpPr>
          <p:cNvPr id="6" name="日付プレースホルダー 5"/>
          <p:cNvSpPr>
            <a:spLocks noGrp="1"/>
          </p:cNvSpPr>
          <p:nvPr>
            <p:ph type="dt" sz="half" idx="10"/>
          </p:nvPr>
        </p:nvSpPr>
        <p:spPr/>
        <p:txBody>
          <a:bodyPr/>
          <a:lstStyle/>
          <a:p>
            <a:fld id="{FA4C7614-15A9-43A8-9E98-106A33ED6C41}" type="datetimeFigureOut">
              <a:rPr kumimoji="0" lang="en-US" smtClean="0">
                <a:solidFill>
                  <a:prstClr val="black">
                    <a:tint val="75000"/>
                  </a:prstClr>
                </a:solidFill>
              </a:rPr>
              <a:pPr/>
              <a:t>7/6/2016</a:t>
            </a:fld>
            <a:endParaRPr kumimoji="0" lang="en-US">
              <a:solidFill>
                <a:prstClr val="black">
                  <a:tint val="75000"/>
                </a:prstClr>
              </a:solidFill>
            </a:endParaRPr>
          </a:p>
        </p:txBody>
      </p:sp>
      <p:sp>
        <p:nvSpPr>
          <p:cNvPr id="7" name="フッター プレースホルダー 6"/>
          <p:cNvSpPr>
            <a:spLocks noGrp="1"/>
          </p:cNvSpPr>
          <p:nvPr>
            <p:ph type="ftr" sz="quarter" idx="11"/>
          </p:nvPr>
        </p:nvSpPr>
        <p:spPr/>
        <p:txBody>
          <a:bodyPr/>
          <a:lstStyle/>
          <a:p>
            <a:endParaRPr kumimoji="0" lang="en-US">
              <a:solidFill>
                <a:prstClr val="black">
                  <a:tint val="75000"/>
                </a:prstClr>
              </a:solidFill>
            </a:endParaRPr>
          </a:p>
        </p:txBody>
      </p:sp>
      <p:sp>
        <p:nvSpPr>
          <p:cNvPr id="8" name="スライド番号プレースホルダー 7"/>
          <p:cNvSpPr>
            <a:spLocks noGrp="1"/>
          </p:cNvSpPr>
          <p:nvPr>
            <p:ph type="sldNum" sz="quarter" idx="12"/>
          </p:nvPr>
        </p:nvSpPr>
        <p:spPr/>
        <p:txBody>
          <a:bodyPr/>
          <a:lstStyle/>
          <a:p>
            <a:fld id="{EFED3CB9-049B-4F4F-82D1-8A95299C975C}" type="slidenum">
              <a:rPr kumimoji="0" lang="en-US" smtClean="0">
                <a:solidFill>
                  <a:prstClr val="black">
                    <a:tint val="75000"/>
                  </a:prstClr>
                </a:solidFill>
              </a:rPr>
              <a:pPr/>
              <a:t>‹#›</a:t>
            </a:fld>
            <a:endParaRPr kumimoji="0" lang="en-US">
              <a:solidFill>
                <a:prstClr val="black">
                  <a:tint val="75000"/>
                </a:prstClr>
              </a:solidFill>
            </a:endParaRPr>
          </a:p>
        </p:txBody>
      </p:sp>
      <p:grpSp>
        <p:nvGrpSpPr>
          <p:cNvPr id="9" name="グループ 8"/>
          <p:cNvGrpSpPr/>
          <p:nvPr/>
        </p:nvGrpSpPr>
        <p:grpSpPr>
          <a:xfrm>
            <a:off x="430824" y="724620"/>
            <a:ext cx="3989234" cy="3795623"/>
            <a:chOff x="895350" y="3313113"/>
            <a:chExt cx="3613151" cy="2790825"/>
          </a:xfrm>
          <a:solidFill>
            <a:schemeClr val="tx1">
              <a:lumMod val="50000"/>
            </a:schemeClr>
          </a:solidFill>
        </p:grpSpPr>
        <p:sp>
          <p:nvSpPr>
            <p:cNvPr id="10" name="フリーフォーム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1" name="フリーフォーム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2" name="フリーフォーム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3" name="フリーフォーム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4" name="フリーフォーム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5" name="フリーフォーム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6" name="フリーフォーム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7" name="フリーフォーム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8" name="フリーフォーム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19" name="フリーフォーム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20" name="フリーフォーム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21" name="フリーフォーム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grpSp>
      <p:grpSp>
        <p:nvGrpSpPr>
          <p:cNvPr id="22" name="グループ 21"/>
          <p:cNvGrpSpPr/>
          <p:nvPr/>
        </p:nvGrpSpPr>
        <p:grpSpPr>
          <a:xfrm>
            <a:off x="4713841" y="724620"/>
            <a:ext cx="3989234" cy="3795623"/>
            <a:chOff x="895350" y="3313113"/>
            <a:chExt cx="3613151" cy="2790825"/>
          </a:xfrm>
          <a:solidFill>
            <a:schemeClr val="tx1">
              <a:lumMod val="50000"/>
            </a:schemeClr>
          </a:solidFill>
        </p:grpSpPr>
        <p:sp>
          <p:nvSpPr>
            <p:cNvPr id="23" name="フリーフォーム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24" name="フリーフォーム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25" name="フリーフォーム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26" name="フリーフォーム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27" name="フリーフォーム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28" name="フリーフォーム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29" name="フリーフォーム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30" name="フリーフォーム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31" name="フリーフォーム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32" name="フリーフォーム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33" name="フリーフォーム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34" name="フリーフォーム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grpSp>
      <p:sp>
        <p:nvSpPr>
          <p:cNvPr id="36" name="画像プレースホルダー 33"/>
          <p:cNvSpPr>
            <a:spLocks noGrp="1" noChangeAspect="1"/>
          </p:cNvSpPr>
          <p:nvPr>
            <p:ph type="pic" sz="quarter" idx="17"/>
          </p:nvPr>
        </p:nvSpPr>
        <p:spPr>
          <a:xfrm>
            <a:off x="625215" y="1020195"/>
            <a:ext cx="3600451" cy="3200400"/>
          </a:xfrm>
          <a:solidFill>
            <a:schemeClr val="bg2"/>
          </a:solidFill>
          <a:ln w="38100">
            <a:solidFill>
              <a:schemeClr val="bg1"/>
            </a:solidFill>
          </a:ln>
        </p:spPr>
        <p:txBody>
          <a:bodyPr/>
          <a:lstStyle>
            <a:lvl1pPr marL="0" indent="0" algn="ctr" latinLnBrk="0">
              <a:buNone/>
              <a:defRPr kumimoji="1" lang="ja-JP"/>
            </a:lvl1pPr>
          </a:lstStyle>
          <a:p>
            <a:r>
              <a:rPr kumimoji="1" lang="ja-JP" altLang="en-US" smtClean="0"/>
              <a:t>アイコンをクリックして図を追加</a:t>
            </a:r>
            <a:endParaRPr kumimoji="1" lang="ja-JP"/>
          </a:p>
        </p:txBody>
      </p:sp>
      <p:sp>
        <p:nvSpPr>
          <p:cNvPr id="37" name="画像プレースホルダー 33"/>
          <p:cNvSpPr>
            <a:spLocks noGrp="1" noChangeAspect="1"/>
          </p:cNvSpPr>
          <p:nvPr>
            <p:ph type="pic" sz="quarter" idx="18"/>
          </p:nvPr>
        </p:nvSpPr>
        <p:spPr>
          <a:xfrm>
            <a:off x="4908232" y="1020195"/>
            <a:ext cx="3600451" cy="3200400"/>
          </a:xfrm>
          <a:solidFill>
            <a:schemeClr val="bg2"/>
          </a:solidFill>
          <a:ln w="38100">
            <a:solidFill>
              <a:schemeClr val="bg1"/>
            </a:solidFill>
          </a:ln>
        </p:spPr>
        <p:txBody>
          <a:bodyPr/>
          <a:lstStyle>
            <a:lvl1pPr marL="0" indent="0" algn="ctr" latinLnBrk="0">
              <a:buNone/>
              <a:defRPr kumimoji="1" lang="ja-JP"/>
            </a:lvl1pPr>
          </a:lstStyle>
          <a:p>
            <a:r>
              <a:rPr kumimoji="1" lang="ja-JP" altLang="en-US" smtClean="0"/>
              <a:t>アイコンをクリックして図を追加</a:t>
            </a:r>
            <a:endParaRPr kumimoji="1" lang="ja-JP"/>
          </a:p>
        </p:txBody>
      </p:sp>
      <p:sp>
        <p:nvSpPr>
          <p:cNvPr id="39" name="テキスト プレースホルダー 3"/>
          <p:cNvSpPr>
            <a:spLocks noGrp="1"/>
          </p:cNvSpPr>
          <p:nvPr>
            <p:ph type="body" sz="half" idx="2"/>
          </p:nvPr>
        </p:nvSpPr>
        <p:spPr>
          <a:xfrm>
            <a:off x="789317" y="4648200"/>
            <a:ext cx="3276735" cy="1295400"/>
          </a:xfrm>
        </p:spPr>
        <p:txBody>
          <a:bodyPr>
            <a:normAutofit/>
          </a:bodyPr>
          <a:lstStyle>
            <a:lvl1pPr marL="0" indent="0" latinLnBrk="0">
              <a:spcBef>
                <a:spcPts val="1600"/>
              </a:spcBef>
              <a:buNone/>
              <a:defRPr kumimoji="1" lang="ja-JP" sz="1400"/>
            </a:lvl1pPr>
            <a:lvl2pPr marL="457200" indent="0" latinLnBrk="0">
              <a:buNone/>
              <a:defRPr kumimoji="1" lang="ja-JP" sz="1400"/>
            </a:lvl2pPr>
            <a:lvl3pPr marL="914400" indent="0" latinLnBrk="0">
              <a:buNone/>
              <a:defRPr kumimoji="1" lang="ja-JP" sz="1200"/>
            </a:lvl3pPr>
            <a:lvl4pPr marL="1371600" indent="0" latinLnBrk="0">
              <a:buNone/>
              <a:defRPr kumimoji="1" lang="ja-JP" sz="1000"/>
            </a:lvl4pPr>
            <a:lvl5pPr marL="1828800" indent="0" latinLnBrk="0">
              <a:buNone/>
              <a:defRPr kumimoji="1" lang="ja-JP" sz="1000"/>
            </a:lvl5pPr>
            <a:lvl6pPr marL="2286000" indent="0" latinLnBrk="0">
              <a:buNone/>
              <a:defRPr kumimoji="1" lang="ja-JP" sz="1000"/>
            </a:lvl6pPr>
            <a:lvl7pPr marL="2743200" indent="0" latinLnBrk="0">
              <a:buNone/>
              <a:defRPr kumimoji="1" lang="ja-JP" sz="1000"/>
            </a:lvl7pPr>
            <a:lvl8pPr marL="3200400" indent="0" latinLnBrk="0">
              <a:buNone/>
              <a:defRPr kumimoji="1" lang="ja-JP" sz="1000"/>
            </a:lvl8pPr>
            <a:lvl9pPr marL="3657600" indent="0" latinLnBrk="0">
              <a:buNone/>
              <a:defRPr kumimoji="1" lang="ja-JP" sz="1000"/>
            </a:lvl9pPr>
          </a:lstStyle>
          <a:p>
            <a:pPr lvl="0"/>
            <a:r>
              <a:rPr kumimoji="1" lang="ja-JP" altLang="en-US" smtClean="0"/>
              <a:t>マスター テキストの書式設定</a:t>
            </a:r>
          </a:p>
        </p:txBody>
      </p:sp>
      <p:sp>
        <p:nvSpPr>
          <p:cNvPr id="40" name="テキスト プレースホルダー 3"/>
          <p:cNvSpPr>
            <a:spLocks noGrp="1"/>
          </p:cNvSpPr>
          <p:nvPr>
            <p:ph type="body" sz="half" idx="19"/>
          </p:nvPr>
        </p:nvSpPr>
        <p:spPr>
          <a:xfrm>
            <a:off x="5057181" y="4648200"/>
            <a:ext cx="3276735" cy="1295400"/>
          </a:xfrm>
        </p:spPr>
        <p:txBody>
          <a:bodyPr>
            <a:normAutofit/>
          </a:bodyPr>
          <a:lstStyle>
            <a:lvl1pPr marL="0" indent="0" latinLnBrk="0">
              <a:spcBef>
                <a:spcPts val="1600"/>
              </a:spcBef>
              <a:buNone/>
              <a:defRPr kumimoji="1" lang="ja-JP" sz="1400"/>
            </a:lvl1pPr>
            <a:lvl2pPr marL="457200" indent="0" latinLnBrk="0">
              <a:buNone/>
              <a:defRPr kumimoji="1" lang="ja-JP" sz="1400"/>
            </a:lvl2pPr>
            <a:lvl3pPr marL="914400" indent="0" latinLnBrk="0">
              <a:buNone/>
              <a:defRPr kumimoji="1" lang="ja-JP" sz="1200"/>
            </a:lvl3pPr>
            <a:lvl4pPr marL="1371600" indent="0" latinLnBrk="0">
              <a:buNone/>
              <a:defRPr kumimoji="1" lang="ja-JP" sz="1000"/>
            </a:lvl4pPr>
            <a:lvl5pPr marL="1828800" indent="0" latinLnBrk="0">
              <a:buNone/>
              <a:defRPr kumimoji="1" lang="ja-JP" sz="1000"/>
            </a:lvl5pPr>
            <a:lvl6pPr marL="2286000" indent="0" latinLnBrk="0">
              <a:buNone/>
              <a:defRPr kumimoji="1" lang="ja-JP" sz="1000"/>
            </a:lvl6pPr>
            <a:lvl7pPr marL="2743200" indent="0" latinLnBrk="0">
              <a:buNone/>
              <a:defRPr kumimoji="1" lang="ja-JP" sz="1000"/>
            </a:lvl7pPr>
            <a:lvl8pPr marL="3200400" indent="0" latinLnBrk="0">
              <a:buNone/>
              <a:defRPr kumimoji="1" lang="ja-JP" sz="1000"/>
            </a:lvl8pPr>
            <a:lvl9pPr marL="3657600" indent="0" latinLnBrk="0">
              <a:buNone/>
              <a:defRPr kumimoji="1" lang="ja-JP" sz="1000"/>
            </a:lvl9pPr>
          </a:lstStyle>
          <a:p>
            <a:pPr lvl="0"/>
            <a:r>
              <a:rPr kumimoji="1" lang="ja-JP" altLang="en-US" smtClean="0"/>
              <a:t>マスター テキストの書式設定</a:t>
            </a: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つの画像とキャプション">
    <p:spTree>
      <p:nvGrpSpPr>
        <p:cNvPr id="1" name=""/>
        <p:cNvGrpSpPr/>
        <p:nvPr/>
      </p:nvGrpSpPr>
      <p:grpSpPr>
        <a:xfrm>
          <a:off x="0" y="0"/>
          <a:ext cx="0" cy="0"/>
          <a:chOff x="0" y="0"/>
          <a:chExt cx="0" cy="0"/>
        </a:xfrm>
      </p:grpSpPr>
      <p:sp>
        <p:nvSpPr>
          <p:cNvPr id="6" name="日付プレースホルダー 5"/>
          <p:cNvSpPr>
            <a:spLocks noGrp="1"/>
          </p:cNvSpPr>
          <p:nvPr>
            <p:ph type="dt" sz="half" idx="10"/>
          </p:nvPr>
        </p:nvSpPr>
        <p:spPr/>
        <p:txBody>
          <a:bodyPr/>
          <a:lstStyle/>
          <a:p>
            <a:fld id="{FA4C7614-15A9-43A8-9E98-106A33ED6C41}" type="datetimeFigureOut">
              <a:rPr kumimoji="0" lang="en-US" smtClean="0">
                <a:solidFill>
                  <a:prstClr val="black">
                    <a:tint val="75000"/>
                  </a:prstClr>
                </a:solidFill>
              </a:rPr>
              <a:pPr/>
              <a:t>7/6/2016</a:t>
            </a:fld>
            <a:endParaRPr kumimoji="0" lang="en-US">
              <a:solidFill>
                <a:prstClr val="black">
                  <a:tint val="75000"/>
                </a:prstClr>
              </a:solidFill>
            </a:endParaRPr>
          </a:p>
        </p:txBody>
      </p:sp>
      <p:sp>
        <p:nvSpPr>
          <p:cNvPr id="7" name="フッター プレースホルダー 6"/>
          <p:cNvSpPr>
            <a:spLocks noGrp="1"/>
          </p:cNvSpPr>
          <p:nvPr>
            <p:ph type="ftr" sz="quarter" idx="11"/>
          </p:nvPr>
        </p:nvSpPr>
        <p:spPr/>
        <p:txBody>
          <a:bodyPr/>
          <a:lstStyle/>
          <a:p>
            <a:endParaRPr kumimoji="0" lang="en-US">
              <a:solidFill>
                <a:prstClr val="black">
                  <a:tint val="75000"/>
                </a:prstClr>
              </a:solidFill>
            </a:endParaRPr>
          </a:p>
        </p:txBody>
      </p:sp>
      <p:sp>
        <p:nvSpPr>
          <p:cNvPr id="8" name="スライド番号プレースホルダー 7"/>
          <p:cNvSpPr>
            <a:spLocks noGrp="1"/>
          </p:cNvSpPr>
          <p:nvPr>
            <p:ph type="sldNum" sz="quarter" idx="12"/>
          </p:nvPr>
        </p:nvSpPr>
        <p:spPr/>
        <p:txBody>
          <a:bodyPr/>
          <a:lstStyle/>
          <a:p>
            <a:fld id="{EFED3CB9-049B-4F4F-82D1-8A95299C975C}" type="slidenum">
              <a:rPr kumimoji="0" lang="en-US" smtClean="0">
                <a:solidFill>
                  <a:prstClr val="black">
                    <a:tint val="75000"/>
                  </a:prstClr>
                </a:solidFill>
              </a:rPr>
              <a:pPr/>
              <a:t>‹#›</a:t>
            </a:fld>
            <a:endParaRPr kumimoji="0" lang="en-US">
              <a:solidFill>
                <a:prstClr val="black">
                  <a:tint val="75000"/>
                </a:prstClr>
              </a:solidFill>
            </a:endParaRPr>
          </a:p>
        </p:txBody>
      </p:sp>
      <p:grpSp>
        <p:nvGrpSpPr>
          <p:cNvPr id="35" name="グループ 34"/>
          <p:cNvGrpSpPr>
            <a:grpSpLocks noChangeAspect="1"/>
          </p:cNvGrpSpPr>
          <p:nvPr/>
        </p:nvGrpSpPr>
        <p:grpSpPr>
          <a:xfrm rot="5400000">
            <a:off x="2508625" y="1070637"/>
            <a:ext cx="4116828" cy="2537460"/>
            <a:chOff x="895350" y="3313113"/>
            <a:chExt cx="3613151" cy="2790825"/>
          </a:xfrm>
          <a:solidFill>
            <a:schemeClr val="tx1">
              <a:lumMod val="50000"/>
            </a:schemeClr>
          </a:solidFill>
        </p:grpSpPr>
        <p:sp>
          <p:nvSpPr>
            <p:cNvPr id="38" name="フリーフォーム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41" name="フリーフォーム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42" name="フリーフォーム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43" name="フリーフォーム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44" name="フリーフォーム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45" name="フリーフォーム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46" name="フリーフォーム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47" name="フリーフォーム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48" name="フリーフォーム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49" name="フリーフォーム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50" name="フリーフォーム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51" name="フリーフォーム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grpSp>
      <p:grpSp>
        <p:nvGrpSpPr>
          <p:cNvPr id="52" name="グループ 51"/>
          <p:cNvGrpSpPr>
            <a:grpSpLocks noChangeAspect="1"/>
          </p:cNvGrpSpPr>
          <p:nvPr/>
        </p:nvGrpSpPr>
        <p:grpSpPr>
          <a:xfrm rot="5400000">
            <a:off x="-317047" y="1550435"/>
            <a:ext cx="4114800" cy="2536211"/>
            <a:chOff x="895350" y="3313113"/>
            <a:chExt cx="3613151" cy="2790825"/>
          </a:xfrm>
          <a:solidFill>
            <a:schemeClr val="tx1">
              <a:lumMod val="50000"/>
            </a:schemeClr>
          </a:solidFill>
        </p:grpSpPr>
        <p:sp>
          <p:nvSpPr>
            <p:cNvPr id="53" name="フリーフォーム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54" name="フリーフォーム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55" name="フリーフォーム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56" name="フリーフォーム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57" name="フリーフォーム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58" name="フリーフォーム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59" name="フリーフォーム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60" name="フリーフォーム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61" name="フリーフォーム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62" name="フリーフォーム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63" name="フリーフォーム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64" name="フリーフォーム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grpSp>
      <p:grpSp>
        <p:nvGrpSpPr>
          <p:cNvPr id="65" name="グループ 64"/>
          <p:cNvGrpSpPr>
            <a:grpSpLocks noChangeAspect="1"/>
          </p:cNvGrpSpPr>
          <p:nvPr/>
        </p:nvGrpSpPr>
        <p:grpSpPr>
          <a:xfrm rot="5400000">
            <a:off x="5338579" y="1550440"/>
            <a:ext cx="4114800" cy="2536210"/>
            <a:chOff x="895350" y="3313113"/>
            <a:chExt cx="3613151" cy="2790825"/>
          </a:xfrm>
          <a:solidFill>
            <a:schemeClr val="tx1">
              <a:lumMod val="50000"/>
            </a:schemeClr>
          </a:solidFill>
        </p:grpSpPr>
        <p:sp>
          <p:nvSpPr>
            <p:cNvPr id="66" name="フリーフォーム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67" name="フリーフォーム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68" name="フリーフォーム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69" name="フリーフォーム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70" name="フリーフォーム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71" name="フリーフォーム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72" name="フリーフォーム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73" name="フリーフォーム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74" name="フリーフォーム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75" name="フリーフォーム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76" name="フリーフォーム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sp>
          <p:nvSpPr>
            <p:cNvPr id="77" name="フリーフォーム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kumimoji="1" lang="ja-JP"/>
            </a:p>
          </p:txBody>
        </p:sp>
      </p:grpSp>
      <p:sp>
        <p:nvSpPr>
          <p:cNvPr id="78" name="画像プレースホルダー 33"/>
          <p:cNvSpPr>
            <a:spLocks noGrp="1"/>
          </p:cNvSpPr>
          <p:nvPr>
            <p:ph type="pic" sz="quarter" idx="18"/>
          </p:nvPr>
        </p:nvSpPr>
        <p:spPr>
          <a:xfrm>
            <a:off x="3449914" y="533400"/>
            <a:ext cx="2228850" cy="3657600"/>
          </a:xfrm>
          <a:solidFill>
            <a:schemeClr val="bg2"/>
          </a:solidFill>
          <a:ln w="38100">
            <a:solidFill>
              <a:schemeClr val="bg1"/>
            </a:solidFill>
          </a:ln>
        </p:spPr>
        <p:txBody>
          <a:bodyPr/>
          <a:lstStyle>
            <a:lvl1pPr marL="0" indent="0" algn="ctr" latinLnBrk="0">
              <a:buNone/>
              <a:defRPr kumimoji="1" lang="ja-JP"/>
            </a:lvl1pPr>
          </a:lstStyle>
          <a:p>
            <a:r>
              <a:rPr kumimoji="1" lang="ja-JP" altLang="en-US" smtClean="0"/>
              <a:t>アイコンをクリックして図を追加</a:t>
            </a:r>
            <a:endParaRPr kumimoji="1" lang="ja-JP"/>
          </a:p>
        </p:txBody>
      </p:sp>
      <p:sp>
        <p:nvSpPr>
          <p:cNvPr id="79" name="画像プレースホルダー 33"/>
          <p:cNvSpPr>
            <a:spLocks noGrp="1"/>
          </p:cNvSpPr>
          <p:nvPr>
            <p:ph type="pic" sz="quarter" idx="19"/>
          </p:nvPr>
        </p:nvSpPr>
        <p:spPr>
          <a:xfrm>
            <a:off x="625928" y="1013590"/>
            <a:ext cx="2228850" cy="3657600"/>
          </a:xfrm>
          <a:solidFill>
            <a:schemeClr val="bg2"/>
          </a:solidFill>
          <a:ln w="38100">
            <a:solidFill>
              <a:schemeClr val="bg1"/>
            </a:solidFill>
          </a:ln>
        </p:spPr>
        <p:txBody>
          <a:bodyPr/>
          <a:lstStyle>
            <a:lvl1pPr marL="0" indent="0" algn="ctr" latinLnBrk="0">
              <a:buNone/>
              <a:defRPr kumimoji="1" lang="ja-JP"/>
            </a:lvl1pPr>
          </a:lstStyle>
          <a:p>
            <a:r>
              <a:rPr kumimoji="1" lang="ja-JP" altLang="en-US" smtClean="0"/>
              <a:t>アイコンをクリックして図を追加</a:t>
            </a:r>
            <a:endParaRPr kumimoji="1" lang="ja-JP"/>
          </a:p>
        </p:txBody>
      </p:sp>
      <p:sp>
        <p:nvSpPr>
          <p:cNvPr id="80" name="画像プレースホルダー 33"/>
          <p:cNvSpPr>
            <a:spLocks noGrp="1"/>
          </p:cNvSpPr>
          <p:nvPr>
            <p:ph type="pic" sz="quarter" idx="20"/>
          </p:nvPr>
        </p:nvSpPr>
        <p:spPr>
          <a:xfrm>
            <a:off x="6281554" y="1013591"/>
            <a:ext cx="2228850" cy="3657600"/>
          </a:xfrm>
          <a:solidFill>
            <a:schemeClr val="bg2"/>
          </a:solidFill>
          <a:ln w="38100">
            <a:solidFill>
              <a:schemeClr val="bg1"/>
            </a:solidFill>
          </a:ln>
        </p:spPr>
        <p:txBody>
          <a:bodyPr/>
          <a:lstStyle>
            <a:lvl1pPr marL="0" indent="0" algn="ctr" latinLnBrk="0">
              <a:buNone/>
              <a:defRPr kumimoji="1" lang="ja-JP"/>
            </a:lvl1pPr>
          </a:lstStyle>
          <a:p>
            <a:r>
              <a:rPr kumimoji="1" lang="ja-JP" altLang="en-US" smtClean="0"/>
              <a:t>アイコンをクリックして図を追加</a:t>
            </a:r>
            <a:endParaRPr kumimoji="1" lang="ja-JP"/>
          </a:p>
        </p:txBody>
      </p:sp>
      <p:sp>
        <p:nvSpPr>
          <p:cNvPr id="81" name="テキスト プレースホルダー 3"/>
          <p:cNvSpPr>
            <a:spLocks noGrp="1"/>
          </p:cNvSpPr>
          <p:nvPr>
            <p:ph type="body" sz="half" idx="2"/>
          </p:nvPr>
        </p:nvSpPr>
        <p:spPr>
          <a:xfrm>
            <a:off x="711653" y="5018002"/>
            <a:ext cx="2057400" cy="914400"/>
          </a:xfrm>
        </p:spPr>
        <p:txBody>
          <a:bodyPr>
            <a:normAutofit/>
          </a:bodyPr>
          <a:lstStyle>
            <a:lvl1pPr marL="0" indent="0" latinLnBrk="0">
              <a:spcBef>
                <a:spcPts val="1600"/>
              </a:spcBef>
              <a:buNone/>
              <a:defRPr kumimoji="1" lang="ja-JP" sz="1600"/>
            </a:lvl1pPr>
            <a:lvl2pPr marL="457200" indent="0" latinLnBrk="0">
              <a:buNone/>
              <a:defRPr kumimoji="1" lang="ja-JP" sz="1400"/>
            </a:lvl2pPr>
            <a:lvl3pPr marL="914400" indent="0" latinLnBrk="0">
              <a:buNone/>
              <a:defRPr kumimoji="1" lang="ja-JP" sz="1200"/>
            </a:lvl3pPr>
            <a:lvl4pPr marL="1371600" indent="0" latinLnBrk="0">
              <a:buNone/>
              <a:defRPr kumimoji="1" lang="ja-JP" sz="1000"/>
            </a:lvl4pPr>
            <a:lvl5pPr marL="1828800" indent="0" latinLnBrk="0">
              <a:buNone/>
              <a:defRPr kumimoji="1" lang="ja-JP" sz="1000"/>
            </a:lvl5pPr>
            <a:lvl6pPr marL="2286000" indent="0" latinLnBrk="0">
              <a:buNone/>
              <a:defRPr kumimoji="1" lang="ja-JP" sz="1000"/>
            </a:lvl6pPr>
            <a:lvl7pPr marL="2743200" indent="0" latinLnBrk="0">
              <a:buNone/>
              <a:defRPr kumimoji="1" lang="ja-JP" sz="1000"/>
            </a:lvl7pPr>
            <a:lvl8pPr marL="3200400" indent="0" latinLnBrk="0">
              <a:buNone/>
              <a:defRPr kumimoji="1" lang="ja-JP" sz="1000"/>
            </a:lvl8pPr>
            <a:lvl9pPr marL="3657600" indent="0" latinLnBrk="0">
              <a:buNone/>
              <a:defRPr kumimoji="1" lang="ja-JP" sz="1000"/>
            </a:lvl9pPr>
          </a:lstStyle>
          <a:p>
            <a:pPr lvl="0"/>
            <a:r>
              <a:rPr kumimoji="1" lang="ja-JP" altLang="en-US" smtClean="0"/>
              <a:t>マスター テキストの書式設定</a:t>
            </a:r>
          </a:p>
        </p:txBody>
      </p:sp>
      <p:sp>
        <p:nvSpPr>
          <p:cNvPr id="82" name="テキスト プレースホルダー 3"/>
          <p:cNvSpPr>
            <a:spLocks noGrp="1"/>
          </p:cNvSpPr>
          <p:nvPr>
            <p:ph type="body" sz="half" idx="21"/>
          </p:nvPr>
        </p:nvSpPr>
        <p:spPr>
          <a:xfrm>
            <a:off x="3530406" y="4582378"/>
            <a:ext cx="2057400" cy="914400"/>
          </a:xfrm>
        </p:spPr>
        <p:txBody>
          <a:bodyPr>
            <a:normAutofit/>
          </a:bodyPr>
          <a:lstStyle>
            <a:lvl1pPr marL="0" indent="0" latinLnBrk="0">
              <a:spcBef>
                <a:spcPts val="1600"/>
              </a:spcBef>
              <a:buNone/>
              <a:defRPr kumimoji="1" lang="ja-JP" sz="1600"/>
            </a:lvl1pPr>
            <a:lvl2pPr marL="457200" indent="0" latinLnBrk="0">
              <a:buNone/>
              <a:defRPr kumimoji="1" lang="ja-JP" sz="1400"/>
            </a:lvl2pPr>
            <a:lvl3pPr marL="914400" indent="0" latinLnBrk="0">
              <a:buNone/>
              <a:defRPr kumimoji="1" lang="ja-JP" sz="1200"/>
            </a:lvl3pPr>
            <a:lvl4pPr marL="1371600" indent="0" latinLnBrk="0">
              <a:buNone/>
              <a:defRPr kumimoji="1" lang="ja-JP" sz="1000"/>
            </a:lvl4pPr>
            <a:lvl5pPr marL="1828800" indent="0" latinLnBrk="0">
              <a:buNone/>
              <a:defRPr kumimoji="1" lang="ja-JP" sz="1000"/>
            </a:lvl5pPr>
            <a:lvl6pPr marL="2286000" indent="0" latinLnBrk="0">
              <a:buNone/>
              <a:defRPr kumimoji="1" lang="ja-JP" sz="1000"/>
            </a:lvl6pPr>
            <a:lvl7pPr marL="2743200" indent="0" latinLnBrk="0">
              <a:buNone/>
              <a:defRPr kumimoji="1" lang="ja-JP" sz="1000"/>
            </a:lvl7pPr>
            <a:lvl8pPr marL="3200400" indent="0" latinLnBrk="0">
              <a:buNone/>
              <a:defRPr kumimoji="1" lang="ja-JP" sz="1000"/>
            </a:lvl8pPr>
            <a:lvl9pPr marL="3657600" indent="0" latinLnBrk="0">
              <a:buNone/>
              <a:defRPr kumimoji="1" lang="ja-JP" sz="1000"/>
            </a:lvl9pPr>
          </a:lstStyle>
          <a:p>
            <a:pPr lvl="0"/>
            <a:r>
              <a:rPr kumimoji="1" lang="ja-JP" altLang="en-US" smtClean="0"/>
              <a:t>マスター テキストの書式設定</a:t>
            </a:r>
          </a:p>
        </p:txBody>
      </p:sp>
      <p:sp>
        <p:nvSpPr>
          <p:cNvPr id="83" name="テキスト プレースホルダー 3"/>
          <p:cNvSpPr>
            <a:spLocks noGrp="1"/>
          </p:cNvSpPr>
          <p:nvPr>
            <p:ph type="body" sz="half" idx="22"/>
          </p:nvPr>
        </p:nvSpPr>
        <p:spPr>
          <a:xfrm>
            <a:off x="6367279" y="5018002"/>
            <a:ext cx="2057400" cy="914400"/>
          </a:xfrm>
        </p:spPr>
        <p:txBody>
          <a:bodyPr>
            <a:normAutofit/>
          </a:bodyPr>
          <a:lstStyle>
            <a:lvl1pPr marL="0" indent="0" latinLnBrk="0">
              <a:spcBef>
                <a:spcPts val="1600"/>
              </a:spcBef>
              <a:buNone/>
              <a:defRPr kumimoji="1" lang="ja-JP" sz="1600"/>
            </a:lvl1pPr>
            <a:lvl2pPr marL="457200" indent="0" latinLnBrk="0">
              <a:buNone/>
              <a:defRPr kumimoji="1" lang="ja-JP" sz="1400"/>
            </a:lvl2pPr>
            <a:lvl3pPr marL="914400" indent="0" latinLnBrk="0">
              <a:buNone/>
              <a:defRPr kumimoji="1" lang="ja-JP" sz="1200"/>
            </a:lvl3pPr>
            <a:lvl4pPr marL="1371600" indent="0" latinLnBrk="0">
              <a:buNone/>
              <a:defRPr kumimoji="1" lang="ja-JP" sz="1000"/>
            </a:lvl4pPr>
            <a:lvl5pPr marL="1828800" indent="0" latinLnBrk="0">
              <a:buNone/>
              <a:defRPr kumimoji="1" lang="ja-JP" sz="1000"/>
            </a:lvl5pPr>
            <a:lvl6pPr marL="2286000" indent="0" latinLnBrk="0">
              <a:buNone/>
              <a:defRPr kumimoji="1" lang="ja-JP" sz="1000"/>
            </a:lvl6pPr>
            <a:lvl7pPr marL="2743200" indent="0" latinLnBrk="0">
              <a:buNone/>
              <a:defRPr kumimoji="1" lang="ja-JP" sz="1000"/>
            </a:lvl7pPr>
            <a:lvl8pPr marL="3200400" indent="0" latinLnBrk="0">
              <a:buNone/>
              <a:defRPr kumimoji="1" lang="ja-JP" sz="1000"/>
            </a:lvl8pPr>
            <a:lvl9pPr marL="3657600" indent="0" latinLnBrk="0">
              <a:buNone/>
              <a:defRPr kumimoji="1" lang="ja-JP" sz="1000"/>
            </a:lvl9pPr>
          </a:lstStyle>
          <a:p>
            <a:pPr lvl="0"/>
            <a:r>
              <a:rPr kumimoji="1" lang="ja-JP" altLang="en-US" smtClean="0"/>
              <a:t>マスター テキストの書式設定</a:t>
            </a:r>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798909" y="304800"/>
            <a:ext cx="7543802" cy="1219200"/>
          </a:xfrm>
          <a:prstGeom prst="rect">
            <a:avLst/>
          </a:prstGeom>
        </p:spPr>
        <p:txBody>
          <a:bodyPr vert="horz" lIns="91440" tIns="45720" rIns="91440" bIns="45720" rtlCol="0" anchor="b">
            <a:normAutofit/>
          </a:bodyPr>
          <a:lstStyle/>
          <a:p>
            <a:r>
              <a:rPr kumimoji="1" lang="ja-JP"/>
              <a:t>マスター タイトルのスタイルを編集するには、ここをクリック</a:t>
            </a:r>
          </a:p>
        </p:txBody>
      </p:sp>
      <p:sp>
        <p:nvSpPr>
          <p:cNvPr id="3" name="テキスト プレースホルダー 2"/>
          <p:cNvSpPr>
            <a:spLocks noGrp="1"/>
          </p:cNvSpPr>
          <p:nvPr>
            <p:ph type="body" idx="1"/>
          </p:nvPr>
        </p:nvSpPr>
        <p:spPr>
          <a:xfrm>
            <a:off x="798911" y="1752600"/>
            <a:ext cx="7543800" cy="4229100"/>
          </a:xfrm>
          <a:prstGeom prst="rect">
            <a:avLst/>
          </a:prstGeom>
        </p:spPr>
        <p:txBody>
          <a:bodyPr vert="horz" lIns="91440" tIns="45720" rIns="91440" bIns="45720" rtlCol="0">
            <a:normAutofit/>
          </a:bodyPr>
          <a:lstStyle/>
          <a:p>
            <a:pPr lvl="0"/>
            <a:r>
              <a:rPr kumimoji="1" lang="ja-JP" dirty="0"/>
              <a:t>マスター テキストのスタイルを編集するには、ここをクリック</a:t>
            </a:r>
          </a:p>
          <a:p>
            <a:pPr lvl="1"/>
            <a:r>
              <a:rPr kumimoji="1" lang="ja-JP" dirty="0"/>
              <a:t>第 2 レベル</a:t>
            </a:r>
          </a:p>
          <a:p>
            <a:pPr lvl="2"/>
            <a:r>
              <a:rPr kumimoji="1" lang="ja-JP" dirty="0"/>
              <a:t>第 3 レベル</a:t>
            </a:r>
          </a:p>
          <a:p>
            <a:pPr lvl="3"/>
            <a:r>
              <a:rPr kumimoji="1" lang="ja-JP" dirty="0"/>
              <a:t>第 4 レベル</a:t>
            </a:r>
          </a:p>
          <a:p>
            <a:pPr lvl="4"/>
            <a:r>
              <a:rPr kumimoji="1" lang="ja-JP" dirty="0"/>
              <a:t>第 5 レベル</a:t>
            </a:r>
          </a:p>
        </p:txBody>
      </p:sp>
      <p:sp>
        <p:nvSpPr>
          <p:cNvPr id="4" name="日付プレースホルダー 3"/>
          <p:cNvSpPr>
            <a:spLocks noGrp="1"/>
          </p:cNvSpPr>
          <p:nvPr>
            <p:ph type="dt" sz="half" idx="2"/>
          </p:nvPr>
        </p:nvSpPr>
        <p:spPr>
          <a:xfrm>
            <a:off x="6056708" y="6019801"/>
            <a:ext cx="1047195" cy="228600"/>
          </a:xfrm>
          <a:prstGeom prst="rect">
            <a:avLst/>
          </a:prstGeom>
        </p:spPr>
        <p:txBody>
          <a:bodyPr vert="horz" lIns="91440" tIns="45720" rIns="91440" bIns="45720" rtlCol="0" anchor="ctr"/>
          <a:lstStyle>
            <a:lvl1pPr algn="l" latinLnBrk="0">
              <a:defRPr kumimoji="1" lang="ja-JP" sz="1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fld id="{FA4C7614-15A9-43A8-9E98-106A33ED6C41}" type="datetimeFigureOut">
              <a:rPr kumimoji="0" lang="en-US" smtClean="0">
                <a:solidFill>
                  <a:prstClr val="black">
                    <a:tint val="75000"/>
                  </a:prstClr>
                </a:solidFill>
              </a:rPr>
              <a:pPr/>
              <a:t>7/6/2016</a:t>
            </a:fld>
            <a:endParaRPr kumimoji="0" lang="en-US">
              <a:solidFill>
                <a:prstClr val="black">
                  <a:tint val="75000"/>
                </a:prstClr>
              </a:solidFill>
            </a:endParaRPr>
          </a:p>
        </p:txBody>
      </p:sp>
      <p:sp>
        <p:nvSpPr>
          <p:cNvPr id="5" name="フッター プレースホルダー 4"/>
          <p:cNvSpPr>
            <a:spLocks noGrp="1"/>
          </p:cNvSpPr>
          <p:nvPr>
            <p:ph type="ftr" sz="quarter" idx="3"/>
          </p:nvPr>
        </p:nvSpPr>
        <p:spPr>
          <a:xfrm>
            <a:off x="1484710" y="6019801"/>
            <a:ext cx="4457700" cy="228600"/>
          </a:xfrm>
          <a:prstGeom prst="rect">
            <a:avLst/>
          </a:prstGeom>
        </p:spPr>
        <p:txBody>
          <a:bodyPr vert="horz" lIns="91440" tIns="45720" rIns="91440" bIns="45720" rtlCol="0" anchor="ctr"/>
          <a:lstStyle>
            <a:lvl1pPr algn="l" latinLnBrk="0">
              <a:defRPr kumimoji="1" lang="ja-JP" sz="1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endParaRPr kumimoji="0" lang="en-US">
              <a:solidFill>
                <a:prstClr val="black">
                  <a:tint val="75000"/>
                </a:prstClr>
              </a:solidFill>
            </a:endParaRPr>
          </a:p>
        </p:txBody>
      </p:sp>
      <p:sp>
        <p:nvSpPr>
          <p:cNvPr id="6" name="スライド番号プレースホルダー 5"/>
          <p:cNvSpPr>
            <a:spLocks noGrp="1"/>
          </p:cNvSpPr>
          <p:nvPr>
            <p:ph type="sldNum" sz="quarter" idx="4"/>
          </p:nvPr>
        </p:nvSpPr>
        <p:spPr>
          <a:xfrm>
            <a:off x="798910" y="6019801"/>
            <a:ext cx="571500" cy="228600"/>
          </a:xfrm>
          <a:prstGeom prst="rect">
            <a:avLst/>
          </a:prstGeom>
        </p:spPr>
        <p:txBody>
          <a:bodyPr vert="horz" lIns="91440" tIns="45720" rIns="91440" bIns="45720" rtlCol="0" anchor="ctr"/>
          <a:lstStyle>
            <a:lvl1pPr algn="l" latinLnBrk="0">
              <a:defRPr kumimoji="1" lang="ja-JP" sz="10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fld id="{EFED3CB9-049B-4F4F-82D1-8A95299C975C}" type="slidenum">
              <a:rPr kumimoji="0" lang="en-US" smtClean="0">
                <a:solidFill>
                  <a:prstClr val="black">
                    <a:tint val="75000"/>
                  </a:prstClr>
                </a:solidFill>
              </a:rPr>
              <a:pPr/>
              <a:t>‹#›</a:t>
            </a:fld>
            <a:endParaRPr kumimoji="0" lang="en-US">
              <a:solidFill>
                <a:prstClr val="black">
                  <a:tint val="75000"/>
                </a:prstClr>
              </a:solidFill>
            </a:endParaRPr>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 id="2147483952" r:id="rId13"/>
    <p:sldLayoutId id="2147483953" r:id="rId14"/>
    <p:sldLayoutId id="2147483967" r:id="rId15"/>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kumimoji="1" lang="ja-JP" sz="3600" kern="1200">
          <a:solidFill>
            <a:schemeClr val="tx1">
              <a:lumMod val="50000"/>
            </a:schemeClr>
          </a:solidFill>
          <a:latin typeface="Meiryo UI" panose="020B0604030504040204" pitchFamily="50" charset="-128"/>
          <a:ea typeface="Meiryo UI" panose="020B0604030504040204" pitchFamily="50" charset="-128"/>
          <a:cs typeface="Meiryo UI" panose="020B0604030504040204" pitchFamily="50" charset="-128"/>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kumimoji="1" lang="ja-JP" sz="2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0664" indent="-283464" algn="l" defTabSz="914400" rtl="0" eaLnBrk="1" latinLnBrk="0" hangingPunct="1">
        <a:lnSpc>
          <a:spcPct val="100000"/>
        </a:lnSpc>
        <a:spcBef>
          <a:spcPts val="1200"/>
        </a:spcBef>
        <a:buFont typeface="Arial" panose="020B0604020202020204" pitchFamily="34" charset="0"/>
        <a:buChar char="•"/>
        <a:defRPr kumimoji="1" lang="ja-JP"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lnSpc>
          <a:spcPct val="100000"/>
        </a:lnSpc>
        <a:spcBef>
          <a:spcPts val="800"/>
        </a:spcBef>
        <a:buFont typeface="Arial" panose="020B0604020202020204" pitchFamily="34" charset="0"/>
        <a:buChar char="•"/>
        <a:defRPr kumimoji="1" lang="ja-JP" sz="1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lnSpc>
          <a:spcPct val="100000"/>
        </a:lnSpc>
        <a:spcBef>
          <a:spcPts val="600"/>
        </a:spcBef>
        <a:buFont typeface="Arial" panose="020B0604020202020204" pitchFamily="34" charset="0"/>
        <a:buChar char="•"/>
        <a:defRPr kumimoji="1" lang="ja-JP" sz="16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lnSpc>
          <a:spcPct val="100000"/>
        </a:lnSpc>
        <a:spcBef>
          <a:spcPts val="600"/>
        </a:spcBef>
        <a:buFont typeface="Arial" panose="020B0604020202020204" pitchFamily="34" charset="0"/>
        <a:buChar char="•"/>
        <a:defRPr kumimoji="1" lang="ja-JP" sz="16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lnSpc>
          <a:spcPct val="90000"/>
        </a:lnSpc>
        <a:spcBef>
          <a:spcPts val="600"/>
        </a:spcBef>
        <a:buFont typeface="Arial" panose="020B0604020202020204" pitchFamily="34" charset="0"/>
        <a:buChar char="•"/>
        <a:defRPr kumimoji="1" lang="ja-JP"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kumimoji="1" lang="ja-JP"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kumimoji="1" lang="ja-JP"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kumimoji="1" lang="ja-JP" sz="1600" kern="1200" baseline="0">
          <a:solidFill>
            <a:schemeClr val="tx1"/>
          </a:solidFill>
          <a:latin typeface="+mn-lt"/>
          <a:ea typeface="+mn-ea"/>
          <a:cs typeface="+mn-cs"/>
        </a:defRPr>
      </a:lvl9pPr>
    </p:bodyStyle>
    <p:otherStyle>
      <a:defPPr>
        <a:defRPr kumimoji="1" lang="ja-JP"/>
      </a:defPPr>
      <a:lvl1pPr marL="0" algn="l" defTabSz="914400" rtl="0" eaLnBrk="1" latinLnBrk="0" hangingPunct="1">
        <a:defRPr kumimoji="1" lang="ja-JP" sz="1800" kern="1200">
          <a:solidFill>
            <a:schemeClr val="tx1"/>
          </a:solidFill>
          <a:latin typeface="+mn-lt"/>
          <a:ea typeface="+mn-ea"/>
          <a:cs typeface="+mn-cs"/>
        </a:defRPr>
      </a:lvl1pPr>
      <a:lvl2pPr marL="457200" algn="l" defTabSz="914400" rtl="0" eaLnBrk="1" latinLnBrk="0" hangingPunct="1">
        <a:defRPr kumimoji="1" lang="ja-JP" sz="1800" kern="1200">
          <a:solidFill>
            <a:schemeClr val="tx1"/>
          </a:solidFill>
          <a:latin typeface="+mn-lt"/>
          <a:ea typeface="+mn-ea"/>
          <a:cs typeface="+mn-cs"/>
        </a:defRPr>
      </a:lvl2pPr>
      <a:lvl3pPr marL="914400" algn="l" defTabSz="914400" rtl="0" eaLnBrk="1" latinLnBrk="0" hangingPunct="1">
        <a:defRPr kumimoji="1" lang="ja-JP" sz="1800" kern="1200">
          <a:solidFill>
            <a:schemeClr val="tx1"/>
          </a:solidFill>
          <a:latin typeface="+mn-lt"/>
          <a:ea typeface="+mn-ea"/>
          <a:cs typeface="+mn-cs"/>
        </a:defRPr>
      </a:lvl3pPr>
      <a:lvl4pPr marL="1371600" algn="l" defTabSz="914400" rtl="0" eaLnBrk="1" latinLnBrk="0" hangingPunct="1">
        <a:defRPr kumimoji="1" lang="ja-JP" sz="1800" kern="1200">
          <a:solidFill>
            <a:schemeClr val="tx1"/>
          </a:solidFill>
          <a:latin typeface="+mn-lt"/>
          <a:ea typeface="+mn-ea"/>
          <a:cs typeface="+mn-cs"/>
        </a:defRPr>
      </a:lvl4pPr>
      <a:lvl5pPr marL="1828800" algn="l" defTabSz="914400" rtl="0" eaLnBrk="1" latinLnBrk="0" hangingPunct="1">
        <a:defRPr kumimoji="1" lang="ja-JP" sz="1800" kern="1200">
          <a:solidFill>
            <a:schemeClr val="tx1"/>
          </a:solidFill>
          <a:latin typeface="+mn-lt"/>
          <a:ea typeface="+mn-ea"/>
          <a:cs typeface="+mn-cs"/>
        </a:defRPr>
      </a:lvl5pPr>
      <a:lvl6pPr marL="2286000" algn="l" defTabSz="914400" rtl="0" eaLnBrk="1" latinLnBrk="0" hangingPunct="1">
        <a:defRPr kumimoji="1" lang="ja-JP" sz="1800" kern="1200">
          <a:solidFill>
            <a:schemeClr val="tx1"/>
          </a:solidFill>
          <a:latin typeface="+mn-lt"/>
          <a:ea typeface="+mn-ea"/>
          <a:cs typeface="+mn-cs"/>
        </a:defRPr>
      </a:lvl6pPr>
      <a:lvl7pPr marL="2743200" algn="l" defTabSz="914400" rtl="0" eaLnBrk="1" latinLnBrk="0" hangingPunct="1">
        <a:defRPr kumimoji="1" lang="ja-JP" sz="1800" kern="1200">
          <a:solidFill>
            <a:schemeClr val="tx1"/>
          </a:solidFill>
          <a:latin typeface="+mn-lt"/>
          <a:ea typeface="+mn-ea"/>
          <a:cs typeface="+mn-cs"/>
        </a:defRPr>
      </a:lvl7pPr>
      <a:lvl8pPr marL="3200400" algn="l" defTabSz="914400" rtl="0" eaLnBrk="1" latinLnBrk="0" hangingPunct="1">
        <a:defRPr kumimoji="1" lang="ja-JP" sz="1800" kern="1200">
          <a:solidFill>
            <a:schemeClr val="tx1"/>
          </a:solidFill>
          <a:latin typeface="+mn-lt"/>
          <a:ea typeface="+mn-ea"/>
          <a:cs typeface="+mn-cs"/>
        </a:defRPr>
      </a:lvl8pPr>
      <a:lvl9pPr marL="3657600" algn="l" defTabSz="914400" rtl="0" eaLnBrk="1" latinLnBrk="0" hangingPunct="1">
        <a:defRPr kumimoji="1" lang="ja-JP"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123728" y="2636912"/>
            <a:ext cx="6561112" cy="648072"/>
          </a:xfrm>
        </p:spPr>
        <p:txBody>
          <a:bodyPr>
            <a:noAutofit/>
          </a:bodyPr>
          <a:lstStyle/>
          <a:p>
            <a:pPr algn="l"/>
            <a:r>
              <a:rPr lang="ja-JP" altLang="en-US" sz="3600" b="1" dirty="0" smtClean="0">
                <a:latin typeface="HG丸ｺﾞｼｯｸM-PRO" panose="020F0600000000000000" pitchFamily="50" charset="-128"/>
                <a:ea typeface="HG丸ｺﾞｼｯｸM-PRO" panose="020F0600000000000000" pitchFamily="50" charset="-128"/>
              </a:rPr>
              <a:t>参加型学習の必要性について</a:t>
            </a:r>
            <a:endParaRPr kumimoji="1" lang="ja-JP" altLang="en-US" sz="3600" b="1" dirty="0">
              <a:latin typeface="HG丸ｺﾞｼｯｸM-PRO" panose="020F0600000000000000" pitchFamily="50" charset="-128"/>
              <a:ea typeface="HG丸ｺﾞｼｯｸM-PRO" panose="020F0600000000000000" pitchFamily="50" charset="-128"/>
            </a:endParaRPr>
          </a:p>
        </p:txBody>
      </p:sp>
      <p:sp>
        <p:nvSpPr>
          <p:cNvPr id="3" name="サブタイトル 2"/>
          <p:cNvSpPr>
            <a:spLocks noGrp="1"/>
          </p:cNvSpPr>
          <p:nvPr>
            <p:ph type="subTitle" idx="1"/>
          </p:nvPr>
        </p:nvSpPr>
        <p:spPr>
          <a:xfrm>
            <a:off x="1835696" y="2132856"/>
            <a:ext cx="5400600" cy="427856"/>
          </a:xfrm>
        </p:spPr>
        <p:txBody>
          <a:bodyPr>
            <a:normAutofit fontScale="70000" lnSpcReduction="20000"/>
          </a:bodyPr>
          <a:lstStyle/>
          <a:p>
            <a:r>
              <a:rPr kumimoji="1" lang="ja-JP" altLang="en-US" b="1" dirty="0" smtClean="0">
                <a:latin typeface="HG丸ｺﾞｼｯｸM-PRO" panose="020F0600000000000000" pitchFamily="50" charset="-128"/>
                <a:ea typeface="HG丸ｺﾞｼｯｸM-PRO" panose="020F0600000000000000" pitchFamily="50" charset="-128"/>
              </a:rPr>
              <a:t>平成</a:t>
            </a:r>
            <a:r>
              <a:rPr kumimoji="1" lang="en-US" altLang="ja-JP" b="1" dirty="0" smtClean="0">
                <a:latin typeface="HG丸ｺﾞｼｯｸM-PRO" panose="020F0600000000000000" pitchFamily="50" charset="-128"/>
                <a:ea typeface="HG丸ｺﾞｼｯｸM-PRO" panose="020F0600000000000000" pitchFamily="50" charset="-128"/>
              </a:rPr>
              <a:t>28</a:t>
            </a:r>
            <a:r>
              <a:rPr kumimoji="1" lang="ja-JP" altLang="en-US" b="1" dirty="0" smtClean="0">
                <a:latin typeface="HG丸ｺﾞｼｯｸM-PRO" panose="020F0600000000000000" pitchFamily="50" charset="-128"/>
                <a:ea typeface="HG丸ｺﾞｼｯｸM-PRO" panose="020F0600000000000000" pitchFamily="50" charset="-128"/>
              </a:rPr>
              <a:t>年度社会</a:t>
            </a:r>
            <a:r>
              <a:rPr lang="ja-JP" altLang="en-US" b="1" dirty="0">
                <a:latin typeface="HG丸ｺﾞｼｯｸM-PRO" panose="020F0600000000000000" pitchFamily="50" charset="-128"/>
                <a:ea typeface="HG丸ｺﾞｼｯｸM-PRO" panose="020F0600000000000000" pitchFamily="50" charset="-128"/>
              </a:rPr>
              <a:t>教育</a:t>
            </a:r>
            <a:r>
              <a:rPr lang="ja-JP" altLang="en-US" b="1" dirty="0" smtClean="0">
                <a:latin typeface="HG丸ｺﾞｼｯｸM-PRO" panose="020F0600000000000000" pitchFamily="50" charset="-128"/>
                <a:ea typeface="HG丸ｺﾞｼｯｸM-PRO" panose="020F0600000000000000" pitchFamily="50" charset="-128"/>
              </a:rPr>
              <a:t>主事等研修（理論編）事前学習コンテンツ</a:t>
            </a:r>
            <a:endParaRPr kumimoji="1" lang="en-US" altLang="ja-JP" b="1" dirty="0" smtClean="0">
              <a:latin typeface="HG丸ｺﾞｼｯｸM-PRO" panose="020F0600000000000000" pitchFamily="50" charset="-128"/>
              <a:ea typeface="HG丸ｺﾞｼｯｸM-PRO" panose="020F0600000000000000" pitchFamily="50" charset="-128"/>
            </a:endParaRPr>
          </a:p>
        </p:txBody>
      </p:sp>
      <p:sp>
        <p:nvSpPr>
          <p:cNvPr id="6" name="スライド番号プレースホルダー 5"/>
          <p:cNvSpPr>
            <a:spLocks noGrp="1"/>
          </p:cNvSpPr>
          <p:nvPr>
            <p:ph type="sldNum" sz="quarter" idx="4294967295"/>
          </p:nvPr>
        </p:nvSpPr>
        <p:spPr>
          <a:xfrm>
            <a:off x="8561388" y="6354763"/>
            <a:ext cx="582612" cy="274637"/>
          </a:xfrm>
        </p:spPr>
        <p:txBody>
          <a:bodyPr>
            <a:normAutofit/>
          </a:bodyPr>
          <a:lstStyle/>
          <a:p>
            <a:fld id="{0897680C-E90F-4817-8673-5099034D944A}" type="slidenum">
              <a:rPr kumimoji="1" lang="ja-JP" altLang="en-US" smtClean="0"/>
              <a:t>1</a:t>
            </a:fld>
            <a:endParaRPr kumimoji="1" lang="ja-JP" altLang="en-US" dirty="0"/>
          </a:p>
        </p:txBody>
      </p:sp>
      <p:sp>
        <p:nvSpPr>
          <p:cNvPr id="4" name="テキスト ボックス 3"/>
          <p:cNvSpPr txBox="1"/>
          <p:nvPr/>
        </p:nvSpPr>
        <p:spPr>
          <a:xfrm>
            <a:off x="251520" y="990020"/>
            <a:ext cx="1728192" cy="369332"/>
          </a:xfrm>
          <a:prstGeom prst="rect">
            <a:avLst/>
          </a:prstGeom>
          <a:noFill/>
        </p:spPr>
        <p:txBody>
          <a:bodyPr wrap="square" rtlCol="0">
            <a:spAutoFit/>
          </a:bodyPr>
          <a:lstStyle/>
          <a:p>
            <a:r>
              <a:rPr kumimoji="1" lang="ja-JP" altLang="en-US" dirty="0" smtClean="0">
                <a:solidFill>
                  <a:schemeClr val="bg1"/>
                </a:solidFill>
              </a:rPr>
              <a:t>研究テーマ</a:t>
            </a:r>
            <a:endParaRPr kumimoji="1" lang="ja-JP" altLang="en-US" dirty="0">
              <a:solidFill>
                <a:schemeClr val="bg1"/>
              </a:solidFill>
            </a:endParaRPr>
          </a:p>
        </p:txBody>
      </p:sp>
      <p:sp>
        <p:nvSpPr>
          <p:cNvPr id="9" name="サブタイトル 2"/>
          <p:cNvSpPr txBox="1">
            <a:spLocks/>
          </p:cNvSpPr>
          <p:nvPr/>
        </p:nvSpPr>
        <p:spPr>
          <a:xfrm>
            <a:off x="5588496" y="4159767"/>
            <a:ext cx="3096344" cy="427856"/>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100000"/>
              </a:lnSpc>
              <a:spcBef>
                <a:spcPts val="0"/>
              </a:spcBef>
              <a:buFont typeface="Arial" panose="020B0604020202020204" pitchFamily="34" charset="0"/>
              <a:buNone/>
              <a:defRPr kumimoji="1" lang="ja-JP"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457200" indent="0" algn="ctr" defTabSz="914400" rtl="0" eaLnBrk="1" latinLnBrk="0" hangingPunct="1">
              <a:lnSpc>
                <a:spcPct val="100000"/>
              </a:lnSpc>
              <a:spcBef>
                <a:spcPts val="1200"/>
              </a:spcBef>
              <a:buFont typeface="Arial" panose="020B0604020202020204" pitchFamily="34" charset="0"/>
              <a:buNone/>
              <a:defRPr kumimoji="1" lang="ja-JP"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914400" indent="0" algn="ctr" defTabSz="914400" rtl="0" eaLnBrk="1" latinLnBrk="0" hangingPunct="1">
              <a:lnSpc>
                <a:spcPct val="100000"/>
              </a:lnSpc>
              <a:spcBef>
                <a:spcPts val="800"/>
              </a:spcBef>
              <a:buFont typeface="Arial" panose="020B0604020202020204" pitchFamily="34" charset="0"/>
              <a:buNone/>
              <a:defRPr kumimoji="1" lang="ja-JP" sz="1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371600" indent="0" algn="ctr" defTabSz="914400" rtl="0" eaLnBrk="1" latinLnBrk="0" hangingPunct="1">
              <a:lnSpc>
                <a:spcPct val="100000"/>
              </a:lnSpc>
              <a:spcBef>
                <a:spcPts val="600"/>
              </a:spcBef>
              <a:buFont typeface="Arial" panose="020B0604020202020204" pitchFamily="34" charset="0"/>
              <a:buNone/>
              <a:defRPr kumimoji="1" lang="ja-JP" sz="16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1828800" indent="0" algn="ctr" defTabSz="914400" rtl="0" eaLnBrk="1" latinLnBrk="0" hangingPunct="1">
              <a:lnSpc>
                <a:spcPct val="100000"/>
              </a:lnSpc>
              <a:spcBef>
                <a:spcPts val="600"/>
              </a:spcBef>
              <a:buFont typeface="Arial" panose="020B0604020202020204" pitchFamily="34" charset="0"/>
              <a:buNone/>
              <a:defRPr kumimoji="1" lang="ja-JP" sz="16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286000" indent="0" algn="ctr" defTabSz="914400" rtl="0" eaLnBrk="1" latinLnBrk="0" hangingPunct="1">
              <a:lnSpc>
                <a:spcPct val="90000"/>
              </a:lnSpc>
              <a:spcBef>
                <a:spcPts val="600"/>
              </a:spcBef>
              <a:buFont typeface="Arial" panose="020B0604020202020204" pitchFamily="34" charset="0"/>
              <a:buNone/>
              <a:defRPr kumimoji="1" lang="ja-JP" sz="1600" kern="1200">
                <a:solidFill>
                  <a:schemeClr val="tx1"/>
                </a:solidFill>
                <a:latin typeface="+mn-lt"/>
                <a:ea typeface="+mn-ea"/>
                <a:cs typeface="+mn-cs"/>
              </a:defRPr>
            </a:lvl6pPr>
            <a:lvl7pPr marL="2743200" indent="0" algn="ctr" defTabSz="914400" rtl="0" eaLnBrk="1" latinLnBrk="0" hangingPunct="1">
              <a:lnSpc>
                <a:spcPct val="90000"/>
              </a:lnSpc>
              <a:spcBef>
                <a:spcPts val="600"/>
              </a:spcBef>
              <a:buFont typeface="Arial" panose="020B0604020202020204" pitchFamily="34" charset="0"/>
              <a:buNone/>
              <a:defRPr kumimoji="1" lang="ja-JP" sz="1600" kern="1200">
                <a:solidFill>
                  <a:schemeClr val="tx1"/>
                </a:solidFill>
                <a:latin typeface="+mn-lt"/>
                <a:ea typeface="+mn-ea"/>
                <a:cs typeface="+mn-cs"/>
              </a:defRPr>
            </a:lvl7pPr>
            <a:lvl8pPr marL="3200400" indent="0" algn="ctr" defTabSz="914400" rtl="0" eaLnBrk="1" latinLnBrk="0" hangingPunct="1">
              <a:lnSpc>
                <a:spcPct val="90000"/>
              </a:lnSpc>
              <a:spcBef>
                <a:spcPts val="600"/>
              </a:spcBef>
              <a:buFont typeface="Arial" panose="020B0604020202020204" pitchFamily="34" charset="0"/>
              <a:buNone/>
              <a:defRPr kumimoji="1" lang="ja-JP" sz="1600" kern="1200" baseline="0">
                <a:solidFill>
                  <a:schemeClr val="tx1"/>
                </a:solidFill>
                <a:latin typeface="+mn-lt"/>
                <a:ea typeface="+mn-ea"/>
                <a:cs typeface="+mn-cs"/>
              </a:defRPr>
            </a:lvl8pPr>
            <a:lvl9pPr marL="3657600" indent="0" algn="ctr" defTabSz="914400" rtl="0" eaLnBrk="1" latinLnBrk="0" hangingPunct="1">
              <a:lnSpc>
                <a:spcPct val="90000"/>
              </a:lnSpc>
              <a:spcBef>
                <a:spcPts val="600"/>
              </a:spcBef>
              <a:buFont typeface="Arial" panose="020B0604020202020204" pitchFamily="34" charset="0"/>
              <a:buNone/>
              <a:defRPr kumimoji="1" lang="ja-JP" sz="1600" kern="1200" baseline="0">
                <a:solidFill>
                  <a:schemeClr val="tx1"/>
                </a:solidFill>
                <a:latin typeface="+mn-lt"/>
                <a:ea typeface="+mn-ea"/>
                <a:cs typeface="+mn-cs"/>
              </a:defRPr>
            </a:lvl9pPr>
          </a:lstStyle>
          <a:p>
            <a:r>
              <a:rPr lang="ja-JP" altLang="en-US" b="1" dirty="0" smtClean="0">
                <a:latin typeface="HG丸ｺﾞｼｯｸM-PRO" panose="020F0600000000000000" pitchFamily="50" charset="-128"/>
                <a:ea typeface="HG丸ｺﾞｼｯｸM-PRO" panose="020F0600000000000000" pitchFamily="50" charset="-128"/>
              </a:rPr>
              <a:t>広島県立生涯学習センター</a:t>
            </a:r>
          </a:p>
        </p:txBody>
      </p:sp>
      <p:pic>
        <p:nvPicPr>
          <p:cNvPr id="8" name="参加型学習の必要性について①.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816" y="5373216"/>
            <a:ext cx="609600" cy="609600"/>
          </a:xfrm>
          <a:prstGeom prst="rect">
            <a:avLst/>
          </a:prstGeom>
        </p:spPr>
      </p:pic>
    </p:spTree>
    <p:extLst>
      <p:ext uri="{BB962C8B-B14F-4D97-AF65-F5344CB8AC3E}">
        <p14:creationId xmlns:p14="http://schemas.microsoft.com/office/powerpoint/2010/main" val="1478499691"/>
      </p:ext>
    </p:ext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7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2"/>
          <p:cNvSpPr>
            <a:spLocks noGrp="1"/>
          </p:cNvSpPr>
          <p:nvPr>
            <p:ph idx="1"/>
          </p:nvPr>
        </p:nvSpPr>
        <p:spPr>
          <a:xfrm>
            <a:off x="380999" y="1719071"/>
            <a:ext cx="8583489" cy="4407408"/>
          </a:xfrm>
        </p:spPr>
        <p:txBody>
          <a:bodyPr/>
          <a:lstStyle/>
          <a:p>
            <a:pPr marL="0" indent="0">
              <a:buNone/>
            </a:pPr>
            <a:r>
              <a:rPr lang="ja-JP" altLang="en-US" sz="2800" b="1" dirty="0" smtClean="0">
                <a:latin typeface="HG丸ｺﾞｼｯｸM-PRO" panose="020F0600000000000000" pitchFamily="50" charset="-128"/>
                <a:ea typeface="HG丸ｺﾞｼｯｸM-PRO" panose="020F0600000000000000" pitchFamily="50" charset="-128"/>
              </a:rPr>
              <a:t>これまでは</a:t>
            </a:r>
            <a:endParaRPr lang="en-US" altLang="ja-JP" sz="2800"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sz="2800" b="1" dirty="0" smtClean="0">
                <a:solidFill>
                  <a:srgbClr val="0070C0"/>
                </a:solidFill>
                <a:latin typeface="HG丸ｺﾞｼｯｸM-PRO" panose="020F0600000000000000" pitchFamily="50" charset="-128"/>
                <a:ea typeface="HG丸ｺﾞｼｯｸM-PRO" panose="020F0600000000000000" pitchFamily="50" charset="-128"/>
              </a:rPr>
              <a:t>「何を教えようか，どう分かってもらうか」</a:t>
            </a:r>
            <a:endParaRPr lang="en-US" altLang="ja-JP" sz="2800" b="1" dirty="0" smtClean="0">
              <a:solidFill>
                <a:srgbClr val="0070C0"/>
              </a:solidFill>
              <a:latin typeface="HG丸ｺﾞｼｯｸM-PRO" panose="020F0600000000000000" pitchFamily="50" charset="-128"/>
              <a:ea typeface="HG丸ｺﾞｼｯｸM-PRO" panose="020F0600000000000000" pitchFamily="50" charset="-128"/>
            </a:endParaRPr>
          </a:p>
          <a:p>
            <a:pPr marL="0" indent="0">
              <a:buNone/>
            </a:pPr>
            <a:endParaRPr lang="en-US" altLang="ja-JP" sz="2800"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sz="2800" b="1" dirty="0" smtClean="0">
                <a:latin typeface="HG丸ｺﾞｼｯｸM-PRO" panose="020F0600000000000000" pitchFamily="50" charset="-128"/>
                <a:ea typeface="HG丸ｺﾞｼｯｸM-PRO" panose="020F0600000000000000" pitchFamily="50" charset="-128"/>
              </a:rPr>
              <a:t>これからは</a:t>
            </a:r>
            <a:endParaRPr lang="en-US" altLang="ja-JP" sz="2800" b="1" dirty="0" smtClean="0">
              <a:latin typeface="HG丸ｺﾞｼｯｸM-PRO" panose="020F0600000000000000" pitchFamily="50" charset="-128"/>
              <a:ea typeface="HG丸ｺﾞｼｯｸM-PRO" panose="020F0600000000000000" pitchFamily="50" charset="-128"/>
            </a:endParaRPr>
          </a:p>
          <a:p>
            <a:pPr marL="0" indent="0">
              <a:buNone/>
            </a:pPr>
            <a:r>
              <a:rPr lang="ja-JP" altLang="en-US" sz="2800" b="1" dirty="0" smtClean="0">
                <a:solidFill>
                  <a:srgbClr val="CC0000"/>
                </a:solidFill>
                <a:latin typeface="HG丸ｺﾞｼｯｸM-PRO" panose="020F0600000000000000" pitchFamily="50" charset="-128"/>
                <a:ea typeface="HG丸ｺﾞｼｯｸM-PRO" panose="020F0600000000000000" pitchFamily="50" charset="-128"/>
              </a:rPr>
              <a:t>「一緒に何を考えようか，一緒にやりませんか」</a:t>
            </a:r>
            <a:endParaRPr lang="en-US" altLang="ja-JP" sz="2800" b="1" dirty="0" smtClean="0">
              <a:solidFill>
                <a:srgbClr val="CC0000"/>
              </a:solidFill>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2"/>
          </p:nvPr>
        </p:nvSpPr>
        <p:spPr>
          <a:xfrm>
            <a:off x="467544" y="6021288"/>
            <a:ext cx="571500" cy="228600"/>
          </a:xfrm>
        </p:spPr>
        <p:txBody>
          <a:bodyPr/>
          <a:lstStyle/>
          <a:p>
            <a:fld id="{0897680C-E90F-4817-8673-5099034D944A}" type="slidenum">
              <a:rPr kumimoji="1" lang="ja-JP" altLang="en-US" smtClean="0"/>
              <a:t>10</a:t>
            </a:fld>
            <a:endParaRPr kumimoji="1" lang="ja-JP" altLang="en-US" dirty="0"/>
          </a:p>
        </p:txBody>
      </p:sp>
      <p:sp>
        <p:nvSpPr>
          <p:cNvPr id="6" name="正方形/長方形 5"/>
          <p:cNvSpPr/>
          <p:nvPr/>
        </p:nvSpPr>
        <p:spPr>
          <a:xfrm>
            <a:off x="243707" y="116632"/>
            <a:ext cx="871296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latin typeface="HG丸ｺﾞｼｯｸM-PRO" panose="020F0600000000000000" pitchFamily="50" charset="-128"/>
                <a:ea typeface="HG丸ｺﾞｼｯｸM-PRO" panose="020F0600000000000000" pitchFamily="50" charset="-128"/>
              </a:rPr>
              <a:t>まとめ</a:t>
            </a:r>
            <a:endParaRPr lang="en-US" altLang="ja-JP" sz="2800" b="1" dirty="0">
              <a:latin typeface="HG丸ｺﾞｼｯｸM-PRO" panose="020F0600000000000000" pitchFamily="50" charset="-128"/>
              <a:ea typeface="HG丸ｺﾞｼｯｸM-PRO" panose="020F0600000000000000" pitchFamily="50" charset="-128"/>
            </a:endParaRPr>
          </a:p>
        </p:txBody>
      </p:sp>
      <p:pic>
        <p:nvPicPr>
          <p:cNvPr id="2" name="参加型学習の必要性について⑩.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568" y="5223868"/>
            <a:ext cx="609600" cy="609600"/>
          </a:xfrm>
          <a:prstGeom prst="rect">
            <a:avLst/>
          </a:prstGeom>
        </p:spPr>
      </p:pic>
    </p:spTree>
    <p:extLst>
      <p:ext uri="{BB962C8B-B14F-4D97-AF65-F5344CB8AC3E}">
        <p14:creationId xmlns:p14="http://schemas.microsoft.com/office/powerpoint/2010/main" val="313044534"/>
      </p:ext>
    </p:ext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9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2"/>
          <p:cNvSpPr>
            <a:spLocks noGrp="1"/>
          </p:cNvSpPr>
          <p:nvPr>
            <p:ph idx="1"/>
          </p:nvPr>
        </p:nvSpPr>
        <p:spPr>
          <a:xfrm>
            <a:off x="279711" y="1196752"/>
            <a:ext cx="8640960" cy="4407408"/>
          </a:xfrm>
        </p:spPr>
        <p:txBody>
          <a:bodyPr>
            <a:normAutofit lnSpcReduction="10000"/>
          </a:bodyPr>
          <a:lstStyle/>
          <a:p>
            <a:r>
              <a:rPr lang="ja-JP" altLang="en-US" sz="1800" b="1" dirty="0" smtClean="0">
                <a:latin typeface="HG丸ｺﾞｼｯｸM-PRO" panose="020F0600000000000000" pitchFamily="50" charset="-128"/>
                <a:ea typeface="HG丸ｺﾞｼｯｸM-PRO" panose="020F0600000000000000" pitchFamily="50" charset="-128"/>
              </a:rPr>
              <a:t>苅宿俊文・佐伯胖・高木光太郎「ワークショップと学び１</a:t>
            </a:r>
            <a:r>
              <a:rPr lang="en-US" altLang="ja-JP" sz="1800" b="1" dirty="0" smtClean="0">
                <a:latin typeface="HG丸ｺﾞｼｯｸM-PRO" panose="020F0600000000000000" pitchFamily="50" charset="-128"/>
                <a:ea typeface="HG丸ｺﾞｼｯｸM-PRO" panose="020F0600000000000000" pitchFamily="50" charset="-128"/>
              </a:rPr>
              <a:t>『</a:t>
            </a:r>
            <a:r>
              <a:rPr lang="ja-JP" altLang="en-US" sz="1800" b="1" dirty="0" smtClean="0">
                <a:latin typeface="HG丸ｺﾞｼｯｸM-PRO" panose="020F0600000000000000" pitchFamily="50" charset="-128"/>
                <a:ea typeface="HG丸ｺﾞｼｯｸM-PRO" panose="020F0600000000000000" pitchFamily="50" charset="-128"/>
              </a:rPr>
              <a:t>まなびを学ぶ</a:t>
            </a:r>
            <a:r>
              <a:rPr lang="en-US" altLang="ja-JP" sz="1800" b="1" dirty="0" smtClean="0">
                <a:latin typeface="HG丸ｺﾞｼｯｸM-PRO" panose="020F0600000000000000" pitchFamily="50" charset="-128"/>
                <a:ea typeface="HG丸ｺﾞｼｯｸM-PRO" panose="020F0600000000000000" pitchFamily="50" charset="-128"/>
              </a:rPr>
              <a:t>』</a:t>
            </a:r>
            <a:r>
              <a:rPr lang="ja-JP" altLang="en-US" sz="1800" b="1" dirty="0" smtClean="0">
                <a:latin typeface="HG丸ｺﾞｼｯｸM-PRO" panose="020F0600000000000000" pitchFamily="50" charset="-128"/>
                <a:ea typeface="HG丸ｺﾞｼｯｸM-PRO" panose="020F0600000000000000" pitchFamily="50" charset="-128"/>
              </a:rPr>
              <a:t>」東京大学出版会，</a:t>
            </a:r>
            <a:r>
              <a:rPr lang="en-US" altLang="ja-JP" sz="1800" b="1" dirty="0" smtClean="0">
                <a:latin typeface="HG丸ｺﾞｼｯｸM-PRO" panose="020F0600000000000000" pitchFamily="50" charset="-128"/>
                <a:ea typeface="HG丸ｺﾞｼｯｸM-PRO" panose="020F0600000000000000" pitchFamily="50" charset="-128"/>
              </a:rPr>
              <a:t>2012</a:t>
            </a:r>
          </a:p>
          <a:p>
            <a:r>
              <a:rPr lang="ja-JP" altLang="en-US" sz="1800" b="1" dirty="0">
                <a:latin typeface="HG丸ｺﾞｼｯｸM-PRO" panose="020F0600000000000000" pitchFamily="50" charset="-128"/>
                <a:ea typeface="HG丸ｺﾞｼｯｸM-PRO" panose="020F0600000000000000" pitchFamily="50" charset="-128"/>
              </a:rPr>
              <a:t>苅宿俊文・佐伯胖・高木光太郎「ワークショップと</a:t>
            </a:r>
            <a:r>
              <a:rPr lang="ja-JP" altLang="en-US" sz="1800" b="1" dirty="0" smtClean="0">
                <a:latin typeface="HG丸ｺﾞｼｯｸM-PRO" panose="020F0600000000000000" pitchFamily="50" charset="-128"/>
                <a:ea typeface="HG丸ｺﾞｼｯｸM-PRO" panose="020F0600000000000000" pitchFamily="50" charset="-128"/>
              </a:rPr>
              <a:t>学び２</a:t>
            </a:r>
            <a:r>
              <a:rPr lang="en-US" altLang="ja-JP" sz="1800" b="1" dirty="0" smtClean="0">
                <a:latin typeface="HG丸ｺﾞｼｯｸM-PRO" panose="020F0600000000000000" pitchFamily="50" charset="-128"/>
                <a:ea typeface="HG丸ｺﾞｼｯｸM-PRO" panose="020F0600000000000000" pitchFamily="50" charset="-128"/>
              </a:rPr>
              <a:t>『</a:t>
            </a:r>
            <a:r>
              <a:rPr lang="ja-JP" altLang="en-US" sz="1800" b="1" dirty="0" smtClean="0">
                <a:latin typeface="HG丸ｺﾞｼｯｸM-PRO" panose="020F0600000000000000" pitchFamily="50" charset="-128"/>
                <a:ea typeface="HG丸ｺﾞｼｯｸM-PRO" panose="020F0600000000000000" pitchFamily="50" charset="-128"/>
              </a:rPr>
              <a:t>場づくりとしてのまなび</a:t>
            </a:r>
            <a:r>
              <a:rPr lang="en-US" altLang="ja-JP" sz="1800" b="1" dirty="0" smtClean="0">
                <a:latin typeface="HG丸ｺﾞｼｯｸM-PRO" panose="020F0600000000000000" pitchFamily="50" charset="-128"/>
                <a:ea typeface="HG丸ｺﾞｼｯｸM-PRO" panose="020F0600000000000000" pitchFamily="50" charset="-128"/>
              </a:rPr>
              <a:t>』</a:t>
            </a:r>
            <a:r>
              <a:rPr lang="ja-JP" altLang="en-US" sz="1800" b="1" dirty="0">
                <a:latin typeface="HG丸ｺﾞｼｯｸM-PRO" panose="020F0600000000000000" pitchFamily="50" charset="-128"/>
                <a:ea typeface="HG丸ｺﾞｼｯｸM-PRO" panose="020F0600000000000000" pitchFamily="50" charset="-128"/>
              </a:rPr>
              <a:t>」東京大学出版会，</a:t>
            </a:r>
            <a:r>
              <a:rPr lang="en-US" altLang="ja-JP" sz="1800" b="1" dirty="0">
                <a:latin typeface="HG丸ｺﾞｼｯｸM-PRO" panose="020F0600000000000000" pitchFamily="50" charset="-128"/>
                <a:ea typeface="HG丸ｺﾞｼｯｸM-PRO" panose="020F0600000000000000" pitchFamily="50" charset="-128"/>
              </a:rPr>
              <a:t>2012</a:t>
            </a:r>
          </a:p>
          <a:p>
            <a:r>
              <a:rPr lang="ja-JP" altLang="en-US" sz="1800" b="1" dirty="0">
                <a:latin typeface="HG丸ｺﾞｼｯｸM-PRO" panose="020F0600000000000000" pitchFamily="50" charset="-128"/>
                <a:ea typeface="HG丸ｺﾞｼｯｸM-PRO" panose="020F0600000000000000" pitchFamily="50" charset="-128"/>
              </a:rPr>
              <a:t>苅宿俊文・佐伯胖・高木光太郎「ワークショップと</a:t>
            </a:r>
            <a:r>
              <a:rPr lang="ja-JP" altLang="en-US" sz="1800" b="1" dirty="0" smtClean="0">
                <a:latin typeface="HG丸ｺﾞｼｯｸM-PRO" panose="020F0600000000000000" pitchFamily="50" charset="-128"/>
                <a:ea typeface="HG丸ｺﾞｼｯｸM-PRO" panose="020F0600000000000000" pitchFamily="50" charset="-128"/>
              </a:rPr>
              <a:t>学び３</a:t>
            </a:r>
            <a:r>
              <a:rPr lang="en-US" altLang="ja-JP" sz="1800" b="1" dirty="0" smtClean="0">
                <a:latin typeface="HG丸ｺﾞｼｯｸM-PRO" panose="020F0600000000000000" pitchFamily="50" charset="-128"/>
                <a:ea typeface="HG丸ｺﾞｼｯｸM-PRO" panose="020F0600000000000000" pitchFamily="50" charset="-128"/>
              </a:rPr>
              <a:t>『</a:t>
            </a:r>
            <a:r>
              <a:rPr lang="ja-JP" altLang="en-US" sz="1800" b="1" dirty="0" smtClean="0">
                <a:latin typeface="HG丸ｺﾞｼｯｸM-PRO" panose="020F0600000000000000" pitchFamily="50" charset="-128"/>
                <a:ea typeface="HG丸ｺﾞｼｯｸM-PRO" panose="020F0600000000000000" pitchFamily="50" charset="-128"/>
              </a:rPr>
              <a:t>まなびほぐしのデザイン</a:t>
            </a:r>
            <a:r>
              <a:rPr lang="en-US" altLang="ja-JP" sz="1800" b="1" dirty="0" smtClean="0">
                <a:latin typeface="HG丸ｺﾞｼｯｸM-PRO" panose="020F0600000000000000" pitchFamily="50" charset="-128"/>
                <a:ea typeface="HG丸ｺﾞｼｯｸM-PRO" panose="020F0600000000000000" pitchFamily="50" charset="-128"/>
              </a:rPr>
              <a:t>』</a:t>
            </a:r>
            <a:r>
              <a:rPr lang="ja-JP" altLang="en-US" sz="1800" b="1" dirty="0">
                <a:latin typeface="HG丸ｺﾞｼｯｸM-PRO" panose="020F0600000000000000" pitchFamily="50" charset="-128"/>
                <a:ea typeface="HG丸ｺﾞｼｯｸM-PRO" panose="020F0600000000000000" pitchFamily="50" charset="-128"/>
              </a:rPr>
              <a:t>」東京大学出版会，</a:t>
            </a:r>
            <a:r>
              <a:rPr lang="en-US" altLang="ja-JP" sz="1800" b="1" dirty="0" smtClean="0">
                <a:latin typeface="HG丸ｺﾞｼｯｸM-PRO" panose="020F0600000000000000" pitchFamily="50" charset="-128"/>
                <a:ea typeface="HG丸ｺﾞｼｯｸM-PRO" panose="020F0600000000000000" pitchFamily="50" charset="-128"/>
              </a:rPr>
              <a:t>2012</a:t>
            </a:r>
          </a:p>
          <a:p>
            <a:r>
              <a:rPr lang="ja-JP" altLang="en-US" sz="1800" b="1" dirty="0">
                <a:latin typeface="HG丸ｺﾞｼｯｸM-PRO" panose="020F0600000000000000" pitchFamily="50" charset="-128"/>
                <a:ea typeface="HG丸ｺﾞｼｯｸM-PRO" panose="020F0600000000000000" pitchFamily="50" charset="-128"/>
              </a:rPr>
              <a:t>生涯</a:t>
            </a:r>
            <a:r>
              <a:rPr lang="ja-JP" altLang="en-US" sz="1800" b="1" dirty="0" smtClean="0">
                <a:latin typeface="HG丸ｺﾞｼｯｸM-PRO" panose="020F0600000000000000" pitchFamily="50" charset="-128"/>
                <a:ea typeface="HG丸ｺﾞｼｯｸM-PRO" panose="020F0600000000000000" pitchFamily="50" charset="-128"/>
              </a:rPr>
              <a:t>学習ｅ辞典，学習プログラム，西川万文</a:t>
            </a:r>
            <a:endParaRPr lang="en-US" altLang="ja-JP" sz="1800" b="1" dirty="0" smtClean="0">
              <a:latin typeface="HG丸ｺﾞｼｯｸM-PRO" panose="020F0600000000000000" pitchFamily="50" charset="-128"/>
              <a:ea typeface="HG丸ｺﾞｼｯｸM-PRO" panose="020F0600000000000000" pitchFamily="50" charset="-128"/>
            </a:endParaRPr>
          </a:p>
          <a:p>
            <a:r>
              <a:rPr lang="ja-JP" altLang="en-US" sz="1800" b="1" dirty="0" smtClean="0">
                <a:latin typeface="HG丸ｺﾞｼｯｸM-PRO" panose="020F0600000000000000" pitchFamily="50" charset="-128"/>
                <a:ea typeface="HG丸ｺﾞｼｯｸM-PRO" panose="020F0600000000000000" pitchFamily="50" charset="-128"/>
              </a:rPr>
              <a:t>清國祐二「参加型学習の意義～社会教育関係職員の力量形成とファシリテーション～」平成</a:t>
            </a:r>
            <a:r>
              <a:rPr lang="en-US" altLang="ja-JP" sz="1800" b="1" dirty="0" smtClean="0">
                <a:latin typeface="HG丸ｺﾞｼｯｸM-PRO" panose="020F0600000000000000" pitchFamily="50" charset="-128"/>
                <a:ea typeface="HG丸ｺﾞｼｯｸM-PRO" panose="020F0600000000000000" pitchFamily="50" charset="-128"/>
              </a:rPr>
              <a:t>27</a:t>
            </a:r>
            <a:r>
              <a:rPr lang="ja-JP" altLang="en-US" sz="1800" b="1" dirty="0" smtClean="0">
                <a:latin typeface="HG丸ｺﾞｼｯｸM-PRO" panose="020F0600000000000000" pitchFamily="50" charset="-128"/>
                <a:ea typeface="HG丸ｺﾞｼｯｸM-PRO" panose="020F0600000000000000" pitchFamily="50" charset="-128"/>
              </a:rPr>
              <a:t>年度生涯学習振興・社会教育関係職員等研修</a:t>
            </a:r>
            <a:r>
              <a:rPr lang="en-US" altLang="ja-JP" sz="1800" b="1" dirty="0" smtClean="0">
                <a:latin typeface="HG丸ｺﾞｼｯｸM-PRO" panose="020F0600000000000000" pitchFamily="50" charset="-128"/>
                <a:ea typeface="HG丸ｺﾞｼｯｸM-PRO" panose="020F0600000000000000" pitchFamily="50" charset="-128"/>
              </a:rPr>
              <a:t>【</a:t>
            </a:r>
            <a:r>
              <a:rPr lang="ja-JP" altLang="en-US" sz="1800" b="1" dirty="0" smtClean="0">
                <a:latin typeface="HG丸ｺﾞｼｯｸM-PRO" panose="020F0600000000000000" pitchFamily="50" charset="-128"/>
                <a:ea typeface="HG丸ｺﾞｼｯｸM-PRO" panose="020F0600000000000000" pitchFamily="50" charset="-128"/>
              </a:rPr>
              <a:t>施策立案研修</a:t>
            </a:r>
            <a:r>
              <a:rPr lang="en-US" altLang="ja-JP" sz="1800" b="1" dirty="0" smtClean="0">
                <a:latin typeface="HG丸ｺﾞｼｯｸM-PRO" panose="020F0600000000000000" pitchFamily="50" charset="-128"/>
                <a:ea typeface="HG丸ｺﾞｼｯｸM-PRO" panose="020F0600000000000000" pitchFamily="50" charset="-128"/>
              </a:rPr>
              <a:t>】</a:t>
            </a:r>
            <a:r>
              <a:rPr lang="ja-JP" altLang="en-US" sz="1800" b="1" dirty="0" smtClean="0">
                <a:latin typeface="HG丸ｺﾞｼｯｸM-PRO" panose="020F0600000000000000" pitchFamily="50" charset="-128"/>
                <a:ea typeface="HG丸ｺﾞｼｯｸM-PRO" panose="020F0600000000000000" pitchFamily="50" charset="-128"/>
              </a:rPr>
              <a:t>講義資料</a:t>
            </a:r>
            <a:endParaRPr lang="en-US" altLang="ja-JP" sz="1800" b="1" dirty="0" smtClean="0">
              <a:latin typeface="HG丸ｺﾞｼｯｸM-PRO" panose="020F0600000000000000" pitchFamily="50" charset="-128"/>
              <a:ea typeface="HG丸ｺﾞｼｯｸM-PRO" panose="020F0600000000000000" pitchFamily="50" charset="-128"/>
            </a:endParaRPr>
          </a:p>
          <a:p>
            <a:pPr lvl="0"/>
            <a:r>
              <a:rPr lang="ja-JP" altLang="en-US" sz="1800" b="1" dirty="0">
                <a:solidFill>
                  <a:srgbClr val="9A5315"/>
                </a:solidFill>
                <a:latin typeface="HG丸ｺﾞｼｯｸM-PRO" panose="020F0600000000000000" pitchFamily="50" charset="-128"/>
                <a:ea typeface="HG丸ｺﾞｼｯｸM-PRO" panose="020F0600000000000000" pitchFamily="50" charset="-128"/>
              </a:rPr>
              <a:t>堀公俊「今すぐできる！ファシリテーションション～効果的なミーティングとプロジェクトを目指して～」</a:t>
            </a:r>
            <a:r>
              <a:rPr lang="en-US" altLang="ja-JP" sz="1800" b="1" dirty="0">
                <a:solidFill>
                  <a:srgbClr val="9A5315"/>
                </a:solidFill>
                <a:latin typeface="HG丸ｺﾞｼｯｸM-PRO" panose="020F0600000000000000" pitchFamily="50" charset="-128"/>
                <a:ea typeface="HG丸ｺﾞｼｯｸM-PRO" panose="020F0600000000000000" pitchFamily="50" charset="-128"/>
              </a:rPr>
              <a:t>PHP</a:t>
            </a:r>
            <a:r>
              <a:rPr lang="ja-JP" altLang="en-US" sz="1800" b="1" dirty="0">
                <a:solidFill>
                  <a:srgbClr val="9A5315"/>
                </a:solidFill>
                <a:latin typeface="HG丸ｺﾞｼｯｸM-PRO" panose="020F0600000000000000" pitchFamily="50" charset="-128"/>
                <a:ea typeface="HG丸ｺﾞｼｯｸM-PRO" panose="020F0600000000000000" pitchFamily="50" charset="-128"/>
              </a:rPr>
              <a:t>ビジネス新書，</a:t>
            </a:r>
            <a:r>
              <a:rPr lang="en-US" altLang="ja-JP" sz="1800" b="1" dirty="0">
                <a:solidFill>
                  <a:srgbClr val="9A5315"/>
                </a:solidFill>
                <a:latin typeface="HG丸ｺﾞｼｯｸM-PRO" panose="020F0600000000000000" pitchFamily="50" charset="-128"/>
                <a:ea typeface="HG丸ｺﾞｼｯｸM-PRO" panose="020F0600000000000000" pitchFamily="50" charset="-128"/>
              </a:rPr>
              <a:t>2006</a:t>
            </a:r>
          </a:p>
          <a:p>
            <a:pPr marL="45720" indent="0">
              <a:buNone/>
            </a:pPr>
            <a:endParaRPr lang="en-US" altLang="ja-JP" sz="1600" dirty="0" smtClean="0">
              <a:latin typeface="HG丸ｺﾞｼｯｸM-PRO" panose="020F0600000000000000" pitchFamily="50" charset="-128"/>
              <a:ea typeface="HG丸ｺﾞｼｯｸM-PRO" panose="020F0600000000000000" pitchFamily="50" charset="-128"/>
            </a:endParaRPr>
          </a:p>
          <a:p>
            <a:endParaRPr lang="en-US" altLang="ja-JP" sz="1600" dirty="0" smtClean="0">
              <a:latin typeface="HG丸ｺﾞｼｯｸM-PRO" panose="020F0600000000000000" pitchFamily="50" charset="-128"/>
              <a:ea typeface="HG丸ｺﾞｼｯｸM-PRO" panose="020F0600000000000000" pitchFamily="50" charset="-128"/>
            </a:endParaRPr>
          </a:p>
        </p:txBody>
      </p:sp>
      <p:sp>
        <p:nvSpPr>
          <p:cNvPr id="4" name="スライド番号プレースホルダー 3"/>
          <p:cNvSpPr>
            <a:spLocks noGrp="1"/>
          </p:cNvSpPr>
          <p:nvPr>
            <p:ph type="sldNum" sz="quarter" idx="12"/>
          </p:nvPr>
        </p:nvSpPr>
        <p:spPr/>
        <p:txBody>
          <a:bodyPr/>
          <a:lstStyle/>
          <a:p>
            <a:fld id="{0897680C-E90F-4817-8673-5099034D944A}" type="slidenum">
              <a:rPr kumimoji="1" lang="ja-JP" altLang="en-US" smtClean="0"/>
              <a:t>11</a:t>
            </a:fld>
            <a:endParaRPr kumimoji="1" lang="ja-JP" altLang="en-US" dirty="0"/>
          </a:p>
        </p:txBody>
      </p:sp>
      <p:sp>
        <p:nvSpPr>
          <p:cNvPr id="6" name="正方形/長方形 5"/>
          <p:cNvSpPr/>
          <p:nvPr/>
        </p:nvSpPr>
        <p:spPr>
          <a:xfrm>
            <a:off x="243707" y="116632"/>
            <a:ext cx="871296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latin typeface="HG丸ｺﾞｼｯｸM-PRO" panose="020F0600000000000000" pitchFamily="50" charset="-128"/>
                <a:ea typeface="HG丸ｺﾞｼｯｸM-PRO" panose="020F0600000000000000" pitchFamily="50" charset="-128"/>
              </a:rPr>
              <a:t>参考文献</a:t>
            </a:r>
            <a:endParaRPr lang="en-US" altLang="ja-JP" sz="2800" b="1"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27153863"/>
      </p:ext>
    </p:ext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54174" y="1391994"/>
            <a:ext cx="8407893" cy="4485278"/>
          </a:xfrm>
        </p:spPr>
        <p:txBody>
          <a:bodyPr>
            <a:noAutofit/>
          </a:bodyPr>
          <a:lstStyle/>
          <a:p>
            <a:pPr marL="0" indent="0">
              <a:lnSpc>
                <a:spcPts val="3000"/>
              </a:lnSpc>
              <a:buNone/>
            </a:pPr>
            <a:r>
              <a:rPr lang="ja-JP" altLang="en-US" sz="2800" b="1" dirty="0" smtClean="0">
                <a:solidFill>
                  <a:srgbClr val="CC0000"/>
                </a:solidFill>
                <a:latin typeface="HG丸ｺﾞｼｯｸM-PRO" panose="020F0600000000000000" pitchFamily="50" charset="-128"/>
                <a:ea typeface="HG丸ｺﾞｼｯｸM-PRO" panose="020F0600000000000000" pitchFamily="50" charset="-128"/>
              </a:rPr>
              <a:t>背景：</a:t>
            </a:r>
            <a:endParaRPr lang="en-US" altLang="ja-JP" sz="2800" b="1" dirty="0" smtClean="0">
              <a:solidFill>
                <a:srgbClr val="CC0000"/>
              </a:solidFill>
              <a:latin typeface="HG丸ｺﾞｼｯｸM-PRO" panose="020F0600000000000000" pitchFamily="50" charset="-128"/>
              <a:ea typeface="HG丸ｺﾞｼｯｸM-PRO" panose="020F0600000000000000" pitchFamily="50" charset="-128"/>
            </a:endParaRPr>
          </a:p>
          <a:p>
            <a:pPr marL="0" indent="0">
              <a:lnSpc>
                <a:spcPts val="3000"/>
              </a:lnSpc>
              <a:buNone/>
            </a:pPr>
            <a:r>
              <a:rPr lang="ja-JP" altLang="en-US" b="1" dirty="0" smtClean="0">
                <a:latin typeface="HG丸ｺﾞｼｯｸM-PRO" panose="020F0600000000000000" pitchFamily="50" charset="-128"/>
                <a:ea typeface="HG丸ｺﾞｼｯｸM-PRO" panose="020F0600000000000000" pitchFamily="50" charset="-128"/>
              </a:rPr>
              <a:t>環境問題や人権問題，さらには国際理解等々の社会的課題の解決が，人々の重要な学習課題となっている昨今，こうした社会的課題の学習は，人々の相互の学びから導かれる</a:t>
            </a:r>
            <a:r>
              <a:rPr lang="ja-JP" altLang="en-US" b="1" dirty="0" smtClean="0">
                <a:solidFill>
                  <a:schemeClr val="accent3">
                    <a:lumMod val="75000"/>
                  </a:schemeClr>
                </a:solidFill>
                <a:latin typeface="HG丸ｺﾞｼｯｸM-PRO" panose="020F0600000000000000" pitchFamily="50" charset="-128"/>
                <a:ea typeface="HG丸ｺﾞｼｯｸM-PRO" panose="020F0600000000000000" pitchFamily="50" charset="-128"/>
              </a:rPr>
              <a:t>「気づき」</a:t>
            </a:r>
            <a:r>
              <a:rPr lang="ja-JP" altLang="en-US" b="1" dirty="0" smtClean="0">
                <a:latin typeface="HG丸ｺﾞｼｯｸM-PRO" panose="020F0600000000000000" pitchFamily="50" charset="-128"/>
                <a:ea typeface="HG丸ｺﾞｼｯｸM-PRO" panose="020F0600000000000000" pitchFamily="50" charset="-128"/>
              </a:rPr>
              <a:t>，意識の</a:t>
            </a:r>
            <a:r>
              <a:rPr lang="ja-JP" altLang="en-US" b="1" dirty="0" smtClean="0">
                <a:solidFill>
                  <a:schemeClr val="accent3">
                    <a:lumMod val="75000"/>
                  </a:schemeClr>
                </a:solidFill>
                <a:latin typeface="HG丸ｺﾞｼｯｸM-PRO" panose="020F0600000000000000" pitchFamily="50" charset="-128"/>
                <a:ea typeface="HG丸ｺﾞｼｯｸM-PRO" panose="020F0600000000000000" pitchFamily="50" charset="-128"/>
              </a:rPr>
              <a:t>「変容」</a:t>
            </a:r>
            <a:r>
              <a:rPr lang="ja-JP" altLang="en-US" b="1" dirty="0" smtClean="0">
                <a:latin typeface="HG丸ｺﾞｼｯｸM-PRO" panose="020F0600000000000000" pitchFamily="50" charset="-128"/>
                <a:ea typeface="HG丸ｺﾞｼｯｸM-PRO" panose="020F0600000000000000" pitchFamily="50" charset="-128"/>
              </a:rPr>
              <a:t>，そして具体的な問題解決に向かう</a:t>
            </a:r>
            <a:r>
              <a:rPr lang="ja-JP" altLang="en-US" b="1" dirty="0" smtClean="0">
                <a:solidFill>
                  <a:schemeClr val="accent3">
                    <a:lumMod val="75000"/>
                  </a:schemeClr>
                </a:solidFill>
                <a:latin typeface="HG丸ｺﾞｼｯｸM-PRO" panose="020F0600000000000000" pitchFamily="50" charset="-128"/>
                <a:ea typeface="HG丸ｺﾞｼｯｸM-PRO" panose="020F0600000000000000" pitchFamily="50" charset="-128"/>
              </a:rPr>
              <a:t>「実践」</a:t>
            </a:r>
            <a:r>
              <a:rPr lang="ja-JP" altLang="en-US" b="1" dirty="0" smtClean="0">
                <a:latin typeface="HG丸ｺﾞｼｯｸM-PRO" panose="020F0600000000000000" pitchFamily="50" charset="-128"/>
                <a:ea typeface="HG丸ｺﾞｼｯｸM-PRO" panose="020F0600000000000000" pitchFamily="50" charset="-128"/>
              </a:rPr>
              <a:t>や</a:t>
            </a:r>
            <a:r>
              <a:rPr lang="ja-JP" altLang="en-US" b="1" dirty="0" smtClean="0">
                <a:solidFill>
                  <a:schemeClr val="accent3">
                    <a:lumMod val="75000"/>
                  </a:schemeClr>
                </a:solidFill>
                <a:latin typeface="HG丸ｺﾞｼｯｸM-PRO" panose="020F0600000000000000" pitchFamily="50" charset="-128"/>
                <a:ea typeface="HG丸ｺﾞｼｯｸM-PRO" panose="020F0600000000000000" pitchFamily="50" charset="-128"/>
              </a:rPr>
              <a:t>「活動」</a:t>
            </a:r>
            <a:r>
              <a:rPr lang="ja-JP" altLang="en-US" b="1" dirty="0" smtClean="0">
                <a:latin typeface="HG丸ｺﾞｼｯｸM-PRO" panose="020F0600000000000000" pitchFamily="50" charset="-128"/>
                <a:ea typeface="HG丸ｺﾞｼｯｸM-PRO" panose="020F0600000000000000" pitchFamily="50" charset="-128"/>
              </a:rPr>
              <a:t>を通して深められてゆく。</a:t>
            </a:r>
            <a:endParaRPr lang="en-US" altLang="ja-JP" b="1" dirty="0" smtClean="0">
              <a:latin typeface="HG丸ｺﾞｼｯｸM-PRO" panose="020F0600000000000000" pitchFamily="50" charset="-128"/>
              <a:ea typeface="HG丸ｺﾞｼｯｸM-PRO" panose="020F0600000000000000" pitchFamily="50" charset="-128"/>
            </a:endParaRPr>
          </a:p>
          <a:p>
            <a:pPr marL="0" indent="0">
              <a:lnSpc>
                <a:spcPts val="3000"/>
              </a:lnSpc>
              <a:buNone/>
            </a:pPr>
            <a:r>
              <a:rPr lang="en-US" altLang="ja-JP" b="1" dirty="0" smtClean="0">
                <a:latin typeface="HG丸ｺﾞｼｯｸM-PRO" panose="020F0600000000000000" pitchFamily="50" charset="-128"/>
                <a:ea typeface="HG丸ｺﾞｼｯｸM-PRO" panose="020F0600000000000000" pitchFamily="50" charset="-128"/>
              </a:rPr>
              <a:t/>
            </a:r>
            <a:br>
              <a:rPr lang="en-US" altLang="ja-JP" b="1" dirty="0" smtClean="0">
                <a:latin typeface="HG丸ｺﾞｼｯｸM-PRO" panose="020F0600000000000000" pitchFamily="50" charset="-128"/>
                <a:ea typeface="HG丸ｺﾞｼｯｸM-PRO" panose="020F0600000000000000" pitchFamily="50" charset="-128"/>
              </a:rPr>
            </a:br>
            <a:r>
              <a:rPr lang="ja-JP" altLang="en-US" b="1" dirty="0" smtClean="0">
                <a:solidFill>
                  <a:srgbClr val="CC0000"/>
                </a:solidFill>
                <a:latin typeface="HG丸ｺﾞｼｯｸM-PRO" panose="020F0600000000000000" pitchFamily="50" charset="-128"/>
                <a:ea typeface="HG丸ｺﾞｼｯｸM-PRO" panose="020F0600000000000000" pitchFamily="50" charset="-128"/>
              </a:rPr>
              <a:t>学習の方法も，</a:t>
            </a:r>
            <a:r>
              <a:rPr lang="ja-JP" altLang="en-US" b="1" dirty="0" smtClean="0">
                <a:solidFill>
                  <a:schemeClr val="bg2">
                    <a:lumMod val="50000"/>
                  </a:schemeClr>
                </a:solidFill>
                <a:latin typeface="HG丸ｺﾞｼｯｸM-PRO" panose="020F0600000000000000" pitchFamily="50" charset="-128"/>
                <a:ea typeface="HG丸ｺﾞｼｯｸM-PRO" panose="020F0600000000000000" pitchFamily="50" charset="-128"/>
              </a:rPr>
              <a:t>この共同性と実践性を意識し，学習者が学習課題に主体的に関わっていく</a:t>
            </a:r>
            <a:r>
              <a:rPr lang="ja-JP" altLang="en-US" b="1" dirty="0" smtClean="0">
                <a:solidFill>
                  <a:srgbClr val="CC0000"/>
                </a:solidFill>
                <a:latin typeface="HG丸ｺﾞｼｯｸM-PRO" panose="020F0600000000000000" pitchFamily="50" charset="-128"/>
                <a:ea typeface="HG丸ｺﾞｼｯｸM-PRO" panose="020F0600000000000000" pitchFamily="50" charset="-128"/>
              </a:rPr>
              <a:t>「参加型学習」が重視される</a:t>
            </a:r>
            <a:r>
              <a:rPr lang="ja-JP" altLang="en-US" b="1" dirty="0" smtClean="0">
                <a:solidFill>
                  <a:schemeClr val="bg2">
                    <a:lumMod val="50000"/>
                  </a:schemeClr>
                </a:solidFill>
                <a:latin typeface="HG丸ｺﾞｼｯｸM-PRO" panose="020F0600000000000000" pitchFamily="50" charset="-128"/>
                <a:ea typeface="HG丸ｺﾞｼｯｸM-PRO" panose="020F0600000000000000" pitchFamily="50" charset="-128"/>
              </a:rPr>
              <a:t>ようになってきた。</a:t>
            </a:r>
            <a:endParaRPr lang="en-US" altLang="ja-JP" b="1" dirty="0" smtClean="0">
              <a:solidFill>
                <a:schemeClr val="bg2">
                  <a:lumMod val="50000"/>
                </a:schemeClr>
              </a:solidFill>
              <a:latin typeface="HG丸ｺﾞｼｯｸM-PRO" panose="020F0600000000000000" pitchFamily="50" charset="-128"/>
              <a:ea typeface="HG丸ｺﾞｼｯｸM-PRO" panose="020F0600000000000000" pitchFamily="50" charset="-128"/>
            </a:endParaRPr>
          </a:p>
          <a:p>
            <a:pPr marL="0" indent="0">
              <a:lnSpc>
                <a:spcPts val="2000"/>
              </a:lnSpc>
              <a:buNone/>
            </a:pPr>
            <a:endParaRPr lang="en-US" altLang="ja-JP" sz="1800" b="1" dirty="0">
              <a:latin typeface="HG丸ｺﾞｼｯｸM-PRO" panose="020F0600000000000000" pitchFamily="50" charset="-128"/>
              <a:ea typeface="HG丸ｺﾞｼｯｸM-PRO" panose="020F0600000000000000" pitchFamily="50" charset="-128"/>
            </a:endParaRPr>
          </a:p>
          <a:p>
            <a:pPr marL="0" indent="0">
              <a:lnSpc>
                <a:spcPts val="2000"/>
              </a:lnSpc>
              <a:buNone/>
            </a:pPr>
            <a:endParaRPr lang="en-US" altLang="ja-JP" sz="1800" b="1" dirty="0" smtClean="0">
              <a:latin typeface="HG丸ｺﾞｼｯｸM-PRO" panose="020F0600000000000000" pitchFamily="50" charset="-128"/>
              <a:ea typeface="HG丸ｺﾞｼｯｸM-PRO" panose="020F0600000000000000" pitchFamily="50" charset="-128"/>
            </a:endParaRPr>
          </a:p>
          <a:p>
            <a:pPr marL="0" indent="0">
              <a:lnSpc>
                <a:spcPts val="2000"/>
              </a:lnSpc>
              <a:buNone/>
            </a:pPr>
            <a:endParaRPr kumimoji="1" lang="en-US" altLang="ja-JP" sz="1800" dirty="0" smtClean="0">
              <a:latin typeface="HG丸ｺﾞｼｯｸM-PRO" panose="020F0600000000000000" pitchFamily="50" charset="-128"/>
              <a:ea typeface="HG丸ｺﾞｼｯｸM-PRO" panose="020F0600000000000000" pitchFamily="50" charset="-128"/>
            </a:endParaRPr>
          </a:p>
        </p:txBody>
      </p:sp>
      <p:sp>
        <p:nvSpPr>
          <p:cNvPr id="5" name="正方形/長方形 4"/>
          <p:cNvSpPr/>
          <p:nvPr/>
        </p:nvSpPr>
        <p:spPr>
          <a:xfrm>
            <a:off x="1168781" y="5775311"/>
            <a:ext cx="6806440" cy="400110"/>
          </a:xfrm>
          <a:prstGeom prst="rect">
            <a:avLst/>
          </a:prstGeom>
        </p:spPr>
        <p:txBody>
          <a:bodyPr wrap="square">
            <a:spAutoFit/>
          </a:bodyPr>
          <a:lstStyle/>
          <a:p>
            <a:pPr lvl="0">
              <a:spcBef>
                <a:spcPct val="20000"/>
              </a:spcBef>
              <a:buClr>
                <a:srgbClr val="C66951"/>
              </a:buClr>
            </a:pPr>
            <a:r>
              <a:rPr lang="ja-JP" altLang="en-US" sz="2000" b="1" spc="150" dirty="0" smtClean="0">
                <a:solidFill>
                  <a:schemeClr val="accent4">
                    <a:lumMod val="60000"/>
                    <a:lumOff val="40000"/>
                  </a:schemeClr>
                </a:solidFill>
                <a:latin typeface="HG丸ｺﾞｼｯｸM-PRO" panose="020F0600000000000000" pitchFamily="50" charset="-128"/>
                <a:ea typeface="HG丸ｺﾞｼｯｸM-PRO" panose="020F0600000000000000" pitchFamily="50" charset="-128"/>
              </a:rPr>
              <a:t>「生涯学習ｅ辞典：学習プログラム，西川万文」より</a:t>
            </a:r>
            <a:endParaRPr lang="en-US" altLang="ja-JP" sz="2000" b="1" spc="150" dirty="0">
              <a:solidFill>
                <a:schemeClr val="accent4">
                  <a:lumMod val="60000"/>
                  <a:lumOff val="40000"/>
                </a:schemeClr>
              </a:solidFill>
              <a:latin typeface="HG丸ｺﾞｼｯｸM-PRO" panose="020F0600000000000000" pitchFamily="50" charset="-128"/>
              <a:ea typeface="HG丸ｺﾞｼｯｸM-PRO" panose="020F0600000000000000" pitchFamily="50" charset="-128"/>
            </a:endParaRPr>
          </a:p>
        </p:txBody>
      </p:sp>
      <p:sp>
        <p:nvSpPr>
          <p:cNvPr id="4" name="下矢印 3"/>
          <p:cNvSpPr/>
          <p:nvPr/>
        </p:nvSpPr>
        <p:spPr>
          <a:xfrm>
            <a:off x="3145909" y="4010758"/>
            <a:ext cx="2520280" cy="504055"/>
          </a:xfrm>
          <a:prstGeom prst="down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923928" y="4013045"/>
            <a:ext cx="1080120" cy="400110"/>
          </a:xfrm>
          <a:prstGeom prst="rect">
            <a:avLst/>
          </a:prstGeom>
        </p:spPr>
        <p:txBody>
          <a:bodyPr wrap="square">
            <a:spAutoFit/>
          </a:bodyPr>
          <a:lstStyle/>
          <a:p>
            <a:pPr lvl="0">
              <a:spcBef>
                <a:spcPct val="20000"/>
              </a:spcBef>
              <a:buClr>
                <a:srgbClr val="C66951"/>
              </a:buClr>
            </a:pPr>
            <a:r>
              <a:rPr lang="ja-JP" altLang="en-US" sz="2000" b="1" spc="150" dirty="0">
                <a:solidFill>
                  <a:schemeClr val="bg1"/>
                </a:solidFill>
                <a:latin typeface="HG丸ｺﾞｼｯｸM-PRO" panose="020F0600000000000000" pitchFamily="50" charset="-128"/>
                <a:ea typeface="HG丸ｺﾞｼｯｸM-PRO" panose="020F0600000000000000" pitchFamily="50" charset="-128"/>
              </a:rPr>
              <a:t>だから</a:t>
            </a:r>
            <a:endParaRPr lang="en-US" altLang="ja-JP" sz="2000" b="1" spc="150" dirty="0">
              <a:solidFill>
                <a:schemeClr val="bg1"/>
              </a:solidFill>
              <a:latin typeface="HG丸ｺﾞｼｯｸM-PRO" panose="020F0600000000000000" pitchFamily="50" charset="-128"/>
              <a:ea typeface="HG丸ｺﾞｼｯｸM-PRO" panose="020F0600000000000000" pitchFamily="50" charset="-128"/>
            </a:endParaRPr>
          </a:p>
        </p:txBody>
      </p:sp>
      <p:sp>
        <p:nvSpPr>
          <p:cNvPr id="9" name="正方形/長方形 8"/>
          <p:cNvSpPr/>
          <p:nvPr/>
        </p:nvSpPr>
        <p:spPr>
          <a:xfrm>
            <a:off x="215517" y="365911"/>
            <a:ext cx="871296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latin typeface="HG丸ｺﾞｼｯｸM-PRO" panose="020F0600000000000000" pitchFamily="50" charset="-128"/>
                <a:ea typeface="HG丸ｺﾞｼｯｸM-PRO" panose="020F0600000000000000" pitchFamily="50" charset="-128"/>
              </a:rPr>
              <a:t>なぜ参加型学習の手法が必要と</a:t>
            </a:r>
            <a:r>
              <a:rPr lang="ja-JP" altLang="en-US" sz="2800" b="1" dirty="0">
                <a:latin typeface="HG丸ｺﾞｼｯｸM-PRO" panose="020F0600000000000000" pitchFamily="50" charset="-128"/>
                <a:ea typeface="HG丸ｺﾞｼｯｸM-PRO" panose="020F0600000000000000" pitchFamily="50" charset="-128"/>
              </a:rPr>
              <a:t>されて</a:t>
            </a:r>
            <a:r>
              <a:rPr lang="ja-JP" altLang="en-US" sz="2800" b="1" dirty="0" smtClean="0">
                <a:latin typeface="HG丸ｺﾞｼｯｸM-PRO" panose="020F0600000000000000" pitchFamily="50" charset="-128"/>
                <a:ea typeface="HG丸ｺﾞｼｯｸM-PRO" panose="020F0600000000000000" pitchFamily="50" charset="-128"/>
              </a:rPr>
              <a:t>いるのか</a:t>
            </a:r>
            <a:endParaRPr lang="en-US" altLang="ja-JP" sz="2800" b="1" dirty="0">
              <a:latin typeface="HG丸ｺﾞｼｯｸM-PRO" panose="020F0600000000000000" pitchFamily="50" charset="-128"/>
              <a:ea typeface="HG丸ｺﾞｼｯｸM-PRO" panose="020F0600000000000000" pitchFamily="50" charset="-128"/>
            </a:endParaRPr>
          </a:p>
        </p:txBody>
      </p:sp>
      <p:sp>
        <p:nvSpPr>
          <p:cNvPr id="7" name="スライド番号プレースホルダー 2"/>
          <p:cNvSpPr>
            <a:spLocks noGrp="1"/>
          </p:cNvSpPr>
          <p:nvPr>
            <p:ph type="sldNum" sz="quarter" idx="12"/>
          </p:nvPr>
        </p:nvSpPr>
        <p:spPr>
          <a:xfrm>
            <a:off x="395536" y="6061121"/>
            <a:ext cx="571500" cy="228600"/>
          </a:xfrm>
        </p:spPr>
        <p:txBody>
          <a:bodyPr/>
          <a:lstStyle/>
          <a:p>
            <a:fld id="{5E61D7C4-84C5-D742-A375-484F6DC795D6}" type="slidenum">
              <a:rPr lang="ja-JP" altLang="en-US" smtClean="0"/>
              <a:pPr/>
              <a:t>2</a:t>
            </a:fld>
            <a:endParaRPr lang="ja-JP" altLang="en-US"/>
          </a:p>
        </p:txBody>
      </p:sp>
      <p:pic>
        <p:nvPicPr>
          <p:cNvPr id="6" name="参加型学習の必要性について②.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5576" y="5670566"/>
            <a:ext cx="609600" cy="609600"/>
          </a:xfrm>
          <a:prstGeom prst="rect">
            <a:avLst/>
          </a:prstGeom>
        </p:spPr>
      </p:pic>
    </p:spTree>
    <p:extLst>
      <p:ext uri="{BB962C8B-B14F-4D97-AF65-F5344CB8AC3E}">
        <p14:creationId xmlns:p14="http://schemas.microsoft.com/office/powerpoint/2010/main" val="488059951"/>
      </p:ext>
    </p:ext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8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ChangeArrowheads="1"/>
          </p:cNvSpPr>
          <p:nvPr/>
        </p:nvSpPr>
        <p:spPr bwMode="auto">
          <a:xfrm>
            <a:off x="755650" y="3716338"/>
            <a:ext cx="6770688"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marL="342900" indent="-342900" eaLnBrk="0" hangingPunct="0">
              <a:defRPr kumimoji="1">
                <a:solidFill>
                  <a:schemeClr val="tx1"/>
                </a:solidFill>
                <a:latin typeface="Verdana" charset="0"/>
                <a:ea typeface="ＭＳ Ｐゴシック" charset="-128"/>
              </a:defRPr>
            </a:lvl1pPr>
            <a:lvl2pPr marL="742950" indent="-285750" eaLnBrk="0" hangingPunct="0">
              <a:defRPr kumimoji="1">
                <a:solidFill>
                  <a:schemeClr val="tx1"/>
                </a:solidFill>
                <a:latin typeface="Verdana" charset="0"/>
                <a:ea typeface="ＭＳ Ｐゴシック" charset="-128"/>
              </a:defRPr>
            </a:lvl2pPr>
            <a:lvl3pPr marL="1200150" indent="-285750" eaLnBrk="0" hangingPunct="0">
              <a:defRPr kumimoji="1">
                <a:solidFill>
                  <a:schemeClr val="tx1"/>
                </a:solidFill>
                <a:latin typeface="Verdana" charset="0"/>
                <a:ea typeface="ＭＳ Ｐゴシック" charset="-128"/>
              </a:defRPr>
            </a:lvl3pPr>
            <a:lvl4pPr marL="1600200" indent="-228600" eaLnBrk="0" hangingPunct="0">
              <a:defRPr kumimoji="1">
                <a:solidFill>
                  <a:schemeClr val="tx1"/>
                </a:solidFill>
                <a:latin typeface="Verdana" charset="0"/>
                <a:ea typeface="ＭＳ Ｐゴシック" charset="-128"/>
              </a:defRPr>
            </a:lvl4pPr>
            <a:lvl5pPr marL="2057400" indent="-228600" eaLnBrk="0" hangingPunct="0">
              <a:defRPr kumimoji="1">
                <a:solidFill>
                  <a:schemeClr val="tx1"/>
                </a:solidFill>
                <a:latin typeface="Verdana" charset="0"/>
                <a:ea typeface="ＭＳ Ｐゴシック" charset="-128"/>
              </a:defRPr>
            </a:lvl5pPr>
            <a:lvl6pPr marL="2514600" indent="-228600" eaLnBrk="0" fontAlgn="base" hangingPunct="0">
              <a:spcBef>
                <a:spcPct val="0"/>
              </a:spcBef>
              <a:spcAft>
                <a:spcPct val="0"/>
              </a:spcAft>
              <a:defRPr kumimoji="1">
                <a:solidFill>
                  <a:schemeClr val="tx1"/>
                </a:solidFill>
                <a:latin typeface="Verdana" charset="0"/>
                <a:ea typeface="ＭＳ Ｐゴシック" charset="-128"/>
              </a:defRPr>
            </a:lvl6pPr>
            <a:lvl7pPr marL="2971800" indent="-228600" eaLnBrk="0" fontAlgn="base" hangingPunct="0">
              <a:spcBef>
                <a:spcPct val="0"/>
              </a:spcBef>
              <a:spcAft>
                <a:spcPct val="0"/>
              </a:spcAft>
              <a:defRPr kumimoji="1">
                <a:solidFill>
                  <a:schemeClr val="tx1"/>
                </a:solidFill>
                <a:latin typeface="Verdana" charset="0"/>
                <a:ea typeface="ＭＳ Ｐゴシック" charset="-128"/>
              </a:defRPr>
            </a:lvl7pPr>
            <a:lvl8pPr marL="3429000" indent="-228600" eaLnBrk="0" fontAlgn="base" hangingPunct="0">
              <a:spcBef>
                <a:spcPct val="0"/>
              </a:spcBef>
              <a:spcAft>
                <a:spcPct val="0"/>
              </a:spcAft>
              <a:defRPr kumimoji="1">
                <a:solidFill>
                  <a:schemeClr val="tx1"/>
                </a:solidFill>
                <a:latin typeface="Verdana" charset="0"/>
                <a:ea typeface="ＭＳ Ｐゴシック" charset="-128"/>
              </a:defRPr>
            </a:lvl8pPr>
            <a:lvl9pPr marL="3886200" indent="-228600" eaLnBrk="0" fontAlgn="base" hangingPunct="0">
              <a:spcBef>
                <a:spcPct val="0"/>
              </a:spcBef>
              <a:spcAft>
                <a:spcPct val="0"/>
              </a:spcAft>
              <a:defRPr kumimoji="1">
                <a:solidFill>
                  <a:schemeClr val="tx1"/>
                </a:solidFill>
                <a:latin typeface="Verdana" charset="0"/>
                <a:ea typeface="ＭＳ Ｐゴシック" charset="-128"/>
              </a:defRPr>
            </a:lvl9pPr>
          </a:lstStyle>
          <a:p>
            <a:pPr>
              <a:spcBef>
                <a:spcPct val="20000"/>
              </a:spcBef>
              <a:buClr>
                <a:schemeClr val="tx2"/>
              </a:buClr>
              <a:buSzPct val="70000"/>
              <a:buFont typeface="Wingdings" charset="2"/>
              <a:buNone/>
            </a:pPr>
            <a:endParaRPr lang="ja-JP" altLang="en-US" sz="2900" b="1">
              <a:solidFill>
                <a:srgbClr val="0000CC"/>
              </a:solidFill>
            </a:endParaRPr>
          </a:p>
          <a:p>
            <a:pPr lvl="2">
              <a:spcBef>
                <a:spcPct val="20000"/>
              </a:spcBef>
              <a:buClr>
                <a:schemeClr val="accent2"/>
              </a:buClr>
              <a:buSzPct val="70000"/>
              <a:buFont typeface="Wingdings" charset="2"/>
              <a:buChar char="l"/>
            </a:pPr>
            <a:endParaRPr lang="ja-JP" altLang="en-US" sz="2800" b="1"/>
          </a:p>
          <a:p>
            <a:pPr eaLnBrk="1" hangingPunct="1"/>
            <a:endParaRPr lang="ja-JP" altLang="en-US" sz="2400" b="1"/>
          </a:p>
        </p:txBody>
      </p:sp>
      <p:sp>
        <p:nvSpPr>
          <p:cNvPr id="11269" name="Rectangle 3"/>
          <p:cNvSpPr>
            <a:spLocks noChangeArrowheads="1"/>
          </p:cNvSpPr>
          <p:nvPr/>
        </p:nvSpPr>
        <p:spPr bwMode="auto">
          <a:xfrm>
            <a:off x="1619250" y="4797425"/>
            <a:ext cx="4321175"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marL="342900" indent="-342900" eaLnBrk="0" hangingPunct="0">
              <a:defRPr kumimoji="1">
                <a:solidFill>
                  <a:schemeClr val="tx1"/>
                </a:solidFill>
                <a:latin typeface="Verdana" charset="0"/>
                <a:ea typeface="ＭＳ Ｐゴシック" charset="-128"/>
              </a:defRPr>
            </a:lvl1pPr>
            <a:lvl2pPr marL="742950" indent="-285750" eaLnBrk="0" hangingPunct="0">
              <a:defRPr kumimoji="1">
                <a:solidFill>
                  <a:schemeClr val="tx1"/>
                </a:solidFill>
                <a:latin typeface="Verdana" charset="0"/>
                <a:ea typeface="ＭＳ Ｐゴシック" charset="-128"/>
              </a:defRPr>
            </a:lvl2pPr>
            <a:lvl3pPr marL="1143000" indent="-228600" eaLnBrk="0" hangingPunct="0">
              <a:defRPr kumimoji="1">
                <a:solidFill>
                  <a:schemeClr val="tx1"/>
                </a:solidFill>
                <a:latin typeface="Verdana" charset="0"/>
                <a:ea typeface="ＭＳ Ｐゴシック" charset="-128"/>
              </a:defRPr>
            </a:lvl3pPr>
            <a:lvl4pPr marL="1600200" indent="-228600" eaLnBrk="0" hangingPunct="0">
              <a:defRPr kumimoji="1">
                <a:solidFill>
                  <a:schemeClr val="tx1"/>
                </a:solidFill>
                <a:latin typeface="Verdana" charset="0"/>
                <a:ea typeface="ＭＳ Ｐゴシック" charset="-128"/>
              </a:defRPr>
            </a:lvl4pPr>
            <a:lvl5pPr marL="2057400" indent="-228600" eaLnBrk="0" hangingPunct="0">
              <a:defRPr kumimoji="1">
                <a:solidFill>
                  <a:schemeClr val="tx1"/>
                </a:solidFill>
                <a:latin typeface="Verdana" charset="0"/>
                <a:ea typeface="ＭＳ Ｐゴシック" charset="-128"/>
              </a:defRPr>
            </a:lvl5pPr>
            <a:lvl6pPr marL="2514600" indent="-228600" eaLnBrk="0" fontAlgn="base" hangingPunct="0">
              <a:spcBef>
                <a:spcPct val="0"/>
              </a:spcBef>
              <a:spcAft>
                <a:spcPct val="0"/>
              </a:spcAft>
              <a:defRPr kumimoji="1">
                <a:solidFill>
                  <a:schemeClr val="tx1"/>
                </a:solidFill>
                <a:latin typeface="Verdana" charset="0"/>
                <a:ea typeface="ＭＳ Ｐゴシック" charset="-128"/>
              </a:defRPr>
            </a:lvl6pPr>
            <a:lvl7pPr marL="2971800" indent="-228600" eaLnBrk="0" fontAlgn="base" hangingPunct="0">
              <a:spcBef>
                <a:spcPct val="0"/>
              </a:spcBef>
              <a:spcAft>
                <a:spcPct val="0"/>
              </a:spcAft>
              <a:defRPr kumimoji="1">
                <a:solidFill>
                  <a:schemeClr val="tx1"/>
                </a:solidFill>
                <a:latin typeface="Verdana" charset="0"/>
                <a:ea typeface="ＭＳ Ｐゴシック" charset="-128"/>
              </a:defRPr>
            </a:lvl7pPr>
            <a:lvl8pPr marL="3429000" indent="-228600" eaLnBrk="0" fontAlgn="base" hangingPunct="0">
              <a:spcBef>
                <a:spcPct val="0"/>
              </a:spcBef>
              <a:spcAft>
                <a:spcPct val="0"/>
              </a:spcAft>
              <a:defRPr kumimoji="1">
                <a:solidFill>
                  <a:schemeClr val="tx1"/>
                </a:solidFill>
                <a:latin typeface="Verdana" charset="0"/>
                <a:ea typeface="ＭＳ Ｐゴシック" charset="-128"/>
              </a:defRPr>
            </a:lvl8pPr>
            <a:lvl9pPr marL="3886200" indent="-228600" eaLnBrk="0" fontAlgn="base" hangingPunct="0">
              <a:spcBef>
                <a:spcPct val="0"/>
              </a:spcBef>
              <a:spcAft>
                <a:spcPct val="0"/>
              </a:spcAft>
              <a:defRPr kumimoji="1">
                <a:solidFill>
                  <a:schemeClr val="tx1"/>
                </a:solidFill>
                <a:latin typeface="Verdana" charset="0"/>
                <a:ea typeface="ＭＳ Ｐゴシック" charset="-128"/>
              </a:defRPr>
            </a:lvl9pPr>
          </a:lstStyle>
          <a:p>
            <a:pPr eaLnBrk="1" hangingPunct="1">
              <a:lnSpc>
                <a:spcPct val="80000"/>
              </a:lnSpc>
              <a:spcBef>
                <a:spcPct val="20000"/>
              </a:spcBef>
              <a:buClr>
                <a:schemeClr val="tx2"/>
              </a:buClr>
              <a:buSzPct val="70000"/>
              <a:buFont typeface="Wingdings" charset="2"/>
              <a:buNone/>
            </a:pPr>
            <a:r>
              <a:rPr lang="ja-JP" altLang="en-US" sz="2900"/>
              <a:t>　　</a:t>
            </a:r>
          </a:p>
          <a:p>
            <a:pPr eaLnBrk="1" hangingPunct="1">
              <a:lnSpc>
                <a:spcPct val="80000"/>
              </a:lnSpc>
              <a:spcBef>
                <a:spcPct val="20000"/>
              </a:spcBef>
              <a:buClr>
                <a:schemeClr val="tx2"/>
              </a:buClr>
              <a:buSzPct val="70000"/>
              <a:buFont typeface="Wingdings" charset="2"/>
              <a:buNone/>
            </a:pPr>
            <a:endParaRPr lang="ja-JP" altLang="en-US" sz="2900">
              <a:solidFill>
                <a:srgbClr val="0000FF"/>
              </a:solidFill>
            </a:endParaRPr>
          </a:p>
          <a:p>
            <a:pPr eaLnBrk="1" hangingPunct="1">
              <a:lnSpc>
                <a:spcPct val="80000"/>
              </a:lnSpc>
              <a:spcBef>
                <a:spcPct val="20000"/>
              </a:spcBef>
              <a:buClr>
                <a:schemeClr val="tx2"/>
              </a:buClr>
              <a:buSzPct val="70000"/>
              <a:buFont typeface="Wingdings" charset="2"/>
              <a:buNone/>
            </a:pPr>
            <a:r>
              <a:rPr lang="ja-JP" altLang="en-US" sz="2900"/>
              <a:t>　</a:t>
            </a:r>
          </a:p>
          <a:p>
            <a:pPr>
              <a:spcBef>
                <a:spcPct val="20000"/>
              </a:spcBef>
              <a:buClr>
                <a:schemeClr val="tx2"/>
              </a:buClr>
              <a:buSzPct val="70000"/>
              <a:buFont typeface="Wingdings" charset="2"/>
              <a:buChar char="¡"/>
            </a:pPr>
            <a:endParaRPr lang="ja-JP" altLang="en-US" sz="2900"/>
          </a:p>
          <a:p>
            <a:pPr eaLnBrk="1" hangingPunct="1"/>
            <a:endParaRPr lang="ja-JP" altLang="en-US" sz="2400"/>
          </a:p>
        </p:txBody>
      </p:sp>
      <p:sp>
        <p:nvSpPr>
          <p:cNvPr id="11270" name="AutoShape 6"/>
          <p:cNvSpPr>
            <a:spLocks noChangeArrowheads="1"/>
          </p:cNvSpPr>
          <p:nvPr/>
        </p:nvSpPr>
        <p:spPr bwMode="auto">
          <a:xfrm>
            <a:off x="538608" y="908720"/>
            <a:ext cx="7993831" cy="1081087"/>
          </a:xfrm>
          <a:prstGeom prst="flowChartAlternateProcess">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Verdana" charset="0"/>
                <a:ea typeface="ＭＳ Ｐゴシック" charset="-128"/>
              </a:defRPr>
            </a:lvl1pPr>
            <a:lvl2pPr marL="742950" indent="-285750" eaLnBrk="0" hangingPunct="0">
              <a:defRPr kumimoji="1">
                <a:solidFill>
                  <a:schemeClr val="tx1"/>
                </a:solidFill>
                <a:latin typeface="Verdana" charset="0"/>
                <a:ea typeface="ＭＳ Ｐゴシック" charset="-128"/>
              </a:defRPr>
            </a:lvl2pPr>
            <a:lvl3pPr marL="1143000" indent="-228600" eaLnBrk="0" hangingPunct="0">
              <a:defRPr kumimoji="1">
                <a:solidFill>
                  <a:schemeClr val="tx1"/>
                </a:solidFill>
                <a:latin typeface="Verdana" charset="0"/>
                <a:ea typeface="ＭＳ Ｐゴシック" charset="-128"/>
              </a:defRPr>
            </a:lvl3pPr>
            <a:lvl4pPr marL="1600200" indent="-228600" eaLnBrk="0" hangingPunct="0">
              <a:defRPr kumimoji="1">
                <a:solidFill>
                  <a:schemeClr val="tx1"/>
                </a:solidFill>
                <a:latin typeface="Verdana" charset="0"/>
                <a:ea typeface="ＭＳ Ｐゴシック" charset="-128"/>
              </a:defRPr>
            </a:lvl4pPr>
            <a:lvl5pPr marL="2057400" indent="-228600" eaLnBrk="0" hangingPunct="0">
              <a:defRPr kumimoji="1">
                <a:solidFill>
                  <a:schemeClr val="tx1"/>
                </a:solidFill>
                <a:latin typeface="Verdana" charset="0"/>
                <a:ea typeface="ＭＳ Ｐゴシック" charset="-128"/>
              </a:defRPr>
            </a:lvl5pPr>
            <a:lvl6pPr marL="2514600" indent="-228600" eaLnBrk="0" fontAlgn="base" hangingPunct="0">
              <a:spcBef>
                <a:spcPct val="0"/>
              </a:spcBef>
              <a:spcAft>
                <a:spcPct val="0"/>
              </a:spcAft>
              <a:defRPr kumimoji="1">
                <a:solidFill>
                  <a:schemeClr val="tx1"/>
                </a:solidFill>
                <a:latin typeface="Verdana" charset="0"/>
                <a:ea typeface="ＭＳ Ｐゴシック" charset="-128"/>
              </a:defRPr>
            </a:lvl6pPr>
            <a:lvl7pPr marL="2971800" indent="-228600" eaLnBrk="0" fontAlgn="base" hangingPunct="0">
              <a:spcBef>
                <a:spcPct val="0"/>
              </a:spcBef>
              <a:spcAft>
                <a:spcPct val="0"/>
              </a:spcAft>
              <a:defRPr kumimoji="1">
                <a:solidFill>
                  <a:schemeClr val="tx1"/>
                </a:solidFill>
                <a:latin typeface="Verdana" charset="0"/>
                <a:ea typeface="ＭＳ Ｐゴシック" charset="-128"/>
              </a:defRPr>
            </a:lvl7pPr>
            <a:lvl8pPr marL="3429000" indent="-228600" eaLnBrk="0" fontAlgn="base" hangingPunct="0">
              <a:spcBef>
                <a:spcPct val="0"/>
              </a:spcBef>
              <a:spcAft>
                <a:spcPct val="0"/>
              </a:spcAft>
              <a:defRPr kumimoji="1">
                <a:solidFill>
                  <a:schemeClr val="tx1"/>
                </a:solidFill>
                <a:latin typeface="Verdana" charset="0"/>
                <a:ea typeface="ＭＳ Ｐゴシック" charset="-128"/>
              </a:defRPr>
            </a:lvl8pPr>
            <a:lvl9pPr marL="3886200" indent="-228600" eaLnBrk="0" fontAlgn="base" hangingPunct="0">
              <a:spcBef>
                <a:spcPct val="0"/>
              </a:spcBef>
              <a:spcAft>
                <a:spcPct val="0"/>
              </a:spcAft>
              <a:defRPr kumimoji="1">
                <a:solidFill>
                  <a:schemeClr val="tx1"/>
                </a:solidFill>
                <a:latin typeface="Verdana" charset="0"/>
                <a:ea typeface="ＭＳ Ｐゴシック" charset="-128"/>
              </a:defRPr>
            </a:lvl9pPr>
          </a:lstStyle>
          <a:p>
            <a:pPr eaLnBrk="1" hangingPunct="1"/>
            <a:r>
              <a:rPr lang="ja-JP" altLang="en-US" sz="2800" b="1" dirty="0">
                <a:latin typeface="HG丸ｺﾞｼｯｸM-PRO" panose="020F0600000000000000" pitchFamily="50" charset="-128"/>
                <a:ea typeface="HG丸ｺﾞｼｯｸM-PRO" panose="020F0600000000000000" pitchFamily="50" charset="-128"/>
              </a:rPr>
              <a:t>講演・講義　</a:t>
            </a:r>
            <a:endParaRPr lang="en-US" altLang="ja-JP" sz="2800" b="1" dirty="0">
              <a:latin typeface="HG丸ｺﾞｼｯｸM-PRO" panose="020F0600000000000000" pitchFamily="50" charset="-128"/>
              <a:ea typeface="HG丸ｺﾞｼｯｸM-PRO" panose="020F0600000000000000" pitchFamily="50" charset="-128"/>
            </a:endParaRPr>
          </a:p>
          <a:p>
            <a:pPr eaLnBrk="1" hangingPunct="1"/>
            <a:r>
              <a:rPr lang="ja-JP" altLang="en-US" sz="2800" b="1" dirty="0">
                <a:latin typeface="HG丸ｺﾞｼｯｸM-PRO" panose="020F0600000000000000" pitchFamily="50" charset="-128"/>
                <a:ea typeface="HG丸ｺﾞｼｯｸM-PRO" panose="020F0600000000000000" pitchFamily="50" charset="-128"/>
              </a:rPr>
              <a:t>　一方向的に知識や技術が伝達される</a:t>
            </a:r>
            <a:r>
              <a:rPr lang="ja-JP" altLang="en-US" sz="2800" b="1" dirty="0" smtClean="0">
                <a:latin typeface="HG丸ｺﾞｼｯｸM-PRO" panose="020F0600000000000000" pitchFamily="50" charset="-128"/>
                <a:ea typeface="HG丸ｺﾞｼｯｸM-PRO" panose="020F0600000000000000" pitchFamily="50" charset="-128"/>
              </a:rPr>
              <a:t>学習</a:t>
            </a:r>
            <a:r>
              <a:rPr lang="ja-JP" altLang="en-US" sz="2800" b="1" dirty="0">
                <a:latin typeface="HG丸ｺﾞｼｯｸM-PRO" panose="020F0600000000000000" pitchFamily="50" charset="-128"/>
                <a:ea typeface="HG丸ｺﾞｼｯｸM-PRO" panose="020F0600000000000000" pitchFamily="50" charset="-128"/>
              </a:rPr>
              <a:t>方</a:t>
            </a:r>
            <a:r>
              <a:rPr lang="ja-JP" altLang="en-US" sz="2800" b="1" dirty="0" smtClean="0">
                <a:latin typeface="HG丸ｺﾞｼｯｸM-PRO" panose="020F0600000000000000" pitchFamily="50" charset="-128"/>
                <a:ea typeface="HG丸ｺﾞｼｯｸM-PRO" panose="020F0600000000000000" pitchFamily="50" charset="-128"/>
              </a:rPr>
              <a:t>法</a:t>
            </a:r>
            <a:r>
              <a:rPr lang="ja-JP" altLang="en-US" sz="2800" b="1" dirty="0">
                <a:latin typeface="HGS創英角ｺﾞｼｯｸUB" charset="-128"/>
                <a:ea typeface="HGS創英角ｺﾞｼｯｸUB" charset="-128"/>
              </a:rPr>
              <a:t>　</a:t>
            </a:r>
          </a:p>
        </p:txBody>
      </p:sp>
      <p:sp>
        <p:nvSpPr>
          <p:cNvPr id="11271" name="正方形/長方形 1"/>
          <p:cNvSpPr>
            <a:spLocks noChangeArrowheads="1"/>
          </p:cNvSpPr>
          <p:nvPr/>
        </p:nvSpPr>
        <p:spPr bwMode="auto">
          <a:xfrm>
            <a:off x="200856" y="2877343"/>
            <a:ext cx="8583612"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Verdana" charset="0"/>
                <a:ea typeface="ＭＳ Ｐゴシック" charset="-128"/>
              </a:defRPr>
            </a:lvl1pPr>
            <a:lvl2pPr marL="742950" indent="-285750" eaLnBrk="0" hangingPunct="0">
              <a:defRPr kumimoji="1">
                <a:solidFill>
                  <a:schemeClr val="tx1"/>
                </a:solidFill>
                <a:latin typeface="Verdana" charset="0"/>
                <a:ea typeface="ＭＳ Ｐゴシック" charset="-128"/>
              </a:defRPr>
            </a:lvl2pPr>
            <a:lvl3pPr marL="1143000" indent="-228600" eaLnBrk="0" hangingPunct="0">
              <a:defRPr kumimoji="1">
                <a:solidFill>
                  <a:schemeClr val="tx1"/>
                </a:solidFill>
                <a:latin typeface="Verdana" charset="0"/>
                <a:ea typeface="ＭＳ Ｐゴシック" charset="-128"/>
              </a:defRPr>
            </a:lvl3pPr>
            <a:lvl4pPr marL="1600200" indent="-228600" eaLnBrk="0" hangingPunct="0">
              <a:defRPr kumimoji="1">
                <a:solidFill>
                  <a:schemeClr val="tx1"/>
                </a:solidFill>
                <a:latin typeface="Verdana" charset="0"/>
                <a:ea typeface="ＭＳ Ｐゴシック" charset="-128"/>
              </a:defRPr>
            </a:lvl4pPr>
            <a:lvl5pPr marL="2057400" indent="-228600" eaLnBrk="0" hangingPunct="0">
              <a:defRPr kumimoji="1">
                <a:solidFill>
                  <a:schemeClr val="tx1"/>
                </a:solidFill>
                <a:latin typeface="Verdana" charset="0"/>
                <a:ea typeface="ＭＳ Ｐゴシック" charset="-128"/>
              </a:defRPr>
            </a:lvl5pPr>
            <a:lvl6pPr marL="2514600" indent="-228600" eaLnBrk="0" fontAlgn="base" hangingPunct="0">
              <a:spcBef>
                <a:spcPct val="0"/>
              </a:spcBef>
              <a:spcAft>
                <a:spcPct val="0"/>
              </a:spcAft>
              <a:defRPr kumimoji="1">
                <a:solidFill>
                  <a:schemeClr val="tx1"/>
                </a:solidFill>
                <a:latin typeface="Verdana" charset="0"/>
                <a:ea typeface="ＭＳ Ｐゴシック" charset="-128"/>
              </a:defRPr>
            </a:lvl6pPr>
            <a:lvl7pPr marL="2971800" indent="-228600" eaLnBrk="0" fontAlgn="base" hangingPunct="0">
              <a:spcBef>
                <a:spcPct val="0"/>
              </a:spcBef>
              <a:spcAft>
                <a:spcPct val="0"/>
              </a:spcAft>
              <a:defRPr kumimoji="1">
                <a:solidFill>
                  <a:schemeClr val="tx1"/>
                </a:solidFill>
                <a:latin typeface="Verdana" charset="0"/>
                <a:ea typeface="ＭＳ Ｐゴシック" charset="-128"/>
              </a:defRPr>
            </a:lvl7pPr>
            <a:lvl8pPr marL="3429000" indent="-228600" eaLnBrk="0" fontAlgn="base" hangingPunct="0">
              <a:spcBef>
                <a:spcPct val="0"/>
              </a:spcBef>
              <a:spcAft>
                <a:spcPct val="0"/>
              </a:spcAft>
              <a:defRPr kumimoji="1">
                <a:solidFill>
                  <a:schemeClr val="tx1"/>
                </a:solidFill>
                <a:latin typeface="Verdana" charset="0"/>
                <a:ea typeface="ＭＳ Ｐゴシック" charset="-128"/>
              </a:defRPr>
            </a:lvl8pPr>
            <a:lvl9pPr marL="3886200" indent="-228600" eaLnBrk="0" fontAlgn="base" hangingPunct="0">
              <a:spcBef>
                <a:spcPct val="0"/>
              </a:spcBef>
              <a:spcAft>
                <a:spcPct val="0"/>
              </a:spcAft>
              <a:defRPr kumimoji="1">
                <a:solidFill>
                  <a:schemeClr val="tx1"/>
                </a:solidFill>
                <a:latin typeface="Verdana" charset="0"/>
                <a:ea typeface="ＭＳ Ｐゴシック" charset="-128"/>
              </a:defRPr>
            </a:lvl9pPr>
          </a:lstStyle>
          <a:p>
            <a:pPr eaLnBrk="1" hangingPunct="1"/>
            <a:r>
              <a:rPr lang="ja-JP" altLang="en-US" sz="4400" dirty="0">
                <a:solidFill>
                  <a:srgbClr val="FF0000"/>
                </a:solidFill>
                <a:latin typeface="HGP創英角ｺﾞｼｯｸUB" charset="-128"/>
                <a:ea typeface="HGP創英角ｺﾞｼｯｸUB" charset="-128"/>
              </a:rPr>
              <a:t>　</a:t>
            </a:r>
            <a:r>
              <a:rPr lang="ja-JP" altLang="ja-JP" sz="4400" b="1" dirty="0">
                <a:solidFill>
                  <a:srgbClr val="C00000"/>
                </a:solidFill>
                <a:latin typeface="HG丸ｺﾞｼｯｸM-PRO" panose="020F0600000000000000" pitchFamily="50" charset="-128"/>
                <a:ea typeface="HG丸ｺﾞｼｯｸM-PRO" panose="020F0600000000000000" pitchFamily="50" charset="-128"/>
              </a:rPr>
              <a:t>参加型学習</a:t>
            </a:r>
            <a:endParaRPr lang="en-US" altLang="ja-JP" sz="4400" b="1" dirty="0">
              <a:solidFill>
                <a:srgbClr val="C00000"/>
              </a:solidFill>
              <a:latin typeface="HG丸ｺﾞｼｯｸM-PRO" panose="020F0600000000000000" pitchFamily="50" charset="-128"/>
              <a:ea typeface="HG丸ｺﾞｼｯｸM-PRO" panose="020F0600000000000000" pitchFamily="50" charset="-128"/>
            </a:endParaRPr>
          </a:p>
          <a:p>
            <a:pPr eaLnBrk="1" hangingPunct="1"/>
            <a:r>
              <a:rPr lang="ja-JP" altLang="en-US" sz="2800" b="1" dirty="0" smtClean="0">
                <a:solidFill>
                  <a:srgbClr val="0070C0"/>
                </a:solidFill>
                <a:latin typeface="HG丸ｺﾞｼｯｸM-PRO" panose="020F0600000000000000" pitchFamily="50" charset="-128"/>
                <a:ea typeface="HG丸ｺﾞｼｯｸM-PRO" panose="020F0600000000000000" pitchFamily="50" charset="-128"/>
              </a:rPr>
              <a:t>　　経験</a:t>
            </a:r>
            <a:r>
              <a:rPr lang="ja-JP" altLang="en-US" sz="2800" b="1" dirty="0">
                <a:solidFill>
                  <a:srgbClr val="0070C0"/>
                </a:solidFill>
                <a:latin typeface="HG丸ｺﾞｼｯｸM-PRO" panose="020F0600000000000000" pitchFamily="50" charset="-128"/>
                <a:ea typeface="HG丸ｺﾞｼｯｸM-PRO" panose="020F0600000000000000" pitchFamily="50" charset="-128"/>
              </a:rPr>
              <a:t>や意見の交流を通してお互いに学び合い</a:t>
            </a:r>
            <a:r>
              <a:rPr lang="ja-JP" altLang="en-US" sz="2800" b="1" dirty="0" smtClean="0">
                <a:solidFill>
                  <a:srgbClr val="0070C0"/>
                </a:solidFill>
                <a:latin typeface="HG丸ｺﾞｼｯｸM-PRO" panose="020F0600000000000000" pitchFamily="50" charset="-128"/>
                <a:ea typeface="HG丸ｺﾞｼｯｸM-PRO" panose="020F0600000000000000" pitchFamily="50" charset="-128"/>
              </a:rPr>
              <a:t>，</a:t>
            </a:r>
            <a:endParaRPr lang="en-US" altLang="ja-JP" sz="2800" b="1" dirty="0" smtClean="0">
              <a:solidFill>
                <a:srgbClr val="0070C0"/>
              </a:solidFill>
              <a:latin typeface="HG丸ｺﾞｼｯｸM-PRO" panose="020F0600000000000000" pitchFamily="50" charset="-128"/>
              <a:ea typeface="HG丸ｺﾞｼｯｸM-PRO" panose="020F0600000000000000" pitchFamily="50" charset="-128"/>
            </a:endParaRPr>
          </a:p>
          <a:p>
            <a:pPr eaLnBrk="1" hangingPunct="1"/>
            <a:r>
              <a:rPr lang="ja-JP" altLang="en-US" sz="2800" b="1" dirty="0" smtClean="0">
                <a:solidFill>
                  <a:srgbClr val="0070C0"/>
                </a:solidFill>
                <a:latin typeface="HG丸ｺﾞｼｯｸM-PRO" panose="020F0600000000000000" pitchFamily="50" charset="-128"/>
                <a:ea typeface="HG丸ｺﾞｼｯｸM-PRO" panose="020F0600000000000000" pitchFamily="50" charset="-128"/>
              </a:rPr>
              <a:t>　参加者</a:t>
            </a:r>
            <a:r>
              <a:rPr lang="ja-JP" altLang="en-US" sz="2800" b="1" dirty="0">
                <a:solidFill>
                  <a:srgbClr val="0070C0"/>
                </a:solidFill>
                <a:latin typeface="HG丸ｺﾞｼｯｸM-PRO" panose="020F0600000000000000" pitchFamily="50" charset="-128"/>
                <a:ea typeface="HG丸ｺﾞｼｯｸM-PRO" panose="020F0600000000000000" pitchFamily="50" charset="-128"/>
              </a:rPr>
              <a:t>の</a:t>
            </a:r>
            <a:r>
              <a:rPr lang="ja-JP" altLang="ja-JP" sz="2800" b="1" dirty="0">
                <a:solidFill>
                  <a:srgbClr val="0070C0"/>
                </a:solidFill>
                <a:latin typeface="HG丸ｺﾞｼｯｸM-PRO" panose="020F0600000000000000" pitchFamily="50" charset="-128"/>
                <a:ea typeface="HG丸ｺﾞｼｯｸM-PRO" panose="020F0600000000000000" pitchFamily="50" charset="-128"/>
              </a:rPr>
              <a:t>主体的な学びを促進</a:t>
            </a:r>
            <a:r>
              <a:rPr lang="ja-JP" altLang="en-US" sz="2800" b="1" dirty="0">
                <a:solidFill>
                  <a:srgbClr val="0070C0"/>
                </a:solidFill>
                <a:latin typeface="HG丸ｺﾞｼｯｸM-PRO" panose="020F0600000000000000" pitchFamily="50" charset="-128"/>
                <a:ea typeface="HG丸ｺﾞｼｯｸM-PRO" panose="020F0600000000000000" pitchFamily="50" charset="-128"/>
              </a:rPr>
              <a:t>する</a:t>
            </a:r>
            <a:r>
              <a:rPr lang="ja-JP" altLang="en-US" sz="2800" b="1" dirty="0" smtClean="0">
                <a:solidFill>
                  <a:srgbClr val="0070C0"/>
                </a:solidFill>
                <a:latin typeface="HG丸ｺﾞｼｯｸM-PRO" panose="020F0600000000000000" pitchFamily="50" charset="-128"/>
                <a:ea typeface="HG丸ｺﾞｼｯｸM-PRO" panose="020F0600000000000000" pitchFamily="50" charset="-128"/>
              </a:rPr>
              <a:t>学習方法</a:t>
            </a:r>
            <a:endParaRPr lang="en-US" altLang="ja-JP" sz="2800" b="1" dirty="0">
              <a:solidFill>
                <a:srgbClr val="0070C0"/>
              </a:solidFill>
              <a:latin typeface="HG丸ｺﾞｼｯｸM-PRO" panose="020F0600000000000000" pitchFamily="50" charset="-128"/>
              <a:ea typeface="HG丸ｺﾞｼｯｸM-PRO" panose="020F0600000000000000" pitchFamily="50" charset="-128"/>
            </a:endParaRPr>
          </a:p>
          <a:p>
            <a:pPr eaLnBrk="1" hangingPunct="1"/>
            <a:endParaRPr lang="en-US" altLang="ja-JP" sz="2400" dirty="0">
              <a:latin typeface="HG丸ｺﾞｼｯｸM-PRO" panose="020F0600000000000000" pitchFamily="50" charset="-128"/>
              <a:ea typeface="HG丸ｺﾞｼｯｸM-PRO" panose="020F0600000000000000" pitchFamily="50" charset="-128"/>
            </a:endParaRPr>
          </a:p>
          <a:p>
            <a:pPr eaLnBrk="1" hangingPunct="1"/>
            <a:r>
              <a:rPr lang="ja-JP" altLang="en-US" sz="3200" dirty="0">
                <a:latin typeface="HG丸ｺﾞｼｯｸM-PRO" panose="020F0600000000000000" pitchFamily="50" charset="-128"/>
                <a:ea typeface="HG丸ｺﾞｼｯｸM-PRO" panose="020F0600000000000000" pitchFamily="50" charset="-128"/>
              </a:rPr>
              <a:t>　</a:t>
            </a:r>
            <a:r>
              <a:rPr lang="ja-JP" altLang="ja-JP" sz="3200" b="1" dirty="0" smtClean="0">
                <a:solidFill>
                  <a:srgbClr val="C00000"/>
                </a:solidFill>
                <a:latin typeface="HG丸ｺﾞｼｯｸM-PRO" panose="020F0600000000000000" pitchFamily="50" charset="-128"/>
                <a:ea typeface="HG丸ｺﾞｼｯｸM-PRO" panose="020F0600000000000000" pitchFamily="50" charset="-128"/>
              </a:rPr>
              <a:t>近年</a:t>
            </a:r>
            <a:r>
              <a:rPr lang="ja-JP" altLang="en-US" sz="3200" b="1" dirty="0">
                <a:solidFill>
                  <a:srgbClr val="C00000"/>
                </a:solidFill>
                <a:latin typeface="HG丸ｺﾞｼｯｸM-PRO" panose="020F0600000000000000" pitchFamily="50" charset="-128"/>
                <a:ea typeface="HG丸ｺﾞｼｯｸM-PRO" panose="020F0600000000000000" pitchFamily="50" charset="-128"/>
              </a:rPr>
              <a:t>，</a:t>
            </a:r>
            <a:r>
              <a:rPr lang="ja-JP" altLang="ja-JP" sz="3200" b="1" dirty="0">
                <a:solidFill>
                  <a:srgbClr val="C00000"/>
                </a:solidFill>
                <a:latin typeface="HG丸ｺﾞｼｯｸM-PRO" panose="020F0600000000000000" pitchFamily="50" charset="-128"/>
                <a:ea typeface="HG丸ｺﾞｼｯｸM-PRO" panose="020F0600000000000000" pitchFamily="50" charset="-128"/>
              </a:rPr>
              <a:t>様々な分野において活用されており</a:t>
            </a:r>
            <a:r>
              <a:rPr lang="ja-JP" altLang="en-US" sz="3200" b="1" dirty="0">
                <a:solidFill>
                  <a:srgbClr val="C00000"/>
                </a:solidFill>
                <a:latin typeface="HG丸ｺﾞｼｯｸM-PRO" panose="020F0600000000000000" pitchFamily="50" charset="-128"/>
                <a:ea typeface="HG丸ｺﾞｼｯｸM-PRO" panose="020F0600000000000000" pitchFamily="50" charset="-128"/>
              </a:rPr>
              <a:t>，　　　　</a:t>
            </a:r>
            <a:endParaRPr lang="en-US" altLang="ja-JP" sz="3200" b="1" dirty="0">
              <a:solidFill>
                <a:srgbClr val="C00000"/>
              </a:solidFill>
              <a:latin typeface="HG丸ｺﾞｼｯｸM-PRO" panose="020F0600000000000000" pitchFamily="50" charset="-128"/>
              <a:ea typeface="HG丸ｺﾞｼｯｸM-PRO" panose="020F0600000000000000" pitchFamily="50" charset="-128"/>
            </a:endParaRPr>
          </a:p>
          <a:p>
            <a:pPr eaLnBrk="1" hangingPunct="1"/>
            <a:r>
              <a:rPr lang="ja-JP" altLang="en-US" sz="3200" b="1" dirty="0">
                <a:solidFill>
                  <a:srgbClr val="C00000"/>
                </a:solidFill>
                <a:latin typeface="HG丸ｺﾞｼｯｸM-PRO" panose="020F0600000000000000" pitchFamily="50" charset="-128"/>
                <a:ea typeface="HG丸ｺﾞｼｯｸM-PRO" panose="020F0600000000000000" pitchFamily="50" charset="-128"/>
              </a:rPr>
              <a:t>　</a:t>
            </a:r>
            <a:r>
              <a:rPr lang="ja-JP" altLang="en-US" sz="3200" b="1" dirty="0" smtClean="0">
                <a:solidFill>
                  <a:srgbClr val="C00000"/>
                </a:solidFill>
                <a:latin typeface="HG丸ｺﾞｼｯｸM-PRO" panose="020F0600000000000000" pitchFamily="50" charset="-128"/>
                <a:ea typeface="HG丸ｺﾞｼｯｸM-PRO" panose="020F0600000000000000" pitchFamily="50" charset="-128"/>
              </a:rPr>
              <a:t>“</a:t>
            </a:r>
            <a:r>
              <a:rPr lang="ja-JP" altLang="ja-JP" sz="3200" b="1" dirty="0">
                <a:solidFill>
                  <a:srgbClr val="C00000"/>
                </a:solidFill>
                <a:latin typeface="HG丸ｺﾞｼｯｸM-PRO" panose="020F0600000000000000" pitchFamily="50" charset="-128"/>
                <a:ea typeface="HG丸ｺﾞｼｯｸM-PRO" panose="020F0600000000000000" pitchFamily="50" charset="-128"/>
              </a:rPr>
              <a:t>新しい学びのスタイル</a:t>
            </a:r>
            <a:r>
              <a:rPr lang="ja-JP" altLang="en-US" sz="3200" b="1" dirty="0">
                <a:solidFill>
                  <a:srgbClr val="C00000"/>
                </a:solidFill>
                <a:latin typeface="HG丸ｺﾞｼｯｸM-PRO" panose="020F0600000000000000" pitchFamily="50" charset="-128"/>
                <a:ea typeface="HG丸ｺﾞｼｯｸM-PRO" panose="020F0600000000000000" pitchFamily="50" charset="-128"/>
              </a:rPr>
              <a:t>”</a:t>
            </a:r>
            <a:r>
              <a:rPr lang="ja-JP" altLang="ja-JP" sz="3200" b="1" dirty="0">
                <a:solidFill>
                  <a:srgbClr val="C00000"/>
                </a:solidFill>
                <a:latin typeface="HG丸ｺﾞｼｯｸM-PRO" panose="020F0600000000000000" pitchFamily="50" charset="-128"/>
                <a:ea typeface="HG丸ｺﾞｼｯｸM-PRO" panose="020F0600000000000000" pitchFamily="50" charset="-128"/>
              </a:rPr>
              <a:t>として注目</a:t>
            </a:r>
            <a:r>
              <a:rPr lang="ja-JP" altLang="en-US" sz="3200" b="1" dirty="0">
                <a:solidFill>
                  <a:srgbClr val="C00000"/>
                </a:solidFill>
                <a:latin typeface="HG丸ｺﾞｼｯｸM-PRO" panose="020F0600000000000000" pitchFamily="50" charset="-128"/>
                <a:ea typeface="HG丸ｺﾞｼｯｸM-PRO" panose="020F0600000000000000" pitchFamily="50" charset="-128"/>
              </a:rPr>
              <a:t>！</a:t>
            </a:r>
            <a:endParaRPr lang="ja-JP" altLang="ja-JP" sz="3200" b="1" dirty="0">
              <a:solidFill>
                <a:srgbClr val="C00000"/>
              </a:solidFill>
              <a:latin typeface="HG丸ｺﾞｼｯｸM-PRO" panose="020F0600000000000000" pitchFamily="50" charset="-128"/>
              <a:ea typeface="HG丸ｺﾞｼｯｸM-PRO" panose="020F0600000000000000" pitchFamily="50" charset="-128"/>
            </a:endParaRPr>
          </a:p>
        </p:txBody>
      </p:sp>
      <p:sp>
        <p:nvSpPr>
          <p:cNvPr id="2" name="下矢印 1"/>
          <p:cNvSpPr/>
          <p:nvPr/>
        </p:nvSpPr>
        <p:spPr>
          <a:xfrm>
            <a:off x="1645273" y="2346619"/>
            <a:ext cx="982511" cy="501327"/>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0070C0"/>
              </a:solidFill>
            </a:endParaRPr>
          </a:p>
        </p:txBody>
      </p:sp>
      <p:pic>
        <p:nvPicPr>
          <p:cNvPr id="11274" name="Picture 11" descr="C:\Users\60927\Desktop\イラスト\ok_woma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6675" y="5400675"/>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スライド番号プレースホルダー 2"/>
          <p:cNvSpPr>
            <a:spLocks noGrp="1"/>
          </p:cNvSpPr>
          <p:nvPr>
            <p:ph type="sldNum" sz="quarter" idx="12"/>
          </p:nvPr>
        </p:nvSpPr>
        <p:spPr>
          <a:xfrm>
            <a:off x="323528" y="6105402"/>
            <a:ext cx="571500" cy="228600"/>
          </a:xfrm>
        </p:spPr>
        <p:txBody>
          <a:bodyPr/>
          <a:lstStyle/>
          <a:p>
            <a:fld id="{5E61D7C4-84C5-D742-A375-484F6DC795D6}" type="slidenum">
              <a:rPr lang="ja-JP" altLang="en-US" smtClean="0"/>
              <a:pPr/>
              <a:t>3</a:t>
            </a:fld>
            <a:endParaRPr lang="ja-JP" altLang="en-US"/>
          </a:p>
        </p:txBody>
      </p:sp>
      <p:pic>
        <p:nvPicPr>
          <p:cNvPr id="6" name="参加型学習の必要性について③.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2921" y="5824537"/>
            <a:ext cx="609600" cy="609600"/>
          </a:xfrm>
          <a:prstGeom prst="rect">
            <a:avLst/>
          </a:prstGeom>
        </p:spPr>
      </p:pic>
    </p:spTree>
    <p:extLst>
      <p:ext uri="{BB962C8B-B14F-4D97-AF65-F5344CB8AC3E}">
        <p14:creationId xmlns:p14="http://schemas.microsoft.com/office/powerpoint/2010/main" val="3160704531"/>
      </p:ext>
    </p:ext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395536" y="6165304"/>
            <a:ext cx="571500" cy="228600"/>
          </a:xfrm>
        </p:spPr>
        <p:txBody>
          <a:bodyPr/>
          <a:lstStyle/>
          <a:p>
            <a:fld id="{0897680C-E90F-4817-8673-5099034D944A}" type="slidenum">
              <a:rPr kumimoji="1" lang="ja-JP" altLang="en-US" smtClean="0"/>
              <a:t>4</a:t>
            </a:fld>
            <a:endParaRPr kumimoji="1" lang="ja-JP" altLang="en-US" dirty="0"/>
          </a:p>
        </p:txBody>
      </p:sp>
      <p:sp>
        <p:nvSpPr>
          <p:cNvPr id="7" name="正方形/長方形 6"/>
          <p:cNvSpPr/>
          <p:nvPr/>
        </p:nvSpPr>
        <p:spPr>
          <a:xfrm>
            <a:off x="215517" y="476672"/>
            <a:ext cx="871296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latin typeface="HG丸ｺﾞｼｯｸM-PRO" panose="020F0600000000000000" pitchFamily="50" charset="-128"/>
                <a:ea typeface="HG丸ｺﾞｼｯｸM-PRO" panose="020F0600000000000000" pitchFamily="50" charset="-128"/>
              </a:rPr>
              <a:t>参加型学習と</a:t>
            </a:r>
            <a:r>
              <a:rPr lang="ja-JP" altLang="en-US" sz="2800" b="1" dirty="0" smtClean="0">
                <a:latin typeface="HG丸ｺﾞｼｯｸM-PRO" panose="020F0600000000000000" pitchFamily="50" charset="-128"/>
                <a:ea typeface="HG丸ｺﾞｼｯｸM-PRO" panose="020F0600000000000000" pitchFamily="50" charset="-128"/>
              </a:rPr>
              <a:t>は</a:t>
            </a:r>
            <a:endParaRPr lang="en-US" altLang="ja-JP" sz="2800" b="1" dirty="0">
              <a:latin typeface="HG丸ｺﾞｼｯｸM-PRO" panose="020F0600000000000000" pitchFamily="50" charset="-128"/>
              <a:ea typeface="HG丸ｺﾞｼｯｸM-PRO" panose="020F0600000000000000" pitchFamily="50" charset="-128"/>
            </a:endParaRPr>
          </a:p>
        </p:txBody>
      </p:sp>
      <p:sp>
        <p:nvSpPr>
          <p:cNvPr id="8" name="テキスト ボックス 7"/>
          <p:cNvSpPr txBox="1"/>
          <p:nvPr/>
        </p:nvSpPr>
        <p:spPr>
          <a:xfrm>
            <a:off x="476059" y="1556792"/>
            <a:ext cx="8191884" cy="1569660"/>
          </a:xfrm>
          <a:prstGeom prst="rect">
            <a:avLst/>
          </a:prstGeom>
          <a:noFill/>
          <a:ln>
            <a:noFill/>
          </a:ln>
        </p:spPr>
        <p:txBody>
          <a:bodyPr wrap="square" rtlCol="0">
            <a:spAutoFit/>
          </a:bodyPr>
          <a:lstStyle/>
          <a:p>
            <a:r>
              <a:rPr kumimoji="1" lang="ja-JP" altLang="en-US" sz="3200" b="1" dirty="0" smtClean="0">
                <a:latin typeface="HGMaruGothicMPRO" charset="-128"/>
                <a:ea typeface="HGMaruGothicMPRO" charset="-128"/>
                <a:cs typeface="HGMaruGothicMPRO" charset="-128"/>
              </a:rPr>
              <a:t>学習者が，学習課題に主体的に関わっていくことを通して，自らの気付きから行動することを</a:t>
            </a:r>
            <a:r>
              <a:rPr lang="ja-JP" altLang="en-US" sz="3200" b="1" dirty="0" smtClean="0">
                <a:latin typeface="HGMaruGothicMPRO" charset="-128"/>
                <a:ea typeface="HGMaruGothicMPRO" charset="-128"/>
                <a:cs typeface="HGMaruGothicMPRO" charset="-128"/>
              </a:rPr>
              <a:t>重視</a:t>
            </a:r>
            <a:r>
              <a:rPr lang="ja-JP" altLang="en-US" sz="3200" b="1" dirty="0">
                <a:latin typeface="HGMaruGothicMPRO" charset="-128"/>
                <a:ea typeface="HGMaruGothicMPRO" charset="-128"/>
                <a:cs typeface="HGMaruGothicMPRO" charset="-128"/>
              </a:rPr>
              <a:t>する</a:t>
            </a:r>
            <a:r>
              <a:rPr kumimoji="1" lang="ja-JP" altLang="en-US" sz="3200" b="1" dirty="0" smtClean="0">
                <a:latin typeface="HGMaruGothicMPRO" charset="-128"/>
                <a:ea typeface="HGMaruGothicMPRO" charset="-128"/>
                <a:cs typeface="HGMaruGothicMPRO" charset="-128"/>
              </a:rPr>
              <a:t>学習方法</a:t>
            </a:r>
            <a:endParaRPr kumimoji="1" lang="ja-JP" altLang="en-US" sz="2800" b="1" dirty="0">
              <a:latin typeface="HGMaruGothicMPRO" charset="-128"/>
              <a:ea typeface="HGMaruGothicMPRO" charset="-128"/>
              <a:cs typeface="HGMaruGothicMPRO" charset="-128"/>
            </a:endParaRPr>
          </a:p>
        </p:txBody>
      </p:sp>
      <p:sp>
        <p:nvSpPr>
          <p:cNvPr id="11" name="テキスト ボックス 10"/>
          <p:cNvSpPr txBox="1"/>
          <p:nvPr/>
        </p:nvSpPr>
        <p:spPr>
          <a:xfrm>
            <a:off x="1187624" y="3439551"/>
            <a:ext cx="7209367" cy="1569660"/>
          </a:xfrm>
          <a:prstGeom prst="rect">
            <a:avLst/>
          </a:prstGeom>
          <a:noFill/>
          <a:ln>
            <a:noFill/>
          </a:ln>
        </p:spPr>
        <p:txBody>
          <a:bodyPr wrap="square" rtlCol="0">
            <a:spAutoFit/>
          </a:bodyPr>
          <a:lstStyle/>
          <a:p>
            <a:r>
              <a:rPr lang="ja-JP" altLang="en-US" sz="2400" b="1" u="sng" dirty="0" smtClean="0">
                <a:solidFill>
                  <a:srgbClr val="C00000"/>
                </a:solidFill>
                <a:latin typeface="HGMaruGothicMPRO" charset="-128"/>
                <a:ea typeface="HGMaruGothicMPRO" charset="-128"/>
                <a:cs typeface="HGMaruGothicMPRO" charset="-128"/>
              </a:rPr>
              <a:t>参加型学習のスタイル</a:t>
            </a:r>
            <a:endParaRPr lang="en-US" altLang="ja-JP" sz="2400" b="1" u="sng" dirty="0" smtClean="0">
              <a:solidFill>
                <a:srgbClr val="C00000"/>
              </a:solidFill>
              <a:latin typeface="HGMaruGothicMPRO" charset="-128"/>
              <a:ea typeface="HGMaruGothicMPRO" charset="-128"/>
              <a:cs typeface="HGMaruGothicMPRO" charset="-128"/>
            </a:endParaRPr>
          </a:p>
          <a:p>
            <a:r>
              <a:rPr lang="ja-JP" altLang="en-US" sz="2400" b="1" dirty="0">
                <a:solidFill>
                  <a:srgbClr val="0070C0"/>
                </a:solidFill>
                <a:latin typeface="HGMaruGothicMPRO" charset="-128"/>
                <a:ea typeface="HGMaruGothicMPRO" charset="-128"/>
                <a:cs typeface="HGMaruGothicMPRO" charset="-128"/>
              </a:rPr>
              <a:t>・講義などの一方的な知識伝達スタイルではない。</a:t>
            </a:r>
          </a:p>
          <a:p>
            <a:r>
              <a:rPr lang="ja-JP" altLang="en-US" sz="2400" b="1" dirty="0" smtClean="0">
                <a:solidFill>
                  <a:srgbClr val="0070C0"/>
                </a:solidFill>
                <a:latin typeface="HGMaruGothicMPRO" charset="-128"/>
                <a:ea typeface="HGMaruGothicMPRO" charset="-128"/>
                <a:cs typeface="HGMaruGothicMPRO" charset="-128"/>
              </a:rPr>
              <a:t>・参加者が自ら参加して学び合う。</a:t>
            </a:r>
            <a:endParaRPr lang="en-US" altLang="ja-JP" sz="2400" b="1" dirty="0" smtClean="0">
              <a:solidFill>
                <a:srgbClr val="0070C0"/>
              </a:solidFill>
              <a:latin typeface="HGMaruGothicMPRO" charset="-128"/>
              <a:ea typeface="HGMaruGothicMPRO" charset="-128"/>
              <a:cs typeface="HGMaruGothicMPRO" charset="-128"/>
            </a:endParaRPr>
          </a:p>
          <a:p>
            <a:r>
              <a:rPr lang="ja-JP" altLang="en-US" sz="2400" b="1" dirty="0" smtClean="0">
                <a:solidFill>
                  <a:srgbClr val="0070C0"/>
                </a:solidFill>
                <a:latin typeface="HGMaruGothicMPRO" charset="-128"/>
                <a:ea typeface="HGMaruGothicMPRO" charset="-128"/>
                <a:cs typeface="HGMaruGothicMPRO" charset="-128"/>
              </a:rPr>
              <a:t>・参加者が学習効果を分かち合う。</a:t>
            </a:r>
            <a:endParaRPr lang="en-US" altLang="ja-JP" sz="2400" b="1" dirty="0" smtClean="0">
              <a:solidFill>
                <a:srgbClr val="0070C0"/>
              </a:solidFill>
              <a:latin typeface="HGMaruGothicMPRO" charset="-128"/>
              <a:ea typeface="HGMaruGothicMPRO" charset="-128"/>
              <a:cs typeface="HGMaruGothicMPRO" charset="-128"/>
            </a:endParaRPr>
          </a:p>
        </p:txBody>
      </p:sp>
      <p:pic>
        <p:nvPicPr>
          <p:cNvPr id="3" name="参加型学習の必要性について④.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2824" y="5517232"/>
            <a:ext cx="609600" cy="609600"/>
          </a:xfrm>
          <a:prstGeom prst="rect">
            <a:avLst/>
          </a:prstGeom>
        </p:spPr>
      </p:pic>
    </p:spTree>
    <p:extLst>
      <p:ext uri="{BB962C8B-B14F-4D97-AF65-F5344CB8AC3E}">
        <p14:creationId xmlns:p14="http://schemas.microsoft.com/office/powerpoint/2010/main" val="4202162527"/>
      </p:ext>
    </p:ext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154742" y="1304070"/>
            <a:ext cx="8905133"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marL="342900" indent="-342900" eaLnBrk="0" hangingPunct="0">
              <a:defRPr kumimoji="1">
                <a:solidFill>
                  <a:schemeClr val="tx1"/>
                </a:solidFill>
                <a:latin typeface="Verdana" charset="0"/>
                <a:ea typeface="ＭＳ Ｐゴシック" charset="-128"/>
              </a:defRPr>
            </a:lvl1pPr>
            <a:lvl2pPr marL="742950" indent="-285750" eaLnBrk="0" hangingPunct="0">
              <a:defRPr kumimoji="1">
                <a:solidFill>
                  <a:schemeClr val="tx1"/>
                </a:solidFill>
                <a:latin typeface="Verdana" charset="0"/>
                <a:ea typeface="ＭＳ Ｐゴシック" charset="-128"/>
              </a:defRPr>
            </a:lvl2pPr>
            <a:lvl3pPr marL="1143000" indent="-228600" eaLnBrk="0" hangingPunct="0">
              <a:defRPr kumimoji="1">
                <a:solidFill>
                  <a:schemeClr val="tx1"/>
                </a:solidFill>
                <a:latin typeface="Verdana" charset="0"/>
                <a:ea typeface="ＭＳ Ｐゴシック" charset="-128"/>
              </a:defRPr>
            </a:lvl3pPr>
            <a:lvl4pPr marL="1600200" indent="-228600" eaLnBrk="0" hangingPunct="0">
              <a:defRPr kumimoji="1">
                <a:solidFill>
                  <a:schemeClr val="tx1"/>
                </a:solidFill>
                <a:latin typeface="Verdana" charset="0"/>
                <a:ea typeface="ＭＳ Ｐゴシック" charset="-128"/>
              </a:defRPr>
            </a:lvl4pPr>
            <a:lvl5pPr marL="2057400" indent="-228600" eaLnBrk="0" hangingPunct="0">
              <a:defRPr kumimoji="1">
                <a:solidFill>
                  <a:schemeClr val="tx1"/>
                </a:solidFill>
                <a:latin typeface="Verdana" charset="0"/>
                <a:ea typeface="ＭＳ Ｐゴシック" charset="-128"/>
              </a:defRPr>
            </a:lvl5pPr>
            <a:lvl6pPr marL="2514600" indent="-228600" eaLnBrk="0" fontAlgn="base" hangingPunct="0">
              <a:spcBef>
                <a:spcPct val="0"/>
              </a:spcBef>
              <a:spcAft>
                <a:spcPct val="0"/>
              </a:spcAft>
              <a:defRPr kumimoji="1">
                <a:solidFill>
                  <a:schemeClr val="tx1"/>
                </a:solidFill>
                <a:latin typeface="Verdana" charset="0"/>
                <a:ea typeface="ＭＳ Ｐゴシック" charset="-128"/>
              </a:defRPr>
            </a:lvl6pPr>
            <a:lvl7pPr marL="2971800" indent="-228600" eaLnBrk="0" fontAlgn="base" hangingPunct="0">
              <a:spcBef>
                <a:spcPct val="0"/>
              </a:spcBef>
              <a:spcAft>
                <a:spcPct val="0"/>
              </a:spcAft>
              <a:defRPr kumimoji="1">
                <a:solidFill>
                  <a:schemeClr val="tx1"/>
                </a:solidFill>
                <a:latin typeface="Verdana" charset="0"/>
                <a:ea typeface="ＭＳ Ｐゴシック" charset="-128"/>
              </a:defRPr>
            </a:lvl7pPr>
            <a:lvl8pPr marL="3429000" indent="-228600" eaLnBrk="0" fontAlgn="base" hangingPunct="0">
              <a:spcBef>
                <a:spcPct val="0"/>
              </a:spcBef>
              <a:spcAft>
                <a:spcPct val="0"/>
              </a:spcAft>
              <a:defRPr kumimoji="1">
                <a:solidFill>
                  <a:schemeClr val="tx1"/>
                </a:solidFill>
                <a:latin typeface="Verdana" charset="0"/>
                <a:ea typeface="ＭＳ Ｐゴシック" charset="-128"/>
              </a:defRPr>
            </a:lvl8pPr>
            <a:lvl9pPr marL="3886200" indent="-228600" eaLnBrk="0" fontAlgn="base" hangingPunct="0">
              <a:spcBef>
                <a:spcPct val="0"/>
              </a:spcBef>
              <a:spcAft>
                <a:spcPct val="0"/>
              </a:spcAft>
              <a:defRPr kumimoji="1">
                <a:solidFill>
                  <a:schemeClr val="tx1"/>
                </a:solidFill>
                <a:latin typeface="Verdana" charset="0"/>
                <a:ea typeface="ＭＳ Ｐゴシック" charset="-128"/>
              </a:defRPr>
            </a:lvl9pPr>
          </a:lstStyle>
          <a:p>
            <a:pPr eaLnBrk="1" hangingPunct="1">
              <a:lnSpc>
                <a:spcPct val="80000"/>
              </a:lnSpc>
              <a:spcBef>
                <a:spcPct val="20000"/>
              </a:spcBef>
              <a:buClr>
                <a:schemeClr val="tx2"/>
              </a:buClr>
              <a:buSzPct val="70000"/>
            </a:pPr>
            <a:r>
              <a:rPr lang="ja-JP" altLang="en-US" sz="3200" b="1" dirty="0" smtClean="0">
                <a:solidFill>
                  <a:schemeClr val="accent3">
                    <a:lumMod val="75000"/>
                  </a:schemeClr>
                </a:solidFill>
                <a:latin typeface="HG丸ｺﾞｼｯｸM-PRO" panose="020F0600000000000000" pitchFamily="50" charset="-128"/>
                <a:ea typeface="HG丸ｺﾞｼｯｸM-PRO" panose="020F0600000000000000" pitchFamily="50" charset="-128"/>
              </a:rPr>
              <a:t>●</a:t>
            </a:r>
            <a:r>
              <a:rPr lang="ja-JP" altLang="en-US" sz="3200" b="1" dirty="0">
                <a:solidFill>
                  <a:schemeClr val="accent3">
                    <a:lumMod val="75000"/>
                  </a:schemeClr>
                </a:solidFill>
                <a:latin typeface="HG丸ｺﾞｼｯｸM-PRO" panose="020F0600000000000000" pitchFamily="50" charset="-128"/>
                <a:ea typeface="HG丸ｺﾞｼｯｸM-PRO" panose="020F0600000000000000" pitchFamily="50" charset="-128"/>
              </a:rPr>
              <a:t>参加型学習の特徴</a:t>
            </a:r>
            <a:endParaRPr lang="en-US" altLang="ja-JP" sz="3200" b="1" dirty="0">
              <a:solidFill>
                <a:schemeClr val="accent3">
                  <a:lumMod val="75000"/>
                </a:schemeClr>
              </a:solidFill>
              <a:latin typeface="HG丸ｺﾞｼｯｸM-PRO" panose="020F0600000000000000" pitchFamily="50" charset="-128"/>
              <a:ea typeface="HG丸ｺﾞｼｯｸM-PRO" panose="020F0600000000000000" pitchFamily="50" charset="-128"/>
            </a:endParaRPr>
          </a:p>
          <a:p>
            <a:pPr eaLnBrk="1" hangingPunct="1">
              <a:lnSpc>
                <a:spcPct val="80000"/>
              </a:lnSpc>
              <a:spcBef>
                <a:spcPct val="20000"/>
              </a:spcBef>
              <a:buClr>
                <a:schemeClr val="tx2"/>
              </a:buClr>
              <a:buSzPct val="70000"/>
            </a:pPr>
            <a:r>
              <a:rPr lang="ja-JP" altLang="en-US" sz="2800" b="1" dirty="0" smtClean="0">
                <a:solidFill>
                  <a:srgbClr val="0070C0"/>
                </a:solidFill>
                <a:latin typeface="HG丸ｺﾞｼｯｸM-PRO" panose="020F0600000000000000" pitchFamily="50" charset="-128"/>
                <a:ea typeface="HG丸ｺﾞｼｯｸM-PRO" panose="020F0600000000000000" pitchFamily="50" charset="-128"/>
              </a:rPr>
              <a:t>　○自ら“</a:t>
            </a:r>
            <a:r>
              <a:rPr lang="ja-JP" altLang="en-US" sz="2800" b="1" dirty="0" smtClean="0">
                <a:solidFill>
                  <a:srgbClr val="C00000"/>
                </a:solidFill>
                <a:latin typeface="HG丸ｺﾞｼｯｸM-PRO" panose="020F0600000000000000" pitchFamily="50" charset="-128"/>
                <a:ea typeface="HG丸ｺﾞｼｯｸM-PRO" panose="020F0600000000000000" pitchFamily="50" charset="-128"/>
              </a:rPr>
              <a:t>主体的</a:t>
            </a:r>
            <a:r>
              <a:rPr lang="ja-JP" altLang="en-US" sz="2800" b="1" dirty="0">
                <a:solidFill>
                  <a:srgbClr val="C00000"/>
                </a:solidFill>
                <a:latin typeface="HG丸ｺﾞｼｯｸM-PRO" panose="020F0600000000000000" pitchFamily="50" charset="-128"/>
                <a:ea typeface="HG丸ｺﾞｼｯｸM-PRO" panose="020F0600000000000000" pitchFamily="50" charset="-128"/>
              </a:rPr>
              <a:t>に</a:t>
            </a:r>
            <a:r>
              <a:rPr lang="ja-JP" altLang="en-US" sz="2800" b="1" dirty="0" smtClean="0">
                <a:solidFill>
                  <a:srgbClr val="C00000"/>
                </a:solidFill>
                <a:latin typeface="HG丸ｺﾞｼｯｸM-PRO" panose="020F0600000000000000" pitchFamily="50" charset="-128"/>
                <a:ea typeface="HG丸ｺﾞｼｯｸM-PRO" panose="020F0600000000000000" pitchFamily="50" charset="-128"/>
              </a:rPr>
              <a:t>参加</a:t>
            </a:r>
            <a:r>
              <a:rPr lang="ja-JP" altLang="en-US" sz="2800" b="1" dirty="0" smtClean="0">
                <a:solidFill>
                  <a:srgbClr val="0070C0"/>
                </a:solidFill>
                <a:latin typeface="HG丸ｺﾞｼｯｸM-PRO" panose="020F0600000000000000" pitchFamily="50" charset="-128"/>
                <a:ea typeface="HG丸ｺﾞｼｯｸM-PRO" panose="020F0600000000000000" pitchFamily="50" charset="-128"/>
              </a:rPr>
              <a:t>”して，“</a:t>
            </a:r>
            <a:r>
              <a:rPr lang="ja-JP" altLang="en-US" sz="2800" b="1" dirty="0" smtClean="0">
                <a:solidFill>
                  <a:srgbClr val="C00000"/>
                </a:solidFill>
                <a:latin typeface="HG丸ｺﾞｼｯｸM-PRO" panose="020F0600000000000000" pitchFamily="50" charset="-128"/>
                <a:ea typeface="HG丸ｺﾞｼｯｸM-PRO" panose="020F0600000000000000" pitchFamily="50" charset="-128"/>
              </a:rPr>
              <a:t>体験</a:t>
            </a:r>
            <a:r>
              <a:rPr lang="ja-JP" altLang="en-US" sz="2800" b="1" dirty="0" smtClean="0">
                <a:solidFill>
                  <a:srgbClr val="0070C0"/>
                </a:solidFill>
                <a:latin typeface="HG丸ｺﾞｼｯｸM-PRO" panose="020F0600000000000000" pitchFamily="50" charset="-128"/>
                <a:ea typeface="HG丸ｺﾞｼｯｸM-PRO" panose="020F0600000000000000" pitchFamily="50" charset="-128"/>
              </a:rPr>
              <a:t>”から</a:t>
            </a:r>
            <a:r>
              <a:rPr lang="ja-JP" altLang="en-US" sz="2800" b="1" dirty="0">
                <a:solidFill>
                  <a:srgbClr val="0070C0"/>
                </a:solidFill>
                <a:latin typeface="HG丸ｺﾞｼｯｸM-PRO" panose="020F0600000000000000" pitchFamily="50" charset="-128"/>
                <a:ea typeface="HG丸ｺﾞｼｯｸM-PRO" panose="020F0600000000000000" pitchFamily="50" charset="-128"/>
              </a:rPr>
              <a:t>学ぶ</a:t>
            </a:r>
            <a:endParaRPr lang="en-US" altLang="ja-JP" sz="2800" b="1" dirty="0">
              <a:solidFill>
                <a:srgbClr val="0070C0"/>
              </a:solidFill>
              <a:latin typeface="HG丸ｺﾞｼｯｸM-PRO" panose="020F0600000000000000" pitchFamily="50" charset="-128"/>
              <a:ea typeface="HG丸ｺﾞｼｯｸM-PRO" panose="020F0600000000000000" pitchFamily="50" charset="-128"/>
            </a:endParaRPr>
          </a:p>
          <a:p>
            <a:pPr eaLnBrk="1" hangingPunct="1">
              <a:lnSpc>
                <a:spcPct val="80000"/>
              </a:lnSpc>
              <a:spcBef>
                <a:spcPct val="20000"/>
              </a:spcBef>
              <a:buClr>
                <a:schemeClr val="tx2"/>
              </a:buClr>
              <a:buSzPct val="70000"/>
            </a:pPr>
            <a:r>
              <a:rPr lang="ja-JP" altLang="en-US" sz="2800" b="1" dirty="0" smtClean="0">
                <a:solidFill>
                  <a:srgbClr val="0070C0"/>
                </a:solidFill>
                <a:latin typeface="HG丸ｺﾞｼｯｸM-PRO" panose="020F0600000000000000" pitchFamily="50" charset="-128"/>
                <a:ea typeface="HG丸ｺﾞｼｯｸM-PRO" panose="020F0600000000000000" pitchFamily="50" charset="-128"/>
              </a:rPr>
              <a:t>　○“</a:t>
            </a:r>
            <a:r>
              <a:rPr lang="ja-JP" altLang="en-US" sz="2800" b="1" dirty="0" smtClean="0">
                <a:solidFill>
                  <a:srgbClr val="C00000"/>
                </a:solidFill>
                <a:latin typeface="HG丸ｺﾞｼｯｸM-PRO" panose="020F0600000000000000" pitchFamily="50" charset="-128"/>
                <a:ea typeface="HG丸ｺﾞｼｯｸM-PRO" panose="020F0600000000000000" pitchFamily="50" charset="-128"/>
              </a:rPr>
              <a:t>お互いから</a:t>
            </a:r>
            <a:r>
              <a:rPr lang="ja-JP" altLang="en-US" sz="2800" b="1" dirty="0" smtClean="0">
                <a:solidFill>
                  <a:srgbClr val="0070C0"/>
                </a:solidFill>
                <a:latin typeface="HG丸ｺﾞｼｯｸM-PRO" panose="020F0600000000000000" pitchFamily="50" charset="-128"/>
                <a:ea typeface="HG丸ｺﾞｼｯｸM-PRO" panose="020F0600000000000000" pitchFamily="50" charset="-128"/>
              </a:rPr>
              <a:t>”学び合う</a:t>
            </a:r>
            <a:endParaRPr lang="en-US" altLang="ja-JP" sz="2800" b="1" dirty="0">
              <a:solidFill>
                <a:srgbClr val="0070C0"/>
              </a:solidFill>
              <a:latin typeface="HG丸ｺﾞｼｯｸM-PRO" panose="020F0600000000000000" pitchFamily="50" charset="-128"/>
              <a:ea typeface="HG丸ｺﾞｼｯｸM-PRO" panose="020F0600000000000000" pitchFamily="50" charset="-128"/>
            </a:endParaRPr>
          </a:p>
          <a:p>
            <a:pPr eaLnBrk="1" hangingPunct="1">
              <a:lnSpc>
                <a:spcPct val="80000"/>
              </a:lnSpc>
              <a:spcBef>
                <a:spcPct val="20000"/>
              </a:spcBef>
              <a:buClr>
                <a:schemeClr val="tx2"/>
              </a:buClr>
              <a:buSzPct val="70000"/>
            </a:pPr>
            <a:r>
              <a:rPr lang="ja-JP" altLang="en-US" sz="2800" b="1" dirty="0" smtClean="0">
                <a:solidFill>
                  <a:srgbClr val="0070C0"/>
                </a:solidFill>
                <a:latin typeface="HG丸ｺﾞｼｯｸM-PRO" panose="020F0600000000000000" pitchFamily="50" charset="-128"/>
                <a:ea typeface="HG丸ｺﾞｼｯｸM-PRO" panose="020F0600000000000000" pitchFamily="50" charset="-128"/>
              </a:rPr>
              <a:t>　○参</a:t>
            </a:r>
            <a:r>
              <a:rPr lang="ja-JP" altLang="en-US" sz="2800" b="1" dirty="0">
                <a:solidFill>
                  <a:srgbClr val="0070C0"/>
                </a:solidFill>
                <a:latin typeface="HG丸ｺﾞｼｯｸM-PRO" panose="020F0600000000000000" pitchFamily="50" charset="-128"/>
                <a:ea typeface="HG丸ｺﾞｼｯｸM-PRO" panose="020F0600000000000000" pitchFamily="50" charset="-128"/>
              </a:rPr>
              <a:t>加者自身の</a:t>
            </a:r>
            <a:r>
              <a:rPr lang="ja-JP" altLang="en-US" sz="2800" b="1" dirty="0">
                <a:solidFill>
                  <a:srgbClr val="C00000"/>
                </a:solidFill>
                <a:latin typeface="HG丸ｺﾞｼｯｸM-PRO" panose="020F0600000000000000" pitchFamily="50" charset="-128"/>
                <a:ea typeface="HG丸ｺﾞｼｯｸM-PRO" panose="020F0600000000000000" pitchFamily="50" charset="-128"/>
              </a:rPr>
              <a:t>多様な経験が学習資源</a:t>
            </a:r>
            <a:endParaRPr lang="en-US" altLang="ja-JP" sz="2800" b="1" dirty="0">
              <a:solidFill>
                <a:srgbClr val="C00000"/>
              </a:solidFill>
              <a:latin typeface="HG丸ｺﾞｼｯｸM-PRO" panose="020F0600000000000000" pitchFamily="50" charset="-128"/>
              <a:ea typeface="HG丸ｺﾞｼｯｸM-PRO" panose="020F0600000000000000" pitchFamily="50" charset="-128"/>
            </a:endParaRPr>
          </a:p>
          <a:p>
            <a:pPr eaLnBrk="1" hangingPunct="1">
              <a:lnSpc>
                <a:spcPct val="80000"/>
              </a:lnSpc>
              <a:spcBef>
                <a:spcPct val="20000"/>
              </a:spcBef>
              <a:buClr>
                <a:schemeClr val="tx2"/>
              </a:buClr>
              <a:buSzPct val="70000"/>
            </a:pPr>
            <a:r>
              <a:rPr lang="ja-JP" altLang="en-US" sz="2800" b="1" dirty="0">
                <a:solidFill>
                  <a:srgbClr val="0000CC"/>
                </a:solidFill>
                <a:latin typeface="HG丸ｺﾞｼｯｸM-PRO" panose="020F0600000000000000" pitchFamily="50" charset="-128"/>
                <a:ea typeface="HG丸ｺﾞｼｯｸM-PRO" panose="020F0600000000000000" pitchFamily="50" charset="-128"/>
              </a:rPr>
              <a:t>　　</a:t>
            </a:r>
            <a:endParaRPr lang="en-US" altLang="ja-JP" sz="2800" b="1" dirty="0">
              <a:solidFill>
                <a:srgbClr val="0000CC"/>
              </a:solidFill>
              <a:latin typeface="HG丸ｺﾞｼｯｸM-PRO" panose="020F0600000000000000" pitchFamily="50" charset="-128"/>
              <a:ea typeface="HG丸ｺﾞｼｯｸM-PRO" panose="020F0600000000000000" pitchFamily="50" charset="-128"/>
            </a:endParaRPr>
          </a:p>
          <a:p>
            <a:pPr eaLnBrk="1" hangingPunct="1">
              <a:lnSpc>
                <a:spcPct val="80000"/>
              </a:lnSpc>
              <a:spcBef>
                <a:spcPct val="20000"/>
              </a:spcBef>
              <a:buClr>
                <a:schemeClr val="tx2"/>
              </a:buClr>
              <a:buSzPct val="70000"/>
            </a:pPr>
            <a:r>
              <a:rPr lang="ja-JP" altLang="en-US" sz="3200" b="1" dirty="0" smtClean="0">
                <a:solidFill>
                  <a:schemeClr val="accent3">
                    <a:lumMod val="75000"/>
                  </a:schemeClr>
                </a:solidFill>
                <a:latin typeface="HG丸ｺﾞｼｯｸM-PRO" panose="020F0600000000000000" pitchFamily="50" charset="-128"/>
                <a:ea typeface="HG丸ｺﾞｼｯｸM-PRO" panose="020F0600000000000000" pitchFamily="50" charset="-128"/>
              </a:rPr>
              <a:t>●</a:t>
            </a:r>
            <a:r>
              <a:rPr lang="ja-JP" altLang="en-US" sz="3200" b="1" dirty="0">
                <a:solidFill>
                  <a:schemeClr val="accent3">
                    <a:lumMod val="75000"/>
                  </a:schemeClr>
                </a:solidFill>
                <a:latin typeface="HG丸ｺﾞｼｯｸM-PRO" panose="020F0600000000000000" pitchFamily="50" charset="-128"/>
                <a:ea typeface="HG丸ｺﾞｼｯｸM-PRO" panose="020F0600000000000000" pitchFamily="50" charset="-128"/>
              </a:rPr>
              <a:t>参加型学習の意義</a:t>
            </a:r>
            <a:endParaRPr lang="en-US" altLang="ja-JP" sz="3200" b="1" dirty="0">
              <a:solidFill>
                <a:schemeClr val="accent3">
                  <a:lumMod val="75000"/>
                </a:schemeClr>
              </a:solidFill>
              <a:latin typeface="HG丸ｺﾞｼｯｸM-PRO" panose="020F0600000000000000" pitchFamily="50" charset="-128"/>
              <a:ea typeface="HG丸ｺﾞｼｯｸM-PRO" panose="020F0600000000000000" pitchFamily="50" charset="-128"/>
            </a:endParaRPr>
          </a:p>
          <a:p>
            <a:pPr eaLnBrk="1" hangingPunct="1">
              <a:lnSpc>
                <a:spcPct val="80000"/>
              </a:lnSpc>
              <a:spcBef>
                <a:spcPct val="20000"/>
              </a:spcBef>
              <a:buClr>
                <a:schemeClr val="tx2"/>
              </a:buClr>
              <a:buSzPct val="70000"/>
            </a:pPr>
            <a:r>
              <a:rPr lang="ja-JP" altLang="en-US" sz="2800" b="1" dirty="0">
                <a:solidFill>
                  <a:srgbClr val="0000CC"/>
                </a:solidFill>
                <a:latin typeface="HG丸ｺﾞｼｯｸM-PRO" panose="020F0600000000000000" pitchFamily="50" charset="-128"/>
                <a:ea typeface="HG丸ｺﾞｼｯｸM-PRO" panose="020F0600000000000000" pitchFamily="50" charset="-128"/>
              </a:rPr>
              <a:t>　</a:t>
            </a:r>
            <a:r>
              <a:rPr lang="ja-JP" altLang="en-US" sz="2800" b="1" dirty="0" smtClean="0">
                <a:solidFill>
                  <a:srgbClr val="0070C0"/>
                </a:solidFill>
                <a:latin typeface="HG丸ｺﾞｼｯｸM-PRO" panose="020F0600000000000000" pitchFamily="50" charset="-128"/>
                <a:ea typeface="HG丸ｺﾞｼｯｸM-PRO" panose="020F0600000000000000" pitchFamily="50" charset="-128"/>
              </a:rPr>
              <a:t>○</a:t>
            </a:r>
            <a:r>
              <a:rPr lang="ja-JP" altLang="en-US" sz="2800" b="1" dirty="0">
                <a:solidFill>
                  <a:srgbClr val="C00000"/>
                </a:solidFill>
                <a:latin typeface="HG丸ｺﾞｼｯｸM-PRO" panose="020F0600000000000000" pitchFamily="50" charset="-128"/>
                <a:ea typeface="HG丸ｺﾞｼｯｸM-PRO" panose="020F0600000000000000" pitchFamily="50" charset="-128"/>
              </a:rPr>
              <a:t>現代的課題解決</a:t>
            </a:r>
            <a:r>
              <a:rPr lang="ja-JP" altLang="en-US" sz="2800" b="1" dirty="0">
                <a:solidFill>
                  <a:srgbClr val="0070C0"/>
                </a:solidFill>
                <a:latin typeface="HG丸ｺﾞｼｯｸM-PRO" panose="020F0600000000000000" pitchFamily="50" charset="-128"/>
                <a:ea typeface="HG丸ｺﾞｼｯｸM-PRO" panose="020F0600000000000000" pitchFamily="50" charset="-128"/>
              </a:rPr>
              <a:t>へのアプローチ</a:t>
            </a:r>
            <a:endParaRPr lang="en-US" altLang="ja-JP" sz="2800" b="1" dirty="0">
              <a:solidFill>
                <a:srgbClr val="0070C0"/>
              </a:solidFill>
              <a:latin typeface="HG丸ｺﾞｼｯｸM-PRO" panose="020F0600000000000000" pitchFamily="50" charset="-128"/>
              <a:ea typeface="HG丸ｺﾞｼｯｸM-PRO" panose="020F0600000000000000" pitchFamily="50" charset="-128"/>
            </a:endParaRPr>
          </a:p>
          <a:p>
            <a:pPr eaLnBrk="1" hangingPunct="1">
              <a:lnSpc>
                <a:spcPct val="80000"/>
              </a:lnSpc>
              <a:spcBef>
                <a:spcPct val="20000"/>
              </a:spcBef>
              <a:buClr>
                <a:schemeClr val="tx2"/>
              </a:buClr>
              <a:buSzPct val="70000"/>
            </a:pPr>
            <a:r>
              <a:rPr lang="ja-JP" altLang="en-US" sz="2800" b="1" dirty="0">
                <a:solidFill>
                  <a:srgbClr val="0000CC"/>
                </a:solidFill>
                <a:latin typeface="HG丸ｺﾞｼｯｸM-PRO" panose="020F0600000000000000" pitchFamily="50" charset="-128"/>
                <a:ea typeface="HG丸ｺﾞｼｯｸM-PRO" panose="020F0600000000000000" pitchFamily="50" charset="-128"/>
              </a:rPr>
              <a:t>　</a:t>
            </a:r>
            <a:r>
              <a:rPr lang="ja-JP" altLang="en-US" sz="2800" b="1" dirty="0" smtClean="0">
                <a:solidFill>
                  <a:srgbClr val="0070C0"/>
                </a:solidFill>
                <a:latin typeface="HG丸ｺﾞｼｯｸM-PRO" panose="020F0600000000000000" pitchFamily="50" charset="-128"/>
                <a:ea typeface="HG丸ｺﾞｼｯｸM-PRO" panose="020F0600000000000000" pitchFamily="50" charset="-128"/>
              </a:rPr>
              <a:t>○</a:t>
            </a:r>
            <a:r>
              <a:rPr lang="ja-JP" altLang="en-US" sz="2800" b="1" dirty="0">
                <a:solidFill>
                  <a:srgbClr val="C00000"/>
                </a:solidFill>
                <a:latin typeface="HG丸ｺﾞｼｯｸM-PRO" panose="020F0600000000000000" pitchFamily="50" charset="-128"/>
                <a:ea typeface="HG丸ｺﾞｼｯｸM-PRO" panose="020F0600000000000000" pitchFamily="50" charset="-128"/>
              </a:rPr>
              <a:t>学び方を学ぶ</a:t>
            </a:r>
            <a:r>
              <a:rPr lang="ja-JP" altLang="en-US" sz="1400" b="1" dirty="0">
                <a:solidFill>
                  <a:srgbClr val="FF0000"/>
                </a:solidFill>
                <a:latin typeface="HG丸ｺﾞｼｯｸM-PRO" panose="020F0600000000000000" pitchFamily="50" charset="-128"/>
                <a:ea typeface="HG丸ｺﾞｼｯｸM-PRO" panose="020F0600000000000000" pitchFamily="50" charset="-128"/>
              </a:rPr>
              <a:t>　</a:t>
            </a:r>
            <a:r>
              <a:rPr lang="ja-JP" altLang="en-US" b="1" dirty="0">
                <a:solidFill>
                  <a:srgbClr val="0070C0"/>
                </a:solidFill>
                <a:latin typeface="HG丸ｺﾞｼｯｸM-PRO" panose="020F0600000000000000" pitchFamily="50" charset="-128"/>
                <a:ea typeface="HG丸ｺﾞｼｯｸM-PRO" panose="020F0600000000000000" pitchFamily="50" charset="-128"/>
              </a:rPr>
              <a:t>（“</a:t>
            </a:r>
            <a:r>
              <a:rPr lang="ja-JP" altLang="en-US" b="1" dirty="0">
                <a:solidFill>
                  <a:srgbClr val="CC0000"/>
                </a:solidFill>
                <a:latin typeface="HG丸ｺﾞｼｯｸM-PRO" panose="020F0600000000000000" pitchFamily="50" charset="-128"/>
                <a:ea typeface="HG丸ｺﾞｼｯｸM-PRO" panose="020F0600000000000000" pitchFamily="50" charset="-128"/>
              </a:rPr>
              <a:t>何を学ぶか</a:t>
            </a:r>
            <a:r>
              <a:rPr lang="ja-JP" altLang="en-US" b="1" dirty="0">
                <a:solidFill>
                  <a:srgbClr val="0070C0"/>
                </a:solidFill>
                <a:latin typeface="HG丸ｺﾞｼｯｸM-PRO" panose="020F0600000000000000" pitchFamily="50" charset="-128"/>
                <a:ea typeface="HG丸ｺﾞｼｯｸM-PRO" panose="020F0600000000000000" pitchFamily="50" charset="-128"/>
              </a:rPr>
              <a:t>”より“</a:t>
            </a:r>
            <a:r>
              <a:rPr lang="ja-JP" altLang="en-US" b="1" dirty="0">
                <a:solidFill>
                  <a:srgbClr val="CC0000"/>
                </a:solidFill>
                <a:latin typeface="HG丸ｺﾞｼｯｸM-PRO" panose="020F0600000000000000" pitchFamily="50" charset="-128"/>
                <a:ea typeface="HG丸ｺﾞｼｯｸM-PRO" panose="020F0600000000000000" pitchFamily="50" charset="-128"/>
              </a:rPr>
              <a:t>どのように学ぶか</a:t>
            </a:r>
            <a:r>
              <a:rPr lang="ja-JP" altLang="en-US" b="1" dirty="0">
                <a:solidFill>
                  <a:srgbClr val="0070C0"/>
                </a:solidFill>
                <a:latin typeface="HG丸ｺﾞｼｯｸM-PRO" panose="020F0600000000000000" pitchFamily="50" charset="-128"/>
                <a:ea typeface="HG丸ｺﾞｼｯｸM-PRO" panose="020F0600000000000000" pitchFamily="50" charset="-128"/>
              </a:rPr>
              <a:t>”を</a:t>
            </a:r>
            <a:r>
              <a:rPr lang="ja-JP" altLang="en-US" b="1" dirty="0">
                <a:solidFill>
                  <a:srgbClr val="CC0000"/>
                </a:solidFill>
                <a:latin typeface="HG丸ｺﾞｼｯｸM-PRO" panose="020F0600000000000000" pitchFamily="50" charset="-128"/>
                <a:ea typeface="HG丸ｺﾞｼｯｸM-PRO" panose="020F0600000000000000" pitchFamily="50" charset="-128"/>
              </a:rPr>
              <a:t>重視</a:t>
            </a:r>
            <a:r>
              <a:rPr lang="ja-JP" altLang="en-US" b="1" dirty="0">
                <a:solidFill>
                  <a:srgbClr val="0070C0"/>
                </a:solidFill>
                <a:latin typeface="HG丸ｺﾞｼｯｸM-PRO" panose="020F0600000000000000" pitchFamily="50" charset="-128"/>
                <a:ea typeface="HG丸ｺﾞｼｯｸM-PRO" panose="020F0600000000000000" pitchFamily="50" charset="-128"/>
              </a:rPr>
              <a:t>）</a:t>
            </a:r>
            <a:endParaRPr lang="en-US" altLang="ja-JP" b="1" dirty="0">
              <a:solidFill>
                <a:srgbClr val="0070C0"/>
              </a:solidFill>
              <a:latin typeface="HG丸ｺﾞｼｯｸM-PRO" panose="020F0600000000000000" pitchFamily="50" charset="-128"/>
              <a:ea typeface="HG丸ｺﾞｼｯｸM-PRO" panose="020F0600000000000000" pitchFamily="50" charset="-128"/>
            </a:endParaRPr>
          </a:p>
          <a:p>
            <a:pPr eaLnBrk="1" hangingPunct="1">
              <a:lnSpc>
                <a:spcPct val="80000"/>
              </a:lnSpc>
              <a:spcBef>
                <a:spcPct val="20000"/>
              </a:spcBef>
              <a:buClr>
                <a:schemeClr val="tx2"/>
              </a:buClr>
              <a:buSzPct val="70000"/>
            </a:pPr>
            <a:r>
              <a:rPr lang="ja-JP" altLang="en-US" sz="2800" b="1" dirty="0">
                <a:solidFill>
                  <a:srgbClr val="0000CC"/>
                </a:solidFill>
                <a:latin typeface="HG丸ｺﾞｼｯｸM-PRO" panose="020F0600000000000000" pitchFamily="50" charset="-128"/>
                <a:ea typeface="HG丸ｺﾞｼｯｸM-PRO" panose="020F0600000000000000" pitchFamily="50" charset="-128"/>
              </a:rPr>
              <a:t>　</a:t>
            </a:r>
            <a:r>
              <a:rPr lang="ja-JP" altLang="en-US" sz="2800" b="1" dirty="0" smtClean="0">
                <a:solidFill>
                  <a:srgbClr val="0070C0"/>
                </a:solidFill>
                <a:latin typeface="HG丸ｺﾞｼｯｸM-PRO" panose="020F0600000000000000" pitchFamily="50" charset="-128"/>
                <a:ea typeface="HG丸ｺﾞｼｯｸM-PRO" panose="020F0600000000000000" pitchFamily="50" charset="-128"/>
              </a:rPr>
              <a:t>○</a:t>
            </a:r>
            <a:r>
              <a:rPr lang="ja-JP" altLang="en-US" sz="2800" b="1" dirty="0">
                <a:solidFill>
                  <a:srgbClr val="C00000"/>
                </a:solidFill>
                <a:latin typeface="HG丸ｺﾞｼｯｸM-PRO" panose="020F0600000000000000" pitchFamily="50" charset="-128"/>
                <a:ea typeface="HG丸ｺﾞｼｯｸM-PRO" panose="020F0600000000000000" pitchFamily="50" charset="-128"/>
              </a:rPr>
              <a:t>当事者意識</a:t>
            </a:r>
            <a:r>
              <a:rPr lang="ja-JP" altLang="en-US" sz="2800" b="1" dirty="0">
                <a:solidFill>
                  <a:srgbClr val="0070C0"/>
                </a:solidFill>
                <a:latin typeface="HG丸ｺﾞｼｯｸM-PRO" panose="020F0600000000000000" pitchFamily="50" charset="-128"/>
                <a:ea typeface="HG丸ｺﾞｼｯｸM-PRO" panose="020F0600000000000000" pitchFamily="50" charset="-128"/>
              </a:rPr>
              <a:t>を育む</a:t>
            </a:r>
            <a:endParaRPr lang="en-US" altLang="ja-JP" sz="2800" b="1" dirty="0">
              <a:solidFill>
                <a:srgbClr val="0070C0"/>
              </a:solidFill>
              <a:latin typeface="HG丸ｺﾞｼｯｸM-PRO" panose="020F0600000000000000" pitchFamily="50" charset="-128"/>
              <a:ea typeface="HG丸ｺﾞｼｯｸM-PRO" panose="020F0600000000000000" pitchFamily="50" charset="-128"/>
            </a:endParaRPr>
          </a:p>
          <a:p>
            <a:pPr eaLnBrk="1" hangingPunct="1">
              <a:lnSpc>
                <a:spcPct val="80000"/>
              </a:lnSpc>
              <a:spcBef>
                <a:spcPct val="20000"/>
              </a:spcBef>
              <a:buClr>
                <a:schemeClr val="tx2"/>
              </a:buClr>
              <a:buSzPct val="70000"/>
              <a:buFont typeface="Wingdings" charset="2"/>
              <a:buNone/>
            </a:pPr>
            <a:r>
              <a:rPr lang="ja-JP" altLang="en-US" sz="2800" b="1" dirty="0">
                <a:solidFill>
                  <a:srgbClr val="0000CC"/>
                </a:solidFill>
                <a:latin typeface="HG丸ｺﾞｼｯｸM-PRO" panose="020F0600000000000000" pitchFamily="50" charset="-128"/>
                <a:ea typeface="HG丸ｺﾞｼｯｸM-PRO" panose="020F0600000000000000" pitchFamily="50" charset="-128"/>
              </a:rPr>
              <a:t>　</a:t>
            </a:r>
            <a:r>
              <a:rPr lang="ja-JP" altLang="en-US" sz="2800" b="1" dirty="0" smtClean="0">
                <a:solidFill>
                  <a:srgbClr val="0070C0"/>
                </a:solidFill>
                <a:latin typeface="HG丸ｺﾞｼｯｸM-PRO" panose="020F0600000000000000" pitchFamily="50" charset="-128"/>
                <a:ea typeface="HG丸ｺﾞｼｯｸM-PRO" panose="020F0600000000000000" pitchFamily="50" charset="-128"/>
              </a:rPr>
              <a:t>（</a:t>
            </a:r>
            <a:r>
              <a:rPr lang="ja-JP" altLang="en-US" sz="2800" b="1" dirty="0">
                <a:solidFill>
                  <a:srgbClr val="0070C0"/>
                </a:solidFill>
                <a:latin typeface="HG丸ｺﾞｼｯｸM-PRO" panose="020F0600000000000000" pitchFamily="50" charset="-128"/>
                <a:ea typeface="HG丸ｺﾞｼｯｸM-PRO" panose="020F0600000000000000" pitchFamily="50" charset="-128"/>
              </a:rPr>
              <a:t>○社会教育関係職員自身の学びや成長）</a:t>
            </a:r>
            <a:endParaRPr lang="en-US" altLang="ja-JP" sz="2800" b="1" dirty="0">
              <a:solidFill>
                <a:srgbClr val="0070C0"/>
              </a:solidFill>
              <a:latin typeface="HG丸ｺﾞｼｯｸM-PRO" panose="020F0600000000000000" pitchFamily="50" charset="-128"/>
              <a:ea typeface="HG丸ｺﾞｼｯｸM-PRO" panose="020F0600000000000000" pitchFamily="50" charset="-128"/>
            </a:endParaRPr>
          </a:p>
          <a:p>
            <a:pPr eaLnBrk="1" hangingPunct="1">
              <a:lnSpc>
                <a:spcPct val="80000"/>
              </a:lnSpc>
              <a:spcBef>
                <a:spcPct val="20000"/>
              </a:spcBef>
              <a:buClr>
                <a:schemeClr val="tx2"/>
              </a:buClr>
              <a:buSzPct val="70000"/>
              <a:buFont typeface="Wingdings" charset="2"/>
              <a:buNone/>
            </a:pPr>
            <a:r>
              <a:rPr lang="ja-JP" altLang="en-US" sz="2400" dirty="0">
                <a:solidFill>
                  <a:srgbClr val="0000CC"/>
                </a:solidFill>
              </a:rPr>
              <a:t>　　</a:t>
            </a:r>
            <a:endParaRPr lang="ja-JP" altLang="en-US" sz="2400" b="1" dirty="0">
              <a:solidFill>
                <a:srgbClr val="0000CC"/>
              </a:solidFill>
            </a:endParaRPr>
          </a:p>
        </p:txBody>
      </p:sp>
      <p:sp>
        <p:nvSpPr>
          <p:cNvPr id="12291" name="Rectangle 3"/>
          <p:cNvSpPr>
            <a:spLocks noChangeArrowheads="1"/>
          </p:cNvSpPr>
          <p:nvPr/>
        </p:nvSpPr>
        <p:spPr bwMode="auto">
          <a:xfrm>
            <a:off x="819150" y="3716338"/>
            <a:ext cx="8137525" cy="165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marL="342900" indent="-342900" eaLnBrk="0" hangingPunct="0">
              <a:defRPr kumimoji="1">
                <a:solidFill>
                  <a:schemeClr val="tx1"/>
                </a:solidFill>
                <a:latin typeface="Verdana" charset="0"/>
                <a:ea typeface="ＭＳ Ｐゴシック" charset="-128"/>
              </a:defRPr>
            </a:lvl1pPr>
            <a:lvl2pPr marL="742950" indent="-285750" eaLnBrk="0" hangingPunct="0">
              <a:defRPr kumimoji="1">
                <a:solidFill>
                  <a:schemeClr val="tx1"/>
                </a:solidFill>
                <a:latin typeface="Verdana" charset="0"/>
                <a:ea typeface="ＭＳ Ｐゴシック" charset="-128"/>
              </a:defRPr>
            </a:lvl2pPr>
            <a:lvl3pPr marL="1143000" indent="-228600" eaLnBrk="0" hangingPunct="0">
              <a:defRPr kumimoji="1">
                <a:solidFill>
                  <a:schemeClr val="tx1"/>
                </a:solidFill>
                <a:latin typeface="Verdana" charset="0"/>
                <a:ea typeface="ＭＳ Ｐゴシック" charset="-128"/>
              </a:defRPr>
            </a:lvl3pPr>
            <a:lvl4pPr marL="1600200" indent="-228600" eaLnBrk="0" hangingPunct="0">
              <a:defRPr kumimoji="1">
                <a:solidFill>
                  <a:schemeClr val="tx1"/>
                </a:solidFill>
                <a:latin typeface="Verdana" charset="0"/>
                <a:ea typeface="ＭＳ Ｐゴシック" charset="-128"/>
              </a:defRPr>
            </a:lvl4pPr>
            <a:lvl5pPr marL="2057400" indent="-228600" eaLnBrk="0" hangingPunct="0">
              <a:defRPr kumimoji="1">
                <a:solidFill>
                  <a:schemeClr val="tx1"/>
                </a:solidFill>
                <a:latin typeface="Verdana" charset="0"/>
                <a:ea typeface="ＭＳ Ｐゴシック" charset="-128"/>
              </a:defRPr>
            </a:lvl5pPr>
            <a:lvl6pPr marL="2514600" indent="-228600" eaLnBrk="0" fontAlgn="base" hangingPunct="0">
              <a:spcBef>
                <a:spcPct val="0"/>
              </a:spcBef>
              <a:spcAft>
                <a:spcPct val="0"/>
              </a:spcAft>
              <a:defRPr kumimoji="1">
                <a:solidFill>
                  <a:schemeClr val="tx1"/>
                </a:solidFill>
                <a:latin typeface="Verdana" charset="0"/>
                <a:ea typeface="ＭＳ Ｐゴシック" charset="-128"/>
              </a:defRPr>
            </a:lvl6pPr>
            <a:lvl7pPr marL="2971800" indent="-228600" eaLnBrk="0" fontAlgn="base" hangingPunct="0">
              <a:spcBef>
                <a:spcPct val="0"/>
              </a:spcBef>
              <a:spcAft>
                <a:spcPct val="0"/>
              </a:spcAft>
              <a:defRPr kumimoji="1">
                <a:solidFill>
                  <a:schemeClr val="tx1"/>
                </a:solidFill>
                <a:latin typeface="Verdana" charset="0"/>
                <a:ea typeface="ＭＳ Ｐゴシック" charset="-128"/>
              </a:defRPr>
            </a:lvl7pPr>
            <a:lvl8pPr marL="3429000" indent="-228600" eaLnBrk="0" fontAlgn="base" hangingPunct="0">
              <a:spcBef>
                <a:spcPct val="0"/>
              </a:spcBef>
              <a:spcAft>
                <a:spcPct val="0"/>
              </a:spcAft>
              <a:defRPr kumimoji="1">
                <a:solidFill>
                  <a:schemeClr val="tx1"/>
                </a:solidFill>
                <a:latin typeface="Verdana" charset="0"/>
                <a:ea typeface="ＭＳ Ｐゴシック" charset="-128"/>
              </a:defRPr>
            </a:lvl8pPr>
            <a:lvl9pPr marL="3886200" indent="-228600" eaLnBrk="0" fontAlgn="base" hangingPunct="0">
              <a:spcBef>
                <a:spcPct val="0"/>
              </a:spcBef>
              <a:spcAft>
                <a:spcPct val="0"/>
              </a:spcAft>
              <a:defRPr kumimoji="1">
                <a:solidFill>
                  <a:schemeClr val="tx1"/>
                </a:solidFill>
                <a:latin typeface="Verdana" charset="0"/>
                <a:ea typeface="ＭＳ Ｐゴシック" charset="-128"/>
              </a:defRPr>
            </a:lvl9pPr>
          </a:lstStyle>
          <a:p>
            <a:pPr eaLnBrk="1" hangingPunct="1">
              <a:lnSpc>
                <a:spcPct val="80000"/>
              </a:lnSpc>
              <a:spcBef>
                <a:spcPct val="20000"/>
              </a:spcBef>
              <a:buClr>
                <a:schemeClr val="tx2"/>
              </a:buClr>
              <a:buSzPct val="70000"/>
              <a:buFont typeface="Wingdings" charset="2"/>
              <a:buNone/>
            </a:pPr>
            <a:r>
              <a:rPr lang="ja-JP" altLang="en-US" sz="3200"/>
              <a:t>　</a:t>
            </a:r>
            <a:endParaRPr lang="ja-JP" altLang="en-US" sz="2800" b="1">
              <a:solidFill>
                <a:srgbClr val="0000CC"/>
              </a:solidFill>
            </a:endParaRPr>
          </a:p>
        </p:txBody>
      </p:sp>
      <p:sp>
        <p:nvSpPr>
          <p:cNvPr id="2" name="スライド番号プレースホルダー 1"/>
          <p:cNvSpPr>
            <a:spLocks noGrp="1"/>
          </p:cNvSpPr>
          <p:nvPr>
            <p:ph type="sldNum" sz="quarter" idx="12"/>
          </p:nvPr>
        </p:nvSpPr>
        <p:spPr>
          <a:xfrm>
            <a:off x="250825" y="6039292"/>
            <a:ext cx="571500" cy="228600"/>
          </a:xfrm>
        </p:spPr>
        <p:txBody>
          <a:bodyPr/>
          <a:lstStyle/>
          <a:p>
            <a:fld id="{316F1BEB-ABB9-1245-B711-25DC7AB121B5}" type="slidenum">
              <a:rPr lang="ja-JP" altLang="en-US" smtClean="0"/>
              <a:pPr/>
              <a:t>5</a:t>
            </a:fld>
            <a:endParaRPr lang="ja-JP" altLang="en-US"/>
          </a:p>
        </p:txBody>
      </p:sp>
      <p:sp>
        <p:nvSpPr>
          <p:cNvPr id="6" name="正方形/長方形 5"/>
          <p:cNvSpPr/>
          <p:nvPr/>
        </p:nvSpPr>
        <p:spPr>
          <a:xfrm>
            <a:off x="250825" y="188640"/>
            <a:ext cx="871296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latin typeface="HG丸ｺﾞｼｯｸM-PRO" panose="020F0600000000000000" pitchFamily="50" charset="-128"/>
                <a:ea typeface="HG丸ｺﾞｼｯｸM-PRO" panose="020F0600000000000000" pitchFamily="50" charset="-128"/>
              </a:rPr>
              <a:t>参加型学習とは</a:t>
            </a:r>
            <a:endParaRPr lang="en-US" altLang="ja-JP" sz="2800" b="1" dirty="0">
              <a:latin typeface="HG丸ｺﾞｼｯｸM-PRO" panose="020F0600000000000000" pitchFamily="50" charset="-128"/>
              <a:ea typeface="HG丸ｺﾞｼｯｸM-PRO" panose="020F0600000000000000" pitchFamily="50" charset="-128"/>
            </a:endParaRPr>
          </a:p>
        </p:txBody>
      </p:sp>
      <p:pic>
        <p:nvPicPr>
          <p:cNvPr id="4" name="ファシリテーションの基礎⑤.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9150" y="5823806"/>
            <a:ext cx="609600" cy="609600"/>
          </a:xfrm>
          <a:prstGeom prst="rect">
            <a:avLst/>
          </a:prstGeom>
        </p:spPr>
      </p:pic>
    </p:spTree>
    <p:extLst>
      <p:ext uri="{BB962C8B-B14F-4D97-AF65-F5344CB8AC3E}">
        <p14:creationId xmlns:p14="http://schemas.microsoft.com/office/powerpoint/2010/main" val="3238500659"/>
      </p:ext>
    </p:ext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4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ChangeArrowheads="1"/>
          </p:cNvSpPr>
          <p:nvPr/>
        </p:nvSpPr>
        <p:spPr bwMode="auto">
          <a:xfrm>
            <a:off x="323528" y="1268760"/>
            <a:ext cx="8208913" cy="2007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marL="342900" indent="-342900" eaLnBrk="0" hangingPunct="0">
              <a:defRPr kumimoji="1">
                <a:solidFill>
                  <a:schemeClr val="tx1"/>
                </a:solidFill>
                <a:latin typeface="Verdana" charset="0"/>
                <a:ea typeface="ＭＳ Ｐゴシック" charset="-128"/>
              </a:defRPr>
            </a:lvl1pPr>
            <a:lvl2pPr marL="742950" indent="-285750" eaLnBrk="0" hangingPunct="0">
              <a:defRPr kumimoji="1">
                <a:solidFill>
                  <a:schemeClr val="tx1"/>
                </a:solidFill>
                <a:latin typeface="Verdana" charset="0"/>
                <a:ea typeface="ＭＳ Ｐゴシック" charset="-128"/>
              </a:defRPr>
            </a:lvl2pPr>
            <a:lvl3pPr marL="1143000" indent="-228600" eaLnBrk="0" hangingPunct="0">
              <a:defRPr kumimoji="1">
                <a:solidFill>
                  <a:schemeClr val="tx1"/>
                </a:solidFill>
                <a:latin typeface="Verdana" charset="0"/>
                <a:ea typeface="ＭＳ Ｐゴシック" charset="-128"/>
              </a:defRPr>
            </a:lvl3pPr>
            <a:lvl4pPr marL="1600200" indent="-228600" eaLnBrk="0" hangingPunct="0">
              <a:defRPr kumimoji="1">
                <a:solidFill>
                  <a:schemeClr val="tx1"/>
                </a:solidFill>
                <a:latin typeface="Verdana" charset="0"/>
                <a:ea typeface="ＭＳ Ｐゴシック" charset="-128"/>
              </a:defRPr>
            </a:lvl4pPr>
            <a:lvl5pPr marL="2057400" indent="-228600" eaLnBrk="0" hangingPunct="0">
              <a:defRPr kumimoji="1">
                <a:solidFill>
                  <a:schemeClr val="tx1"/>
                </a:solidFill>
                <a:latin typeface="Verdana" charset="0"/>
                <a:ea typeface="ＭＳ Ｐゴシック" charset="-128"/>
              </a:defRPr>
            </a:lvl5pPr>
            <a:lvl6pPr marL="2514600" indent="-228600" eaLnBrk="0" fontAlgn="base" hangingPunct="0">
              <a:spcBef>
                <a:spcPct val="0"/>
              </a:spcBef>
              <a:spcAft>
                <a:spcPct val="0"/>
              </a:spcAft>
              <a:defRPr kumimoji="1">
                <a:solidFill>
                  <a:schemeClr val="tx1"/>
                </a:solidFill>
                <a:latin typeface="Verdana" charset="0"/>
                <a:ea typeface="ＭＳ Ｐゴシック" charset="-128"/>
              </a:defRPr>
            </a:lvl6pPr>
            <a:lvl7pPr marL="2971800" indent="-228600" eaLnBrk="0" fontAlgn="base" hangingPunct="0">
              <a:spcBef>
                <a:spcPct val="0"/>
              </a:spcBef>
              <a:spcAft>
                <a:spcPct val="0"/>
              </a:spcAft>
              <a:defRPr kumimoji="1">
                <a:solidFill>
                  <a:schemeClr val="tx1"/>
                </a:solidFill>
                <a:latin typeface="Verdana" charset="0"/>
                <a:ea typeface="ＭＳ Ｐゴシック" charset="-128"/>
              </a:defRPr>
            </a:lvl7pPr>
            <a:lvl8pPr marL="3429000" indent="-228600" eaLnBrk="0" fontAlgn="base" hangingPunct="0">
              <a:spcBef>
                <a:spcPct val="0"/>
              </a:spcBef>
              <a:spcAft>
                <a:spcPct val="0"/>
              </a:spcAft>
              <a:defRPr kumimoji="1">
                <a:solidFill>
                  <a:schemeClr val="tx1"/>
                </a:solidFill>
                <a:latin typeface="Verdana" charset="0"/>
                <a:ea typeface="ＭＳ Ｐゴシック" charset="-128"/>
              </a:defRPr>
            </a:lvl8pPr>
            <a:lvl9pPr marL="3886200" indent="-228600" eaLnBrk="0" fontAlgn="base" hangingPunct="0">
              <a:spcBef>
                <a:spcPct val="0"/>
              </a:spcBef>
              <a:spcAft>
                <a:spcPct val="0"/>
              </a:spcAft>
              <a:defRPr kumimoji="1">
                <a:solidFill>
                  <a:schemeClr val="tx1"/>
                </a:solidFill>
                <a:latin typeface="Verdana" charset="0"/>
                <a:ea typeface="ＭＳ Ｐゴシック" charset="-128"/>
              </a:defRPr>
            </a:lvl9pPr>
          </a:lstStyle>
          <a:p>
            <a:pPr eaLnBrk="1" hangingPunct="1">
              <a:lnSpc>
                <a:spcPct val="80000"/>
              </a:lnSpc>
              <a:spcBef>
                <a:spcPct val="20000"/>
              </a:spcBef>
              <a:buClr>
                <a:schemeClr val="tx2"/>
              </a:buClr>
              <a:buSzPct val="70000"/>
            </a:pPr>
            <a:r>
              <a:rPr lang="ja-JP" altLang="en-US" sz="3200" b="1" dirty="0" smtClean="0">
                <a:solidFill>
                  <a:schemeClr val="accent3">
                    <a:lumMod val="75000"/>
                  </a:schemeClr>
                </a:solidFill>
                <a:latin typeface="HG丸ｺﾞｼｯｸM-PRO" panose="020F0600000000000000" pitchFamily="50" charset="-128"/>
                <a:ea typeface="HG丸ｺﾞｼｯｸM-PRO" panose="020F0600000000000000" pitchFamily="50" charset="-128"/>
              </a:rPr>
              <a:t>●</a:t>
            </a:r>
            <a:r>
              <a:rPr lang="ja-JP" altLang="en-US" sz="3200" b="1" dirty="0">
                <a:solidFill>
                  <a:schemeClr val="accent3">
                    <a:lumMod val="75000"/>
                  </a:schemeClr>
                </a:solidFill>
                <a:latin typeface="HG丸ｺﾞｼｯｸM-PRO" panose="020F0600000000000000" pitchFamily="50" charset="-128"/>
                <a:ea typeface="HG丸ｺﾞｼｯｸM-PRO" panose="020F0600000000000000" pitchFamily="50" charset="-128"/>
              </a:rPr>
              <a:t>参加型学習</a:t>
            </a:r>
            <a:r>
              <a:rPr lang="ja-JP" altLang="en-US" sz="3200" b="1" dirty="0" smtClean="0">
                <a:solidFill>
                  <a:schemeClr val="accent3">
                    <a:lumMod val="75000"/>
                  </a:schemeClr>
                </a:solidFill>
                <a:latin typeface="HG丸ｺﾞｼｯｸM-PRO" panose="020F0600000000000000" pitchFamily="50" charset="-128"/>
                <a:ea typeface="HG丸ｺﾞｼｯｸM-PRO" panose="020F0600000000000000" pitchFamily="50" charset="-128"/>
              </a:rPr>
              <a:t>の活用領域</a:t>
            </a:r>
            <a:endParaRPr lang="en-US" altLang="ja-JP" sz="3200" b="1" dirty="0">
              <a:solidFill>
                <a:schemeClr val="accent3">
                  <a:lumMod val="75000"/>
                </a:schemeClr>
              </a:solidFill>
              <a:latin typeface="HG丸ｺﾞｼｯｸM-PRO" panose="020F0600000000000000" pitchFamily="50" charset="-128"/>
              <a:ea typeface="HG丸ｺﾞｼｯｸM-PRO" panose="020F0600000000000000" pitchFamily="50" charset="-128"/>
            </a:endParaRPr>
          </a:p>
          <a:p>
            <a:pPr eaLnBrk="1" hangingPunct="1">
              <a:lnSpc>
                <a:spcPct val="80000"/>
              </a:lnSpc>
              <a:spcBef>
                <a:spcPct val="20000"/>
              </a:spcBef>
              <a:buClr>
                <a:schemeClr val="tx2"/>
              </a:buClr>
              <a:buSzPct val="70000"/>
            </a:pPr>
            <a:r>
              <a:rPr lang="ja-JP" altLang="en-US" sz="2800" b="1" dirty="0" smtClean="0">
                <a:solidFill>
                  <a:srgbClr val="0070C0"/>
                </a:solidFill>
                <a:latin typeface="HG丸ｺﾞｼｯｸM-PRO" panose="020F0600000000000000" pitchFamily="50" charset="-128"/>
                <a:ea typeface="HG丸ｺﾞｼｯｸM-PRO" panose="020F0600000000000000" pitchFamily="50" charset="-128"/>
              </a:rPr>
              <a:t>　</a:t>
            </a:r>
            <a:endParaRPr lang="en-US" altLang="ja-JP" sz="2800" b="1" dirty="0" smtClean="0">
              <a:solidFill>
                <a:srgbClr val="0070C0"/>
              </a:solidFill>
              <a:latin typeface="HG丸ｺﾞｼｯｸM-PRO" panose="020F0600000000000000" pitchFamily="50" charset="-128"/>
              <a:ea typeface="HG丸ｺﾞｼｯｸM-PRO" panose="020F0600000000000000" pitchFamily="50" charset="-128"/>
            </a:endParaRPr>
          </a:p>
          <a:p>
            <a:pPr eaLnBrk="1" hangingPunct="1">
              <a:lnSpc>
                <a:spcPct val="80000"/>
              </a:lnSpc>
              <a:spcBef>
                <a:spcPct val="20000"/>
              </a:spcBef>
              <a:buClr>
                <a:schemeClr val="tx2"/>
              </a:buClr>
              <a:buSzPct val="70000"/>
            </a:pPr>
            <a:r>
              <a:rPr lang="ja-JP" altLang="en-US" sz="2800" b="1" dirty="0">
                <a:solidFill>
                  <a:srgbClr val="0070C0"/>
                </a:solidFill>
                <a:latin typeface="HG丸ｺﾞｼｯｸM-PRO" panose="020F0600000000000000" pitchFamily="50" charset="-128"/>
                <a:ea typeface="HG丸ｺﾞｼｯｸM-PRO" panose="020F0600000000000000" pitchFamily="50" charset="-128"/>
              </a:rPr>
              <a:t>　</a:t>
            </a:r>
            <a:r>
              <a:rPr lang="ja-JP" altLang="en-US" sz="2800" b="1" dirty="0" smtClean="0">
                <a:solidFill>
                  <a:srgbClr val="0070C0"/>
                </a:solidFill>
                <a:latin typeface="HG丸ｺﾞｼｯｸM-PRO" panose="020F0600000000000000" pitchFamily="50" charset="-128"/>
                <a:ea typeface="HG丸ｺﾞｼｯｸM-PRO" panose="020F0600000000000000" pitchFamily="50" charset="-128"/>
              </a:rPr>
              <a:t>○国際理解，人権，環境，まちづくり等</a:t>
            </a:r>
            <a:endParaRPr lang="en-US" altLang="ja-JP" sz="2800" b="1" dirty="0">
              <a:solidFill>
                <a:srgbClr val="0070C0"/>
              </a:solidFill>
              <a:latin typeface="HG丸ｺﾞｼｯｸM-PRO" panose="020F0600000000000000" pitchFamily="50" charset="-128"/>
              <a:ea typeface="HG丸ｺﾞｼｯｸM-PRO" panose="020F0600000000000000" pitchFamily="50" charset="-128"/>
            </a:endParaRPr>
          </a:p>
          <a:p>
            <a:pPr eaLnBrk="1" hangingPunct="1">
              <a:lnSpc>
                <a:spcPct val="80000"/>
              </a:lnSpc>
              <a:spcBef>
                <a:spcPct val="20000"/>
              </a:spcBef>
              <a:buClr>
                <a:schemeClr val="tx2"/>
              </a:buClr>
              <a:buSzPct val="70000"/>
            </a:pPr>
            <a:r>
              <a:rPr lang="ja-JP" altLang="en-US" sz="2000" b="1" dirty="0" smtClean="0">
                <a:solidFill>
                  <a:schemeClr val="accent4"/>
                </a:solidFill>
                <a:latin typeface="HG丸ｺﾞｼｯｸM-PRO" panose="020F0600000000000000" pitchFamily="50" charset="-128"/>
                <a:ea typeface="HG丸ｺﾞｼｯｸM-PRO" panose="020F0600000000000000" pitchFamily="50" charset="-128"/>
              </a:rPr>
              <a:t>　　</a:t>
            </a:r>
            <a:r>
              <a:rPr lang="ja-JP" altLang="en-US" sz="2400" b="1" dirty="0" smtClean="0">
                <a:solidFill>
                  <a:schemeClr val="accent4"/>
                </a:solidFill>
                <a:latin typeface="HG丸ｺﾞｼｯｸM-PRO" panose="020F0600000000000000" pitchFamily="50" charset="-128"/>
                <a:ea typeface="HG丸ｺﾞｼｯｸM-PRO" panose="020F0600000000000000" pitchFamily="50" charset="-128"/>
              </a:rPr>
              <a:t>個人の意識と態度を変容せざるを得ない領域</a:t>
            </a:r>
            <a:endParaRPr lang="en-US" altLang="ja-JP" sz="2400" b="1" dirty="0">
              <a:solidFill>
                <a:schemeClr val="accent4"/>
              </a:solidFill>
              <a:latin typeface="HG丸ｺﾞｼｯｸM-PRO" panose="020F0600000000000000" pitchFamily="50" charset="-128"/>
              <a:ea typeface="HG丸ｺﾞｼｯｸM-PRO" panose="020F0600000000000000" pitchFamily="50" charset="-128"/>
            </a:endParaRPr>
          </a:p>
          <a:p>
            <a:pPr eaLnBrk="1" hangingPunct="1">
              <a:lnSpc>
                <a:spcPct val="80000"/>
              </a:lnSpc>
              <a:spcBef>
                <a:spcPct val="20000"/>
              </a:spcBef>
              <a:buClr>
                <a:schemeClr val="tx2"/>
              </a:buClr>
              <a:buSzPct val="70000"/>
            </a:pPr>
            <a:r>
              <a:rPr lang="ja-JP" altLang="en-US" sz="2800" b="1" dirty="0" smtClean="0">
                <a:solidFill>
                  <a:srgbClr val="0070C0"/>
                </a:solidFill>
                <a:latin typeface="HG丸ｺﾞｼｯｸM-PRO" panose="020F0600000000000000" pitchFamily="50" charset="-128"/>
                <a:ea typeface="HG丸ｺﾞｼｯｸM-PRO" panose="020F0600000000000000" pitchFamily="50" charset="-128"/>
              </a:rPr>
              <a:t>　</a:t>
            </a:r>
            <a:endParaRPr lang="en-US" altLang="ja-JP" sz="2800" b="1" dirty="0" smtClean="0">
              <a:solidFill>
                <a:srgbClr val="0070C0"/>
              </a:solidFill>
              <a:latin typeface="HG丸ｺﾞｼｯｸM-PRO" panose="020F0600000000000000" pitchFamily="50" charset="-128"/>
              <a:ea typeface="HG丸ｺﾞｼｯｸM-PRO" panose="020F0600000000000000" pitchFamily="50" charset="-128"/>
            </a:endParaRPr>
          </a:p>
          <a:p>
            <a:pPr eaLnBrk="1" hangingPunct="1">
              <a:lnSpc>
                <a:spcPct val="80000"/>
              </a:lnSpc>
              <a:spcBef>
                <a:spcPct val="20000"/>
              </a:spcBef>
              <a:buClr>
                <a:schemeClr val="tx2"/>
              </a:buClr>
              <a:buSzPct val="70000"/>
            </a:pPr>
            <a:r>
              <a:rPr lang="ja-JP" altLang="en-US" sz="2800" b="1" dirty="0">
                <a:solidFill>
                  <a:srgbClr val="0070C0"/>
                </a:solidFill>
                <a:latin typeface="HG丸ｺﾞｼｯｸM-PRO" panose="020F0600000000000000" pitchFamily="50" charset="-128"/>
                <a:ea typeface="HG丸ｺﾞｼｯｸM-PRO" panose="020F0600000000000000" pitchFamily="50" charset="-128"/>
              </a:rPr>
              <a:t>　</a:t>
            </a:r>
            <a:endParaRPr lang="en-US" altLang="ja-JP" sz="3200" b="1" dirty="0">
              <a:solidFill>
                <a:srgbClr val="0000CC"/>
              </a:solidFill>
              <a:latin typeface="HGP創英角ｺﾞｼｯｸUB" charset="-128"/>
              <a:ea typeface="HGP創英角ｺﾞｼｯｸUB" charset="-128"/>
            </a:endParaRPr>
          </a:p>
          <a:p>
            <a:pPr eaLnBrk="1" hangingPunct="1">
              <a:lnSpc>
                <a:spcPct val="80000"/>
              </a:lnSpc>
              <a:spcBef>
                <a:spcPct val="20000"/>
              </a:spcBef>
              <a:buClr>
                <a:schemeClr val="tx2"/>
              </a:buClr>
              <a:buSzPct val="70000"/>
              <a:buFont typeface="Wingdings" charset="2"/>
              <a:buNone/>
            </a:pPr>
            <a:endParaRPr lang="en-US" altLang="ja-JP" sz="3200" b="1" dirty="0">
              <a:solidFill>
                <a:srgbClr val="0000CC"/>
              </a:solidFill>
            </a:endParaRPr>
          </a:p>
          <a:p>
            <a:pPr eaLnBrk="1" hangingPunct="1">
              <a:lnSpc>
                <a:spcPct val="80000"/>
              </a:lnSpc>
              <a:spcBef>
                <a:spcPct val="20000"/>
              </a:spcBef>
              <a:buClr>
                <a:schemeClr val="tx2"/>
              </a:buClr>
              <a:buSzPct val="70000"/>
              <a:buFont typeface="Wingdings" charset="2"/>
              <a:buNone/>
            </a:pPr>
            <a:endParaRPr lang="en-US" altLang="ja-JP" sz="3200" b="1" dirty="0">
              <a:solidFill>
                <a:srgbClr val="0000CC"/>
              </a:solidFill>
            </a:endParaRPr>
          </a:p>
          <a:p>
            <a:pPr eaLnBrk="1" hangingPunct="1">
              <a:lnSpc>
                <a:spcPct val="80000"/>
              </a:lnSpc>
              <a:spcBef>
                <a:spcPct val="20000"/>
              </a:spcBef>
              <a:buClr>
                <a:schemeClr val="tx2"/>
              </a:buClr>
              <a:buSzPct val="70000"/>
              <a:buFont typeface="Wingdings" charset="2"/>
              <a:buNone/>
            </a:pPr>
            <a:endParaRPr lang="en-US" altLang="ja-JP" sz="3200" b="1" dirty="0">
              <a:solidFill>
                <a:srgbClr val="0000CC"/>
              </a:solidFill>
            </a:endParaRPr>
          </a:p>
          <a:p>
            <a:pPr eaLnBrk="1" hangingPunct="1">
              <a:lnSpc>
                <a:spcPct val="80000"/>
              </a:lnSpc>
              <a:spcBef>
                <a:spcPct val="20000"/>
              </a:spcBef>
              <a:buClr>
                <a:schemeClr val="tx2"/>
              </a:buClr>
              <a:buSzPct val="70000"/>
              <a:buFont typeface="Wingdings" charset="2"/>
              <a:buNone/>
            </a:pPr>
            <a:endParaRPr lang="en-US" altLang="ja-JP" sz="3200" b="1" dirty="0">
              <a:solidFill>
                <a:srgbClr val="0000CC"/>
              </a:solidFill>
            </a:endParaRPr>
          </a:p>
          <a:p>
            <a:pPr eaLnBrk="1" hangingPunct="1">
              <a:lnSpc>
                <a:spcPct val="80000"/>
              </a:lnSpc>
              <a:spcBef>
                <a:spcPct val="20000"/>
              </a:spcBef>
              <a:buClr>
                <a:schemeClr val="tx2"/>
              </a:buClr>
              <a:buSzPct val="70000"/>
              <a:buFont typeface="Wingdings" charset="2"/>
              <a:buNone/>
            </a:pPr>
            <a:endParaRPr lang="en-US" altLang="ja-JP" sz="3200" b="1" dirty="0">
              <a:solidFill>
                <a:srgbClr val="0000CC"/>
              </a:solidFill>
            </a:endParaRPr>
          </a:p>
          <a:p>
            <a:pPr eaLnBrk="1" hangingPunct="1">
              <a:lnSpc>
                <a:spcPct val="80000"/>
              </a:lnSpc>
              <a:spcBef>
                <a:spcPct val="20000"/>
              </a:spcBef>
              <a:buClr>
                <a:schemeClr val="tx2"/>
              </a:buClr>
              <a:buSzPct val="70000"/>
              <a:buFont typeface="Wingdings" charset="2"/>
              <a:buNone/>
            </a:pPr>
            <a:endParaRPr lang="en-US" altLang="ja-JP" sz="3200" b="1" dirty="0">
              <a:solidFill>
                <a:srgbClr val="0000CC"/>
              </a:solidFill>
            </a:endParaRPr>
          </a:p>
          <a:p>
            <a:pPr eaLnBrk="1" hangingPunct="1">
              <a:lnSpc>
                <a:spcPct val="80000"/>
              </a:lnSpc>
              <a:spcBef>
                <a:spcPct val="20000"/>
              </a:spcBef>
              <a:buClr>
                <a:schemeClr val="tx2"/>
              </a:buClr>
              <a:buSzPct val="70000"/>
              <a:buFont typeface="Wingdings" charset="2"/>
              <a:buNone/>
            </a:pPr>
            <a:endParaRPr lang="en-US" altLang="ja-JP" sz="3200" b="1" dirty="0">
              <a:solidFill>
                <a:srgbClr val="0000CC"/>
              </a:solidFill>
            </a:endParaRPr>
          </a:p>
          <a:p>
            <a:pPr eaLnBrk="1" hangingPunct="1">
              <a:lnSpc>
                <a:spcPct val="80000"/>
              </a:lnSpc>
              <a:spcBef>
                <a:spcPct val="20000"/>
              </a:spcBef>
              <a:buClr>
                <a:schemeClr val="tx2"/>
              </a:buClr>
              <a:buSzPct val="70000"/>
              <a:buFont typeface="Wingdings" charset="2"/>
              <a:buNone/>
            </a:pPr>
            <a:endParaRPr lang="en-US" altLang="ja-JP" sz="3200" b="1" dirty="0">
              <a:solidFill>
                <a:srgbClr val="0000CC"/>
              </a:solidFill>
            </a:endParaRPr>
          </a:p>
          <a:p>
            <a:pPr eaLnBrk="1" hangingPunct="1">
              <a:lnSpc>
                <a:spcPct val="80000"/>
              </a:lnSpc>
              <a:spcBef>
                <a:spcPct val="20000"/>
              </a:spcBef>
              <a:buClr>
                <a:schemeClr val="tx2"/>
              </a:buClr>
              <a:buSzPct val="70000"/>
              <a:buFont typeface="Wingdings" charset="2"/>
              <a:buNone/>
            </a:pPr>
            <a:endParaRPr lang="ja-JP" altLang="en-US" sz="3200" b="1" dirty="0">
              <a:solidFill>
                <a:srgbClr val="0000CC"/>
              </a:solidFill>
            </a:endParaRPr>
          </a:p>
          <a:p>
            <a:pPr eaLnBrk="1" hangingPunct="1">
              <a:lnSpc>
                <a:spcPct val="80000"/>
              </a:lnSpc>
              <a:spcBef>
                <a:spcPct val="20000"/>
              </a:spcBef>
              <a:buClr>
                <a:schemeClr val="tx2"/>
              </a:buClr>
              <a:buSzPct val="70000"/>
              <a:buFont typeface="Wingdings" charset="2"/>
              <a:buNone/>
            </a:pPr>
            <a:r>
              <a:rPr lang="ja-JP" altLang="en-US" sz="2800" dirty="0">
                <a:solidFill>
                  <a:srgbClr val="0000CC"/>
                </a:solidFill>
              </a:rPr>
              <a:t>　　　</a:t>
            </a:r>
            <a:endParaRPr lang="ja-JP" altLang="en-US" sz="2800" b="1" dirty="0">
              <a:solidFill>
                <a:srgbClr val="0000CC"/>
              </a:solidFill>
            </a:endParaRPr>
          </a:p>
        </p:txBody>
      </p:sp>
      <p:sp>
        <p:nvSpPr>
          <p:cNvPr id="2" name="スライド番号プレースホルダー 1"/>
          <p:cNvSpPr>
            <a:spLocks noGrp="1"/>
          </p:cNvSpPr>
          <p:nvPr>
            <p:ph type="sldNum" sz="quarter" idx="12"/>
          </p:nvPr>
        </p:nvSpPr>
        <p:spPr>
          <a:xfrm>
            <a:off x="323528" y="6120425"/>
            <a:ext cx="571500" cy="228600"/>
          </a:xfrm>
        </p:spPr>
        <p:txBody>
          <a:bodyPr/>
          <a:lstStyle/>
          <a:p>
            <a:fld id="{316F1BEB-ABB9-1245-B711-25DC7AB121B5}" type="slidenum">
              <a:rPr lang="ja-JP" altLang="en-US" smtClean="0"/>
              <a:pPr/>
              <a:t>6</a:t>
            </a:fld>
            <a:endParaRPr lang="ja-JP" altLang="en-US" dirty="0"/>
          </a:p>
        </p:txBody>
      </p:sp>
      <p:sp>
        <p:nvSpPr>
          <p:cNvPr id="5" name="正方形/長方形 4"/>
          <p:cNvSpPr/>
          <p:nvPr/>
        </p:nvSpPr>
        <p:spPr>
          <a:xfrm>
            <a:off x="683568" y="5526839"/>
            <a:ext cx="8352928" cy="707886"/>
          </a:xfrm>
          <a:prstGeom prst="rect">
            <a:avLst/>
          </a:prstGeom>
        </p:spPr>
        <p:txBody>
          <a:bodyPr wrap="square">
            <a:spAutoFit/>
          </a:bodyPr>
          <a:lstStyle/>
          <a:p>
            <a:pPr lvl="0">
              <a:spcBef>
                <a:spcPct val="20000"/>
              </a:spcBef>
              <a:buClr>
                <a:srgbClr val="C66951"/>
              </a:buClr>
            </a:pPr>
            <a:r>
              <a:rPr lang="ja-JP" altLang="en-US" sz="2000" b="1" spc="150" dirty="0" smtClean="0">
                <a:solidFill>
                  <a:schemeClr val="accent4">
                    <a:lumMod val="60000"/>
                    <a:lumOff val="40000"/>
                  </a:schemeClr>
                </a:solidFill>
                <a:latin typeface="HG丸ｺﾞｼｯｸM-PRO" panose="020F0600000000000000" pitchFamily="50" charset="-128"/>
                <a:ea typeface="HG丸ｺﾞｼｯｸM-PRO" panose="020F0600000000000000" pitchFamily="50" charset="-128"/>
              </a:rPr>
              <a:t>清國祐二「参加型学習の意義</a:t>
            </a:r>
            <a:r>
              <a:rPr lang="ja-JP" altLang="en-US" sz="1200" b="1" spc="150" dirty="0" smtClean="0">
                <a:solidFill>
                  <a:schemeClr val="accent4">
                    <a:lumMod val="60000"/>
                    <a:lumOff val="40000"/>
                  </a:schemeClr>
                </a:solidFill>
                <a:latin typeface="HG丸ｺﾞｼｯｸM-PRO" panose="020F0600000000000000" pitchFamily="50" charset="-128"/>
                <a:ea typeface="HG丸ｺﾞｼｯｸM-PRO" panose="020F0600000000000000" pitchFamily="50" charset="-128"/>
              </a:rPr>
              <a:t>～社会教育関係職員の力量形成とファシリテーション～</a:t>
            </a:r>
            <a:r>
              <a:rPr lang="ja-JP" altLang="en-US" sz="2000" b="1" spc="150" dirty="0" smtClean="0">
                <a:solidFill>
                  <a:schemeClr val="accent4">
                    <a:lumMod val="60000"/>
                    <a:lumOff val="40000"/>
                  </a:schemeClr>
                </a:solidFill>
                <a:latin typeface="HG丸ｺﾞｼｯｸM-PRO" panose="020F0600000000000000" pitchFamily="50" charset="-128"/>
                <a:ea typeface="HG丸ｺﾞｼｯｸM-PRO" panose="020F0600000000000000" pitchFamily="50" charset="-128"/>
              </a:rPr>
              <a:t>」</a:t>
            </a:r>
            <a:r>
              <a:rPr lang="en-US" altLang="ja-JP" sz="2000" b="1" spc="150" dirty="0" smtClean="0">
                <a:solidFill>
                  <a:schemeClr val="accent4">
                    <a:lumMod val="60000"/>
                    <a:lumOff val="40000"/>
                  </a:schemeClr>
                </a:solidFill>
                <a:latin typeface="HG丸ｺﾞｼｯｸM-PRO" panose="020F0600000000000000" pitchFamily="50" charset="-128"/>
                <a:ea typeface="HG丸ｺﾞｼｯｸM-PRO" panose="020F0600000000000000" pitchFamily="50" charset="-128"/>
              </a:rPr>
              <a:t>2015</a:t>
            </a:r>
            <a:r>
              <a:rPr lang="ja-JP" altLang="en-US" sz="2000" b="1" spc="150" dirty="0" smtClean="0">
                <a:solidFill>
                  <a:schemeClr val="accent4">
                    <a:lumMod val="60000"/>
                    <a:lumOff val="40000"/>
                  </a:schemeClr>
                </a:solidFill>
                <a:latin typeface="HG丸ｺﾞｼｯｸM-PRO" panose="020F0600000000000000" pitchFamily="50" charset="-128"/>
                <a:ea typeface="HG丸ｺﾞｼｯｸM-PRO" panose="020F0600000000000000" pitchFamily="50" charset="-128"/>
              </a:rPr>
              <a:t>より</a:t>
            </a:r>
            <a:endParaRPr lang="en-US" altLang="ja-JP" sz="2000" b="1" spc="150" dirty="0">
              <a:solidFill>
                <a:schemeClr val="accent4">
                  <a:lumMod val="60000"/>
                  <a:lumOff val="40000"/>
                </a:schemeClr>
              </a:solidFill>
              <a:latin typeface="HG丸ｺﾞｼｯｸM-PRO" panose="020F0600000000000000" pitchFamily="50" charset="-128"/>
              <a:ea typeface="HG丸ｺﾞｼｯｸM-PRO" panose="020F0600000000000000" pitchFamily="50" charset="-128"/>
            </a:endParaRPr>
          </a:p>
        </p:txBody>
      </p:sp>
      <p:pic>
        <p:nvPicPr>
          <p:cNvPr id="4" name="参加型学習の必要性について⑥.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568" y="4885928"/>
            <a:ext cx="609600" cy="609600"/>
          </a:xfrm>
          <a:prstGeom prst="rect">
            <a:avLst/>
          </a:prstGeom>
        </p:spPr>
      </p:pic>
    </p:spTree>
    <p:extLst>
      <p:ext uri="{BB962C8B-B14F-4D97-AF65-F5344CB8AC3E}">
        <p14:creationId xmlns:p14="http://schemas.microsoft.com/office/powerpoint/2010/main" val="851017399"/>
      </p:ext>
    </p:ext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ChangeArrowheads="1"/>
          </p:cNvSpPr>
          <p:nvPr/>
        </p:nvSpPr>
        <p:spPr bwMode="auto">
          <a:xfrm>
            <a:off x="179510" y="557799"/>
            <a:ext cx="8777163" cy="482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marL="342900" indent="-342900" eaLnBrk="0" hangingPunct="0">
              <a:defRPr kumimoji="1">
                <a:solidFill>
                  <a:schemeClr val="tx1"/>
                </a:solidFill>
                <a:latin typeface="Verdana" charset="0"/>
                <a:ea typeface="ＭＳ Ｐゴシック" charset="-128"/>
              </a:defRPr>
            </a:lvl1pPr>
            <a:lvl2pPr marL="742950" indent="-285750" eaLnBrk="0" hangingPunct="0">
              <a:defRPr kumimoji="1">
                <a:solidFill>
                  <a:schemeClr val="tx1"/>
                </a:solidFill>
                <a:latin typeface="Verdana" charset="0"/>
                <a:ea typeface="ＭＳ Ｐゴシック" charset="-128"/>
              </a:defRPr>
            </a:lvl2pPr>
            <a:lvl3pPr marL="1143000" indent="-228600" eaLnBrk="0" hangingPunct="0">
              <a:defRPr kumimoji="1">
                <a:solidFill>
                  <a:schemeClr val="tx1"/>
                </a:solidFill>
                <a:latin typeface="Verdana" charset="0"/>
                <a:ea typeface="ＭＳ Ｐゴシック" charset="-128"/>
              </a:defRPr>
            </a:lvl3pPr>
            <a:lvl4pPr marL="1600200" indent="-228600" eaLnBrk="0" hangingPunct="0">
              <a:defRPr kumimoji="1">
                <a:solidFill>
                  <a:schemeClr val="tx1"/>
                </a:solidFill>
                <a:latin typeface="Verdana" charset="0"/>
                <a:ea typeface="ＭＳ Ｐゴシック" charset="-128"/>
              </a:defRPr>
            </a:lvl4pPr>
            <a:lvl5pPr marL="2057400" indent="-228600" eaLnBrk="0" hangingPunct="0">
              <a:defRPr kumimoji="1">
                <a:solidFill>
                  <a:schemeClr val="tx1"/>
                </a:solidFill>
                <a:latin typeface="Verdana" charset="0"/>
                <a:ea typeface="ＭＳ Ｐゴシック" charset="-128"/>
              </a:defRPr>
            </a:lvl5pPr>
            <a:lvl6pPr marL="2514600" indent="-228600" eaLnBrk="0" fontAlgn="base" hangingPunct="0">
              <a:spcBef>
                <a:spcPct val="0"/>
              </a:spcBef>
              <a:spcAft>
                <a:spcPct val="0"/>
              </a:spcAft>
              <a:defRPr kumimoji="1">
                <a:solidFill>
                  <a:schemeClr val="tx1"/>
                </a:solidFill>
                <a:latin typeface="Verdana" charset="0"/>
                <a:ea typeface="ＭＳ Ｐゴシック" charset="-128"/>
              </a:defRPr>
            </a:lvl6pPr>
            <a:lvl7pPr marL="2971800" indent="-228600" eaLnBrk="0" fontAlgn="base" hangingPunct="0">
              <a:spcBef>
                <a:spcPct val="0"/>
              </a:spcBef>
              <a:spcAft>
                <a:spcPct val="0"/>
              </a:spcAft>
              <a:defRPr kumimoji="1">
                <a:solidFill>
                  <a:schemeClr val="tx1"/>
                </a:solidFill>
                <a:latin typeface="Verdana" charset="0"/>
                <a:ea typeface="ＭＳ Ｐゴシック" charset="-128"/>
              </a:defRPr>
            </a:lvl7pPr>
            <a:lvl8pPr marL="3429000" indent="-228600" eaLnBrk="0" fontAlgn="base" hangingPunct="0">
              <a:spcBef>
                <a:spcPct val="0"/>
              </a:spcBef>
              <a:spcAft>
                <a:spcPct val="0"/>
              </a:spcAft>
              <a:defRPr kumimoji="1">
                <a:solidFill>
                  <a:schemeClr val="tx1"/>
                </a:solidFill>
                <a:latin typeface="Verdana" charset="0"/>
                <a:ea typeface="ＭＳ Ｐゴシック" charset="-128"/>
              </a:defRPr>
            </a:lvl8pPr>
            <a:lvl9pPr marL="3886200" indent="-228600" eaLnBrk="0" fontAlgn="base" hangingPunct="0">
              <a:spcBef>
                <a:spcPct val="0"/>
              </a:spcBef>
              <a:spcAft>
                <a:spcPct val="0"/>
              </a:spcAft>
              <a:defRPr kumimoji="1">
                <a:solidFill>
                  <a:schemeClr val="tx1"/>
                </a:solidFill>
                <a:latin typeface="Verdana" charset="0"/>
                <a:ea typeface="ＭＳ Ｐゴシック" charset="-128"/>
              </a:defRPr>
            </a:lvl9pPr>
          </a:lstStyle>
          <a:p>
            <a:pPr eaLnBrk="1" hangingPunct="1">
              <a:lnSpc>
                <a:spcPct val="80000"/>
              </a:lnSpc>
              <a:spcBef>
                <a:spcPct val="20000"/>
              </a:spcBef>
              <a:buClr>
                <a:schemeClr val="tx2"/>
              </a:buClr>
              <a:buSzPct val="70000"/>
            </a:pPr>
            <a:r>
              <a:rPr lang="ja-JP" altLang="en-US" sz="3200" b="1" dirty="0" smtClean="0">
                <a:solidFill>
                  <a:schemeClr val="accent3">
                    <a:lumMod val="75000"/>
                  </a:schemeClr>
                </a:solidFill>
                <a:latin typeface="HG丸ｺﾞｼｯｸM-PRO" panose="020F0600000000000000" pitchFamily="50" charset="-128"/>
                <a:ea typeface="HG丸ｺﾞｼｯｸM-PRO" panose="020F0600000000000000" pitchFamily="50" charset="-128"/>
              </a:rPr>
              <a:t>●</a:t>
            </a:r>
            <a:r>
              <a:rPr lang="ja-JP" altLang="en-US" sz="3200" b="1" dirty="0">
                <a:solidFill>
                  <a:schemeClr val="accent3">
                    <a:lumMod val="75000"/>
                  </a:schemeClr>
                </a:solidFill>
                <a:latin typeface="HG丸ｺﾞｼｯｸM-PRO" panose="020F0600000000000000" pitchFamily="50" charset="-128"/>
                <a:ea typeface="HG丸ｺﾞｼｯｸM-PRO" panose="020F0600000000000000" pitchFamily="50" charset="-128"/>
              </a:rPr>
              <a:t>参加型学習の手法</a:t>
            </a:r>
            <a:endParaRPr lang="en-US" altLang="ja-JP" sz="3200" b="1" dirty="0">
              <a:solidFill>
                <a:schemeClr val="accent3">
                  <a:lumMod val="75000"/>
                </a:schemeClr>
              </a:solidFill>
              <a:latin typeface="HG丸ｺﾞｼｯｸM-PRO" panose="020F0600000000000000" pitchFamily="50" charset="-128"/>
              <a:ea typeface="HG丸ｺﾞｼｯｸM-PRO" panose="020F0600000000000000" pitchFamily="50" charset="-128"/>
            </a:endParaRPr>
          </a:p>
          <a:p>
            <a:pPr eaLnBrk="1" hangingPunct="1">
              <a:lnSpc>
                <a:spcPct val="80000"/>
              </a:lnSpc>
              <a:spcBef>
                <a:spcPct val="20000"/>
              </a:spcBef>
              <a:buClr>
                <a:schemeClr val="tx2"/>
              </a:buClr>
              <a:buSzPct val="70000"/>
            </a:pPr>
            <a:r>
              <a:rPr lang="ja-JP" altLang="en-US" sz="2800" b="1" dirty="0" smtClean="0">
                <a:solidFill>
                  <a:srgbClr val="0070C0"/>
                </a:solidFill>
                <a:latin typeface="HG丸ｺﾞｼｯｸM-PRO" panose="020F0600000000000000" pitchFamily="50" charset="-128"/>
                <a:ea typeface="HG丸ｺﾞｼｯｸM-PRO" panose="020F0600000000000000" pitchFamily="50" charset="-128"/>
              </a:rPr>
              <a:t>　○ラベルワーク</a:t>
            </a:r>
            <a:endParaRPr lang="en-US" altLang="ja-JP" sz="2800" b="1" dirty="0">
              <a:solidFill>
                <a:srgbClr val="0070C0"/>
              </a:solidFill>
              <a:latin typeface="HG丸ｺﾞｼｯｸM-PRO" panose="020F0600000000000000" pitchFamily="50" charset="-128"/>
              <a:ea typeface="HG丸ｺﾞｼｯｸM-PRO" panose="020F0600000000000000" pitchFamily="50" charset="-128"/>
            </a:endParaRPr>
          </a:p>
          <a:p>
            <a:pPr eaLnBrk="1" hangingPunct="1">
              <a:lnSpc>
                <a:spcPct val="80000"/>
              </a:lnSpc>
              <a:spcBef>
                <a:spcPct val="20000"/>
              </a:spcBef>
              <a:buClr>
                <a:schemeClr val="tx2"/>
              </a:buClr>
              <a:buSzPct val="70000"/>
            </a:pPr>
            <a:r>
              <a:rPr lang="ja-JP" altLang="en-US" sz="2000" b="1" dirty="0" smtClean="0">
                <a:solidFill>
                  <a:schemeClr val="accent4"/>
                </a:solidFill>
                <a:latin typeface="HG丸ｺﾞｼｯｸM-PRO" panose="020F0600000000000000" pitchFamily="50" charset="-128"/>
                <a:ea typeface="HG丸ｺﾞｼｯｸM-PRO" panose="020F0600000000000000" pitchFamily="50" charset="-128"/>
              </a:rPr>
              <a:t>　　各自</a:t>
            </a:r>
            <a:r>
              <a:rPr lang="ja-JP" altLang="en-US" sz="2000" b="1" dirty="0">
                <a:solidFill>
                  <a:schemeClr val="accent4"/>
                </a:solidFill>
                <a:latin typeface="HG丸ｺﾞｼｯｸM-PRO" panose="020F0600000000000000" pitchFamily="50" charset="-128"/>
                <a:ea typeface="HG丸ｺﾞｼｯｸM-PRO" panose="020F0600000000000000" pitchFamily="50" charset="-128"/>
              </a:rPr>
              <a:t>で付箋（ラベル）に自分の考えを書き，４～５人の</a:t>
            </a:r>
            <a:r>
              <a:rPr lang="ja-JP" altLang="en-US" sz="2000" b="1" dirty="0" smtClean="0">
                <a:solidFill>
                  <a:schemeClr val="accent4"/>
                </a:solidFill>
                <a:latin typeface="HG丸ｺﾞｼｯｸM-PRO" panose="020F0600000000000000" pitchFamily="50" charset="-128"/>
                <a:ea typeface="HG丸ｺﾞｼｯｸM-PRO" panose="020F0600000000000000" pitchFamily="50" charset="-128"/>
              </a:rPr>
              <a:t>グループになって</a:t>
            </a:r>
            <a:r>
              <a:rPr lang="ja-JP" altLang="en-US" sz="2000" b="1" dirty="0">
                <a:solidFill>
                  <a:schemeClr val="accent4"/>
                </a:solidFill>
                <a:latin typeface="HG丸ｺﾞｼｯｸM-PRO" panose="020F0600000000000000" pitchFamily="50" charset="-128"/>
                <a:ea typeface="HG丸ｺﾞｼｯｸM-PRO" panose="020F0600000000000000" pitchFamily="50" charset="-128"/>
              </a:rPr>
              <a:t>ラベルに書いた内容が似た意見を集め，整理していく方法</a:t>
            </a:r>
            <a:endParaRPr lang="en-US" altLang="ja-JP" sz="2000" b="1" dirty="0">
              <a:solidFill>
                <a:schemeClr val="accent4"/>
              </a:solidFill>
              <a:latin typeface="HG丸ｺﾞｼｯｸM-PRO" panose="020F0600000000000000" pitchFamily="50" charset="-128"/>
              <a:ea typeface="HG丸ｺﾞｼｯｸM-PRO" panose="020F0600000000000000" pitchFamily="50" charset="-128"/>
            </a:endParaRPr>
          </a:p>
          <a:p>
            <a:pPr eaLnBrk="1" hangingPunct="1">
              <a:lnSpc>
                <a:spcPct val="80000"/>
              </a:lnSpc>
              <a:spcBef>
                <a:spcPct val="20000"/>
              </a:spcBef>
              <a:buClr>
                <a:schemeClr val="tx2"/>
              </a:buClr>
              <a:buSzPct val="70000"/>
            </a:pPr>
            <a:r>
              <a:rPr lang="ja-JP" altLang="en-US" sz="2800" b="1" dirty="0" smtClean="0">
                <a:solidFill>
                  <a:srgbClr val="0070C0"/>
                </a:solidFill>
                <a:latin typeface="HG丸ｺﾞｼｯｸM-PRO" panose="020F0600000000000000" pitchFamily="50" charset="-128"/>
                <a:ea typeface="HG丸ｺﾞｼｯｸM-PRO" panose="020F0600000000000000" pitchFamily="50" charset="-128"/>
              </a:rPr>
              <a:t>　○ブレイン</a:t>
            </a:r>
            <a:r>
              <a:rPr lang="ja-JP" altLang="en-US" sz="2800" b="1" dirty="0">
                <a:solidFill>
                  <a:srgbClr val="0070C0"/>
                </a:solidFill>
                <a:latin typeface="HG丸ｺﾞｼｯｸM-PRO" panose="020F0600000000000000" pitchFamily="50" charset="-128"/>
                <a:ea typeface="HG丸ｺﾞｼｯｸM-PRO" panose="020F0600000000000000" pitchFamily="50" charset="-128"/>
              </a:rPr>
              <a:t>・ストーミング</a:t>
            </a:r>
            <a:endParaRPr lang="en-US" altLang="ja-JP" sz="2800" b="1" dirty="0">
              <a:solidFill>
                <a:srgbClr val="0070C0"/>
              </a:solidFill>
              <a:latin typeface="HG丸ｺﾞｼｯｸM-PRO" panose="020F0600000000000000" pitchFamily="50" charset="-128"/>
              <a:ea typeface="HG丸ｺﾞｼｯｸM-PRO" panose="020F0600000000000000" pitchFamily="50" charset="-128"/>
            </a:endParaRPr>
          </a:p>
          <a:p>
            <a:pPr eaLnBrk="1" hangingPunct="1">
              <a:lnSpc>
                <a:spcPct val="80000"/>
              </a:lnSpc>
              <a:spcBef>
                <a:spcPct val="20000"/>
              </a:spcBef>
              <a:buClr>
                <a:schemeClr val="tx2"/>
              </a:buClr>
              <a:buSzPct val="70000"/>
            </a:pPr>
            <a:r>
              <a:rPr lang="ja-JP" altLang="en-US" sz="2000" b="1" dirty="0" smtClean="0">
                <a:solidFill>
                  <a:schemeClr val="accent4"/>
                </a:solidFill>
                <a:latin typeface="HG丸ｺﾞｼｯｸM-PRO" panose="020F0600000000000000" pitchFamily="50" charset="-128"/>
                <a:ea typeface="HG丸ｺﾞｼｯｸM-PRO" panose="020F0600000000000000" pitchFamily="50" charset="-128"/>
              </a:rPr>
              <a:t>　　学習者</a:t>
            </a:r>
            <a:r>
              <a:rPr lang="ja-JP" altLang="en-US" sz="2000" b="1" dirty="0">
                <a:solidFill>
                  <a:schemeClr val="accent4"/>
                </a:solidFill>
                <a:latin typeface="HG丸ｺﾞｼｯｸM-PRO" panose="020F0600000000000000" pitchFamily="50" charset="-128"/>
                <a:ea typeface="HG丸ｺﾞｼｯｸM-PRO" panose="020F0600000000000000" pitchFamily="50" charset="-128"/>
              </a:rPr>
              <a:t>全員のアイディアを幅広く収集</a:t>
            </a:r>
            <a:r>
              <a:rPr lang="ja-JP" altLang="en-US" sz="2000" b="1" dirty="0" smtClean="0">
                <a:solidFill>
                  <a:schemeClr val="accent4"/>
                </a:solidFill>
                <a:latin typeface="HG丸ｺﾞｼｯｸM-PRO" panose="020F0600000000000000" pitchFamily="50" charset="-128"/>
                <a:ea typeface="HG丸ｺﾞｼｯｸM-PRO" panose="020F0600000000000000" pitchFamily="50" charset="-128"/>
              </a:rPr>
              <a:t>しながら</a:t>
            </a:r>
            <a:r>
              <a:rPr lang="ja-JP" altLang="en-US" sz="2000" b="1" dirty="0">
                <a:solidFill>
                  <a:schemeClr val="accent4"/>
                </a:solidFill>
                <a:latin typeface="HG丸ｺﾞｼｯｸM-PRO" panose="020F0600000000000000" pitchFamily="50" charset="-128"/>
                <a:ea typeface="HG丸ｺﾞｼｯｸM-PRO" panose="020F0600000000000000" pitchFamily="50" charset="-128"/>
              </a:rPr>
              <a:t>発想</a:t>
            </a:r>
            <a:r>
              <a:rPr lang="ja-JP" altLang="en-US" sz="2000" b="1" dirty="0" smtClean="0">
                <a:solidFill>
                  <a:schemeClr val="accent4"/>
                </a:solidFill>
                <a:latin typeface="HG丸ｺﾞｼｯｸM-PRO" panose="020F0600000000000000" pitchFamily="50" charset="-128"/>
                <a:ea typeface="HG丸ｺﾞｼｯｸM-PRO" panose="020F0600000000000000" pitchFamily="50" charset="-128"/>
              </a:rPr>
              <a:t>を</a:t>
            </a:r>
            <a:r>
              <a:rPr lang="ja-JP" altLang="en-US" sz="2000" b="1" dirty="0">
                <a:solidFill>
                  <a:schemeClr val="accent4"/>
                </a:solidFill>
                <a:latin typeface="HG丸ｺﾞｼｯｸM-PRO" panose="020F0600000000000000" pitchFamily="50" charset="-128"/>
                <a:ea typeface="HG丸ｺﾞｼｯｸM-PRO" panose="020F0600000000000000" pitchFamily="50" charset="-128"/>
              </a:rPr>
              <a:t>促す</a:t>
            </a:r>
            <a:r>
              <a:rPr lang="ja-JP" altLang="en-US" sz="2000" b="1" dirty="0" smtClean="0">
                <a:solidFill>
                  <a:schemeClr val="accent4"/>
                </a:solidFill>
                <a:latin typeface="HG丸ｺﾞｼｯｸM-PRO" panose="020F0600000000000000" pitchFamily="50" charset="-128"/>
                <a:ea typeface="HG丸ｺﾞｼｯｸM-PRO" panose="020F0600000000000000" pitchFamily="50" charset="-128"/>
              </a:rPr>
              <a:t>方法・質</a:t>
            </a:r>
            <a:r>
              <a:rPr lang="ja-JP" altLang="en-US" sz="2000" b="1" dirty="0">
                <a:solidFill>
                  <a:schemeClr val="accent4"/>
                </a:solidFill>
                <a:latin typeface="HG丸ｺﾞｼｯｸM-PRO" panose="020F0600000000000000" pitchFamily="50" charset="-128"/>
                <a:ea typeface="HG丸ｺﾞｼｯｸM-PRO" panose="020F0600000000000000" pitchFamily="50" charset="-128"/>
              </a:rPr>
              <a:t>よ</a:t>
            </a:r>
            <a:r>
              <a:rPr lang="ja-JP" altLang="en-US" sz="2000" b="1" dirty="0" smtClean="0">
                <a:solidFill>
                  <a:schemeClr val="accent4"/>
                </a:solidFill>
                <a:latin typeface="HG丸ｺﾞｼｯｸM-PRO" panose="020F0600000000000000" pitchFamily="50" charset="-128"/>
                <a:ea typeface="HG丸ｺﾞｼｯｸM-PRO" panose="020F0600000000000000" pitchFamily="50" charset="-128"/>
              </a:rPr>
              <a:t>り</a:t>
            </a:r>
            <a:r>
              <a:rPr lang="ja-JP" altLang="en-US" sz="2000" b="1" dirty="0">
                <a:solidFill>
                  <a:schemeClr val="accent4"/>
                </a:solidFill>
                <a:latin typeface="HG丸ｺﾞｼｯｸM-PRO" panose="020F0600000000000000" pitchFamily="50" charset="-128"/>
                <a:ea typeface="HG丸ｺﾞｼｯｸM-PRO" panose="020F0600000000000000" pitchFamily="50" charset="-128"/>
              </a:rPr>
              <a:t>量，批判厳禁，自由奔放</a:t>
            </a:r>
            <a:endParaRPr lang="en-US" altLang="ja-JP" sz="2000" b="1" dirty="0">
              <a:solidFill>
                <a:schemeClr val="accent4"/>
              </a:solidFill>
              <a:latin typeface="HG丸ｺﾞｼｯｸM-PRO" panose="020F0600000000000000" pitchFamily="50" charset="-128"/>
              <a:ea typeface="HG丸ｺﾞｼｯｸM-PRO" panose="020F0600000000000000" pitchFamily="50" charset="-128"/>
            </a:endParaRPr>
          </a:p>
          <a:p>
            <a:pPr eaLnBrk="1" hangingPunct="1">
              <a:lnSpc>
                <a:spcPct val="80000"/>
              </a:lnSpc>
              <a:spcBef>
                <a:spcPct val="20000"/>
              </a:spcBef>
              <a:buClr>
                <a:schemeClr val="tx2"/>
              </a:buClr>
              <a:buSzPct val="70000"/>
            </a:pPr>
            <a:r>
              <a:rPr lang="ja-JP" altLang="en-US" sz="2800" b="1" dirty="0" smtClean="0">
                <a:solidFill>
                  <a:srgbClr val="0070C0"/>
                </a:solidFill>
                <a:latin typeface="HG丸ｺﾞｼｯｸM-PRO" panose="020F0600000000000000" pitchFamily="50" charset="-128"/>
                <a:ea typeface="HG丸ｺﾞｼｯｸM-PRO" panose="020F0600000000000000" pitchFamily="50" charset="-128"/>
              </a:rPr>
              <a:t>　○パネルディスカッション</a:t>
            </a:r>
            <a:endParaRPr lang="en-US" altLang="ja-JP" sz="2800" b="1" dirty="0">
              <a:solidFill>
                <a:srgbClr val="0070C0"/>
              </a:solidFill>
              <a:latin typeface="HG丸ｺﾞｼｯｸM-PRO" panose="020F0600000000000000" pitchFamily="50" charset="-128"/>
              <a:ea typeface="HG丸ｺﾞｼｯｸM-PRO" panose="020F0600000000000000" pitchFamily="50" charset="-128"/>
            </a:endParaRPr>
          </a:p>
          <a:p>
            <a:pPr eaLnBrk="1" hangingPunct="1">
              <a:lnSpc>
                <a:spcPct val="80000"/>
              </a:lnSpc>
              <a:spcBef>
                <a:spcPct val="20000"/>
              </a:spcBef>
              <a:buClr>
                <a:schemeClr val="tx2"/>
              </a:buClr>
              <a:buSzPct val="70000"/>
            </a:pPr>
            <a:r>
              <a:rPr lang="ja-JP" altLang="en-US" sz="2800" b="1" dirty="0" smtClean="0">
                <a:solidFill>
                  <a:srgbClr val="0070C0"/>
                </a:solidFill>
                <a:latin typeface="HG丸ｺﾞｼｯｸM-PRO" panose="020F0600000000000000" pitchFamily="50" charset="-128"/>
                <a:ea typeface="HG丸ｺﾞｼｯｸM-PRO" panose="020F0600000000000000" pitchFamily="50" charset="-128"/>
              </a:rPr>
              <a:t>　○ディベート</a:t>
            </a:r>
            <a:endParaRPr lang="en-US" altLang="ja-JP" sz="2800" b="1" dirty="0">
              <a:solidFill>
                <a:srgbClr val="0070C0"/>
              </a:solidFill>
              <a:latin typeface="HG丸ｺﾞｼｯｸM-PRO" panose="020F0600000000000000" pitchFamily="50" charset="-128"/>
              <a:ea typeface="HG丸ｺﾞｼｯｸM-PRO" panose="020F0600000000000000" pitchFamily="50" charset="-128"/>
            </a:endParaRPr>
          </a:p>
          <a:p>
            <a:pPr eaLnBrk="1" hangingPunct="1">
              <a:lnSpc>
                <a:spcPct val="80000"/>
              </a:lnSpc>
              <a:spcBef>
                <a:spcPct val="20000"/>
              </a:spcBef>
              <a:buClr>
                <a:schemeClr val="tx2"/>
              </a:buClr>
              <a:buSzPct val="70000"/>
            </a:pPr>
            <a:r>
              <a:rPr lang="ja-JP" altLang="en-US" sz="2800" b="1" dirty="0" smtClean="0">
                <a:solidFill>
                  <a:srgbClr val="0070C0"/>
                </a:solidFill>
                <a:latin typeface="HG丸ｺﾞｼｯｸM-PRO" panose="020F0600000000000000" pitchFamily="50" charset="-128"/>
                <a:ea typeface="HG丸ｺﾞｼｯｸM-PRO" panose="020F0600000000000000" pitchFamily="50" charset="-128"/>
              </a:rPr>
              <a:t>　○バズ</a:t>
            </a:r>
            <a:r>
              <a:rPr lang="ja-JP" altLang="en-US" sz="2800" b="1" dirty="0">
                <a:solidFill>
                  <a:srgbClr val="0070C0"/>
                </a:solidFill>
                <a:latin typeface="HG丸ｺﾞｼｯｸM-PRO" panose="020F0600000000000000" pitchFamily="50" charset="-128"/>
                <a:ea typeface="HG丸ｺﾞｼｯｸM-PRO" panose="020F0600000000000000" pitchFamily="50" charset="-128"/>
              </a:rPr>
              <a:t>・セッション</a:t>
            </a:r>
            <a:endParaRPr lang="en-US" altLang="ja-JP" sz="2800" b="1" dirty="0">
              <a:solidFill>
                <a:srgbClr val="0070C0"/>
              </a:solidFill>
              <a:latin typeface="HG丸ｺﾞｼｯｸM-PRO" panose="020F0600000000000000" pitchFamily="50" charset="-128"/>
              <a:ea typeface="HG丸ｺﾞｼｯｸM-PRO" panose="020F0600000000000000" pitchFamily="50" charset="-128"/>
            </a:endParaRPr>
          </a:p>
          <a:p>
            <a:pPr eaLnBrk="1" hangingPunct="1">
              <a:lnSpc>
                <a:spcPct val="80000"/>
              </a:lnSpc>
              <a:spcBef>
                <a:spcPct val="20000"/>
              </a:spcBef>
              <a:buClr>
                <a:schemeClr val="tx2"/>
              </a:buClr>
              <a:buSzPct val="70000"/>
            </a:pPr>
            <a:r>
              <a:rPr lang="ja-JP" altLang="en-US" sz="2800" b="1" dirty="0" smtClean="0">
                <a:solidFill>
                  <a:srgbClr val="0070C0"/>
                </a:solidFill>
                <a:latin typeface="HG丸ｺﾞｼｯｸM-PRO" panose="020F0600000000000000" pitchFamily="50" charset="-128"/>
                <a:ea typeface="HG丸ｺﾞｼｯｸM-PRO" panose="020F0600000000000000" pitchFamily="50" charset="-128"/>
              </a:rPr>
              <a:t>　○ロールプレイング</a:t>
            </a:r>
            <a:endParaRPr lang="en-US" altLang="ja-JP" sz="2800" b="1" dirty="0">
              <a:solidFill>
                <a:srgbClr val="0070C0"/>
              </a:solidFill>
              <a:latin typeface="HG丸ｺﾞｼｯｸM-PRO" panose="020F0600000000000000" pitchFamily="50" charset="-128"/>
              <a:ea typeface="HG丸ｺﾞｼｯｸM-PRO" panose="020F0600000000000000" pitchFamily="50" charset="-128"/>
            </a:endParaRPr>
          </a:p>
          <a:p>
            <a:pPr eaLnBrk="1" hangingPunct="1">
              <a:lnSpc>
                <a:spcPct val="80000"/>
              </a:lnSpc>
              <a:spcBef>
                <a:spcPct val="20000"/>
              </a:spcBef>
              <a:buClr>
                <a:schemeClr val="tx2"/>
              </a:buClr>
              <a:buSzPct val="70000"/>
            </a:pPr>
            <a:r>
              <a:rPr lang="ja-JP" altLang="en-US" sz="2800" b="1" dirty="0" smtClean="0">
                <a:solidFill>
                  <a:srgbClr val="0070C0"/>
                </a:solidFill>
                <a:latin typeface="HG丸ｺﾞｼｯｸM-PRO" panose="020F0600000000000000" pitchFamily="50" charset="-128"/>
                <a:ea typeface="HG丸ｺﾞｼｯｸM-PRO" panose="020F0600000000000000" pitchFamily="50" charset="-128"/>
              </a:rPr>
              <a:t>　○ワールドカフェ</a:t>
            </a:r>
            <a:r>
              <a:rPr lang="ja-JP" altLang="en-US" sz="2800" b="1" dirty="0">
                <a:solidFill>
                  <a:srgbClr val="0070C0"/>
                </a:solidFill>
                <a:latin typeface="HG丸ｺﾞｼｯｸM-PRO" panose="020F0600000000000000" pitchFamily="50" charset="-128"/>
                <a:ea typeface="HG丸ｺﾞｼｯｸM-PRO" panose="020F0600000000000000" pitchFamily="50" charset="-128"/>
              </a:rPr>
              <a:t>・・・</a:t>
            </a:r>
            <a:endParaRPr lang="en-US" altLang="ja-JP" sz="2800" b="1" dirty="0">
              <a:solidFill>
                <a:srgbClr val="0070C0"/>
              </a:solidFill>
              <a:latin typeface="HG丸ｺﾞｼｯｸM-PRO" panose="020F0600000000000000" pitchFamily="50" charset="-128"/>
              <a:ea typeface="HG丸ｺﾞｼｯｸM-PRO" panose="020F0600000000000000" pitchFamily="50" charset="-128"/>
            </a:endParaRPr>
          </a:p>
          <a:p>
            <a:pPr eaLnBrk="1" hangingPunct="1">
              <a:lnSpc>
                <a:spcPct val="80000"/>
              </a:lnSpc>
              <a:spcBef>
                <a:spcPct val="20000"/>
              </a:spcBef>
              <a:buClr>
                <a:schemeClr val="tx2"/>
              </a:buClr>
              <a:buSzPct val="70000"/>
              <a:buFont typeface="Wingdings" charset="2"/>
              <a:buNone/>
            </a:pPr>
            <a:endParaRPr lang="en-US" altLang="ja-JP" sz="3200" b="1" dirty="0">
              <a:solidFill>
                <a:srgbClr val="0000CC"/>
              </a:solidFill>
              <a:latin typeface="HGP創英角ｺﾞｼｯｸUB" charset="-128"/>
              <a:ea typeface="HGP創英角ｺﾞｼｯｸUB" charset="-128"/>
            </a:endParaRPr>
          </a:p>
          <a:p>
            <a:pPr eaLnBrk="1" hangingPunct="1">
              <a:lnSpc>
                <a:spcPct val="80000"/>
              </a:lnSpc>
              <a:spcBef>
                <a:spcPct val="20000"/>
              </a:spcBef>
              <a:buClr>
                <a:schemeClr val="tx2"/>
              </a:buClr>
              <a:buSzPct val="70000"/>
              <a:buFont typeface="Wingdings" charset="2"/>
              <a:buNone/>
            </a:pPr>
            <a:endParaRPr lang="en-US" altLang="ja-JP" sz="3200" b="1" dirty="0">
              <a:solidFill>
                <a:srgbClr val="0000CC"/>
              </a:solidFill>
              <a:latin typeface="HGP創英角ｺﾞｼｯｸUB" charset="-128"/>
              <a:ea typeface="HGP創英角ｺﾞｼｯｸUB" charset="-128"/>
            </a:endParaRPr>
          </a:p>
          <a:p>
            <a:pPr eaLnBrk="1" hangingPunct="1">
              <a:lnSpc>
                <a:spcPct val="80000"/>
              </a:lnSpc>
              <a:spcBef>
                <a:spcPct val="20000"/>
              </a:spcBef>
              <a:buClr>
                <a:schemeClr val="tx2"/>
              </a:buClr>
              <a:buSzPct val="70000"/>
              <a:buFont typeface="Wingdings" charset="2"/>
              <a:buNone/>
            </a:pPr>
            <a:endParaRPr lang="en-US" altLang="ja-JP" sz="3200" b="1" dirty="0">
              <a:solidFill>
                <a:srgbClr val="0000CC"/>
              </a:solidFill>
            </a:endParaRPr>
          </a:p>
          <a:p>
            <a:pPr eaLnBrk="1" hangingPunct="1">
              <a:lnSpc>
                <a:spcPct val="80000"/>
              </a:lnSpc>
              <a:spcBef>
                <a:spcPct val="20000"/>
              </a:spcBef>
              <a:buClr>
                <a:schemeClr val="tx2"/>
              </a:buClr>
              <a:buSzPct val="70000"/>
              <a:buFont typeface="Wingdings" charset="2"/>
              <a:buNone/>
            </a:pPr>
            <a:endParaRPr lang="en-US" altLang="ja-JP" sz="3200" b="1" dirty="0">
              <a:solidFill>
                <a:srgbClr val="0000CC"/>
              </a:solidFill>
            </a:endParaRPr>
          </a:p>
          <a:p>
            <a:pPr eaLnBrk="1" hangingPunct="1">
              <a:lnSpc>
                <a:spcPct val="80000"/>
              </a:lnSpc>
              <a:spcBef>
                <a:spcPct val="20000"/>
              </a:spcBef>
              <a:buClr>
                <a:schemeClr val="tx2"/>
              </a:buClr>
              <a:buSzPct val="70000"/>
              <a:buFont typeface="Wingdings" charset="2"/>
              <a:buNone/>
            </a:pPr>
            <a:endParaRPr lang="en-US" altLang="ja-JP" sz="3200" b="1" dirty="0">
              <a:solidFill>
                <a:srgbClr val="0000CC"/>
              </a:solidFill>
            </a:endParaRPr>
          </a:p>
          <a:p>
            <a:pPr eaLnBrk="1" hangingPunct="1">
              <a:lnSpc>
                <a:spcPct val="80000"/>
              </a:lnSpc>
              <a:spcBef>
                <a:spcPct val="20000"/>
              </a:spcBef>
              <a:buClr>
                <a:schemeClr val="tx2"/>
              </a:buClr>
              <a:buSzPct val="70000"/>
              <a:buFont typeface="Wingdings" charset="2"/>
              <a:buNone/>
            </a:pPr>
            <a:endParaRPr lang="en-US" altLang="ja-JP" sz="3200" b="1" dirty="0">
              <a:solidFill>
                <a:srgbClr val="0000CC"/>
              </a:solidFill>
            </a:endParaRPr>
          </a:p>
          <a:p>
            <a:pPr eaLnBrk="1" hangingPunct="1">
              <a:lnSpc>
                <a:spcPct val="80000"/>
              </a:lnSpc>
              <a:spcBef>
                <a:spcPct val="20000"/>
              </a:spcBef>
              <a:buClr>
                <a:schemeClr val="tx2"/>
              </a:buClr>
              <a:buSzPct val="70000"/>
              <a:buFont typeface="Wingdings" charset="2"/>
              <a:buNone/>
            </a:pPr>
            <a:endParaRPr lang="en-US" altLang="ja-JP" sz="3200" b="1" dirty="0">
              <a:solidFill>
                <a:srgbClr val="0000CC"/>
              </a:solidFill>
            </a:endParaRPr>
          </a:p>
          <a:p>
            <a:pPr eaLnBrk="1" hangingPunct="1">
              <a:lnSpc>
                <a:spcPct val="80000"/>
              </a:lnSpc>
              <a:spcBef>
                <a:spcPct val="20000"/>
              </a:spcBef>
              <a:buClr>
                <a:schemeClr val="tx2"/>
              </a:buClr>
              <a:buSzPct val="70000"/>
              <a:buFont typeface="Wingdings" charset="2"/>
              <a:buNone/>
            </a:pPr>
            <a:endParaRPr lang="en-US" altLang="ja-JP" sz="3200" b="1" dirty="0">
              <a:solidFill>
                <a:srgbClr val="0000CC"/>
              </a:solidFill>
            </a:endParaRPr>
          </a:p>
          <a:p>
            <a:pPr eaLnBrk="1" hangingPunct="1">
              <a:lnSpc>
                <a:spcPct val="80000"/>
              </a:lnSpc>
              <a:spcBef>
                <a:spcPct val="20000"/>
              </a:spcBef>
              <a:buClr>
                <a:schemeClr val="tx2"/>
              </a:buClr>
              <a:buSzPct val="70000"/>
              <a:buFont typeface="Wingdings" charset="2"/>
              <a:buNone/>
            </a:pPr>
            <a:endParaRPr lang="en-US" altLang="ja-JP" sz="3200" b="1" dirty="0">
              <a:solidFill>
                <a:srgbClr val="0000CC"/>
              </a:solidFill>
            </a:endParaRPr>
          </a:p>
          <a:p>
            <a:pPr eaLnBrk="1" hangingPunct="1">
              <a:lnSpc>
                <a:spcPct val="80000"/>
              </a:lnSpc>
              <a:spcBef>
                <a:spcPct val="20000"/>
              </a:spcBef>
              <a:buClr>
                <a:schemeClr val="tx2"/>
              </a:buClr>
              <a:buSzPct val="70000"/>
              <a:buFont typeface="Wingdings" charset="2"/>
              <a:buNone/>
            </a:pPr>
            <a:endParaRPr lang="en-US" altLang="ja-JP" sz="3200" b="1" dirty="0">
              <a:solidFill>
                <a:srgbClr val="0000CC"/>
              </a:solidFill>
            </a:endParaRPr>
          </a:p>
          <a:p>
            <a:pPr eaLnBrk="1" hangingPunct="1">
              <a:lnSpc>
                <a:spcPct val="80000"/>
              </a:lnSpc>
              <a:spcBef>
                <a:spcPct val="20000"/>
              </a:spcBef>
              <a:buClr>
                <a:schemeClr val="tx2"/>
              </a:buClr>
              <a:buSzPct val="70000"/>
              <a:buFont typeface="Wingdings" charset="2"/>
              <a:buNone/>
            </a:pPr>
            <a:endParaRPr lang="ja-JP" altLang="en-US" sz="3200" b="1" dirty="0">
              <a:solidFill>
                <a:srgbClr val="0000CC"/>
              </a:solidFill>
            </a:endParaRPr>
          </a:p>
          <a:p>
            <a:pPr eaLnBrk="1" hangingPunct="1">
              <a:lnSpc>
                <a:spcPct val="80000"/>
              </a:lnSpc>
              <a:spcBef>
                <a:spcPct val="20000"/>
              </a:spcBef>
              <a:buClr>
                <a:schemeClr val="tx2"/>
              </a:buClr>
              <a:buSzPct val="70000"/>
              <a:buFont typeface="Wingdings" charset="2"/>
              <a:buNone/>
            </a:pPr>
            <a:r>
              <a:rPr lang="ja-JP" altLang="en-US" sz="2800" dirty="0">
                <a:solidFill>
                  <a:srgbClr val="0000CC"/>
                </a:solidFill>
              </a:rPr>
              <a:t>　　　</a:t>
            </a:r>
            <a:endParaRPr lang="ja-JP" altLang="en-US" sz="2800" b="1" dirty="0">
              <a:solidFill>
                <a:srgbClr val="0000CC"/>
              </a:solidFill>
            </a:endParaRPr>
          </a:p>
        </p:txBody>
      </p:sp>
      <p:sp>
        <p:nvSpPr>
          <p:cNvPr id="2" name="スライド番号プレースホルダー 1"/>
          <p:cNvSpPr>
            <a:spLocks noGrp="1"/>
          </p:cNvSpPr>
          <p:nvPr>
            <p:ph type="sldNum" sz="quarter" idx="12"/>
          </p:nvPr>
        </p:nvSpPr>
        <p:spPr>
          <a:xfrm>
            <a:off x="323528" y="6128921"/>
            <a:ext cx="571500" cy="228600"/>
          </a:xfrm>
        </p:spPr>
        <p:txBody>
          <a:bodyPr/>
          <a:lstStyle/>
          <a:p>
            <a:fld id="{316F1BEB-ABB9-1245-B711-25DC7AB121B5}" type="slidenum">
              <a:rPr lang="ja-JP" altLang="en-US" smtClean="0"/>
              <a:pPr/>
              <a:t>7</a:t>
            </a:fld>
            <a:endParaRPr lang="ja-JP" altLang="en-US" dirty="0"/>
          </a:p>
        </p:txBody>
      </p:sp>
      <p:sp>
        <p:nvSpPr>
          <p:cNvPr id="4" name="テキスト ボックス 3"/>
          <p:cNvSpPr txBox="1"/>
          <p:nvPr/>
        </p:nvSpPr>
        <p:spPr>
          <a:xfrm>
            <a:off x="1187624" y="5157192"/>
            <a:ext cx="3826414" cy="1200329"/>
          </a:xfrm>
          <a:prstGeom prst="rect">
            <a:avLst/>
          </a:prstGeom>
          <a:noFill/>
        </p:spPr>
        <p:txBody>
          <a:bodyPr wrap="square" rtlCol="0">
            <a:spAutoFit/>
          </a:bodyPr>
          <a:lstStyle/>
          <a:p>
            <a:r>
              <a:rPr kumimoji="1" lang="ja-JP" altLang="en-US" sz="2400" b="1" dirty="0" smtClean="0">
                <a:latin typeface="HGMaruGothicMPRO" charset="-128"/>
                <a:ea typeface="HGMaruGothicMPRO" charset="-128"/>
                <a:cs typeface="HGMaruGothicMPRO" charset="-128"/>
              </a:rPr>
              <a:t>一つの形態としては</a:t>
            </a:r>
            <a:endParaRPr kumimoji="1" lang="en-US" altLang="ja-JP" sz="2400" b="1" dirty="0" smtClean="0">
              <a:latin typeface="HGMaruGothicMPRO" charset="-128"/>
              <a:ea typeface="HGMaruGothicMPRO" charset="-128"/>
              <a:cs typeface="HGMaruGothicMPRO" charset="-128"/>
            </a:endParaRPr>
          </a:p>
          <a:p>
            <a:r>
              <a:rPr lang="ja-JP" altLang="en-US" sz="2400" b="1" dirty="0" smtClean="0">
                <a:latin typeface="HGMaruGothicMPRO" charset="-128"/>
                <a:ea typeface="HGMaruGothicMPRO" charset="-128"/>
                <a:cs typeface="HGMaruGothicMPRO" charset="-128"/>
              </a:rPr>
              <a:t>・ボランティア活動</a:t>
            </a:r>
            <a:endParaRPr lang="en-US" altLang="ja-JP" sz="2400" b="1" dirty="0" smtClean="0">
              <a:latin typeface="HGMaruGothicMPRO" charset="-128"/>
              <a:ea typeface="HGMaruGothicMPRO" charset="-128"/>
              <a:cs typeface="HGMaruGothicMPRO" charset="-128"/>
            </a:endParaRPr>
          </a:p>
          <a:p>
            <a:r>
              <a:rPr kumimoji="1" lang="ja-JP" altLang="en-US" sz="2400" b="1" dirty="0" smtClean="0">
                <a:latin typeface="HGMaruGothicMPRO" charset="-128"/>
                <a:ea typeface="HGMaruGothicMPRO" charset="-128"/>
                <a:cs typeface="HGMaruGothicMPRO" charset="-128"/>
              </a:rPr>
              <a:t>・体験活動　も含まれる</a:t>
            </a:r>
            <a:r>
              <a:rPr kumimoji="1" lang="ja-JP" altLang="en-US" b="1" dirty="0" smtClean="0">
                <a:latin typeface="HGMaruGothicMPRO" charset="-128"/>
                <a:ea typeface="HGMaruGothicMPRO" charset="-128"/>
                <a:cs typeface="HGMaruGothicMPRO" charset="-128"/>
              </a:rPr>
              <a:t>。</a:t>
            </a:r>
            <a:endParaRPr kumimoji="1" lang="ja-JP" altLang="en-US" b="1" dirty="0">
              <a:latin typeface="HGMaruGothicMPRO" charset="-128"/>
              <a:ea typeface="HGMaruGothicMPRO" charset="-128"/>
              <a:cs typeface="HGMaruGothicMPRO" charset="-128"/>
            </a:endParaRPr>
          </a:p>
        </p:txBody>
      </p:sp>
      <p:pic>
        <p:nvPicPr>
          <p:cNvPr id="5" name="参加型学習の必要性について⑦.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8024" y="5382186"/>
            <a:ext cx="609600" cy="609600"/>
          </a:xfrm>
          <a:prstGeom prst="rect">
            <a:avLst/>
          </a:prstGeom>
        </p:spPr>
      </p:pic>
    </p:spTree>
    <p:extLst>
      <p:ext uri="{BB962C8B-B14F-4D97-AF65-F5344CB8AC3E}">
        <p14:creationId xmlns:p14="http://schemas.microsoft.com/office/powerpoint/2010/main" val="3696630123"/>
      </p:ext>
    </p:ext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ChangeArrowheads="1"/>
          </p:cNvSpPr>
          <p:nvPr/>
        </p:nvSpPr>
        <p:spPr bwMode="auto">
          <a:xfrm>
            <a:off x="396875" y="980728"/>
            <a:ext cx="8278813"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marL="342900" indent="-342900" eaLnBrk="0" hangingPunct="0">
              <a:defRPr kumimoji="1">
                <a:solidFill>
                  <a:schemeClr val="tx1"/>
                </a:solidFill>
                <a:latin typeface="Verdana" charset="0"/>
                <a:ea typeface="ＭＳ Ｐゴシック" charset="-128"/>
              </a:defRPr>
            </a:lvl1pPr>
            <a:lvl2pPr marL="742950" indent="-285750" eaLnBrk="0" hangingPunct="0">
              <a:defRPr kumimoji="1">
                <a:solidFill>
                  <a:schemeClr val="tx1"/>
                </a:solidFill>
                <a:latin typeface="Verdana" charset="0"/>
                <a:ea typeface="ＭＳ Ｐゴシック" charset="-128"/>
              </a:defRPr>
            </a:lvl2pPr>
            <a:lvl3pPr marL="1143000" indent="-228600" eaLnBrk="0" hangingPunct="0">
              <a:defRPr kumimoji="1">
                <a:solidFill>
                  <a:schemeClr val="tx1"/>
                </a:solidFill>
                <a:latin typeface="Verdana" charset="0"/>
                <a:ea typeface="ＭＳ Ｐゴシック" charset="-128"/>
              </a:defRPr>
            </a:lvl3pPr>
            <a:lvl4pPr marL="1600200" indent="-228600" eaLnBrk="0" hangingPunct="0">
              <a:defRPr kumimoji="1">
                <a:solidFill>
                  <a:schemeClr val="tx1"/>
                </a:solidFill>
                <a:latin typeface="Verdana" charset="0"/>
                <a:ea typeface="ＭＳ Ｐゴシック" charset="-128"/>
              </a:defRPr>
            </a:lvl4pPr>
            <a:lvl5pPr marL="2057400" indent="-228600" eaLnBrk="0" hangingPunct="0">
              <a:defRPr kumimoji="1">
                <a:solidFill>
                  <a:schemeClr val="tx1"/>
                </a:solidFill>
                <a:latin typeface="Verdana" charset="0"/>
                <a:ea typeface="ＭＳ Ｐゴシック" charset="-128"/>
              </a:defRPr>
            </a:lvl5pPr>
            <a:lvl6pPr marL="2514600" indent="-228600" eaLnBrk="0" fontAlgn="base" hangingPunct="0">
              <a:spcBef>
                <a:spcPct val="0"/>
              </a:spcBef>
              <a:spcAft>
                <a:spcPct val="0"/>
              </a:spcAft>
              <a:defRPr kumimoji="1">
                <a:solidFill>
                  <a:schemeClr val="tx1"/>
                </a:solidFill>
                <a:latin typeface="Verdana" charset="0"/>
                <a:ea typeface="ＭＳ Ｐゴシック" charset="-128"/>
              </a:defRPr>
            </a:lvl6pPr>
            <a:lvl7pPr marL="2971800" indent="-228600" eaLnBrk="0" fontAlgn="base" hangingPunct="0">
              <a:spcBef>
                <a:spcPct val="0"/>
              </a:spcBef>
              <a:spcAft>
                <a:spcPct val="0"/>
              </a:spcAft>
              <a:defRPr kumimoji="1">
                <a:solidFill>
                  <a:schemeClr val="tx1"/>
                </a:solidFill>
                <a:latin typeface="Verdana" charset="0"/>
                <a:ea typeface="ＭＳ Ｐゴシック" charset="-128"/>
              </a:defRPr>
            </a:lvl7pPr>
            <a:lvl8pPr marL="3429000" indent="-228600" eaLnBrk="0" fontAlgn="base" hangingPunct="0">
              <a:spcBef>
                <a:spcPct val="0"/>
              </a:spcBef>
              <a:spcAft>
                <a:spcPct val="0"/>
              </a:spcAft>
              <a:defRPr kumimoji="1">
                <a:solidFill>
                  <a:schemeClr val="tx1"/>
                </a:solidFill>
                <a:latin typeface="Verdana" charset="0"/>
                <a:ea typeface="ＭＳ Ｐゴシック" charset="-128"/>
              </a:defRPr>
            </a:lvl8pPr>
            <a:lvl9pPr marL="3886200" indent="-228600" eaLnBrk="0" fontAlgn="base" hangingPunct="0">
              <a:spcBef>
                <a:spcPct val="0"/>
              </a:spcBef>
              <a:spcAft>
                <a:spcPct val="0"/>
              </a:spcAft>
              <a:defRPr kumimoji="1">
                <a:solidFill>
                  <a:schemeClr val="tx1"/>
                </a:solidFill>
                <a:latin typeface="Verdana" charset="0"/>
                <a:ea typeface="ＭＳ Ｐゴシック" charset="-128"/>
              </a:defRPr>
            </a:lvl9pPr>
          </a:lstStyle>
          <a:p>
            <a:pPr eaLnBrk="1" hangingPunct="1">
              <a:lnSpc>
                <a:spcPct val="80000"/>
              </a:lnSpc>
              <a:spcBef>
                <a:spcPct val="20000"/>
              </a:spcBef>
              <a:buClr>
                <a:schemeClr val="tx2"/>
              </a:buClr>
              <a:buSzPct val="70000"/>
            </a:pPr>
            <a:r>
              <a:rPr lang="ja-JP" altLang="en-US" sz="3200" b="1" dirty="0" smtClean="0">
                <a:solidFill>
                  <a:srgbClr val="0070C0"/>
                </a:solidFill>
                <a:latin typeface="HG丸ｺﾞｼｯｸM-PRO" panose="020F0600000000000000" pitchFamily="50" charset="-128"/>
                <a:ea typeface="HG丸ｺﾞｼｯｸM-PRO" panose="020F0600000000000000" pitchFamily="50" charset="-128"/>
              </a:rPr>
              <a:t>・馴れ合い</a:t>
            </a:r>
            <a:r>
              <a:rPr lang="en-US" altLang="ja-JP" sz="3200" b="1" dirty="0" smtClean="0">
                <a:solidFill>
                  <a:srgbClr val="0070C0"/>
                </a:solidFill>
                <a:latin typeface="HG丸ｺﾞｼｯｸM-PRO" panose="020F0600000000000000" pitchFamily="50" charset="-128"/>
                <a:ea typeface="HG丸ｺﾞｼｯｸM-PRO" panose="020F0600000000000000" pitchFamily="50" charset="-128"/>
              </a:rPr>
              <a:t>…</a:t>
            </a:r>
            <a:r>
              <a:rPr lang="ja-JP" altLang="en-US" sz="3200" b="1" dirty="0">
                <a:solidFill>
                  <a:srgbClr val="0070C0"/>
                </a:solidFill>
                <a:latin typeface="HG丸ｺﾞｼｯｸM-PRO" panose="020F0600000000000000" pitchFamily="50" charset="-128"/>
                <a:ea typeface="HG丸ｺﾞｼｯｸM-PRO" panose="020F0600000000000000" pitchFamily="50" charset="-128"/>
              </a:rPr>
              <a:t>　　　　・ガス</a:t>
            </a:r>
            <a:r>
              <a:rPr lang="ja-JP" altLang="en-US" sz="3200" b="1" dirty="0" smtClean="0">
                <a:solidFill>
                  <a:srgbClr val="0070C0"/>
                </a:solidFill>
                <a:latin typeface="HG丸ｺﾞｼｯｸM-PRO" panose="020F0600000000000000" pitchFamily="50" charset="-128"/>
                <a:ea typeface="HG丸ｺﾞｼｯｸM-PRO" panose="020F0600000000000000" pitchFamily="50" charset="-128"/>
              </a:rPr>
              <a:t>抜き</a:t>
            </a:r>
            <a:r>
              <a:rPr lang="en-US" altLang="ja-JP" sz="3200" b="1" dirty="0" smtClean="0">
                <a:solidFill>
                  <a:srgbClr val="0070C0"/>
                </a:solidFill>
                <a:latin typeface="HG丸ｺﾞｼｯｸM-PRO" panose="020F0600000000000000" pitchFamily="50" charset="-128"/>
                <a:ea typeface="HG丸ｺﾞｼｯｸM-PRO" panose="020F0600000000000000" pitchFamily="50" charset="-128"/>
              </a:rPr>
              <a:t>…</a:t>
            </a:r>
            <a:endParaRPr lang="en-US" altLang="ja-JP" sz="3200" b="1" dirty="0">
              <a:solidFill>
                <a:srgbClr val="0070C0"/>
              </a:solidFill>
              <a:latin typeface="HG丸ｺﾞｼｯｸM-PRO" panose="020F0600000000000000" pitchFamily="50" charset="-128"/>
              <a:ea typeface="HG丸ｺﾞｼｯｸM-PRO" panose="020F0600000000000000" pitchFamily="50" charset="-128"/>
            </a:endParaRPr>
          </a:p>
          <a:p>
            <a:pPr eaLnBrk="1" hangingPunct="1">
              <a:lnSpc>
                <a:spcPct val="80000"/>
              </a:lnSpc>
              <a:spcBef>
                <a:spcPct val="20000"/>
              </a:spcBef>
              <a:buClr>
                <a:schemeClr val="tx2"/>
              </a:buClr>
              <a:buSzPct val="70000"/>
            </a:pPr>
            <a:r>
              <a:rPr lang="ja-JP" altLang="en-US" sz="3200" b="1" dirty="0" smtClean="0">
                <a:solidFill>
                  <a:srgbClr val="0070C0"/>
                </a:solidFill>
                <a:latin typeface="HG丸ｺﾞｼｯｸM-PRO" panose="020F0600000000000000" pitchFamily="50" charset="-128"/>
                <a:ea typeface="HG丸ｺﾞｼｯｸM-PRO" panose="020F0600000000000000" pitchFamily="50" charset="-128"/>
              </a:rPr>
              <a:t>・アリバイ作り</a:t>
            </a:r>
            <a:r>
              <a:rPr lang="en-US" altLang="ja-JP" sz="3200" b="1" dirty="0" smtClean="0">
                <a:solidFill>
                  <a:srgbClr val="0070C0"/>
                </a:solidFill>
                <a:latin typeface="HG丸ｺﾞｼｯｸM-PRO" panose="020F0600000000000000" pitchFamily="50" charset="-128"/>
                <a:ea typeface="HG丸ｺﾞｼｯｸM-PRO" panose="020F0600000000000000" pitchFamily="50" charset="-128"/>
              </a:rPr>
              <a:t>…</a:t>
            </a:r>
            <a:r>
              <a:rPr lang="ja-JP" altLang="en-US" sz="3200" b="1" dirty="0">
                <a:solidFill>
                  <a:srgbClr val="0070C0"/>
                </a:solidFill>
                <a:latin typeface="HG丸ｺﾞｼｯｸM-PRO" panose="020F0600000000000000" pitchFamily="50" charset="-128"/>
                <a:ea typeface="HG丸ｺﾞｼｯｸM-PRO" panose="020F0600000000000000" pitchFamily="50" charset="-128"/>
              </a:rPr>
              <a:t>　　・なじみが</a:t>
            </a:r>
            <a:r>
              <a:rPr lang="ja-JP" altLang="en-US" sz="3200" b="1" dirty="0" smtClean="0">
                <a:solidFill>
                  <a:srgbClr val="0070C0"/>
                </a:solidFill>
                <a:latin typeface="HG丸ｺﾞｼｯｸM-PRO" panose="020F0600000000000000" pitchFamily="50" charset="-128"/>
                <a:ea typeface="HG丸ｺﾞｼｯｸM-PRO" panose="020F0600000000000000" pitchFamily="50" charset="-128"/>
              </a:rPr>
              <a:t>ない</a:t>
            </a:r>
            <a:r>
              <a:rPr lang="en-US" altLang="ja-JP" sz="3200" b="1" dirty="0">
                <a:solidFill>
                  <a:srgbClr val="0070C0"/>
                </a:solidFill>
                <a:latin typeface="HG丸ｺﾞｼｯｸM-PRO" panose="020F0600000000000000" pitchFamily="50" charset="-128"/>
                <a:ea typeface="HG丸ｺﾞｼｯｸM-PRO" panose="020F0600000000000000" pitchFamily="50" charset="-128"/>
              </a:rPr>
              <a:t>…</a:t>
            </a:r>
          </a:p>
          <a:p>
            <a:pPr eaLnBrk="1" hangingPunct="1">
              <a:lnSpc>
                <a:spcPct val="80000"/>
              </a:lnSpc>
              <a:spcBef>
                <a:spcPct val="20000"/>
              </a:spcBef>
              <a:buClr>
                <a:schemeClr val="tx2"/>
              </a:buClr>
              <a:buSzPct val="70000"/>
            </a:pPr>
            <a:r>
              <a:rPr lang="ja-JP" altLang="en-US" sz="3200" b="1" dirty="0" smtClean="0">
                <a:solidFill>
                  <a:srgbClr val="0070C0"/>
                </a:solidFill>
                <a:latin typeface="HG丸ｺﾞｼｯｸM-PRO" panose="020F0600000000000000" pitchFamily="50" charset="-128"/>
                <a:ea typeface="HG丸ｺﾞｼｯｸM-PRO" panose="020F0600000000000000" pitchFamily="50" charset="-128"/>
              </a:rPr>
              <a:t>・</a:t>
            </a:r>
            <a:r>
              <a:rPr lang="ja-JP" altLang="en-US" sz="3200" b="1" dirty="0">
                <a:solidFill>
                  <a:srgbClr val="0070C0"/>
                </a:solidFill>
                <a:latin typeface="HG丸ｺﾞｼｯｸM-PRO" panose="020F0600000000000000" pitchFamily="50" charset="-128"/>
                <a:ea typeface="HG丸ｺﾞｼｯｸM-PRO" panose="020F0600000000000000" pitchFamily="50" charset="-128"/>
              </a:rPr>
              <a:t>目新しさ，場の盛り上がり</a:t>
            </a:r>
            <a:r>
              <a:rPr lang="ja-JP" altLang="en-US" sz="3200" b="1" dirty="0" smtClean="0">
                <a:solidFill>
                  <a:srgbClr val="0070C0"/>
                </a:solidFill>
                <a:latin typeface="HG丸ｺﾞｼｯｸM-PRO" panose="020F0600000000000000" pitchFamily="50" charset="-128"/>
                <a:ea typeface="HG丸ｺﾞｼｯｸM-PRO" panose="020F0600000000000000" pitchFamily="50" charset="-128"/>
              </a:rPr>
              <a:t>に</a:t>
            </a:r>
            <a:endParaRPr lang="en-US" altLang="ja-JP" sz="3200" b="1" dirty="0" smtClean="0">
              <a:solidFill>
                <a:srgbClr val="0070C0"/>
              </a:solidFill>
              <a:latin typeface="HG丸ｺﾞｼｯｸM-PRO" panose="020F0600000000000000" pitchFamily="50" charset="-128"/>
              <a:ea typeface="HG丸ｺﾞｼｯｸM-PRO" panose="020F0600000000000000" pitchFamily="50" charset="-128"/>
            </a:endParaRPr>
          </a:p>
          <a:p>
            <a:pPr eaLnBrk="1" hangingPunct="1">
              <a:lnSpc>
                <a:spcPct val="80000"/>
              </a:lnSpc>
              <a:spcBef>
                <a:spcPct val="20000"/>
              </a:spcBef>
              <a:buClr>
                <a:schemeClr val="tx2"/>
              </a:buClr>
              <a:buSzPct val="70000"/>
            </a:pPr>
            <a:r>
              <a:rPr lang="ja-JP" altLang="en-US" sz="3200" b="1" dirty="0">
                <a:solidFill>
                  <a:srgbClr val="0070C0"/>
                </a:solidFill>
                <a:latin typeface="HG丸ｺﾞｼｯｸM-PRO" panose="020F0600000000000000" pitchFamily="50" charset="-128"/>
                <a:ea typeface="HG丸ｺﾞｼｯｸM-PRO" panose="020F0600000000000000" pitchFamily="50" charset="-128"/>
              </a:rPr>
              <a:t>　</a:t>
            </a:r>
            <a:r>
              <a:rPr lang="ja-JP" altLang="en-US" sz="3200" b="1" dirty="0" smtClean="0">
                <a:solidFill>
                  <a:srgbClr val="0070C0"/>
                </a:solidFill>
                <a:latin typeface="HG丸ｺﾞｼｯｸM-PRO" panose="020F0600000000000000" pitchFamily="50" charset="-128"/>
                <a:ea typeface="HG丸ｺﾞｼｯｸM-PRO" panose="020F0600000000000000" pitchFamily="50" charset="-128"/>
              </a:rPr>
              <a:t>　　　　　　　　　注意</a:t>
            </a:r>
            <a:r>
              <a:rPr lang="ja-JP" altLang="en-US" sz="3200" b="1" dirty="0">
                <a:solidFill>
                  <a:srgbClr val="0070C0"/>
                </a:solidFill>
                <a:latin typeface="HG丸ｺﾞｼｯｸM-PRO" panose="020F0600000000000000" pitchFamily="50" charset="-128"/>
                <a:ea typeface="HG丸ｺﾞｼｯｸM-PRO" panose="020F0600000000000000" pitchFamily="50" charset="-128"/>
              </a:rPr>
              <a:t>が向かいがち</a:t>
            </a:r>
            <a:r>
              <a:rPr lang="ja-JP" altLang="en-US" sz="3200" b="1" dirty="0" smtClean="0">
                <a:solidFill>
                  <a:srgbClr val="0070C0"/>
                </a:solidFill>
                <a:latin typeface="HG丸ｺﾞｼｯｸM-PRO" panose="020F0600000000000000" pitchFamily="50" charset="-128"/>
                <a:ea typeface="HG丸ｺﾞｼｯｸM-PRO" panose="020F0600000000000000" pitchFamily="50" charset="-128"/>
              </a:rPr>
              <a:t>！</a:t>
            </a:r>
            <a:r>
              <a:rPr lang="en-US" altLang="ja-JP" sz="3200" b="1" dirty="0" smtClean="0">
                <a:solidFill>
                  <a:srgbClr val="0070C0"/>
                </a:solidFill>
                <a:latin typeface="HG丸ｺﾞｼｯｸM-PRO" panose="020F0600000000000000" pitchFamily="50" charset="-128"/>
                <a:ea typeface="HG丸ｺﾞｼｯｸM-PRO" panose="020F0600000000000000" pitchFamily="50" charset="-128"/>
              </a:rPr>
              <a:t/>
            </a:r>
            <a:br>
              <a:rPr lang="en-US" altLang="ja-JP" sz="3200" b="1" dirty="0" smtClean="0">
                <a:solidFill>
                  <a:srgbClr val="0070C0"/>
                </a:solidFill>
                <a:latin typeface="HG丸ｺﾞｼｯｸM-PRO" panose="020F0600000000000000" pitchFamily="50" charset="-128"/>
                <a:ea typeface="HG丸ｺﾞｼｯｸM-PRO" panose="020F0600000000000000" pitchFamily="50" charset="-128"/>
              </a:rPr>
            </a:br>
            <a:r>
              <a:rPr lang="ja-JP" altLang="en-US" sz="3200" b="1" dirty="0" smtClean="0">
                <a:solidFill>
                  <a:srgbClr val="0070C0"/>
                </a:solidFill>
                <a:latin typeface="HG丸ｺﾞｼｯｸM-PRO" panose="020F0600000000000000" pitchFamily="50" charset="-128"/>
                <a:ea typeface="HG丸ｺﾞｼｯｸM-PRO" panose="020F0600000000000000" pitchFamily="50" charset="-128"/>
              </a:rPr>
              <a:t>　</a:t>
            </a:r>
            <a:endParaRPr lang="en-US" altLang="ja-JP" sz="3200" b="1" dirty="0" smtClean="0">
              <a:solidFill>
                <a:srgbClr val="0070C0"/>
              </a:solidFill>
              <a:latin typeface="HG丸ｺﾞｼｯｸM-PRO" panose="020F0600000000000000" pitchFamily="50" charset="-128"/>
              <a:ea typeface="HG丸ｺﾞｼｯｸM-PRO" panose="020F0600000000000000" pitchFamily="50" charset="-128"/>
            </a:endParaRPr>
          </a:p>
          <a:p>
            <a:pPr eaLnBrk="1" hangingPunct="1">
              <a:lnSpc>
                <a:spcPct val="80000"/>
              </a:lnSpc>
              <a:spcBef>
                <a:spcPct val="20000"/>
              </a:spcBef>
              <a:buClr>
                <a:schemeClr val="tx2"/>
              </a:buClr>
              <a:buSzPct val="70000"/>
            </a:pPr>
            <a:r>
              <a:rPr lang="ja-JP" altLang="en-US" sz="3200" b="1" dirty="0">
                <a:solidFill>
                  <a:srgbClr val="0070C0"/>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rPr>
              <a:t>　</a:t>
            </a:r>
            <a:r>
              <a:rPr lang="ja-JP" altLang="en-US" sz="3200" b="1" dirty="0" smtClean="0">
                <a:solidFill>
                  <a:srgbClr val="0070C0"/>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rPr>
              <a:t>　</a:t>
            </a:r>
            <a:r>
              <a:rPr lang="ja-JP" altLang="en-US" sz="3200" b="1" dirty="0" smtClean="0">
                <a:solidFill>
                  <a:schemeClr val="accent3">
                    <a:lumMod val="75000"/>
                  </a:schemeClr>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rPr>
              <a:t>“手法</a:t>
            </a:r>
            <a:r>
              <a:rPr lang="ja-JP" altLang="en-US" sz="3200" b="1" dirty="0">
                <a:solidFill>
                  <a:schemeClr val="accent3">
                    <a:lumMod val="75000"/>
                  </a:schemeClr>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rPr>
              <a:t>ありき”からの脱却</a:t>
            </a:r>
            <a:endParaRPr lang="en-US" altLang="ja-JP" sz="3200" b="1" dirty="0">
              <a:solidFill>
                <a:schemeClr val="accent3">
                  <a:lumMod val="75000"/>
                </a:schemeClr>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endParaRPr>
          </a:p>
          <a:p>
            <a:pPr eaLnBrk="1" hangingPunct="1">
              <a:lnSpc>
                <a:spcPct val="150000"/>
              </a:lnSpc>
              <a:spcBef>
                <a:spcPct val="20000"/>
              </a:spcBef>
              <a:buClr>
                <a:schemeClr val="tx2"/>
              </a:buClr>
              <a:buSzPct val="70000"/>
            </a:pPr>
            <a:r>
              <a:rPr lang="ja-JP" altLang="en-US" sz="3200" b="1" dirty="0">
                <a:solidFill>
                  <a:srgbClr val="0000CC"/>
                </a:solidFill>
                <a:latin typeface="HG丸ｺﾞｼｯｸM-PRO" panose="020F0600000000000000" pitchFamily="50" charset="-128"/>
                <a:ea typeface="HG丸ｺﾞｼｯｸM-PRO" panose="020F0600000000000000" pitchFamily="50" charset="-128"/>
              </a:rPr>
              <a:t>　　　</a:t>
            </a:r>
            <a:r>
              <a:rPr lang="ja-JP" altLang="en-US" sz="3200" b="1" u="sng" dirty="0" smtClean="0">
                <a:solidFill>
                  <a:srgbClr val="CC0000"/>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rPr>
              <a:t>“</a:t>
            </a:r>
            <a:r>
              <a:rPr lang="ja-JP" altLang="en-US" sz="3200" b="1" u="sng" dirty="0">
                <a:solidFill>
                  <a:srgbClr val="CC0000"/>
                </a:solidFill>
                <a:effectLst>
                  <a:outerShdw blurRad="38100" dist="38100" dir="2700000" algn="tl">
                    <a:srgbClr val="C0C0C0"/>
                  </a:outerShdw>
                </a:effectLst>
                <a:latin typeface="HG丸ｺﾞｼｯｸM-PRO" panose="020F0600000000000000" pitchFamily="50" charset="-128"/>
                <a:ea typeface="HG丸ｺﾞｼｯｸM-PRO" panose="020F0600000000000000" pitchFamily="50" charset="-128"/>
              </a:rPr>
              <a:t>目的”を見失わないことが重要！</a:t>
            </a:r>
            <a:r>
              <a:rPr lang="ja-JP" altLang="en-US" sz="3200" b="1" u="sng" dirty="0">
                <a:solidFill>
                  <a:srgbClr val="FF0000"/>
                </a:solidFill>
                <a:latin typeface="HG丸ｺﾞｼｯｸM-PRO" panose="020F0600000000000000" pitchFamily="50" charset="-128"/>
                <a:ea typeface="HG丸ｺﾞｼｯｸM-PRO" panose="020F0600000000000000" pitchFamily="50" charset="-128"/>
              </a:rPr>
              <a:t>　</a:t>
            </a:r>
            <a:r>
              <a:rPr lang="ja-JP" altLang="en-US" sz="3200" b="1" dirty="0">
                <a:solidFill>
                  <a:srgbClr val="0000CC"/>
                </a:solidFill>
                <a:latin typeface="HG丸ｺﾞｼｯｸM-PRO" panose="020F0600000000000000" pitchFamily="50" charset="-128"/>
                <a:ea typeface="HG丸ｺﾞｼｯｸM-PRO" panose="020F0600000000000000" pitchFamily="50" charset="-128"/>
              </a:rPr>
              <a:t>　　</a:t>
            </a:r>
            <a:endParaRPr lang="en-US" altLang="ja-JP" sz="3200" b="1" dirty="0">
              <a:solidFill>
                <a:srgbClr val="0000CC"/>
              </a:solidFill>
              <a:latin typeface="HG丸ｺﾞｼｯｸM-PRO" panose="020F0600000000000000" pitchFamily="50" charset="-128"/>
              <a:ea typeface="HG丸ｺﾞｼｯｸM-PRO" panose="020F0600000000000000" pitchFamily="50" charset="-128"/>
            </a:endParaRPr>
          </a:p>
          <a:p>
            <a:pPr eaLnBrk="1" hangingPunct="1">
              <a:lnSpc>
                <a:spcPct val="80000"/>
              </a:lnSpc>
              <a:spcBef>
                <a:spcPct val="20000"/>
              </a:spcBef>
              <a:buClr>
                <a:schemeClr val="tx2"/>
              </a:buClr>
              <a:buSzPct val="70000"/>
              <a:buFont typeface="Wingdings" charset="2"/>
              <a:buNone/>
            </a:pPr>
            <a:r>
              <a:rPr lang="ja-JP" altLang="en-US" sz="3200" b="1" dirty="0">
                <a:solidFill>
                  <a:srgbClr val="0000CC"/>
                </a:solidFill>
                <a:latin typeface="HG丸ｺﾞｼｯｸM-PRO" panose="020F0600000000000000" pitchFamily="50" charset="-128"/>
                <a:ea typeface="HG丸ｺﾞｼｯｸM-PRO" panose="020F0600000000000000" pitchFamily="50" charset="-128"/>
              </a:rPr>
              <a:t>　　　　　</a:t>
            </a:r>
            <a:r>
              <a:rPr lang="ja-JP" altLang="en-US" sz="3200" b="1" dirty="0" smtClean="0">
                <a:solidFill>
                  <a:srgbClr val="0000CC"/>
                </a:solidFill>
                <a:latin typeface="HG丸ｺﾞｼｯｸM-PRO" panose="020F0600000000000000" pitchFamily="50" charset="-128"/>
                <a:ea typeface="HG丸ｺﾞｼｯｸM-PRO" panose="020F0600000000000000" pitchFamily="50" charset="-128"/>
              </a:rPr>
              <a:t> </a:t>
            </a:r>
            <a:r>
              <a:rPr lang="ja-JP" altLang="en-US" sz="2400" b="1" dirty="0">
                <a:solidFill>
                  <a:srgbClr val="0070C0"/>
                </a:solidFill>
                <a:latin typeface="HG丸ｺﾞｼｯｸM-PRO" panose="020F0600000000000000" pitchFamily="50" charset="-128"/>
                <a:ea typeface="HG丸ｺﾞｼｯｸM-PRO" panose="020F0600000000000000" pitchFamily="50" charset="-128"/>
              </a:rPr>
              <a:t>学習成果を見据える</a:t>
            </a:r>
            <a:r>
              <a:rPr lang="en-US" altLang="ja-JP" sz="2400" b="1" dirty="0">
                <a:solidFill>
                  <a:srgbClr val="0070C0"/>
                </a:solidFill>
                <a:latin typeface="HG丸ｺﾞｼｯｸM-PRO" panose="020F0600000000000000" pitchFamily="50" charset="-128"/>
                <a:ea typeface="HG丸ｺﾞｼｯｸM-PRO" panose="020F0600000000000000" pitchFamily="50" charset="-128"/>
              </a:rPr>
              <a:t/>
            </a:r>
            <a:br>
              <a:rPr lang="en-US" altLang="ja-JP" sz="2400" b="1" dirty="0">
                <a:solidFill>
                  <a:srgbClr val="0070C0"/>
                </a:solidFill>
                <a:latin typeface="HG丸ｺﾞｼｯｸM-PRO" panose="020F0600000000000000" pitchFamily="50" charset="-128"/>
                <a:ea typeface="HG丸ｺﾞｼｯｸM-PRO" panose="020F0600000000000000" pitchFamily="50" charset="-128"/>
              </a:rPr>
            </a:br>
            <a:r>
              <a:rPr lang="ja-JP" altLang="en-US" sz="3200" b="1" dirty="0">
                <a:solidFill>
                  <a:srgbClr val="0000CC"/>
                </a:solidFill>
                <a:latin typeface="HG丸ｺﾞｼｯｸM-PRO" panose="020F0600000000000000" pitchFamily="50" charset="-128"/>
                <a:ea typeface="HG丸ｺﾞｼｯｸM-PRO" panose="020F0600000000000000" pitchFamily="50" charset="-128"/>
              </a:rPr>
              <a:t>　　　　</a:t>
            </a:r>
            <a:r>
              <a:rPr lang="ja-JP" altLang="en-US" sz="2800" b="1" dirty="0" smtClean="0">
                <a:solidFill>
                  <a:srgbClr val="0070C0"/>
                </a:solidFill>
                <a:latin typeface="HG丸ｺﾞｼｯｸM-PRO" panose="020F0600000000000000" pitchFamily="50" charset="-128"/>
                <a:ea typeface="HG丸ｺﾞｼｯｸM-PRO" panose="020F0600000000000000" pitchFamily="50" charset="-128"/>
              </a:rPr>
              <a:t>・</a:t>
            </a:r>
            <a:r>
              <a:rPr lang="ja-JP" altLang="en-US" sz="2800" b="1" dirty="0">
                <a:latin typeface="HG丸ｺﾞｼｯｸM-PRO" panose="020F0600000000000000" pitchFamily="50" charset="-128"/>
                <a:ea typeface="HG丸ｺﾞｼｯｸM-PRO" panose="020F0600000000000000" pitchFamily="50" charset="-128"/>
              </a:rPr>
              <a:t>学習課題の解決がなされたか</a:t>
            </a:r>
            <a:r>
              <a:rPr lang="en-US" altLang="ja-JP" sz="2800" b="1" dirty="0">
                <a:latin typeface="HG丸ｺﾞｼｯｸM-PRO" panose="020F0600000000000000" pitchFamily="50" charset="-128"/>
                <a:ea typeface="HG丸ｺﾞｼｯｸM-PRO" panose="020F0600000000000000" pitchFamily="50" charset="-128"/>
              </a:rPr>
              <a:t>?</a:t>
            </a:r>
          </a:p>
          <a:p>
            <a:pPr eaLnBrk="1" hangingPunct="1">
              <a:lnSpc>
                <a:spcPct val="80000"/>
              </a:lnSpc>
              <a:spcBef>
                <a:spcPct val="20000"/>
              </a:spcBef>
              <a:buClr>
                <a:schemeClr val="tx2"/>
              </a:buClr>
              <a:buSzPct val="70000"/>
              <a:buFont typeface="Wingdings" charset="2"/>
              <a:buNone/>
            </a:pPr>
            <a:r>
              <a:rPr lang="ja-JP" altLang="en-US" sz="2800" b="1" dirty="0">
                <a:latin typeface="HG丸ｺﾞｼｯｸM-PRO" panose="020F0600000000000000" pitchFamily="50" charset="-128"/>
                <a:ea typeface="HG丸ｺﾞｼｯｸM-PRO" panose="020F0600000000000000" pitchFamily="50" charset="-128"/>
              </a:rPr>
              <a:t>　　　　　 </a:t>
            </a:r>
            <a:r>
              <a:rPr lang="ja-JP" altLang="en-US" sz="2800" b="1" dirty="0" smtClean="0">
                <a:latin typeface="HG丸ｺﾞｼｯｸM-PRO" panose="020F0600000000000000" pitchFamily="50" charset="-128"/>
                <a:ea typeface="HG丸ｺﾞｼｯｸM-PRO" panose="020F0600000000000000" pitchFamily="50" charset="-128"/>
              </a:rPr>
              <a:t> </a:t>
            </a:r>
            <a:r>
              <a:rPr lang="ja-JP" altLang="en-US" sz="2800" b="1" dirty="0">
                <a:solidFill>
                  <a:srgbClr val="0070C0"/>
                </a:solidFill>
                <a:latin typeface="HG丸ｺﾞｼｯｸM-PRO" panose="020F0600000000000000" pitchFamily="50" charset="-128"/>
                <a:ea typeface="HG丸ｺﾞｼｯｸM-PRO" panose="020F0600000000000000" pitchFamily="50" charset="-128"/>
              </a:rPr>
              <a:t>・</a:t>
            </a:r>
            <a:r>
              <a:rPr lang="ja-JP" altLang="en-US" sz="2800" b="1" dirty="0">
                <a:latin typeface="HG丸ｺﾞｼｯｸM-PRO" panose="020F0600000000000000" pitchFamily="50" charset="-128"/>
                <a:ea typeface="HG丸ｺﾞｼｯｸM-PRO" panose="020F0600000000000000" pitchFamily="50" charset="-128"/>
              </a:rPr>
              <a:t>学習者の成長があったか</a:t>
            </a:r>
            <a:r>
              <a:rPr lang="en-US" altLang="ja-JP" sz="2800" b="1" dirty="0">
                <a:latin typeface="HG丸ｺﾞｼｯｸM-PRO" panose="020F0600000000000000" pitchFamily="50" charset="-128"/>
                <a:ea typeface="HG丸ｺﾞｼｯｸM-PRO" panose="020F0600000000000000" pitchFamily="50" charset="-128"/>
              </a:rPr>
              <a:t>?</a:t>
            </a:r>
          </a:p>
          <a:p>
            <a:pPr eaLnBrk="1" hangingPunct="1">
              <a:lnSpc>
                <a:spcPct val="80000"/>
              </a:lnSpc>
              <a:spcBef>
                <a:spcPct val="20000"/>
              </a:spcBef>
              <a:buClr>
                <a:schemeClr val="tx2"/>
              </a:buClr>
              <a:buSzPct val="70000"/>
              <a:buFont typeface="Wingdings" charset="2"/>
              <a:buNone/>
            </a:pPr>
            <a:r>
              <a:rPr lang="ja-JP" altLang="en-US" sz="2800" b="1" dirty="0">
                <a:latin typeface="HG丸ｺﾞｼｯｸM-PRO" panose="020F0600000000000000" pitchFamily="50" charset="-128"/>
                <a:ea typeface="HG丸ｺﾞｼｯｸM-PRO" panose="020F0600000000000000" pitchFamily="50" charset="-128"/>
              </a:rPr>
              <a:t>　　　　　</a:t>
            </a:r>
            <a:r>
              <a:rPr lang="ja-JP" altLang="en-US" sz="2800" b="1" dirty="0" smtClean="0">
                <a:solidFill>
                  <a:srgbClr val="0070C0"/>
                </a:solidFill>
                <a:latin typeface="HG丸ｺﾞｼｯｸM-PRO" panose="020F0600000000000000" pitchFamily="50" charset="-128"/>
                <a:ea typeface="HG丸ｺﾞｼｯｸM-PRO" panose="020F0600000000000000" pitchFamily="50" charset="-128"/>
              </a:rPr>
              <a:t>  </a:t>
            </a:r>
            <a:r>
              <a:rPr lang="ja-JP" altLang="en-US" sz="2800" b="1" dirty="0">
                <a:solidFill>
                  <a:srgbClr val="0070C0"/>
                </a:solidFill>
                <a:latin typeface="HG丸ｺﾞｼｯｸM-PRO" panose="020F0600000000000000" pitchFamily="50" charset="-128"/>
                <a:ea typeface="HG丸ｺﾞｼｯｸM-PRO" panose="020F0600000000000000" pitchFamily="50" charset="-128"/>
              </a:rPr>
              <a:t>・</a:t>
            </a:r>
            <a:r>
              <a:rPr lang="ja-JP" altLang="en-US" sz="2800" b="1" dirty="0">
                <a:latin typeface="HG丸ｺﾞｼｯｸM-PRO" panose="020F0600000000000000" pitchFamily="50" charset="-128"/>
                <a:ea typeface="HG丸ｺﾞｼｯｸM-PRO" panose="020F0600000000000000" pitchFamily="50" charset="-128"/>
              </a:rPr>
              <a:t>学習活動の意味が継続して残るか</a:t>
            </a:r>
            <a:r>
              <a:rPr lang="en-US" altLang="ja-JP" sz="2800" b="1" dirty="0">
                <a:latin typeface="HG丸ｺﾞｼｯｸM-PRO" panose="020F0600000000000000" pitchFamily="50" charset="-128"/>
                <a:ea typeface="HG丸ｺﾞｼｯｸM-PRO" panose="020F0600000000000000" pitchFamily="50" charset="-128"/>
              </a:rPr>
              <a:t>?</a:t>
            </a:r>
          </a:p>
          <a:p>
            <a:pPr eaLnBrk="1" hangingPunct="1">
              <a:lnSpc>
                <a:spcPct val="80000"/>
              </a:lnSpc>
              <a:spcBef>
                <a:spcPct val="20000"/>
              </a:spcBef>
              <a:buClr>
                <a:schemeClr val="tx2"/>
              </a:buClr>
              <a:buSzPct val="70000"/>
              <a:buFont typeface="Wingdings" charset="2"/>
              <a:buNone/>
            </a:pPr>
            <a:endParaRPr lang="en-US" altLang="ja-JP" sz="2800" b="1" dirty="0">
              <a:latin typeface="HGP創英角ｺﾞｼｯｸUB" charset="-128"/>
              <a:ea typeface="HGP創英角ｺﾞｼｯｸUB" charset="-128"/>
            </a:endParaRPr>
          </a:p>
          <a:p>
            <a:pPr eaLnBrk="1" hangingPunct="1">
              <a:lnSpc>
                <a:spcPct val="80000"/>
              </a:lnSpc>
              <a:spcBef>
                <a:spcPct val="20000"/>
              </a:spcBef>
              <a:buClr>
                <a:schemeClr val="tx2"/>
              </a:buClr>
              <a:buSzPct val="70000"/>
              <a:buFont typeface="Wingdings" charset="2"/>
              <a:buNone/>
            </a:pPr>
            <a:endParaRPr lang="en-US" altLang="ja-JP" sz="2800" b="1" dirty="0">
              <a:latin typeface="HGP創英角ｺﾞｼｯｸUB" charset="-128"/>
              <a:ea typeface="HGP創英角ｺﾞｼｯｸUB" charset="-128"/>
            </a:endParaRPr>
          </a:p>
          <a:p>
            <a:pPr eaLnBrk="1" hangingPunct="1">
              <a:lnSpc>
                <a:spcPct val="80000"/>
              </a:lnSpc>
              <a:spcBef>
                <a:spcPct val="20000"/>
              </a:spcBef>
              <a:buClr>
                <a:schemeClr val="tx2"/>
              </a:buClr>
              <a:buSzPct val="70000"/>
              <a:buFont typeface="Wingdings" charset="2"/>
              <a:buNone/>
            </a:pPr>
            <a:endParaRPr lang="en-US" altLang="ja-JP" sz="3200" b="1" dirty="0">
              <a:solidFill>
                <a:srgbClr val="0000CC"/>
              </a:solidFill>
              <a:latin typeface="HGP創英角ｺﾞｼｯｸUB" charset="-128"/>
              <a:ea typeface="HGP創英角ｺﾞｼｯｸUB" charset="-128"/>
            </a:endParaRPr>
          </a:p>
          <a:p>
            <a:pPr eaLnBrk="1" hangingPunct="1">
              <a:lnSpc>
                <a:spcPct val="80000"/>
              </a:lnSpc>
              <a:spcBef>
                <a:spcPct val="20000"/>
              </a:spcBef>
              <a:buClr>
                <a:schemeClr val="tx2"/>
              </a:buClr>
              <a:buSzPct val="70000"/>
              <a:buFont typeface="Wingdings" charset="2"/>
              <a:buNone/>
            </a:pPr>
            <a:endParaRPr lang="en-US" altLang="ja-JP" sz="3200" b="1" dirty="0">
              <a:solidFill>
                <a:srgbClr val="0000CC"/>
              </a:solidFill>
              <a:latin typeface="HGP創英角ｺﾞｼｯｸUB" charset="-128"/>
              <a:ea typeface="HGP創英角ｺﾞｼｯｸUB" charset="-128"/>
            </a:endParaRPr>
          </a:p>
          <a:p>
            <a:pPr eaLnBrk="1" hangingPunct="1">
              <a:lnSpc>
                <a:spcPct val="80000"/>
              </a:lnSpc>
              <a:spcBef>
                <a:spcPct val="20000"/>
              </a:spcBef>
              <a:buClr>
                <a:schemeClr val="tx2"/>
              </a:buClr>
              <a:buSzPct val="70000"/>
              <a:buFont typeface="Wingdings" charset="2"/>
              <a:buNone/>
            </a:pPr>
            <a:endParaRPr lang="en-US" altLang="ja-JP" sz="3200" b="1" dirty="0">
              <a:solidFill>
                <a:srgbClr val="0000CC"/>
              </a:solidFill>
              <a:latin typeface="HGP創英角ｺﾞｼｯｸUB" charset="-128"/>
              <a:ea typeface="HGP創英角ｺﾞｼｯｸUB" charset="-128"/>
            </a:endParaRPr>
          </a:p>
          <a:p>
            <a:pPr eaLnBrk="1" hangingPunct="1">
              <a:lnSpc>
                <a:spcPct val="80000"/>
              </a:lnSpc>
              <a:spcBef>
                <a:spcPct val="20000"/>
              </a:spcBef>
              <a:buClr>
                <a:schemeClr val="tx2"/>
              </a:buClr>
              <a:buSzPct val="70000"/>
              <a:buFont typeface="Wingdings" charset="2"/>
              <a:buNone/>
            </a:pPr>
            <a:endParaRPr lang="en-US" altLang="ja-JP" sz="3200" b="1" dirty="0">
              <a:solidFill>
                <a:srgbClr val="0000CC"/>
              </a:solidFill>
            </a:endParaRPr>
          </a:p>
          <a:p>
            <a:pPr eaLnBrk="1" hangingPunct="1">
              <a:lnSpc>
                <a:spcPct val="80000"/>
              </a:lnSpc>
              <a:spcBef>
                <a:spcPct val="20000"/>
              </a:spcBef>
              <a:buClr>
                <a:schemeClr val="tx2"/>
              </a:buClr>
              <a:buSzPct val="70000"/>
              <a:buFont typeface="Wingdings" charset="2"/>
              <a:buNone/>
            </a:pPr>
            <a:endParaRPr lang="en-US" altLang="ja-JP" sz="3200" b="1" dirty="0">
              <a:solidFill>
                <a:srgbClr val="0000CC"/>
              </a:solidFill>
            </a:endParaRPr>
          </a:p>
          <a:p>
            <a:pPr eaLnBrk="1" hangingPunct="1">
              <a:lnSpc>
                <a:spcPct val="80000"/>
              </a:lnSpc>
              <a:spcBef>
                <a:spcPct val="20000"/>
              </a:spcBef>
              <a:buClr>
                <a:schemeClr val="tx2"/>
              </a:buClr>
              <a:buSzPct val="70000"/>
              <a:buFont typeface="Wingdings" charset="2"/>
              <a:buNone/>
            </a:pPr>
            <a:endParaRPr lang="en-US" altLang="ja-JP" sz="3200" b="1" dirty="0">
              <a:solidFill>
                <a:srgbClr val="0000CC"/>
              </a:solidFill>
            </a:endParaRPr>
          </a:p>
          <a:p>
            <a:pPr eaLnBrk="1" hangingPunct="1">
              <a:lnSpc>
                <a:spcPct val="80000"/>
              </a:lnSpc>
              <a:spcBef>
                <a:spcPct val="20000"/>
              </a:spcBef>
              <a:buClr>
                <a:schemeClr val="tx2"/>
              </a:buClr>
              <a:buSzPct val="70000"/>
              <a:buFont typeface="Wingdings" charset="2"/>
              <a:buNone/>
            </a:pPr>
            <a:endParaRPr lang="en-US" altLang="ja-JP" sz="3200" b="1" dirty="0">
              <a:solidFill>
                <a:srgbClr val="0000CC"/>
              </a:solidFill>
            </a:endParaRPr>
          </a:p>
          <a:p>
            <a:pPr eaLnBrk="1" hangingPunct="1">
              <a:lnSpc>
                <a:spcPct val="80000"/>
              </a:lnSpc>
              <a:spcBef>
                <a:spcPct val="20000"/>
              </a:spcBef>
              <a:buClr>
                <a:schemeClr val="tx2"/>
              </a:buClr>
              <a:buSzPct val="70000"/>
              <a:buFont typeface="Wingdings" charset="2"/>
              <a:buNone/>
            </a:pPr>
            <a:endParaRPr lang="en-US" altLang="ja-JP" sz="3200" b="1" dirty="0">
              <a:solidFill>
                <a:srgbClr val="0000CC"/>
              </a:solidFill>
            </a:endParaRPr>
          </a:p>
          <a:p>
            <a:pPr eaLnBrk="1" hangingPunct="1">
              <a:lnSpc>
                <a:spcPct val="80000"/>
              </a:lnSpc>
              <a:spcBef>
                <a:spcPct val="20000"/>
              </a:spcBef>
              <a:buClr>
                <a:schemeClr val="tx2"/>
              </a:buClr>
              <a:buSzPct val="70000"/>
              <a:buFont typeface="Wingdings" charset="2"/>
              <a:buNone/>
            </a:pPr>
            <a:endParaRPr lang="ja-JP" altLang="en-US" sz="3200" b="1" dirty="0">
              <a:solidFill>
                <a:srgbClr val="0000CC"/>
              </a:solidFill>
            </a:endParaRPr>
          </a:p>
          <a:p>
            <a:pPr eaLnBrk="1" hangingPunct="1">
              <a:lnSpc>
                <a:spcPct val="80000"/>
              </a:lnSpc>
              <a:spcBef>
                <a:spcPct val="20000"/>
              </a:spcBef>
              <a:buClr>
                <a:schemeClr val="tx2"/>
              </a:buClr>
              <a:buSzPct val="70000"/>
              <a:buFont typeface="Wingdings" charset="2"/>
              <a:buNone/>
            </a:pPr>
            <a:r>
              <a:rPr lang="ja-JP" altLang="en-US" sz="2800" dirty="0">
                <a:solidFill>
                  <a:srgbClr val="0000CC"/>
                </a:solidFill>
              </a:rPr>
              <a:t>　　　</a:t>
            </a:r>
            <a:endParaRPr lang="ja-JP" altLang="en-US" sz="2800" b="1" dirty="0">
              <a:solidFill>
                <a:srgbClr val="0000CC"/>
              </a:solidFill>
            </a:endParaRPr>
          </a:p>
        </p:txBody>
      </p:sp>
      <p:sp>
        <p:nvSpPr>
          <p:cNvPr id="2" name="右矢印 1"/>
          <p:cNvSpPr/>
          <p:nvPr/>
        </p:nvSpPr>
        <p:spPr>
          <a:xfrm>
            <a:off x="1454092" y="5301208"/>
            <a:ext cx="720725" cy="649287"/>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 name="スライド番号プレースホルダー 2"/>
          <p:cNvSpPr>
            <a:spLocks noGrp="1"/>
          </p:cNvSpPr>
          <p:nvPr>
            <p:ph type="sldNum" sz="quarter" idx="12"/>
          </p:nvPr>
        </p:nvSpPr>
        <p:spPr>
          <a:xfrm>
            <a:off x="396875" y="6237312"/>
            <a:ext cx="571500" cy="228600"/>
          </a:xfrm>
        </p:spPr>
        <p:txBody>
          <a:bodyPr/>
          <a:lstStyle/>
          <a:p>
            <a:fld id="{316F1BEB-ABB9-1245-B711-25DC7AB121B5}" type="slidenum">
              <a:rPr lang="ja-JP" altLang="en-US" smtClean="0"/>
              <a:pPr/>
              <a:t>8</a:t>
            </a:fld>
            <a:endParaRPr lang="ja-JP" altLang="en-US"/>
          </a:p>
        </p:txBody>
      </p:sp>
      <p:sp>
        <p:nvSpPr>
          <p:cNvPr id="6" name="正方形/長方形 5"/>
          <p:cNvSpPr/>
          <p:nvPr/>
        </p:nvSpPr>
        <p:spPr>
          <a:xfrm>
            <a:off x="243707" y="116632"/>
            <a:ext cx="871296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latin typeface="HG丸ｺﾞｼｯｸM-PRO" panose="020F0600000000000000" pitchFamily="50" charset="-128"/>
                <a:ea typeface="HG丸ｺﾞｼｯｸM-PRO" panose="020F0600000000000000" pitchFamily="50" charset="-128"/>
              </a:rPr>
              <a:t>参加型学習は</a:t>
            </a:r>
            <a:r>
              <a:rPr lang="ja-JP" altLang="en-US" sz="2800" b="1" dirty="0" smtClean="0">
                <a:solidFill>
                  <a:schemeClr val="bg1"/>
                </a:solidFill>
                <a:latin typeface="HG丸ｺﾞｼｯｸM-PRO" panose="020F0600000000000000" pitchFamily="50" charset="-128"/>
                <a:ea typeface="HG丸ｺﾞｼｯｸM-PRO" panose="020F0600000000000000" pitchFamily="50" charset="-128"/>
              </a:rPr>
              <a:t>万能</a:t>
            </a:r>
            <a:r>
              <a:rPr lang="ja-JP" altLang="en-US" sz="2800" b="1" dirty="0" smtClean="0">
                <a:latin typeface="HG丸ｺﾞｼｯｸM-PRO" panose="020F0600000000000000" pitchFamily="50" charset="-128"/>
                <a:ea typeface="HG丸ｺﾞｼｯｸM-PRO" panose="020F0600000000000000" pitchFamily="50" charset="-128"/>
              </a:rPr>
              <a:t>か？</a:t>
            </a:r>
            <a:endParaRPr lang="en-US" altLang="ja-JP" sz="2800" b="1" dirty="0">
              <a:latin typeface="HG丸ｺﾞｼｯｸM-PRO" panose="020F0600000000000000" pitchFamily="50" charset="-128"/>
              <a:ea typeface="HG丸ｺﾞｼｯｸM-PRO" panose="020F0600000000000000" pitchFamily="50" charset="-128"/>
            </a:endParaRPr>
          </a:p>
        </p:txBody>
      </p:sp>
      <p:pic>
        <p:nvPicPr>
          <p:cNvPr id="4" name="参加がｔ学習の必要性について⑧.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1560" y="5340895"/>
            <a:ext cx="609600" cy="609600"/>
          </a:xfrm>
          <a:prstGeom prst="rect">
            <a:avLst/>
          </a:prstGeom>
        </p:spPr>
      </p:pic>
    </p:spTree>
    <p:extLst>
      <p:ext uri="{BB962C8B-B14F-4D97-AF65-F5344CB8AC3E}">
        <p14:creationId xmlns:p14="http://schemas.microsoft.com/office/powerpoint/2010/main" val="1475476099"/>
      </p:ext>
    </p:ext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8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250780" y="6309320"/>
            <a:ext cx="571500" cy="228600"/>
          </a:xfrm>
        </p:spPr>
        <p:txBody>
          <a:bodyPr/>
          <a:lstStyle/>
          <a:p>
            <a:fld id="{0897680C-E90F-4817-8673-5099034D944A}" type="slidenum">
              <a:rPr kumimoji="1" lang="ja-JP" altLang="en-US" smtClean="0"/>
              <a:t>9</a:t>
            </a:fld>
            <a:endParaRPr kumimoji="1" lang="ja-JP" altLang="en-US" dirty="0"/>
          </a:p>
        </p:txBody>
      </p:sp>
      <p:sp>
        <p:nvSpPr>
          <p:cNvPr id="3" name="コンテンツ プレースホルダー 2"/>
          <p:cNvSpPr>
            <a:spLocks noGrp="1"/>
          </p:cNvSpPr>
          <p:nvPr>
            <p:ph idx="4294967295"/>
          </p:nvPr>
        </p:nvSpPr>
        <p:spPr>
          <a:xfrm>
            <a:off x="755576" y="1268760"/>
            <a:ext cx="8208912" cy="5287264"/>
          </a:xfrm>
        </p:spPr>
        <p:txBody>
          <a:bodyPr>
            <a:noAutofit/>
          </a:bodyPr>
          <a:lstStyle/>
          <a:p>
            <a:pPr marL="0" indent="0">
              <a:lnSpc>
                <a:spcPts val="3000"/>
              </a:lnSpc>
              <a:buNone/>
            </a:pPr>
            <a:r>
              <a:rPr lang="ja-JP" altLang="en-US" sz="2800" b="1" dirty="0" smtClean="0">
                <a:solidFill>
                  <a:srgbClr val="0070C0"/>
                </a:solidFill>
                <a:latin typeface="HG丸ｺﾞｼｯｸM-PRO" panose="020F0600000000000000" pitchFamily="50" charset="-128"/>
                <a:ea typeface="HG丸ｺﾞｼｯｸM-PRO" panose="020F0600000000000000" pitchFamily="50" charset="-128"/>
              </a:rPr>
              <a:t>・参加型学習を活用した事例</a:t>
            </a:r>
            <a:r>
              <a:rPr lang="en-US" altLang="ja-JP" sz="2800" b="1" dirty="0">
                <a:solidFill>
                  <a:srgbClr val="0070C0"/>
                </a:solidFill>
                <a:latin typeface="HG丸ｺﾞｼｯｸM-PRO" panose="020F0600000000000000" pitchFamily="50" charset="-128"/>
                <a:ea typeface="HG丸ｺﾞｼｯｸM-PRO" panose="020F0600000000000000" pitchFamily="50" charset="-128"/>
              </a:rPr>
              <a:t/>
            </a:r>
            <a:br>
              <a:rPr lang="en-US" altLang="ja-JP" sz="2800" b="1" dirty="0">
                <a:solidFill>
                  <a:srgbClr val="0070C0"/>
                </a:solidFill>
                <a:latin typeface="HG丸ｺﾞｼｯｸM-PRO" panose="020F0600000000000000" pitchFamily="50" charset="-128"/>
                <a:ea typeface="HG丸ｺﾞｼｯｸM-PRO" panose="020F0600000000000000" pitchFamily="50" charset="-128"/>
              </a:rPr>
            </a:br>
            <a:r>
              <a:rPr kumimoji="1" lang="ja-JP" altLang="en-US" b="1" dirty="0" smtClean="0">
                <a:latin typeface="HG丸ｺﾞｼｯｸM-PRO" panose="020F0600000000000000" pitchFamily="50" charset="-128"/>
                <a:ea typeface="HG丸ｺﾞｼｯｸM-PRO" panose="020F0600000000000000" pitchFamily="50" charset="-128"/>
              </a:rPr>
              <a:t>「参加者同士で情報交流したからＯＫ？」</a:t>
            </a:r>
            <a:r>
              <a:rPr kumimoji="1" lang="en-US" altLang="ja-JP" b="1" dirty="0" smtClean="0">
                <a:latin typeface="HG丸ｺﾞｼｯｸM-PRO" panose="020F0600000000000000" pitchFamily="50" charset="-128"/>
                <a:ea typeface="HG丸ｺﾞｼｯｸM-PRO" panose="020F0600000000000000" pitchFamily="50" charset="-128"/>
              </a:rPr>
              <a:t/>
            </a:r>
            <a:br>
              <a:rPr kumimoji="1" lang="en-US" altLang="ja-JP" b="1" dirty="0" smtClean="0">
                <a:latin typeface="HG丸ｺﾞｼｯｸM-PRO" panose="020F0600000000000000" pitchFamily="50" charset="-128"/>
                <a:ea typeface="HG丸ｺﾞｼｯｸM-PRO" panose="020F0600000000000000" pitchFamily="50" charset="-128"/>
              </a:rPr>
            </a:br>
            <a:r>
              <a:rPr kumimoji="1" lang="ja-JP" altLang="en-US" b="1" dirty="0" smtClean="0">
                <a:latin typeface="HG丸ｺﾞｼｯｸM-PRO" panose="020F0600000000000000" pitchFamily="50" charset="-128"/>
                <a:ea typeface="HG丸ｺﾞｼｯｸM-PRO" panose="020F0600000000000000" pitchFamily="50" charset="-128"/>
              </a:rPr>
              <a:t>「</a:t>
            </a:r>
            <a:r>
              <a:rPr lang="ja-JP" altLang="en-US" b="1" dirty="0" smtClean="0">
                <a:latin typeface="HG丸ｺﾞｼｯｸM-PRO" panose="020F0600000000000000" pitchFamily="50" charset="-128"/>
                <a:ea typeface="HG丸ｺﾞｼｯｸM-PRO" panose="020F0600000000000000" pitchFamily="50" charset="-128"/>
              </a:rPr>
              <a:t>意見を聞いておいたからＯＫ？」</a:t>
            </a:r>
            <a:r>
              <a:rPr lang="en-US" altLang="ja-JP" b="1" dirty="0" smtClean="0">
                <a:latin typeface="HG丸ｺﾞｼｯｸM-PRO" panose="020F0600000000000000" pitchFamily="50" charset="-128"/>
                <a:ea typeface="HG丸ｺﾞｼｯｸM-PRO" panose="020F0600000000000000" pitchFamily="50" charset="-128"/>
              </a:rPr>
              <a:t/>
            </a:r>
            <a:br>
              <a:rPr lang="en-US" altLang="ja-JP" b="1" dirty="0" smtClean="0">
                <a:latin typeface="HG丸ｺﾞｼｯｸM-PRO" panose="020F0600000000000000" pitchFamily="50" charset="-128"/>
                <a:ea typeface="HG丸ｺﾞｼｯｸM-PRO" panose="020F0600000000000000" pitchFamily="50" charset="-128"/>
              </a:rPr>
            </a:br>
            <a:r>
              <a:rPr kumimoji="1" lang="ja-JP" altLang="en-US" sz="3200" dirty="0" smtClean="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　</a:t>
            </a:r>
            <a:r>
              <a:rPr kumimoji="1" lang="ja-JP" altLang="en-US" sz="2800" b="1" dirty="0" smtClean="0">
                <a:solidFill>
                  <a:srgbClr val="CC0000"/>
                </a:solidFill>
                <a:latin typeface="HG丸ｺﾞｼｯｸM-PRO" panose="020F0600000000000000" pitchFamily="50" charset="-128"/>
                <a:ea typeface="HG丸ｺﾞｼｯｸM-PRO" panose="020F0600000000000000" pitchFamily="50" charset="-128"/>
              </a:rPr>
              <a:t>◎</a:t>
            </a:r>
            <a:r>
              <a:rPr kumimoji="1" lang="ja-JP" altLang="en-US" sz="2800" b="1" u="sng" dirty="0" smtClean="0">
                <a:solidFill>
                  <a:srgbClr val="CC0000"/>
                </a:solidFill>
                <a:latin typeface="HG丸ｺﾞｼｯｸM-PRO" panose="020F0600000000000000" pitchFamily="50" charset="-128"/>
                <a:ea typeface="HG丸ｺﾞｼｯｸM-PRO" panose="020F0600000000000000" pitchFamily="50" charset="-128"/>
              </a:rPr>
              <a:t>学習形態や手法を用いることが，</a:t>
            </a:r>
            <a:r>
              <a:rPr kumimoji="1" lang="en-US" altLang="ja-JP" sz="2800" b="1" u="sng" dirty="0" smtClean="0">
                <a:solidFill>
                  <a:srgbClr val="CC0000"/>
                </a:solidFill>
                <a:latin typeface="HG丸ｺﾞｼｯｸM-PRO" panose="020F0600000000000000" pitchFamily="50" charset="-128"/>
                <a:ea typeface="HG丸ｺﾞｼｯｸM-PRO" panose="020F0600000000000000" pitchFamily="50" charset="-128"/>
              </a:rPr>
              <a:t/>
            </a:r>
            <a:br>
              <a:rPr kumimoji="1" lang="en-US" altLang="ja-JP" sz="2800" b="1" u="sng" dirty="0" smtClean="0">
                <a:solidFill>
                  <a:srgbClr val="CC0000"/>
                </a:solidFill>
                <a:latin typeface="HG丸ｺﾞｼｯｸM-PRO" panose="020F0600000000000000" pitchFamily="50" charset="-128"/>
                <a:ea typeface="HG丸ｺﾞｼｯｸM-PRO" panose="020F0600000000000000" pitchFamily="50" charset="-128"/>
              </a:rPr>
            </a:br>
            <a:r>
              <a:rPr kumimoji="1" lang="ja-JP" altLang="en-US" sz="2800" b="1" dirty="0" smtClean="0">
                <a:solidFill>
                  <a:srgbClr val="CC0000"/>
                </a:solidFill>
                <a:latin typeface="HG丸ｺﾞｼｯｸM-PRO" panose="020F0600000000000000" pitchFamily="50" charset="-128"/>
                <a:ea typeface="HG丸ｺﾞｼｯｸM-PRO" panose="020F0600000000000000" pitchFamily="50" charset="-128"/>
              </a:rPr>
              <a:t>　　</a:t>
            </a:r>
            <a:r>
              <a:rPr kumimoji="1" lang="ja-JP" altLang="en-US" sz="2800" b="1" u="sng" dirty="0" smtClean="0">
                <a:solidFill>
                  <a:srgbClr val="CC0000"/>
                </a:solidFill>
                <a:latin typeface="HG丸ｺﾞｼｯｸM-PRO" panose="020F0600000000000000" pitchFamily="50" charset="-128"/>
                <a:ea typeface="HG丸ｺﾞｼｯｸM-PRO" panose="020F0600000000000000" pitchFamily="50" charset="-128"/>
              </a:rPr>
              <a:t>目的となっているケースがありませんか。</a:t>
            </a:r>
            <a:r>
              <a:rPr kumimoji="1" lang="en-US" altLang="ja-JP" sz="2800" b="1" u="sng" dirty="0" smtClean="0">
                <a:solidFill>
                  <a:srgbClr val="CC0000"/>
                </a:solidFill>
                <a:latin typeface="HG丸ｺﾞｼｯｸM-PRO" panose="020F0600000000000000" pitchFamily="50" charset="-128"/>
                <a:ea typeface="HG丸ｺﾞｼｯｸM-PRO" panose="020F0600000000000000" pitchFamily="50" charset="-128"/>
              </a:rPr>
              <a:t/>
            </a:r>
            <a:br>
              <a:rPr kumimoji="1" lang="en-US" altLang="ja-JP" sz="2800" b="1" u="sng" dirty="0" smtClean="0">
                <a:solidFill>
                  <a:srgbClr val="CC0000"/>
                </a:solidFill>
                <a:latin typeface="HG丸ｺﾞｼｯｸM-PRO" panose="020F0600000000000000" pitchFamily="50" charset="-128"/>
                <a:ea typeface="HG丸ｺﾞｼｯｸM-PRO" panose="020F0600000000000000" pitchFamily="50" charset="-128"/>
              </a:rPr>
            </a:br>
            <a:endParaRPr kumimoji="1" lang="en-US" altLang="ja-JP" sz="2800" b="1" u="sng" dirty="0" smtClean="0">
              <a:solidFill>
                <a:srgbClr val="CC0000"/>
              </a:solidFill>
              <a:latin typeface="HG丸ｺﾞｼｯｸM-PRO" panose="020F0600000000000000" pitchFamily="50" charset="-128"/>
              <a:ea typeface="HG丸ｺﾞｼｯｸM-PRO" panose="020F0600000000000000" pitchFamily="50" charset="-128"/>
            </a:endParaRPr>
          </a:p>
          <a:p>
            <a:pPr marL="0" indent="0">
              <a:lnSpc>
                <a:spcPts val="3000"/>
              </a:lnSpc>
              <a:buNone/>
            </a:pPr>
            <a:r>
              <a:rPr lang="ja-JP" altLang="en-US" sz="2800" b="1" dirty="0" smtClean="0">
                <a:solidFill>
                  <a:srgbClr val="0070C0"/>
                </a:solidFill>
                <a:latin typeface="HG丸ｺﾞｼｯｸM-PRO" panose="020F0600000000000000" pitchFamily="50" charset="-128"/>
                <a:ea typeface="HG丸ｺﾞｼｯｸM-PRO" panose="020F0600000000000000" pitchFamily="50" charset="-128"/>
              </a:rPr>
              <a:t>・参加型学習を実施したとしても</a:t>
            </a:r>
            <a:r>
              <a:rPr lang="en-US" altLang="ja-JP" sz="2800" b="1" dirty="0">
                <a:solidFill>
                  <a:srgbClr val="0070C0"/>
                </a:solidFill>
                <a:latin typeface="HG丸ｺﾞｼｯｸM-PRO" panose="020F0600000000000000" pitchFamily="50" charset="-128"/>
                <a:ea typeface="HG丸ｺﾞｼｯｸM-PRO" panose="020F0600000000000000" pitchFamily="50" charset="-128"/>
              </a:rPr>
              <a:t>…</a:t>
            </a:r>
            <a:r>
              <a:rPr lang="en-US" altLang="ja-JP" sz="2800" b="1" dirty="0" smtClean="0">
                <a:solidFill>
                  <a:srgbClr val="0070C0"/>
                </a:solidFill>
                <a:latin typeface="HG丸ｺﾞｼｯｸM-PRO" panose="020F0600000000000000" pitchFamily="50" charset="-128"/>
                <a:ea typeface="HG丸ｺﾞｼｯｸM-PRO" panose="020F0600000000000000" pitchFamily="50" charset="-128"/>
              </a:rPr>
              <a:t/>
            </a:r>
            <a:br>
              <a:rPr lang="en-US" altLang="ja-JP" sz="2800" b="1" dirty="0" smtClean="0">
                <a:solidFill>
                  <a:srgbClr val="0070C0"/>
                </a:solidFill>
                <a:latin typeface="HG丸ｺﾞｼｯｸM-PRO" panose="020F0600000000000000" pitchFamily="50" charset="-128"/>
                <a:ea typeface="HG丸ｺﾞｼｯｸM-PRO" panose="020F0600000000000000" pitchFamily="50" charset="-128"/>
              </a:rPr>
            </a:br>
            <a:r>
              <a:rPr lang="ja-JP" altLang="en-US" sz="2800" b="1" dirty="0" smtClean="0">
                <a:solidFill>
                  <a:srgbClr val="0070C0"/>
                </a:solidFill>
                <a:latin typeface="HG丸ｺﾞｼｯｸM-PRO" panose="020F0600000000000000" pitchFamily="50" charset="-128"/>
                <a:ea typeface="HG丸ｺﾞｼｯｸM-PRO" panose="020F0600000000000000" pitchFamily="50" charset="-128"/>
              </a:rPr>
              <a:t>　</a:t>
            </a:r>
            <a:r>
              <a:rPr kumimoji="1" lang="ja-JP" altLang="en-US" b="1" dirty="0" smtClean="0">
                <a:latin typeface="HG丸ｺﾞｼｯｸM-PRO" panose="020F0600000000000000" pitchFamily="50" charset="-128"/>
                <a:ea typeface="HG丸ｺﾞｼｯｸM-PRO" panose="020F0600000000000000" pitchFamily="50" charset="-128"/>
              </a:rPr>
              <a:t>①</a:t>
            </a:r>
            <a:r>
              <a:rPr lang="ja-JP" altLang="en-US" b="1" dirty="0">
                <a:latin typeface="HG丸ｺﾞｼｯｸM-PRO" panose="020F0600000000000000" pitchFamily="50" charset="-128"/>
                <a:ea typeface="HG丸ｺﾞｼｯｸM-PRO" panose="020F0600000000000000" pitchFamily="50" charset="-128"/>
              </a:rPr>
              <a:t>マンネリ化してしまっている・やらされ</a:t>
            </a:r>
            <a:r>
              <a:rPr lang="ja-JP" altLang="en-US" b="1" dirty="0" smtClean="0">
                <a:latin typeface="HG丸ｺﾞｼｯｸM-PRO" panose="020F0600000000000000" pitchFamily="50" charset="-128"/>
                <a:ea typeface="HG丸ｺﾞｼｯｸM-PRO" panose="020F0600000000000000" pitchFamily="50" charset="-128"/>
              </a:rPr>
              <a:t>感</a:t>
            </a:r>
            <a:r>
              <a:rPr lang="en-US" altLang="ja-JP" b="1" dirty="0" smtClean="0">
                <a:latin typeface="HG丸ｺﾞｼｯｸM-PRO" panose="020F0600000000000000" pitchFamily="50" charset="-128"/>
                <a:ea typeface="HG丸ｺﾞｼｯｸM-PRO" panose="020F0600000000000000" pitchFamily="50" charset="-128"/>
              </a:rPr>
              <a:t/>
            </a:r>
            <a:br>
              <a:rPr lang="en-US" altLang="ja-JP" b="1" dirty="0" smtClean="0">
                <a:latin typeface="HG丸ｺﾞｼｯｸM-PRO" panose="020F0600000000000000" pitchFamily="50" charset="-128"/>
                <a:ea typeface="HG丸ｺﾞｼｯｸM-PRO" panose="020F0600000000000000" pitchFamily="50" charset="-128"/>
              </a:rPr>
            </a:br>
            <a:r>
              <a:rPr lang="ja-JP" altLang="en-US" b="1" dirty="0" smtClean="0">
                <a:latin typeface="HG丸ｺﾞｼｯｸM-PRO" panose="020F0600000000000000" pitchFamily="50" charset="-128"/>
                <a:ea typeface="HG丸ｺﾞｼｯｸM-PRO" panose="020F0600000000000000" pitchFamily="50" charset="-128"/>
              </a:rPr>
              <a:t>　②</a:t>
            </a:r>
            <a:r>
              <a:rPr lang="ja-JP" altLang="en-US" b="1" dirty="0">
                <a:latin typeface="HG丸ｺﾞｼｯｸM-PRO" panose="020F0600000000000000" pitchFamily="50" charset="-128"/>
                <a:ea typeface="HG丸ｺﾞｼｯｸM-PRO" panose="020F0600000000000000" pitchFamily="50" charset="-128"/>
              </a:rPr>
              <a:t>成果か見えない・もやもや</a:t>
            </a:r>
            <a:r>
              <a:rPr lang="ja-JP" altLang="en-US" b="1" dirty="0" smtClean="0">
                <a:latin typeface="HG丸ｺﾞｼｯｸM-PRO" panose="020F0600000000000000" pitchFamily="50" charset="-128"/>
                <a:ea typeface="HG丸ｺﾞｼｯｸM-PRO" panose="020F0600000000000000" pitchFamily="50" charset="-128"/>
              </a:rPr>
              <a:t>感</a:t>
            </a:r>
            <a:r>
              <a:rPr lang="en-US" altLang="ja-JP" b="1" dirty="0" smtClean="0">
                <a:latin typeface="HG丸ｺﾞｼｯｸM-PRO" panose="020F0600000000000000" pitchFamily="50" charset="-128"/>
                <a:ea typeface="HG丸ｺﾞｼｯｸM-PRO" panose="020F0600000000000000" pitchFamily="50" charset="-128"/>
              </a:rPr>
              <a:t/>
            </a:r>
            <a:br>
              <a:rPr lang="en-US" altLang="ja-JP" b="1" dirty="0" smtClean="0">
                <a:latin typeface="HG丸ｺﾞｼｯｸM-PRO" panose="020F0600000000000000" pitchFamily="50" charset="-128"/>
                <a:ea typeface="HG丸ｺﾞｼｯｸM-PRO" panose="020F0600000000000000" pitchFamily="50" charset="-128"/>
              </a:rPr>
            </a:br>
            <a:r>
              <a:rPr lang="ja-JP" altLang="en-US" b="1" dirty="0" smtClean="0">
                <a:latin typeface="HG丸ｺﾞｼｯｸM-PRO" panose="020F0600000000000000" pitchFamily="50" charset="-128"/>
                <a:ea typeface="HG丸ｺﾞｼｯｸM-PRO" panose="020F0600000000000000" pitchFamily="50" charset="-128"/>
              </a:rPr>
              <a:t>　</a:t>
            </a:r>
            <a:r>
              <a:rPr kumimoji="1" lang="ja-JP" altLang="en-US" b="1" dirty="0" smtClean="0">
                <a:latin typeface="HG丸ｺﾞｼｯｸM-PRO" panose="020F0600000000000000" pitchFamily="50" charset="-128"/>
                <a:ea typeface="HG丸ｺﾞｼｯｸM-PRO" panose="020F0600000000000000" pitchFamily="50" charset="-128"/>
              </a:rPr>
              <a:t>③</a:t>
            </a:r>
            <a:r>
              <a:rPr lang="ja-JP" altLang="en-US" b="1" dirty="0">
                <a:latin typeface="HG丸ｺﾞｼｯｸM-PRO" panose="020F0600000000000000" pitchFamily="50" charset="-128"/>
                <a:ea typeface="HG丸ｺﾞｼｯｸM-PRO" panose="020F0600000000000000" pitchFamily="50" charset="-128"/>
              </a:rPr>
              <a:t>一人でやりたい</a:t>
            </a:r>
            <a:endParaRPr lang="en-US" altLang="ja-JP" b="1" dirty="0">
              <a:latin typeface="HG丸ｺﾞｼｯｸM-PRO" panose="020F0600000000000000" pitchFamily="50" charset="-128"/>
              <a:ea typeface="HG丸ｺﾞｼｯｸM-PRO" panose="020F0600000000000000" pitchFamily="50" charset="-128"/>
            </a:endParaRPr>
          </a:p>
          <a:p>
            <a:pPr marL="0" indent="0">
              <a:lnSpc>
                <a:spcPts val="3000"/>
              </a:lnSpc>
              <a:buNone/>
            </a:pPr>
            <a:r>
              <a:rPr lang="ja-JP" altLang="en-US" sz="3200" b="1" dirty="0" smtClean="0">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　</a:t>
            </a:r>
            <a:r>
              <a:rPr lang="ja-JP" altLang="en-US" sz="2800" b="1" dirty="0" smtClean="0">
                <a:solidFill>
                  <a:srgbClr val="CC0000"/>
                </a:solidFill>
                <a:latin typeface="HG丸ｺﾞｼｯｸM-PRO" panose="020F0600000000000000" pitchFamily="50" charset="-128"/>
                <a:ea typeface="HG丸ｺﾞｼｯｸM-PRO" panose="020F0600000000000000" pitchFamily="50" charset="-128"/>
              </a:rPr>
              <a:t>◎</a:t>
            </a:r>
            <a:r>
              <a:rPr lang="ja-JP" altLang="en-US" sz="2800" b="1" u="sng" dirty="0" smtClean="0">
                <a:solidFill>
                  <a:srgbClr val="CC0000"/>
                </a:solidFill>
                <a:latin typeface="HG丸ｺﾞｼｯｸM-PRO" panose="020F0600000000000000" pitchFamily="50" charset="-128"/>
                <a:ea typeface="HG丸ｺﾞｼｯｸM-PRO" panose="020F0600000000000000" pitchFamily="50" charset="-128"/>
              </a:rPr>
              <a:t>参加者は，本当に目的達成に近づいている</a:t>
            </a:r>
            <a:r>
              <a:rPr lang="en-US" altLang="ja-JP" sz="2800" b="1" u="sng" dirty="0" smtClean="0">
                <a:solidFill>
                  <a:srgbClr val="CC0000"/>
                </a:solidFill>
                <a:latin typeface="HG丸ｺﾞｼｯｸM-PRO" panose="020F0600000000000000" pitchFamily="50" charset="-128"/>
                <a:ea typeface="HG丸ｺﾞｼｯｸM-PRO" panose="020F0600000000000000" pitchFamily="50" charset="-128"/>
              </a:rPr>
              <a:t/>
            </a:r>
            <a:br>
              <a:rPr lang="en-US" altLang="ja-JP" sz="2800" b="1" u="sng" dirty="0" smtClean="0">
                <a:solidFill>
                  <a:srgbClr val="CC0000"/>
                </a:solidFill>
                <a:latin typeface="HG丸ｺﾞｼｯｸM-PRO" panose="020F0600000000000000" pitchFamily="50" charset="-128"/>
                <a:ea typeface="HG丸ｺﾞｼｯｸM-PRO" panose="020F0600000000000000" pitchFamily="50" charset="-128"/>
              </a:rPr>
            </a:br>
            <a:r>
              <a:rPr lang="ja-JP" altLang="en-US" sz="2800" b="1" dirty="0">
                <a:solidFill>
                  <a:srgbClr val="CC0000"/>
                </a:solidFill>
                <a:latin typeface="HG丸ｺﾞｼｯｸM-PRO" panose="020F0600000000000000" pitchFamily="50" charset="-128"/>
                <a:ea typeface="HG丸ｺﾞｼｯｸM-PRO" panose="020F0600000000000000" pitchFamily="50" charset="-128"/>
              </a:rPr>
              <a:t>　</a:t>
            </a:r>
            <a:r>
              <a:rPr lang="ja-JP" altLang="en-US" sz="2800" b="1" dirty="0" smtClean="0">
                <a:solidFill>
                  <a:srgbClr val="CC0000"/>
                </a:solidFill>
                <a:latin typeface="HG丸ｺﾞｼｯｸM-PRO" panose="020F0600000000000000" pitchFamily="50" charset="-128"/>
                <a:ea typeface="HG丸ｺﾞｼｯｸM-PRO" panose="020F0600000000000000" pitchFamily="50" charset="-128"/>
              </a:rPr>
              <a:t>　</a:t>
            </a:r>
            <a:r>
              <a:rPr lang="ja-JP" altLang="en-US" sz="2800" b="1" u="sng" dirty="0" smtClean="0">
                <a:solidFill>
                  <a:srgbClr val="CC0000"/>
                </a:solidFill>
                <a:latin typeface="HG丸ｺﾞｼｯｸM-PRO" panose="020F0600000000000000" pitchFamily="50" charset="-128"/>
                <a:ea typeface="HG丸ｺﾞｼｯｸM-PRO" panose="020F0600000000000000" pitchFamily="50" charset="-128"/>
              </a:rPr>
              <a:t>のでしょうか。</a:t>
            </a:r>
            <a:endParaRPr kumimoji="1" lang="ja-JP" altLang="en-US" sz="2800" b="1" u="sng" dirty="0">
              <a:solidFill>
                <a:srgbClr val="CC0000"/>
              </a:solidFill>
              <a:latin typeface="HG丸ｺﾞｼｯｸM-PRO" panose="020F0600000000000000" pitchFamily="50" charset="-128"/>
              <a:ea typeface="HG丸ｺﾞｼｯｸM-PRO" panose="020F0600000000000000" pitchFamily="50" charset="-128"/>
            </a:endParaRPr>
          </a:p>
        </p:txBody>
      </p:sp>
      <p:sp>
        <p:nvSpPr>
          <p:cNvPr id="2" name="タイトル 1"/>
          <p:cNvSpPr>
            <a:spLocks noGrp="1"/>
          </p:cNvSpPr>
          <p:nvPr>
            <p:ph type="title" idx="4294967295"/>
          </p:nvPr>
        </p:nvSpPr>
        <p:spPr>
          <a:xfrm>
            <a:off x="0" y="355600"/>
            <a:ext cx="8382000" cy="1054100"/>
          </a:xfrm>
        </p:spPr>
        <p:txBody>
          <a:bodyPr/>
          <a:lstStyle/>
          <a:p>
            <a:r>
              <a:rPr kumimoji="1" lang="ja-JP" altLang="en-US" dirty="0" smtClean="0"/>
              <a:t>　　</a:t>
            </a:r>
            <a:endParaRPr kumimoji="1" lang="ja-JP" altLang="en-US" dirty="0"/>
          </a:p>
        </p:txBody>
      </p:sp>
      <p:sp>
        <p:nvSpPr>
          <p:cNvPr id="6" name="正方形/長方形 5"/>
          <p:cNvSpPr/>
          <p:nvPr/>
        </p:nvSpPr>
        <p:spPr>
          <a:xfrm>
            <a:off x="251520" y="188640"/>
            <a:ext cx="871296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latin typeface="HG丸ｺﾞｼｯｸM-PRO" panose="020F0600000000000000" pitchFamily="50" charset="-128"/>
                <a:ea typeface="HG丸ｺﾞｼｯｸM-PRO" panose="020F0600000000000000" pitchFamily="50" charset="-128"/>
              </a:rPr>
              <a:t>参加型学習において，何をすべきであるか</a:t>
            </a:r>
            <a:r>
              <a:rPr lang="en-US" altLang="ja-JP" sz="2800" b="1" dirty="0" smtClean="0">
                <a:latin typeface="HG丸ｺﾞｼｯｸM-PRO" panose="020F0600000000000000" pitchFamily="50" charset="-128"/>
                <a:ea typeface="HG丸ｺﾞｼｯｸM-PRO" panose="020F0600000000000000" pitchFamily="50" charset="-128"/>
              </a:rPr>
              <a:t/>
            </a:r>
            <a:br>
              <a:rPr lang="en-US" altLang="ja-JP" sz="2800" b="1" dirty="0" smtClean="0">
                <a:latin typeface="HG丸ｺﾞｼｯｸM-PRO" panose="020F0600000000000000" pitchFamily="50" charset="-128"/>
                <a:ea typeface="HG丸ｺﾞｼｯｸM-PRO" panose="020F0600000000000000" pitchFamily="50" charset="-128"/>
              </a:rPr>
            </a:br>
            <a:r>
              <a:rPr lang="ja-JP" altLang="en-US" sz="2400" b="1" dirty="0" smtClean="0">
                <a:solidFill>
                  <a:schemeClr val="accent4">
                    <a:lumMod val="20000"/>
                    <a:lumOff val="80000"/>
                  </a:schemeClr>
                </a:solidFill>
                <a:latin typeface="HG丸ｺﾞｼｯｸM-PRO" panose="020F0600000000000000" pitchFamily="50" charset="-128"/>
                <a:ea typeface="HG丸ｺﾞｼｯｸM-PRO" panose="020F0600000000000000" pitchFamily="50" charset="-128"/>
              </a:rPr>
              <a:t>参加型学習の落とし穴</a:t>
            </a:r>
            <a:endParaRPr lang="en-US" altLang="ja-JP" sz="2800" b="1" dirty="0">
              <a:solidFill>
                <a:schemeClr val="accent4">
                  <a:lumMod val="20000"/>
                  <a:lumOff val="80000"/>
                </a:schemeClr>
              </a:solidFill>
              <a:latin typeface="HG丸ｺﾞｼｯｸM-PRO" panose="020F0600000000000000" pitchFamily="50" charset="-128"/>
              <a:ea typeface="HG丸ｺﾞｼｯｸM-PRO" panose="020F0600000000000000" pitchFamily="50" charset="-128"/>
            </a:endParaRPr>
          </a:p>
        </p:txBody>
      </p:sp>
      <p:pic>
        <p:nvPicPr>
          <p:cNvPr id="5" name="参加型学習の必要性について⑨.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7544" y="5445224"/>
            <a:ext cx="609600" cy="609600"/>
          </a:xfrm>
          <a:prstGeom prst="rect">
            <a:avLst/>
          </a:prstGeom>
        </p:spPr>
      </p:pic>
    </p:spTree>
    <p:extLst>
      <p:ext uri="{BB962C8B-B14F-4D97-AF65-F5344CB8AC3E}">
        <p14:creationId xmlns:p14="http://schemas.microsoft.com/office/powerpoint/2010/main" val="2395772065"/>
      </p:ext>
    </p:ext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6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テーマ1">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8141</TotalTime>
  <Words>1302</Words>
  <Application>Microsoft Office PowerPoint</Application>
  <PresentationFormat>画面に合わせる (4:3)</PresentationFormat>
  <Paragraphs>231</Paragraphs>
  <Slides>11</Slides>
  <Notes>11</Notes>
  <HiddenSlides>0</HiddenSlides>
  <MMClips>10</MMClips>
  <ScaleCrop>false</ScaleCrop>
  <HeadingPairs>
    <vt:vector size="4" baseType="variant">
      <vt:variant>
        <vt:lpstr>テーマ</vt:lpstr>
      </vt:variant>
      <vt:variant>
        <vt:i4>1</vt:i4>
      </vt:variant>
      <vt:variant>
        <vt:lpstr>スライド タイトル</vt:lpstr>
      </vt:variant>
      <vt:variant>
        <vt:i4>11</vt:i4>
      </vt:variant>
    </vt:vector>
  </HeadingPairs>
  <TitlesOfParts>
    <vt:vector size="12" baseType="lpstr">
      <vt:lpstr>テーマ1</vt:lpstr>
      <vt:lpstr>参加型学習の必要性について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事前アンケートの改善</dc:title>
  <dc:creator>広島県</dc:creator>
  <cp:lastModifiedBy>広島県</cp:lastModifiedBy>
  <cp:revision>289</cp:revision>
  <cp:lastPrinted>2016-07-06T04:45:24Z</cp:lastPrinted>
  <dcterms:created xsi:type="dcterms:W3CDTF">2014-09-22T06:59:07Z</dcterms:created>
  <dcterms:modified xsi:type="dcterms:W3CDTF">2016-07-06T06:17:41Z</dcterms:modified>
</cp:coreProperties>
</file>