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6.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7.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8.xml" ContentType="application/vnd.openxmlformats-officedocument.theme+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theme/theme9.xml" ContentType="application/vnd.openxmlformats-officedocument.theme+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theme/theme10.xml" ContentType="application/vnd.openxmlformats-officedocument.theme+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theme/theme11.xml" ContentType="application/vnd.openxmlformats-officedocument.theme+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2.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3.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4.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theme/theme15.xml" ContentType="application/vnd.openxmlformats-officedocument.theme+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theme/theme16.xml" ContentType="application/vnd.openxmlformats-officedocument.theme+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theme/theme17.xml" ContentType="application/vnd.openxmlformats-officedocument.theme+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theme/theme18.xml" ContentType="application/vnd.openxmlformats-officedocument.theme+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theme/theme19.xml" ContentType="application/vnd.openxmlformats-officedocument.theme+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theme/theme20.xml" ContentType="application/vnd.openxmlformats-officedocument.theme+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theme/theme21.xml" ContentType="application/vnd.openxmlformats-officedocument.theme+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theme/theme22.xml" ContentType="application/vnd.openxmlformats-officedocument.theme+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theme/theme23.xml" ContentType="application/vnd.openxmlformats-officedocument.theme+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theme/theme24.xml" ContentType="application/vnd.openxmlformats-officedocument.theme+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theme/theme25.xml" ContentType="application/vnd.openxmlformats-officedocument.theme+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theme/theme26.xml" ContentType="application/vnd.openxmlformats-officedocument.theme+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theme/theme27.xml" ContentType="application/vnd.openxmlformats-officedocument.theme+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theme/theme28.xml" ContentType="application/vnd.openxmlformats-officedocument.theme+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theme/theme29.xml" ContentType="application/vnd.openxmlformats-officedocument.theme+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theme/theme30.xml" ContentType="application/vnd.openxmlformats-officedocument.theme+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theme/theme31.xml" ContentType="application/vnd.openxmlformats-officedocument.theme+xml"/>
  <Override PartName="/ppt/theme/theme32.xml" ContentType="application/vnd.openxmlformats-officedocument.theme+xml"/>
  <Override PartName="/ppt/theme/theme3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2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0" r:id="rId1"/>
    <p:sldMasterId id="2147483705" r:id="rId2"/>
    <p:sldMasterId id="2147483717" r:id="rId3"/>
    <p:sldMasterId id="2147483741" r:id="rId4"/>
    <p:sldMasterId id="2147483754" r:id="rId5"/>
    <p:sldMasterId id="2147483767" r:id="rId6"/>
    <p:sldMasterId id="2147483780" r:id="rId7"/>
    <p:sldMasterId id="2147483792" r:id="rId8"/>
    <p:sldMasterId id="2147483805" r:id="rId9"/>
    <p:sldMasterId id="2147483820" r:id="rId10"/>
    <p:sldMasterId id="2147483833" r:id="rId11"/>
    <p:sldMasterId id="2147483859" r:id="rId12"/>
    <p:sldMasterId id="2147483872" r:id="rId13"/>
    <p:sldMasterId id="2147483884" r:id="rId14"/>
    <p:sldMasterId id="2147483896" r:id="rId15"/>
    <p:sldMasterId id="2147483909" r:id="rId16"/>
    <p:sldMasterId id="2147483933" r:id="rId17"/>
    <p:sldMasterId id="2147483946" r:id="rId18"/>
    <p:sldMasterId id="2147483959" r:id="rId19"/>
    <p:sldMasterId id="2147483974" r:id="rId20"/>
    <p:sldMasterId id="2147484000" r:id="rId21"/>
    <p:sldMasterId id="2147484013" r:id="rId22"/>
    <p:sldMasterId id="2147484079" r:id="rId23"/>
    <p:sldMasterId id="2147484093" r:id="rId24"/>
    <p:sldMasterId id="2147484134" r:id="rId25"/>
    <p:sldMasterId id="2147484147" r:id="rId26"/>
    <p:sldMasterId id="2147484162" r:id="rId27"/>
    <p:sldMasterId id="2147484197" r:id="rId28"/>
    <p:sldMasterId id="2147484209" r:id="rId29"/>
    <p:sldMasterId id="2147484235" r:id="rId30"/>
    <p:sldMasterId id="2147484247" r:id="rId31"/>
  </p:sldMasterIdLst>
  <p:notesMasterIdLst>
    <p:notesMasterId r:id="rId156"/>
  </p:notesMasterIdLst>
  <p:handoutMasterIdLst>
    <p:handoutMasterId r:id="rId157"/>
  </p:handoutMasterIdLst>
  <p:sldIdLst>
    <p:sldId id="859" r:id="rId32"/>
    <p:sldId id="1179" r:id="rId33"/>
    <p:sldId id="2147374988" r:id="rId34"/>
    <p:sldId id="2147375006" r:id="rId35"/>
    <p:sldId id="2147375007" r:id="rId36"/>
    <p:sldId id="2147375008" r:id="rId37"/>
    <p:sldId id="2147375009" r:id="rId38"/>
    <p:sldId id="2147375011" r:id="rId39"/>
    <p:sldId id="2147375012" r:id="rId40"/>
    <p:sldId id="2147375013" r:id="rId41"/>
    <p:sldId id="2147374954" r:id="rId42"/>
    <p:sldId id="2147374955" r:id="rId43"/>
    <p:sldId id="2147374956" r:id="rId44"/>
    <p:sldId id="2147374957" r:id="rId45"/>
    <p:sldId id="2147375014" r:id="rId46"/>
    <p:sldId id="2147375015" r:id="rId47"/>
    <p:sldId id="2147375016" r:id="rId48"/>
    <p:sldId id="2147375017" r:id="rId49"/>
    <p:sldId id="2147375018" r:id="rId50"/>
    <p:sldId id="2147375019" r:id="rId51"/>
    <p:sldId id="2147374977" r:id="rId52"/>
    <p:sldId id="2147374992" r:id="rId53"/>
    <p:sldId id="2147374978" r:id="rId54"/>
    <p:sldId id="16870" r:id="rId55"/>
    <p:sldId id="16886" r:id="rId56"/>
    <p:sldId id="16646" r:id="rId57"/>
    <p:sldId id="1559" r:id="rId58"/>
    <p:sldId id="16648" r:id="rId59"/>
    <p:sldId id="940" r:id="rId60"/>
    <p:sldId id="16004" r:id="rId61"/>
    <p:sldId id="16649" r:id="rId62"/>
    <p:sldId id="16650" r:id="rId63"/>
    <p:sldId id="16651" r:id="rId64"/>
    <p:sldId id="16009" r:id="rId65"/>
    <p:sldId id="16652" r:id="rId66"/>
    <p:sldId id="2147375059" r:id="rId67"/>
    <p:sldId id="17931" r:id="rId68"/>
    <p:sldId id="16014" r:id="rId69"/>
    <p:sldId id="2147374979" r:id="rId70"/>
    <p:sldId id="1062" r:id="rId71"/>
    <p:sldId id="16017" r:id="rId72"/>
    <p:sldId id="16655" r:id="rId73"/>
    <p:sldId id="2147374994" r:id="rId74"/>
    <p:sldId id="2147375060" r:id="rId75"/>
    <p:sldId id="13133" r:id="rId76"/>
    <p:sldId id="17639" r:id="rId77"/>
    <p:sldId id="18634" r:id="rId78"/>
    <p:sldId id="2147374980" r:id="rId79"/>
    <p:sldId id="858" r:id="rId80"/>
    <p:sldId id="574" r:id="rId81"/>
    <p:sldId id="18633" r:id="rId82"/>
    <p:sldId id="17898" r:id="rId83"/>
    <p:sldId id="18635" r:id="rId84"/>
    <p:sldId id="577" r:id="rId85"/>
    <p:sldId id="18637" r:id="rId86"/>
    <p:sldId id="1554" r:id="rId87"/>
    <p:sldId id="2147375002" r:id="rId88"/>
    <p:sldId id="18672" r:id="rId89"/>
    <p:sldId id="18670" r:id="rId90"/>
    <p:sldId id="2147374995" r:id="rId91"/>
    <p:sldId id="18636" r:id="rId92"/>
    <p:sldId id="16618" r:id="rId93"/>
    <p:sldId id="16623" r:id="rId94"/>
    <p:sldId id="2147374960" r:id="rId95"/>
    <p:sldId id="16619" r:id="rId96"/>
    <p:sldId id="2147374962" r:id="rId97"/>
    <p:sldId id="18675" r:id="rId98"/>
    <p:sldId id="17635" r:id="rId99"/>
    <p:sldId id="16642" r:id="rId100"/>
    <p:sldId id="17849" r:id="rId101"/>
    <p:sldId id="2147374953" r:id="rId102"/>
    <p:sldId id="17384" r:id="rId103"/>
    <p:sldId id="2147375041" r:id="rId104"/>
    <p:sldId id="16661" r:id="rId105"/>
    <p:sldId id="16663" r:id="rId106"/>
    <p:sldId id="16664" r:id="rId107"/>
    <p:sldId id="1117" r:id="rId108"/>
    <p:sldId id="2147374996" r:id="rId109"/>
    <p:sldId id="17845" r:id="rId110"/>
    <p:sldId id="15366" r:id="rId111"/>
    <p:sldId id="1240" r:id="rId112"/>
    <p:sldId id="17900" r:id="rId113"/>
    <p:sldId id="2147375058" r:id="rId114"/>
    <p:sldId id="1236" r:id="rId115"/>
    <p:sldId id="2147374971" r:id="rId116"/>
    <p:sldId id="2147374997" r:id="rId117"/>
    <p:sldId id="16229" r:id="rId118"/>
    <p:sldId id="18627" r:id="rId119"/>
    <p:sldId id="2147375001" r:id="rId120"/>
    <p:sldId id="2147375003" r:id="rId121"/>
    <p:sldId id="16234" r:id="rId122"/>
    <p:sldId id="1204" r:id="rId123"/>
    <p:sldId id="16227" r:id="rId124"/>
    <p:sldId id="965" r:id="rId125"/>
    <p:sldId id="12833" r:id="rId126"/>
    <p:sldId id="16238" r:id="rId127"/>
    <p:sldId id="17642" r:id="rId128"/>
    <p:sldId id="2147374998" r:id="rId129"/>
    <p:sldId id="16506" r:id="rId130"/>
    <p:sldId id="2147374983" r:id="rId131"/>
    <p:sldId id="2147374999" r:id="rId132"/>
    <p:sldId id="16911" r:id="rId133"/>
    <p:sldId id="2147374970" r:id="rId134"/>
    <p:sldId id="2147375020" r:id="rId135"/>
    <p:sldId id="2147375021" r:id="rId136"/>
    <p:sldId id="2147375022" r:id="rId137"/>
    <p:sldId id="2147375023" r:id="rId138"/>
    <p:sldId id="2147375024" r:id="rId139"/>
    <p:sldId id="2147375025" r:id="rId140"/>
    <p:sldId id="2147375026" r:id="rId141"/>
    <p:sldId id="2147375027" r:id="rId142"/>
    <p:sldId id="2147375028" r:id="rId143"/>
    <p:sldId id="2147375029" r:id="rId144"/>
    <p:sldId id="2147375030" r:id="rId145"/>
    <p:sldId id="2147375031" r:id="rId146"/>
    <p:sldId id="2147375032" r:id="rId147"/>
    <p:sldId id="2147375033" r:id="rId148"/>
    <p:sldId id="2147375034" r:id="rId149"/>
    <p:sldId id="2147375035" r:id="rId150"/>
    <p:sldId id="2147375036" r:id="rId151"/>
    <p:sldId id="2147375037" r:id="rId152"/>
    <p:sldId id="2147375038" r:id="rId153"/>
    <p:sldId id="2147375039" r:id="rId154"/>
    <p:sldId id="2147375040" r:id="rId155"/>
  </p:sldIdLst>
  <p:sldSz cx="9144000" cy="6858000" type="screen4x3"/>
  <p:notesSz cx="7099300" cy="10234613"/>
  <p:defaultTextStyle>
    <a:defPPr>
      <a:defRPr lang="ja-JP"/>
    </a:defPPr>
    <a:lvl1pPr algn="l" rtl="0" fontAlgn="base">
      <a:spcBef>
        <a:spcPct val="0"/>
      </a:spcBef>
      <a:spcAft>
        <a:spcPct val="0"/>
      </a:spcAft>
      <a:defRPr kumimoji="1" sz="36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36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36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36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36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36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36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36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3600" kern="1200">
        <a:solidFill>
          <a:schemeClr val="tx1"/>
        </a:solidFill>
        <a:latin typeface="Arial" pitchFamily="34" charset="0"/>
        <a:ea typeface="ＭＳ Ｐゴシック" pitchFamily="50" charset="-128"/>
        <a:cs typeface="+mn-cs"/>
      </a:defRPr>
    </a:lvl9pPr>
  </p:defaultTextStyle>
  <p:extLst>
    <p:ext uri="{EFAFB233-063F-42B5-8137-9DF3F51BA10A}">
      <p15:sldGuideLst xmlns:p15="http://schemas.microsoft.com/office/powerpoint/2012/main">
        <p15:guide id="1" orient="horz" pos="3427">
          <p15:clr>
            <a:srgbClr val="A4A3A4"/>
          </p15:clr>
        </p15:guide>
        <p15:guide id="2" pos="1522">
          <p15:clr>
            <a:srgbClr val="A4A3A4"/>
          </p15:clr>
        </p15:guide>
      </p15:sldGuideLst>
    </p:ext>
    <p:ext uri="{2D200454-40CA-4A62-9FC3-DE9A4176ACB9}">
      <p15:notesGuideLst xmlns:p15="http://schemas.microsoft.com/office/powerpoint/2012/main">
        <p15:guide id="1" orient="horz" pos="3223">
          <p15:clr>
            <a:srgbClr val="A4A3A4"/>
          </p15:clr>
        </p15:guide>
        <p15:guide id="2" pos="223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ukasawa Takashi" initials="FT" lastIdx="2" clrIdx="0">
    <p:extLst>
      <p:ext uri="{19B8F6BF-5375-455C-9EA6-DF929625EA0E}">
        <p15:presenceInfo xmlns:p15="http://schemas.microsoft.com/office/powerpoint/2012/main" userId="78a3701c7ee8ef8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63833D"/>
    <a:srgbClr val="6B58BC"/>
    <a:srgbClr val="C55E5B"/>
    <a:srgbClr val="E6E4F4"/>
    <a:srgbClr val="D5D0EC"/>
    <a:srgbClr val="E8CBCA"/>
    <a:srgbClr val="DDD9EF"/>
    <a:srgbClr val="614DB7"/>
    <a:srgbClr val="996633"/>
    <a:srgbClr val="4B91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5BE263C-DBD7-4A20-BB59-AAB30ACAA65A}" styleName="中間スタイル 3 - アクセント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0A1B5D5-9B99-4C35-A422-299274C87663}" styleName="中間スタイル 1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660B408-B3CF-4A94-85FC-2B1E0A45F4A2}" styleName="濃色スタイル 2 - アクセント 1/アクセント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164" autoAdjust="0"/>
    <p:restoredTop sz="60138" autoAdjust="0"/>
  </p:normalViewPr>
  <p:slideViewPr>
    <p:cSldViewPr snapToGrid="0">
      <p:cViewPr varScale="1">
        <p:scale>
          <a:sx n="53" d="100"/>
          <a:sy n="53" d="100"/>
        </p:scale>
        <p:origin x="1877" y="53"/>
      </p:cViewPr>
      <p:guideLst>
        <p:guide orient="horz" pos="3427"/>
        <p:guide pos="152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30" d="100"/>
        <a:sy n="130" d="100"/>
      </p:scale>
      <p:origin x="0" y="-5166"/>
    </p:cViewPr>
  </p:sorterViewPr>
  <p:notesViewPr>
    <p:cSldViewPr snapToGrid="0">
      <p:cViewPr varScale="1">
        <p:scale>
          <a:sx n="77" d="100"/>
          <a:sy n="77" d="100"/>
        </p:scale>
        <p:origin x="2460" y="90"/>
      </p:cViewPr>
      <p:guideLst>
        <p:guide orient="horz" pos="3223"/>
        <p:guide pos="2234"/>
      </p:guideLst>
    </p:cSldViewPr>
  </p:notesViewPr>
  <p:gridSpacing cx="36004" cy="36004"/>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6.xml"/><Relationship Id="rId117" Type="http://schemas.openxmlformats.org/officeDocument/2006/relationships/slide" Target="slides/slide86.xml"/><Relationship Id="rId21" Type="http://schemas.openxmlformats.org/officeDocument/2006/relationships/slideMaster" Target="slideMasters/slideMaster21.xml"/><Relationship Id="rId42" Type="http://schemas.openxmlformats.org/officeDocument/2006/relationships/slide" Target="slides/slide11.xml"/><Relationship Id="rId47" Type="http://schemas.openxmlformats.org/officeDocument/2006/relationships/slide" Target="slides/slide16.xml"/><Relationship Id="rId63" Type="http://schemas.openxmlformats.org/officeDocument/2006/relationships/slide" Target="slides/slide32.xml"/><Relationship Id="rId68" Type="http://schemas.openxmlformats.org/officeDocument/2006/relationships/slide" Target="slides/slide37.xml"/><Relationship Id="rId84" Type="http://schemas.openxmlformats.org/officeDocument/2006/relationships/slide" Target="slides/slide53.xml"/><Relationship Id="rId89" Type="http://schemas.openxmlformats.org/officeDocument/2006/relationships/slide" Target="slides/slide58.xml"/><Relationship Id="rId112" Type="http://schemas.openxmlformats.org/officeDocument/2006/relationships/slide" Target="slides/slide81.xml"/><Relationship Id="rId133" Type="http://schemas.openxmlformats.org/officeDocument/2006/relationships/slide" Target="slides/slide102.xml"/><Relationship Id="rId138" Type="http://schemas.openxmlformats.org/officeDocument/2006/relationships/slide" Target="slides/slide107.xml"/><Relationship Id="rId154" Type="http://schemas.openxmlformats.org/officeDocument/2006/relationships/slide" Target="slides/slide123.xml"/><Relationship Id="rId159" Type="http://schemas.openxmlformats.org/officeDocument/2006/relationships/presProps" Target="presProps.xml"/><Relationship Id="rId16" Type="http://schemas.openxmlformats.org/officeDocument/2006/relationships/slideMaster" Target="slideMasters/slideMaster16.xml"/><Relationship Id="rId107" Type="http://schemas.openxmlformats.org/officeDocument/2006/relationships/slide" Target="slides/slide76.xml"/><Relationship Id="rId11" Type="http://schemas.openxmlformats.org/officeDocument/2006/relationships/slideMaster" Target="slideMasters/slideMaster11.xml"/><Relationship Id="rId32" Type="http://schemas.openxmlformats.org/officeDocument/2006/relationships/slide" Target="slides/slide1.xml"/><Relationship Id="rId37" Type="http://schemas.openxmlformats.org/officeDocument/2006/relationships/slide" Target="slides/slide6.xml"/><Relationship Id="rId53" Type="http://schemas.openxmlformats.org/officeDocument/2006/relationships/slide" Target="slides/slide22.xml"/><Relationship Id="rId58" Type="http://schemas.openxmlformats.org/officeDocument/2006/relationships/slide" Target="slides/slide27.xml"/><Relationship Id="rId74" Type="http://schemas.openxmlformats.org/officeDocument/2006/relationships/slide" Target="slides/slide43.xml"/><Relationship Id="rId79" Type="http://schemas.openxmlformats.org/officeDocument/2006/relationships/slide" Target="slides/slide48.xml"/><Relationship Id="rId102" Type="http://schemas.openxmlformats.org/officeDocument/2006/relationships/slide" Target="slides/slide71.xml"/><Relationship Id="rId123" Type="http://schemas.openxmlformats.org/officeDocument/2006/relationships/slide" Target="slides/slide92.xml"/><Relationship Id="rId128" Type="http://schemas.openxmlformats.org/officeDocument/2006/relationships/slide" Target="slides/slide97.xml"/><Relationship Id="rId144" Type="http://schemas.openxmlformats.org/officeDocument/2006/relationships/slide" Target="slides/slide113.xml"/><Relationship Id="rId149" Type="http://schemas.openxmlformats.org/officeDocument/2006/relationships/slide" Target="slides/slide118.xml"/><Relationship Id="rId5" Type="http://schemas.openxmlformats.org/officeDocument/2006/relationships/slideMaster" Target="slideMasters/slideMaster5.xml"/><Relationship Id="rId90" Type="http://schemas.openxmlformats.org/officeDocument/2006/relationships/slide" Target="slides/slide59.xml"/><Relationship Id="rId95" Type="http://schemas.openxmlformats.org/officeDocument/2006/relationships/slide" Target="slides/slide64.xml"/><Relationship Id="rId160" Type="http://schemas.openxmlformats.org/officeDocument/2006/relationships/viewProps" Target="viewProps.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43" Type="http://schemas.openxmlformats.org/officeDocument/2006/relationships/slide" Target="slides/slide12.xml"/><Relationship Id="rId48" Type="http://schemas.openxmlformats.org/officeDocument/2006/relationships/slide" Target="slides/slide17.xml"/><Relationship Id="rId64" Type="http://schemas.openxmlformats.org/officeDocument/2006/relationships/slide" Target="slides/slide33.xml"/><Relationship Id="rId69" Type="http://schemas.openxmlformats.org/officeDocument/2006/relationships/slide" Target="slides/slide38.xml"/><Relationship Id="rId113" Type="http://schemas.openxmlformats.org/officeDocument/2006/relationships/slide" Target="slides/slide82.xml"/><Relationship Id="rId118" Type="http://schemas.openxmlformats.org/officeDocument/2006/relationships/slide" Target="slides/slide87.xml"/><Relationship Id="rId134" Type="http://schemas.openxmlformats.org/officeDocument/2006/relationships/slide" Target="slides/slide103.xml"/><Relationship Id="rId139" Type="http://schemas.openxmlformats.org/officeDocument/2006/relationships/slide" Target="slides/slide108.xml"/><Relationship Id="rId80" Type="http://schemas.openxmlformats.org/officeDocument/2006/relationships/slide" Target="slides/slide49.xml"/><Relationship Id="rId85" Type="http://schemas.openxmlformats.org/officeDocument/2006/relationships/slide" Target="slides/slide54.xml"/><Relationship Id="rId150" Type="http://schemas.openxmlformats.org/officeDocument/2006/relationships/slide" Target="slides/slide119.xml"/><Relationship Id="rId155" Type="http://schemas.openxmlformats.org/officeDocument/2006/relationships/slide" Target="slides/slide124.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33" Type="http://schemas.openxmlformats.org/officeDocument/2006/relationships/slide" Target="slides/slide2.xml"/><Relationship Id="rId38" Type="http://schemas.openxmlformats.org/officeDocument/2006/relationships/slide" Target="slides/slide7.xml"/><Relationship Id="rId59" Type="http://schemas.openxmlformats.org/officeDocument/2006/relationships/slide" Target="slides/slide28.xml"/><Relationship Id="rId103" Type="http://schemas.openxmlformats.org/officeDocument/2006/relationships/slide" Target="slides/slide72.xml"/><Relationship Id="rId108" Type="http://schemas.openxmlformats.org/officeDocument/2006/relationships/slide" Target="slides/slide77.xml"/><Relationship Id="rId124" Type="http://schemas.openxmlformats.org/officeDocument/2006/relationships/slide" Target="slides/slide93.xml"/><Relationship Id="rId129" Type="http://schemas.openxmlformats.org/officeDocument/2006/relationships/slide" Target="slides/slide98.xml"/><Relationship Id="rId20" Type="http://schemas.openxmlformats.org/officeDocument/2006/relationships/slideMaster" Target="slideMasters/slideMaster20.xml"/><Relationship Id="rId41" Type="http://schemas.openxmlformats.org/officeDocument/2006/relationships/slide" Target="slides/slide10.xml"/><Relationship Id="rId54" Type="http://schemas.openxmlformats.org/officeDocument/2006/relationships/slide" Target="slides/slide23.xml"/><Relationship Id="rId62" Type="http://schemas.openxmlformats.org/officeDocument/2006/relationships/slide" Target="slides/slide31.xml"/><Relationship Id="rId70" Type="http://schemas.openxmlformats.org/officeDocument/2006/relationships/slide" Target="slides/slide39.xml"/><Relationship Id="rId75" Type="http://schemas.openxmlformats.org/officeDocument/2006/relationships/slide" Target="slides/slide44.xml"/><Relationship Id="rId83" Type="http://schemas.openxmlformats.org/officeDocument/2006/relationships/slide" Target="slides/slide52.xml"/><Relationship Id="rId88" Type="http://schemas.openxmlformats.org/officeDocument/2006/relationships/slide" Target="slides/slide57.xml"/><Relationship Id="rId91" Type="http://schemas.openxmlformats.org/officeDocument/2006/relationships/slide" Target="slides/slide60.xml"/><Relationship Id="rId96" Type="http://schemas.openxmlformats.org/officeDocument/2006/relationships/slide" Target="slides/slide65.xml"/><Relationship Id="rId111" Type="http://schemas.openxmlformats.org/officeDocument/2006/relationships/slide" Target="slides/slide80.xml"/><Relationship Id="rId132" Type="http://schemas.openxmlformats.org/officeDocument/2006/relationships/slide" Target="slides/slide101.xml"/><Relationship Id="rId140" Type="http://schemas.openxmlformats.org/officeDocument/2006/relationships/slide" Target="slides/slide109.xml"/><Relationship Id="rId145" Type="http://schemas.openxmlformats.org/officeDocument/2006/relationships/slide" Target="slides/slide114.xml"/><Relationship Id="rId153" Type="http://schemas.openxmlformats.org/officeDocument/2006/relationships/slide" Target="slides/slide122.xml"/><Relationship Id="rId16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 Target="slides/slide5.xml"/><Relationship Id="rId49" Type="http://schemas.openxmlformats.org/officeDocument/2006/relationships/slide" Target="slides/slide18.xml"/><Relationship Id="rId57" Type="http://schemas.openxmlformats.org/officeDocument/2006/relationships/slide" Target="slides/slide26.xml"/><Relationship Id="rId106" Type="http://schemas.openxmlformats.org/officeDocument/2006/relationships/slide" Target="slides/slide75.xml"/><Relationship Id="rId114" Type="http://schemas.openxmlformats.org/officeDocument/2006/relationships/slide" Target="slides/slide83.xml"/><Relationship Id="rId119" Type="http://schemas.openxmlformats.org/officeDocument/2006/relationships/slide" Target="slides/slide88.xml"/><Relationship Id="rId127" Type="http://schemas.openxmlformats.org/officeDocument/2006/relationships/slide" Target="slides/slide96.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44" Type="http://schemas.openxmlformats.org/officeDocument/2006/relationships/slide" Target="slides/slide13.xml"/><Relationship Id="rId52" Type="http://schemas.openxmlformats.org/officeDocument/2006/relationships/slide" Target="slides/slide21.xml"/><Relationship Id="rId60" Type="http://schemas.openxmlformats.org/officeDocument/2006/relationships/slide" Target="slides/slide29.xml"/><Relationship Id="rId65" Type="http://schemas.openxmlformats.org/officeDocument/2006/relationships/slide" Target="slides/slide34.xml"/><Relationship Id="rId73" Type="http://schemas.openxmlformats.org/officeDocument/2006/relationships/slide" Target="slides/slide42.xml"/><Relationship Id="rId78" Type="http://schemas.openxmlformats.org/officeDocument/2006/relationships/slide" Target="slides/slide47.xml"/><Relationship Id="rId81" Type="http://schemas.openxmlformats.org/officeDocument/2006/relationships/slide" Target="slides/slide50.xml"/><Relationship Id="rId86" Type="http://schemas.openxmlformats.org/officeDocument/2006/relationships/slide" Target="slides/slide55.xml"/><Relationship Id="rId94" Type="http://schemas.openxmlformats.org/officeDocument/2006/relationships/slide" Target="slides/slide63.xml"/><Relationship Id="rId99" Type="http://schemas.openxmlformats.org/officeDocument/2006/relationships/slide" Target="slides/slide68.xml"/><Relationship Id="rId101" Type="http://schemas.openxmlformats.org/officeDocument/2006/relationships/slide" Target="slides/slide70.xml"/><Relationship Id="rId122" Type="http://schemas.openxmlformats.org/officeDocument/2006/relationships/slide" Target="slides/slide91.xml"/><Relationship Id="rId130" Type="http://schemas.openxmlformats.org/officeDocument/2006/relationships/slide" Target="slides/slide99.xml"/><Relationship Id="rId135" Type="http://schemas.openxmlformats.org/officeDocument/2006/relationships/slide" Target="slides/slide104.xml"/><Relationship Id="rId143" Type="http://schemas.openxmlformats.org/officeDocument/2006/relationships/slide" Target="slides/slide112.xml"/><Relationship Id="rId148" Type="http://schemas.openxmlformats.org/officeDocument/2006/relationships/slide" Target="slides/slide117.xml"/><Relationship Id="rId151" Type="http://schemas.openxmlformats.org/officeDocument/2006/relationships/slide" Target="slides/slide120.xml"/><Relationship Id="rId156"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8.xml"/><Relationship Id="rId109" Type="http://schemas.openxmlformats.org/officeDocument/2006/relationships/slide" Target="slides/slide78.xml"/><Relationship Id="rId34" Type="http://schemas.openxmlformats.org/officeDocument/2006/relationships/slide" Target="slides/slide3.xml"/><Relationship Id="rId50" Type="http://schemas.openxmlformats.org/officeDocument/2006/relationships/slide" Target="slides/slide19.xml"/><Relationship Id="rId55" Type="http://schemas.openxmlformats.org/officeDocument/2006/relationships/slide" Target="slides/slide24.xml"/><Relationship Id="rId76" Type="http://schemas.openxmlformats.org/officeDocument/2006/relationships/slide" Target="slides/slide45.xml"/><Relationship Id="rId97" Type="http://schemas.openxmlformats.org/officeDocument/2006/relationships/slide" Target="slides/slide66.xml"/><Relationship Id="rId104" Type="http://schemas.openxmlformats.org/officeDocument/2006/relationships/slide" Target="slides/slide73.xml"/><Relationship Id="rId120" Type="http://schemas.openxmlformats.org/officeDocument/2006/relationships/slide" Target="slides/slide89.xml"/><Relationship Id="rId125" Type="http://schemas.openxmlformats.org/officeDocument/2006/relationships/slide" Target="slides/slide94.xml"/><Relationship Id="rId141" Type="http://schemas.openxmlformats.org/officeDocument/2006/relationships/slide" Target="slides/slide110.xml"/><Relationship Id="rId146" Type="http://schemas.openxmlformats.org/officeDocument/2006/relationships/slide" Target="slides/slide115.xml"/><Relationship Id="rId7" Type="http://schemas.openxmlformats.org/officeDocument/2006/relationships/slideMaster" Target="slideMasters/slideMaster7.xml"/><Relationship Id="rId71" Type="http://schemas.openxmlformats.org/officeDocument/2006/relationships/slide" Target="slides/slide40.xml"/><Relationship Id="rId92" Type="http://schemas.openxmlformats.org/officeDocument/2006/relationships/slide" Target="slides/slide61.xml"/><Relationship Id="rId162" Type="http://schemas.openxmlformats.org/officeDocument/2006/relationships/tableStyles" Target="tableStyles.xml"/><Relationship Id="rId2" Type="http://schemas.openxmlformats.org/officeDocument/2006/relationships/slideMaster" Target="slideMasters/slideMaster2.xml"/><Relationship Id="rId29" Type="http://schemas.openxmlformats.org/officeDocument/2006/relationships/slideMaster" Target="slideMasters/slideMaster29.xml"/><Relationship Id="rId24" Type="http://schemas.openxmlformats.org/officeDocument/2006/relationships/slideMaster" Target="slideMasters/slideMaster24.xml"/><Relationship Id="rId40" Type="http://schemas.openxmlformats.org/officeDocument/2006/relationships/slide" Target="slides/slide9.xml"/><Relationship Id="rId45" Type="http://schemas.openxmlformats.org/officeDocument/2006/relationships/slide" Target="slides/slide14.xml"/><Relationship Id="rId66" Type="http://schemas.openxmlformats.org/officeDocument/2006/relationships/slide" Target="slides/slide35.xml"/><Relationship Id="rId87" Type="http://schemas.openxmlformats.org/officeDocument/2006/relationships/slide" Target="slides/slide56.xml"/><Relationship Id="rId110" Type="http://schemas.openxmlformats.org/officeDocument/2006/relationships/slide" Target="slides/slide79.xml"/><Relationship Id="rId115" Type="http://schemas.openxmlformats.org/officeDocument/2006/relationships/slide" Target="slides/slide84.xml"/><Relationship Id="rId131" Type="http://schemas.openxmlformats.org/officeDocument/2006/relationships/slide" Target="slides/slide100.xml"/><Relationship Id="rId136" Type="http://schemas.openxmlformats.org/officeDocument/2006/relationships/slide" Target="slides/slide105.xml"/><Relationship Id="rId157" Type="http://schemas.openxmlformats.org/officeDocument/2006/relationships/handoutMaster" Target="handoutMasters/handoutMaster1.xml"/><Relationship Id="rId61" Type="http://schemas.openxmlformats.org/officeDocument/2006/relationships/slide" Target="slides/slide30.xml"/><Relationship Id="rId82" Type="http://schemas.openxmlformats.org/officeDocument/2006/relationships/slide" Target="slides/slide51.xml"/><Relationship Id="rId152" Type="http://schemas.openxmlformats.org/officeDocument/2006/relationships/slide" Target="slides/slide121.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30" Type="http://schemas.openxmlformats.org/officeDocument/2006/relationships/slideMaster" Target="slideMasters/slideMaster30.xml"/><Relationship Id="rId35" Type="http://schemas.openxmlformats.org/officeDocument/2006/relationships/slide" Target="slides/slide4.xml"/><Relationship Id="rId56" Type="http://schemas.openxmlformats.org/officeDocument/2006/relationships/slide" Target="slides/slide25.xml"/><Relationship Id="rId77" Type="http://schemas.openxmlformats.org/officeDocument/2006/relationships/slide" Target="slides/slide46.xml"/><Relationship Id="rId100" Type="http://schemas.openxmlformats.org/officeDocument/2006/relationships/slide" Target="slides/slide69.xml"/><Relationship Id="rId105" Type="http://schemas.openxmlformats.org/officeDocument/2006/relationships/slide" Target="slides/slide74.xml"/><Relationship Id="rId126" Type="http://schemas.openxmlformats.org/officeDocument/2006/relationships/slide" Target="slides/slide95.xml"/><Relationship Id="rId147" Type="http://schemas.openxmlformats.org/officeDocument/2006/relationships/slide" Target="slides/slide116.xml"/><Relationship Id="rId8" Type="http://schemas.openxmlformats.org/officeDocument/2006/relationships/slideMaster" Target="slideMasters/slideMaster8.xml"/><Relationship Id="rId51" Type="http://schemas.openxmlformats.org/officeDocument/2006/relationships/slide" Target="slides/slide20.xml"/><Relationship Id="rId72" Type="http://schemas.openxmlformats.org/officeDocument/2006/relationships/slide" Target="slides/slide41.xml"/><Relationship Id="rId93" Type="http://schemas.openxmlformats.org/officeDocument/2006/relationships/slide" Target="slides/slide62.xml"/><Relationship Id="rId98" Type="http://schemas.openxmlformats.org/officeDocument/2006/relationships/slide" Target="slides/slide67.xml"/><Relationship Id="rId121" Type="http://schemas.openxmlformats.org/officeDocument/2006/relationships/slide" Target="slides/slide90.xml"/><Relationship Id="rId142" Type="http://schemas.openxmlformats.org/officeDocument/2006/relationships/slide" Target="slides/slide111.xml"/><Relationship Id="rId3" Type="http://schemas.openxmlformats.org/officeDocument/2006/relationships/slideMaster" Target="slideMasters/slideMaster3.xml"/><Relationship Id="rId25" Type="http://schemas.openxmlformats.org/officeDocument/2006/relationships/slideMaster" Target="slideMasters/slideMaster25.xml"/><Relationship Id="rId46" Type="http://schemas.openxmlformats.org/officeDocument/2006/relationships/slide" Target="slides/slide15.xml"/><Relationship Id="rId67" Type="http://schemas.openxmlformats.org/officeDocument/2006/relationships/slide" Target="slides/slide36.xml"/><Relationship Id="rId116" Type="http://schemas.openxmlformats.org/officeDocument/2006/relationships/slide" Target="slides/slide85.xml"/><Relationship Id="rId137" Type="http://schemas.openxmlformats.org/officeDocument/2006/relationships/slide" Target="slides/slide106.xml"/><Relationship Id="rId158"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______1.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______2.xlsx"/></Relationships>
</file>

<file path=ppt/charts/_rels/chart3.xml.rels><?xml version="1.0" encoding="UTF-8" standalone="yes"?>
<Relationships xmlns="http://schemas.openxmlformats.org/package/2006/relationships"><Relationship Id="rId3" Type="http://schemas.openxmlformats.org/officeDocument/2006/relationships/oleObject" Target="file:///C:\Users\sakur\Desktop\&#20154;&#26448;&#32946;&#25104;\0_&#12464;&#12521;&#12501;&#20316;&#25104;\&#34384;&#24453;&#12464;&#12521;&#12501;.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sakur\Desktop\&#20154;&#26448;&#32946;&#25104;\0_&#12464;&#12521;&#12501;&#20316;&#25104;\&#34384;&#24453;&#12464;&#12521;&#12501;.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Microsoft%20PowerPoint%20&#20869;&#12398;&#12464;&#12521;&#12501;"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3017695729250015E-2"/>
          <c:y val="2.9600781443679058E-2"/>
          <c:w val="0.88142753269452001"/>
          <c:h val="0.73063288886252054"/>
        </c:manualLayout>
      </c:layout>
      <c:barChart>
        <c:barDir val="col"/>
        <c:grouping val="clustered"/>
        <c:varyColors val="0"/>
        <c:ser>
          <c:idx val="0"/>
          <c:order val="0"/>
          <c:tx>
            <c:strRef>
              <c:f>Sheet1!$J$48</c:f>
              <c:strCache>
                <c:ptCount val="1"/>
                <c:pt idx="0">
                  <c:v>各年齢の認知症有病率が一定の場合（人数）</c:v>
                </c:pt>
              </c:strCache>
            </c:strRef>
          </c:tx>
          <c:spPr>
            <a:solidFill>
              <a:srgbClr val="FF6600"/>
            </a:solidFill>
            <a:ln>
              <a:solidFill>
                <a:schemeClr val="accent2"/>
              </a:solidFill>
            </a:ln>
            <a:effectLst/>
          </c:spPr>
          <c:invertIfNegative val="0"/>
          <c:dLbls>
            <c:dLbl>
              <c:idx val="0"/>
              <c:layout>
                <c:manualLayout>
                  <c:x val="-2.1676867880343703E-2"/>
                  <c:y val="0.10494822511849848"/>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43BE-481A-BC73-01E23E3C5DE6}"/>
                </c:ext>
                <c:ext xmlns:c15="http://schemas.microsoft.com/office/drawing/2012/chart" uri="{CE6537A1-D6FC-4f65-9D91-7224C49458BB}"/>
              </c:extLst>
            </c:dLbl>
            <c:dLbl>
              <c:idx val="1"/>
              <c:layout>
                <c:manualLayout>
                  <c:x val="-2.3344319255754743E-2"/>
                  <c:y val="0.1237850860372033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43BE-481A-BC73-01E23E3C5DE6}"/>
                </c:ext>
                <c:ext xmlns:c15="http://schemas.microsoft.com/office/drawing/2012/chart" uri="{CE6537A1-D6FC-4f65-9D91-7224C49458BB}"/>
              </c:extLst>
            </c:dLbl>
            <c:dLbl>
              <c:idx val="2"/>
              <c:layout>
                <c:manualLayout>
                  <c:x val="-2.5011770631165796E-2"/>
                  <c:y val="0.1291670462996904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43BE-481A-BC73-01E23E3C5DE6}"/>
                </c:ext>
                <c:ext xmlns:c15="http://schemas.microsoft.com/office/drawing/2012/chart" uri="{CE6537A1-D6FC-4f65-9D91-7224C49458BB}"/>
              </c:extLst>
            </c:dLbl>
            <c:dLbl>
              <c:idx val="3"/>
              <c:layout>
                <c:manualLayout>
                  <c:x val="-2.5011770631165855E-2"/>
                  <c:y val="0.12109410590595977"/>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43BE-481A-BC73-01E23E3C5DE6}"/>
                </c:ext>
                <c:ext xmlns:c15="http://schemas.microsoft.com/office/drawing/2012/chart" uri="{CE6537A1-D6FC-4f65-9D91-7224C49458BB}"/>
              </c:extLst>
            </c:dLbl>
            <c:dLbl>
              <c:idx val="4"/>
              <c:layout>
                <c:manualLayout>
                  <c:x val="-2.0009416504932636E-2"/>
                  <c:y val="0.11033018538098548"/>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43BE-481A-BC73-01E23E3C5DE6}"/>
                </c:ext>
                <c:ext xmlns:c15="http://schemas.microsoft.com/office/drawing/2012/chart" uri="{CE6537A1-D6FC-4f65-9D91-7224C49458BB}"/>
              </c:extLst>
            </c:dLbl>
            <c:dLbl>
              <c:idx val="5"/>
              <c:layout>
                <c:manualLayout>
                  <c:x val="-2.1676867880343689E-2"/>
                  <c:y val="9.6875284724767724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43BE-481A-BC73-01E23E3C5DE6}"/>
                </c:ext>
                <c:ext xmlns:c15="http://schemas.microsoft.com/office/drawing/2012/chart" uri="{CE6537A1-D6FC-4f65-9D91-7224C49458BB}"/>
              </c:extLst>
            </c:dLbl>
            <c:dLbl>
              <c:idx val="6"/>
              <c:layout>
                <c:manualLayout>
                  <c:x val="-2.3344319255754743E-2"/>
                  <c:y val="9.6875284724767724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43BE-481A-BC73-01E23E3C5DE6}"/>
                </c:ext>
                <c:ext xmlns:c15="http://schemas.microsoft.com/office/drawing/2012/chart" uri="{CE6537A1-D6FC-4f65-9D91-7224C49458BB}"/>
              </c:extLst>
            </c:dLbl>
            <c:spPr>
              <a:solidFill>
                <a:sysClr val="window" lastClr="FFFFFF"/>
              </a:solidFill>
              <a:ln>
                <a:noFill/>
              </a:ln>
              <a:effectLst/>
            </c:spPr>
            <c:txPr>
              <a:bodyPr rot="0" spcFirstLastPara="1" vertOverflow="ellipsis" vert="horz" wrap="square" anchor="ctr" anchorCtr="1"/>
              <a:lstStyle/>
              <a:p>
                <a:pPr>
                  <a:defRPr sz="1200" b="1" i="0" u="none" strike="noStrike" kern="1200" baseline="0">
                    <a:solidFill>
                      <a:srgbClr val="DA5800"/>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Sheet1!$I$49:$I$55</c:f>
              <c:numCache>
                <c:formatCode>General</c:formatCode>
                <c:ptCount val="7"/>
                <c:pt idx="0">
                  <c:v>2015</c:v>
                </c:pt>
                <c:pt idx="1">
                  <c:v>2020</c:v>
                </c:pt>
                <c:pt idx="2">
                  <c:v>2025</c:v>
                </c:pt>
                <c:pt idx="3">
                  <c:v>2030</c:v>
                </c:pt>
                <c:pt idx="4">
                  <c:v>2040</c:v>
                </c:pt>
                <c:pt idx="5">
                  <c:v>2050</c:v>
                </c:pt>
                <c:pt idx="6">
                  <c:v>2060</c:v>
                </c:pt>
              </c:numCache>
            </c:numRef>
          </c:cat>
          <c:val>
            <c:numRef>
              <c:f>Sheet1!$J$49:$J$55</c:f>
              <c:numCache>
                <c:formatCode>#,##0_);[Red]\(#,##0\)</c:formatCode>
                <c:ptCount val="7"/>
                <c:pt idx="0">
                  <c:v>517</c:v>
                </c:pt>
                <c:pt idx="1">
                  <c:v>602</c:v>
                </c:pt>
                <c:pt idx="2">
                  <c:v>675</c:v>
                </c:pt>
                <c:pt idx="3">
                  <c:v>744</c:v>
                </c:pt>
                <c:pt idx="4">
                  <c:v>802</c:v>
                </c:pt>
                <c:pt idx="5">
                  <c:v>797</c:v>
                </c:pt>
                <c:pt idx="6">
                  <c:v>850</c:v>
                </c:pt>
              </c:numCache>
            </c:numRef>
          </c:val>
          <c:extLst xmlns:c16r2="http://schemas.microsoft.com/office/drawing/2015/06/chart">
            <c:ext xmlns:c16="http://schemas.microsoft.com/office/drawing/2014/chart" uri="{C3380CC4-5D6E-409C-BE32-E72D297353CC}">
              <c16:uniqueId val="{00000007-43BE-481A-BC73-01E23E3C5DE6}"/>
            </c:ext>
          </c:extLst>
        </c:ser>
        <c:ser>
          <c:idx val="1"/>
          <c:order val="1"/>
          <c:tx>
            <c:strRef>
              <c:f>Sheet1!$K$48</c:f>
              <c:strCache>
                <c:ptCount val="1"/>
                <c:pt idx="0">
                  <c:v>各年齢の認知症有病率が上昇する場合（人数）</c:v>
                </c:pt>
              </c:strCache>
            </c:strRef>
          </c:tx>
          <c:spPr>
            <a:solidFill>
              <a:schemeClr val="accent5"/>
            </a:solidFill>
            <a:ln>
              <a:noFill/>
            </a:ln>
            <a:effectLst/>
          </c:spPr>
          <c:invertIfNegative val="0"/>
          <c:dLbls>
            <c:dLbl>
              <c:idx val="0"/>
              <c:layout>
                <c:manualLayout>
                  <c:x val="1.8341965129521583E-2"/>
                  <c:y val="8.072940393730554E-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8-43BE-481A-BC73-01E23E3C5DE6}"/>
                </c:ext>
                <c:ext xmlns:c15="http://schemas.microsoft.com/office/drawing/2012/chart" uri="{CE6537A1-D6FC-4f65-9D91-7224C49458BB}"/>
              </c:extLst>
            </c:dLbl>
            <c:dLbl>
              <c:idx val="1"/>
              <c:layout>
                <c:manualLayout>
                  <c:x val="1.6674513754110529E-2"/>
                  <c:y val="2.1527841049948405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9-43BE-481A-BC73-01E23E3C5DE6}"/>
                </c:ext>
                <c:ext xmlns:c15="http://schemas.microsoft.com/office/drawing/2012/chart" uri="{CE6537A1-D6FC-4f65-9D91-7224C49458BB}"/>
              </c:extLst>
            </c:dLbl>
            <c:dLbl>
              <c:idx val="2"/>
              <c:layout>
                <c:manualLayout>
                  <c:x val="1.667451375411047E-2"/>
                  <c:y val="1.0763920524974203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A-43BE-481A-BC73-01E23E3C5DE6}"/>
                </c:ext>
                <c:ext xmlns:c15="http://schemas.microsoft.com/office/drawing/2012/chart" uri="{CE6537A1-D6FC-4f65-9D91-7224C49458BB}"/>
              </c:extLst>
            </c:dLbl>
            <c:dLbl>
              <c:idx val="3"/>
              <c:layout>
                <c:manualLayout>
                  <c:x val="2.0009416504932574E-2"/>
                  <c:y val="1.8836860918704856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B-43BE-481A-BC73-01E23E3C5DE6}"/>
                </c:ext>
                <c:ext xmlns:c15="http://schemas.microsoft.com/office/drawing/2012/chart" uri="{CE6537A1-D6FC-4f65-9D91-7224C49458BB}"/>
              </c:extLst>
            </c:dLbl>
            <c:dLbl>
              <c:idx val="4"/>
              <c:layout>
                <c:manualLayout>
                  <c:x val="2.1676867880343689E-2"/>
                  <c:y val="3.767372183740976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C-43BE-481A-BC73-01E23E3C5DE6}"/>
                </c:ext>
                <c:ext xmlns:c15="http://schemas.microsoft.com/office/drawing/2012/chart" uri="{CE6537A1-D6FC-4f65-9D91-7224C49458BB}"/>
              </c:extLst>
            </c:dLbl>
            <c:dLbl>
              <c:idx val="5"/>
              <c:layout>
                <c:manualLayout>
                  <c:x val="2.8346673381987902E-2"/>
                  <c:y val="3.2291761574922605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D-43BE-481A-BC73-01E23E3C5DE6}"/>
                </c:ext>
                <c:ext xmlns:c15="http://schemas.microsoft.com/office/drawing/2012/chart" uri="{CE6537A1-D6FC-4f65-9D91-7224C49458BB}"/>
              </c:extLst>
            </c:dLbl>
            <c:dLbl>
              <c:idx val="6"/>
              <c:layout>
                <c:manualLayout>
                  <c:x val="3.027592775287688E-2"/>
                  <c:y val="2.6909801312435457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E-43BE-481A-BC73-01E23E3C5DE6}"/>
                </c:ext>
                <c:ext xmlns:c15="http://schemas.microsoft.com/office/drawing/2012/chart" uri="{CE6537A1-D6FC-4f65-9D91-7224C49458BB}"/>
              </c:extLst>
            </c:dLbl>
            <c:spPr>
              <a:noFill/>
              <a:ln>
                <a:noFill/>
              </a:ln>
              <a:effectLst/>
            </c:spPr>
            <c:txPr>
              <a:bodyPr rot="0" spcFirstLastPara="1" vertOverflow="ellipsis" vert="horz" wrap="square" anchor="ctr" anchorCtr="1"/>
              <a:lstStyle/>
              <a:p>
                <a:pPr>
                  <a:defRPr sz="1200" b="1" i="0" u="none" strike="noStrike" kern="1200" baseline="0">
                    <a:solidFill>
                      <a:schemeClr val="accent1">
                        <a:lumMod val="7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Sheet1!$I$49:$I$55</c:f>
              <c:numCache>
                <c:formatCode>General</c:formatCode>
                <c:ptCount val="7"/>
                <c:pt idx="0">
                  <c:v>2015</c:v>
                </c:pt>
                <c:pt idx="1">
                  <c:v>2020</c:v>
                </c:pt>
                <c:pt idx="2">
                  <c:v>2025</c:v>
                </c:pt>
                <c:pt idx="3">
                  <c:v>2030</c:v>
                </c:pt>
                <c:pt idx="4">
                  <c:v>2040</c:v>
                </c:pt>
                <c:pt idx="5">
                  <c:v>2050</c:v>
                </c:pt>
                <c:pt idx="6">
                  <c:v>2060</c:v>
                </c:pt>
              </c:numCache>
            </c:numRef>
          </c:cat>
          <c:val>
            <c:numRef>
              <c:f>Sheet1!$K$49:$K$55</c:f>
              <c:numCache>
                <c:formatCode>#,##0_);[Red]\(#,##0\)</c:formatCode>
                <c:ptCount val="7"/>
                <c:pt idx="0">
                  <c:v>525</c:v>
                </c:pt>
                <c:pt idx="1">
                  <c:v>631</c:v>
                </c:pt>
                <c:pt idx="2">
                  <c:v>730</c:v>
                </c:pt>
                <c:pt idx="3">
                  <c:v>830</c:v>
                </c:pt>
                <c:pt idx="4">
                  <c:v>953</c:v>
                </c:pt>
                <c:pt idx="5">
                  <c:v>1016</c:v>
                </c:pt>
                <c:pt idx="6">
                  <c:v>1154</c:v>
                </c:pt>
              </c:numCache>
            </c:numRef>
          </c:val>
          <c:extLst xmlns:c16r2="http://schemas.microsoft.com/office/drawing/2015/06/chart">
            <c:ext xmlns:c16="http://schemas.microsoft.com/office/drawing/2014/chart" uri="{C3380CC4-5D6E-409C-BE32-E72D297353CC}">
              <c16:uniqueId val="{0000000F-43BE-481A-BC73-01E23E3C5DE6}"/>
            </c:ext>
          </c:extLst>
        </c:ser>
        <c:dLbls>
          <c:showLegendKey val="0"/>
          <c:showVal val="0"/>
          <c:showCatName val="0"/>
          <c:showSerName val="0"/>
          <c:showPercent val="0"/>
          <c:showBubbleSize val="0"/>
        </c:dLbls>
        <c:gapWidth val="219"/>
        <c:overlap val="-27"/>
        <c:axId val="526090136"/>
        <c:axId val="526083472"/>
      </c:barChart>
      <c:lineChart>
        <c:grouping val="standard"/>
        <c:varyColors val="0"/>
        <c:ser>
          <c:idx val="2"/>
          <c:order val="2"/>
          <c:tx>
            <c:strRef>
              <c:f>Sheet1!$L$48</c:f>
              <c:strCache>
                <c:ptCount val="1"/>
                <c:pt idx="0">
                  <c:v>各年齢の認知症有病率が一定の場合（率）</c:v>
                </c:pt>
              </c:strCache>
            </c:strRef>
          </c:tx>
          <c:spPr>
            <a:ln w="22225" cap="rnd">
              <a:solidFill>
                <a:schemeClr val="accent2"/>
              </a:solidFill>
              <a:round/>
            </a:ln>
            <a:effectLst/>
          </c:spPr>
          <c:marker>
            <c:symbol val="circle"/>
            <c:size val="7"/>
            <c:spPr>
              <a:solidFill>
                <a:schemeClr val="accent2"/>
              </a:solidFill>
              <a:ln w="9525">
                <a:noFill/>
              </a:ln>
              <a:effectLst/>
            </c:spPr>
          </c:marker>
          <c:dLbls>
            <c:dLbl>
              <c:idx val="0"/>
              <c:layout>
                <c:manualLayout>
                  <c:x val="0"/>
                  <c:y val="0"/>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0-43BE-481A-BC73-01E23E3C5DE6}"/>
                </c:ext>
                <c:ext xmlns:c15="http://schemas.microsoft.com/office/drawing/2012/chart" uri="{CE6537A1-D6FC-4f65-9D91-7224C49458BB}"/>
              </c:extLst>
            </c:dLbl>
            <c:dLbl>
              <c:idx val="1"/>
              <c:layout>
                <c:manualLayout>
                  <c:x val="0"/>
                  <c:y val="-4.9334065828126808E-17"/>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1-43BE-481A-BC73-01E23E3C5DE6}"/>
                </c:ext>
                <c:ext xmlns:c15="http://schemas.microsoft.com/office/drawing/2012/chart" uri="{CE6537A1-D6FC-4f65-9D91-7224C49458BB}"/>
              </c:extLst>
            </c:dLbl>
            <c:dLbl>
              <c:idx val="2"/>
              <c:layout>
                <c:manualLayout>
                  <c:x val="5.0023541262330983E-3"/>
                  <c:y val="5.3819602624870519E-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2-43BE-481A-BC73-01E23E3C5DE6}"/>
                </c:ext>
                <c:ext xmlns:c15="http://schemas.microsoft.com/office/drawing/2012/chart" uri="{CE6537A1-D6FC-4f65-9D91-7224C49458BB}"/>
              </c:extLst>
            </c:dLbl>
            <c:dLbl>
              <c:idx val="3"/>
              <c:layout>
                <c:manualLayout>
                  <c:x val="-6.1139177480076486E-17"/>
                  <c:y val="-2.9600781443679058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3-43BE-481A-BC73-01E23E3C5DE6}"/>
                </c:ext>
                <c:ext xmlns:c15="http://schemas.microsoft.com/office/drawing/2012/chart" uri="{CE6537A1-D6FC-4f65-9D91-7224C49458BB}"/>
              </c:extLst>
            </c:dLbl>
            <c:dLbl>
              <c:idx val="4"/>
              <c:layout>
                <c:manualLayout>
                  <c:x val="-4.0018833009865272E-2"/>
                  <c:y val="-4.3055682099896811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4-43BE-481A-BC73-01E23E3C5DE6}"/>
                </c:ext>
                <c:ext xmlns:c15="http://schemas.microsoft.com/office/drawing/2012/chart" uri="{CE6537A1-D6FC-4f65-9D91-7224C49458BB}"/>
              </c:extLst>
            </c:dLbl>
            <c:dLbl>
              <c:idx val="5"/>
              <c:layout>
                <c:manualLayout>
                  <c:x val="-3.0014124757398956E-2"/>
                  <c:y val="-6.4583523149845209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5-43BE-481A-BC73-01E23E3C5DE6}"/>
                </c:ext>
                <c:ext xmlns:c15="http://schemas.microsoft.com/office/drawing/2012/chart" uri="{CE6537A1-D6FC-4f65-9D91-7224C49458BB}"/>
              </c:extLst>
            </c:dLbl>
            <c:dLbl>
              <c:idx val="6"/>
              <c:layout>
                <c:manualLayout>
                  <c:x val="-1.2578613860523179E-2"/>
                  <c:y val="-5.3763440860215089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6-43BE-481A-BC73-01E23E3C5DE6}"/>
                </c:ext>
                <c:ext xmlns:c15="http://schemas.microsoft.com/office/drawing/2012/chart" uri="{CE6537A1-D6FC-4f65-9D91-7224C49458BB}"/>
              </c:extLst>
            </c:dLbl>
            <c:spPr>
              <a:noFill/>
              <a:ln>
                <a:noFill/>
              </a:ln>
              <a:effectLst/>
            </c:spPr>
            <c:txPr>
              <a:bodyPr rot="0" spcFirstLastPara="1" vertOverflow="ellipsis" vert="horz" wrap="square" anchor="ctr" anchorCtr="1"/>
              <a:lstStyle/>
              <a:p>
                <a:pPr>
                  <a:defRPr sz="1700" b="1" i="0" u="none" strike="noStrike" kern="1200" baseline="0">
                    <a:solidFill>
                      <a:schemeClr val="accent2">
                        <a:lumMod val="75000"/>
                      </a:schemeClr>
                    </a:solidFill>
                    <a:latin typeface="Century Gothic" panose="020B0502020202020204" pitchFamily="34" charset="0"/>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Sheet1!$I$49:$I$55</c:f>
              <c:numCache>
                <c:formatCode>General</c:formatCode>
                <c:ptCount val="7"/>
                <c:pt idx="0">
                  <c:v>2015</c:v>
                </c:pt>
                <c:pt idx="1">
                  <c:v>2020</c:v>
                </c:pt>
                <c:pt idx="2">
                  <c:v>2025</c:v>
                </c:pt>
                <c:pt idx="3">
                  <c:v>2030</c:v>
                </c:pt>
                <c:pt idx="4">
                  <c:v>2040</c:v>
                </c:pt>
                <c:pt idx="5">
                  <c:v>2050</c:v>
                </c:pt>
                <c:pt idx="6">
                  <c:v>2060</c:v>
                </c:pt>
              </c:numCache>
            </c:numRef>
          </c:cat>
          <c:val>
            <c:numRef>
              <c:f>Sheet1!$L$49:$L$55</c:f>
              <c:numCache>
                <c:formatCode>0.0</c:formatCode>
                <c:ptCount val="7"/>
                <c:pt idx="0">
                  <c:v>15.7</c:v>
                </c:pt>
                <c:pt idx="1">
                  <c:v>17.2</c:v>
                </c:pt>
                <c:pt idx="2">
                  <c:v>19</c:v>
                </c:pt>
                <c:pt idx="3">
                  <c:v>20.8</c:v>
                </c:pt>
                <c:pt idx="4">
                  <c:v>21.4</c:v>
                </c:pt>
                <c:pt idx="5">
                  <c:v>21.8</c:v>
                </c:pt>
                <c:pt idx="6">
                  <c:v>25.3</c:v>
                </c:pt>
              </c:numCache>
            </c:numRef>
          </c:val>
          <c:smooth val="0"/>
          <c:extLst xmlns:c16r2="http://schemas.microsoft.com/office/drawing/2015/06/chart">
            <c:ext xmlns:c16="http://schemas.microsoft.com/office/drawing/2014/chart" uri="{C3380CC4-5D6E-409C-BE32-E72D297353CC}">
              <c16:uniqueId val="{00000017-43BE-481A-BC73-01E23E3C5DE6}"/>
            </c:ext>
          </c:extLst>
        </c:ser>
        <c:ser>
          <c:idx val="3"/>
          <c:order val="3"/>
          <c:tx>
            <c:strRef>
              <c:f>Sheet1!$M$48</c:f>
              <c:strCache>
                <c:ptCount val="1"/>
                <c:pt idx="0">
                  <c:v>各年齢の認知症有病率が上昇する場合（率）</c:v>
                </c:pt>
              </c:strCache>
            </c:strRef>
          </c:tx>
          <c:spPr>
            <a:ln w="22225" cap="rnd">
              <a:solidFill>
                <a:schemeClr val="accent6"/>
              </a:solidFill>
              <a:round/>
            </a:ln>
            <a:effectLst/>
          </c:spPr>
          <c:marker>
            <c:symbol val="square"/>
            <c:size val="7"/>
            <c:spPr>
              <a:solidFill>
                <a:schemeClr val="accent6"/>
              </a:solidFill>
              <a:ln w="6350">
                <a:solidFill>
                  <a:schemeClr val="accent6"/>
                </a:solidFill>
              </a:ln>
              <a:effectLst/>
            </c:spPr>
          </c:marker>
          <c:dLbls>
            <c:dLbl>
              <c:idx val="0"/>
              <c:layout>
                <c:manualLayout>
                  <c:x val="-4.0018833009865272E-2"/>
                  <c:y val="-6.9965483412332316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8-43BE-481A-BC73-01E23E3C5DE6}"/>
                </c:ext>
                <c:ext xmlns:c15="http://schemas.microsoft.com/office/drawing/2012/chart" uri="{CE6537A1-D6FC-4f65-9D91-7224C49458BB}"/>
              </c:extLst>
            </c:dLbl>
            <c:dLbl>
              <c:idx val="1"/>
              <c:layout>
                <c:manualLayout>
                  <c:x val="-4.1686284385276329E-2"/>
                  <c:y val="-4.8437642362383911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9-43BE-481A-BC73-01E23E3C5DE6}"/>
                </c:ext>
                <c:ext xmlns:c15="http://schemas.microsoft.com/office/drawing/2012/chart" uri="{CE6537A1-D6FC-4f65-9D91-7224C49458BB}"/>
              </c:extLst>
            </c:dLbl>
            <c:dLbl>
              <c:idx val="2"/>
              <c:layout>
                <c:manualLayout>
                  <c:x val="-4.3353735760687441E-2"/>
                  <c:y val="-5.6510582756114563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A-43BE-481A-BC73-01E23E3C5DE6}"/>
                </c:ext>
                <c:ext xmlns:c15="http://schemas.microsoft.com/office/drawing/2012/chart" uri="{CE6537A1-D6FC-4f65-9D91-7224C49458BB}"/>
              </c:extLst>
            </c:dLbl>
            <c:dLbl>
              <c:idx val="3"/>
              <c:layout>
                <c:manualLayout>
                  <c:x val="-4.1686284385276384E-2"/>
                  <c:y val="-5.381960262487101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B-43BE-481A-BC73-01E23E3C5DE6}"/>
                </c:ext>
                <c:ext xmlns:c15="http://schemas.microsoft.com/office/drawing/2012/chart" uri="{CE6537A1-D6FC-4f65-9D91-7224C49458BB}"/>
              </c:extLst>
            </c:dLbl>
            <c:dLbl>
              <c:idx val="4"/>
              <c:layout>
                <c:manualLayout>
                  <c:x val="-4.668863851150961E-2"/>
                  <c:y val="-5.381960262487101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C-43BE-481A-BC73-01E23E3C5DE6}"/>
                </c:ext>
                <c:ext xmlns:c15="http://schemas.microsoft.com/office/drawing/2012/chart" uri="{CE6537A1-D6FC-4f65-9D91-7224C49458BB}"/>
              </c:extLst>
            </c:dLbl>
            <c:dLbl>
              <c:idx val="5"/>
              <c:layout>
                <c:manualLayout>
                  <c:x val="-4.5021187136098428E-2"/>
                  <c:y val="-6.4583523149845209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D-43BE-481A-BC73-01E23E3C5DE6}"/>
                </c:ext>
                <c:ext xmlns:c15="http://schemas.microsoft.com/office/drawing/2012/chart" uri="{CE6537A1-D6FC-4f65-9D91-7224C49458BB}"/>
              </c:extLst>
            </c:dLbl>
            <c:dLbl>
              <c:idx val="6"/>
              <c:layout>
                <c:manualLayout>
                  <c:x val="-3.5016478883632116E-2"/>
                  <c:y val="-5.9201562887358117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E-43BE-481A-BC73-01E23E3C5DE6}"/>
                </c:ext>
                <c:ext xmlns:c15="http://schemas.microsoft.com/office/drawing/2012/chart" uri="{CE6537A1-D6FC-4f65-9D91-7224C49458BB}"/>
              </c:extLst>
            </c:dLbl>
            <c:spPr>
              <a:noFill/>
              <a:ln>
                <a:noFill/>
              </a:ln>
              <a:effectLst/>
            </c:spPr>
            <c:txPr>
              <a:bodyPr rot="0" spcFirstLastPara="1" vertOverflow="ellipsis" vert="horz" wrap="square" anchor="ctr" anchorCtr="1"/>
              <a:lstStyle/>
              <a:p>
                <a:pPr>
                  <a:defRPr sz="1700" b="1" i="0" u="none" strike="noStrike" kern="1200" baseline="0">
                    <a:solidFill>
                      <a:schemeClr val="accent6">
                        <a:lumMod val="75000"/>
                      </a:schemeClr>
                    </a:solidFill>
                    <a:latin typeface="Century Gothic" panose="020B0502020202020204" pitchFamily="34" charset="0"/>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Sheet1!$I$49:$I$55</c:f>
              <c:numCache>
                <c:formatCode>General</c:formatCode>
                <c:ptCount val="7"/>
                <c:pt idx="0">
                  <c:v>2015</c:v>
                </c:pt>
                <c:pt idx="1">
                  <c:v>2020</c:v>
                </c:pt>
                <c:pt idx="2">
                  <c:v>2025</c:v>
                </c:pt>
                <c:pt idx="3">
                  <c:v>2030</c:v>
                </c:pt>
                <c:pt idx="4">
                  <c:v>2040</c:v>
                </c:pt>
                <c:pt idx="5">
                  <c:v>2050</c:v>
                </c:pt>
                <c:pt idx="6">
                  <c:v>2060</c:v>
                </c:pt>
              </c:numCache>
            </c:numRef>
          </c:cat>
          <c:val>
            <c:numRef>
              <c:f>Sheet1!$M$49:$M$55</c:f>
              <c:numCache>
                <c:formatCode>0.0</c:formatCode>
                <c:ptCount val="7"/>
                <c:pt idx="0">
                  <c:v>16</c:v>
                </c:pt>
                <c:pt idx="1">
                  <c:v>18</c:v>
                </c:pt>
                <c:pt idx="2">
                  <c:v>20.6</c:v>
                </c:pt>
                <c:pt idx="3">
                  <c:v>23.2</c:v>
                </c:pt>
                <c:pt idx="4">
                  <c:v>25.4</c:v>
                </c:pt>
                <c:pt idx="5">
                  <c:v>27.8</c:v>
                </c:pt>
                <c:pt idx="6">
                  <c:v>34.299999999999997</c:v>
                </c:pt>
              </c:numCache>
            </c:numRef>
          </c:val>
          <c:smooth val="0"/>
          <c:extLst xmlns:c16r2="http://schemas.microsoft.com/office/drawing/2015/06/chart">
            <c:ext xmlns:c16="http://schemas.microsoft.com/office/drawing/2014/chart" uri="{C3380CC4-5D6E-409C-BE32-E72D297353CC}">
              <c16:uniqueId val="{0000001F-43BE-481A-BC73-01E23E3C5DE6}"/>
            </c:ext>
          </c:extLst>
        </c:ser>
        <c:dLbls>
          <c:showLegendKey val="0"/>
          <c:showVal val="0"/>
          <c:showCatName val="0"/>
          <c:showSerName val="0"/>
          <c:showPercent val="0"/>
          <c:showBubbleSize val="0"/>
        </c:dLbls>
        <c:marker val="1"/>
        <c:smooth val="0"/>
        <c:axId val="526083864"/>
        <c:axId val="526085432"/>
      </c:lineChart>
      <c:catAx>
        <c:axId val="526090136"/>
        <c:scaling>
          <c:orientation val="minMax"/>
        </c:scaling>
        <c:delete val="0"/>
        <c:axPos val="b"/>
        <c:numFmt formatCode="General" sourceLinked="1"/>
        <c:majorTickMark val="none"/>
        <c:minorTickMark val="none"/>
        <c:tickLblPos val="nextTo"/>
        <c:spPr>
          <a:noFill/>
          <a:ln w="19050" cap="flat" cmpd="sng" algn="ctr">
            <a:solidFill>
              <a:sysClr val="windowText" lastClr="000000">
                <a:lumMod val="50000"/>
                <a:lumOff val="50000"/>
              </a:sys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crossAx val="526083472"/>
        <c:crosses val="autoZero"/>
        <c:auto val="1"/>
        <c:lblAlgn val="ctr"/>
        <c:lblOffset val="100"/>
        <c:noMultiLvlLbl val="0"/>
      </c:catAx>
      <c:valAx>
        <c:axId val="526083472"/>
        <c:scaling>
          <c:orientation val="minMax"/>
          <c:max val="2000"/>
        </c:scaling>
        <c:delete val="0"/>
        <c:axPos val="l"/>
        <c:majorGridlines>
          <c:spPr>
            <a:ln w="19050" cap="flat" cmpd="sng" algn="ctr">
              <a:solidFill>
                <a:sysClr val="windowText" lastClr="000000">
                  <a:lumMod val="50000"/>
                  <a:lumOff val="50000"/>
                </a:sysClr>
              </a:solidFill>
              <a:prstDash val="dash"/>
              <a:round/>
            </a:ln>
            <a:effectLst/>
          </c:spPr>
        </c:majorGridlines>
        <c:numFmt formatCode="#,##0_);[Red]\(#,##0\)" sourceLinked="1"/>
        <c:majorTickMark val="none"/>
        <c:minorTickMark val="none"/>
        <c:tickLblPos val="nextTo"/>
        <c:spPr>
          <a:noFill/>
          <a:ln w="19050">
            <a:solidFill>
              <a:sysClr val="windowText" lastClr="000000">
                <a:lumMod val="50000"/>
                <a:lumOff val="50000"/>
              </a:sysClr>
            </a:solidFill>
          </a:ln>
          <a:effectLst/>
        </c:spPr>
        <c:txPr>
          <a:bodyPr rot="-60000000" spcFirstLastPara="1" vertOverflow="ellipsis" vert="horz" wrap="square" anchor="ctr" anchorCtr="1"/>
          <a:lstStyle/>
          <a:p>
            <a:pPr>
              <a:defRPr sz="12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crossAx val="526090136"/>
        <c:crosses val="autoZero"/>
        <c:crossBetween val="between"/>
        <c:majorUnit val="500"/>
      </c:valAx>
      <c:valAx>
        <c:axId val="526085432"/>
        <c:scaling>
          <c:orientation val="minMax"/>
          <c:max val="40"/>
        </c:scaling>
        <c:delete val="0"/>
        <c:axPos val="r"/>
        <c:numFmt formatCode="General" sourceLinked="0"/>
        <c:majorTickMark val="out"/>
        <c:minorTickMark val="none"/>
        <c:tickLblPos val="nextTo"/>
        <c:spPr>
          <a:noFill/>
          <a:ln w="19050">
            <a:solidFill>
              <a:sysClr val="windowText" lastClr="000000">
                <a:lumMod val="50000"/>
                <a:lumOff val="50000"/>
              </a:sysClr>
            </a:solidFill>
          </a:ln>
          <a:effectLst/>
        </c:spPr>
        <c:txPr>
          <a:bodyPr rot="-60000000" spcFirstLastPara="1" vertOverflow="ellipsis" vert="horz" wrap="square" anchor="ctr" anchorCtr="1"/>
          <a:lstStyle/>
          <a:p>
            <a:pPr>
              <a:defRPr sz="12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crossAx val="526083864"/>
        <c:crosses val="max"/>
        <c:crossBetween val="between"/>
        <c:majorUnit val="10"/>
      </c:valAx>
      <c:catAx>
        <c:axId val="526083864"/>
        <c:scaling>
          <c:orientation val="minMax"/>
        </c:scaling>
        <c:delete val="1"/>
        <c:axPos val="b"/>
        <c:numFmt formatCode="General" sourceLinked="1"/>
        <c:majorTickMark val="out"/>
        <c:minorTickMark val="none"/>
        <c:tickLblPos val="nextTo"/>
        <c:crossAx val="526085432"/>
        <c:crosses val="autoZero"/>
        <c:auto val="1"/>
        <c:lblAlgn val="ctr"/>
        <c:lblOffset val="100"/>
        <c:noMultiLvlLbl val="0"/>
      </c:catAx>
      <c:spPr>
        <a:noFill/>
        <a:ln>
          <a:noFill/>
        </a:ln>
        <a:effectLst/>
      </c:spPr>
    </c:plotArea>
    <c:legend>
      <c:legendPos val="b"/>
      <c:layout>
        <c:manualLayout>
          <c:xMode val="edge"/>
          <c:yMode val="edge"/>
          <c:x val="7.1568851168016881E-2"/>
          <c:y val="0.86412478519833802"/>
          <c:w val="0.88114340948378067"/>
          <c:h val="0.13509800888659107"/>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legend>
    <c:plotVisOnly val="1"/>
    <c:dispBlanksAs val="gap"/>
    <c:showDLblsOverMax val="0"/>
  </c:chart>
  <c:spPr>
    <a:noFill/>
    <a:ln>
      <a:noFill/>
    </a:ln>
    <a:effectLst/>
  </c:spPr>
  <c:txPr>
    <a:bodyPr/>
    <a:lstStyle/>
    <a:p>
      <a:pPr>
        <a:defRPr>
          <a:latin typeface="BIZ UDPゴシック" panose="020B0400000000000000" pitchFamily="50" charset="-128"/>
          <a:ea typeface="BIZ UDPゴシック" panose="020B0400000000000000" pitchFamily="50" charset="-128"/>
        </a:defRPr>
      </a:pPr>
      <a:endParaRPr lang="ja-JP"/>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50"/>
      <c:rotY val="0"/>
      <c:rAngAx val="0"/>
      <c:perspective val="1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2656960697310884"/>
          <c:y val="0.15847341069101156"/>
          <c:w val="0.80938083580400311"/>
          <c:h val="0.77914489566501188"/>
        </c:manualLayout>
      </c:layout>
      <c:pie3DChart>
        <c:varyColors val="1"/>
        <c:ser>
          <c:idx val="0"/>
          <c:order val="0"/>
          <c:dPt>
            <c:idx val="0"/>
            <c:bubble3D val="0"/>
            <c:spPr>
              <a:solidFill>
                <a:schemeClr val="accent6"/>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1-F9F5-4CF2-A00A-97C9A73D0B21}"/>
              </c:ext>
            </c:extLst>
          </c:dPt>
          <c:dPt>
            <c:idx val="1"/>
            <c:bubble3D val="0"/>
            <c:spPr>
              <a:solidFill>
                <a:schemeClr val="accent5"/>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3-F9F5-4CF2-A00A-97C9A73D0B21}"/>
              </c:ext>
            </c:extLst>
          </c:dPt>
          <c:dPt>
            <c:idx val="2"/>
            <c:bubble3D val="0"/>
            <c:spPr>
              <a:solidFill>
                <a:schemeClr val="accent4"/>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5-F9F5-4CF2-A00A-97C9A73D0B21}"/>
              </c:ext>
            </c:extLst>
          </c:dPt>
          <c:dPt>
            <c:idx val="3"/>
            <c:bubble3D val="0"/>
            <c:spPr>
              <a:solidFill>
                <a:schemeClr val="accent6">
                  <a:lumMod val="60000"/>
                </a:schemeClr>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7-F9F5-4CF2-A00A-97C9A73D0B21}"/>
              </c:ext>
            </c:extLst>
          </c:dPt>
          <c:dPt>
            <c:idx val="4"/>
            <c:bubble3D val="0"/>
            <c:spPr>
              <a:solidFill>
                <a:schemeClr val="accent5">
                  <a:lumMod val="60000"/>
                </a:schemeClr>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9-F9F5-4CF2-A00A-97C9A73D0B21}"/>
              </c:ext>
            </c:extLst>
          </c:dPt>
          <c:dPt>
            <c:idx val="5"/>
            <c:bubble3D val="0"/>
            <c:spPr>
              <a:solidFill>
                <a:schemeClr val="accent4">
                  <a:lumMod val="60000"/>
                </a:schemeClr>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B-F9F5-4CF2-A00A-97C9A73D0B21}"/>
              </c:ext>
            </c:extLst>
          </c:dPt>
          <c:dPt>
            <c:idx val="6"/>
            <c:bubble3D val="0"/>
            <c:spPr>
              <a:solidFill>
                <a:schemeClr val="accent6">
                  <a:lumMod val="80000"/>
                  <a:lumOff val="20000"/>
                </a:schemeClr>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D-F9F5-4CF2-A00A-97C9A73D0B21}"/>
              </c:ext>
            </c:extLst>
          </c:dPt>
          <c:dLbls>
            <c:dLbl>
              <c:idx val="0"/>
              <c:delete val="1"/>
              <c:extLst xmlns:c16r2="http://schemas.microsoft.com/office/drawing/2015/06/chart">
                <c:ext xmlns:c16="http://schemas.microsoft.com/office/drawing/2014/chart" uri="{C3380CC4-5D6E-409C-BE32-E72D297353CC}">
                  <c16:uniqueId val="{00000001-F9F5-4CF2-A00A-97C9A73D0B21}"/>
                </c:ext>
                <c:ext xmlns:c15="http://schemas.microsoft.com/office/drawing/2012/chart" uri="{CE6537A1-D6FC-4f65-9D91-7224C49458BB}"/>
              </c:extLst>
            </c:dLbl>
            <c:dLbl>
              <c:idx val="1"/>
              <c:layout>
                <c:manualLayout>
                  <c:x val="-6.6708550083735288E-2"/>
                  <c:y val="0.31450809258007667"/>
                </c:manualLayout>
              </c:layout>
              <c:showLegendKey val="0"/>
              <c:showVal val="1"/>
              <c:showCatName val="1"/>
              <c:showSerName val="0"/>
              <c:showPercent val="0"/>
              <c:showBubbleSize val="0"/>
              <c:separator>
</c:separator>
              <c:extLst xmlns:c16r2="http://schemas.microsoft.com/office/drawing/2015/06/chart">
                <c:ext xmlns:c16="http://schemas.microsoft.com/office/drawing/2014/chart" uri="{C3380CC4-5D6E-409C-BE32-E72D297353CC}">
                  <c16:uniqueId val="{00000003-F9F5-4CF2-A00A-97C9A73D0B21}"/>
                </c:ext>
                <c:ext xmlns:c15="http://schemas.microsoft.com/office/drawing/2012/chart" uri="{CE6537A1-D6FC-4f65-9D91-7224C49458BB}">
                  <c15:layout>
                    <c:manualLayout>
                      <c:w val="0.22490422850347702"/>
                      <c:h val="0.21394327249161385"/>
                    </c:manualLayout>
                  </c15:layout>
                </c:ext>
              </c:extLst>
            </c:dLbl>
            <c:dLbl>
              <c:idx val="2"/>
              <c:layout>
                <c:manualLayout>
                  <c:x val="-0.20414654249757033"/>
                  <c:y val="0.29410150232776749"/>
                </c:manualLayout>
              </c:layout>
              <c:showLegendKey val="0"/>
              <c:showVal val="1"/>
              <c:showCatName val="1"/>
              <c:showSerName val="0"/>
              <c:showPercent val="0"/>
              <c:showBubbleSize val="0"/>
              <c:separator>
</c:separator>
              <c:extLst xmlns:c16r2="http://schemas.microsoft.com/office/drawing/2015/06/chart">
                <c:ext xmlns:c16="http://schemas.microsoft.com/office/drawing/2014/chart" uri="{C3380CC4-5D6E-409C-BE32-E72D297353CC}">
                  <c16:uniqueId val="{00000005-F9F5-4CF2-A00A-97C9A73D0B21}"/>
                </c:ext>
                <c:ext xmlns:c15="http://schemas.microsoft.com/office/drawing/2012/chart" uri="{CE6537A1-D6FC-4f65-9D91-7224C49458BB}"/>
              </c:extLst>
            </c:dLbl>
            <c:dLbl>
              <c:idx val="3"/>
              <c:layout>
                <c:manualLayout>
                  <c:x val="-0.1610856710254896"/>
                  <c:y val="4.6225694748355382E-2"/>
                </c:manualLayout>
              </c:layout>
              <c:showLegendKey val="0"/>
              <c:showVal val="1"/>
              <c:showCatName val="1"/>
              <c:showSerName val="0"/>
              <c:showPercent val="0"/>
              <c:showBubbleSize val="0"/>
              <c:separator>
</c:separator>
              <c:extLst xmlns:c16r2="http://schemas.microsoft.com/office/drawing/2015/06/chart">
                <c:ext xmlns:c16="http://schemas.microsoft.com/office/drawing/2014/chart" uri="{C3380CC4-5D6E-409C-BE32-E72D297353CC}">
                  <c16:uniqueId val="{00000007-F9F5-4CF2-A00A-97C9A73D0B21}"/>
                </c:ext>
                <c:ext xmlns:c15="http://schemas.microsoft.com/office/drawing/2012/chart" uri="{CE6537A1-D6FC-4f65-9D91-7224C49458BB}">
                  <c15:layout>
                    <c:manualLayout>
                      <c:w val="0.28974413525647075"/>
                      <c:h val="0.2352812919465537"/>
                    </c:manualLayout>
                  </c15:layout>
                </c:ext>
              </c:extLst>
            </c:dLbl>
            <c:dLbl>
              <c:idx val="4"/>
              <c:layout>
                <c:manualLayout>
                  <c:x val="-2.3836445863395048E-2"/>
                  <c:y val="-1.3755205667595801E-3"/>
                </c:manualLayout>
              </c:layout>
              <c:showLegendKey val="0"/>
              <c:showVal val="1"/>
              <c:showCatName val="1"/>
              <c:showSerName val="0"/>
              <c:showPercent val="0"/>
              <c:showBubbleSize val="0"/>
              <c:separator>
</c:separator>
              <c:extLst xmlns:c16r2="http://schemas.microsoft.com/office/drawing/2015/06/chart">
                <c:ext xmlns:c16="http://schemas.microsoft.com/office/drawing/2014/chart" uri="{C3380CC4-5D6E-409C-BE32-E72D297353CC}">
                  <c16:uniqueId val="{00000009-F9F5-4CF2-A00A-97C9A73D0B21}"/>
                </c:ext>
                <c:ext xmlns:c15="http://schemas.microsoft.com/office/drawing/2012/chart" uri="{CE6537A1-D6FC-4f65-9D91-7224C49458BB}"/>
              </c:extLst>
            </c:dLbl>
            <c:dLbl>
              <c:idx val="5"/>
              <c:layout>
                <c:manualLayout>
                  <c:x val="8.0017038394823284E-2"/>
                  <c:y val="-4.7530370761730611E-2"/>
                </c:manualLayout>
              </c:layout>
              <c:showLegendKey val="0"/>
              <c:showVal val="1"/>
              <c:showCatName val="1"/>
              <c:showSerName val="0"/>
              <c:showPercent val="0"/>
              <c:showBubbleSize val="0"/>
              <c:separator>
</c:separator>
              <c:extLst xmlns:c16r2="http://schemas.microsoft.com/office/drawing/2015/06/chart">
                <c:ext xmlns:c16="http://schemas.microsoft.com/office/drawing/2014/chart" uri="{C3380CC4-5D6E-409C-BE32-E72D297353CC}">
                  <c16:uniqueId val="{0000000B-F9F5-4CF2-A00A-97C9A73D0B21}"/>
                </c:ext>
                <c:ext xmlns:c15="http://schemas.microsoft.com/office/drawing/2012/chart" uri="{CE6537A1-D6FC-4f65-9D91-7224C49458BB}"/>
              </c:extLst>
            </c:dLbl>
            <c:dLbl>
              <c:idx val="6"/>
              <c:layout>
                <c:manualLayout>
                  <c:x val="0.19516041925523148"/>
                  <c:y val="-3.6050148494527375E-2"/>
                </c:manualLayout>
              </c:layout>
              <c:showLegendKey val="0"/>
              <c:showVal val="1"/>
              <c:showCatName val="1"/>
              <c:showSerName val="0"/>
              <c:showPercent val="0"/>
              <c:showBubbleSize val="0"/>
              <c:separator>
</c:separator>
              <c:extLst xmlns:c16r2="http://schemas.microsoft.com/office/drawing/2015/06/chart">
                <c:ext xmlns:c16="http://schemas.microsoft.com/office/drawing/2014/chart" uri="{C3380CC4-5D6E-409C-BE32-E72D297353CC}">
                  <c16:uniqueId val="{0000000D-F9F5-4CF2-A00A-97C9A73D0B21}"/>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1"/>
            <c:showSerName val="0"/>
            <c:showPercent val="0"/>
            <c:showBubbleSize val="0"/>
            <c:separator>
</c:separator>
            <c:showLeaderLines val="1"/>
            <c:leaderLines>
              <c:spPr>
                <a:ln w="12700" cap="flat" cmpd="sng" algn="ctr">
                  <a:solidFill>
                    <a:srgbClr val="000000"/>
                  </a:solidFill>
                  <a:round/>
                </a:ln>
                <a:effectLst/>
              </c:spPr>
            </c:leaderLines>
            <c:extLst xmlns:c16r2="http://schemas.microsoft.com/office/drawing/2015/06/chart">
              <c:ext xmlns:c15="http://schemas.microsoft.com/office/drawing/2012/chart" uri="{CE6537A1-D6FC-4f65-9D91-7224C49458BB}"/>
            </c:extLst>
          </c:dLbls>
          <c:cat>
            <c:strRef>
              <c:f>Sheet1!$B$2:$B$8</c:f>
              <c:strCache>
                <c:ptCount val="7"/>
                <c:pt idx="0">
                  <c:v>アルツハイマー型認知症</c:v>
                </c:pt>
                <c:pt idx="1">
                  <c:v>血管性認知症</c:v>
                </c:pt>
                <c:pt idx="2">
                  <c:v>レビー小体型認知症</c:v>
                </c:pt>
                <c:pt idx="3">
                  <c:v>前頭側頭型認知症</c:v>
                </c:pt>
                <c:pt idx="4">
                  <c:v>混合型</c:v>
                </c:pt>
                <c:pt idx="5">
                  <c:v>アルコール性</c:v>
                </c:pt>
                <c:pt idx="6">
                  <c:v>その他</c:v>
                </c:pt>
              </c:strCache>
            </c:strRef>
          </c:cat>
          <c:val>
            <c:numRef>
              <c:f>Sheet1!$C$2:$C$8</c:f>
              <c:numCache>
                <c:formatCode>0.0%</c:formatCode>
                <c:ptCount val="7"/>
                <c:pt idx="0">
                  <c:v>0.67600000000000005</c:v>
                </c:pt>
                <c:pt idx="1">
                  <c:v>0.19500000000000001</c:v>
                </c:pt>
                <c:pt idx="2">
                  <c:v>4.2999999999999997E-2</c:v>
                </c:pt>
                <c:pt idx="3">
                  <c:v>0.01</c:v>
                </c:pt>
                <c:pt idx="4">
                  <c:v>3.3000000000000002E-2</c:v>
                </c:pt>
                <c:pt idx="5">
                  <c:v>3.9E-2</c:v>
                </c:pt>
                <c:pt idx="6">
                  <c:v>4.0000000000000001E-3</c:v>
                </c:pt>
              </c:numCache>
            </c:numRef>
          </c:val>
          <c:extLst xmlns:c16r2="http://schemas.microsoft.com/office/drawing/2015/06/chart">
            <c:ext xmlns:c16="http://schemas.microsoft.com/office/drawing/2014/chart" uri="{C3380CC4-5D6E-409C-BE32-E72D297353CC}">
              <c16:uniqueId val="{0000000E-F9F5-4CF2-A00A-97C9A73D0B21}"/>
            </c:ext>
          </c:extLst>
        </c:ser>
        <c:dLbls>
          <c:showLegendKey val="0"/>
          <c:showVal val="0"/>
          <c:showCatName val="0"/>
          <c:showSerName val="0"/>
          <c:showPercent val="0"/>
          <c:showBubbleSize val="0"/>
          <c:showLeaderLines val="1"/>
        </c:dLbls>
      </c:pie3DChart>
      <c:spPr>
        <a:noFill/>
        <a:ln>
          <a:noFill/>
        </a:ln>
        <a:effectLst/>
      </c:spPr>
    </c:plotArea>
    <c:plotVisOnly val="1"/>
    <c:dispBlanksAs val="gap"/>
    <c:showDLblsOverMax val="0"/>
  </c:chart>
  <c:spPr>
    <a:noFill/>
    <a:ln w="9525" cap="flat" cmpd="sng" algn="ctr">
      <a:noFill/>
      <a:round/>
    </a:ln>
    <a:effectLst/>
  </c:spPr>
  <c:txPr>
    <a:bodyPr/>
    <a:lstStyle/>
    <a:p>
      <a:pPr>
        <a:defRPr/>
      </a:pPr>
      <a:endParaRPr lang="ja-JP"/>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689776949881497"/>
          <c:y val="6.9444444444444448E-2"/>
          <c:w val="0.67570636491395764"/>
          <c:h val="0.87469849484131279"/>
        </c:manualLayout>
      </c:layout>
      <c:barChart>
        <c:barDir val="bar"/>
        <c:grouping val="clustered"/>
        <c:varyColors val="0"/>
        <c:ser>
          <c:idx val="0"/>
          <c:order val="0"/>
          <c:spPr>
            <a:solidFill>
              <a:srgbClr val="6B58BC"/>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Century Gothic" panose="020B0502020202020204" pitchFamily="34" charset="0"/>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[虐待グラフ.xlsx]養護者!$B$57:$B$61</c:f>
              <c:strCache>
                <c:ptCount val="5"/>
                <c:pt idx="0">
                  <c:v>身体的虐待</c:v>
                </c:pt>
                <c:pt idx="1">
                  <c:v>心理的虐待</c:v>
                </c:pt>
                <c:pt idx="2">
                  <c:v>介護等放棄</c:v>
                </c:pt>
                <c:pt idx="3">
                  <c:v>経済的虐待</c:v>
                </c:pt>
                <c:pt idx="4">
                  <c:v>性的虐待</c:v>
                </c:pt>
              </c:strCache>
            </c:strRef>
          </c:cat>
          <c:val>
            <c:numRef>
              <c:f>[虐待グラフ.xlsx]養護者!$C$57:$C$61</c:f>
              <c:numCache>
                <c:formatCode>0.0%</c:formatCode>
                <c:ptCount val="5"/>
                <c:pt idx="0">
                  <c:v>0.68200000000000005</c:v>
                </c:pt>
                <c:pt idx="1">
                  <c:v>0.41399999999999998</c:v>
                </c:pt>
                <c:pt idx="2">
                  <c:v>0.187</c:v>
                </c:pt>
                <c:pt idx="3">
                  <c:v>0.14599999999999999</c:v>
                </c:pt>
                <c:pt idx="4">
                  <c:v>5.0000000000000001E-3</c:v>
                </c:pt>
              </c:numCache>
            </c:numRef>
          </c:val>
          <c:extLst xmlns:c16r2="http://schemas.microsoft.com/office/drawing/2015/06/chart">
            <c:ext xmlns:c16="http://schemas.microsoft.com/office/drawing/2014/chart" uri="{C3380CC4-5D6E-409C-BE32-E72D297353CC}">
              <c16:uniqueId val="{00000000-4F60-47CF-9F4A-3AC559597A06}"/>
            </c:ext>
          </c:extLst>
        </c:ser>
        <c:dLbls>
          <c:showLegendKey val="0"/>
          <c:showVal val="0"/>
          <c:showCatName val="0"/>
          <c:showSerName val="0"/>
          <c:showPercent val="0"/>
          <c:showBubbleSize val="0"/>
        </c:dLbls>
        <c:gapWidth val="70"/>
        <c:axId val="526094840"/>
        <c:axId val="526093664"/>
      </c:barChart>
      <c:catAx>
        <c:axId val="526094840"/>
        <c:scaling>
          <c:orientation val="maxMin"/>
        </c:scaling>
        <c:delete val="0"/>
        <c:axPos val="l"/>
        <c:numFmt formatCode="General" sourceLinked="1"/>
        <c:majorTickMark val="cross"/>
        <c:minorTickMark val="none"/>
        <c:tickLblPos val="nextTo"/>
        <c:spPr>
          <a:noFill/>
          <a:ln w="12700"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crossAx val="526093664"/>
        <c:crosses val="autoZero"/>
        <c:auto val="1"/>
        <c:lblAlgn val="ctr"/>
        <c:lblOffset val="100"/>
        <c:noMultiLvlLbl val="0"/>
      </c:catAx>
      <c:valAx>
        <c:axId val="526093664"/>
        <c:scaling>
          <c:orientation val="minMax"/>
        </c:scaling>
        <c:delete val="1"/>
        <c:axPos val="t"/>
        <c:numFmt formatCode="0.0%" sourceLinked="1"/>
        <c:majorTickMark val="none"/>
        <c:minorTickMark val="none"/>
        <c:tickLblPos val="nextTo"/>
        <c:crossAx val="526094840"/>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sz="1400">
          <a:solidFill>
            <a:schemeClr val="tx1"/>
          </a:solidFill>
          <a:latin typeface="BIZ UDPゴシック" panose="020B0400000000000000" pitchFamily="50" charset="-128"/>
          <a:ea typeface="BIZ UDPゴシック" panose="020B0400000000000000" pitchFamily="50" charset="-128"/>
        </a:defRPr>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1386907730775102"/>
          <c:y val="0.32274035251348687"/>
          <c:w val="0.38248492056818989"/>
          <c:h val="0.62075256224099373"/>
        </c:manualLayout>
      </c:layout>
      <c:pieChart>
        <c:varyColors val="1"/>
        <c:ser>
          <c:idx val="0"/>
          <c:order val="0"/>
          <c:dPt>
            <c:idx val="0"/>
            <c:bubble3D val="0"/>
            <c:spPr>
              <a:solidFill>
                <a:srgbClr val="6B58BC"/>
              </a:solidFill>
              <a:ln w="19050">
                <a:solidFill>
                  <a:schemeClr val="lt1"/>
                </a:solidFill>
              </a:ln>
              <a:effectLst/>
            </c:spPr>
            <c:extLst xmlns:c16r2="http://schemas.microsoft.com/office/drawing/2015/06/chart">
              <c:ext xmlns:c16="http://schemas.microsoft.com/office/drawing/2014/chart" uri="{C3380CC4-5D6E-409C-BE32-E72D297353CC}">
                <c16:uniqueId val="{00000001-07A0-46C4-BCC2-F885D78C3277}"/>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07A0-46C4-BCC2-F885D78C3277}"/>
              </c:ext>
            </c:extLst>
          </c:dPt>
          <c:dPt>
            <c:idx val="2"/>
            <c:bubble3D val="0"/>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5-07A0-46C4-BCC2-F885D78C3277}"/>
              </c:ext>
            </c:extLst>
          </c:dPt>
          <c:dPt>
            <c:idx val="3"/>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7-07A0-46C4-BCC2-F885D78C3277}"/>
              </c:ext>
            </c:extLst>
          </c:dPt>
          <c:dPt>
            <c:idx val="4"/>
            <c:bubble3D val="0"/>
            <c:spPr>
              <a:solidFill>
                <a:schemeClr val="accent5"/>
              </a:solidFill>
              <a:ln w="19050">
                <a:solidFill>
                  <a:schemeClr val="lt1"/>
                </a:solidFill>
              </a:ln>
              <a:effectLst/>
            </c:spPr>
            <c:extLst xmlns:c16r2="http://schemas.microsoft.com/office/drawing/2015/06/chart">
              <c:ext xmlns:c16="http://schemas.microsoft.com/office/drawing/2014/chart" uri="{C3380CC4-5D6E-409C-BE32-E72D297353CC}">
                <c16:uniqueId val="{00000009-07A0-46C4-BCC2-F885D78C3277}"/>
              </c:ext>
            </c:extLst>
          </c:dPt>
          <c:dPt>
            <c:idx val="5"/>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0B-07A0-46C4-BCC2-F885D78C3277}"/>
              </c:ext>
            </c:extLst>
          </c:dPt>
          <c:dPt>
            <c:idx val="6"/>
            <c:bubble3D val="0"/>
            <c:spPr>
              <a:solidFill>
                <a:schemeClr val="accent1">
                  <a:lumMod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D-07A0-46C4-BCC2-F885D78C3277}"/>
              </c:ext>
            </c:extLst>
          </c:dPt>
          <c:dLbls>
            <c:dLbl>
              <c:idx val="0"/>
              <c:layout>
                <c:manualLayout>
                  <c:x val="-1.0401522269559588E-2"/>
                  <c:y val="-6.9503326232189785E-2"/>
                </c:manualLayout>
              </c:layout>
              <c:tx>
                <c:rich>
                  <a:bodyPr rot="0" spcFirstLastPara="1" vertOverflow="ellipsis" vert="horz" wrap="square" lIns="38100" tIns="19050" rIns="38100" bIns="19050" anchor="ctr" anchorCtr="1">
                    <a:spAutoFit/>
                  </a:bodyPr>
                  <a:lstStyle/>
                  <a:p>
                    <a:pPr>
                      <a:defRPr sz="1500" b="1" i="0" u="none" strike="noStrike" kern="1200" baseline="0">
                        <a:solidFill>
                          <a:schemeClr val="tx1"/>
                        </a:solidFill>
                        <a:effectLst/>
                        <a:latin typeface="Century Gothic" panose="020B0502020202020204" pitchFamily="34" charset="0"/>
                        <a:ea typeface="BIZ UDPゴシック" panose="020B0400000000000000" pitchFamily="50" charset="-128"/>
                        <a:cs typeface="+mn-cs"/>
                      </a:defRPr>
                    </a:pPr>
                    <a:fld id="{3531A5F4-8A9C-4139-9EBA-D318807F1174}" type="CATEGORYNAME">
                      <a:rPr lang="ja-JP" altLang="en-US" sz="1500" b="1" smtClean="0">
                        <a:solidFill>
                          <a:schemeClr val="tx1"/>
                        </a:solidFill>
                        <a:effectLst/>
                        <a:latin typeface="Century Gothic" panose="020B0502020202020204" pitchFamily="34" charset="0"/>
                        <a:ea typeface="BIZ UDPゴシック" panose="020B0400000000000000" pitchFamily="50" charset="-128"/>
                      </a:rPr>
                      <a:pPr>
                        <a:defRPr sz="1500" b="1">
                          <a:solidFill>
                            <a:schemeClr val="tx1"/>
                          </a:solidFill>
                          <a:effectLst/>
                          <a:latin typeface="Century Gothic" panose="020B0502020202020204" pitchFamily="34" charset="0"/>
                          <a:ea typeface="BIZ UDPゴシック" panose="020B0400000000000000" pitchFamily="50" charset="-128"/>
                        </a:defRPr>
                      </a:pPr>
                      <a:t>[分類名]</a:t>
                    </a:fld>
                    <a:r>
                      <a:rPr lang="ja-JP" altLang="en-US" sz="1500" b="1" baseline="0" dirty="0">
                        <a:solidFill>
                          <a:schemeClr val="tx1"/>
                        </a:solidFill>
                        <a:effectLst/>
                        <a:latin typeface="Century Gothic" panose="020B0502020202020204" pitchFamily="34" charset="0"/>
                        <a:ea typeface="BIZ UDPゴシック" panose="020B0400000000000000" pitchFamily="50" charset="-128"/>
                      </a:rPr>
                      <a:t> </a:t>
                    </a:r>
                    <a:fld id="{B882A413-C1DF-4907-94AF-27D06E45EB04}" type="VALUE">
                      <a:rPr lang="en-US" altLang="ja-JP" sz="1500" b="1" baseline="0">
                        <a:solidFill>
                          <a:schemeClr val="tx1"/>
                        </a:solidFill>
                        <a:effectLst/>
                        <a:latin typeface="Century Gothic" panose="020B0502020202020204" pitchFamily="34" charset="0"/>
                        <a:ea typeface="BIZ UDPゴシック" panose="020B0400000000000000" pitchFamily="50" charset="-128"/>
                      </a:rPr>
                      <a:pPr>
                        <a:defRPr sz="1500" b="1">
                          <a:solidFill>
                            <a:schemeClr val="tx1"/>
                          </a:solidFill>
                          <a:effectLst/>
                          <a:latin typeface="Century Gothic" panose="020B0502020202020204" pitchFamily="34" charset="0"/>
                          <a:ea typeface="BIZ UDPゴシック" panose="020B0400000000000000" pitchFamily="50" charset="-128"/>
                        </a:defRPr>
                      </a:pPr>
                      <a:t>[値]</a:t>
                    </a:fld>
                    <a:endParaRPr lang="ja-JP" altLang="en-US" sz="1500" b="1" baseline="0" dirty="0">
                      <a:solidFill>
                        <a:schemeClr val="tx1"/>
                      </a:solidFill>
                      <a:effectLst/>
                      <a:latin typeface="Century Gothic" panose="020B0502020202020204" pitchFamily="34" charset="0"/>
                      <a:ea typeface="BIZ UDPゴシック" panose="020B0400000000000000" pitchFamily="50" charset="-128"/>
                    </a:endParaRPr>
                  </a:p>
                </c:rich>
              </c:tx>
              <c:spPr>
                <a:noFill/>
                <a:ln>
                  <a:noFill/>
                </a:ln>
                <a:effectLst/>
              </c:spPr>
              <c:txPr>
                <a:bodyPr rot="0" spcFirstLastPara="1" vertOverflow="ellipsis" vert="horz" wrap="square" lIns="38100" tIns="19050" rIns="38100" bIns="19050" anchor="ctr" anchorCtr="1">
                  <a:spAutoFit/>
                </a:bodyPr>
                <a:lstStyle/>
                <a:p>
                  <a:pPr>
                    <a:defRPr sz="1500" b="1" i="0" u="none" strike="noStrike" kern="1200" baseline="0">
                      <a:solidFill>
                        <a:schemeClr val="tx1"/>
                      </a:solidFill>
                      <a:effectLst/>
                      <a:latin typeface="Century Gothic" panose="020B0502020202020204" pitchFamily="34" charset="0"/>
                      <a:ea typeface="BIZ UDPゴシック" panose="020B0400000000000000" pitchFamily="50" charset="-128"/>
                      <a:cs typeface="+mn-cs"/>
                    </a:defRPr>
                  </a:pPr>
                  <a:endParaRPr lang="ja-JP"/>
                </a:p>
              </c:txPr>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1-07A0-46C4-BCC2-F885D78C3277}"/>
                </c:ext>
                <c:ext xmlns:c15="http://schemas.microsoft.com/office/drawing/2012/chart" uri="{CE6537A1-D6FC-4f65-9D91-7224C49458BB}">
                  <c15:dlblFieldTable/>
                  <c15:showDataLabelsRange val="0"/>
                </c:ext>
              </c:extLst>
            </c:dLbl>
            <c:dLbl>
              <c:idx val="1"/>
              <c:layout>
                <c:manualLayout>
                  <c:x val="2.4715371013236107E-2"/>
                  <c:y val="-3.8075865757049986E-2"/>
                </c:manualLayout>
              </c:layout>
              <c:tx>
                <c:rich>
                  <a:bodyPr rot="0" spcFirstLastPara="1" vertOverflow="ellipsis" vert="horz" wrap="square" lIns="38100" tIns="19050" rIns="38100" bIns="19050" anchor="ctr" anchorCtr="1">
                    <a:spAutoFit/>
                  </a:bodyPr>
                  <a:lstStyle/>
                  <a:p>
                    <a:pPr>
                      <a:defRPr sz="1500" b="1" i="0" u="none" strike="noStrike" kern="1200" baseline="0">
                        <a:solidFill>
                          <a:schemeClr val="tx1"/>
                        </a:solidFill>
                        <a:latin typeface="Century Gothic" panose="020B0502020202020204" pitchFamily="34" charset="0"/>
                        <a:ea typeface="BIZ UDPゴシック" panose="020B0400000000000000" pitchFamily="50" charset="-128"/>
                        <a:cs typeface="+mn-cs"/>
                      </a:defRPr>
                    </a:pPr>
                    <a:fld id="{4177FA32-F553-4964-B62B-450772CDF109}" type="CATEGORYNAME">
                      <a:rPr lang="ja-JP" altLang="en-US" sz="1500" b="1" smtClean="0">
                        <a:solidFill>
                          <a:schemeClr val="tx1"/>
                        </a:solidFill>
                        <a:latin typeface="Century Gothic" panose="020B0502020202020204" pitchFamily="34" charset="0"/>
                        <a:ea typeface="BIZ UDPゴシック" panose="020B0400000000000000" pitchFamily="50" charset="-128"/>
                      </a:rPr>
                      <a:pPr>
                        <a:defRPr sz="1500" b="1">
                          <a:solidFill>
                            <a:schemeClr val="tx1"/>
                          </a:solidFill>
                          <a:latin typeface="Century Gothic" panose="020B0502020202020204" pitchFamily="34" charset="0"/>
                          <a:ea typeface="BIZ UDPゴシック" panose="020B0400000000000000" pitchFamily="50" charset="-128"/>
                        </a:defRPr>
                      </a:pPr>
                      <a:t>[分類名]</a:t>
                    </a:fld>
                    <a:r>
                      <a:rPr lang="ja-JP" altLang="en-US" sz="1500" b="1" baseline="0" dirty="0">
                        <a:solidFill>
                          <a:schemeClr val="tx1"/>
                        </a:solidFill>
                        <a:latin typeface="Century Gothic" panose="020B0502020202020204" pitchFamily="34" charset="0"/>
                        <a:ea typeface="BIZ UDPゴシック" panose="020B0400000000000000" pitchFamily="50" charset="-128"/>
                      </a:rPr>
                      <a:t> </a:t>
                    </a:r>
                    <a:fld id="{6399EADA-8D97-428D-B760-7BA2A1B8403A}" type="VALUE">
                      <a:rPr lang="en-US" altLang="ja-JP" sz="1500" b="1" baseline="0">
                        <a:solidFill>
                          <a:schemeClr val="tx1"/>
                        </a:solidFill>
                        <a:latin typeface="Century Gothic" panose="020B0502020202020204" pitchFamily="34" charset="0"/>
                        <a:ea typeface="BIZ UDPゴシック" panose="020B0400000000000000" pitchFamily="50" charset="-128"/>
                      </a:rPr>
                      <a:pPr>
                        <a:defRPr sz="1500" b="1">
                          <a:solidFill>
                            <a:schemeClr val="tx1"/>
                          </a:solidFill>
                          <a:latin typeface="Century Gothic" panose="020B0502020202020204" pitchFamily="34" charset="0"/>
                          <a:ea typeface="BIZ UDPゴシック" panose="020B0400000000000000" pitchFamily="50" charset="-128"/>
                        </a:defRPr>
                      </a:pPr>
                      <a:t>[値]</a:t>
                    </a:fld>
                    <a:endParaRPr lang="ja-JP" altLang="en-US" sz="1500" b="1" baseline="0" dirty="0">
                      <a:solidFill>
                        <a:schemeClr val="tx1"/>
                      </a:solidFill>
                      <a:latin typeface="Century Gothic" panose="020B0502020202020204" pitchFamily="34" charset="0"/>
                      <a:ea typeface="BIZ UDPゴシック" panose="020B0400000000000000" pitchFamily="50" charset="-128"/>
                    </a:endParaRPr>
                  </a:p>
                </c:rich>
              </c:tx>
              <c:spPr>
                <a:noFill/>
                <a:ln>
                  <a:noFill/>
                </a:ln>
                <a:effectLst/>
              </c:spPr>
              <c:txPr>
                <a:bodyPr rot="0" spcFirstLastPara="1" vertOverflow="ellipsis" vert="horz" wrap="square" lIns="38100" tIns="19050" rIns="38100" bIns="19050" anchor="ctr" anchorCtr="1">
                  <a:spAutoFit/>
                </a:bodyPr>
                <a:lstStyle/>
                <a:p>
                  <a:pPr>
                    <a:defRPr sz="1500" b="1" i="0" u="none" strike="noStrike" kern="1200" baseline="0">
                      <a:solidFill>
                        <a:schemeClr val="tx1"/>
                      </a:solidFill>
                      <a:latin typeface="Century Gothic" panose="020B0502020202020204" pitchFamily="34" charset="0"/>
                      <a:ea typeface="BIZ UDPゴシック" panose="020B0400000000000000" pitchFamily="50" charset="-128"/>
                      <a:cs typeface="+mn-cs"/>
                    </a:defRPr>
                  </a:pPr>
                  <a:endParaRPr lang="ja-JP"/>
                </a:p>
              </c:txPr>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3-07A0-46C4-BCC2-F885D78C3277}"/>
                </c:ext>
                <c:ext xmlns:c15="http://schemas.microsoft.com/office/drawing/2012/chart" uri="{CE6537A1-D6FC-4f65-9D91-7224C49458BB}">
                  <c15:layout>
                    <c:manualLayout>
                      <c:w val="0.24563804216292659"/>
                      <c:h val="0.31908622170946549"/>
                    </c:manualLayout>
                  </c15:layout>
                  <c15:dlblFieldTable/>
                  <c15:showDataLabelsRange val="0"/>
                </c:ext>
              </c:extLst>
            </c:dLbl>
            <c:dLbl>
              <c:idx val="2"/>
              <c:layout>
                <c:manualLayout>
                  <c:x val="-3.580234114522322E-3"/>
                  <c:y val="9.7453038830183747E-2"/>
                </c:manualLayout>
              </c:layout>
              <c:tx>
                <c:rich>
                  <a:bodyPr rot="0" spcFirstLastPara="1" vertOverflow="ellipsis" vert="horz" wrap="square" lIns="38100" tIns="19050" rIns="38100" bIns="19050" anchor="ctr" anchorCtr="1">
                    <a:noAutofit/>
                  </a:bodyPr>
                  <a:lstStyle/>
                  <a:p>
                    <a:pPr>
                      <a:defRPr sz="1400" b="0" i="0" u="none" strike="noStrike" kern="1200" baseline="0">
                        <a:solidFill>
                          <a:schemeClr val="tx1"/>
                        </a:solidFill>
                        <a:latin typeface="Century Gothic" panose="020B0502020202020204" pitchFamily="34" charset="0"/>
                        <a:ea typeface="BIZ UDPゴシック" panose="020B0400000000000000" pitchFamily="50" charset="-128"/>
                        <a:cs typeface="+mn-cs"/>
                      </a:defRPr>
                    </a:pPr>
                    <a:fld id="{538045A7-DB40-47EF-8BEC-9462C9C94D40}" type="CATEGORYNAME">
                      <a:rPr lang="ja-JP" altLang="en-US" sz="1400" smtClean="0">
                        <a:solidFill>
                          <a:schemeClr val="tx1"/>
                        </a:solidFill>
                        <a:latin typeface="Century Gothic" panose="020B0502020202020204" pitchFamily="34" charset="0"/>
                        <a:ea typeface="BIZ UDPゴシック" panose="020B0400000000000000" pitchFamily="50" charset="-128"/>
                      </a:rPr>
                      <a:pPr>
                        <a:defRPr sz="1400">
                          <a:solidFill>
                            <a:schemeClr val="tx1"/>
                          </a:solidFill>
                          <a:latin typeface="Century Gothic" panose="020B0502020202020204" pitchFamily="34" charset="0"/>
                          <a:ea typeface="BIZ UDPゴシック" panose="020B0400000000000000" pitchFamily="50" charset="-128"/>
                        </a:defRPr>
                      </a:pPr>
                      <a:t>[分類名]</a:t>
                    </a:fld>
                    <a:r>
                      <a:rPr lang="ja-JP" altLang="en-US" sz="1400" baseline="0" dirty="0">
                        <a:solidFill>
                          <a:schemeClr val="tx1"/>
                        </a:solidFill>
                        <a:latin typeface="Century Gothic" panose="020B0502020202020204" pitchFamily="34" charset="0"/>
                        <a:ea typeface="BIZ UDPゴシック" panose="020B0400000000000000" pitchFamily="50" charset="-128"/>
                      </a:rPr>
                      <a:t> </a:t>
                    </a:r>
                    <a:fld id="{C44E7F02-5A01-4385-BD6D-CFE6853CE434}" type="VALUE">
                      <a:rPr lang="en-US" altLang="ja-JP" sz="1400" baseline="0">
                        <a:solidFill>
                          <a:schemeClr val="tx1"/>
                        </a:solidFill>
                        <a:latin typeface="Century Gothic" panose="020B0502020202020204" pitchFamily="34" charset="0"/>
                        <a:ea typeface="BIZ UDPゴシック" panose="020B0400000000000000" pitchFamily="50" charset="-128"/>
                      </a:rPr>
                      <a:pPr>
                        <a:defRPr sz="1400">
                          <a:solidFill>
                            <a:schemeClr val="tx1"/>
                          </a:solidFill>
                          <a:latin typeface="Century Gothic" panose="020B0502020202020204" pitchFamily="34" charset="0"/>
                          <a:ea typeface="BIZ UDPゴシック" panose="020B0400000000000000" pitchFamily="50" charset="-128"/>
                        </a:defRPr>
                      </a:pPr>
                      <a:t>[値]</a:t>
                    </a:fld>
                    <a:endParaRPr lang="ja-JP" altLang="en-US" sz="1400" baseline="0" dirty="0">
                      <a:solidFill>
                        <a:schemeClr val="tx1"/>
                      </a:solidFill>
                      <a:latin typeface="Century Gothic" panose="020B0502020202020204" pitchFamily="34" charset="0"/>
                      <a:ea typeface="BIZ UDPゴシック" panose="020B0400000000000000" pitchFamily="50" charset="-128"/>
                    </a:endParaRPr>
                  </a:p>
                </c:rich>
              </c:tx>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tx1"/>
                      </a:solidFill>
                      <a:latin typeface="Century Gothic" panose="020B0502020202020204" pitchFamily="34" charset="0"/>
                      <a:ea typeface="BIZ UDPゴシック" panose="020B0400000000000000" pitchFamily="50" charset="-128"/>
                      <a:cs typeface="+mn-cs"/>
                    </a:defRPr>
                  </a:pPr>
                  <a:endParaRPr lang="ja-JP"/>
                </a:p>
              </c:txPr>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5-07A0-46C4-BCC2-F885D78C3277}"/>
                </c:ext>
                <c:ext xmlns:c15="http://schemas.microsoft.com/office/drawing/2012/chart" uri="{CE6537A1-D6FC-4f65-9D91-7224C49458BB}">
                  <c15:layout>
                    <c:manualLayout>
                      <c:w val="0.2805469421343561"/>
                      <c:h val="0.13191838615622131"/>
                    </c:manualLayout>
                  </c15:layout>
                  <c15:dlblFieldTable/>
                  <c15:showDataLabelsRange val="0"/>
                </c:ext>
              </c:extLst>
            </c:dLbl>
            <c:dLbl>
              <c:idx val="3"/>
              <c:layout>
                <c:manualLayout>
                  <c:x val="-3.7707218889377787E-2"/>
                  <c:y val="0.18922251309825369"/>
                </c:manualLayout>
              </c:layout>
              <c:tx>
                <c:rich>
                  <a:bodyPr rot="0" spcFirstLastPara="1" vertOverflow="ellipsis" vert="horz" wrap="square" lIns="38100" tIns="19050" rIns="38100" bIns="19050" anchor="ctr" anchorCtr="1">
                    <a:noAutofit/>
                  </a:bodyPr>
                  <a:lstStyle/>
                  <a:p>
                    <a:pPr>
                      <a:defRPr sz="1300" b="0" i="0" u="none" strike="noStrike" kern="1200" baseline="0">
                        <a:solidFill>
                          <a:schemeClr val="tx1"/>
                        </a:solidFill>
                        <a:latin typeface="Century Gothic" panose="020B0502020202020204" pitchFamily="34" charset="0"/>
                        <a:ea typeface="BIZ UDPゴシック" panose="020B0400000000000000" pitchFamily="50" charset="-128"/>
                        <a:cs typeface="+mn-cs"/>
                      </a:defRPr>
                    </a:pPr>
                    <a:fld id="{9B0D9FFD-6FCA-47F3-A1EC-49EFC704B20C}" type="CATEGORYNAME">
                      <a:rPr lang="ja-JP" altLang="en-US" sz="1300" smtClean="0">
                        <a:latin typeface="Century Gothic" panose="020B0502020202020204" pitchFamily="34" charset="0"/>
                        <a:ea typeface="BIZ UDPゴシック" panose="020B0400000000000000" pitchFamily="50" charset="-128"/>
                      </a:rPr>
                      <a:pPr>
                        <a:defRPr sz="1300">
                          <a:solidFill>
                            <a:schemeClr val="tx1"/>
                          </a:solidFill>
                          <a:latin typeface="Century Gothic" panose="020B0502020202020204" pitchFamily="34" charset="0"/>
                          <a:ea typeface="BIZ UDPゴシック" panose="020B0400000000000000" pitchFamily="50" charset="-128"/>
                        </a:defRPr>
                      </a:pPr>
                      <a:t>[分類名]</a:t>
                    </a:fld>
                    <a:r>
                      <a:rPr lang="ja-JP" altLang="en-US" sz="1300" baseline="0" dirty="0">
                        <a:latin typeface="Century Gothic" panose="020B0502020202020204" pitchFamily="34" charset="0"/>
                        <a:ea typeface="BIZ UDPゴシック" panose="020B0400000000000000" pitchFamily="50" charset="-128"/>
                      </a:rPr>
                      <a:t> </a:t>
                    </a:r>
                    <a:fld id="{B750183B-2547-4D1A-AB8B-4E0745D52AE2}" type="VALUE">
                      <a:rPr lang="en-US" altLang="ja-JP" sz="1300" baseline="0">
                        <a:latin typeface="Century Gothic" panose="020B0502020202020204" pitchFamily="34" charset="0"/>
                        <a:ea typeface="BIZ UDPゴシック" panose="020B0400000000000000" pitchFamily="50" charset="-128"/>
                      </a:rPr>
                      <a:pPr>
                        <a:defRPr sz="1300">
                          <a:solidFill>
                            <a:schemeClr val="tx1"/>
                          </a:solidFill>
                          <a:latin typeface="Century Gothic" panose="020B0502020202020204" pitchFamily="34" charset="0"/>
                          <a:ea typeface="BIZ UDPゴシック" panose="020B0400000000000000" pitchFamily="50" charset="-128"/>
                        </a:defRPr>
                      </a:pPr>
                      <a:t>[値]</a:t>
                    </a:fld>
                    <a:endParaRPr lang="ja-JP" altLang="en-US" sz="1300" baseline="0" dirty="0">
                      <a:latin typeface="Century Gothic" panose="020B0502020202020204" pitchFamily="34" charset="0"/>
                      <a:ea typeface="BIZ UDPゴシック" panose="020B0400000000000000" pitchFamily="50" charset="-128"/>
                    </a:endParaRPr>
                  </a:p>
                </c:rich>
              </c:tx>
              <c:spPr>
                <a:noFill/>
                <a:ln>
                  <a:noFill/>
                </a:ln>
                <a:effectLst/>
              </c:spPr>
              <c:txPr>
                <a:bodyPr rot="0" spcFirstLastPara="1" vertOverflow="ellipsis" vert="horz" wrap="square" lIns="38100" tIns="19050" rIns="38100" bIns="19050" anchor="ctr" anchorCtr="1">
                  <a:noAutofit/>
                </a:bodyPr>
                <a:lstStyle/>
                <a:p>
                  <a:pPr>
                    <a:defRPr sz="1300" b="0" i="0" u="none" strike="noStrike" kern="1200" baseline="0">
                      <a:solidFill>
                        <a:schemeClr val="tx1"/>
                      </a:solidFill>
                      <a:latin typeface="Century Gothic" panose="020B0502020202020204" pitchFamily="34" charset="0"/>
                      <a:ea typeface="BIZ UDPゴシック" panose="020B0400000000000000" pitchFamily="50" charset="-128"/>
                      <a:cs typeface="+mn-cs"/>
                    </a:defRPr>
                  </a:pPr>
                  <a:endParaRPr lang="ja-JP"/>
                </a:p>
              </c:txPr>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7-07A0-46C4-BCC2-F885D78C3277}"/>
                </c:ext>
                <c:ext xmlns:c15="http://schemas.microsoft.com/office/drawing/2012/chart" uri="{CE6537A1-D6FC-4f65-9D91-7224C49458BB}">
                  <c15:layout>
                    <c:manualLayout>
                      <c:w val="0.2934061273139032"/>
                      <c:h val="0.11338969209129449"/>
                    </c:manualLayout>
                  </c15:layout>
                  <c15:dlblFieldTable/>
                  <c15:showDataLabelsRange val="0"/>
                </c:ext>
              </c:extLst>
            </c:dLbl>
            <c:dLbl>
              <c:idx val="4"/>
              <c:layout>
                <c:manualLayout>
                  <c:x val="-0.11348138074180981"/>
                  <c:y val="0.11647575719034951"/>
                </c:manualLayout>
              </c:layout>
              <c:tx>
                <c:rich>
                  <a:bodyPr rot="0" spcFirstLastPara="1" vertOverflow="ellipsis" vert="horz" wrap="square" lIns="38100" tIns="19050" rIns="38100" bIns="19050" anchor="ctr" anchorCtr="1">
                    <a:noAutofit/>
                  </a:bodyPr>
                  <a:lstStyle/>
                  <a:p>
                    <a:pPr>
                      <a:defRPr sz="1300" b="0" i="0" u="none" strike="noStrike" kern="1200" baseline="0">
                        <a:solidFill>
                          <a:schemeClr val="tx1"/>
                        </a:solidFill>
                        <a:latin typeface="Century Gothic" panose="020B0502020202020204" pitchFamily="34" charset="0"/>
                        <a:ea typeface="BIZ UDPゴシック" panose="020B0400000000000000" pitchFamily="50" charset="-128"/>
                        <a:cs typeface="+mn-cs"/>
                      </a:defRPr>
                    </a:pPr>
                    <a:fld id="{589BEE3E-78AF-4D3F-8E33-3A7CA4C93F9A}" type="CATEGORYNAME">
                      <a:rPr lang="ja-JP" altLang="en-US" sz="1300" smtClean="0">
                        <a:solidFill>
                          <a:schemeClr val="tx1"/>
                        </a:solidFill>
                        <a:latin typeface="Century Gothic" panose="020B0502020202020204" pitchFamily="34" charset="0"/>
                        <a:ea typeface="BIZ UDPゴシック" panose="020B0400000000000000" pitchFamily="50" charset="-128"/>
                      </a:rPr>
                      <a:pPr>
                        <a:defRPr sz="1300">
                          <a:solidFill>
                            <a:schemeClr val="tx1"/>
                          </a:solidFill>
                          <a:latin typeface="Century Gothic" panose="020B0502020202020204" pitchFamily="34" charset="0"/>
                          <a:ea typeface="BIZ UDPゴシック" panose="020B0400000000000000" pitchFamily="50" charset="-128"/>
                        </a:defRPr>
                      </a:pPr>
                      <a:t>[分類名]</a:t>
                    </a:fld>
                    <a:r>
                      <a:rPr lang="ja-JP" altLang="en-US" sz="1300" baseline="0" dirty="0">
                        <a:solidFill>
                          <a:schemeClr val="tx1"/>
                        </a:solidFill>
                        <a:latin typeface="Century Gothic" panose="020B0502020202020204" pitchFamily="34" charset="0"/>
                        <a:ea typeface="BIZ UDPゴシック" panose="020B0400000000000000" pitchFamily="50" charset="-128"/>
                      </a:rPr>
                      <a:t> </a:t>
                    </a:r>
                    <a:fld id="{B6AC5B48-82FF-45D3-9CEF-4E4F12DF43CA}" type="VALUE">
                      <a:rPr lang="en-US" altLang="ja-JP" sz="1300" baseline="0">
                        <a:solidFill>
                          <a:schemeClr val="tx1"/>
                        </a:solidFill>
                        <a:latin typeface="Century Gothic" panose="020B0502020202020204" pitchFamily="34" charset="0"/>
                        <a:ea typeface="BIZ UDPゴシック" panose="020B0400000000000000" pitchFamily="50" charset="-128"/>
                      </a:rPr>
                      <a:pPr>
                        <a:defRPr sz="1300">
                          <a:solidFill>
                            <a:schemeClr val="tx1"/>
                          </a:solidFill>
                          <a:latin typeface="Century Gothic" panose="020B0502020202020204" pitchFamily="34" charset="0"/>
                          <a:ea typeface="BIZ UDPゴシック" panose="020B0400000000000000" pitchFamily="50" charset="-128"/>
                        </a:defRPr>
                      </a:pPr>
                      <a:t>[値]</a:t>
                    </a:fld>
                    <a:endParaRPr lang="ja-JP" altLang="en-US" sz="1300" baseline="0" dirty="0">
                      <a:solidFill>
                        <a:schemeClr val="tx1"/>
                      </a:solidFill>
                      <a:latin typeface="Century Gothic" panose="020B0502020202020204" pitchFamily="34" charset="0"/>
                      <a:ea typeface="BIZ UDPゴシック" panose="020B0400000000000000" pitchFamily="50" charset="-128"/>
                    </a:endParaRPr>
                  </a:p>
                </c:rich>
              </c:tx>
              <c:spPr>
                <a:noFill/>
                <a:ln>
                  <a:noFill/>
                </a:ln>
                <a:effectLst/>
              </c:spPr>
              <c:txPr>
                <a:bodyPr rot="0" spcFirstLastPara="1" vertOverflow="ellipsis" vert="horz" wrap="square" lIns="38100" tIns="19050" rIns="38100" bIns="19050" anchor="ctr" anchorCtr="1">
                  <a:noAutofit/>
                </a:bodyPr>
                <a:lstStyle/>
                <a:p>
                  <a:pPr>
                    <a:defRPr sz="1300" b="0" i="0" u="none" strike="noStrike" kern="1200" baseline="0">
                      <a:solidFill>
                        <a:schemeClr val="tx1"/>
                      </a:solidFill>
                      <a:latin typeface="Century Gothic" panose="020B0502020202020204" pitchFamily="34" charset="0"/>
                      <a:ea typeface="BIZ UDPゴシック" panose="020B0400000000000000" pitchFamily="50" charset="-128"/>
                      <a:cs typeface="+mn-cs"/>
                    </a:defRPr>
                  </a:pPr>
                  <a:endParaRPr lang="ja-JP"/>
                </a:p>
              </c:txPr>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9-07A0-46C4-BCC2-F885D78C3277}"/>
                </c:ext>
                <c:ext xmlns:c15="http://schemas.microsoft.com/office/drawing/2012/chart" uri="{CE6537A1-D6FC-4f65-9D91-7224C49458BB}">
                  <c15:layout>
                    <c:manualLayout>
                      <c:w val="0.28142529047544979"/>
                      <c:h val="0.13224194583561943"/>
                    </c:manualLayout>
                  </c15:layout>
                  <c15:dlblFieldTable/>
                  <c15:showDataLabelsRange val="0"/>
                </c:ext>
              </c:extLst>
            </c:dLbl>
            <c:dLbl>
              <c:idx val="5"/>
              <c:layout>
                <c:manualLayout>
                  <c:x val="-2.4303007396656199E-2"/>
                  <c:y val="-4.8990383426425442E-3"/>
                </c:manualLayout>
              </c:layout>
              <c:tx>
                <c:rich>
                  <a:bodyPr rot="0" spcFirstLastPara="1" vertOverflow="ellipsis" vert="horz" wrap="square" lIns="38100" tIns="19050" rIns="38100" bIns="19050" anchor="ctr" anchorCtr="1">
                    <a:noAutofit/>
                  </a:bodyPr>
                  <a:lstStyle/>
                  <a:p>
                    <a:pPr>
                      <a:defRPr sz="1300" b="0" i="0" u="none" strike="noStrike" kern="1200" baseline="0">
                        <a:solidFill>
                          <a:schemeClr val="tx1"/>
                        </a:solidFill>
                        <a:latin typeface="Century Gothic" panose="020B0502020202020204" pitchFamily="34" charset="0"/>
                        <a:ea typeface="BIZ UDPゴシック" panose="020B0400000000000000" pitchFamily="50" charset="-128"/>
                        <a:cs typeface="+mn-cs"/>
                      </a:defRPr>
                    </a:pPr>
                    <a:fld id="{63277965-4823-4A81-A58F-4070771D8B81}" type="CATEGORYNAME">
                      <a:rPr lang="ja-JP" altLang="en-US" sz="1300" smtClean="0">
                        <a:solidFill>
                          <a:schemeClr val="tx1"/>
                        </a:solidFill>
                        <a:latin typeface="Century Gothic" panose="020B0502020202020204" pitchFamily="34" charset="0"/>
                        <a:ea typeface="BIZ UDPゴシック" panose="020B0400000000000000" pitchFamily="50" charset="-128"/>
                      </a:rPr>
                      <a:pPr>
                        <a:defRPr sz="1300">
                          <a:solidFill>
                            <a:schemeClr val="tx1"/>
                          </a:solidFill>
                          <a:latin typeface="Century Gothic" panose="020B0502020202020204" pitchFamily="34" charset="0"/>
                          <a:ea typeface="BIZ UDPゴシック" panose="020B0400000000000000" pitchFamily="50" charset="-128"/>
                        </a:defRPr>
                      </a:pPr>
                      <a:t>[分類名]</a:t>
                    </a:fld>
                    <a:fld id="{6D7D33DD-81BC-47AC-9F64-D8E1A0E875D1}" type="VALUE">
                      <a:rPr lang="en-US" altLang="ja-JP" sz="1300" baseline="0" smtClean="0">
                        <a:solidFill>
                          <a:schemeClr val="tx1"/>
                        </a:solidFill>
                        <a:latin typeface="Century Gothic" panose="020B0502020202020204" pitchFamily="34" charset="0"/>
                        <a:ea typeface="BIZ UDPゴシック" panose="020B0400000000000000" pitchFamily="50" charset="-128"/>
                      </a:rPr>
                      <a:pPr>
                        <a:defRPr sz="1300">
                          <a:solidFill>
                            <a:schemeClr val="tx1"/>
                          </a:solidFill>
                          <a:latin typeface="Century Gothic" panose="020B0502020202020204" pitchFamily="34" charset="0"/>
                          <a:ea typeface="BIZ UDPゴシック" panose="020B0400000000000000" pitchFamily="50" charset="-128"/>
                        </a:defRPr>
                      </a:pPr>
                      <a:t>[値]</a:t>
                    </a:fld>
                    <a:endParaRPr lang="ja-JP" altLang="en-US"/>
                  </a:p>
                </c:rich>
              </c:tx>
              <c:spPr>
                <a:noFill/>
                <a:ln>
                  <a:noFill/>
                </a:ln>
                <a:effectLst/>
              </c:spPr>
              <c:txPr>
                <a:bodyPr rot="0" spcFirstLastPara="1" vertOverflow="ellipsis" vert="horz" wrap="square" lIns="38100" tIns="19050" rIns="38100" bIns="19050" anchor="ctr" anchorCtr="1">
                  <a:noAutofit/>
                </a:bodyPr>
                <a:lstStyle/>
                <a:p>
                  <a:pPr>
                    <a:defRPr sz="1300" b="0" i="0" u="none" strike="noStrike" kern="1200" baseline="0">
                      <a:solidFill>
                        <a:schemeClr val="tx1"/>
                      </a:solidFill>
                      <a:latin typeface="Century Gothic" panose="020B0502020202020204" pitchFamily="34" charset="0"/>
                      <a:ea typeface="BIZ UDPゴシック" panose="020B0400000000000000" pitchFamily="50" charset="-128"/>
                      <a:cs typeface="+mn-cs"/>
                    </a:defRPr>
                  </a:pPr>
                  <a:endParaRPr lang="ja-JP"/>
                </a:p>
              </c:txPr>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B-07A0-46C4-BCC2-F885D78C3277}"/>
                </c:ext>
                <c:ext xmlns:c15="http://schemas.microsoft.com/office/drawing/2012/chart" uri="{CE6537A1-D6FC-4f65-9D91-7224C49458BB}">
                  <c15:layout>
                    <c:manualLayout>
                      <c:w val="0.47134212729625352"/>
                      <c:h val="0.20902486384551491"/>
                    </c:manualLayout>
                  </c15:layout>
                  <c15:dlblFieldTable/>
                  <c15:showDataLabelsRange val="0"/>
                </c:ext>
              </c:extLst>
            </c:dLbl>
            <c:dLbl>
              <c:idx val="6"/>
              <c:layout>
                <c:manualLayout>
                  <c:x val="0.1587923388383374"/>
                  <c:y val="-6.1601537521241603E-2"/>
                </c:manualLayout>
              </c:layout>
              <c:tx>
                <c:rich>
                  <a:bodyPr rot="0" spcFirstLastPara="1" vertOverflow="ellipsis" vert="horz" wrap="square" lIns="38100" tIns="19050" rIns="38100" bIns="19050" anchor="ctr" anchorCtr="1">
                    <a:noAutofit/>
                  </a:bodyPr>
                  <a:lstStyle/>
                  <a:p>
                    <a:pPr>
                      <a:defRPr sz="1200" b="0" i="0" u="none" strike="noStrike" kern="1200" baseline="0">
                        <a:solidFill>
                          <a:schemeClr val="tx1"/>
                        </a:solidFill>
                        <a:latin typeface="Century Gothic" panose="020B0502020202020204" pitchFamily="34" charset="0"/>
                        <a:ea typeface="BIZ UDPゴシック" panose="020B0400000000000000" pitchFamily="50" charset="-128"/>
                        <a:cs typeface="+mn-cs"/>
                      </a:defRPr>
                    </a:pPr>
                    <a:fld id="{20D0A192-8E07-441B-9B97-0C69B3013962}" type="CATEGORYNAME">
                      <a:rPr lang="ja-JP" altLang="en-US" sz="1200" smtClean="0">
                        <a:solidFill>
                          <a:schemeClr val="tx1"/>
                        </a:solidFill>
                        <a:latin typeface="Century Gothic" panose="020B0502020202020204" pitchFamily="34" charset="0"/>
                        <a:ea typeface="BIZ UDPゴシック" panose="020B0400000000000000" pitchFamily="50" charset="-128"/>
                      </a:rPr>
                      <a:pPr>
                        <a:defRPr sz="1200">
                          <a:solidFill>
                            <a:schemeClr val="tx1"/>
                          </a:solidFill>
                          <a:latin typeface="Century Gothic" panose="020B0502020202020204" pitchFamily="34" charset="0"/>
                          <a:ea typeface="BIZ UDPゴシック" panose="020B0400000000000000" pitchFamily="50" charset="-128"/>
                        </a:defRPr>
                      </a:pPr>
                      <a:t>[分類名]</a:t>
                    </a:fld>
                    <a:r>
                      <a:rPr lang="ja-JP" altLang="en-US" sz="1200" baseline="0" dirty="0">
                        <a:solidFill>
                          <a:schemeClr val="tx1"/>
                        </a:solidFill>
                        <a:latin typeface="Century Gothic" panose="020B0502020202020204" pitchFamily="34" charset="0"/>
                        <a:ea typeface="BIZ UDPゴシック" panose="020B0400000000000000" pitchFamily="50" charset="-128"/>
                      </a:rPr>
                      <a:t> </a:t>
                    </a:r>
                    <a:fld id="{AE2B4AF2-A23F-4CC0-9794-5B96D6FA5ACC}" type="VALUE">
                      <a:rPr lang="en-US" altLang="ja-JP" sz="1200" baseline="0">
                        <a:solidFill>
                          <a:schemeClr val="tx1"/>
                        </a:solidFill>
                        <a:latin typeface="Century Gothic" panose="020B0502020202020204" pitchFamily="34" charset="0"/>
                        <a:ea typeface="BIZ UDPゴシック" panose="020B0400000000000000" pitchFamily="50" charset="-128"/>
                      </a:rPr>
                      <a:pPr>
                        <a:defRPr sz="1200">
                          <a:solidFill>
                            <a:schemeClr val="tx1"/>
                          </a:solidFill>
                          <a:latin typeface="Century Gothic" panose="020B0502020202020204" pitchFamily="34" charset="0"/>
                          <a:ea typeface="BIZ UDPゴシック" panose="020B0400000000000000" pitchFamily="50" charset="-128"/>
                        </a:defRPr>
                      </a:pPr>
                      <a:t>[値]</a:t>
                    </a:fld>
                    <a:endParaRPr lang="ja-JP" altLang="en-US" sz="1200" baseline="0" dirty="0">
                      <a:solidFill>
                        <a:schemeClr val="tx1"/>
                      </a:solidFill>
                      <a:latin typeface="Century Gothic" panose="020B0502020202020204" pitchFamily="34" charset="0"/>
                      <a:ea typeface="BIZ UDPゴシック" panose="020B0400000000000000" pitchFamily="50" charset="-128"/>
                    </a:endParaRPr>
                  </a:p>
                </c:rich>
              </c:tx>
              <c:spPr>
                <a:noFill/>
                <a:ln>
                  <a:noFill/>
                </a:ln>
                <a:effectLst/>
              </c:spPr>
              <c:txPr>
                <a:bodyPr rot="0" spcFirstLastPara="1" vertOverflow="ellipsis" vert="horz" wrap="square" lIns="38100" tIns="19050" rIns="38100" bIns="19050" anchor="ctr" anchorCtr="1">
                  <a:noAutofit/>
                </a:bodyPr>
                <a:lstStyle/>
                <a:p>
                  <a:pPr>
                    <a:defRPr sz="1200" b="0" i="0" u="none" strike="noStrike" kern="1200" baseline="0">
                      <a:solidFill>
                        <a:schemeClr val="tx1"/>
                      </a:solidFill>
                      <a:latin typeface="Century Gothic" panose="020B0502020202020204" pitchFamily="34" charset="0"/>
                      <a:ea typeface="BIZ UDPゴシック" panose="020B0400000000000000" pitchFamily="50" charset="-128"/>
                      <a:cs typeface="+mn-cs"/>
                    </a:defRPr>
                  </a:pPr>
                  <a:endParaRPr lang="ja-JP"/>
                </a:p>
              </c:txPr>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D-07A0-46C4-BCC2-F885D78C3277}"/>
                </c:ext>
                <c:ext xmlns:c15="http://schemas.microsoft.com/office/drawing/2012/chart" uri="{CE6537A1-D6FC-4f65-9D91-7224C49458BB}">
                  <c15:layout>
                    <c:manualLayout>
                      <c:w val="0.32042775172222754"/>
                      <c:h val="0.11919410852384536"/>
                    </c:manualLayout>
                  </c15:layout>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Century Gothic" panose="020B0502020202020204" pitchFamily="34" charset="0"/>
                    <a:ea typeface="BIZ UDPゴシック" panose="020B0400000000000000" pitchFamily="50" charset="-128"/>
                    <a:cs typeface="+mn-cs"/>
                  </a:defRPr>
                </a:pPr>
                <a:endParaRPr lang="ja-JP"/>
              </a:p>
            </c:txPr>
            <c:showLegendKey val="0"/>
            <c:showVal val="1"/>
            <c:showCatName val="1"/>
            <c:showSerName val="0"/>
            <c:showPercent val="0"/>
            <c:showBubbleSize val="0"/>
            <c:showLeaderLines val="1"/>
            <c:leaderLines>
              <c:spPr>
                <a:ln w="6350" cap="flat" cmpd="sng" algn="ctr">
                  <a:solidFill>
                    <a:schemeClr val="tx1"/>
                  </a:solidFill>
                  <a:round/>
                </a:ln>
                <a:effectLst/>
              </c:spPr>
            </c:leaderLines>
            <c:extLst xmlns:c16r2="http://schemas.microsoft.com/office/drawing/2015/06/chart">
              <c:ext xmlns:c15="http://schemas.microsoft.com/office/drawing/2012/chart" uri="{CE6537A1-D6FC-4f65-9D91-7224C49458BB}"/>
            </c:extLst>
          </c:dLbls>
          <c:cat>
            <c:strRef>
              <c:f>養護者!$B$36:$B$42</c:f>
              <c:strCache>
                <c:ptCount val="7"/>
                <c:pt idx="0">
                  <c:v>息子</c:v>
                </c:pt>
                <c:pt idx="1">
                  <c:v>夫</c:v>
                </c:pt>
                <c:pt idx="2">
                  <c:v>娘</c:v>
                </c:pt>
                <c:pt idx="3">
                  <c:v>妻</c:v>
                </c:pt>
                <c:pt idx="4">
                  <c:v>孫</c:v>
                </c:pt>
                <c:pt idx="5">
                  <c:v>息子の配偶者（嫁）</c:v>
                </c:pt>
                <c:pt idx="6">
                  <c:v>その他</c:v>
                </c:pt>
              </c:strCache>
            </c:strRef>
          </c:cat>
          <c:val>
            <c:numRef>
              <c:f>養護者!$C$36:$C$42</c:f>
              <c:numCache>
                <c:formatCode>0.0%</c:formatCode>
                <c:ptCount val="7"/>
                <c:pt idx="0">
                  <c:v>0.39900000000000002</c:v>
                </c:pt>
                <c:pt idx="1">
                  <c:v>0.224</c:v>
                </c:pt>
                <c:pt idx="2">
                  <c:v>0.17799999999999999</c:v>
                </c:pt>
                <c:pt idx="3">
                  <c:v>7.0000000000000007E-2</c:v>
                </c:pt>
                <c:pt idx="4">
                  <c:v>0.03</c:v>
                </c:pt>
                <c:pt idx="5">
                  <c:v>2.8000000000000001E-2</c:v>
                </c:pt>
                <c:pt idx="6">
                  <c:v>7.0000000000000007E-2</c:v>
                </c:pt>
              </c:numCache>
            </c:numRef>
          </c:val>
          <c:extLst xmlns:c16r2="http://schemas.microsoft.com/office/drawing/2015/06/chart">
            <c:ext xmlns:c16="http://schemas.microsoft.com/office/drawing/2014/chart" uri="{C3380CC4-5D6E-409C-BE32-E72D297353CC}">
              <c16:uniqueId val="{0000000E-07A0-46C4-BCC2-F885D78C3277}"/>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pPr>
      <a:endParaRPr lang="ja-JP"/>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384151324815241"/>
          <c:y val="8.1925230003470531E-2"/>
          <c:w val="0.7723607890129075"/>
          <c:h val="0.70478920702828163"/>
        </c:manualLayout>
      </c:layout>
      <c:lineChart>
        <c:grouping val="standard"/>
        <c:varyColors val="0"/>
        <c:ser>
          <c:idx val="0"/>
          <c:order val="0"/>
          <c:tx>
            <c:strRef>
              <c:f>'[Microsoft PowerPoint 内のグラフ]Sheet1'!$K$81</c:f>
              <c:strCache>
                <c:ptCount val="1"/>
                <c:pt idx="0">
                  <c:v>相談・通報件数</c:v>
                </c:pt>
              </c:strCache>
            </c:strRef>
          </c:tx>
          <c:spPr>
            <a:ln w="28575" cap="rnd">
              <a:solidFill>
                <a:srgbClr val="6B58BC"/>
              </a:solidFill>
              <a:round/>
            </a:ln>
            <a:effectLst/>
          </c:spPr>
          <c:marker>
            <c:symbol val="diamond"/>
            <c:size val="10"/>
            <c:spPr>
              <a:solidFill>
                <a:schemeClr val="bg1"/>
              </a:solidFill>
              <a:ln w="19050">
                <a:solidFill>
                  <a:srgbClr val="6B58BC"/>
                </a:solidFill>
              </a:ln>
              <a:effectLst/>
            </c:spPr>
          </c:marker>
          <c:dLbls>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Century Gothic" panose="020B0502020202020204" pitchFamily="34" charset="0"/>
                    <a:ea typeface="BIZ UDPゴシック" panose="020B0400000000000000" pitchFamily="50" charset="-128"/>
                    <a:cs typeface="+mn-cs"/>
                  </a:defRPr>
                </a:pPr>
                <a:endParaRPr lang="ja-JP"/>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'[Microsoft PowerPoint 内のグラフ]Sheet1'!$J$82:$J$89</c:f>
              <c:numCache>
                <c:formatCode>General</c:formatCode>
                <c:ptCount val="8"/>
                <c:pt idx="0">
                  <c:v>2006</c:v>
                </c:pt>
                <c:pt idx="1">
                  <c:v>2008</c:v>
                </c:pt>
                <c:pt idx="2">
                  <c:v>2010</c:v>
                </c:pt>
                <c:pt idx="3">
                  <c:v>2012</c:v>
                </c:pt>
                <c:pt idx="4">
                  <c:v>2014</c:v>
                </c:pt>
                <c:pt idx="5">
                  <c:v>2016</c:v>
                </c:pt>
                <c:pt idx="6">
                  <c:v>2018</c:v>
                </c:pt>
                <c:pt idx="7">
                  <c:v>2020</c:v>
                </c:pt>
              </c:numCache>
            </c:numRef>
          </c:cat>
          <c:val>
            <c:numRef>
              <c:f>'[Microsoft PowerPoint 内のグラフ]Sheet1'!$K$82:$K$89</c:f>
              <c:numCache>
                <c:formatCode>#,##0_);[Red]\(#,##0\)</c:formatCode>
                <c:ptCount val="8"/>
                <c:pt idx="0">
                  <c:v>18390</c:v>
                </c:pt>
                <c:pt idx="1">
                  <c:v>21692</c:v>
                </c:pt>
                <c:pt idx="2">
                  <c:v>25315</c:v>
                </c:pt>
                <c:pt idx="3">
                  <c:v>23843</c:v>
                </c:pt>
                <c:pt idx="4">
                  <c:v>25791</c:v>
                </c:pt>
                <c:pt idx="5">
                  <c:v>27940</c:v>
                </c:pt>
                <c:pt idx="6">
                  <c:v>32231</c:v>
                </c:pt>
                <c:pt idx="7">
                  <c:v>35774</c:v>
                </c:pt>
              </c:numCache>
            </c:numRef>
          </c:val>
          <c:smooth val="0"/>
          <c:extLst xmlns:c16r2="http://schemas.microsoft.com/office/drawing/2015/06/chart">
            <c:ext xmlns:c16="http://schemas.microsoft.com/office/drawing/2014/chart" uri="{C3380CC4-5D6E-409C-BE32-E72D297353CC}">
              <c16:uniqueId val="{00000000-AD1F-45BC-864B-6A85359E400A}"/>
            </c:ext>
          </c:extLst>
        </c:ser>
        <c:ser>
          <c:idx val="1"/>
          <c:order val="1"/>
          <c:tx>
            <c:strRef>
              <c:f>'[Microsoft PowerPoint 内のグラフ]Sheet1'!$L$81</c:f>
              <c:strCache>
                <c:ptCount val="1"/>
                <c:pt idx="0">
                  <c:v>虐待判断件数</c:v>
                </c:pt>
              </c:strCache>
            </c:strRef>
          </c:tx>
          <c:spPr>
            <a:ln w="25400" cap="rnd">
              <a:solidFill>
                <a:schemeClr val="accent2"/>
              </a:solidFill>
              <a:round/>
            </a:ln>
            <a:effectLst/>
          </c:spPr>
          <c:marker>
            <c:symbol val="circle"/>
            <c:size val="8"/>
            <c:spPr>
              <a:solidFill>
                <a:schemeClr val="accent2"/>
              </a:solidFill>
              <a:ln w="12700">
                <a:solidFill>
                  <a:schemeClr val="accent2"/>
                </a:solidFill>
              </a:ln>
              <a:effectLst/>
            </c:spPr>
          </c:marker>
          <c:dLbls>
            <c:dLbl>
              <c:idx val="3"/>
              <c:layout>
                <c:manualLayout>
                  <c:x val="-6.7866759213752376E-2"/>
                  <c:y val="-6.0307616329593076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FE33-4EE2-B583-38F228EA81A7}"/>
                </c:ext>
                <c:ext xmlns:c15="http://schemas.microsoft.com/office/drawing/2012/chart" uri="{CE6537A1-D6FC-4f65-9D91-7224C49458BB}"/>
              </c:extLst>
            </c:dLbl>
            <c:dLbl>
              <c:idx val="5"/>
              <c:layout>
                <c:manualLayout>
                  <c:x val="-7.543554276918954E-2"/>
                  <c:y val="-8.1846050733019066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FE33-4EE2-B583-38F228EA81A7}"/>
                </c:ext>
                <c:ext xmlns:c15="http://schemas.microsoft.com/office/drawing/2012/chart" uri="{CE6537A1-D6FC-4f65-9D91-7224C49458BB}"/>
              </c:extLst>
            </c:dLbl>
            <c:dLbl>
              <c:idx val="7"/>
              <c:layout>
                <c:manualLayout>
                  <c:x val="-2.0889246645797405E-2"/>
                  <c:y val="-8.1846050733019066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FE33-4EE2-B583-38F228EA81A7}"/>
                </c:ext>
                <c:ext xmlns:c15="http://schemas.microsoft.com/office/drawing/2012/chart" uri="{CE6537A1-D6FC-4f65-9D91-7224C49458BB}"/>
              </c:extLst>
            </c:dLbl>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Century Gothic" panose="020B0502020202020204" pitchFamily="34" charset="0"/>
                    <a:ea typeface="BIZ UDPゴシック" panose="020B0400000000000000" pitchFamily="50" charset="-128"/>
                    <a:cs typeface="+mn-cs"/>
                  </a:defRPr>
                </a:pPr>
                <a:endParaRPr lang="ja-JP"/>
              </a:p>
            </c:tx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'[Microsoft PowerPoint 内のグラフ]Sheet1'!$J$82:$J$89</c:f>
              <c:numCache>
                <c:formatCode>General</c:formatCode>
                <c:ptCount val="8"/>
                <c:pt idx="0">
                  <c:v>2006</c:v>
                </c:pt>
                <c:pt idx="1">
                  <c:v>2008</c:v>
                </c:pt>
                <c:pt idx="2">
                  <c:v>2010</c:v>
                </c:pt>
                <c:pt idx="3">
                  <c:v>2012</c:v>
                </c:pt>
                <c:pt idx="4">
                  <c:v>2014</c:v>
                </c:pt>
                <c:pt idx="5">
                  <c:v>2016</c:v>
                </c:pt>
                <c:pt idx="6">
                  <c:v>2018</c:v>
                </c:pt>
                <c:pt idx="7">
                  <c:v>2020</c:v>
                </c:pt>
              </c:numCache>
            </c:numRef>
          </c:cat>
          <c:val>
            <c:numRef>
              <c:f>'[Microsoft PowerPoint 内のグラフ]Sheet1'!$L$82:$L$89</c:f>
              <c:numCache>
                <c:formatCode>#,##0_);[Red]\(#,##0\)</c:formatCode>
                <c:ptCount val="8"/>
                <c:pt idx="0">
                  <c:v>12569</c:v>
                </c:pt>
                <c:pt idx="1">
                  <c:v>14889</c:v>
                </c:pt>
                <c:pt idx="2">
                  <c:v>16668</c:v>
                </c:pt>
                <c:pt idx="3">
                  <c:v>15202</c:v>
                </c:pt>
                <c:pt idx="4">
                  <c:v>15739</c:v>
                </c:pt>
                <c:pt idx="5">
                  <c:v>16384</c:v>
                </c:pt>
                <c:pt idx="6">
                  <c:v>17249</c:v>
                </c:pt>
                <c:pt idx="7">
                  <c:v>17281</c:v>
                </c:pt>
              </c:numCache>
            </c:numRef>
          </c:val>
          <c:smooth val="0"/>
          <c:extLst xmlns:c16r2="http://schemas.microsoft.com/office/drawing/2015/06/chart">
            <c:ext xmlns:c16="http://schemas.microsoft.com/office/drawing/2014/chart" uri="{C3380CC4-5D6E-409C-BE32-E72D297353CC}">
              <c16:uniqueId val="{00000001-AD1F-45BC-864B-6A85359E400A}"/>
            </c:ext>
          </c:extLst>
        </c:ser>
        <c:dLbls>
          <c:showLegendKey val="0"/>
          <c:showVal val="0"/>
          <c:showCatName val="0"/>
          <c:showSerName val="0"/>
          <c:showPercent val="0"/>
          <c:showBubbleSize val="0"/>
        </c:dLbls>
        <c:marker val="1"/>
        <c:smooth val="0"/>
        <c:axId val="526095232"/>
        <c:axId val="526095624"/>
      </c:lineChart>
      <c:catAx>
        <c:axId val="526095232"/>
        <c:scaling>
          <c:orientation val="minMax"/>
        </c:scaling>
        <c:delete val="0"/>
        <c:axPos val="b"/>
        <c:title>
          <c:tx>
            <c:rich>
              <a:bodyPr rot="0" spcFirstLastPara="1" vertOverflow="ellipsis" vert="horz" wrap="square" anchor="ctr" anchorCtr="1"/>
              <a:lstStyle/>
              <a:p>
                <a:pPr>
                  <a:defRPr sz="105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r>
                  <a:rPr lang="ja-JP"/>
                  <a:t>（年度）</a:t>
                </a:r>
              </a:p>
            </c:rich>
          </c:tx>
          <c:layout>
            <c:manualLayout>
              <c:xMode val="edge"/>
              <c:yMode val="edge"/>
              <c:x val="0.53839359819970223"/>
              <c:y val="0.87939121191173786"/>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title>
        <c:numFmt formatCode="General" sourceLinked="1"/>
        <c:majorTickMark val="cross"/>
        <c:minorTickMark val="none"/>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Century Gothic" panose="020B0502020202020204" pitchFamily="34" charset="0"/>
                <a:ea typeface="BIZ UDPゴシック" panose="020B0400000000000000" pitchFamily="50" charset="-128"/>
                <a:cs typeface="+mn-cs"/>
              </a:defRPr>
            </a:pPr>
            <a:endParaRPr lang="ja-JP"/>
          </a:p>
        </c:txPr>
        <c:crossAx val="526095624"/>
        <c:crosses val="autoZero"/>
        <c:auto val="1"/>
        <c:lblAlgn val="ctr"/>
        <c:lblOffset val="100"/>
        <c:noMultiLvlLbl val="0"/>
      </c:catAx>
      <c:valAx>
        <c:axId val="526095624"/>
        <c:scaling>
          <c:orientation val="minMax"/>
          <c:min val="0"/>
        </c:scaling>
        <c:delete val="0"/>
        <c:axPos val="l"/>
        <c:title>
          <c:tx>
            <c:rich>
              <a:bodyPr rot="-5400000" spcFirstLastPara="1" vertOverflow="ellipsis" vert="horz" wrap="square" anchor="ctr" anchorCtr="1"/>
              <a:lstStyle/>
              <a:p>
                <a:pPr>
                  <a:defRPr sz="105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r>
                  <a:rPr lang="ja-JP"/>
                  <a:t>（件数）</a:t>
                </a:r>
              </a:p>
            </c:rich>
          </c:tx>
          <c:overlay val="0"/>
          <c:spPr>
            <a:noFill/>
            <a:ln>
              <a:noFill/>
            </a:ln>
            <a:effectLst/>
          </c:spPr>
          <c:txPr>
            <a:bodyPr rot="-5400000" spcFirstLastPara="1" vertOverflow="ellipsis" vert="horz" wrap="square" anchor="ctr" anchorCtr="1"/>
            <a:lstStyle/>
            <a:p>
              <a:pPr>
                <a:defRPr sz="105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title>
        <c:numFmt formatCode="#,##0_);[Red]\(#,##0\)" sourceLinked="1"/>
        <c:majorTickMark val="cross"/>
        <c:minorTickMark val="none"/>
        <c:tickLblPos val="nextTo"/>
        <c:spPr>
          <a:noFill/>
          <a:ln>
            <a:solidFill>
              <a:schemeClr val="tx1">
                <a:lumMod val="50000"/>
                <a:lumOff val="50000"/>
              </a:schemeClr>
            </a:solidFill>
          </a:ln>
          <a:effectLst/>
        </c:spPr>
        <c:txPr>
          <a:bodyPr rot="-60000000" spcFirstLastPara="1" vertOverflow="ellipsis" vert="horz" wrap="square" anchor="ctr" anchorCtr="1"/>
          <a:lstStyle/>
          <a:p>
            <a:pPr>
              <a:defRPr sz="1050" b="0" i="0" u="none" strike="noStrike" kern="1200" baseline="0">
                <a:solidFill>
                  <a:schemeClr val="tx1"/>
                </a:solidFill>
                <a:latin typeface="Century Gothic" panose="020B0502020202020204" pitchFamily="34" charset="0"/>
                <a:ea typeface="BIZ UDPゴシック" panose="020B0400000000000000" pitchFamily="50" charset="-128"/>
                <a:cs typeface="+mn-cs"/>
              </a:defRPr>
            </a:pPr>
            <a:endParaRPr lang="ja-JP"/>
          </a:p>
        </c:txPr>
        <c:crossAx val="526095232"/>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05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legendEntry>
      <c:legendEntry>
        <c:idx val="1"/>
        <c:txPr>
          <a:bodyPr rot="0" spcFirstLastPara="1" vertOverflow="ellipsis" vert="horz" wrap="square" anchor="ctr" anchorCtr="1"/>
          <a:lstStyle/>
          <a:p>
            <a:pPr>
              <a:defRPr sz="105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legendEntry>
      <c:layout>
        <c:manualLayout>
          <c:xMode val="edge"/>
          <c:yMode val="edge"/>
          <c:x val="0.17992627488312091"/>
          <c:y val="0.10343028033910595"/>
          <c:w val="0.2834008097165992"/>
          <c:h val="0.14695386512913866"/>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legend>
    <c:plotVisOnly val="1"/>
    <c:dispBlanksAs val="gap"/>
    <c:showDLblsOverMax val="0"/>
  </c:chart>
  <c:spPr>
    <a:noFill/>
    <a:ln w="9525" cap="flat" cmpd="sng" algn="ctr">
      <a:noFill/>
      <a:round/>
    </a:ln>
    <a:effectLst/>
  </c:spPr>
  <c:txPr>
    <a:bodyPr/>
    <a:lstStyle/>
    <a:p>
      <a:pPr>
        <a:defRPr sz="1050">
          <a:solidFill>
            <a:schemeClr val="tx1"/>
          </a:solidFill>
          <a:latin typeface="BIZ UDPゴシック" panose="020B0400000000000000" pitchFamily="50" charset="-128"/>
          <a:ea typeface="BIZ UDPゴシック" panose="020B0400000000000000" pitchFamily="50" charset="-128"/>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300" name="Rectangle 4"/>
          <p:cNvSpPr>
            <a:spLocks noGrp="1" noChangeArrowheads="1"/>
          </p:cNvSpPr>
          <p:nvPr>
            <p:ph type="ftr" sz="quarter" idx="2"/>
          </p:nvPr>
        </p:nvSpPr>
        <p:spPr bwMode="auto">
          <a:xfrm>
            <a:off x="2489200" y="9721851"/>
            <a:ext cx="2576513" cy="51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378" tIns="47691" rIns="95378" bIns="47691" numCol="1" anchor="b" anchorCtr="0" compatLnSpc="1">
            <a:prstTxWarp prst="textNoShape">
              <a:avLst/>
            </a:prstTxWarp>
          </a:bodyPr>
          <a:lstStyle>
            <a:lvl1pPr algn="ctr" defTabSz="945998">
              <a:defRPr sz="1300" smtClean="0">
                <a:latin typeface="Century" pitchFamily="18" charset="0"/>
              </a:defRPr>
            </a:lvl1pPr>
          </a:lstStyle>
          <a:p>
            <a:pPr>
              <a:defRPr/>
            </a:pPr>
            <a:endParaRPr lang="en-US" altLang="ja-JP"/>
          </a:p>
        </p:txBody>
      </p:sp>
      <p:sp>
        <p:nvSpPr>
          <p:cNvPr id="11267" name="Text Box 6"/>
          <p:cNvSpPr txBox="1">
            <a:spLocks noChangeArrowheads="1"/>
          </p:cNvSpPr>
          <p:nvPr/>
        </p:nvSpPr>
        <p:spPr bwMode="auto">
          <a:xfrm>
            <a:off x="127001" y="715963"/>
            <a:ext cx="1046163"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3266" tIns="6374" rIns="53266" bIns="6374"/>
          <a:lstStyle>
            <a:lvl1pPr defTabSz="647700" eaLnBrk="0" hangingPunct="0">
              <a:defRPr kumimoji="1" sz="3600">
                <a:solidFill>
                  <a:schemeClr val="tx1"/>
                </a:solidFill>
                <a:latin typeface="Arial" pitchFamily="34" charset="0"/>
                <a:ea typeface="ＭＳ Ｐゴシック" pitchFamily="50" charset="-128"/>
              </a:defRPr>
            </a:lvl1pPr>
            <a:lvl2pPr marL="776288" indent="-298450" defTabSz="647700" eaLnBrk="0" hangingPunct="0">
              <a:defRPr kumimoji="1" sz="3600">
                <a:solidFill>
                  <a:schemeClr val="tx1"/>
                </a:solidFill>
                <a:latin typeface="Arial" pitchFamily="34" charset="0"/>
                <a:ea typeface="ＭＳ Ｐゴシック" pitchFamily="50" charset="-128"/>
              </a:defRPr>
            </a:lvl2pPr>
            <a:lvl3pPr marL="1193800" indent="-239713" defTabSz="647700" eaLnBrk="0" hangingPunct="0">
              <a:defRPr kumimoji="1" sz="3600">
                <a:solidFill>
                  <a:schemeClr val="tx1"/>
                </a:solidFill>
                <a:latin typeface="Arial" pitchFamily="34" charset="0"/>
                <a:ea typeface="ＭＳ Ｐゴシック" pitchFamily="50" charset="-128"/>
              </a:defRPr>
            </a:lvl3pPr>
            <a:lvl4pPr marL="1670050" indent="-238125" defTabSz="647700" eaLnBrk="0" hangingPunct="0">
              <a:defRPr kumimoji="1" sz="3600">
                <a:solidFill>
                  <a:schemeClr val="tx1"/>
                </a:solidFill>
                <a:latin typeface="Arial" pitchFamily="34" charset="0"/>
                <a:ea typeface="ＭＳ Ｐゴシック" pitchFamily="50" charset="-128"/>
              </a:defRPr>
            </a:lvl4pPr>
            <a:lvl5pPr marL="2147888" indent="-238125" defTabSz="647700" eaLnBrk="0" hangingPunct="0">
              <a:defRPr kumimoji="1" sz="3600">
                <a:solidFill>
                  <a:schemeClr val="tx1"/>
                </a:solidFill>
                <a:latin typeface="Arial" pitchFamily="34" charset="0"/>
                <a:ea typeface="ＭＳ Ｐゴシック" pitchFamily="50" charset="-128"/>
              </a:defRPr>
            </a:lvl5pPr>
            <a:lvl6pPr marL="2605088" indent="-238125" defTabSz="647700"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3062288" indent="-238125" defTabSz="647700"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519488" indent="-238125" defTabSz="647700"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976688" indent="-238125" defTabSz="647700"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algn="r" eaLnBrk="1" hangingPunct="1">
              <a:defRPr/>
            </a:pPr>
            <a:endParaRPr lang="ja-JP" altLang="ja-JP" sz="2600"/>
          </a:p>
        </p:txBody>
      </p:sp>
    </p:spTree>
    <p:extLst>
      <p:ext uri="{BB962C8B-B14F-4D97-AF65-F5344CB8AC3E}">
        <p14:creationId xmlns:p14="http://schemas.microsoft.com/office/powerpoint/2010/main" val="39542715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1" y="1"/>
            <a:ext cx="3078163" cy="51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378" tIns="47691" rIns="95378" bIns="47691" numCol="1" anchor="t" anchorCtr="0" compatLnSpc="1">
            <a:prstTxWarp prst="textNoShape">
              <a:avLst/>
            </a:prstTxWarp>
          </a:bodyPr>
          <a:lstStyle>
            <a:lvl1pPr defTabSz="945998">
              <a:defRPr sz="1300" smtClean="0"/>
            </a:lvl1pPr>
          </a:lstStyle>
          <a:p>
            <a:pPr>
              <a:defRPr/>
            </a:pPr>
            <a:r>
              <a:rPr lang="en-US" altLang="ja-JP"/>
              <a:t>【連 携】</a:t>
            </a:r>
          </a:p>
        </p:txBody>
      </p:sp>
      <p:sp>
        <p:nvSpPr>
          <p:cNvPr id="4099" name="Rectangle 3"/>
          <p:cNvSpPr>
            <a:spLocks noGrp="1" noChangeArrowheads="1"/>
          </p:cNvSpPr>
          <p:nvPr>
            <p:ph type="dt" idx="1"/>
          </p:nvPr>
        </p:nvSpPr>
        <p:spPr bwMode="auto">
          <a:xfrm>
            <a:off x="4017963" y="1"/>
            <a:ext cx="3079750" cy="51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378" tIns="47691" rIns="95378" bIns="47691" numCol="1" anchor="t" anchorCtr="0" compatLnSpc="1">
            <a:prstTxWarp prst="textNoShape">
              <a:avLst/>
            </a:prstTxWarp>
          </a:bodyPr>
          <a:lstStyle>
            <a:lvl1pPr algn="r" defTabSz="945998">
              <a:defRPr sz="1300" smtClean="0"/>
            </a:lvl1pPr>
          </a:lstStyle>
          <a:p>
            <a:pPr>
              <a:defRPr/>
            </a:pPr>
            <a:endParaRPr lang="en-US" altLang="ja-JP"/>
          </a:p>
        </p:txBody>
      </p:sp>
      <p:sp>
        <p:nvSpPr>
          <p:cNvPr id="65540" name="Rectangle 4"/>
          <p:cNvSpPr>
            <a:spLocks noGrp="1" noRot="1" noChangeAspect="1" noChangeArrowheads="1" noTextEdit="1"/>
          </p:cNvSpPr>
          <p:nvPr>
            <p:ph type="sldImg" idx="2"/>
          </p:nvPr>
        </p:nvSpPr>
        <p:spPr bwMode="auto">
          <a:xfrm>
            <a:off x="998538" y="768350"/>
            <a:ext cx="5119687" cy="38385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709614" y="4860925"/>
            <a:ext cx="5680075" cy="460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378" tIns="47691" rIns="95378" bIns="47691" numCol="1" anchor="t" anchorCtr="0" compatLnSpc="1">
            <a:prstTxWarp prst="textNoShape">
              <a:avLst/>
            </a:prstTxWarp>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4102" name="Rectangle 6"/>
          <p:cNvSpPr>
            <a:spLocks noGrp="1" noChangeArrowheads="1"/>
          </p:cNvSpPr>
          <p:nvPr>
            <p:ph type="ftr" sz="quarter" idx="4"/>
          </p:nvPr>
        </p:nvSpPr>
        <p:spPr bwMode="auto">
          <a:xfrm>
            <a:off x="1" y="9718675"/>
            <a:ext cx="3078163"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378" tIns="47691" rIns="95378" bIns="47691" numCol="1" anchor="b" anchorCtr="0" compatLnSpc="1">
            <a:prstTxWarp prst="textNoShape">
              <a:avLst/>
            </a:prstTxWarp>
          </a:bodyPr>
          <a:lstStyle>
            <a:lvl1pPr defTabSz="945998">
              <a:defRPr sz="1300" smtClean="0"/>
            </a:lvl1pPr>
          </a:lstStyle>
          <a:p>
            <a:pPr>
              <a:defRPr/>
            </a:pPr>
            <a:endParaRPr lang="en-US" altLang="ja-JP"/>
          </a:p>
        </p:txBody>
      </p:sp>
      <p:sp>
        <p:nvSpPr>
          <p:cNvPr id="4103" name="Rectangle 7"/>
          <p:cNvSpPr>
            <a:spLocks noGrp="1" noChangeArrowheads="1"/>
          </p:cNvSpPr>
          <p:nvPr>
            <p:ph type="sldNum" sz="quarter" idx="5"/>
          </p:nvPr>
        </p:nvSpPr>
        <p:spPr bwMode="auto">
          <a:xfrm>
            <a:off x="4017963" y="9718675"/>
            <a:ext cx="307975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378" tIns="47691" rIns="95378" bIns="47691" numCol="1" anchor="b" anchorCtr="0" compatLnSpc="1">
            <a:prstTxWarp prst="textNoShape">
              <a:avLst/>
            </a:prstTxWarp>
          </a:bodyPr>
          <a:lstStyle>
            <a:lvl1pPr algn="r" defTabSz="945998">
              <a:defRPr sz="1300" smtClean="0"/>
            </a:lvl1pPr>
          </a:lstStyle>
          <a:p>
            <a:pPr>
              <a:defRPr/>
            </a:pPr>
            <a:fld id="{6BFF1604-1CB3-449B-8D58-E9A2DA43D974}" type="slidenum">
              <a:rPr lang="en-US" altLang="ja-JP"/>
              <a:pPr>
                <a:defRPr/>
              </a:pPr>
              <a:t>‹#›</a:t>
            </a:fld>
            <a:endParaRPr lang="en-US" altLang="ja-JP"/>
          </a:p>
        </p:txBody>
      </p:sp>
    </p:spTree>
    <p:extLst>
      <p:ext uri="{BB962C8B-B14F-4D97-AF65-F5344CB8AC3E}">
        <p14:creationId xmlns:p14="http://schemas.microsoft.com/office/powerpoint/2010/main" val="4068401651"/>
      </p:ext>
    </p:extLst>
  </p:cSld>
  <p:clrMap bg1="lt1" tx1="dk1" bg2="lt2" tx2="dk2" accent1="accent1" accent2="accent2" accent3="accent3" accent4="accent4" accent5="accent5" accent6="accent6" hlink="hlink" folHlink="folHlink"/>
  <p:notesStyle>
    <a:lvl1pPr algn="l" rtl="0" eaLnBrk="0" fontAlgn="base" hangingPunct="0">
      <a:lnSpc>
        <a:spcPct val="130000"/>
      </a:lnSpc>
      <a:spcBef>
        <a:spcPct val="30000"/>
      </a:spcBef>
      <a:spcAft>
        <a:spcPct val="0"/>
      </a:spcAft>
      <a:defRPr kumimoji="1" sz="1200" kern="1200">
        <a:solidFill>
          <a:schemeClr val="tx1"/>
        </a:solidFill>
        <a:latin typeface="ＭＳ 明朝" pitchFamily="17" charset="-128"/>
        <a:ea typeface="ＭＳ Ｐ明朝" pitchFamily="18" charset="-128"/>
        <a:cs typeface="+mn-cs"/>
      </a:defRPr>
    </a:lvl1pPr>
    <a:lvl2pPr marL="457200" algn="l" rtl="0" eaLnBrk="0" fontAlgn="base" hangingPunct="0">
      <a:lnSpc>
        <a:spcPct val="130000"/>
      </a:lnSpc>
      <a:spcBef>
        <a:spcPct val="30000"/>
      </a:spcBef>
      <a:spcAft>
        <a:spcPct val="0"/>
      </a:spcAft>
      <a:defRPr kumimoji="1" sz="1200" kern="1200">
        <a:solidFill>
          <a:schemeClr val="tx1"/>
        </a:solidFill>
        <a:latin typeface="ＭＳ 明朝" pitchFamily="17" charset="-128"/>
        <a:ea typeface="ＭＳ Ｐ明朝" pitchFamily="18" charset="-128"/>
        <a:cs typeface="+mn-cs"/>
      </a:defRPr>
    </a:lvl2pPr>
    <a:lvl3pPr marL="914400" algn="l" rtl="0" eaLnBrk="0" fontAlgn="base" hangingPunct="0">
      <a:lnSpc>
        <a:spcPct val="130000"/>
      </a:lnSpc>
      <a:spcBef>
        <a:spcPct val="30000"/>
      </a:spcBef>
      <a:spcAft>
        <a:spcPct val="0"/>
      </a:spcAft>
      <a:defRPr kumimoji="1" sz="1200" kern="1200">
        <a:solidFill>
          <a:schemeClr val="tx1"/>
        </a:solidFill>
        <a:latin typeface="ＭＳ 明朝" pitchFamily="17" charset="-128"/>
        <a:ea typeface="ＭＳ Ｐ明朝" pitchFamily="18" charset="-128"/>
        <a:cs typeface="+mn-cs"/>
      </a:defRPr>
    </a:lvl3pPr>
    <a:lvl4pPr marL="1371600" algn="l" rtl="0" eaLnBrk="0" fontAlgn="base" hangingPunct="0">
      <a:lnSpc>
        <a:spcPct val="130000"/>
      </a:lnSpc>
      <a:spcBef>
        <a:spcPct val="30000"/>
      </a:spcBef>
      <a:spcAft>
        <a:spcPct val="0"/>
      </a:spcAft>
      <a:defRPr kumimoji="1" sz="1200" kern="1200">
        <a:solidFill>
          <a:schemeClr val="tx1"/>
        </a:solidFill>
        <a:latin typeface="ＭＳ 明朝" pitchFamily="17" charset="-128"/>
        <a:ea typeface="ＭＳ Ｐ明朝" pitchFamily="18" charset="-128"/>
        <a:cs typeface="+mn-cs"/>
      </a:defRPr>
    </a:lvl4pPr>
    <a:lvl5pPr marL="1828800" algn="l" rtl="0" eaLnBrk="0" fontAlgn="base" hangingPunct="0">
      <a:lnSpc>
        <a:spcPct val="130000"/>
      </a:lnSpc>
      <a:spcBef>
        <a:spcPct val="30000"/>
      </a:spcBef>
      <a:spcAft>
        <a:spcPct val="0"/>
      </a:spcAft>
      <a:defRPr kumimoji="1" sz="1200" kern="1200">
        <a:solidFill>
          <a:schemeClr val="tx1"/>
        </a:solidFill>
        <a:latin typeface="ＭＳ 明朝" pitchFamily="17" charset="-128"/>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 イメージ プレースホルダー 5">
            <a:extLst>
              <a:ext uri="{FF2B5EF4-FFF2-40B4-BE49-F238E27FC236}">
                <a16:creationId xmlns:a16="http://schemas.microsoft.com/office/drawing/2014/main" xmlns="" id="{16A77ECD-D036-47AE-8310-C80702E3328B}"/>
              </a:ext>
            </a:extLst>
          </p:cNvPr>
          <p:cNvSpPr>
            <a:spLocks noGrp="1" noRot="1" noChangeAspect="1"/>
          </p:cNvSpPr>
          <p:nvPr>
            <p:ph type="sldImg"/>
          </p:nvPr>
        </p:nvSpPr>
        <p:spPr/>
      </p:sp>
      <p:sp>
        <p:nvSpPr>
          <p:cNvPr id="7" name="ノート プレースホルダー 6">
            <a:extLst>
              <a:ext uri="{FF2B5EF4-FFF2-40B4-BE49-F238E27FC236}">
                <a16:creationId xmlns:a16="http://schemas.microsoft.com/office/drawing/2014/main" xmlns="" id="{3C691BE7-BC20-4523-8E1B-B248B9881DF1}"/>
              </a:ext>
            </a:extLst>
          </p:cNvPr>
          <p:cNvSpPr>
            <a:spLocks noGrp="1"/>
          </p:cNvSpPr>
          <p:nvPr>
            <p:ph type="body" idx="1"/>
          </p:nvPr>
        </p:nvSpPr>
        <p:spPr>
          <a:xfrm>
            <a:off x="998538" y="4860925"/>
            <a:ext cx="5119687" cy="4605338"/>
          </a:xfrm>
        </p:spPr>
        <p:txBody>
          <a:bodyPr/>
          <a:lstStyle/>
          <a:p>
            <a:pPr>
              <a:lnSpc>
                <a:spcPts val="2000"/>
              </a:lnSpc>
              <a:spcBef>
                <a:spcPts val="0"/>
              </a:spcBef>
            </a:pPr>
            <a:endParaRPr kumimoji="1" lang="ja-JP" altLang="en-US" dirty="0"/>
          </a:p>
        </p:txBody>
      </p:sp>
    </p:spTree>
    <p:extLst>
      <p:ext uri="{BB962C8B-B14F-4D97-AF65-F5344CB8AC3E}">
        <p14:creationId xmlns:p14="http://schemas.microsoft.com/office/powerpoint/2010/main" val="19685483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スライド イメージ プレースホルダー 1"/>
          <p:cNvSpPr>
            <a:spLocks noGrp="1" noRot="1" noChangeAspect="1" noTextEdit="1"/>
          </p:cNvSpPr>
          <p:nvPr>
            <p:ph type="sldImg"/>
          </p:nvPr>
        </p:nvSpPr>
        <p:spPr>
          <a:xfrm>
            <a:off x="995363" y="768350"/>
            <a:ext cx="5119687" cy="3838575"/>
          </a:xfrm>
          <a:ln/>
        </p:spPr>
      </p:sp>
      <p:sp>
        <p:nvSpPr>
          <p:cNvPr id="68611" name="ノート プレースホルダー 2"/>
          <p:cNvSpPr>
            <a:spLocks noGrp="1"/>
          </p:cNvSpPr>
          <p:nvPr>
            <p:ph type="body" idx="1"/>
          </p:nvPr>
        </p:nvSpPr>
        <p:spPr>
          <a:xfrm>
            <a:off x="995363" y="4860925"/>
            <a:ext cx="5119687" cy="4605338"/>
          </a:xfrm>
          <a:noFill/>
        </p:spPr>
        <p:txBody>
          <a:bodyPr lIns="95383" tIns="47691" rIns="95383" bIns="47691"/>
          <a:lstStyle/>
          <a:p>
            <a:pPr>
              <a:lnSpc>
                <a:spcPts val="2100"/>
              </a:lnSpc>
              <a:spcBef>
                <a:spcPts val="0"/>
              </a:spcBef>
            </a:pPr>
            <a:endParaRPr lang="ja-JP" altLang="en-US" dirty="0">
              <a:latin typeface="ＭＳ Ｐ明朝" panose="02020600040205080304" pitchFamily="18" charset="-128"/>
              <a:cs typeface="Meiryo UI" panose="020B0604030504040204" pitchFamily="50" charset="-128"/>
            </a:endParaRPr>
          </a:p>
        </p:txBody>
      </p:sp>
    </p:spTree>
    <p:extLst>
      <p:ext uri="{BB962C8B-B14F-4D97-AF65-F5344CB8AC3E}">
        <p14:creationId xmlns:p14="http://schemas.microsoft.com/office/powerpoint/2010/main" val="939781416"/>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xmlns="" id="{9D377B89-CFB1-4BDE-B52A-7D72538D4AC9}"/>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xmlns="" id="{7E90718E-00B6-489D-BB4C-761FB2880190}"/>
              </a:ext>
            </a:extLst>
          </p:cNvPr>
          <p:cNvSpPr>
            <a:spLocks noGrp="1"/>
          </p:cNvSpPr>
          <p:nvPr>
            <p:ph type="body" idx="1"/>
          </p:nvPr>
        </p:nvSpPr>
        <p:spPr>
          <a:xfrm>
            <a:off x="998539" y="4860925"/>
            <a:ext cx="5229984" cy="4605338"/>
          </a:xfrm>
        </p:spPr>
        <p:txBody>
          <a:bodyPr/>
          <a:lstStyle/>
          <a:p>
            <a:pPr>
              <a:lnSpc>
                <a:spcPts val="2100"/>
              </a:lnSpc>
              <a:spcBef>
                <a:spcPts val="0"/>
              </a:spcBef>
            </a:pPr>
            <a:endParaRPr kumimoji="1" lang="ja-JP" altLang="en-US" dirty="0">
              <a:latin typeface="ＭＳ Ｐ明朝" panose="02020600040205080304" pitchFamily="18" charset="-128"/>
            </a:endParaRPr>
          </a:p>
        </p:txBody>
      </p:sp>
    </p:spTree>
    <p:extLst>
      <p:ext uri="{BB962C8B-B14F-4D97-AF65-F5344CB8AC3E}">
        <p14:creationId xmlns:p14="http://schemas.microsoft.com/office/powerpoint/2010/main" val="3976836047"/>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Rot="1" noChangeAspect="1" noChangeArrowheads="1" noTextEdit="1"/>
          </p:cNvSpPr>
          <p:nvPr>
            <p:ph type="sldImg"/>
          </p:nvPr>
        </p:nvSpPr>
        <p:spPr>
          <a:xfrm>
            <a:off x="857250" y="711200"/>
            <a:ext cx="5384800" cy="4038600"/>
          </a:xfrm>
          <a:ln/>
        </p:spPr>
      </p:sp>
      <p:sp>
        <p:nvSpPr>
          <p:cNvPr id="200707" name="Rectangle 3"/>
          <p:cNvSpPr>
            <a:spLocks noGrp="1" noChangeArrowheads="1"/>
          </p:cNvSpPr>
          <p:nvPr>
            <p:ph type="body" idx="1"/>
          </p:nvPr>
        </p:nvSpPr>
        <p:spPr>
          <a:xfrm>
            <a:off x="509320" y="5773003"/>
            <a:ext cx="6080660" cy="3617245"/>
          </a:xfrm>
          <a:noFill/>
        </p:spPr>
        <p:txBody>
          <a:bodyPr lIns="91263" tIns="45633" rIns="91263" bIns="45633"/>
          <a:lstStyle/>
          <a:p>
            <a:endParaRPr lang="ja-JP" altLang="ja-JP" sz="11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987276416"/>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xmlns="" id="{58999D2D-15D3-4218-842C-F815781E8C37}"/>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xmlns="" id="{BD6FC64D-4747-4808-8915-CE766B9FCFD6}"/>
              </a:ext>
            </a:extLst>
          </p:cNvPr>
          <p:cNvSpPr>
            <a:spLocks noGrp="1"/>
          </p:cNvSpPr>
          <p:nvPr>
            <p:ph type="body" idx="1"/>
          </p:nvPr>
        </p:nvSpPr>
        <p:spPr>
          <a:xfrm>
            <a:off x="998539" y="4860925"/>
            <a:ext cx="5229984" cy="4605338"/>
          </a:xfrm>
        </p:spPr>
        <p:txBody>
          <a:bodyPr/>
          <a:lstStyle/>
          <a:p>
            <a:pPr>
              <a:lnSpc>
                <a:spcPts val="2100"/>
              </a:lnSpc>
              <a:spcBef>
                <a:spcPts val="0"/>
              </a:spcBef>
            </a:pPr>
            <a:endParaRPr kumimoji="1" lang="ja-JP" altLang="en-US" dirty="0">
              <a:latin typeface="ＭＳ Ｐ明朝" panose="02020600040205080304" pitchFamily="18" charset="-128"/>
            </a:endParaRPr>
          </a:p>
        </p:txBody>
      </p:sp>
    </p:spTree>
    <p:extLst>
      <p:ext uri="{BB962C8B-B14F-4D97-AF65-F5344CB8AC3E}">
        <p14:creationId xmlns:p14="http://schemas.microsoft.com/office/powerpoint/2010/main" val="2528016706"/>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Rot="1" noChangeAspect="1" noChangeArrowheads="1" noTextEdit="1"/>
          </p:cNvSpPr>
          <p:nvPr>
            <p:ph type="sldImg"/>
          </p:nvPr>
        </p:nvSpPr>
        <p:spPr>
          <a:xfrm>
            <a:off x="930275" y="804863"/>
            <a:ext cx="5238750" cy="3929062"/>
          </a:xfrm>
          <a:ln/>
        </p:spPr>
      </p:sp>
      <p:sp>
        <p:nvSpPr>
          <p:cNvPr id="200707" name="Rectangle 3"/>
          <p:cNvSpPr>
            <a:spLocks noGrp="1" noChangeArrowheads="1"/>
          </p:cNvSpPr>
          <p:nvPr>
            <p:ph type="body" idx="1"/>
          </p:nvPr>
        </p:nvSpPr>
        <p:spPr>
          <a:xfrm>
            <a:off x="468376" y="5852240"/>
            <a:ext cx="6162547" cy="3753723"/>
          </a:xfrm>
          <a:noFill/>
        </p:spPr>
        <p:txBody>
          <a:bodyPr lIns="91263" tIns="45633" rIns="91263" bIns="45633"/>
          <a:lstStyle/>
          <a:p>
            <a:endParaRPr lang="ja-JP" altLang="ja-JP" sz="11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053228525"/>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892097" y="4861236"/>
            <a:ext cx="5497779" cy="4604341"/>
          </a:xfrm>
        </p:spPr>
        <p:txBody>
          <a:bodyPr/>
          <a:lstStyle/>
          <a:p>
            <a:pPr>
              <a:lnSpc>
                <a:spcPts val="2100"/>
              </a:lnSpc>
              <a:spcBef>
                <a:spcPts val="0"/>
              </a:spcBef>
            </a:pPr>
            <a:endParaRPr kumimoji="1" lang="en-US" altLang="ja-JP" dirty="0">
              <a:latin typeface="ＭＳ Ｐ明朝" panose="02020600040205080304" pitchFamily="18" charset="-128"/>
            </a:endParaRPr>
          </a:p>
        </p:txBody>
      </p:sp>
    </p:spTree>
    <p:extLst>
      <p:ext uri="{BB962C8B-B14F-4D97-AF65-F5344CB8AC3E}">
        <p14:creationId xmlns:p14="http://schemas.microsoft.com/office/powerpoint/2010/main" val="3526148036"/>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998538" y="4860925"/>
            <a:ext cx="5296245" cy="4605338"/>
          </a:xfrm>
        </p:spPr>
        <p:txBody>
          <a:bodyPr/>
          <a:lstStyle/>
          <a:p>
            <a:pPr>
              <a:lnSpc>
                <a:spcPts val="2100"/>
              </a:lnSpc>
              <a:spcBef>
                <a:spcPts val="0"/>
              </a:spcBef>
            </a:pPr>
            <a:endParaRPr kumimoji="1" lang="ja-JP" altLang="en-US" dirty="0">
              <a:latin typeface="ＭＳ Ｐ明朝" panose="02020600040205080304" pitchFamily="18" charset="-128"/>
            </a:endParaRPr>
          </a:p>
        </p:txBody>
      </p:sp>
    </p:spTree>
    <p:extLst>
      <p:ext uri="{BB962C8B-B14F-4D97-AF65-F5344CB8AC3E}">
        <p14:creationId xmlns:p14="http://schemas.microsoft.com/office/powerpoint/2010/main" val="3549609864"/>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8" name="Rectangle 2"/>
          <p:cNvSpPr>
            <a:spLocks noGrp="1" noRot="1" noChangeAspect="1" noChangeArrowheads="1" noTextEdit="1"/>
          </p:cNvSpPr>
          <p:nvPr>
            <p:ph type="sldImg"/>
          </p:nvPr>
        </p:nvSpPr>
        <p:spPr>
          <a:xfrm>
            <a:off x="998538" y="768350"/>
            <a:ext cx="5118100" cy="3838575"/>
          </a:xfrm>
          <a:ln/>
        </p:spPr>
      </p:sp>
      <p:sp>
        <p:nvSpPr>
          <p:cNvPr id="216069" name="Rectangle 3"/>
          <p:cNvSpPr>
            <a:spLocks noGrp="1" noChangeArrowheads="1"/>
          </p:cNvSpPr>
          <p:nvPr>
            <p:ph type="body" idx="1"/>
          </p:nvPr>
        </p:nvSpPr>
        <p:spPr>
          <a:xfrm>
            <a:off x="998538" y="4860925"/>
            <a:ext cx="5402262" cy="4605338"/>
          </a:xfrm>
          <a:noFill/>
        </p:spPr>
        <p:txBody>
          <a:bodyPr lIns="68386" tIns="34193" rIns="68386" bIns="34193"/>
          <a:lstStyle/>
          <a:p>
            <a:pPr eaLnBrk="1" hangingPunct="1">
              <a:lnSpc>
                <a:spcPts val="2000"/>
              </a:lnSpc>
              <a:spcBef>
                <a:spcPts val="0"/>
              </a:spcBef>
            </a:pPr>
            <a:endParaRPr lang="en-US" altLang="ja-JP" dirty="0">
              <a:latin typeface="ＭＳ Ｐ明朝" panose="02020600040205080304" pitchFamily="18" charset="-128"/>
            </a:endParaRPr>
          </a:p>
        </p:txBody>
      </p:sp>
    </p:spTree>
    <p:extLst>
      <p:ext uri="{BB962C8B-B14F-4D97-AF65-F5344CB8AC3E}">
        <p14:creationId xmlns:p14="http://schemas.microsoft.com/office/powerpoint/2010/main" val="2688526388"/>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2"/>
          <p:cNvSpPr>
            <a:spLocks noGrp="1" noRot="1" noChangeAspect="1" noChangeArrowheads="1" noTextEdit="1"/>
          </p:cNvSpPr>
          <p:nvPr>
            <p:ph type="sldImg"/>
          </p:nvPr>
        </p:nvSpPr>
        <p:spPr>
          <a:ln/>
        </p:spPr>
      </p:sp>
      <p:sp>
        <p:nvSpPr>
          <p:cNvPr id="283651" name="Rectangle 3"/>
          <p:cNvSpPr>
            <a:spLocks noGrp="1" noChangeArrowheads="1"/>
          </p:cNvSpPr>
          <p:nvPr>
            <p:ph type="body" idx="1"/>
          </p:nvPr>
        </p:nvSpPr>
        <p:spPr>
          <a:xfrm>
            <a:off x="847147" y="4861922"/>
            <a:ext cx="5422467" cy="460434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ts val="2100"/>
              </a:lnSpc>
              <a:spcBef>
                <a:spcPts val="0"/>
              </a:spcBef>
            </a:pPr>
            <a:endParaRPr lang="ja-JP" altLang="en-US" dirty="0">
              <a:latin typeface="ＭＳ Ｐ明朝" panose="02020600040205080304" pitchFamily="18" charset="-128"/>
            </a:endParaRPr>
          </a:p>
        </p:txBody>
      </p:sp>
    </p:spTree>
    <p:extLst>
      <p:ext uri="{BB962C8B-B14F-4D97-AF65-F5344CB8AC3E}">
        <p14:creationId xmlns:p14="http://schemas.microsoft.com/office/powerpoint/2010/main" val="2622843518"/>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998539" y="4860925"/>
            <a:ext cx="5229984" cy="4605338"/>
          </a:xfrm>
        </p:spPr>
        <p:txBody>
          <a:bodyPr/>
          <a:lstStyle/>
          <a:p>
            <a:pPr algn="just">
              <a:lnSpc>
                <a:spcPts val="2100"/>
              </a:lnSpc>
              <a:spcBef>
                <a:spcPts val="0"/>
              </a:spcBef>
            </a:pPr>
            <a:endParaRPr kumimoji="1" lang="ja-JP" altLang="en-US" dirty="0">
              <a:latin typeface="ＭＳ Ｐ明朝" panose="02020600040205080304" pitchFamily="18" charset="-128"/>
            </a:endParaRPr>
          </a:p>
        </p:txBody>
      </p:sp>
    </p:spTree>
    <p:extLst>
      <p:ext uri="{BB962C8B-B14F-4D97-AF65-F5344CB8AC3E}">
        <p14:creationId xmlns:p14="http://schemas.microsoft.com/office/powerpoint/2010/main" val="2256580819"/>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5363" y="836613"/>
            <a:ext cx="5097462" cy="3822700"/>
          </a:xfrm>
        </p:spPr>
      </p:sp>
      <p:sp>
        <p:nvSpPr>
          <p:cNvPr id="3" name="ノート プレースホルダー 2"/>
          <p:cNvSpPr>
            <a:spLocks noGrp="1"/>
          </p:cNvSpPr>
          <p:nvPr>
            <p:ph type="body" idx="1"/>
          </p:nvPr>
        </p:nvSpPr>
        <p:spPr>
          <a:xfrm>
            <a:off x="995363" y="4874266"/>
            <a:ext cx="5136981" cy="4337751"/>
          </a:xfrm>
        </p:spPr>
        <p:txBody>
          <a:bodyPr lIns="0" tIns="0" rIns="0" bIns="0"/>
          <a:lstStyle/>
          <a:p>
            <a:pPr defTabSz="946158">
              <a:lnSpc>
                <a:spcPts val="2100"/>
              </a:lnSpc>
              <a:spcBef>
                <a:spcPts val="0"/>
              </a:spcBef>
              <a:defRPr/>
            </a:pPr>
            <a:endParaRPr lang="en-US" altLang="ja-JP" dirty="0">
              <a:solidFill>
                <a:prstClr val="black"/>
              </a:solidFill>
              <a:latin typeface="ＭＳ Ｐ明朝" panose="02020600040205080304" pitchFamily="18" charset="-128"/>
            </a:endParaRPr>
          </a:p>
        </p:txBody>
      </p:sp>
    </p:spTree>
    <p:extLst>
      <p:ext uri="{BB962C8B-B14F-4D97-AF65-F5344CB8AC3E}">
        <p14:creationId xmlns:p14="http://schemas.microsoft.com/office/powerpoint/2010/main" val="35285403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Rot="1" noChangeAspect="1" noChangeArrowheads="1" noTextEdit="1"/>
          </p:cNvSpPr>
          <p:nvPr>
            <p:ph type="sldImg"/>
          </p:nvPr>
        </p:nvSpPr>
        <p:spPr>
          <a:xfrm>
            <a:off x="954088" y="814388"/>
            <a:ext cx="5191125" cy="3894137"/>
          </a:xfrm>
          <a:ln/>
        </p:spPr>
      </p:sp>
      <p:sp>
        <p:nvSpPr>
          <p:cNvPr id="200707" name="Rectangle 3"/>
          <p:cNvSpPr>
            <a:spLocks noGrp="1" noChangeArrowheads="1"/>
          </p:cNvSpPr>
          <p:nvPr>
            <p:ph type="body" idx="1"/>
          </p:nvPr>
        </p:nvSpPr>
        <p:spPr>
          <a:xfrm>
            <a:off x="953542" y="4998036"/>
            <a:ext cx="5192214" cy="4752786"/>
          </a:xfrm>
          <a:noFill/>
        </p:spPr>
        <p:txBody>
          <a:bodyPr lIns="88058" tIns="44030" rIns="88058" bIns="44030"/>
          <a:lstStyle/>
          <a:p>
            <a:pPr>
              <a:lnSpc>
                <a:spcPts val="2100"/>
              </a:lnSpc>
              <a:spcBef>
                <a:spcPts val="0"/>
              </a:spcBef>
            </a:pPr>
            <a:endParaRPr lang="en-US" altLang="ja-JP" dirty="0">
              <a:latin typeface="ＭＳ Ｐ明朝" panose="02020600040205080304" pitchFamily="18" charset="-128"/>
            </a:endParaRPr>
          </a:p>
        </p:txBody>
      </p:sp>
    </p:spTree>
    <p:extLst>
      <p:ext uri="{BB962C8B-B14F-4D97-AF65-F5344CB8AC3E}">
        <p14:creationId xmlns:p14="http://schemas.microsoft.com/office/powerpoint/2010/main" val="495877960"/>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スライド イメージ プレースホルダ 1"/>
          <p:cNvSpPr>
            <a:spLocks noGrp="1" noRot="1" noChangeAspect="1" noTextEdit="1"/>
          </p:cNvSpPr>
          <p:nvPr>
            <p:ph type="sldImg"/>
          </p:nvPr>
        </p:nvSpPr>
        <p:spPr>
          <a:xfrm>
            <a:off x="993775" y="768350"/>
            <a:ext cx="5114925" cy="3835400"/>
          </a:xfrm>
          <a:ln/>
        </p:spPr>
      </p:sp>
      <p:sp>
        <p:nvSpPr>
          <p:cNvPr id="319491" name="ノート プレースホルダ 2"/>
          <p:cNvSpPr>
            <a:spLocks noGrp="1"/>
          </p:cNvSpPr>
          <p:nvPr>
            <p:ph type="body" idx="1"/>
          </p:nvPr>
        </p:nvSpPr>
        <p:spPr>
          <a:xfrm>
            <a:off x="993774" y="4860275"/>
            <a:ext cx="5114925" cy="4605988"/>
          </a:xfrm>
          <a:noFill/>
        </p:spPr>
        <p:txBody>
          <a:bodyPr lIns="95372" tIns="47687" rIns="95372" bIns="47687"/>
          <a:lstStyle/>
          <a:p>
            <a:pPr>
              <a:lnSpc>
                <a:spcPts val="2100"/>
              </a:lnSpc>
              <a:spcBef>
                <a:spcPts val="0"/>
              </a:spcBef>
            </a:pPr>
            <a:endParaRPr lang="ja-JP" altLang="en-US" dirty="0">
              <a:latin typeface="ＭＳ Ｐ明朝" panose="02020600040205080304" pitchFamily="18" charset="-128"/>
            </a:endParaRPr>
          </a:p>
        </p:txBody>
      </p:sp>
      <p:sp>
        <p:nvSpPr>
          <p:cNvPr id="319492" name="ヘッダー プレースホルダ 3"/>
          <p:cNvSpPr txBox="1">
            <a:spLocks noGrp="1"/>
          </p:cNvSpPr>
          <p:nvPr/>
        </p:nvSpPr>
        <p:spPr bwMode="auto">
          <a:xfrm>
            <a:off x="2" y="3"/>
            <a:ext cx="3076977" cy="512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372" tIns="47687" rIns="95372" bIns="47687"/>
          <a:lstStyle>
            <a:lvl1pPr>
              <a:defRPr kumimoji="1" sz="3600">
                <a:solidFill>
                  <a:schemeClr val="tx1"/>
                </a:solidFill>
                <a:latin typeface="Arial" pitchFamily="34" charset="0"/>
                <a:ea typeface="ＭＳ Ｐゴシック" pitchFamily="50" charset="-128"/>
              </a:defRPr>
            </a:lvl1pPr>
            <a:lvl2pPr marL="742950" indent="-285750">
              <a:defRPr kumimoji="1" sz="3600">
                <a:solidFill>
                  <a:schemeClr val="tx1"/>
                </a:solidFill>
                <a:latin typeface="Arial" pitchFamily="34" charset="0"/>
                <a:ea typeface="ＭＳ Ｐゴシック" pitchFamily="50" charset="-128"/>
              </a:defRPr>
            </a:lvl2pPr>
            <a:lvl3pPr marL="1143000" indent="-228600">
              <a:defRPr kumimoji="1" sz="3600">
                <a:solidFill>
                  <a:schemeClr val="tx1"/>
                </a:solidFill>
                <a:latin typeface="Arial" pitchFamily="34" charset="0"/>
                <a:ea typeface="ＭＳ Ｐゴシック" pitchFamily="50" charset="-128"/>
              </a:defRPr>
            </a:lvl3pPr>
            <a:lvl4pPr marL="1600200" indent="-228600">
              <a:defRPr kumimoji="1" sz="3600">
                <a:solidFill>
                  <a:schemeClr val="tx1"/>
                </a:solidFill>
                <a:latin typeface="Arial" pitchFamily="34" charset="0"/>
                <a:ea typeface="ＭＳ Ｐゴシック" pitchFamily="50" charset="-128"/>
              </a:defRPr>
            </a:lvl4pPr>
            <a:lvl5pPr marL="2057400" indent="-228600">
              <a:defRPr kumimoji="1" sz="36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marL="0" marR="0" lvl="0" indent="0" algn="l" defTabSz="914293" rtl="0" eaLnBrk="1" fontAlgn="base" latinLnBrk="0" hangingPunct="1">
              <a:lnSpc>
                <a:spcPct val="100000"/>
              </a:lnSpc>
              <a:spcBef>
                <a:spcPct val="0"/>
              </a:spcBef>
              <a:spcAft>
                <a:spcPct val="0"/>
              </a:spcAft>
              <a:buClrTx/>
              <a:buSzTx/>
              <a:buFontTx/>
              <a:buNone/>
              <a:tabLst/>
              <a:defRPr/>
            </a:pPr>
            <a:endParaRPr kumimoji="1" lang="ja-JP" altLang="en-US" sz="1300" b="0" i="0" u="none" strike="noStrike" kern="1200" cap="none" spc="0" normalizeH="0" baseline="0" noProof="0">
              <a:ln>
                <a:noFill/>
              </a:ln>
              <a:solidFill>
                <a:srgbClr val="000000"/>
              </a:solidFill>
              <a:effectLst/>
              <a:uLnTx/>
              <a:uFillTx/>
              <a:latin typeface="Arial" pitchFamily="34" charset="0"/>
              <a:ea typeface="ＭＳ Ｐゴシック" pitchFamily="50" charset="-128"/>
              <a:cs typeface="+mn-cs"/>
            </a:endParaRPr>
          </a:p>
        </p:txBody>
      </p:sp>
    </p:spTree>
    <p:extLst>
      <p:ext uri="{BB962C8B-B14F-4D97-AF65-F5344CB8AC3E}">
        <p14:creationId xmlns:p14="http://schemas.microsoft.com/office/powerpoint/2010/main" val="2948986693"/>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9" name="Rectangle 3"/>
          <p:cNvSpPr>
            <a:spLocks noGrp="1" noChangeArrowheads="1"/>
          </p:cNvSpPr>
          <p:nvPr>
            <p:ph type="body" idx="1"/>
          </p:nvPr>
        </p:nvSpPr>
        <p:spPr>
          <a:xfrm>
            <a:off x="998538" y="4860925"/>
            <a:ext cx="5349253" cy="4605338"/>
          </a:xfrm>
        </p:spPr>
        <p:txBody>
          <a:bodyPr/>
          <a:lstStyle/>
          <a:p>
            <a:pPr>
              <a:lnSpc>
                <a:spcPts val="1900"/>
              </a:lnSpc>
              <a:spcBef>
                <a:spcPts val="0"/>
              </a:spcBef>
            </a:pPr>
            <a:endParaRPr lang="ja-JP" altLang="ja-JP" dirty="0">
              <a:latin typeface="ＭＳ Ｐ明朝" panose="02020600040205080304" pitchFamily="18" charset="-128"/>
            </a:endParaRPr>
          </a:p>
        </p:txBody>
      </p:sp>
      <p:sp>
        <p:nvSpPr>
          <p:cNvPr id="3" name="スライド イメージ プレースホルダー 2">
            <a:extLst>
              <a:ext uri="{FF2B5EF4-FFF2-40B4-BE49-F238E27FC236}">
                <a16:creationId xmlns:a16="http://schemas.microsoft.com/office/drawing/2014/main" xmlns="" id="{D849B6F9-5DF1-4DB6-9D12-FAC88C33E1D7}"/>
              </a:ext>
            </a:extLst>
          </p:cNvPr>
          <p:cNvSpPr>
            <a:spLocks noGrp="1" noRot="1" noChangeAspect="1"/>
          </p:cNvSpPr>
          <p:nvPr>
            <p:ph type="sldImg"/>
          </p:nvPr>
        </p:nvSpPr>
        <p:spPr/>
      </p:sp>
    </p:spTree>
    <p:extLst>
      <p:ext uri="{BB962C8B-B14F-4D97-AF65-F5344CB8AC3E}">
        <p14:creationId xmlns:p14="http://schemas.microsoft.com/office/powerpoint/2010/main" val="4260755571"/>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Rot="1" noChangeAspect="1" noChangeArrowheads="1" noTextEdit="1"/>
          </p:cNvSpPr>
          <p:nvPr>
            <p:ph type="sldImg"/>
          </p:nvPr>
        </p:nvSpPr>
        <p:spPr>
          <a:ln/>
        </p:spPr>
      </p:sp>
      <p:sp>
        <p:nvSpPr>
          <p:cNvPr id="210947" name="Rectangle 3"/>
          <p:cNvSpPr>
            <a:spLocks noGrp="1" noChangeArrowheads="1"/>
          </p:cNvSpPr>
          <p:nvPr>
            <p:ph type="body" idx="1"/>
          </p:nvPr>
        </p:nvSpPr>
        <p:spPr>
          <a:xfrm>
            <a:off x="998538" y="4860925"/>
            <a:ext cx="5119687" cy="46053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ts val="2100"/>
              </a:lnSpc>
              <a:spcBef>
                <a:spcPts val="0"/>
              </a:spcBef>
            </a:pPr>
            <a:endParaRPr lang="ja-JP" altLang="en-US" dirty="0">
              <a:latin typeface="ＭＳ Ｐ明朝" panose="02020600040205080304" pitchFamily="18" charset="-128"/>
            </a:endParaRPr>
          </a:p>
        </p:txBody>
      </p:sp>
    </p:spTree>
    <p:extLst>
      <p:ext uri="{BB962C8B-B14F-4D97-AF65-F5344CB8AC3E}">
        <p14:creationId xmlns:p14="http://schemas.microsoft.com/office/powerpoint/2010/main" val="1428449176"/>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1" name="Rectangle 2"/>
          <p:cNvSpPr>
            <a:spLocks noGrp="1" noRot="1" noChangeAspect="1" noChangeArrowheads="1" noTextEdit="1"/>
          </p:cNvSpPr>
          <p:nvPr>
            <p:ph type="sldImg"/>
          </p:nvPr>
        </p:nvSpPr>
        <p:spPr>
          <a:xfrm>
            <a:off x="1000125" y="768350"/>
            <a:ext cx="5118100" cy="3838575"/>
          </a:xfrm>
          <a:ln/>
        </p:spPr>
      </p:sp>
      <p:sp>
        <p:nvSpPr>
          <p:cNvPr id="206852" name="Rectangle 3"/>
          <p:cNvSpPr>
            <a:spLocks noGrp="1" noChangeArrowheads="1"/>
          </p:cNvSpPr>
          <p:nvPr>
            <p:ph type="body" idx="1"/>
          </p:nvPr>
        </p:nvSpPr>
        <p:spPr>
          <a:xfrm>
            <a:off x="945347" y="4861237"/>
            <a:ext cx="5238724" cy="4938633"/>
          </a:xfrm>
          <a:noFill/>
        </p:spPr>
        <p:txBody>
          <a:bodyPr lIns="95341" tIns="47670" rIns="95341" bIns="47670"/>
          <a:lstStyle/>
          <a:p>
            <a:pPr eaLnBrk="1" hangingPunct="1">
              <a:lnSpc>
                <a:spcPts val="2100"/>
              </a:lnSpc>
              <a:spcBef>
                <a:spcPts val="0"/>
              </a:spcBef>
            </a:pPr>
            <a:endParaRPr lang="ja-JP" altLang="en-US" dirty="0">
              <a:latin typeface="ＭＳ Ｐ明朝" panose="02020600040205080304" pitchFamily="18" charset="-128"/>
            </a:endParaRPr>
          </a:p>
        </p:txBody>
      </p:sp>
    </p:spTree>
    <p:extLst>
      <p:ext uri="{BB962C8B-B14F-4D97-AF65-F5344CB8AC3E}">
        <p14:creationId xmlns:p14="http://schemas.microsoft.com/office/powerpoint/2010/main" val="264995769"/>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Rectangle 2"/>
          <p:cNvSpPr>
            <a:spLocks noGrp="1" noRot="1" noChangeAspect="1" noChangeArrowheads="1" noTextEdit="1"/>
          </p:cNvSpPr>
          <p:nvPr>
            <p:ph type="sldImg"/>
          </p:nvPr>
        </p:nvSpPr>
        <p:spPr>
          <a:xfrm>
            <a:off x="996950" y="766763"/>
            <a:ext cx="5119688" cy="3840162"/>
          </a:xfrm>
          <a:ln/>
        </p:spPr>
      </p:sp>
      <p:sp>
        <p:nvSpPr>
          <p:cNvPr id="323587" name="Rectangle 3"/>
          <p:cNvSpPr>
            <a:spLocks noGrp="1" noChangeArrowheads="1"/>
          </p:cNvSpPr>
          <p:nvPr>
            <p:ph type="body" idx="1"/>
          </p:nvPr>
        </p:nvSpPr>
        <p:spPr>
          <a:xfrm>
            <a:off x="947021" y="4861235"/>
            <a:ext cx="5205261" cy="4605988"/>
          </a:xfrm>
          <a:noFill/>
        </p:spPr>
        <p:txBody>
          <a:bodyPr lIns="95345" tIns="47672" rIns="95345" bIns="47672"/>
          <a:lstStyle/>
          <a:p>
            <a:pPr algn="just" defTabSz="954138">
              <a:lnSpc>
                <a:spcPts val="2100"/>
              </a:lnSpc>
              <a:spcBef>
                <a:spcPts val="0"/>
              </a:spcBef>
              <a:spcAft>
                <a:spcPts val="0"/>
              </a:spcAft>
            </a:pPr>
            <a:endParaRPr lang="ja-JP" altLang="ja-JP" dirty="0">
              <a:latin typeface="ＭＳ Ｐ明朝" panose="02020600040205080304" pitchFamily="18" charset="-128"/>
            </a:endParaRPr>
          </a:p>
        </p:txBody>
      </p:sp>
    </p:spTree>
    <p:extLst>
      <p:ext uri="{BB962C8B-B14F-4D97-AF65-F5344CB8AC3E}">
        <p14:creationId xmlns:p14="http://schemas.microsoft.com/office/powerpoint/2010/main" val="4261624854"/>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2"/>
          <p:cNvSpPr>
            <a:spLocks noGrp="1" noRot="1" noChangeAspect="1" noChangeArrowheads="1" noTextEdit="1"/>
          </p:cNvSpPr>
          <p:nvPr>
            <p:ph type="sldImg"/>
          </p:nvPr>
        </p:nvSpPr>
        <p:spPr>
          <a:xfrm>
            <a:off x="995363" y="766763"/>
            <a:ext cx="5121275" cy="3840162"/>
          </a:xfrm>
          <a:ln/>
        </p:spPr>
      </p:sp>
      <p:sp>
        <p:nvSpPr>
          <p:cNvPr id="310275" name="Rectangle 3"/>
          <p:cNvSpPr>
            <a:spLocks noGrp="1" noChangeArrowheads="1"/>
          </p:cNvSpPr>
          <p:nvPr>
            <p:ph type="body" idx="1"/>
          </p:nvPr>
        </p:nvSpPr>
        <p:spPr>
          <a:xfrm>
            <a:off x="901700" y="4862886"/>
            <a:ext cx="5308600" cy="4604341"/>
          </a:xfrm>
          <a:noFill/>
        </p:spPr>
        <p:txBody>
          <a:bodyPr lIns="95336" tIns="47668" rIns="95336" bIns="47668"/>
          <a:lstStyle/>
          <a:p>
            <a:pPr algn="just">
              <a:lnSpc>
                <a:spcPts val="2100"/>
              </a:lnSpc>
              <a:spcBef>
                <a:spcPts val="0"/>
              </a:spcBef>
              <a:spcAft>
                <a:spcPts val="0"/>
              </a:spcAft>
            </a:pPr>
            <a:endParaRPr lang="ja-JP" altLang="en-US" kern="100" dirty="0">
              <a:latin typeface="ＭＳ Ｐ明朝" panose="02020600040205080304" pitchFamily="18" charset="-128"/>
              <a:cs typeface="Times New Roman" panose="02020603050405020304" pitchFamily="18" charset="0"/>
            </a:endParaRPr>
          </a:p>
        </p:txBody>
      </p:sp>
    </p:spTree>
    <p:extLst>
      <p:ext uri="{BB962C8B-B14F-4D97-AF65-F5344CB8AC3E}">
        <p14:creationId xmlns:p14="http://schemas.microsoft.com/office/powerpoint/2010/main" val="2513635248"/>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Rectangle 2"/>
          <p:cNvSpPr>
            <a:spLocks noGrp="1" noRot="1" noChangeAspect="1" noChangeArrowheads="1" noTextEdit="1"/>
          </p:cNvSpPr>
          <p:nvPr>
            <p:ph type="sldImg"/>
          </p:nvPr>
        </p:nvSpPr>
        <p:spPr>
          <a:xfrm>
            <a:off x="996950" y="766763"/>
            <a:ext cx="5118100" cy="3838575"/>
          </a:xfrm>
          <a:ln/>
        </p:spPr>
      </p:sp>
      <p:sp>
        <p:nvSpPr>
          <p:cNvPr id="331779" name="Rectangle 3"/>
          <p:cNvSpPr>
            <a:spLocks noGrp="1" noChangeArrowheads="1"/>
          </p:cNvSpPr>
          <p:nvPr>
            <p:ph type="body" idx="1"/>
          </p:nvPr>
        </p:nvSpPr>
        <p:spPr>
          <a:xfrm>
            <a:off x="947022" y="4861236"/>
            <a:ext cx="5205261" cy="4605988"/>
          </a:xfrm>
          <a:noFill/>
        </p:spPr>
        <p:txBody>
          <a:bodyPr lIns="95352" tIns="47677" rIns="95352" bIns="47677"/>
          <a:lstStyle/>
          <a:p>
            <a:pPr>
              <a:lnSpc>
                <a:spcPts val="2100"/>
              </a:lnSpc>
              <a:spcBef>
                <a:spcPts val="0"/>
              </a:spcBef>
            </a:pPr>
            <a:endParaRPr lang="ja-JP" altLang="en-US" dirty="0">
              <a:latin typeface="ＭＳ Ｐ明朝" panose="02020600040205080304" pitchFamily="18" charset="-128"/>
            </a:endParaRPr>
          </a:p>
        </p:txBody>
      </p:sp>
    </p:spTree>
    <p:extLst>
      <p:ext uri="{BB962C8B-B14F-4D97-AF65-F5344CB8AC3E}">
        <p14:creationId xmlns:p14="http://schemas.microsoft.com/office/powerpoint/2010/main" val="2275525158"/>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4" name="Rectangle 2"/>
          <p:cNvSpPr>
            <a:spLocks noGrp="1" noRot="1" noChangeAspect="1" noChangeArrowheads="1" noTextEdit="1"/>
          </p:cNvSpPr>
          <p:nvPr>
            <p:ph type="sldImg"/>
          </p:nvPr>
        </p:nvSpPr>
        <p:spPr>
          <a:xfrm>
            <a:off x="995363" y="766763"/>
            <a:ext cx="5121275" cy="3840162"/>
          </a:xfrm>
          <a:ln/>
        </p:spPr>
      </p:sp>
      <p:sp>
        <p:nvSpPr>
          <p:cNvPr id="330755" name="Rectangle 3"/>
          <p:cNvSpPr>
            <a:spLocks noGrp="1" noChangeArrowheads="1"/>
          </p:cNvSpPr>
          <p:nvPr>
            <p:ph type="body" idx="1"/>
          </p:nvPr>
        </p:nvSpPr>
        <p:spPr>
          <a:xfrm>
            <a:off x="947022" y="4861236"/>
            <a:ext cx="5205261" cy="4605988"/>
          </a:xfrm>
          <a:noFill/>
        </p:spPr>
        <p:txBody>
          <a:bodyPr lIns="95353" tIns="47677" rIns="95353" bIns="47677"/>
          <a:lstStyle/>
          <a:p>
            <a:pPr eaLnBrk="1" hangingPunct="1">
              <a:lnSpc>
                <a:spcPts val="2100"/>
              </a:lnSpc>
              <a:spcBef>
                <a:spcPts val="0"/>
              </a:spcBef>
            </a:pPr>
            <a:endParaRPr lang="ja-JP" altLang="ja-JP" dirty="0">
              <a:latin typeface="ＭＳ Ｐ明朝" panose="02020600040205080304" pitchFamily="18" charset="-128"/>
            </a:endParaRPr>
          </a:p>
        </p:txBody>
      </p:sp>
    </p:spTree>
    <p:extLst>
      <p:ext uri="{BB962C8B-B14F-4D97-AF65-F5344CB8AC3E}">
        <p14:creationId xmlns:p14="http://schemas.microsoft.com/office/powerpoint/2010/main" val="3808296758"/>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5" name="Rectangle 2"/>
          <p:cNvSpPr>
            <a:spLocks noGrp="1" noRot="1" noChangeAspect="1" noChangeArrowheads="1" noTextEdit="1"/>
          </p:cNvSpPr>
          <p:nvPr>
            <p:ph type="sldImg"/>
          </p:nvPr>
        </p:nvSpPr>
        <p:spPr>
          <a:xfrm>
            <a:off x="1014413" y="787400"/>
            <a:ext cx="5114925" cy="3836988"/>
          </a:xfrm>
          <a:ln/>
        </p:spPr>
      </p:sp>
      <p:sp>
        <p:nvSpPr>
          <p:cNvPr id="315396" name="Rectangle 3"/>
          <p:cNvSpPr>
            <a:spLocks noGrp="1" noChangeArrowheads="1"/>
          </p:cNvSpPr>
          <p:nvPr>
            <p:ph type="body" idx="1"/>
          </p:nvPr>
        </p:nvSpPr>
        <p:spPr>
          <a:xfrm>
            <a:off x="1014413" y="4862885"/>
            <a:ext cx="5114926" cy="4602693"/>
          </a:xfrm>
          <a:noFill/>
        </p:spPr>
        <p:txBody>
          <a:bodyPr lIns="95353" tIns="47676" rIns="95353" bIns="47676"/>
          <a:lstStyle/>
          <a:p>
            <a:pPr eaLnBrk="1" hangingPunct="1">
              <a:lnSpc>
                <a:spcPts val="2100"/>
              </a:lnSpc>
              <a:spcBef>
                <a:spcPts val="0"/>
              </a:spcBef>
            </a:pPr>
            <a:endParaRPr lang="ja-JP" altLang="ja-JP" dirty="0">
              <a:latin typeface="ＭＳ Ｐ明朝" panose="02020600040205080304" pitchFamily="18" charset="-128"/>
            </a:endParaRPr>
          </a:p>
        </p:txBody>
      </p:sp>
    </p:spTree>
    <p:extLst>
      <p:ext uri="{BB962C8B-B14F-4D97-AF65-F5344CB8AC3E}">
        <p14:creationId xmlns:p14="http://schemas.microsoft.com/office/powerpoint/2010/main" val="1672633577"/>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998539" y="4861236"/>
            <a:ext cx="5119686" cy="4604341"/>
          </a:xfrm>
        </p:spPr>
        <p:txBody>
          <a:bodyPr/>
          <a:lstStyle/>
          <a:p>
            <a:pPr algn="just">
              <a:lnSpc>
                <a:spcPts val="2100"/>
              </a:lnSpc>
              <a:spcBef>
                <a:spcPts val="0"/>
              </a:spcBef>
              <a:spcAft>
                <a:spcPts val="0"/>
              </a:spcAft>
            </a:pPr>
            <a:endParaRPr lang="ja-JP" altLang="en-US" dirty="0">
              <a:latin typeface="ＭＳ Ｐ明朝" panose="02020600040205080304" pitchFamily="18" charset="-128"/>
            </a:endParaRPr>
          </a:p>
        </p:txBody>
      </p:sp>
    </p:spTree>
    <p:extLst>
      <p:ext uri="{BB962C8B-B14F-4D97-AF65-F5344CB8AC3E}">
        <p14:creationId xmlns:p14="http://schemas.microsoft.com/office/powerpoint/2010/main" val="9455226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Rot="1" noChangeAspect="1" noChangeArrowheads="1" noTextEdit="1"/>
          </p:cNvSpPr>
          <p:nvPr>
            <p:ph type="sldImg"/>
          </p:nvPr>
        </p:nvSpPr>
        <p:spPr>
          <a:xfrm>
            <a:off x="990600" y="650875"/>
            <a:ext cx="5118100" cy="3838575"/>
          </a:xfrm>
          <a:ln/>
        </p:spPr>
      </p:sp>
      <p:sp>
        <p:nvSpPr>
          <p:cNvPr id="200707" name="Rectangle 3"/>
          <p:cNvSpPr>
            <a:spLocks noGrp="1" noChangeArrowheads="1"/>
          </p:cNvSpPr>
          <p:nvPr>
            <p:ph type="body" idx="1"/>
          </p:nvPr>
        </p:nvSpPr>
        <p:spPr>
          <a:xfrm>
            <a:off x="989937" y="4653886"/>
            <a:ext cx="5119426" cy="5175263"/>
          </a:xfrm>
          <a:noFill/>
        </p:spPr>
        <p:txBody>
          <a:bodyPr lIns="88058" tIns="44030" rIns="88058" bIns="44030"/>
          <a:lstStyle/>
          <a:p>
            <a:pPr>
              <a:lnSpc>
                <a:spcPts val="2100"/>
              </a:lnSpc>
              <a:spcBef>
                <a:spcPts val="0"/>
              </a:spcBef>
            </a:pPr>
            <a:endParaRPr lang="ja-JP" altLang="ja-JP" dirty="0">
              <a:latin typeface="ＭＳ Ｐ明朝" panose="02020600040205080304" pitchFamily="18" charset="-128"/>
            </a:endParaRPr>
          </a:p>
        </p:txBody>
      </p:sp>
    </p:spTree>
    <p:extLst>
      <p:ext uri="{BB962C8B-B14F-4D97-AF65-F5344CB8AC3E}">
        <p14:creationId xmlns:p14="http://schemas.microsoft.com/office/powerpoint/2010/main" val="1716835069"/>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998538" y="4861922"/>
            <a:ext cx="5296244" cy="4997695"/>
          </a:xfrm>
        </p:spPr>
        <p:txBody>
          <a:bodyPr/>
          <a:lstStyle/>
          <a:p>
            <a:pPr>
              <a:lnSpc>
                <a:spcPts val="2000"/>
              </a:lnSpc>
              <a:spcBef>
                <a:spcPts val="0"/>
              </a:spcBef>
            </a:pPr>
            <a:endParaRPr lang="en-US" altLang="ja-JP" sz="1050" dirty="0">
              <a:latin typeface="ＭＳ Ｐ明朝" panose="02020600040205080304" pitchFamily="18" charset="-128"/>
            </a:endParaRPr>
          </a:p>
        </p:txBody>
      </p:sp>
    </p:spTree>
    <p:extLst>
      <p:ext uri="{BB962C8B-B14F-4D97-AF65-F5344CB8AC3E}">
        <p14:creationId xmlns:p14="http://schemas.microsoft.com/office/powerpoint/2010/main" val="2376851389"/>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998539" y="4861236"/>
            <a:ext cx="5119686" cy="4604341"/>
          </a:xfrm>
        </p:spPr>
        <p:txBody>
          <a:bodyPr/>
          <a:lstStyle/>
          <a:p>
            <a:pPr>
              <a:lnSpc>
                <a:spcPts val="2100"/>
              </a:lnSpc>
              <a:spcBef>
                <a:spcPts val="0"/>
              </a:spcBef>
            </a:pPr>
            <a:endParaRPr kumimoji="1" lang="ja-JP" altLang="en-US" dirty="0">
              <a:latin typeface="ＭＳ Ｐ明朝" panose="02020600040205080304" pitchFamily="18" charset="-128"/>
            </a:endParaRPr>
          </a:p>
        </p:txBody>
      </p:sp>
    </p:spTree>
    <p:extLst>
      <p:ext uri="{BB962C8B-B14F-4D97-AF65-F5344CB8AC3E}">
        <p14:creationId xmlns:p14="http://schemas.microsoft.com/office/powerpoint/2010/main" val="1464468941"/>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0" name="Rectangle 2"/>
          <p:cNvSpPr>
            <a:spLocks noGrp="1" noRot="1" noChangeAspect="1" noChangeArrowheads="1" noTextEdit="1"/>
          </p:cNvSpPr>
          <p:nvPr>
            <p:ph type="sldImg"/>
          </p:nvPr>
        </p:nvSpPr>
        <p:spPr>
          <a:xfrm>
            <a:off x="998538" y="792163"/>
            <a:ext cx="5102225" cy="3825875"/>
          </a:xfrm>
          <a:ln/>
        </p:spPr>
      </p:sp>
      <p:sp>
        <p:nvSpPr>
          <p:cNvPr id="339971" name="Rectangle 3"/>
          <p:cNvSpPr>
            <a:spLocks noGrp="1" noChangeArrowheads="1"/>
          </p:cNvSpPr>
          <p:nvPr>
            <p:ph type="body" idx="1"/>
          </p:nvPr>
        </p:nvSpPr>
        <p:spPr>
          <a:xfrm>
            <a:off x="944563" y="4761055"/>
            <a:ext cx="5155784" cy="4507926"/>
          </a:xfrm>
          <a:noFill/>
        </p:spPr>
        <p:txBody>
          <a:bodyPr lIns="93016" tIns="46509" rIns="93016" bIns="46509"/>
          <a:lstStyle/>
          <a:p>
            <a:pPr algn="just">
              <a:lnSpc>
                <a:spcPts val="2100"/>
              </a:lnSpc>
              <a:spcBef>
                <a:spcPts val="0"/>
              </a:spcBef>
              <a:spcAft>
                <a:spcPts val="0"/>
              </a:spcAft>
            </a:pPr>
            <a:endParaRPr lang="ja-JP" altLang="en-US" dirty="0">
              <a:latin typeface="ＭＳ Ｐ明朝" panose="02020600040205080304" pitchFamily="18" charset="-128"/>
            </a:endParaRPr>
          </a:p>
        </p:txBody>
      </p:sp>
    </p:spTree>
    <p:extLst>
      <p:ext uri="{BB962C8B-B14F-4D97-AF65-F5344CB8AC3E}">
        <p14:creationId xmlns:p14="http://schemas.microsoft.com/office/powerpoint/2010/main" val="725041563"/>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998538" y="4860925"/>
            <a:ext cx="5119687" cy="4605338"/>
          </a:xfrm>
        </p:spPr>
        <p:txBody>
          <a:bodyPr/>
          <a:lstStyle/>
          <a:p>
            <a:pPr>
              <a:lnSpc>
                <a:spcPts val="2100"/>
              </a:lnSpc>
              <a:spcBef>
                <a:spcPts val="0"/>
              </a:spcBef>
            </a:pPr>
            <a:endParaRPr lang="ja-JP" altLang="en-US" dirty="0">
              <a:latin typeface="ＭＳ Ｐ明朝" panose="02020600040205080304" pitchFamily="18" charset="-128"/>
            </a:endParaRPr>
          </a:p>
        </p:txBody>
      </p:sp>
      <p:sp>
        <p:nvSpPr>
          <p:cNvPr id="7" name="スライド イメージ プレースホルダー 6">
            <a:extLst>
              <a:ext uri="{FF2B5EF4-FFF2-40B4-BE49-F238E27FC236}">
                <a16:creationId xmlns:a16="http://schemas.microsoft.com/office/drawing/2014/main" xmlns="" id="{71B9881E-7BB4-4DEE-8FA0-389AC7B2E627}"/>
              </a:ext>
            </a:extLst>
          </p:cNvPr>
          <p:cNvSpPr>
            <a:spLocks noGrp="1" noRot="1" noChangeAspect="1"/>
          </p:cNvSpPr>
          <p:nvPr>
            <p:ph type="sldImg"/>
          </p:nvPr>
        </p:nvSpPr>
        <p:spPr/>
      </p:sp>
    </p:spTree>
    <p:extLst>
      <p:ext uri="{BB962C8B-B14F-4D97-AF65-F5344CB8AC3E}">
        <p14:creationId xmlns:p14="http://schemas.microsoft.com/office/powerpoint/2010/main" val="346543537"/>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Rectangle 2"/>
          <p:cNvSpPr>
            <a:spLocks noGrp="1" noRot="1" noChangeAspect="1" noChangeArrowheads="1" noTextEdit="1"/>
          </p:cNvSpPr>
          <p:nvPr>
            <p:ph type="sldImg"/>
          </p:nvPr>
        </p:nvSpPr>
        <p:spPr>
          <a:xfrm>
            <a:off x="996950" y="766763"/>
            <a:ext cx="5119688" cy="3840162"/>
          </a:xfrm>
          <a:ln/>
        </p:spPr>
      </p:sp>
      <p:sp>
        <p:nvSpPr>
          <p:cNvPr id="335875" name="Rectangle 3"/>
          <p:cNvSpPr>
            <a:spLocks noGrp="1" noChangeArrowheads="1"/>
          </p:cNvSpPr>
          <p:nvPr>
            <p:ph type="body" idx="1"/>
          </p:nvPr>
        </p:nvSpPr>
        <p:spPr>
          <a:xfrm>
            <a:off x="996949" y="4862885"/>
            <a:ext cx="5226051" cy="4604341"/>
          </a:xfrm>
          <a:noFill/>
        </p:spPr>
        <p:txBody>
          <a:bodyPr lIns="95364" tIns="47683" rIns="95364" bIns="47683"/>
          <a:lstStyle/>
          <a:p>
            <a:pPr algn="just">
              <a:lnSpc>
                <a:spcPts val="2100"/>
              </a:lnSpc>
              <a:spcBef>
                <a:spcPts val="0"/>
              </a:spcBef>
              <a:spcAft>
                <a:spcPts val="0"/>
              </a:spcAft>
            </a:pPr>
            <a:endParaRPr lang="ja-JP" altLang="en-US" dirty="0">
              <a:latin typeface="ＭＳ Ｐ明朝" panose="02020600040205080304" pitchFamily="18" charset="-128"/>
            </a:endParaRPr>
          </a:p>
        </p:txBody>
      </p:sp>
    </p:spTree>
    <p:extLst>
      <p:ext uri="{BB962C8B-B14F-4D97-AF65-F5344CB8AC3E}">
        <p14:creationId xmlns:p14="http://schemas.microsoft.com/office/powerpoint/2010/main" val="8490337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Rot="1" noChangeAspect="1" noChangeArrowheads="1" noTextEdit="1"/>
          </p:cNvSpPr>
          <p:nvPr>
            <p:ph type="sldImg"/>
          </p:nvPr>
        </p:nvSpPr>
        <p:spPr>
          <a:xfrm>
            <a:off x="1008063" y="773113"/>
            <a:ext cx="5083175" cy="3813175"/>
          </a:xfrm>
          <a:ln/>
        </p:spPr>
      </p:sp>
      <p:sp>
        <p:nvSpPr>
          <p:cNvPr id="200707" name="Rectangle 3"/>
          <p:cNvSpPr>
            <a:spLocks noGrp="1" noChangeArrowheads="1"/>
          </p:cNvSpPr>
          <p:nvPr>
            <p:ph type="body" idx="1"/>
          </p:nvPr>
        </p:nvSpPr>
        <p:spPr>
          <a:xfrm>
            <a:off x="908310" y="4790364"/>
            <a:ext cx="5282679" cy="5120671"/>
          </a:xfrm>
          <a:noFill/>
        </p:spPr>
        <p:txBody>
          <a:bodyPr lIns="88058" tIns="44030" rIns="88058" bIns="44030"/>
          <a:lstStyle/>
          <a:p>
            <a:pPr>
              <a:lnSpc>
                <a:spcPts val="2100"/>
              </a:lnSpc>
              <a:spcBef>
                <a:spcPts val="0"/>
              </a:spcBef>
            </a:pPr>
            <a:endParaRPr lang="ja-JP" altLang="ja-JP" dirty="0">
              <a:latin typeface="ＭＳ Ｐ明朝" panose="02020600040205080304" pitchFamily="18" charset="-128"/>
            </a:endParaRPr>
          </a:p>
        </p:txBody>
      </p:sp>
    </p:spTree>
    <p:extLst>
      <p:ext uri="{BB962C8B-B14F-4D97-AF65-F5344CB8AC3E}">
        <p14:creationId xmlns:p14="http://schemas.microsoft.com/office/powerpoint/2010/main" val="30129461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Rot="1" noChangeAspect="1" noChangeArrowheads="1" noTextEdit="1"/>
          </p:cNvSpPr>
          <p:nvPr>
            <p:ph type="sldImg"/>
          </p:nvPr>
        </p:nvSpPr>
        <p:spPr>
          <a:xfrm>
            <a:off x="944563" y="719138"/>
            <a:ext cx="5210175" cy="3906837"/>
          </a:xfrm>
          <a:ln/>
        </p:spPr>
      </p:sp>
      <p:sp>
        <p:nvSpPr>
          <p:cNvPr id="200707" name="Rectangle 3"/>
          <p:cNvSpPr>
            <a:spLocks noGrp="1" noChangeArrowheads="1"/>
          </p:cNvSpPr>
          <p:nvPr>
            <p:ph type="body" idx="1"/>
          </p:nvPr>
        </p:nvSpPr>
        <p:spPr>
          <a:xfrm>
            <a:off x="944444" y="4941069"/>
            <a:ext cx="5287488" cy="4683944"/>
          </a:xfrm>
          <a:noFill/>
        </p:spPr>
        <p:txBody>
          <a:bodyPr lIns="88058" tIns="44030" rIns="88058" bIns="44030"/>
          <a:lstStyle/>
          <a:p>
            <a:pPr>
              <a:lnSpc>
                <a:spcPts val="2100"/>
              </a:lnSpc>
              <a:spcBef>
                <a:spcPts val="0"/>
              </a:spcBef>
            </a:pPr>
            <a:endParaRPr lang="ja-JP" altLang="ja-JP" dirty="0">
              <a:latin typeface="ＭＳ Ｐ明朝" panose="02020600040205080304" pitchFamily="18" charset="-128"/>
            </a:endParaRPr>
          </a:p>
        </p:txBody>
      </p:sp>
    </p:spTree>
    <p:extLst>
      <p:ext uri="{BB962C8B-B14F-4D97-AF65-F5344CB8AC3E}">
        <p14:creationId xmlns:p14="http://schemas.microsoft.com/office/powerpoint/2010/main" val="30803066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xfrm>
            <a:off x="998537" y="4860925"/>
            <a:ext cx="5119687" cy="4605338"/>
          </a:xfrm>
          <a:noFill/>
        </p:spPr>
        <p:txBody>
          <a:bodyPr/>
          <a:lstStyle/>
          <a:p>
            <a:pPr>
              <a:lnSpc>
                <a:spcPts val="2100"/>
              </a:lnSpc>
              <a:spcBef>
                <a:spcPts val="0"/>
              </a:spcBef>
            </a:pPr>
            <a:endParaRPr lang="ja-JP" altLang="en-US" dirty="0">
              <a:latin typeface="ＭＳ Ｐ明朝" panose="02020600040205080304" pitchFamily="18" charset="-128"/>
            </a:endParaRPr>
          </a:p>
        </p:txBody>
      </p:sp>
    </p:spTree>
    <p:extLst>
      <p:ext uri="{BB962C8B-B14F-4D97-AF65-F5344CB8AC3E}">
        <p14:creationId xmlns:p14="http://schemas.microsoft.com/office/powerpoint/2010/main" val="36939260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09638" y="768350"/>
            <a:ext cx="5280025" cy="3960813"/>
          </a:xfrm>
        </p:spPr>
      </p:sp>
      <p:sp>
        <p:nvSpPr>
          <p:cNvPr id="3" name="ノート プレースホルダー 2"/>
          <p:cNvSpPr>
            <a:spLocks noGrp="1"/>
          </p:cNvSpPr>
          <p:nvPr>
            <p:ph type="body" idx="1"/>
          </p:nvPr>
        </p:nvSpPr>
        <p:spPr>
          <a:xfrm>
            <a:off x="908755" y="4860925"/>
            <a:ext cx="5281790" cy="4605338"/>
          </a:xfrm>
        </p:spPr>
        <p:txBody>
          <a:bodyPr/>
          <a:lstStyle/>
          <a:p>
            <a:pPr marL="0" marR="0" lvl="0" indent="0" algn="l" defTabSz="914400" rtl="0" eaLnBrk="0" fontAlgn="base" latinLnBrk="0" hangingPunct="0">
              <a:lnSpc>
                <a:spcPts val="2100"/>
              </a:lnSpc>
              <a:spcBef>
                <a:spcPts val="0"/>
              </a:spcBef>
              <a:spcAft>
                <a:spcPct val="0"/>
              </a:spcAft>
              <a:buClrTx/>
              <a:buSzTx/>
              <a:buFontTx/>
              <a:buNone/>
              <a:tabLst/>
              <a:defRPr/>
            </a:pPr>
            <a:endParaRPr lang="ja-JP" altLang="en-US" dirty="0">
              <a:latin typeface="ＭＳ Ｐ明朝" panose="02020600040205080304" pitchFamily="18" charset="-128"/>
            </a:endParaRPr>
          </a:p>
        </p:txBody>
      </p:sp>
    </p:spTree>
    <p:extLst>
      <p:ext uri="{BB962C8B-B14F-4D97-AF65-F5344CB8AC3E}">
        <p14:creationId xmlns:p14="http://schemas.microsoft.com/office/powerpoint/2010/main" val="11004935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Rot="1" noChangeAspect="1" noChangeArrowheads="1" noTextEdit="1"/>
          </p:cNvSpPr>
          <p:nvPr>
            <p:ph type="sldImg"/>
          </p:nvPr>
        </p:nvSpPr>
        <p:spPr>
          <a:xfrm>
            <a:off x="885825" y="704850"/>
            <a:ext cx="5284788" cy="3963988"/>
          </a:xfrm>
          <a:ln/>
        </p:spPr>
      </p:sp>
      <p:sp>
        <p:nvSpPr>
          <p:cNvPr id="200707" name="Rectangle 3"/>
          <p:cNvSpPr>
            <a:spLocks noGrp="1" noChangeArrowheads="1"/>
          </p:cNvSpPr>
          <p:nvPr>
            <p:ph type="body" idx="1"/>
          </p:nvPr>
        </p:nvSpPr>
        <p:spPr>
          <a:xfrm>
            <a:off x="928782" y="4954137"/>
            <a:ext cx="5241735" cy="4670876"/>
          </a:xfrm>
          <a:noFill/>
        </p:spPr>
        <p:txBody>
          <a:bodyPr lIns="88058" tIns="44030" rIns="88058" bIns="44030"/>
          <a:lstStyle/>
          <a:p>
            <a:pPr>
              <a:lnSpc>
                <a:spcPts val="2100"/>
              </a:lnSpc>
              <a:spcBef>
                <a:spcPts val="0"/>
              </a:spcBef>
            </a:pPr>
            <a:endParaRPr lang="ja-JP" altLang="en-US" dirty="0">
              <a:latin typeface="ＭＳ Ｐ明朝" panose="02020600040205080304" pitchFamily="18" charset="-128"/>
            </a:endParaRPr>
          </a:p>
        </p:txBody>
      </p:sp>
    </p:spTree>
    <p:extLst>
      <p:ext uri="{BB962C8B-B14F-4D97-AF65-F5344CB8AC3E}">
        <p14:creationId xmlns:p14="http://schemas.microsoft.com/office/powerpoint/2010/main" val="431821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Rot="1" noChangeAspect="1" noChangeArrowheads="1" noTextEdit="1"/>
          </p:cNvSpPr>
          <p:nvPr>
            <p:ph type="sldImg"/>
          </p:nvPr>
        </p:nvSpPr>
        <p:spPr>
          <a:xfrm>
            <a:off x="963613" y="814388"/>
            <a:ext cx="5172075" cy="3879850"/>
          </a:xfrm>
          <a:ln/>
        </p:spPr>
      </p:sp>
      <p:sp>
        <p:nvSpPr>
          <p:cNvPr id="200707" name="Rectangle 3"/>
          <p:cNvSpPr>
            <a:spLocks noGrp="1" noChangeArrowheads="1"/>
          </p:cNvSpPr>
          <p:nvPr>
            <p:ph type="body" idx="1"/>
          </p:nvPr>
        </p:nvSpPr>
        <p:spPr>
          <a:xfrm>
            <a:off x="874191" y="4927421"/>
            <a:ext cx="5350918" cy="4697592"/>
          </a:xfrm>
          <a:noFill/>
        </p:spPr>
        <p:txBody>
          <a:bodyPr lIns="88058" tIns="44030" rIns="88058" bIns="44030"/>
          <a:lstStyle/>
          <a:p>
            <a:pPr>
              <a:lnSpc>
                <a:spcPts val="2100"/>
              </a:lnSpc>
              <a:spcBef>
                <a:spcPts val="0"/>
              </a:spcBef>
            </a:pPr>
            <a:endParaRPr lang="ja-JP" altLang="en-US" dirty="0">
              <a:latin typeface="ＭＳ Ｐ明朝" panose="02020600040205080304" pitchFamily="18" charset="-128"/>
            </a:endParaRPr>
          </a:p>
        </p:txBody>
      </p:sp>
    </p:spTree>
    <p:extLst>
      <p:ext uri="{BB962C8B-B14F-4D97-AF65-F5344CB8AC3E}">
        <p14:creationId xmlns:p14="http://schemas.microsoft.com/office/powerpoint/2010/main" val="32095464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Rot="1" noChangeAspect="1" noChangeArrowheads="1" noTextEdit="1"/>
          </p:cNvSpPr>
          <p:nvPr>
            <p:ph type="sldImg"/>
          </p:nvPr>
        </p:nvSpPr>
        <p:spPr>
          <a:xfrm>
            <a:off x="925513" y="773113"/>
            <a:ext cx="5248275" cy="3935412"/>
          </a:xfrm>
          <a:ln/>
        </p:spPr>
      </p:sp>
      <p:sp>
        <p:nvSpPr>
          <p:cNvPr id="200707" name="Rectangle 3"/>
          <p:cNvSpPr>
            <a:spLocks noGrp="1" noChangeArrowheads="1"/>
          </p:cNvSpPr>
          <p:nvPr>
            <p:ph type="body" idx="1"/>
          </p:nvPr>
        </p:nvSpPr>
        <p:spPr>
          <a:xfrm>
            <a:off x="926247" y="4954136"/>
            <a:ext cx="5246805" cy="4820421"/>
          </a:xfrm>
          <a:noFill/>
        </p:spPr>
        <p:txBody>
          <a:bodyPr lIns="88058" tIns="44030" rIns="88058" bIns="44030"/>
          <a:lstStyle/>
          <a:p>
            <a:pPr>
              <a:lnSpc>
                <a:spcPts val="2100"/>
              </a:lnSpc>
              <a:spcBef>
                <a:spcPts val="0"/>
              </a:spcBef>
            </a:pPr>
            <a:endParaRPr lang="ja-JP" altLang="en-US" dirty="0">
              <a:latin typeface="ＭＳ Ｐ明朝" panose="02020600040205080304" pitchFamily="18" charset="-128"/>
              <a:ea typeface="ＭＳ Ｐ明朝" panose="02020600040205080304" pitchFamily="18" charset="-128"/>
            </a:endParaRPr>
          </a:p>
        </p:txBody>
      </p:sp>
    </p:spTree>
    <p:extLst>
      <p:ext uri="{BB962C8B-B14F-4D97-AF65-F5344CB8AC3E}">
        <p14:creationId xmlns:p14="http://schemas.microsoft.com/office/powerpoint/2010/main" val="37562565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 イメージ プレースホルダー 5">
            <a:extLst>
              <a:ext uri="{FF2B5EF4-FFF2-40B4-BE49-F238E27FC236}">
                <a16:creationId xmlns:a16="http://schemas.microsoft.com/office/drawing/2014/main" xmlns="" id="{2563E30E-890F-4131-B577-51CE4752D9BE}"/>
              </a:ext>
            </a:extLst>
          </p:cNvPr>
          <p:cNvSpPr>
            <a:spLocks noGrp="1" noRot="1" noChangeAspect="1"/>
          </p:cNvSpPr>
          <p:nvPr>
            <p:ph type="sldImg"/>
          </p:nvPr>
        </p:nvSpPr>
        <p:spPr>
          <a:xfrm>
            <a:off x="963613" y="969963"/>
            <a:ext cx="5172075" cy="3878262"/>
          </a:xfrm>
        </p:spPr>
      </p:sp>
      <p:sp>
        <p:nvSpPr>
          <p:cNvPr id="7" name="ノート プレースホルダー 6">
            <a:extLst>
              <a:ext uri="{FF2B5EF4-FFF2-40B4-BE49-F238E27FC236}">
                <a16:creationId xmlns:a16="http://schemas.microsoft.com/office/drawing/2014/main" xmlns="" id="{6E76DE8D-63BF-46FA-A12B-670CF770FF5F}"/>
              </a:ext>
            </a:extLst>
          </p:cNvPr>
          <p:cNvSpPr>
            <a:spLocks noGrp="1"/>
          </p:cNvSpPr>
          <p:nvPr>
            <p:ph type="body" idx="1"/>
          </p:nvPr>
        </p:nvSpPr>
        <p:spPr>
          <a:xfrm>
            <a:off x="963364" y="5278153"/>
            <a:ext cx="5172571" cy="4092575"/>
          </a:xfrm>
        </p:spPr>
        <p:txBody>
          <a:bodyPr/>
          <a:lstStyle/>
          <a:p>
            <a:pPr>
              <a:spcBef>
                <a:spcPts val="0"/>
              </a:spcBef>
            </a:pPr>
            <a:endParaRPr kumimoji="1" lang="ja-JP" altLang="en-US" dirty="0"/>
          </a:p>
        </p:txBody>
      </p:sp>
    </p:spTree>
    <p:extLst>
      <p:ext uri="{BB962C8B-B14F-4D97-AF65-F5344CB8AC3E}">
        <p14:creationId xmlns:p14="http://schemas.microsoft.com/office/powerpoint/2010/main" val="16188676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Rot="1" noChangeAspect="1" noChangeArrowheads="1" noTextEdit="1"/>
          </p:cNvSpPr>
          <p:nvPr>
            <p:ph type="sldImg"/>
          </p:nvPr>
        </p:nvSpPr>
        <p:spPr>
          <a:xfrm>
            <a:off x="871538" y="760413"/>
            <a:ext cx="5356225" cy="4016375"/>
          </a:xfrm>
          <a:ln/>
        </p:spPr>
      </p:sp>
      <p:sp>
        <p:nvSpPr>
          <p:cNvPr id="200707" name="Rectangle 3"/>
          <p:cNvSpPr>
            <a:spLocks noGrp="1" noChangeArrowheads="1"/>
          </p:cNvSpPr>
          <p:nvPr>
            <p:ph type="body" idx="1"/>
          </p:nvPr>
        </p:nvSpPr>
        <p:spPr>
          <a:xfrm>
            <a:off x="894663" y="4981434"/>
            <a:ext cx="5309974" cy="4315454"/>
          </a:xfrm>
          <a:noFill/>
        </p:spPr>
        <p:txBody>
          <a:bodyPr lIns="88058" tIns="44030" rIns="88058" bIns="44030"/>
          <a:lstStyle/>
          <a:p>
            <a:pPr>
              <a:lnSpc>
                <a:spcPts val="2100"/>
              </a:lnSpc>
              <a:spcBef>
                <a:spcPts val="0"/>
              </a:spcBef>
            </a:pPr>
            <a:endParaRPr lang="ja-JP" altLang="en-US" dirty="0">
              <a:latin typeface="ＭＳ Ｐ明朝" panose="02020600040205080304" pitchFamily="18" charset="-128"/>
            </a:endParaRPr>
          </a:p>
        </p:txBody>
      </p:sp>
    </p:spTree>
    <p:extLst>
      <p:ext uri="{BB962C8B-B14F-4D97-AF65-F5344CB8AC3E}">
        <p14:creationId xmlns:p14="http://schemas.microsoft.com/office/powerpoint/2010/main" val="26375575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Rot="1" noChangeAspect="1" noChangeArrowheads="1" noTextEdit="1"/>
          </p:cNvSpPr>
          <p:nvPr>
            <p:ph type="sldImg"/>
          </p:nvPr>
        </p:nvSpPr>
        <p:spPr>
          <a:xfrm>
            <a:off x="893763" y="781050"/>
            <a:ext cx="5311775" cy="3984625"/>
          </a:xfrm>
          <a:ln/>
        </p:spPr>
      </p:sp>
      <p:sp>
        <p:nvSpPr>
          <p:cNvPr id="200707" name="Rectangle 3"/>
          <p:cNvSpPr>
            <a:spLocks noGrp="1" noChangeArrowheads="1"/>
          </p:cNvSpPr>
          <p:nvPr>
            <p:ph type="body" idx="1"/>
          </p:nvPr>
        </p:nvSpPr>
        <p:spPr>
          <a:xfrm>
            <a:off x="1165567" y="5469299"/>
            <a:ext cx="4947896" cy="4204501"/>
          </a:xfrm>
          <a:noFill/>
        </p:spPr>
        <p:txBody>
          <a:bodyPr lIns="91263" tIns="45633" rIns="91263" bIns="45633"/>
          <a:lstStyle/>
          <a:p>
            <a:endParaRPr lang="ja-JP" altLang="ja-JP" sz="11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8649673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Rot="1" noChangeAspect="1" noChangeArrowheads="1" noTextEdit="1"/>
          </p:cNvSpPr>
          <p:nvPr>
            <p:ph type="sldImg"/>
          </p:nvPr>
        </p:nvSpPr>
        <p:spPr>
          <a:xfrm>
            <a:off x="920750" y="804863"/>
            <a:ext cx="5257800" cy="3943350"/>
          </a:xfrm>
          <a:ln/>
        </p:spPr>
      </p:sp>
      <p:sp>
        <p:nvSpPr>
          <p:cNvPr id="200707" name="Rectangle 3"/>
          <p:cNvSpPr>
            <a:spLocks noGrp="1" noChangeArrowheads="1"/>
          </p:cNvSpPr>
          <p:nvPr>
            <p:ph type="body" idx="1"/>
          </p:nvPr>
        </p:nvSpPr>
        <p:spPr>
          <a:xfrm>
            <a:off x="584382" y="5486401"/>
            <a:ext cx="5930535" cy="3644540"/>
          </a:xfrm>
          <a:noFill/>
        </p:spPr>
        <p:txBody>
          <a:bodyPr lIns="91263" tIns="45633" rIns="91263" bIns="45633"/>
          <a:lstStyle/>
          <a:p>
            <a:endParaRPr lang="ja-JP" altLang="ja-JP" sz="11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3695383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Rot="1" noChangeAspect="1" noChangeArrowheads="1" noTextEdit="1"/>
          </p:cNvSpPr>
          <p:nvPr>
            <p:ph type="sldImg"/>
          </p:nvPr>
        </p:nvSpPr>
        <p:spPr>
          <a:xfrm>
            <a:off x="950913" y="768350"/>
            <a:ext cx="5197475" cy="3898900"/>
          </a:xfrm>
          <a:ln/>
        </p:spPr>
      </p:sp>
      <p:sp>
        <p:nvSpPr>
          <p:cNvPr id="135171" name="Rectangle 3"/>
          <p:cNvSpPr>
            <a:spLocks noGrp="1" noChangeArrowheads="1"/>
          </p:cNvSpPr>
          <p:nvPr>
            <p:ph type="body" idx="1"/>
          </p:nvPr>
        </p:nvSpPr>
        <p:spPr>
          <a:xfrm>
            <a:off x="903287" y="4861236"/>
            <a:ext cx="5246450" cy="460434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ts val="2100"/>
              </a:lnSpc>
              <a:spcBef>
                <a:spcPts val="0"/>
              </a:spcBef>
            </a:pPr>
            <a:endParaRPr lang="ja-JP" altLang="en-US" dirty="0">
              <a:latin typeface="ＭＳ Ｐ明朝" panose="02020600040205080304" pitchFamily="18" charset="-128"/>
            </a:endParaRPr>
          </a:p>
        </p:txBody>
      </p:sp>
    </p:spTree>
    <p:extLst>
      <p:ext uri="{BB962C8B-B14F-4D97-AF65-F5344CB8AC3E}">
        <p14:creationId xmlns:p14="http://schemas.microsoft.com/office/powerpoint/2010/main" val="38096140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998538" y="4861236"/>
            <a:ext cx="5119687" cy="4604341"/>
          </a:xfrm>
        </p:spPr>
        <p:txBody>
          <a:bodyPr/>
          <a:lstStyle/>
          <a:p>
            <a:pPr>
              <a:lnSpc>
                <a:spcPts val="2100"/>
              </a:lnSpc>
            </a:pPr>
            <a:endParaRPr kumimoji="1" lang="en-US" altLang="ja-JP" dirty="0">
              <a:latin typeface="ＭＳ Ｐ明朝" panose="02020600040205080304" pitchFamily="18" charset="-128"/>
            </a:endParaRPr>
          </a:p>
        </p:txBody>
      </p:sp>
    </p:spTree>
    <p:extLst>
      <p:ext uri="{BB962C8B-B14F-4D97-AF65-F5344CB8AC3E}">
        <p14:creationId xmlns:p14="http://schemas.microsoft.com/office/powerpoint/2010/main" val="8636701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887897" y="4860925"/>
            <a:ext cx="5340626" cy="4605338"/>
          </a:xfrm>
        </p:spPr>
        <p:txBody>
          <a:bodyPr/>
          <a:lstStyle/>
          <a:p>
            <a:pPr>
              <a:lnSpc>
                <a:spcPts val="2100"/>
              </a:lnSpc>
            </a:pPr>
            <a:endParaRPr lang="ja-JP" altLang="en-US" dirty="0">
              <a:latin typeface="ＭＳ Ｐ明朝" panose="02020600040205080304" pitchFamily="18" charset="-128"/>
            </a:endParaRPr>
          </a:p>
        </p:txBody>
      </p:sp>
      <p:sp>
        <p:nvSpPr>
          <p:cNvPr id="5" name="スライド イメージ プレースホルダー 4">
            <a:extLst>
              <a:ext uri="{FF2B5EF4-FFF2-40B4-BE49-F238E27FC236}">
                <a16:creationId xmlns:a16="http://schemas.microsoft.com/office/drawing/2014/main" xmlns="" id="{10E238EF-3BED-466C-80EC-EE39E5A7A189}"/>
              </a:ext>
            </a:extLst>
          </p:cNvPr>
          <p:cNvSpPr>
            <a:spLocks noGrp="1" noRot="1" noChangeAspect="1"/>
          </p:cNvSpPr>
          <p:nvPr>
            <p:ph type="sldImg"/>
          </p:nvPr>
        </p:nvSpPr>
        <p:spPr/>
      </p:sp>
    </p:spTree>
    <p:extLst>
      <p:ext uri="{BB962C8B-B14F-4D97-AF65-F5344CB8AC3E}">
        <p14:creationId xmlns:p14="http://schemas.microsoft.com/office/powerpoint/2010/main" val="25125213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8" name="Rectangle 2"/>
          <p:cNvSpPr>
            <a:spLocks noGrp="1" noRot="1" noChangeAspect="1" noChangeArrowheads="1" noTextEdit="1"/>
          </p:cNvSpPr>
          <p:nvPr>
            <p:ph type="sldImg"/>
          </p:nvPr>
        </p:nvSpPr>
        <p:spPr>
          <a:xfrm>
            <a:off x="1000125" y="768350"/>
            <a:ext cx="5118100" cy="3838575"/>
          </a:xfrm>
          <a:ln/>
        </p:spPr>
      </p:sp>
      <p:sp>
        <p:nvSpPr>
          <p:cNvPr id="216069" name="Rectangle 3"/>
          <p:cNvSpPr>
            <a:spLocks noGrp="1" noChangeArrowheads="1"/>
          </p:cNvSpPr>
          <p:nvPr>
            <p:ph type="body" idx="1"/>
          </p:nvPr>
        </p:nvSpPr>
        <p:spPr>
          <a:xfrm>
            <a:off x="1000125" y="4861236"/>
            <a:ext cx="5118100" cy="4604341"/>
          </a:xfrm>
          <a:noFill/>
        </p:spPr>
        <p:txBody>
          <a:bodyPr lIns="68404" tIns="34201" rIns="68404" bIns="34201"/>
          <a:lstStyle/>
          <a:p>
            <a:pPr algn="just">
              <a:lnSpc>
                <a:spcPts val="2100"/>
              </a:lnSpc>
              <a:spcBef>
                <a:spcPts val="0"/>
              </a:spcBef>
              <a:spcAft>
                <a:spcPts val="0"/>
              </a:spcAft>
            </a:pPr>
            <a:endParaRPr lang="en-US" altLang="ja-JP" kern="100" dirty="0">
              <a:latin typeface="ＭＳ Ｐ明朝" panose="02020600040205080304" pitchFamily="18" charset="-128"/>
              <a:cs typeface="Times New Roman" panose="02020603050405020304" pitchFamily="18" charset="0"/>
            </a:endParaRPr>
          </a:p>
        </p:txBody>
      </p:sp>
    </p:spTree>
    <p:extLst>
      <p:ext uri="{BB962C8B-B14F-4D97-AF65-F5344CB8AC3E}">
        <p14:creationId xmlns:p14="http://schemas.microsoft.com/office/powerpoint/2010/main" val="36797299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5838" y="830263"/>
            <a:ext cx="5114925" cy="3836987"/>
          </a:xfrm>
        </p:spPr>
      </p:sp>
      <p:sp>
        <p:nvSpPr>
          <p:cNvPr id="3" name="ノート プレースホルダー 2"/>
          <p:cNvSpPr>
            <a:spLocks noGrp="1"/>
          </p:cNvSpPr>
          <p:nvPr>
            <p:ph type="body" idx="1"/>
          </p:nvPr>
        </p:nvSpPr>
        <p:spPr>
          <a:xfrm>
            <a:off x="943702" y="4876626"/>
            <a:ext cx="5190358" cy="2701621"/>
          </a:xfrm>
        </p:spPr>
        <p:txBody>
          <a:bodyPr lIns="0" tIns="0" rIns="0" bIns="0"/>
          <a:lstStyle/>
          <a:p>
            <a:pPr>
              <a:lnSpc>
                <a:spcPts val="2000"/>
              </a:lnSpc>
              <a:spcBef>
                <a:spcPts val="0"/>
              </a:spcBef>
            </a:pPr>
            <a:endParaRPr lang="ja-JP" altLang="en-US" dirty="0">
              <a:latin typeface="ＭＳ Ｐ明朝" panose="02020600040205080304" pitchFamily="18" charset="-128"/>
              <a:cs typeface="Meiryo UI" panose="020B0604030504040204" pitchFamily="50" charset="-128"/>
            </a:endParaRPr>
          </a:p>
        </p:txBody>
      </p:sp>
    </p:spTree>
    <p:extLst>
      <p:ext uri="{BB962C8B-B14F-4D97-AF65-F5344CB8AC3E}">
        <p14:creationId xmlns:p14="http://schemas.microsoft.com/office/powerpoint/2010/main" val="9070543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3" name="Rectangle 3"/>
          <p:cNvSpPr>
            <a:spLocks noGrp="1" noChangeArrowheads="1"/>
          </p:cNvSpPr>
          <p:nvPr>
            <p:ph type="body" idx="1"/>
          </p:nvPr>
        </p:nvSpPr>
        <p:spPr>
          <a:xfrm>
            <a:off x="998538" y="4860925"/>
            <a:ext cx="5119687" cy="4605338"/>
          </a:xfrm>
        </p:spPr>
        <p:txBody>
          <a:bodyPr/>
          <a:lstStyle/>
          <a:p>
            <a:pPr>
              <a:lnSpc>
                <a:spcPts val="2100"/>
              </a:lnSpc>
              <a:spcBef>
                <a:spcPts val="0"/>
              </a:spcBef>
            </a:pPr>
            <a:endParaRPr lang="en-US" altLang="ja-JP" dirty="0">
              <a:latin typeface="ＭＳ Ｐ明朝" panose="02020600040205080304" pitchFamily="18" charset="-128"/>
            </a:endParaRPr>
          </a:p>
        </p:txBody>
      </p:sp>
      <p:sp>
        <p:nvSpPr>
          <p:cNvPr id="3" name="スライド イメージ プレースホルダー 2">
            <a:extLst>
              <a:ext uri="{FF2B5EF4-FFF2-40B4-BE49-F238E27FC236}">
                <a16:creationId xmlns:a16="http://schemas.microsoft.com/office/drawing/2014/main" xmlns="" id="{7F3F9A6F-C8E9-4529-9E5C-2905B1A4F4D5}"/>
              </a:ext>
            </a:extLst>
          </p:cNvPr>
          <p:cNvSpPr>
            <a:spLocks noGrp="1" noRot="1" noChangeAspect="1"/>
          </p:cNvSpPr>
          <p:nvPr>
            <p:ph type="sldImg"/>
          </p:nvPr>
        </p:nvSpPr>
        <p:spPr/>
      </p:sp>
    </p:spTree>
    <p:extLst>
      <p:ext uri="{BB962C8B-B14F-4D97-AF65-F5344CB8AC3E}">
        <p14:creationId xmlns:p14="http://schemas.microsoft.com/office/powerpoint/2010/main" val="135659170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1000125" y="4861236"/>
            <a:ext cx="5118100" cy="4604341"/>
          </a:xfrm>
        </p:spPr>
        <p:txBody>
          <a:bodyPr/>
          <a:lstStyle/>
          <a:p>
            <a:pPr>
              <a:lnSpc>
                <a:spcPts val="2100"/>
              </a:lnSpc>
              <a:spcBef>
                <a:spcPts val="0"/>
              </a:spcBef>
            </a:pPr>
            <a:endParaRPr kumimoji="1" lang="ja-JP" altLang="en-US" dirty="0">
              <a:latin typeface="ＭＳ Ｐ明朝" panose="02020600040205080304" pitchFamily="18" charset="-128"/>
            </a:endParaRPr>
          </a:p>
        </p:txBody>
      </p:sp>
    </p:spTree>
    <p:extLst>
      <p:ext uri="{BB962C8B-B14F-4D97-AF65-F5344CB8AC3E}">
        <p14:creationId xmlns:p14="http://schemas.microsoft.com/office/powerpoint/2010/main" val="41346469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Rot="1" noChangeAspect="1" noChangeArrowheads="1" noTextEdit="1"/>
          </p:cNvSpPr>
          <p:nvPr>
            <p:ph type="sldImg"/>
          </p:nvPr>
        </p:nvSpPr>
        <p:spPr>
          <a:xfrm>
            <a:off x="963613" y="812800"/>
            <a:ext cx="5149850" cy="3862388"/>
          </a:xfrm>
          <a:ln/>
        </p:spPr>
      </p:sp>
      <p:sp>
        <p:nvSpPr>
          <p:cNvPr id="200707" name="Rectangle 3"/>
          <p:cNvSpPr>
            <a:spLocks noGrp="1" noChangeArrowheads="1"/>
          </p:cNvSpPr>
          <p:nvPr>
            <p:ph type="body" idx="1"/>
          </p:nvPr>
        </p:nvSpPr>
        <p:spPr>
          <a:xfrm>
            <a:off x="964356" y="5117306"/>
            <a:ext cx="5149107" cy="4105915"/>
          </a:xfrm>
          <a:noFill/>
        </p:spPr>
        <p:txBody>
          <a:bodyPr lIns="91263" tIns="45633" rIns="91263" bIns="45633"/>
          <a:lstStyle/>
          <a:p>
            <a:pPr>
              <a:spcBef>
                <a:spcPts val="0"/>
              </a:spcBef>
            </a:pPr>
            <a:endParaRPr lang="ja-JP" altLang="ja-JP" sz="11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2080879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スライド イメージ プレースホルダ 1"/>
          <p:cNvSpPr>
            <a:spLocks noGrp="1" noRot="1" noChangeAspect="1" noTextEdit="1"/>
          </p:cNvSpPr>
          <p:nvPr>
            <p:ph type="sldImg"/>
          </p:nvPr>
        </p:nvSpPr>
        <p:spPr>
          <a:xfrm>
            <a:off x="993775" y="768350"/>
            <a:ext cx="5111750" cy="3833813"/>
          </a:xfrm>
          <a:ln/>
        </p:spPr>
      </p:sp>
      <p:sp>
        <p:nvSpPr>
          <p:cNvPr id="297987" name="ノート プレースホルダ 2"/>
          <p:cNvSpPr>
            <a:spLocks noGrp="1"/>
          </p:cNvSpPr>
          <p:nvPr>
            <p:ph type="body" idx="1"/>
          </p:nvPr>
        </p:nvSpPr>
        <p:spPr>
          <a:xfrm>
            <a:off x="903288" y="4860925"/>
            <a:ext cx="5285477" cy="46053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ts val="2100"/>
              </a:lnSpc>
              <a:spcBef>
                <a:spcPts val="0"/>
              </a:spcBef>
            </a:pPr>
            <a:endParaRPr lang="en-US" altLang="ja-JP" dirty="0">
              <a:latin typeface="ＭＳ Ｐ明朝" panose="02020600040205080304" pitchFamily="18" charset="-128"/>
            </a:endParaRPr>
          </a:p>
        </p:txBody>
      </p:sp>
    </p:spTree>
    <p:extLst>
      <p:ext uri="{BB962C8B-B14F-4D97-AF65-F5344CB8AC3E}">
        <p14:creationId xmlns:p14="http://schemas.microsoft.com/office/powerpoint/2010/main" val="407205493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スライド イメージ プレースホルダ 1"/>
          <p:cNvSpPr>
            <a:spLocks noGrp="1" noRot="1" noChangeAspect="1" noTextEdit="1"/>
          </p:cNvSpPr>
          <p:nvPr>
            <p:ph type="sldImg"/>
          </p:nvPr>
        </p:nvSpPr>
        <p:spPr>
          <a:xfrm>
            <a:off x="1017588" y="919163"/>
            <a:ext cx="5064125" cy="3798887"/>
          </a:xfrm>
          <a:ln/>
        </p:spPr>
      </p:sp>
      <p:sp>
        <p:nvSpPr>
          <p:cNvPr id="297987" name="ノート プレースホルダ 2"/>
          <p:cNvSpPr>
            <a:spLocks noGrp="1"/>
          </p:cNvSpPr>
          <p:nvPr>
            <p:ph type="body" idx="1"/>
          </p:nvPr>
        </p:nvSpPr>
        <p:spPr>
          <a:xfrm>
            <a:off x="1016703" y="4861236"/>
            <a:ext cx="5065894" cy="460434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ts val="2100"/>
              </a:lnSpc>
              <a:spcBef>
                <a:spcPts val="0"/>
              </a:spcBef>
            </a:pPr>
            <a:endParaRPr lang="ja-JP" altLang="en-US" dirty="0">
              <a:latin typeface="ＭＳ Ｐ明朝" panose="02020600040205080304" pitchFamily="18" charset="-128"/>
            </a:endParaRPr>
          </a:p>
        </p:txBody>
      </p:sp>
    </p:spTree>
    <p:extLst>
      <p:ext uri="{BB962C8B-B14F-4D97-AF65-F5344CB8AC3E}">
        <p14:creationId xmlns:p14="http://schemas.microsoft.com/office/powerpoint/2010/main" val="33624464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7" name="Rectangle 3"/>
          <p:cNvSpPr>
            <a:spLocks noGrp="1" noChangeArrowheads="1"/>
          </p:cNvSpPr>
          <p:nvPr>
            <p:ph type="body" idx="1"/>
          </p:nvPr>
        </p:nvSpPr>
        <p:spPr>
          <a:xfrm>
            <a:off x="998538" y="4860925"/>
            <a:ext cx="5119687" cy="4605338"/>
          </a:xfrm>
        </p:spPr>
        <p:txBody>
          <a:bodyPr/>
          <a:lstStyle/>
          <a:p>
            <a:pPr>
              <a:lnSpc>
                <a:spcPts val="2100"/>
              </a:lnSpc>
              <a:spcBef>
                <a:spcPts val="0"/>
              </a:spcBef>
            </a:pPr>
            <a:endParaRPr lang="ja-JP" altLang="en-US" dirty="0">
              <a:latin typeface="ＭＳ Ｐ明朝" panose="02020600040205080304" pitchFamily="18" charset="-128"/>
            </a:endParaRPr>
          </a:p>
        </p:txBody>
      </p:sp>
      <p:sp>
        <p:nvSpPr>
          <p:cNvPr id="3" name="スライド イメージ プレースホルダー 2">
            <a:extLst>
              <a:ext uri="{FF2B5EF4-FFF2-40B4-BE49-F238E27FC236}">
                <a16:creationId xmlns:a16="http://schemas.microsoft.com/office/drawing/2014/main" xmlns="" id="{41DB6B5B-A1E4-4454-9C62-3BA1663415AF}"/>
              </a:ext>
            </a:extLst>
          </p:cNvPr>
          <p:cNvSpPr>
            <a:spLocks noGrp="1" noRot="1" noChangeAspect="1"/>
          </p:cNvSpPr>
          <p:nvPr>
            <p:ph type="sldImg"/>
          </p:nvPr>
        </p:nvSpPr>
        <p:spPr/>
      </p:sp>
    </p:spTree>
    <p:extLst>
      <p:ext uri="{BB962C8B-B14F-4D97-AF65-F5344CB8AC3E}">
        <p14:creationId xmlns:p14="http://schemas.microsoft.com/office/powerpoint/2010/main" val="10916672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Rot="1" noChangeAspect="1" noChangeArrowheads="1" noTextEdit="1"/>
          </p:cNvSpPr>
          <p:nvPr>
            <p:ph type="sldImg"/>
          </p:nvPr>
        </p:nvSpPr>
        <p:spPr>
          <a:xfrm>
            <a:off x="1081088" y="768350"/>
            <a:ext cx="4935537" cy="3700463"/>
          </a:xfrm>
          <a:ln/>
        </p:spPr>
      </p:sp>
      <p:sp>
        <p:nvSpPr>
          <p:cNvPr id="137219" name="Rectangle 3"/>
          <p:cNvSpPr>
            <a:spLocks noGrp="1" noChangeArrowheads="1"/>
          </p:cNvSpPr>
          <p:nvPr>
            <p:ph type="body" idx="1"/>
          </p:nvPr>
        </p:nvSpPr>
        <p:spPr>
          <a:xfrm>
            <a:off x="968340" y="4754908"/>
            <a:ext cx="5036757" cy="46053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ts val="2100"/>
              </a:lnSpc>
              <a:spcBef>
                <a:spcPts val="0"/>
              </a:spcBef>
            </a:pPr>
            <a:endParaRPr lang="ja-JP" altLang="en-US" dirty="0">
              <a:latin typeface="ＭＳ Ｐ明朝" panose="02020600040205080304" pitchFamily="18" charset="-128"/>
            </a:endParaRPr>
          </a:p>
        </p:txBody>
      </p:sp>
    </p:spTree>
    <p:extLst>
      <p:ext uri="{BB962C8B-B14F-4D97-AF65-F5344CB8AC3E}">
        <p14:creationId xmlns:p14="http://schemas.microsoft.com/office/powerpoint/2010/main" val="382013144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スライド イメージ プレースホルダ 1"/>
          <p:cNvSpPr>
            <a:spLocks noGrp="1" noRot="1" noChangeAspect="1" noTextEdit="1"/>
          </p:cNvSpPr>
          <p:nvPr>
            <p:ph type="sldImg"/>
          </p:nvPr>
        </p:nvSpPr>
        <p:spPr>
          <a:xfrm>
            <a:off x="989013" y="768350"/>
            <a:ext cx="5121275" cy="3840163"/>
          </a:xfrm>
          <a:ln/>
        </p:spPr>
      </p:sp>
      <p:sp>
        <p:nvSpPr>
          <p:cNvPr id="297987" name="ノート プレースホルダ 2"/>
          <p:cNvSpPr>
            <a:spLocks noGrp="1"/>
          </p:cNvSpPr>
          <p:nvPr>
            <p:ph type="body" idx="1"/>
          </p:nvPr>
        </p:nvSpPr>
        <p:spPr>
          <a:xfrm>
            <a:off x="988717" y="4860925"/>
            <a:ext cx="5121865" cy="46053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ts val="2100"/>
              </a:lnSpc>
            </a:pPr>
            <a:endParaRPr lang="ja-JP" altLang="en-US" dirty="0">
              <a:latin typeface="ＭＳ Ｐ明朝" panose="02020600040205080304" pitchFamily="18" charset="-128"/>
            </a:endParaRPr>
          </a:p>
        </p:txBody>
      </p:sp>
    </p:spTree>
    <p:extLst>
      <p:ext uri="{BB962C8B-B14F-4D97-AF65-F5344CB8AC3E}">
        <p14:creationId xmlns:p14="http://schemas.microsoft.com/office/powerpoint/2010/main" val="407431495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スライド イメージ プレースホルダ 1"/>
          <p:cNvSpPr>
            <a:spLocks noGrp="1" noRot="1" noChangeAspect="1" noTextEdit="1"/>
          </p:cNvSpPr>
          <p:nvPr>
            <p:ph type="sldImg"/>
          </p:nvPr>
        </p:nvSpPr>
        <p:spPr>
          <a:xfrm>
            <a:off x="995363" y="768350"/>
            <a:ext cx="5108575" cy="3830638"/>
          </a:xfrm>
          <a:ln/>
        </p:spPr>
      </p:sp>
      <p:sp>
        <p:nvSpPr>
          <p:cNvPr id="297987" name="ノート プレースホルダ 2"/>
          <p:cNvSpPr>
            <a:spLocks noGrp="1"/>
          </p:cNvSpPr>
          <p:nvPr>
            <p:ph type="body" idx="1"/>
          </p:nvPr>
        </p:nvSpPr>
        <p:spPr>
          <a:xfrm>
            <a:off x="995071" y="4860925"/>
            <a:ext cx="5259956" cy="46053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ts val="2100"/>
              </a:lnSpc>
              <a:spcBef>
                <a:spcPts val="0"/>
              </a:spcBef>
            </a:pPr>
            <a:endParaRPr lang="ja-JP" altLang="en-US" dirty="0">
              <a:latin typeface="ＭＳ Ｐ明朝" panose="02020600040205080304" pitchFamily="18" charset="-128"/>
            </a:endParaRPr>
          </a:p>
        </p:txBody>
      </p:sp>
    </p:spTree>
    <p:extLst>
      <p:ext uri="{BB962C8B-B14F-4D97-AF65-F5344CB8AC3E}">
        <p14:creationId xmlns:p14="http://schemas.microsoft.com/office/powerpoint/2010/main" val="379844146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5922" name="スライド イメージ プレースホルダー 1"/>
          <p:cNvSpPr>
            <a:spLocks noGrp="1" noRot="1" noChangeAspect="1" noTextEdit="1"/>
          </p:cNvSpPr>
          <p:nvPr>
            <p:ph type="sldImg"/>
          </p:nvPr>
        </p:nvSpPr>
        <p:spPr>
          <a:xfrm>
            <a:off x="931863" y="933450"/>
            <a:ext cx="5235575" cy="3927475"/>
          </a:xfrm>
          <a:ln/>
        </p:spPr>
      </p:sp>
      <p:sp>
        <p:nvSpPr>
          <p:cNvPr id="3" name="ノート プレースホルダー 2"/>
          <p:cNvSpPr>
            <a:spLocks noGrp="1"/>
          </p:cNvSpPr>
          <p:nvPr>
            <p:ph type="body" idx="1"/>
          </p:nvPr>
        </p:nvSpPr>
        <p:spPr>
          <a:xfrm>
            <a:off x="1026080" y="5117306"/>
            <a:ext cx="5142672" cy="4224837"/>
          </a:xfrm>
        </p:spPr>
        <p:txBody>
          <a:bodyPr/>
          <a:lstStyle/>
          <a:p>
            <a:pPr>
              <a:lnSpc>
                <a:spcPts val="2100"/>
              </a:lnSpc>
              <a:spcBef>
                <a:spcPts val="0"/>
              </a:spcBef>
              <a:defRPr/>
            </a:pPr>
            <a:endParaRPr lang="ja-JP" altLang="en-US" b="0" dirty="0">
              <a:effectLst/>
              <a:latin typeface="ＭＳ Ｐ明朝" panose="02020600040205080304" pitchFamily="18" charset="-128"/>
              <a:cs typeface="Times New Roman" panose="02020603050405020304" pitchFamily="18" charset="0"/>
            </a:endParaRPr>
          </a:p>
        </p:txBody>
      </p:sp>
    </p:spTree>
    <p:extLst>
      <p:ext uri="{BB962C8B-B14F-4D97-AF65-F5344CB8AC3E}">
        <p14:creationId xmlns:p14="http://schemas.microsoft.com/office/powerpoint/2010/main" val="273095596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998538" y="4860925"/>
            <a:ext cx="5119687" cy="4605338"/>
          </a:xfrm>
        </p:spPr>
        <p:txBody>
          <a:bodyPr/>
          <a:lstStyle/>
          <a:p>
            <a:pPr>
              <a:lnSpc>
                <a:spcPts val="2100"/>
              </a:lnSpc>
              <a:spcBef>
                <a:spcPts val="0"/>
              </a:spcBef>
            </a:pPr>
            <a:endParaRPr kumimoji="1" lang="ja-JP" altLang="en-US" dirty="0">
              <a:latin typeface="ＭＳ Ｐ明朝" panose="02020600040205080304" pitchFamily="18" charset="-128"/>
            </a:endParaRPr>
          </a:p>
        </p:txBody>
      </p:sp>
    </p:spTree>
    <p:extLst>
      <p:ext uri="{BB962C8B-B14F-4D97-AF65-F5344CB8AC3E}">
        <p14:creationId xmlns:p14="http://schemas.microsoft.com/office/powerpoint/2010/main" val="261951224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スライド イメージ プレースホルダ 1"/>
          <p:cNvSpPr>
            <a:spLocks noGrp="1" noRot="1" noChangeAspect="1" noTextEdit="1"/>
          </p:cNvSpPr>
          <p:nvPr>
            <p:ph type="sldImg"/>
          </p:nvPr>
        </p:nvSpPr>
        <p:spPr>
          <a:xfrm>
            <a:off x="1033463" y="768350"/>
            <a:ext cx="5032375" cy="3773488"/>
          </a:xfrm>
          <a:ln/>
        </p:spPr>
      </p:sp>
      <p:sp>
        <p:nvSpPr>
          <p:cNvPr id="297987" name="ノート プレースホルダ 2"/>
          <p:cNvSpPr>
            <a:spLocks noGrp="1"/>
          </p:cNvSpPr>
          <p:nvPr>
            <p:ph type="body" idx="1"/>
          </p:nvPr>
        </p:nvSpPr>
        <p:spPr>
          <a:xfrm>
            <a:off x="1032907" y="4860925"/>
            <a:ext cx="5033488" cy="46053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ts val="2100"/>
              </a:lnSpc>
              <a:spcBef>
                <a:spcPts val="0"/>
              </a:spcBef>
            </a:pPr>
            <a:endParaRPr lang="en-US" altLang="ja-JP" dirty="0">
              <a:latin typeface="ＭＳ Ｐ明朝" panose="02020600040205080304" pitchFamily="18" charset="-128"/>
            </a:endParaRPr>
          </a:p>
          <a:p>
            <a:pPr>
              <a:lnSpc>
                <a:spcPts val="2100"/>
              </a:lnSpc>
              <a:spcBef>
                <a:spcPts val="0"/>
              </a:spcBef>
            </a:pPr>
            <a:endParaRPr lang="ja-JP" altLang="en-US" dirty="0">
              <a:latin typeface="ＭＳ Ｐ明朝" panose="02020600040205080304" pitchFamily="18" charset="-128"/>
            </a:endParaRPr>
          </a:p>
        </p:txBody>
      </p:sp>
    </p:spTree>
    <p:extLst>
      <p:ext uri="{BB962C8B-B14F-4D97-AF65-F5344CB8AC3E}">
        <p14:creationId xmlns:p14="http://schemas.microsoft.com/office/powerpoint/2010/main" val="409995444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スライド イメージ プレースホルダ 1"/>
          <p:cNvSpPr>
            <a:spLocks noGrp="1" noRot="1" noChangeAspect="1" noTextEdit="1"/>
          </p:cNvSpPr>
          <p:nvPr>
            <p:ph type="sldImg"/>
          </p:nvPr>
        </p:nvSpPr>
        <p:spPr>
          <a:xfrm>
            <a:off x="941388" y="768350"/>
            <a:ext cx="5216525" cy="3913188"/>
          </a:xfrm>
          <a:ln/>
        </p:spPr>
      </p:sp>
      <p:sp>
        <p:nvSpPr>
          <p:cNvPr id="297987" name="ノート プレースホルダ 2"/>
          <p:cNvSpPr>
            <a:spLocks noGrp="1"/>
          </p:cNvSpPr>
          <p:nvPr>
            <p:ph type="body" idx="1"/>
          </p:nvPr>
        </p:nvSpPr>
        <p:spPr>
          <a:xfrm>
            <a:off x="940713" y="4959404"/>
            <a:ext cx="5217873" cy="460434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ts val="2100"/>
              </a:lnSpc>
              <a:spcBef>
                <a:spcPts val="0"/>
              </a:spcBef>
            </a:pPr>
            <a:endParaRPr lang="ja-JP" altLang="en-US" dirty="0">
              <a:latin typeface="ＭＳ Ｐ明朝" panose="02020600040205080304" pitchFamily="18" charset="-128"/>
            </a:endParaRPr>
          </a:p>
        </p:txBody>
      </p:sp>
    </p:spTree>
    <p:extLst>
      <p:ext uri="{BB962C8B-B14F-4D97-AF65-F5344CB8AC3E}">
        <p14:creationId xmlns:p14="http://schemas.microsoft.com/office/powerpoint/2010/main" val="13752128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846162" y="4861236"/>
            <a:ext cx="5382360" cy="4604341"/>
          </a:xfrm>
        </p:spPr>
        <p:txBody>
          <a:bodyPr/>
          <a:lstStyle/>
          <a:p>
            <a:pPr>
              <a:lnSpc>
                <a:spcPts val="2100"/>
              </a:lnSpc>
              <a:spcBef>
                <a:spcPts val="0"/>
              </a:spcBef>
            </a:pPr>
            <a:endParaRPr kumimoji="1" lang="ja-JP" altLang="en-US" dirty="0">
              <a:latin typeface="ＭＳ Ｐ明朝" panose="02020600040205080304" pitchFamily="18" charset="-128"/>
            </a:endParaRPr>
          </a:p>
        </p:txBody>
      </p:sp>
    </p:spTree>
    <p:extLst>
      <p:ext uri="{BB962C8B-B14F-4D97-AF65-F5344CB8AC3E}">
        <p14:creationId xmlns:p14="http://schemas.microsoft.com/office/powerpoint/2010/main" val="369315792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p:cNvSpPr>
            <a:spLocks noGrp="1" noRot="1" noChangeAspect="1" noChangeArrowheads="1" noTextEdit="1"/>
          </p:cNvSpPr>
          <p:nvPr>
            <p:ph type="sldImg"/>
          </p:nvPr>
        </p:nvSpPr>
        <p:spPr>
          <a:ln/>
        </p:spPr>
      </p:sp>
      <p:sp>
        <p:nvSpPr>
          <p:cNvPr id="232451" name="Rectangle 3"/>
          <p:cNvSpPr>
            <a:spLocks noGrp="1" noChangeArrowheads="1"/>
          </p:cNvSpPr>
          <p:nvPr>
            <p:ph type="body" idx="1"/>
          </p:nvPr>
        </p:nvSpPr>
        <p:spPr>
          <a:xfrm>
            <a:off x="998538" y="4861922"/>
            <a:ext cx="5119687" cy="4604341"/>
          </a:xfrm>
          <a:noFill/>
        </p:spPr>
        <p:txBody>
          <a:bodyPr/>
          <a:lstStyle/>
          <a:p>
            <a:pPr>
              <a:lnSpc>
                <a:spcPts val="2100"/>
              </a:lnSpc>
              <a:spcBef>
                <a:spcPts val="0"/>
              </a:spcBef>
            </a:pPr>
            <a:endParaRPr lang="ja-JP" altLang="en-US" dirty="0">
              <a:latin typeface="ＭＳ Ｐ明朝" panose="02020600040205080304" pitchFamily="18" charset="-128"/>
            </a:endParaRPr>
          </a:p>
        </p:txBody>
      </p:sp>
    </p:spTree>
    <p:extLst>
      <p:ext uri="{BB962C8B-B14F-4D97-AF65-F5344CB8AC3E}">
        <p14:creationId xmlns:p14="http://schemas.microsoft.com/office/powerpoint/2010/main" val="395577048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スライド イメージ プレースホルダ 1"/>
          <p:cNvSpPr>
            <a:spLocks noGrp="1" noRot="1" noChangeAspect="1" noTextEdit="1"/>
          </p:cNvSpPr>
          <p:nvPr>
            <p:ph type="sldImg"/>
          </p:nvPr>
        </p:nvSpPr>
        <p:spPr>
          <a:xfrm>
            <a:off x="1081088" y="768350"/>
            <a:ext cx="4935537" cy="3700463"/>
          </a:xfrm>
          <a:ln/>
        </p:spPr>
      </p:sp>
      <p:sp>
        <p:nvSpPr>
          <p:cNvPr id="297987" name="ノート プレースホルダ 2"/>
          <p:cNvSpPr>
            <a:spLocks noGrp="1"/>
          </p:cNvSpPr>
          <p:nvPr>
            <p:ph type="body" idx="1"/>
          </p:nvPr>
        </p:nvSpPr>
        <p:spPr>
          <a:xfrm>
            <a:off x="1081881" y="4741655"/>
            <a:ext cx="4935537" cy="46053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ts val="2100"/>
              </a:lnSpc>
            </a:pPr>
            <a:endParaRPr lang="ja-JP" altLang="en-US" dirty="0">
              <a:latin typeface="ＭＳ Ｐ明朝" panose="02020600040205080304" pitchFamily="18" charset="-128"/>
            </a:endParaRPr>
          </a:p>
        </p:txBody>
      </p:sp>
    </p:spTree>
    <p:extLst>
      <p:ext uri="{BB962C8B-B14F-4D97-AF65-F5344CB8AC3E}">
        <p14:creationId xmlns:p14="http://schemas.microsoft.com/office/powerpoint/2010/main" val="188645238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7" name="ノート プレースホルダ 2"/>
          <p:cNvSpPr>
            <a:spLocks noGrp="1"/>
          </p:cNvSpPr>
          <p:nvPr>
            <p:ph type="body" idx="1"/>
          </p:nvPr>
        </p:nvSpPr>
        <p:spPr>
          <a:xfrm>
            <a:off x="989806" y="4860925"/>
            <a:ext cx="5119687" cy="4605338"/>
          </a:xfrm>
        </p:spPr>
        <p:txBody>
          <a:bodyPr/>
          <a:lstStyle/>
          <a:p>
            <a:pPr>
              <a:lnSpc>
                <a:spcPts val="2100"/>
              </a:lnSpc>
            </a:pPr>
            <a:endParaRPr lang="en-US" altLang="ja-JP" dirty="0">
              <a:latin typeface="ＭＳ Ｐ明朝" panose="02020600040205080304" pitchFamily="18" charset="-128"/>
            </a:endParaRPr>
          </a:p>
        </p:txBody>
      </p:sp>
      <p:sp>
        <p:nvSpPr>
          <p:cNvPr id="3" name="スライド イメージ プレースホルダー 2">
            <a:extLst>
              <a:ext uri="{FF2B5EF4-FFF2-40B4-BE49-F238E27FC236}">
                <a16:creationId xmlns:a16="http://schemas.microsoft.com/office/drawing/2014/main" xmlns="" id="{4EF46BAE-41AE-44E4-A6D7-DD4AF205CEFF}"/>
              </a:ext>
            </a:extLst>
          </p:cNvPr>
          <p:cNvSpPr>
            <a:spLocks noGrp="1" noRot="1" noChangeAspect="1"/>
          </p:cNvSpPr>
          <p:nvPr>
            <p:ph type="sldImg"/>
          </p:nvPr>
        </p:nvSpPr>
        <p:spPr>
          <a:xfrm>
            <a:off x="989013" y="768350"/>
            <a:ext cx="5119687" cy="3838575"/>
          </a:xfrm>
        </p:spPr>
      </p:sp>
    </p:spTree>
    <p:extLst>
      <p:ext uri="{BB962C8B-B14F-4D97-AF65-F5344CB8AC3E}">
        <p14:creationId xmlns:p14="http://schemas.microsoft.com/office/powerpoint/2010/main" val="338655810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Rot="1" noChangeAspect="1" noChangeArrowheads="1" noTextEdit="1"/>
          </p:cNvSpPr>
          <p:nvPr>
            <p:ph type="sldImg"/>
          </p:nvPr>
        </p:nvSpPr>
        <p:spPr>
          <a:xfrm>
            <a:off x="892175" y="628650"/>
            <a:ext cx="5314950" cy="3986213"/>
          </a:xfrm>
          <a:ln/>
        </p:spPr>
      </p:sp>
      <p:sp>
        <p:nvSpPr>
          <p:cNvPr id="200707" name="Rectangle 3"/>
          <p:cNvSpPr>
            <a:spLocks noGrp="1" noChangeArrowheads="1"/>
          </p:cNvSpPr>
          <p:nvPr>
            <p:ph type="body" idx="1"/>
          </p:nvPr>
        </p:nvSpPr>
        <p:spPr>
          <a:xfrm>
            <a:off x="763556" y="4830186"/>
            <a:ext cx="5572188" cy="3985735"/>
          </a:xfrm>
          <a:noFill/>
        </p:spPr>
        <p:txBody>
          <a:bodyPr lIns="91263" tIns="45633" rIns="91263" bIns="45633"/>
          <a:lstStyle/>
          <a:p>
            <a:endParaRPr lang="ja-JP" altLang="ja-JP" sz="11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20314280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6" name="Rectangle 2"/>
          <p:cNvSpPr>
            <a:spLocks noGrp="1" noRot="1" noChangeAspect="1" noChangeArrowheads="1" noTextEdit="1"/>
          </p:cNvSpPr>
          <p:nvPr>
            <p:ph type="sldImg"/>
          </p:nvPr>
        </p:nvSpPr>
        <p:spPr>
          <a:xfrm>
            <a:off x="977900" y="768350"/>
            <a:ext cx="5143500" cy="3859213"/>
          </a:xfrm>
          <a:ln/>
        </p:spPr>
      </p:sp>
      <p:sp>
        <p:nvSpPr>
          <p:cNvPr id="218117" name="Rectangle 3"/>
          <p:cNvSpPr>
            <a:spLocks noGrp="1" noChangeArrowheads="1"/>
          </p:cNvSpPr>
          <p:nvPr>
            <p:ph type="body" idx="1"/>
          </p:nvPr>
        </p:nvSpPr>
        <p:spPr>
          <a:xfrm>
            <a:off x="977533" y="4860925"/>
            <a:ext cx="5144234" cy="4605338"/>
          </a:xfrm>
          <a:noFill/>
        </p:spPr>
        <p:txBody>
          <a:bodyPr lIns="66733" tIns="33366" rIns="66733" bIns="33366"/>
          <a:lstStyle/>
          <a:p>
            <a:pPr algn="just">
              <a:lnSpc>
                <a:spcPts val="2100"/>
              </a:lnSpc>
              <a:spcBef>
                <a:spcPts val="0"/>
              </a:spcBef>
              <a:spcAft>
                <a:spcPts val="0"/>
              </a:spcAft>
            </a:pPr>
            <a:endParaRPr lang="ja-JP" altLang="en-US" kern="100" dirty="0">
              <a:latin typeface="ＭＳ Ｐ明朝" panose="02020600040205080304" pitchFamily="18" charset="-128"/>
              <a:cs typeface="Times New Roman"/>
            </a:endParaRPr>
          </a:p>
        </p:txBody>
      </p:sp>
    </p:spTree>
    <p:extLst>
      <p:ext uri="{BB962C8B-B14F-4D97-AF65-F5344CB8AC3E}">
        <p14:creationId xmlns:p14="http://schemas.microsoft.com/office/powerpoint/2010/main" val="108375388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5" name="ノート プレースホルダ 2"/>
          <p:cNvSpPr>
            <a:spLocks noGrp="1"/>
          </p:cNvSpPr>
          <p:nvPr>
            <p:ph type="body" idx="1"/>
          </p:nvPr>
        </p:nvSpPr>
        <p:spPr>
          <a:xfrm>
            <a:off x="998538" y="4860925"/>
            <a:ext cx="5119687" cy="4605338"/>
          </a:xfrm>
        </p:spPr>
        <p:txBody>
          <a:bodyPr/>
          <a:lstStyle/>
          <a:p>
            <a:pPr>
              <a:lnSpc>
                <a:spcPts val="2100"/>
              </a:lnSpc>
              <a:spcBef>
                <a:spcPts val="0"/>
              </a:spcBef>
            </a:pPr>
            <a:endParaRPr lang="ja-JP" altLang="en-US" dirty="0">
              <a:latin typeface="ＭＳ Ｐ明朝" panose="02020600040205080304" pitchFamily="18" charset="-128"/>
            </a:endParaRPr>
          </a:p>
        </p:txBody>
      </p:sp>
      <p:sp>
        <p:nvSpPr>
          <p:cNvPr id="3" name="スライド イメージ プレースホルダー 2">
            <a:extLst>
              <a:ext uri="{FF2B5EF4-FFF2-40B4-BE49-F238E27FC236}">
                <a16:creationId xmlns:a16="http://schemas.microsoft.com/office/drawing/2014/main" xmlns="" id="{89764591-39C2-4E7F-9ACA-8E4A5EED707C}"/>
              </a:ext>
            </a:extLst>
          </p:cNvPr>
          <p:cNvSpPr>
            <a:spLocks noGrp="1" noRot="1" noChangeAspect="1"/>
          </p:cNvSpPr>
          <p:nvPr>
            <p:ph type="sldImg"/>
          </p:nvPr>
        </p:nvSpPr>
        <p:spPr/>
      </p:sp>
    </p:spTree>
    <p:extLst>
      <p:ext uri="{BB962C8B-B14F-4D97-AF65-F5344CB8AC3E}">
        <p14:creationId xmlns:p14="http://schemas.microsoft.com/office/powerpoint/2010/main" val="80204648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9" name="Rectangle 3"/>
          <p:cNvSpPr>
            <a:spLocks noGrp="1" noChangeArrowheads="1"/>
          </p:cNvSpPr>
          <p:nvPr>
            <p:ph type="body" idx="1"/>
          </p:nvPr>
        </p:nvSpPr>
        <p:spPr>
          <a:xfrm>
            <a:off x="998538" y="4860925"/>
            <a:ext cx="5119687" cy="4605338"/>
          </a:xfrm>
        </p:spPr>
        <p:txBody>
          <a:bodyPr/>
          <a:lstStyle/>
          <a:p>
            <a:pPr>
              <a:lnSpc>
                <a:spcPts val="2100"/>
              </a:lnSpc>
              <a:spcBef>
                <a:spcPts val="0"/>
              </a:spcBef>
            </a:pPr>
            <a:endParaRPr lang="ja-JP" altLang="en-US" dirty="0">
              <a:latin typeface="ＭＳ Ｐ明朝" panose="02020600040205080304" pitchFamily="18" charset="-128"/>
            </a:endParaRPr>
          </a:p>
        </p:txBody>
      </p:sp>
      <p:sp>
        <p:nvSpPr>
          <p:cNvPr id="3" name="スライド イメージ プレースホルダー 2">
            <a:extLst>
              <a:ext uri="{FF2B5EF4-FFF2-40B4-BE49-F238E27FC236}">
                <a16:creationId xmlns:a16="http://schemas.microsoft.com/office/drawing/2014/main" xmlns="" id="{152AC8D4-BCD3-48B7-8546-16B646CD0F8D}"/>
              </a:ext>
            </a:extLst>
          </p:cNvPr>
          <p:cNvSpPr>
            <a:spLocks noGrp="1" noRot="1" noChangeAspect="1"/>
          </p:cNvSpPr>
          <p:nvPr>
            <p:ph type="sldImg"/>
          </p:nvPr>
        </p:nvSpPr>
        <p:spPr/>
      </p:sp>
    </p:spTree>
    <p:extLst>
      <p:ext uri="{BB962C8B-B14F-4D97-AF65-F5344CB8AC3E}">
        <p14:creationId xmlns:p14="http://schemas.microsoft.com/office/powerpoint/2010/main" val="380836888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998538" y="4860925"/>
            <a:ext cx="5229984" cy="4605338"/>
          </a:xfrm>
        </p:spPr>
        <p:txBody>
          <a:bodyPr/>
          <a:lstStyle/>
          <a:p>
            <a:pPr>
              <a:lnSpc>
                <a:spcPts val="2100"/>
              </a:lnSpc>
              <a:spcBef>
                <a:spcPts val="0"/>
              </a:spcBef>
            </a:pPr>
            <a:endParaRPr kumimoji="1" lang="ja-JP" altLang="en-US" dirty="0">
              <a:latin typeface="ＭＳ Ｐ明朝" panose="02020600040205080304" pitchFamily="18" charset="-128"/>
              <a:cs typeface="Meiryo UI" panose="020B0604030504040204" pitchFamily="50" charset="-128"/>
            </a:endParaRPr>
          </a:p>
        </p:txBody>
      </p:sp>
    </p:spTree>
    <p:extLst>
      <p:ext uri="{BB962C8B-B14F-4D97-AF65-F5344CB8AC3E}">
        <p14:creationId xmlns:p14="http://schemas.microsoft.com/office/powerpoint/2010/main" val="122088800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7122" name="Rectangle 2"/>
          <p:cNvSpPr>
            <a:spLocks noGrp="1" noRot="1" noChangeAspect="1" noChangeArrowheads="1" noTextEdit="1"/>
          </p:cNvSpPr>
          <p:nvPr>
            <p:ph type="sldImg"/>
          </p:nvPr>
        </p:nvSpPr>
        <p:spPr>
          <a:ln/>
        </p:spPr>
      </p:sp>
      <p:sp>
        <p:nvSpPr>
          <p:cNvPr id="5637123" name="Rectangle 3"/>
          <p:cNvSpPr>
            <a:spLocks noGrp="1" noChangeArrowheads="1"/>
          </p:cNvSpPr>
          <p:nvPr>
            <p:ph type="body" idx="1"/>
          </p:nvPr>
        </p:nvSpPr>
        <p:spPr>
          <a:xfrm>
            <a:off x="998539" y="4860925"/>
            <a:ext cx="5256488" cy="4605338"/>
          </a:xfrm>
        </p:spPr>
        <p:txBody>
          <a:bodyPr/>
          <a:lstStyle/>
          <a:p>
            <a:pPr>
              <a:lnSpc>
                <a:spcPts val="2100"/>
              </a:lnSpc>
              <a:spcBef>
                <a:spcPts val="0"/>
              </a:spcBef>
            </a:pPr>
            <a:endParaRPr lang="en-US" altLang="ja-JP" dirty="0">
              <a:latin typeface="ＭＳ Ｐ明朝" panose="02020600040205080304" pitchFamily="18" charset="-128"/>
              <a:cs typeface="Meiryo UI" panose="020B0604030504040204" pitchFamily="50" charset="-128"/>
            </a:endParaRPr>
          </a:p>
        </p:txBody>
      </p:sp>
    </p:spTree>
    <p:extLst>
      <p:ext uri="{BB962C8B-B14F-4D97-AF65-F5344CB8AC3E}">
        <p14:creationId xmlns:p14="http://schemas.microsoft.com/office/powerpoint/2010/main" val="51006245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998538" y="4860925"/>
            <a:ext cx="5229984" cy="4605338"/>
          </a:xfrm>
        </p:spPr>
        <p:txBody>
          <a:bodyPr/>
          <a:lstStyle/>
          <a:p>
            <a:pPr>
              <a:lnSpc>
                <a:spcPts val="2100"/>
              </a:lnSpc>
              <a:spcBef>
                <a:spcPts val="0"/>
              </a:spcBef>
            </a:pPr>
            <a:endParaRPr kumimoji="1" lang="ja-JP" altLang="en-US" dirty="0">
              <a:latin typeface="ＭＳ Ｐ明朝" panose="02020600040205080304" pitchFamily="18" charset="-128"/>
              <a:cs typeface="Meiryo UI" panose="020B0604030504040204" pitchFamily="50" charset="-128"/>
            </a:endParaRPr>
          </a:p>
        </p:txBody>
      </p:sp>
    </p:spTree>
    <p:extLst>
      <p:ext uri="{BB962C8B-B14F-4D97-AF65-F5344CB8AC3E}">
        <p14:creationId xmlns:p14="http://schemas.microsoft.com/office/powerpoint/2010/main" val="30484386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Rot="1" noChangeAspect="1" noChangeArrowheads="1" noTextEdit="1"/>
          </p:cNvSpPr>
          <p:nvPr>
            <p:ph type="sldImg"/>
          </p:nvPr>
        </p:nvSpPr>
        <p:spPr>
          <a:xfrm>
            <a:off x="954088" y="763588"/>
            <a:ext cx="5191125" cy="3894137"/>
          </a:xfrm>
          <a:ln/>
        </p:spPr>
      </p:sp>
      <p:sp>
        <p:nvSpPr>
          <p:cNvPr id="200707" name="Rectangle 3"/>
          <p:cNvSpPr>
            <a:spLocks noGrp="1" noChangeArrowheads="1"/>
          </p:cNvSpPr>
          <p:nvPr>
            <p:ph type="body" idx="1"/>
          </p:nvPr>
        </p:nvSpPr>
        <p:spPr>
          <a:xfrm>
            <a:off x="846161" y="4967785"/>
            <a:ext cx="5395613" cy="4503762"/>
          </a:xfrm>
          <a:noFill/>
        </p:spPr>
        <p:txBody>
          <a:bodyPr lIns="88058" tIns="44030" rIns="88058" bIns="44030"/>
          <a:lstStyle/>
          <a:p>
            <a:pPr>
              <a:lnSpc>
                <a:spcPts val="2100"/>
              </a:lnSpc>
              <a:spcBef>
                <a:spcPts val="0"/>
              </a:spcBef>
            </a:pPr>
            <a:endParaRPr lang="ja-JP" altLang="en-US" dirty="0">
              <a:latin typeface="ＭＳ Ｐ明朝" panose="02020600040205080304" pitchFamily="18" charset="-128"/>
            </a:endParaRPr>
          </a:p>
        </p:txBody>
      </p:sp>
    </p:spTree>
    <p:extLst>
      <p:ext uri="{BB962C8B-B14F-4D97-AF65-F5344CB8AC3E}">
        <p14:creationId xmlns:p14="http://schemas.microsoft.com/office/powerpoint/2010/main" val="96446053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998538" y="4860925"/>
            <a:ext cx="5391151" cy="4605338"/>
          </a:xfrm>
        </p:spPr>
        <p:txBody>
          <a:bodyPr/>
          <a:lstStyle/>
          <a:p>
            <a:pPr>
              <a:lnSpc>
                <a:spcPts val="2100"/>
              </a:lnSpc>
              <a:spcBef>
                <a:spcPts val="0"/>
              </a:spcBef>
            </a:pPr>
            <a:endParaRPr kumimoji="1" lang="ja-JP" altLang="en-US" dirty="0">
              <a:latin typeface="ＭＳ Ｐ明朝" panose="02020600040205080304" pitchFamily="18" charset="-128"/>
              <a:cs typeface="Meiryo UI" panose="020B0604030504040204" pitchFamily="50" charset="-128"/>
            </a:endParaRPr>
          </a:p>
        </p:txBody>
      </p:sp>
    </p:spTree>
    <p:extLst>
      <p:ext uri="{BB962C8B-B14F-4D97-AF65-F5344CB8AC3E}">
        <p14:creationId xmlns:p14="http://schemas.microsoft.com/office/powerpoint/2010/main" val="281920553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998539" y="4860925"/>
            <a:ext cx="5243236" cy="4605338"/>
          </a:xfrm>
        </p:spPr>
        <p:txBody>
          <a:bodyPr/>
          <a:lstStyle/>
          <a:p>
            <a:pPr>
              <a:lnSpc>
                <a:spcPts val="2100"/>
              </a:lnSpc>
              <a:spcBef>
                <a:spcPts val="0"/>
              </a:spcBef>
            </a:pPr>
            <a:endParaRPr kumimoji="1" lang="ja-JP" altLang="en-US" dirty="0">
              <a:latin typeface="ＭＳ Ｐ明朝" panose="02020600040205080304" pitchFamily="18" charset="-128"/>
              <a:cs typeface="Meiryo UI" panose="020B0604030504040204" pitchFamily="50" charset="-128"/>
            </a:endParaRPr>
          </a:p>
        </p:txBody>
      </p:sp>
    </p:spTree>
    <p:extLst>
      <p:ext uri="{BB962C8B-B14F-4D97-AF65-F5344CB8AC3E}">
        <p14:creationId xmlns:p14="http://schemas.microsoft.com/office/powerpoint/2010/main" val="169280945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998538" y="4860925"/>
            <a:ext cx="5229984" cy="4605338"/>
          </a:xfrm>
        </p:spPr>
        <p:txBody>
          <a:bodyPr/>
          <a:lstStyle/>
          <a:p>
            <a:pPr>
              <a:lnSpc>
                <a:spcPts val="2100"/>
              </a:lnSpc>
              <a:spcBef>
                <a:spcPts val="0"/>
              </a:spcBef>
            </a:pPr>
            <a:endParaRPr kumimoji="1" lang="ja-JP" altLang="en-US" dirty="0">
              <a:latin typeface="ＭＳ Ｐ明朝" panose="02020600040205080304" pitchFamily="18" charset="-128"/>
              <a:cs typeface="Meiryo UI" panose="020B0604030504040204" pitchFamily="50" charset="-128"/>
            </a:endParaRPr>
          </a:p>
        </p:txBody>
      </p:sp>
    </p:spTree>
    <p:extLst>
      <p:ext uri="{BB962C8B-B14F-4D97-AF65-F5344CB8AC3E}">
        <p14:creationId xmlns:p14="http://schemas.microsoft.com/office/powerpoint/2010/main" val="342963627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998539" y="4860925"/>
            <a:ext cx="5216732" cy="4605338"/>
          </a:xfrm>
        </p:spPr>
        <p:txBody>
          <a:bodyPr/>
          <a:lstStyle/>
          <a:p>
            <a:pPr>
              <a:lnSpc>
                <a:spcPts val="2100"/>
              </a:lnSpc>
              <a:spcBef>
                <a:spcPts val="0"/>
              </a:spcBef>
            </a:pPr>
            <a:endParaRPr kumimoji="1" lang="ja-JP" altLang="en-US" dirty="0">
              <a:latin typeface="ＭＳ Ｐ明朝" panose="02020600040205080304" pitchFamily="18" charset="-128"/>
              <a:cs typeface="Meiryo UI" panose="020B0604030504040204" pitchFamily="50" charset="-128"/>
            </a:endParaRPr>
          </a:p>
        </p:txBody>
      </p:sp>
    </p:spTree>
    <p:extLst>
      <p:ext uri="{BB962C8B-B14F-4D97-AF65-F5344CB8AC3E}">
        <p14:creationId xmlns:p14="http://schemas.microsoft.com/office/powerpoint/2010/main" val="56416594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998539" y="4860925"/>
            <a:ext cx="5282992" cy="4605338"/>
          </a:xfrm>
        </p:spPr>
        <p:txBody>
          <a:bodyPr/>
          <a:lstStyle/>
          <a:p>
            <a:pPr>
              <a:lnSpc>
                <a:spcPts val="2100"/>
              </a:lnSpc>
              <a:spcBef>
                <a:spcPts val="0"/>
              </a:spcBef>
            </a:pPr>
            <a:endParaRPr kumimoji="1" lang="ja-JP" altLang="en-US" dirty="0">
              <a:latin typeface="ＭＳ Ｐ明朝" panose="02020600040205080304" pitchFamily="18" charset="-128"/>
              <a:cs typeface="Meiryo UI" panose="020B0604030504040204" pitchFamily="50" charset="-128"/>
            </a:endParaRPr>
          </a:p>
        </p:txBody>
      </p:sp>
    </p:spTree>
    <p:extLst>
      <p:ext uri="{BB962C8B-B14F-4D97-AF65-F5344CB8AC3E}">
        <p14:creationId xmlns:p14="http://schemas.microsoft.com/office/powerpoint/2010/main" val="178762447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998538" y="4860925"/>
            <a:ext cx="5119687" cy="4605338"/>
          </a:xfrm>
        </p:spPr>
        <p:txBody>
          <a:bodyPr/>
          <a:lstStyle/>
          <a:p>
            <a:pPr>
              <a:lnSpc>
                <a:spcPts val="2100"/>
              </a:lnSpc>
              <a:spcBef>
                <a:spcPts val="0"/>
              </a:spcBef>
            </a:pPr>
            <a:endParaRPr kumimoji="1" lang="ja-JP" altLang="en-US" dirty="0">
              <a:latin typeface="ＭＳ Ｐ明朝" panose="02020600040205080304" pitchFamily="18" charset="-128"/>
              <a:cs typeface="Meiryo UI" panose="020B0604030504040204" pitchFamily="50" charset="-128"/>
            </a:endParaRPr>
          </a:p>
        </p:txBody>
      </p:sp>
    </p:spTree>
    <p:extLst>
      <p:ext uri="{BB962C8B-B14F-4D97-AF65-F5344CB8AC3E}">
        <p14:creationId xmlns:p14="http://schemas.microsoft.com/office/powerpoint/2010/main" val="133769051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a:xfrm>
            <a:off x="998539" y="4860925"/>
            <a:ext cx="5229984" cy="4605338"/>
          </a:xfrm>
          <a:noFill/>
        </p:spPr>
        <p:txBody>
          <a:bodyPr/>
          <a:lstStyle/>
          <a:p>
            <a:pPr eaLnBrk="1" hangingPunct="1">
              <a:spcBef>
                <a:spcPts val="0"/>
              </a:spcBef>
            </a:pPr>
            <a:endParaRPr lang="en-US" altLang="ja-JP" dirty="0">
              <a:latin typeface="ＭＳ Ｐ明朝" panose="02020600040205080304" pitchFamily="18" charset="-128"/>
            </a:endParaRPr>
          </a:p>
        </p:txBody>
      </p:sp>
    </p:spTree>
    <p:extLst>
      <p:ext uri="{BB962C8B-B14F-4D97-AF65-F5344CB8AC3E}">
        <p14:creationId xmlns:p14="http://schemas.microsoft.com/office/powerpoint/2010/main" val="288119975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998538" y="4861236"/>
            <a:ext cx="5243236" cy="4604341"/>
          </a:xfrm>
        </p:spPr>
        <p:txBody>
          <a:bodyPr/>
          <a:lstStyle/>
          <a:p>
            <a:pPr>
              <a:lnSpc>
                <a:spcPts val="2100"/>
              </a:lnSpc>
              <a:spcBef>
                <a:spcPts val="0"/>
              </a:spcBef>
            </a:pPr>
            <a:endParaRPr kumimoji="1" lang="ja-JP" altLang="en-US" dirty="0">
              <a:latin typeface="ＭＳ Ｐ明朝" panose="02020600040205080304" pitchFamily="18" charset="-128"/>
            </a:endParaRPr>
          </a:p>
        </p:txBody>
      </p:sp>
    </p:spTree>
    <p:extLst>
      <p:ext uri="{BB962C8B-B14F-4D97-AF65-F5344CB8AC3E}">
        <p14:creationId xmlns:p14="http://schemas.microsoft.com/office/powerpoint/2010/main" val="284004216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998539" y="4860925"/>
            <a:ext cx="5229984" cy="4605338"/>
          </a:xfrm>
        </p:spPr>
        <p:txBody>
          <a:bodyPr/>
          <a:lstStyle/>
          <a:p>
            <a:pPr>
              <a:lnSpc>
                <a:spcPts val="2100"/>
              </a:lnSpc>
              <a:spcBef>
                <a:spcPts val="0"/>
              </a:spcBef>
            </a:pPr>
            <a:endParaRPr kumimoji="1" lang="en-US" altLang="ja-JP" dirty="0">
              <a:latin typeface="ＭＳ Ｐ明朝" panose="02020600040205080304" pitchFamily="18" charset="-128"/>
              <a:cs typeface="Meiryo UI" panose="020B0604030504040204" pitchFamily="50" charset="-128"/>
            </a:endParaRPr>
          </a:p>
        </p:txBody>
      </p:sp>
    </p:spTree>
    <p:extLst>
      <p:ext uri="{BB962C8B-B14F-4D97-AF65-F5344CB8AC3E}">
        <p14:creationId xmlns:p14="http://schemas.microsoft.com/office/powerpoint/2010/main" val="232880068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998539" y="4860925"/>
            <a:ext cx="5243236" cy="4605338"/>
          </a:xfrm>
        </p:spPr>
        <p:txBody>
          <a:bodyPr/>
          <a:lstStyle/>
          <a:p>
            <a:pPr>
              <a:lnSpc>
                <a:spcPts val="2100"/>
              </a:lnSpc>
              <a:spcBef>
                <a:spcPts val="0"/>
              </a:spcBef>
            </a:pPr>
            <a:endParaRPr kumimoji="1" lang="ja-JP" altLang="en-US" dirty="0">
              <a:latin typeface="ＭＳ Ｐ明朝" panose="02020600040205080304" pitchFamily="18" charset="-128"/>
              <a:cs typeface="Meiryo UI" panose="020B0604030504040204" pitchFamily="50" charset="-128"/>
            </a:endParaRPr>
          </a:p>
        </p:txBody>
      </p:sp>
    </p:spTree>
    <p:extLst>
      <p:ext uri="{BB962C8B-B14F-4D97-AF65-F5344CB8AC3E}">
        <p14:creationId xmlns:p14="http://schemas.microsoft.com/office/powerpoint/2010/main" val="35590435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Rot="1" noChangeAspect="1" noChangeArrowheads="1" noTextEdit="1"/>
          </p:cNvSpPr>
          <p:nvPr>
            <p:ph type="sldImg"/>
          </p:nvPr>
        </p:nvSpPr>
        <p:spPr>
          <a:xfrm>
            <a:off x="1008063" y="760413"/>
            <a:ext cx="5083175" cy="3811587"/>
          </a:xfrm>
          <a:ln/>
        </p:spPr>
      </p:sp>
      <p:sp>
        <p:nvSpPr>
          <p:cNvPr id="200707" name="Rectangle 3"/>
          <p:cNvSpPr>
            <a:spLocks noGrp="1" noChangeArrowheads="1"/>
          </p:cNvSpPr>
          <p:nvPr>
            <p:ph type="body" idx="1"/>
          </p:nvPr>
        </p:nvSpPr>
        <p:spPr>
          <a:xfrm>
            <a:off x="853719" y="4885899"/>
            <a:ext cx="5391861" cy="5011488"/>
          </a:xfrm>
          <a:noFill/>
        </p:spPr>
        <p:txBody>
          <a:bodyPr lIns="88058" tIns="44030" rIns="88058" bIns="44030"/>
          <a:lstStyle/>
          <a:p>
            <a:pPr>
              <a:lnSpc>
                <a:spcPts val="2100"/>
              </a:lnSpc>
              <a:spcBef>
                <a:spcPts val="0"/>
              </a:spcBef>
            </a:pPr>
            <a:endParaRPr lang="ja-JP" altLang="en-US" dirty="0">
              <a:latin typeface="ＭＳ Ｐ明朝" panose="02020600040205080304" pitchFamily="18" charset="-128"/>
            </a:endParaRPr>
          </a:p>
        </p:txBody>
      </p:sp>
    </p:spTree>
    <p:extLst>
      <p:ext uri="{BB962C8B-B14F-4D97-AF65-F5344CB8AC3E}">
        <p14:creationId xmlns:p14="http://schemas.microsoft.com/office/powerpoint/2010/main" val="33753867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Rot="1" noChangeAspect="1" noChangeArrowheads="1" noTextEdit="1"/>
          </p:cNvSpPr>
          <p:nvPr>
            <p:ph type="sldImg"/>
          </p:nvPr>
        </p:nvSpPr>
        <p:spPr>
          <a:xfrm>
            <a:off x="1001713" y="762000"/>
            <a:ext cx="5095875" cy="3822700"/>
          </a:xfrm>
          <a:ln/>
        </p:spPr>
      </p:sp>
      <p:sp>
        <p:nvSpPr>
          <p:cNvPr id="200707" name="Rectangle 3"/>
          <p:cNvSpPr>
            <a:spLocks noGrp="1" noChangeArrowheads="1"/>
          </p:cNvSpPr>
          <p:nvPr>
            <p:ph type="body" idx="1"/>
          </p:nvPr>
        </p:nvSpPr>
        <p:spPr>
          <a:xfrm>
            <a:off x="876737" y="4823457"/>
            <a:ext cx="5220851" cy="3821961"/>
          </a:xfrm>
          <a:noFill/>
        </p:spPr>
        <p:txBody>
          <a:bodyPr lIns="91263" tIns="45633" rIns="91263" bIns="45633"/>
          <a:lstStyle/>
          <a:p>
            <a:endParaRPr lang="ja-JP" altLang="ja-JP" sz="11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01903755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5906" name="Rectangle 2"/>
          <p:cNvSpPr>
            <a:spLocks noGrp="1" noRot="1" noChangeAspect="1" noChangeArrowheads="1" noTextEdit="1"/>
          </p:cNvSpPr>
          <p:nvPr>
            <p:ph type="sldImg"/>
          </p:nvPr>
        </p:nvSpPr>
        <p:spPr>
          <a:ln/>
        </p:spPr>
      </p:sp>
      <p:sp>
        <p:nvSpPr>
          <p:cNvPr id="635907" name="Rectangle 3"/>
          <p:cNvSpPr>
            <a:spLocks noGrp="1" noChangeArrowheads="1"/>
          </p:cNvSpPr>
          <p:nvPr>
            <p:ph type="body" idx="1"/>
          </p:nvPr>
        </p:nvSpPr>
        <p:spPr>
          <a:xfrm>
            <a:off x="998538" y="4861236"/>
            <a:ext cx="5119687" cy="460434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ts val="2100"/>
              </a:lnSpc>
              <a:spcBef>
                <a:spcPts val="0"/>
              </a:spcBef>
            </a:pPr>
            <a:endParaRPr lang="en-US" altLang="ja-JP" dirty="0">
              <a:latin typeface="ＭＳ Ｐ明朝" panose="02020600040205080304" pitchFamily="18" charset="-128"/>
            </a:endParaRPr>
          </a:p>
        </p:txBody>
      </p:sp>
    </p:spTree>
    <p:extLst>
      <p:ext uri="{BB962C8B-B14F-4D97-AF65-F5344CB8AC3E}">
        <p14:creationId xmlns:p14="http://schemas.microsoft.com/office/powerpoint/2010/main" val="122282822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2018" name="スライド イメージ プレースホルダー 1"/>
          <p:cNvSpPr>
            <a:spLocks noGrp="1" noRot="1" noChangeAspect="1" noTextEdit="1"/>
          </p:cNvSpPr>
          <p:nvPr>
            <p:ph type="sldImg"/>
          </p:nvPr>
        </p:nvSpPr>
        <p:spPr>
          <a:ln/>
        </p:spPr>
      </p:sp>
      <p:sp>
        <p:nvSpPr>
          <p:cNvPr id="982019" name="ノート プレースホルダー 2"/>
          <p:cNvSpPr>
            <a:spLocks noGrp="1"/>
          </p:cNvSpPr>
          <p:nvPr>
            <p:ph type="body" idx="1"/>
          </p:nvPr>
        </p:nvSpPr>
        <p:spPr>
          <a:xfrm>
            <a:off x="1000125" y="4861236"/>
            <a:ext cx="5118100" cy="460434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ts val="2100"/>
              </a:lnSpc>
              <a:spcBef>
                <a:spcPts val="0"/>
              </a:spcBef>
            </a:pPr>
            <a:endParaRPr lang="ja-JP" altLang="en-US" dirty="0">
              <a:latin typeface="ＭＳ Ｐ明朝" panose="02020600040205080304" pitchFamily="18" charset="-128"/>
            </a:endParaRPr>
          </a:p>
        </p:txBody>
      </p:sp>
    </p:spTree>
    <p:extLst>
      <p:ext uri="{BB962C8B-B14F-4D97-AF65-F5344CB8AC3E}">
        <p14:creationId xmlns:p14="http://schemas.microsoft.com/office/powerpoint/2010/main" val="130431274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2"/>
          <p:cNvSpPr>
            <a:spLocks noGrp="1" noRot="1" noChangeAspect="1" noChangeArrowheads="1" noTextEdit="1"/>
          </p:cNvSpPr>
          <p:nvPr>
            <p:ph type="sldImg"/>
          </p:nvPr>
        </p:nvSpPr>
        <p:spPr>
          <a:ln/>
        </p:spPr>
      </p:sp>
      <p:sp>
        <p:nvSpPr>
          <p:cNvPr id="260099" name="Rectangle 3"/>
          <p:cNvSpPr>
            <a:spLocks noGrp="1" noChangeArrowheads="1"/>
          </p:cNvSpPr>
          <p:nvPr>
            <p:ph type="body" idx="1"/>
          </p:nvPr>
        </p:nvSpPr>
        <p:spPr>
          <a:xfrm>
            <a:off x="1000125" y="4861236"/>
            <a:ext cx="5254901" cy="4604341"/>
          </a:xfrm>
          <a:noFill/>
        </p:spPr>
        <p:txBody>
          <a:bodyPr/>
          <a:lstStyle/>
          <a:p>
            <a:pPr eaLnBrk="1" hangingPunct="1">
              <a:lnSpc>
                <a:spcPts val="2100"/>
              </a:lnSpc>
              <a:spcBef>
                <a:spcPts val="0"/>
              </a:spcBef>
            </a:pPr>
            <a:endParaRPr lang="ja-JP" altLang="en-US" dirty="0">
              <a:latin typeface="ＭＳ Ｐ明朝" panose="02020600040205080304" pitchFamily="18" charset="-128"/>
            </a:endParaRPr>
          </a:p>
        </p:txBody>
      </p:sp>
    </p:spTree>
    <p:extLst>
      <p:ext uri="{BB962C8B-B14F-4D97-AF65-F5344CB8AC3E}">
        <p14:creationId xmlns:p14="http://schemas.microsoft.com/office/powerpoint/2010/main" val="183740897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2"/>
          <p:cNvSpPr>
            <a:spLocks noGrp="1" noRot="1" noChangeAspect="1" noChangeArrowheads="1" noTextEdit="1"/>
          </p:cNvSpPr>
          <p:nvPr>
            <p:ph type="sldImg"/>
          </p:nvPr>
        </p:nvSpPr>
        <p:spPr>
          <a:ln/>
        </p:spPr>
      </p:sp>
      <p:sp>
        <p:nvSpPr>
          <p:cNvPr id="260099" name="Rectangle 3"/>
          <p:cNvSpPr>
            <a:spLocks noGrp="1" noChangeArrowheads="1"/>
          </p:cNvSpPr>
          <p:nvPr>
            <p:ph type="body" idx="1"/>
          </p:nvPr>
        </p:nvSpPr>
        <p:spPr>
          <a:xfrm>
            <a:off x="1000125" y="4861236"/>
            <a:ext cx="5241649" cy="4604341"/>
          </a:xfrm>
          <a:noFill/>
        </p:spPr>
        <p:txBody>
          <a:bodyPr/>
          <a:lstStyle/>
          <a:p>
            <a:pPr eaLnBrk="1" hangingPunct="1">
              <a:lnSpc>
                <a:spcPts val="2100"/>
              </a:lnSpc>
              <a:spcBef>
                <a:spcPts val="0"/>
              </a:spcBef>
            </a:pPr>
            <a:endParaRPr lang="ja-JP" altLang="en-US" dirty="0">
              <a:latin typeface="ＭＳ Ｐ明朝" panose="02020600040205080304" pitchFamily="18" charset="-128"/>
            </a:endParaRPr>
          </a:p>
        </p:txBody>
      </p:sp>
    </p:spTree>
    <p:extLst>
      <p:ext uri="{BB962C8B-B14F-4D97-AF65-F5344CB8AC3E}">
        <p14:creationId xmlns:p14="http://schemas.microsoft.com/office/powerpoint/2010/main" val="327568299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2"/>
          <p:cNvSpPr>
            <a:spLocks noGrp="1" noRot="1" noChangeAspect="1" noChangeArrowheads="1" noTextEdit="1"/>
          </p:cNvSpPr>
          <p:nvPr>
            <p:ph type="sldImg"/>
          </p:nvPr>
        </p:nvSpPr>
        <p:spPr>
          <a:xfrm>
            <a:off x="990600" y="766763"/>
            <a:ext cx="5119688" cy="3838575"/>
          </a:xfrm>
          <a:ln/>
        </p:spPr>
      </p:sp>
      <p:sp>
        <p:nvSpPr>
          <p:cNvPr id="245763" name="Rectangle 3"/>
          <p:cNvSpPr>
            <a:spLocks noGrp="1" noChangeArrowheads="1"/>
          </p:cNvSpPr>
          <p:nvPr>
            <p:ph type="body" idx="1"/>
          </p:nvPr>
        </p:nvSpPr>
        <p:spPr>
          <a:xfrm>
            <a:off x="947022" y="4861236"/>
            <a:ext cx="5205261" cy="4605988"/>
          </a:xfrm>
          <a:noFill/>
        </p:spPr>
        <p:txBody>
          <a:bodyPr/>
          <a:lstStyle/>
          <a:p>
            <a:pPr algn="just">
              <a:lnSpc>
                <a:spcPts val="2100"/>
              </a:lnSpc>
              <a:spcBef>
                <a:spcPts val="0"/>
              </a:spcBef>
              <a:spcAft>
                <a:spcPts val="0"/>
              </a:spcAft>
            </a:pPr>
            <a:endParaRPr lang="en-US" altLang="ja-JP" kern="100" dirty="0">
              <a:latin typeface="ＭＳ Ｐ明朝" panose="02020600040205080304" pitchFamily="18" charset="-128"/>
              <a:cs typeface="Times New Roman" panose="02020603050405020304" pitchFamily="18" charset="0"/>
            </a:endParaRPr>
          </a:p>
        </p:txBody>
      </p:sp>
    </p:spTree>
    <p:extLst>
      <p:ext uri="{BB962C8B-B14F-4D97-AF65-F5344CB8AC3E}">
        <p14:creationId xmlns:p14="http://schemas.microsoft.com/office/powerpoint/2010/main" val="36383680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2"/>
          <p:cNvSpPr>
            <a:spLocks noGrp="1" noRot="1" noChangeAspect="1" noChangeArrowheads="1" noTextEdit="1"/>
          </p:cNvSpPr>
          <p:nvPr>
            <p:ph type="sldImg"/>
          </p:nvPr>
        </p:nvSpPr>
        <p:spPr>
          <a:ln/>
        </p:spPr>
      </p:sp>
      <p:sp>
        <p:nvSpPr>
          <p:cNvPr id="260099" name="Rectangle 3"/>
          <p:cNvSpPr>
            <a:spLocks noGrp="1" noChangeArrowheads="1"/>
          </p:cNvSpPr>
          <p:nvPr>
            <p:ph type="body" idx="1"/>
          </p:nvPr>
        </p:nvSpPr>
        <p:spPr>
          <a:xfrm>
            <a:off x="1000124" y="4861236"/>
            <a:ext cx="5241649" cy="4604341"/>
          </a:xfrm>
          <a:noFill/>
        </p:spPr>
        <p:txBody>
          <a:bodyPr/>
          <a:lstStyle/>
          <a:p>
            <a:pPr eaLnBrk="1" hangingPunct="1">
              <a:lnSpc>
                <a:spcPts val="2100"/>
              </a:lnSpc>
              <a:spcBef>
                <a:spcPts val="0"/>
              </a:spcBef>
            </a:pPr>
            <a:endParaRPr lang="ja-JP" altLang="ja-JP" dirty="0">
              <a:latin typeface="ＭＳ Ｐ明朝" panose="02020600040205080304" pitchFamily="18" charset="-128"/>
            </a:endParaRPr>
          </a:p>
        </p:txBody>
      </p:sp>
    </p:spTree>
    <p:extLst>
      <p:ext uri="{BB962C8B-B14F-4D97-AF65-F5344CB8AC3E}">
        <p14:creationId xmlns:p14="http://schemas.microsoft.com/office/powerpoint/2010/main" val="414490761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2"/>
          <p:cNvSpPr>
            <a:spLocks noGrp="1" noRot="1" noChangeAspect="1" noChangeArrowheads="1" noTextEdit="1"/>
          </p:cNvSpPr>
          <p:nvPr>
            <p:ph type="sldImg"/>
          </p:nvPr>
        </p:nvSpPr>
        <p:spPr>
          <a:ln/>
        </p:spPr>
      </p:sp>
      <p:sp>
        <p:nvSpPr>
          <p:cNvPr id="260099" name="Rectangle 3"/>
          <p:cNvSpPr>
            <a:spLocks noGrp="1" noChangeArrowheads="1"/>
          </p:cNvSpPr>
          <p:nvPr>
            <p:ph type="body" idx="1"/>
          </p:nvPr>
        </p:nvSpPr>
        <p:spPr>
          <a:xfrm>
            <a:off x="1000125" y="4861236"/>
            <a:ext cx="5307910" cy="4604341"/>
          </a:xfrm>
          <a:noFill/>
        </p:spPr>
        <p:txBody>
          <a:bodyPr/>
          <a:lstStyle/>
          <a:p>
            <a:pPr eaLnBrk="1" hangingPunct="1">
              <a:lnSpc>
                <a:spcPts val="2100"/>
              </a:lnSpc>
              <a:spcBef>
                <a:spcPts val="0"/>
              </a:spcBef>
            </a:pPr>
            <a:endParaRPr lang="ja-JP" altLang="ja-JP" dirty="0">
              <a:latin typeface="ＭＳ Ｐ明朝" panose="02020600040205080304" pitchFamily="18" charset="-128"/>
            </a:endParaRPr>
          </a:p>
        </p:txBody>
      </p:sp>
    </p:spTree>
    <p:extLst>
      <p:ext uri="{BB962C8B-B14F-4D97-AF65-F5344CB8AC3E}">
        <p14:creationId xmlns:p14="http://schemas.microsoft.com/office/powerpoint/2010/main" val="211764322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1" name="ノート プレースホルダー 2"/>
          <p:cNvSpPr>
            <a:spLocks noGrp="1"/>
          </p:cNvSpPr>
          <p:nvPr>
            <p:ph type="body" idx="1"/>
          </p:nvPr>
        </p:nvSpPr>
        <p:spPr>
          <a:xfrm>
            <a:off x="998539" y="4860925"/>
            <a:ext cx="5243236" cy="4605338"/>
          </a:xfrm>
        </p:spPr>
        <p:txBody>
          <a:bodyPr/>
          <a:lstStyle/>
          <a:p>
            <a:pPr>
              <a:lnSpc>
                <a:spcPts val="2100"/>
              </a:lnSpc>
              <a:spcBef>
                <a:spcPts val="0"/>
              </a:spcBef>
            </a:pPr>
            <a:endParaRPr lang="en-US" altLang="ja-JP" dirty="0">
              <a:latin typeface="ＭＳ Ｐ明朝" panose="02020600040205080304" pitchFamily="18" charset="-128"/>
            </a:endParaRPr>
          </a:p>
        </p:txBody>
      </p:sp>
      <p:sp>
        <p:nvSpPr>
          <p:cNvPr id="3" name="スライド イメージ プレースホルダー 2">
            <a:extLst>
              <a:ext uri="{FF2B5EF4-FFF2-40B4-BE49-F238E27FC236}">
                <a16:creationId xmlns:a16="http://schemas.microsoft.com/office/drawing/2014/main" xmlns="" id="{35510675-C474-4FFB-8832-F40DF8001684}"/>
              </a:ext>
            </a:extLst>
          </p:cNvPr>
          <p:cNvSpPr>
            <a:spLocks noGrp="1" noRot="1" noChangeAspect="1"/>
          </p:cNvSpPr>
          <p:nvPr>
            <p:ph type="sldImg"/>
          </p:nvPr>
        </p:nvSpPr>
        <p:spPr/>
      </p:sp>
    </p:spTree>
    <p:extLst>
      <p:ext uri="{BB962C8B-B14F-4D97-AF65-F5344CB8AC3E}">
        <p14:creationId xmlns:p14="http://schemas.microsoft.com/office/powerpoint/2010/main" val="283982606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2"/>
          <p:cNvSpPr>
            <a:spLocks noGrp="1" noRot="1" noChangeAspect="1" noChangeArrowheads="1" noTextEdit="1"/>
          </p:cNvSpPr>
          <p:nvPr>
            <p:ph type="sldImg"/>
          </p:nvPr>
        </p:nvSpPr>
        <p:spPr>
          <a:xfrm>
            <a:off x="998538" y="766763"/>
            <a:ext cx="5119687" cy="3840162"/>
          </a:xfrm>
          <a:ln/>
        </p:spPr>
      </p:sp>
      <p:sp>
        <p:nvSpPr>
          <p:cNvPr id="265219" name="Rectangle 3"/>
          <p:cNvSpPr>
            <a:spLocks noGrp="1" noChangeArrowheads="1"/>
          </p:cNvSpPr>
          <p:nvPr>
            <p:ph type="body" idx="1"/>
          </p:nvPr>
        </p:nvSpPr>
        <p:spPr>
          <a:xfrm>
            <a:off x="944563" y="4860925"/>
            <a:ext cx="5210175" cy="46069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26" tIns="47713" rIns="95426" bIns="47713"/>
          <a:lstStyle/>
          <a:p>
            <a:pPr eaLnBrk="1" hangingPunct="1">
              <a:lnSpc>
                <a:spcPts val="2100"/>
              </a:lnSpc>
              <a:spcBef>
                <a:spcPts val="0"/>
              </a:spcBef>
            </a:pPr>
            <a:endParaRPr lang="ja-JP" altLang="en-US" dirty="0">
              <a:latin typeface="ＭＳ Ｐ明朝" panose="02020600040205080304" pitchFamily="18" charset="-128"/>
            </a:endParaRPr>
          </a:p>
        </p:txBody>
      </p:sp>
    </p:spTree>
    <p:extLst>
      <p:ext uri="{BB962C8B-B14F-4D97-AF65-F5344CB8AC3E}">
        <p14:creationId xmlns:p14="http://schemas.microsoft.com/office/powerpoint/2010/main" val="39607951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Rot="1" noChangeAspect="1" noChangeArrowheads="1" noTextEdit="1"/>
          </p:cNvSpPr>
          <p:nvPr>
            <p:ph type="sldImg"/>
          </p:nvPr>
        </p:nvSpPr>
        <p:spPr>
          <a:xfrm>
            <a:off x="935038" y="814388"/>
            <a:ext cx="5229225" cy="3921125"/>
          </a:xfrm>
          <a:ln/>
        </p:spPr>
      </p:sp>
      <p:sp>
        <p:nvSpPr>
          <p:cNvPr id="200707" name="Rectangle 3"/>
          <p:cNvSpPr>
            <a:spLocks noGrp="1" noChangeArrowheads="1"/>
          </p:cNvSpPr>
          <p:nvPr>
            <p:ph type="body" idx="1"/>
          </p:nvPr>
        </p:nvSpPr>
        <p:spPr>
          <a:xfrm>
            <a:off x="887839" y="4858603"/>
            <a:ext cx="5323622" cy="4902307"/>
          </a:xfrm>
          <a:noFill/>
        </p:spPr>
        <p:txBody>
          <a:bodyPr lIns="88058" tIns="44030" rIns="88058" bIns="44030"/>
          <a:lstStyle/>
          <a:p>
            <a:pPr>
              <a:lnSpc>
                <a:spcPts val="2100"/>
              </a:lnSpc>
              <a:spcBef>
                <a:spcPts val="0"/>
              </a:spcBef>
            </a:pPr>
            <a:endParaRPr lang="en-US" altLang="ja-JP" dirty="0">
              <a:latin typeface="ＭＳ Ｐ明朝" panose="02020600040205080304" pitchFamily="18" charset="-128"/>
            </a:endParaRPr>
          </a:p>
        </p:txBody>
      </p:sp>
    </p:spTree>
    <p:extLst>
      <p:ext uri="{BB962C8B-B14F-4D97-AF65-F5344CB8AC3E}">
        <p14:creationId xmlns:p14="http://schemas.microsoft.com/office/powerpoint/2010/main" val="116383639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0690" name="スライド イメージ プレースホルダー 1"/>
          <p:cNvSpPr>
            <a:spLocks noGrp="1" noRot="1" noChangeAspect="1" noTextEdit="1"/>
          </p:cNvSpPr>
          <p:nvPr>
            <p:ph type="sldImg"/>
          </p:nvPr>
        </p:nvSpPr>
        <p:spPr>
          <a:ln/>
        </p:spPr>
      </p:sp>
      <p:sp>
        <p:nvSpPr>
          <p:cNvPr id="1010691" name="ノート プレースホルダー 2"/>
          <p:cNvSpPr>
            <a:spLocks noGrp="1"/>
          </p:cNvSpPr>
          <p:nvPr>
            <p:ph type="body" idx="1"/>
          </p:nvPr>
        </p:nvSpPr>
        <p:spPr>
          <a:xfrm>
            <a:off x="1000125" y="4861236"/>
            <a:ext cx="5215145" cy="460434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ts val="2100"/>
              </a:lnSpc>
              <a:spcBef>
                <a:spcPts val="0"/>
              </a:spcBef>
            </a:pPr>
            <a:endParaRPr lang="ja-JP" altLang="en-US" dirty="0">
              <a:latin typeface="ＭＳ Ｐ明朝" panose="02020600040205080304" pitchFamily="18" charset="-128"/>
            </a:endParaRPr>
          </a:p>
        </p:txBody>
      </p:sp>
    </p:spTree>
    <p:extLst>
      <p:ext uri="{BB962C8B-B14F-4D97-AF65-F5344CB8AC3E}">
        <p14:creationId xmlns:p14="http://schemas.microsoft.com/office/powerpoint/2010/main" val="97443489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2"/>
          <p:cNvSpPr>
            <a:spLocks noGrp="1" noRot="1" noChangeAspect="1" noChangeArrowheads="1" noTextEdit="1"/>
          </p:cNvSpPr>
          <p:nvPr>
            <p:ph type="sldImg"/>
          </p:nvPr>
        </p:nvSpPr>
        <p:spPr>
          <a:ln/>
        </p:spPr>
      </p:sp>
      <p:sp>
        <p:nvSpPr>
          <p:cNvPr id="251907" name="Rectangle 3"/>
          <p:cNvSpPr>
            <a:spLocks noGrp="1" noChangeArrowheads="1"/>
          </p:cNvSpPr>
          <p:nvPr>
            <p:ph type="body" idx="1"/>
          </p:nvPr>
        </p:nvSpPr>
        <p:spPr>
          <a:xfrm>
            <a:off x="998539" y="4860925"/>
            <a:ext cx="5269740" cy="46053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ts val="2100"/>
              </a:lnSpc>
              <a:spcBef>
                <a:spcPts val="0"/>
              </a:spcBef>
            </a:pPr>
            <a:endParaRPr lang="ja-JP" altLang="en-US" dirty="0">
              <a:latin typeface="ＭＳ Ｐ明朝" panose="02020600040205080304" pitchFamily="18" charset="-128"/>
            </a:endParaRPr>
          </a:p>
        </p:txBody>
      </p:sp>
    </p:spTree>
    <p:extLst>
      <p:ext uri="{BB962C8B-B14F-4D97-AF65-F5344CB8AC3E}">
        <p14:creationId xmlns:p14="http://schemas.microsoft.com/office/powerpoint/2010/main" val="216730986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1" name="Rectangle 2"/>
          <p:cNvSpPr>
            <a:spLocks noGrp="1" noRot="1" noChangeAspect="1" noChangeArrowheads="1" noTextEdit="1"/>
          </p:cNvSpPr>
          <p:nvPr>
            <p:ph type="sldImg"/>
          </p:nvPr>
        </p:nvSpPr>
        <p:spPr>
          <a:xfrm>
            <a:off x="944563" y="827088"/>
            <a:ext cx="5210175" cy="3908425"/>
          </a:xfrm>
          <a:ln/>
        </p:spPr>
      </p:sp>
      <p:sp>
        <p:nvSpPr>
          <p:cNvPr id="150532" name="Rectangle 3"/>
          <p:cNvSpPr>
            <a:spLocks noGrp="1" noChangeArrowheads="1"/>
          </p:cNvSpPr>
          <p:nvPr>
            <p:ph type="body" idx="1"/>
          </p:nvPr>
        </p:nvSpPr>
        <p:spPr>
          <a:xfrm>
            <a:off x="944467" y="4860925"/>
            <a:ext cx="5210365" cy="46053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ts val="2100"/>
              </a:lnSpc>
              <a:spcBef>
                <a:spcPts val="0"/>
              </a:spcBef>
            </a:pPr>
            <a:endParaRPr lang="en-US" altLang="ja-JP" dirty="0">
              <a:latin typeface="ＭＳ Ｐ明朝" panose="02020600040205080304" pitchFamily="18" charset="-128"/>
            </a:endParaRPr>
          </a:p>
        </p:txBody>
      </p:sp>
    </p:spTree>
    <p:extLst>
      <p:ext uri="{BB962C8B-B14F-4D97-AF65-F5344CB8AC3E}">
        <p14:creationId xmlns:p14="http://schemas.microsoft.com/office/powerpoint/2010/main" val="155895433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Grp="1" noRot="1" noChangeAspect="1" noChangeArrowheads="1" noTextEdit="1"/>
          </p:cNvSpPr>
          <p:nvPr>
            <p:ph type="sldImg"/>
          </p:nvPr>
        </p:nvSpPr>
        <p:spPr>
          <a:ln/>
        </p:spPr>
      </p:sp>
      <p:sp>
        <p:nvSpPr>
          <p:cNvPr id="190467" name="Rectangle 3"/>
          <p:cNvSpPr>
            <a:spLocks noGrp="1" noChangeArrowheads="1"/>
          </p:cNvSpPr>
          <p:nvPr>
            <p:ph type="body" idx="1"/>
          </p:nvPr>
        </p:nvSpPr>
        <p:spPr>
          <a:xfrm>
            <a:off x="1000125" y="4861236"/>
            <a:ext cx="5118100" cy="460434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ts val="2100"/>
              </a:lnSpc>
              <a:spcBef>
                <a:spcPts val="0"/>
              </a:spcBef>
            </a:pPr>
            <a:endParaRPr lang="ja-JP" altLang="en-US" dirty="0">
              <a:latin typeface="ＭＳ Ｐ明朝" panose="02020600040205080304" pitchFamily="18" charset="-128"/>
            </a:endParaRPr>
          </a:p>
        </p:txBody>
      </p:sp>
    </p:spTree>
    <p:extLst>
      <p:ext uri="{BB962C8B-B14F-4D97-AF65-F5344CB8AC3E}">
        <p14:creationId xmlns:p14="http://schemas.microsoft.com/office/powerpoint/2010/main" val="237590878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1000125" y="4861236"/>
            <a:ext cx="5118100" cy="4604341"/>
          </a:xfrm>
        </p:spPr>
        <p:txBody>
          <a:bodyPr/>
          <a:lstStyle/>
          <a:p>
            <a:pPr>
              <a:lnSpc>
                <a:spcPts val="2100"/>
              </a:lnSpc>
              <a:spcBef>
                <a:spcPts val="0"/>
              </a:spcBef>
            </a:pPr>
            <a:endParaRPr kumimoji="1" lang="ja-JP" altLang="en-US" dirty="0">
              <a:latin typeface="ＭＳ Ｐ明朝" panose="02020600040205080304" pitchFamily="18" charset="-128"/>
            </a:endParaRPr>
          </a:p>
        </p:txBody>
      </p:sp>
    </p:spTree>
    <p:extLst>
      <p:ext uri="{BB962C8B-B14F-4D97-AF65-F5344CB8AC3E}">
        <p14:creationId xmlns:p14="http://schemas.microsoft.com/office/powerpoint/2010/main" val="95044896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901148" y="4861236"/>
            <a:ext cx="5340626" cy="4604341"/>
          </a:xfrm>
        </p:spPr>
        <p:txBody>
          <a:bodyPr/>
          <a:lstStyle/>
          <a:p>
            <a:pPr>
              <a:lnSpc>
                <a:spcPts val="2100"/>
              </a:lnSpc>
              <a:spcBef>
                <a:spcPts val="0"/>
              </a:spcBef>
            </a:pPr>
            <a:endParaRPr kumimoji="1" lang="ja-JP" altLang="en-US" dirty="0">
              <a:latin typeface="ＭＳ Ｐ明朝" panose="02020600040205080304" pitchFamily="18" charset="-128"/>
            </a:endParaRPr>
          </a:p>
        </p:txBody>
      </p:sp>
    </p:spTree>
    <p:extLst>
      <p:ext uri="{BB962C8B-B14F-4D97-AF65-F5344CB8AC3E}">
        <p14:creationId xmlns:p14="http://schemas.microsoft.com/office/powerpoint/2010/main" val="92095251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1000124" y="4861236"/>
            <a:ext cx="5228397" cy="4604341"/>
          </a:xfrm>
        </p:spPr>
        <p:txBody>
          <a:bodyPr/>
          <a:lstStyle/>
          <a:p>
            <a:pPr>
              <a:lnSpc>
                <a:spcPts val="2100"/>
              </a:lnSpc>
              <a:spcBef>
                <a:spcPts val="0"/>
              </a:spcBef>
            </a:pPr>
            <a:endParaRPr kumimoji="1" lang="ja-JP" altLang="en-US" dirty="0">
              <a:latin typeface="ＭＳ Ｐ明朝" panose="02020600040205080304" pitchFamily="18" charset="-128"/>
            </a:endParaRPr>
          </a:p>
        </p:txBody>
      </p:sp>
    </p:spTree>
    <p:extLst>
      <p:ext uri="{BB962C8B-B14F-4D97-AF65-F5344CB8AC3E}">
        <p14:creationId xmlns:p14="http://schemas.microsoft.com/office/powerpoint/2010/main" val="58047820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40" name="Rectangle 2"/>
          <p:cNvSpPr>
            <a:spLocks noGrp="1" noRot="1" noChangeAspect="1" noChangeArrowheads="1" noTextEdit="1"/>
          </p:cNvSpPr>
          <p:nvPr>
            <p:ph type="sldImg"/>
          </p:nvPr>
        </p:nvSpPr>
        <p:spPr>
          <a:xfrm>
            <a:off x="992188" y="768350"/>
            <a:ext cx="5118100" cy="3838575"/>
          </a:xfrm>
          <a:ln/>
        </p:spPr>
      </p:sp>
      <p:sp>
        <p:nvSpPr>
          <p:cNvPr id="270341" name="Rectangle 3"/>
          <p:cNvSpPr>
            <a:spLocks noGrp="1" noChangeArrowheads="1"/>
          </p:cNvSpPr>
          <p:nvPr>
            <p:ph type="body" idx="1"/>
          </p:nvPr>
        </p:nvSpPr>
        <p:spPr>
          <a:xfrm>
            <a:off x="992188" y="4861236"/>
            <a:ext cx="5329099" cy="4604341"/>
          </a:xfrm>
          <a:noFill/>
        </p:spPr>
        <p:txBody>
          <a:bodyPr lIns="95353" tIns="47676" rIns="95353" bIns="47676"/>
          <a:lstStyle/>
          <a:p>
            <a:pPr eaLnBrk="1" hangingPunct="1">
              <a:lnSpc>
                <a:spcPts val="2100"/>
              </a:lnSpc>
              <a:spcBef>
                <a:spcPts val="0"/>
              </a:spcBef>
            </a:pPr>
            <a:endParaRPr lang="en-US" altLang="ja-JP" dirty="0">
              <a:latin typeface="ＭＳ Ｐ明朝" panose="02020600040205080304" pitchFamily="18" charset="-128"/>
            </a:endParaRPr>
          </a:p>
        </p:txBody>
      </p:sp>
    </p:spTree>
    <p:extLst>
      <p:ext uri="{BB962C8B-B14F-4D97-AF65-F5344CB8AC3E}">
        <p14:creationId xmlns:p14="http://schemas.microsoft.com/office/powerpoint/2010/main" val="4070948778"/>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Rot="1" noChangeAspect="1" noChangeArrowheads="1" noTextEdit="1"/>
          </p:cNvSpPr>
          <p:nvPr>
            <p:ph type="sldImg"/>
          </p:nvPr>
        </p:nvSpPr>
        <p:spPr>
          <a:xfrm>
            <a:off x="858838" y="574675"/>
            <a:ext cx="5621337" cy="4216400"/>
          </a:xfrm>
          <a:ln/>
        </p:spPr>
      </p:sp>
      <p:sp>
        <p:nvSpPr>
          <p:cNvPr id="200707" name="Rectangle 3"/>
          <p:cNvSpPr>
            <a:spLocks noGrp="1" noChangeArrowheads="1"/>
          </p:cNvSpPr>
          <p:nvPr>
            <p:ph type="body" idx="1"/>
          </p:nvPr>
        </p:nvSpPr>
        <p:spPr>
          <a:xfrm>
            <a:off x="379666" y="5005839"/>
            <a:ext cx="6339968" cy="4395167"/>
          </a:xfrm>
          <a:noFill/>
        </p:spPr>
        <p:txBody>
          <a:bodyPr lIns="91263" tIns="45633" rIns="91263" bIns="45633"/>
          <a:lstStyle/>
          <a:p>
            <a:endParaRPr lang="ja-JP" altLang="ja-JP" sz="11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47682664"/>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2"/>
          <p:cNvSpPr>
            <a:spLocks noGrp="1" noRot="1" noChangeAspect="1" noChangeArrowheads="1" noTextEdit="1"/>
          </p:cNvSpPr>
          <p:nvPr>
            <p:ph type="sldImg"/>
          </p:nvPr>
        </p:nvSpPr>
        <p:spPr>
          <a:xfrm>
            <a:off x="998538" y="766763"/>
            <a:ext cx="5119687" cy="3840162"/>
          </a:xfrm>
          <a:ln/>
        </p:spPr>
      </p:sp>
      <p:sp>
        <p:nvSpPr>
          <p:cNvPr id="265219" name="Rectangle 3"/>
          <p:cNvSpPr>
            <a:spLocks noGrp="1" noChangeArrowheads="1"/>
          </p:cNvSpPr>
          <p:nvPr>
            <p:ph type="body" idx="1"/>
          </p:nvPr>
        </p:nvSpPr>
        <p:spPr>
          <a:xfrm>
            <a:off x="944563" y="4860925"/>
            <a:ext cx="5270707" cy="46069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26" tIns="47713" rIns="95426" bIns="47713"/>
          <a:lstStyle/>
          <a:p>
            <a:pPr eaLnBrk="1" hangingPunct="1">
              <a:lnSpc>
                <a:spcPts val="2100"/>
              </a:lnSpc>
              <a:spcBef>
                <a:spcPts val="0"/>
              </a:spcBef>
            </a:pPr>
            <a:endParaRPr lang="ja-JP" altLang="ja-JP" dirty="0">
              <a:latin typeface="ＭＳ Ｐ明朝" panose="02020600040205080304" pitchFamily="18" charset="-128"/>
            </a:endParaRPr>
          </a:p>
        </p:txBody>
      </p:sp>
    </p:spTree>
    <p:extLst>
      <p:ext uri="{BB962C8B-B14F-4D97-AF65-F5344CB8AC3E}">
        <p14:creationId xmlns:p14="http://schemas.microsoft.com/office/powerpoint/2010/main" val="3038133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3"/>
          <p:cNvSpPr>
            <a:spLocks noGrp="1" noChangeArrowheads="1"/>
          </p:cNvSpPr>
          <p:nvPr>
            <p:ph type="body" idx="1"/>
          </p:nvPr>
        </p:nvSpPr>
        <p:spPr>
          <a:xfrm>
            <a:off x="998539" y="4860925"/>
            <a:ext cx="5256488" cy="4605338"/>
          </a:xfrm>
        </p:spPr>
        <p:txBody>
          <a:bodyPr/>
          <a:lstStyle/>
          <a:p>
            <a:pPr>
              <a:lnSpc>
                <a:spcPts val="2100"/>
              </a:lnSpc>
              <a:spcBef>
                <a:spcPts val="0"/>
              </a:spcBef>
            </a:pPr>
            <a:endParaRPr lang="ja-JP" altLang="en-US" dirty="0">
              <a:latin typeface="ＭＳ Ｐ明朝" panose="02020600040205080304" pitchFamily="18" charset="-128"/>
            </a:endParaRPr>
          </a:p>
        </p:txBody>
      </p:sp>
      <p:sp>
        <p:nvSpPr>
          <p:cNvPr id="3" name="スライド イメージ プレースホルダー 2">
            <a:extLst>
              <a:ext uri="{FF2B5EF4-FFF2-40B4-BE49-F238E27FC236}">
                <a16:creationId xmlns:a16="http://schemas.microsoft.com/office/drawing/2014/main" xmlns="" id="{4D00CF19-7FD4-4D89-BA5A-BFD474C53E9D}"/>
              </a:ext>
            </a:extLst>
          </p:cNvPr>
          <p:cNvSpPr>
            <a:spLocks noGrp="1" noRot="1" noChangeAspect="1"/>
          </p:cNvSpPr>
          <p:nvPr>
            <p:ph type="sldImg"/>
          </p:nvPr>
        </p:nvSpPr>
        <p:spPr/>
      </p:sp>
    </p:spTree>
    <p:extLst>
      <p:ext uri="{BB962C8B-B14F-4D97-AF65-F5344CB8AC3E}">
        <p14:creationId xmlns:p14="http://schemas.microsoft.com/office/powerpoint/2010/main" val="1900613717"/>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xfrm>
            <a:off x="1081088" y="768350"/>
            <a:ext cx="4935537" cy="3700463"/>
          </a:xfrm>
          <a:ln/>
        </p:spPr>
      </p:sp>
      <p:sp>
        <p:nvSpPr>
          <p:cNvPr id="93187" name="Rectangle 3"/>
          <p:cNvSpPr>
            <a:spLocks noGrp="1" noChangeArrowheads="1"/>
          </p:cNvSpPr>
          <p:nvPr>
            <p:ph type="body" idx="1"/>
          </p:nvPr>
        </p:nvSpPr>
        <p:spPr>
          <a:xfrm>
            <a:off x="1081882" y="4728403"/>
            <a:ext cx="5080380" cy="46053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ts val="2100"/>
              </a:lnSpc>
              <a:spcBef>
                <a:spcPts val="0"/>
              </a:spcBef>
            </a:pPr>
            <a:endParaRPr lang="ja-JP" altLang="en-US" dirty="0">
              <a:latin typeface="ＭＳ Ｐ明朝" panose="02020600040205080304" pitchFamily="18" charset="-128"/>
            </a:endParaRPr>
          </a:p>
        </p:txBody>
      </p:sp>
    </p:spTree>
    <p:extLst>
      <p:ext uri="{BB962C8B-B14F-4D97-AF65-F5344CB8AC3E}">
        <p14:creationId xmlns:p14="http://schemas.microsoft.com/office/powerpoint/2010/main" val="888015561"/>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3154" name="スライド イメージ プレースホルダ 1"/>
          <p:cNvSpPr>
            <a:spLocks noGrp="1" noRot="1" noChangeAspect="1" noTextEdit="1"/>
          </p:cNvSpPr>
          <p:nvPr>
            <p:ph type="sldImg"/>
          </p:nvPr>
        </p:nvSpPr>
        <p:spPr>
          <a:xfrm>
            <a:off x="1081088" y="768350"/>
            <a:ext cx="4935537" cy="3700463"/>
          </a:xfrm>
          <a:ln/>
        </p:spPr>
      </p:sp>
      <p:sp>
        <p:nvSpPr>
          <p:cNvPr id="433155" name="ノート プレースホルダ 2"/>
          <p:cNvSpPr>
            <a:spLocks noGrp="1"/>
          </p:cNvSpPr>
          <p:nvPr>
            <p:ph type="body" idx="1"/>
          </p:nvPr>
        </p:nvSpPr>
        <p:spPr>
          <a:xfrm>
            <a:off x="1081881" y="4702210"/>
            <a:ext cx="5173145" cy="460434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ts val="2100"/>
              </a:lnSpc>
              <a:spcBef>
                <a:spcPts val="0"/>
              </a:spcBef>
            </a:pPr>
            <a:endParaRPr lang="ja-JP" altLang="en-US" dirty="0">
              <a:latin typeface="ＭＳ Ｐ明朝" panose="02020600040205080304" pitchFamily="18" charset="-128"/>
            </a:endParaRPr>
          </a:p>
        </p:txBody>
      </p:sp>
    </p:spTree>
    <p:extLst>
      <p:ext uri="{BB962C8B-B14F-4D97-AF65-F5344CB8AC3E}">
        <p14:creationId xmlns:p14="http://schemas.microsoft.com/office/powerpoint/2010/main" val="2474088830"/>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xfrm>
            <a:off x="1081088" y="768350"/>
            <a:ext cx="4935537" cy="3700463"/>
          </a:xfrm>
          <a:ln/>
        </p:spPr>
      </p:sp>
      <p:sp>
        <p:nvSpPr>
          <p:cNvPr id="93187" name="Rectangle 3"/>
          <p:cNvSpPr>
            <a:spLocks noGrp="1" noChangeArrowheads="1"/>
          </p:cNvSpPr>
          <p:nvPr>
            <p:ph type="body" idx="1"/>
          </p:nvPr>
        </p:nvSpPr>
        <p:spPr>
          <a:xfrm>
            <a:off x="1082811" y="4724289"/>
            <a:ext cx="4935537" cy="434895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ts val="2100"/>
              </a:lnSpc>
              <a:spcBef>
                <a:spcPts val="0"/>
              </a:spcBef>
            </a:pPr>
            <a:endParaRPr lang="ja-JP" altLang="en-US" dirty="0">
              <a:latin typeface="ＭＳ Ｐ明朝" panose="02020600040205080304" pitchFamily="18" charset="-128"/>
            </a:endParaRPr>
          </a:p>
        </p:txBody>
      </p:sp>
    </p:spTree>
    <p:extLst>
      <p:ext uri="{BB962C8B-B14F-4D97-AF65-F5344CB8AC3E}">
        <p14:creationId xmlns:p14="http://schemas.microsoft.com/office/powerpoint/2010/main" val="553505127"/>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35063" y="895350"/>
            <a:ext cx="5119687" cy="3838575"/>
          </a:xfrm>
        </p:spPr>
      </p:sp>
      <p:sp>
        <p:nvSpPr>
          <p:cNvPr id="3" name="ノート プレースホルダー 2"/>
          <p:cNvSpPr>
            <a:spLocks noGrp="1"/>
          </p:cNvSpPr>
          <p:nvPr>
            <p:ph type="body" idx="1"/>
          </p:nvPr>
        </p:nvSpPr>
        <p:spPr>
          <a:xfrm>
            <a:off x="1134362" y="4861236"/>
            <a:ext cx="5119687" cy="4604341"/>
          </a:xfrm>
        </p:spPr>
        <p:txBody>
          <a:bodyPr/>
          <a:lstStyle/>
          <a:p>
            <a:pPr>
              <a:lnSpc>
                <a:spcPts val="2100"/>
              </a:lnSpc>
              <a:spcBef>
                <a:spcPts val="0"/>
              </a:spcBef>
            </a:pPr>
            <a:endParaRPr kumimoji="1" lang="ja-JP" altLang="en-US" dirty="0">
              <a:latin typeface="ＭＳ Ｐ明朝" panose="02020600040205080304" pitchFamily="18" charset="-128"/>
            </a:endParaRPr>
          </a:p>
        </p:txBody>
      </p:sp>
    </p:spTree>
    <p:extLst>
      <p:ext uri="{BB962C8B-B14F-4D97-AF65-F5344CB8AC3E}">
        <p14:creationId xmlns:p14="http://schemas.microsoft.com/office/powerpoint/2010/main" val="2259022655"/>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7" name="Rectangle 2"/>
          <p:cNvSpPr>
            <a:spLocks noGrp="1" noRot="1" noChangeAspect="1" noChangeArrowheads="1" noTextEdit="1"/>
          </p:cNvSpPr>
          <p:nvPr>
            <p:ph type="sldImg"/>
          </p:nvPr>
        </p:nvSpPr>
        <p:spPr>
          <a:xfrm>
            <a:off x="1135063" y="768350"/>
            <a:ext cx="5119687" cy="3838575"/>
          </a:xfrm>
          <a:ln/>
        </p:spPr>
      </p:sp>
      <p:sp>
        <p:nvSpPr>
          <p:cNvPr id="262148" name="Rectangle 3"/>
          <p:cNvSpPr>
            <a:spLocks noGrp="1" noChangeArrowheads="1"/>
          </p:cNvSpPr>
          <p:nvPr>
            <p:ph type="body" idx="1"/>
          </p:nvPr>
        </p:nvSpPr>
        <p:spPr>
          <a:xfrm>
            <a:off x="1135155" y="4861236"/>
            <a:ext cx="5254719" cy="4604341"/>
          </a:xfrm>
          <a:noFill/>
        </p:spPr>
        <p:txBody>
          <a:bodyPr lIns="65525" tIns="32762" rIns="65525" bIns="32762"/>
          <a:lstStyle/>
          <a:p>
            <a:pPr eaLnBrk="1" hangingPunct="1">
              <a:lnSpc>
                <a:spcPts val="2100"/>
              </a:lnSpc>
              <a:spcBef>
                <a:spcPts val="0"/>
              </a:spcBef>
            </a:pPr>
            <a:endParaRPr lang="ja-JP" altLang="en-US" dirty="0">
              <a:latin typeface="ＭＳ Ｐ明朝" panose="02020600040205080304" pitchFamily="18" charset="-128"/>
            </a:endParaRPr>
          </a:p>
        </p:txBody>
      </p:sp>
    </p:spTree>
    <p:extLst>
      <p:ext uri="{BB962C8B-B14F-4D97-AF65-F5344CB8AC3E}">
        <p14:creationId xmlns:p14="http://schemas.microsoft.com/office/powerpoint/2010/main" val="3921429941"/>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xfrm>
            <a:off x="1027113" y="768350"/>
            <a:ext cx="5045075" cy="3783013"/>
          </a:xfrm>
          <a:ln/>
        </p:spPr>
      </p:sp>
      <p:sp>
        <p:nvSpPr>
          <p:cNvPr id="93187" name="Rectangle 3"/>
          <p:cNvSpPr>
            <a:spLocks noGrp="1" noChangeArrowheads="1"/>
          </p:cNvSpPr>
          <p:nvPr>
            <p:ph type="body" idx="1"/>
          </p:nvPr>
        </p:nvSpPr>
        <p:spPr>
          <a:xfrm>
            <a:off x="1026669" y="4860925"/>
            <a:ext cx="5254862" cy="46053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ts val="2100"/>
              </a:lnSpc>
              <a:spcBef>
                <a:spcPts val="0"/>
              </a:spcBef>
            </a:pPr>
            <a:endParaRPr lang="ja-JP" altLang="en-US" dirty="0">
              <a:latin typeface="ＭＳ Ｐ明朝" panose="02020600040205080304" pitchFamily="18" charset="-128"/>
            </a:endParaRPr>
          </a:p>
        </p:txBody>
      </p:sp>
    </p:spTree>
    <p:extLst>
      <p:ext uri="{BB962C8B-B14F-4D97-AF65-F5344CB8AC3E}">
        <p14:creationId xmlns:p14="http://schemas.microsoft.com/office/powerpoint/2010/main" val="2686323102"/>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Rot="1" noChangeAspect="1" noChangeArrowheads="1" noTextEdit="1"/>
          </p:cNvSpPr>
          <p:nvPr>
            <p:ph type="sldImg"/>
          </p:nvPr>
        </p:nvSpPr>
        <p:spPr>
          <a:xfrm>
            <a:off x="974725" y="723900"/>
            <a:ext cx="5149850" cy="3862388"/>
          </a:xfrm>
          <a:ln/>
        </p:spPr>
      </p:sp>
      <p:sp>
        <p:nvSpPr>
          <p:cNvPr id="200707" name="Rectangle 3"/>
          <p:cNvSpPr>
            <a:spLocks noGrp="1" noChangeArrowheads="1"/>
          </p:cNvSpPr>
          <p:nvPr>
            <p:ph type="body" idx="1"/>
          </p:nvPr>
        </p:nvSpPr>
        <p:spPr>
          <a:xfrm>
            <a:off x="1070032" y="6277970"/>
            <a:ext cx="5043431" cy="3030391"/>
          </a:xfrm>
          <a:noFill/>
        </p:spPr>
        <p:txBody>
          <a:bodyPr lIns="91263" tIns="45633" rIns="91263" bIns="45633"/>
          <a:lstStyle/>
          <a:p>
            <a:endParaRPr lang="ja-JP" altLang="ja-JP" sz="11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901932037"/>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5906" name="Rectangle 2"/>
          <p:cNvSpPr>
            <a:spLocks noGrp="1" noRot="1" noChangeAspect="1" noChangeArrowheads="1" noTextEdit="1"/>
          </p:cNvSpPr>
          <p:nvPr>
            <p:ph type="sldImg"/>
          </p:nvPr>
        </p:nvSpPr>
        <p:spPr>
          <a:ln/>
        </p:spPr>
      </p:sp>
      <p:sp>
        <p:nvSpPr>
          <p:cNvPr id="635907" name="Rectangle 3"/>
          <p:cNvSpPr>
            <a:spLocks noGrp="1" noChangeArrowheads="1"/>
          </p:cNvSpPr>
          <p:nvPr>
            <p:ph type="body" idx="1"/>
          </p:nvPr>
        </p:nvSpPr>
        <p:spPr>
          <a:xfrm>
            <a:off x="998538" y="4861236"/>
            <a:ext cx="5119687" cy="460434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ts val="2100"/>
              </a:lnSpc>
              <a:spcBef>
                <a:spcPts val="0"/>
              </a:spcBef>
            </a:pPr>
            <a:endParaRPr lang="en-US" altLang="ja-JP" dirty="0">
              <a:latin typeface="ＭＳ Ｐ明朝" panose="02020600040205080304" pitchFamily="18" charset="-128"/>
            </a:endParaRPr>
          </a:p>
        </p:txBody>
      </p:sp>
    </p:spTree>
    <p:extLst>
      <p:ext uri="{BB962C8B-B14F-4D97-AF65-F5344CB8AC3E}">
        <p14:creationId xmlns:p14="http://schemas.microsoft.com/office/powerpoint/2010/main" val="97359877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998538" y="4860925"/>
            <a:ext cx="5119687" cy="4605338"/>
          </a:xfrm>
        </p:spPr>
        <p:txBody>
          <a:bodyPr/>
          <a:lstStyle/>
          <a:p>
            <a:pPr>
              <a:lnSpc>
                <a:spcPts val="2100"/>
              </a:lnSpc>
              <a:spcBef>
                <a:spcPts val="0"/>
              </a:spcBef>
            </a:pPr>
            <a:endParaRPr kumimoji="1" lang="ja-JP" altLang="en-US" dirty="0">
              <a:latin typeface="ＭＳ Ｐ明朝" panose="02020600040205080304" pitchFamily="18" charset="-128"/>
            </a:endParaRPr>
          </a:p>
        </p:txBody>
      </p:sp>
    </p:spTree>
    <p:extLst>
      <p:ext uri="{BB962C8B-B14F-4D97-AF65-F5344CB8AC3E}">
        <p14:creationId xmlns:p14="http://schemas.microsoft.com/office/powerpoint/2010/main" val="4173022231"/>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998538" y="4861236"/>
            <a:ext cx="5119687" cy="4604341"/>
          </a:xfrm>
        </p:spPr>
        <p:txBody>
          <a:bodyPr/>
          <a:lstStyle/>
          <a:p>
            <a:pPr>
              <a:lnSpc>
                <a:spcPts val="2100"/>
              </a:lnSpc>
              <a:spcBef>
                <a:spcPts val="0"/>
              </a:spcBef>
            </a:pPr>
            <a:endParaRPr kumimoji="1" lang="ja-JP" altLang="en-US" dirty="0">
              <a:latin typeface="ＭＳ Ｐ明朝" panose="02020600040205080304" pitchFamily="18" charset="-128"/>
            </a:endParaRPr>
          </a:p>
        </p:txBody>
      </p:sp>
    </p:spTree>
    <p:extLst>
      <p:ext uri="{BB962C8B-B14F-4D97-AF65-F5344CB8AC3E}">
        <p14:creationId xmlns:p14="http://schemas.microsoft.com/office/powerpoint/2010/main" val="30622973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998538" y="4860925"/>
            <a:ext cx="5229984" cy="4605338"/>
          </a:xfrm>
        </p:spPr>
        <p:txBody>
          <a:bodyPr/>
          <a:lstStyle/>
          <a:p>
            <a:pPr>
              <a:lnSpc>
                <a:spcPts val="1700"/>
              </a:lnSpc>
              <a:spcBef>
                <a:spcPts val="0"/>
              </a:spcBef>
            </a:pPr>
            <a:endParaRPr lang="ja-JP" altLang="ja-JP" dirty="0">
              <a:latin typeface="ＭＳ Ｐ明朝" panose="02020600040205080304" pitchFamily="18" charset="-128"/>
            </a:endParaRPr>
          </a:p>
        </p:txBody>
      </p:sp>
      <p:sp>
        <p:nvSpPr>
          <p:cNvPr id="5" name="スライド イメージ プレースホルダー 4">
            <a:extLst>
              <a:ext uri="{FF2B5EF4-FFF2-40B4-BE49-F238E27FC236}">
                <a16:creationId xmlns:a16="http://schemas.microsoft.com/office/drawing/2014/main" xmlns="" id="{232C6D25-3B7A-4D80-B0D8-11B91C55A165}"/>
              </a:ext>
            </a:extLst>
          </p:cNvPr>
          <p:cNvSpPr>
            <a:spLocks noGrp="1" noRot="1" noChangeAspect="1"/>
          </p:cNvSpPr>
          <p:nvPr>
            <p:ph type="sldImg"/>
          </p:nvPr>
        </p:nvSpPr>
        <p:spPr/>
      </p:sp>
    </p:spTree>
    <p:extLst>
      <p:ext uri="{BB962C8B-B14F-4D97-AF65-F5344CB8AC3E}">
        <p14:creationId xmlns:p14="http://schemas.microsoft.com/office/powerpoint/2010/main" val="2341707257"/>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2258" name="スライド イメージ プレースホルダー 1"/>
          <p:cNvSpPr>
            <a:spLocks noGrp="1" noRot="1" noChangeAspect="1" noTextEdit="1"/>
          </p:cNvSpPr>
          <p:nvPr>
            <p:ph type="sldImg"/>
          </p:nvPr>
        </p:nvSpPr>
        <p:spPr>
          <a:xfrm>
            <a:off x="1000125" y="795338"/>
            <a:ext cx="5099050" cy="3825875"/>
          </a:xfrm>
          <a:ln/>
        </p:spPr>
      </p:sp>
      <p:sp>
        <p:nvSpPr>
          <p:cNvPr id="992259" name="ノート プレースホルダー 2"/>
          <p:cNvSpPr>
            <a:spLocks noGrp="1"/>
          </p:cNvSpPr>
          <p:nvPr>
            <p:ph type="body" idx="1"/>
          </p:nvPr>
        </p:nvSpPr>
        <p:spPr>
          <a:xfrm>
            <a:off x="999580" y="4915798"/>
            <a:ext cx="5100140" cy="460434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algn="l" rtl="0" eaLnBrk="1" fontAlgn="ctr" latinLnBrk="0" hangingPunct="1">
              <a:lnSpc>
                <a:spcPts val="2100"/>
              </a:lnSpc>
              <a:spcBef>
                <a:spcPts val="0"/>
              </a:spcBef>
              <a:spcAft>
                <a:spcPts val="0"/>
              </a:spcAft>
            </a:pPr>
            <a:endParaRPr kumimoji="1" lang="ja-JP" altLang="en-US" b="0" i="0" u="none" strike="noStrike" kern="1200" dirty="0">
              <a:solidFill>
                <a:srgbClr val="000000"/>
              </a:solidFill>
              <a:effectLst/>
              <a:latin typeface="ＭＳ Ｐ明朝" panose="02020600040205080304" pitchFamily="18" charset="-128"/>
            </a:endParaRPr>
          </a:p>
        </p:txBody>
      </p:sp>
    </p:spTree>
    <p:extLst>
      <p:ext uri="{BB962C8B-B14F-4D97-AF65-F5344CB8AC3E}">
        <p14:creationId xmlns:p14="http://schemas.microsoft.com/office/powerpoint/2010/main" val="2718373164"/>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998538" y="4861236"/>
            <a:ext cx="5296245" cy="4604341"/>
          </a:xfrm>
        </p:spPr>
        <p:txBody>
          <a:bodyPr/>
          <a:lstStyle/>
          <a:p>
            <a:pPr>
              <a:lnSpc>
                <a:spcPts val="2100"/>
              </a:lnSpc>
              <a:spcBef>
                <a:spcPts val="0"/>
              </a:spcBef>
            </a:pPr>
            <a:endParaRPr kumimoji="1" lang="ja-JP" altLang="en-US" dirty="0">
              <a:latin typeface="ＭＳ Ｐ明朝" panose="02020600040205080304" pitchFamily="18" charset="-128"/>
            </a:endParaRPr>
          </a:p>
        </p:txBody>
      </p:sp>
    </p:spTree>
    <p:extLst>
      <p:ext uri="{BB962C8B-B14F-4D97-AF65-F5344CB8AC3E}">
        <p14:creationId xmlns:p14="http://schemas.microsoft.com/office/powerpoint/2010/main" val="3788181314"/>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8538" y="768350"/>
            <a:ext cx="5119687" cy="3838575"/>
          </a:xfrm>
        </p:spPr>
      </p:sp>
      <p:sp>
        <p:nvSpPr>
          <p:cNvPr id="3" name="ノート プレースホルダー 2"/>
          <p:cNvSpPr>
            <a:spLocks noGrp="1"/>
          </p:cNvSpPr>
          <p:nvPr>
            <p:ph type="body" idx="1"/>
          </p:nvPr>
        </p:nvSpPr>
        <p:spPr>
          <a:xfrm>
            <a:off x="998538" y="4861236"/>
            <a:ext cx="5391338" cy="4604341"/>
          </a:xfrm>
        </p:spPr>
        <p:txBody>
          <a:bodyPr/>
          <a:lstStyle/>
          <a:p>
            <a:pPr>
              <a:lnSpc>
                <a:spcPts val="2100"/>
              </a:lnSpc>
              <a:spcBef>
                <a:spcPts val="0"/>
              </a:spcBef>
            </a:pPr>
            <a:endParaRPr kumimoji="1" lang="ja-JP" altLang="en-US" dirty="0">
              <a:latin typeface="ＭＳ Ｐ明朝" panose="02020600040205080304" pitchFamily="18" charset="-128"/>
            </a:endParaRPr>
          </a:p>
        </p:txBody>
      </p:sp>
    </p:spTree>
    <p:extLst>
      <p:ext uri="{BB962C8B-B14F-4D97-AF65-F5344CB8AC3E}">
        <p14:creationId xmlns:p14="http://schemas.microsoft.com/office/powerpoint/2010/main" val="912898856"/>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Rectangle 2"/>
          <p:cNvSpPr>
            <a:spLocks noGrp="1" noRot="1" noChangeAspect="1" noChangeArrowheads="1" noTextEdit="1"/>
          </p:cNvSpPr>
          <p:nvPr>
            <p:ph type="sldImg"/>
          </p:nvPr>
        </p:nvSpPr>
        <p:spPr>
          <a:ln/>
        </p:spPr>
      </p:sp>
      <p:sp>
        <p:nvSpPr>
          <p:cNvPr id="326659" name="Rectangle 3"/>
          <p:cNvSpPr>
            <a:spLocks noGrp="1" noChangeArrowheads="1"/>
          </p:cNvSpPr>
          <p:nvPr>
            <p:ph type="body" idx="1"/>
          </p:nvPr>
        </p:nvSpPr>
        <p:spPr>
          <a:xfrm>
            <a:off x="998538" y="4861236"/>
            <a:ext cx="5391338" cy="460434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ts val="2100"/>
              </a:lnSpc>
              <a:spcBef>
                <a:spcPts val="0"/>
              </a:spcBef>
            </a:pPr>
            <a:endParaRPr lang="ja-JP" altLang="en-US" dirty="0">
              <a:latin typeface="ＭＳ Ｐ明朝" panose="02020600040205080304" pitchFamily="18" charset="-128"/>
            </a:endParaRPr>
          </a:p>
        </p:txBody>
      </p:sp>
    </p:spTree>
    <p:extLst>
      <p:ext uri="{BB962C8B-B14F-4D97-AF65-F5344CB8AC3E}">
        <p14:creationId xmlns:p14="http://schemas.microsoft.com/office/powerpoint/2010/main" val="374729461"/>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828675"/>
            <a:ext cx="5119687" cy="3838575"/>
          </a:xfrm>
        </p:spPr>
      </p:sp>
      <p:sp>
        <p:nvSpPr>
          <p:cNvPr id="3" name="ノート プレースホルダー 2"/>
          <p:cNvSpPr>
            <a:spLocks noGrp="1"/>
          </p:cNvSpPr>
          <p:nvPr>
            <p:ph type="body" idx="1"/>
          </p:nvPr>
        </p:nvSpPr>
        <p:spPr>
          <a:xfrm>
            <a:off x="946624" y="4872699"/>
            <a:ext cx="5279493" cy="3741214"/>
          </a:xfrm>
        </p:spPr>
        <p:txBody>
          <a:bodyPr lIns="0" tIns="0" rIns="0" bIns="0"/>
          <a:lstStyle/>
          <a:p>
            <a:pPr>
              <a:lnSpc>
                <a:spcPts val="2100"/>
              </a:lnSpc>
              <a:spcBef>
                <a:spcPts val="0"/>
              </a:spcBef>
            </a:pPr>
            <a:endParaRPr lang="ja-JP" altLang="en-US" dirty="0">
              <a:latin typeface="ＭＳ Ｐ明朝" panose="02020600040205080304" pitchFamily="18" charset="-128"/>
            </a:endParaRPr>
          </a:p>
        </p:txBody>
      </p:sp>
    </p:spTree>
    <p:extLst>
      <p:ext uri="{BB962C8B-B14F-4D97-AF65-F5344CB8AC3E}">
        <p14:creationId xmlns:p14="http://schemas.microsoft.com/office/powerpoint/2010/main" val="463440239"/>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998539" y="4860925"/>
            <a:ext cx="5243236" cy="4605338"/>
          </a:xfrm>
        </p:spPr>
        <p:txBody>
          <a:bodyPr/>
          <a:lstStyle/>
          <a:p>
            <a:pPr>
              <a:lnSpc>
                <a:spcPts val="2100"/>
              </a:lnSpc>
              <a:spcBef>
                <a:spcPts val="0"/>
              </a:spcBef>
            </a:pPr>
            <a:endParaRPr kumimoji="1" lang="ja-JP" altLang="en-US" dirty="0">
              <a:latin typeface="ＭＳ Ｐ明朝" panose="02020600040205080304" pitchFamily="18" charset="-128"/>
            </a:endParaRPr>
          </a:p>
        </p:txBody>
      </p:sp>
    </p:spTree>
    <p:extLst>
      <p:ext uri="{BB962C8B-B14F-4D97-AF65-F5344CB8AC3E}">
        <p14:creationId xmlns:p14="http://schemas.microsoft.com/office/powerpoint/2010/main" val="1366247467"/>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8882" name="スライド イメージ プレースホルダ 1"/>
          <p:cNvSpPr>
            <a:spLocks noGrp="1" noRot="1" noChangeAspect="1" noTextEdit="1"/>
          </p:cNvSpPr>
          <p:nvPr>
            <p:ph type="sldImg"/>
          </p:nvPr>
        </p:nvSpPr>
        <p:spPr>
          <a:ln/>
        </p:spPr>
      </p:sp>
      <p:sp>
        <p:nvSpPr>
          <p:cNvPr id="1018883" name="ノート プレースホルダ 2"/>
          <p:cNvSpPr>
            <a:spLocks noGrp="1"/>
          </p:cNvSpPr>
          <p:nvPr>
            <p:ph type="body" idx="1"/>
          </p:nvPr>
        </p:nvSpPr>
        <p:spPr>
          <a:xfrm>
            <a:off x="998538" y="4861236"/>
            <a:ext cx="5391338" cy="460434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ts val="2100"/>
              </a:lnSpc>
              <a:spcBef>
                <a:spcPts val="0"/>
              </a:spcBef>
            </a:pPr>
            <a:endParaRPr lang="en-US" altLang="ja-JP" dirty="0">
              <a:latin typeface="ＭＳ Ｐ明朝" panose="02020600040205080304" pitchFamily="18" charset="-128"/>
            </a:endParaRPr>
          </a:p>
        </p:txBody>
      </p:sp>
    </p:spTree>
    <p:extLst>
      <p:ext uri="{BB962C8B-B14F-4D97-AF65-F5344CB8AC3E}">
        <p14:creationId xmlns:p14="http://schemas.microsoft.com/office/powerpoint/2010/main" val="2630307793"/>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998538" y="4860925"/>
            <a:ext cx="5119687" cy="4605338"/>
          </a:xfrm>
        </p:spPr>
        <p:txBody>
          <a:bodyPr/>
          <a:lstStyle/>
          <a:p>
            <a:pPr marL="0" marR="0" lvl="0" indent="0" algn="l" defTabSz="914400" rtl="0" eaLnBrk="0" fontAlgn="base" latinLnBrk="0" hangingPunct="0">
              <a:lnSpc>
                <a:spcPts val="2100"/>
              </a:lnSpc>
              <a:spcBef>
                <a:spcPts val="0"/>
              </a:spcBef>
              <a:spcAft>
                <a:spcPct val="0"/>
              </a:spcAft>
              <a:buClrTx/>
              <a:buSzTx/>
              <a:buFontTx/>
              <a:buNone/>
              <a:tabLst/>
              <a:defRPr/>
            </a:pPr>
            <a:endParaRPr lang="ja-JP" altLang="en-US" b="0" dirty="0">
              <a:latin typeface="ＭＳ Ｐ明朝" panose="02020600040205080304" pitchFamily="18" charset="-128"/>
            </a:endParaRPr>
          </a:p>
        </p:txBody>
      </p:sp>
      <p:sp>
        <p:nvSpPr>
          <p:cNvPr id="8" name="スライド イメージ プレースホルダー 7">
            <a:extLst>
              <a:ext uri="{FF2B5EF4-FFF2-40B4-BE49-F238E27FC236}">
                <a16:creationId xmlns:a16="http://schemas.microsoft.com/office/drawing/2014/main" xmlns="" id="{609B1764-24FF-469E-8DA7-7BCAC90055A3}"/>
              </a:ext>
            </a:extLst>
          </p:cNvPr>
          <p:cNvSpPr>
            <a:spLocks noGrp="1" noRot="1" noChangeAspect="1"/>
          </p:cNvSpPr>
          <p:nvPr>
            <p:ph type="sldImg"/>
          </p:nvPr>
        </p:nvSpPr>
        <p:spPr/>
      </p:sp>
    </p:spTree>
    <p:extLst>
      <p:ext uri="{BB962C8B-B14F-4D97-AF65-F5344CB8AC3E}">
        <p14:creationId xmlns:p14="http://schemas.microsoft.com/office/powerpoint/2010/main" val="3937351593"/>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Rot="1" noChangeAspect="1" noChangeArrowheads="1" noTextEdit="1"/>
          </p:cNvSpPr>
          <p:nvPr>
            <p:ph type="sldImg"/>
          </p:nvPr>
        </p:nvSpPr>
        <p:spPr>
          <a:xfrm>
            <a:off x="920750" y="874713"/>
            <a:ext cx="5257800" cy="3943350"/>
          </a:xfrm>
          <a:ln/>
        </p:spPr>
      </p:sp>
      <p:sp>
        <p:nvSpPr>
          <p:cNvPr id="200707" name="Rectangle 3"/>
          <p:cNvSpPr>
            <a:spLocks noGrp="1" noChangeArrowheads="1"/>
          </p:cNvSpPr>
          <p:nvPr>
            <p:ph type="body" idx="1"/>
          </p:nvPr>
        </p:nvSpPr>
        <p:spPr>
          <a:xfrm>
            <a:off x="638973" y="6305265"/>
            <a:ext cx="5821353" cy="2429890"/>
          </a:xfrm>
          <a:noFill/>
        </p:spPr>
        <p:txBody>
          <a:bodyPr lIns="91263" tIns="45633" rIns="91263" bIns="45633"/>
          <a:lstStyle/>
          <a:p>
            <a:endParaRPr lang="ja-JP" altLang="ja-JP" sz="11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608701822"/>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 イメージ プレースホルダー 5">
            <a:extLst>
              <a:ext uri="{FF2B5EF4-FFF2-40B4-BE49-F238E27FC236}">
                <a16:creationId xmlns:a16="http://schemas.microsoft.com/office/drawing/2014/main" xmlns="" id="{A5CE8034-CCE5-428C-BF50-3F40664FED01}"/>
              </a:ext>
            </a:extLst>
          </p:cNvPr>
          <p:cNvSpPr>
            <a:spLocks noGrp="1" noRot="1" noChangeAspect="1"/>
          </p:cNvSpPr>
          <p:nvPr>
            <p:ph type="sldImg"/>
          </p:nvPr>
        </p:nvSpPr>
        <p:spPr/>
      </p:sp>
      <p:sp>
        <p:nvSpPr>
          <p:cNvPr id="7" name="ノート プレースホルダー 6">
            <a:extLst>
              <a:ext uri="{FF2B5EF4-FFF2-40B4-BE49-F238E27FC236}">
                <a16:creationId xmlns:a16="http://schemas.microsoft.com/office/drawing/2014/main" xmlns="" id="{6ADBB049-3E84-4EC8-BB10-638560668764}"/>
              </a:ext>
            </a:extLst>
          </p:cNvPr>
          <p:cNvSpPr>
            <a:spLocks noGrp="1"/>
          </p:cNvSpPr>
          <p:nvPr>
            <p:ph type="body" idx="1"/>
          </p:nvPr>
        </p:nvSpPr>
        <p:spPr>
          <a:xfrm>
            <a:off x="998539" y="4860925"/>
            <a:ext cx="5296244" cy="4605338"/>
          </a:xfrm>
        </p:spPr>
        <p:txBody>
          <a:bodyPr/>
          <a:lstStyle/>
          <a:p>
            <a:pPr>
              <a:lnSpc>
                <a:spcPts val="2100"/>
              </a:lnSpc>
              <a:spcBef>
                <a:spcPts val="0"/>
              </a:spcBef>
            </a:pPr>
            <a:endParaRPr kumimoji="1" lang="ja-JP" altLang="en-US" dirty="0">
              <a:latin typeface="ＭＳ Ｐ明朝" panose="02020600040205080304" pitchFamily="18" charset="-128"/>
            </a:endParaRPr>
          </a:p>
        </p:txBody>
      </p:sp>
    </p:spTree>
    <p:extLst>
      <p:ext uri="{BB962C8B-B14F-4D97-AF65-F5344CB8AC3E}">
        <p14:creationId xmlns:p14="http://schemas.microsoft.com/office/powerpoint/2010/main" val="29257075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a:t>25</a:t>
            </a:r>
            <a:r>
              <a:rPr lang="zh-TW" altLang="en-US"/>
              <a:t>年度 報告書版</a:t>
            </a: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F692DD8B-FE3F-49DF-A687-B22F02A7DE00}" type="slidenum">
              <a:rPr lang="en-US" altLang="ja-JP"/>
              <a:pPr>
                <a:defRPr/>
              </a:pPr>
              <a:t>‹#›</a:t>
            </a:fld>
            <a:endParaRPr lang="en-US" altLang="ja-JP"/>
          </a:p>
        </p:txBody>
      </p:sp>
    </p:spTree>
    <p:extLst>
      <p:ext uri="{BB962C8B-B14F-4D97-AF65-F5344CB8AC3E}">
        <p14:creationId xmlns:p14="http://schemas.microsoft.com/office/powerpoint/2010/main" val="33513429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a:t>25</a:t>
            </a:r>
            <a:r>
              <a:rPr lang="zh-TW" altLang="en-US"/>
              <a:t>年度 報告書版</a:t>
            </a: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50CD7C83-2243-4216-A1FF-BE305B38E527}" type="slidenum">
              <a:rPr lang="en-US" altLang="ja-JP"/>
              <a:pPr>
                <a:defRPr/>
              </a:pPr>
              <a:t>‹#›</a:t>
            </a:fld>
            <a:endParaRPr lang="en-US" altLang="ja-JP"/>
          </a:p>
        </p:txBody>
      </p:sp>
    </p:spTree>
    <p:extLst>
      <p:ext uri="{BB962C8B-B14F-4D97-AF65-F5344CB8AC3E}">
        <p14:creationId xmlns:p14="http://schemas.microsoft.com/office/powerpoint/2010/main" val="196015607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0" hangingPunct="0">
              <a:defRPr/>
            </a:lvl1pPr>
          </a:lstStyle>
          <a:p>
            <a:pPr>
              <a:defRPr/>
            </a:pPr>
            <a:fld id="{C9244A96-2E6C-48A0-BD51-7BA343BEECF2}" type="datetime1">
              <a:rPr lang="ja-JP" altLang="en-US" smtClean="0"/>
              <a:pPr>
                <a:defRPr/>
              </a:pPr>
              <a:t>2023/11/8</a:t>
            </a:fld>
            <a:endParaRPr lang="en-US" altLang="ja-JP"/>
          </a:p>
        </p:txBody>
      </p:sp>
      <p:sp>
        <p:nvSpPr>
          <p:cNvPr id="3" name="Rectangle 5"/>
          <p:cNvSpPr>
            <a:spLocks noGrp="1" noChangeArrowheads="1"/>
          </p:cNvSpPr>
          <p:nvPr>
            <p:ph type="ftr" sz="quarter" idx="11"/>
          </p:nvPr>
        </p:nvSpPr>
        <p:spPr/>
        <p:txBody>
          <a:bodyPr/>
          <a:lstStyle>
            <a:lvl1pPr eaLnBrk="0" hangingPunct="0">
              <a:defRPr/>
            </a:lvl1pPr>
          </a:lstStyle>
          <a:p>
            <a:pPr>
              <a:defRPr/>
            </a:pPr>
            <a:endParaRPr lang="en-US" altLang="ja-JP"/>
          </a:p>
        </p:txBody>
      </p:sp>
      <p:sp>
        <p:nvSpPr>
          <p:cNvPr id="4" name="Rectangle 6"/>
          <p:cNvSpPr>
            <a:spLocks noGrp="1" noChangeArrowheads="1"/>
          </p:cNvSpPr>
          <p:nvPr>
            <p:ph type="sldNum" sz="quarter" idx="12"/>
          </p:nvPr>
        </p:nvSpPr>
        <p:spPr/>
        <p:txBody>
          <a:bodyPr/>
          <a:lstStyle>
            <a:lvl1pPr eaLnBrk="0" hangingPunct="0">
              <a:defRPr/>
            </a:lvl1pPr>
          </a:lstStyle>
          <a:p>
            <a:pPr>
              <a:defRPr/>
            </a:pPr>
            <a:fld id="{7A57AB99-5057-4C21-B366-2E3A500D4695}" type="slidenum">
              <a:rPr lang="en-US" altLang="ja-JP"/>
              <a:pPr>
                <a:defRPr/>
              </a:pPr>
              <a:t>‹#›</a:t>
            </a:fld>
            <a:endParaRPr lang="en-US" altLang="ja-JP"/>
          </a:p>
        </p:txBody>
      </p:sp>
    </p:spTree>
    <p:extLst>
      <p:ext uri="{BB962C8B-B14F-4D97-AF65-F5344CB8AC3E}">
        <p14:creationId xmlns:p14="http://schemas.microsoft.com/office/powerpoint/2010/main" val="27480432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1846" b="1"/>
            </a:lvl1pPr>
          </a:lstStyle>
          <a:p>
            <a:r>
              <a:rPr lang="ja-JP" altLang="en-US"/>
              <a:t>マスタ タイトルの書式設定</a:t>
            </a:r>
          </a:p>
        </p:txBody>
      </p:sp>
      <p:sp>
        <p:nvSpPr>
          <p:cNvPr id="3" name="コンテンツ プレースホルダ 2"/>
          <p:cNvSpPr>
            <a:spLocks noGrp="1"/>
          </p:cNvSpPr>
          <p:nvPr>
            <p:ph idx="1"/>
          </p:nvPr>
        </p:nvSpPr>
        <p:spPr>
          <a:xfrm>
            <a:off x="3575051" y="273052"/>
            <a:ext cx="5111750" cy="5853113"/>
          </a:xfrm>
        </p:spPr>
        <p:txBody>
          <a:bodyPr/>
          <a:lstStyle>
            <a:lvl1pPr>
              <a:defRPr sz="2954"/>
            </a:lvl1pPr>
            <a:lvl2pPr>
              <a:defRPr sz="2585"/>
            </a:lvl2pPr>
            <a:lvl3pPr>
              <a:defRPr sz="2215"/>
            </a:lvl3pPr>
            <a:lvl4pPr>
              <a:defRPr sz="1846"/>
            </a:lvl4pPr>
            <a:lvl5pPr>
              <a:defRPr sz="1846"/>
            </a:lvl5pPr>
            <a:lvl6pPr>
              <a:defRPr sz="1846"/>
            </a:lvl6pPr>
            <a:lvl7pPr>
              <a:defRPr sz="1846"/>
            </a:lvl7pPr>
            <a:lvl8pPr>
              <a:defRPr sz="1846"/>
            </a:lvl8pPr>
            <a:lvl9pPr>
              <a:defRPr sz="1846"/>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2"/>
            <a:ext cx="3008313" cy="4691063"/>
          </a:xfrm>
        </p:spPr>
        <p:txBody>
          <a:bodyPr/>
          <a:lstStyle>
            <a:lvl1pPr marL="0" indent="0">
              <a:buNone/>
              <a:defRPr sz="1292"/>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lang="ja-JP" altLang="en-US"/>
              <a:t>マスタ テキストの書式設定</a:t>
            </a:r>
          </a:p>
        </p:txBody>
      </p:sp>
      <p:sp>
        <p:nvSpPr>
          <p:cNvPr id="5" name="Rectangle 4"/>
          <p:cNvSpPr>
            <a:spLocks noGrp="1" noChangeArrowheads="1"/>
          </p:cNvSpPr>
          <p:nvPr>
            <p:ph type="dt" sz="half" idx="10"/>
          </p:nvPr>
        </p:nvSpPr>
        <p:spPr/>
        <p:txBody>
          <a:bodyPr/>
          <a:lstStyle>
            <a:lvl1pPr eaLnBrk="0" hangingPunct="0">
              <a:defRPr/>
            </a:lvl1pPr>
          </a:lstStyle>
          <a:p>
            <a:pPr>
              <a:defRPr/>
            </a:pPr>
            <a:fld id="{6BAAEC58-9181-41D0-9655-9E58D2BE3EB7}" type="datetime1">
              <a:rPr lang="ja-JP" altLang="en-US" smtClean="0"/>
              <a:pPr>
                <a:defRPr/>
              </a:pPr>
              <a:t>2023/11/8</a:t>
            </a:fld>
            <a:endParaRPr lang="en-US" altLang="ja-JP"/>
          </a:p>
        </p:txBody>
      </p:sp>
      <p:sp>
        <p:nvSpPr>
          <p:cNvPr id="6" name="Rectangle 5"/>
          <p:cNvSpPr>
            <a:spLocks noGrp="1" noChangeArrowheads="1"/>
          </p:cNvSpPr>
          <p:nvPr>
            <p:ph type="ftr" sz="quarter" idx="11"/>
          </p:nvPr>
        </p:nvSpPr>
        <p:spPr/>
        <p:txBody>
          <a:bodyPr/>
          <a:lstStyle>
            <a:lvl1pPr eaLnBrk="0" hangingPunct="0">
              <a:defRPr/>
            </a:lvl1pPr>
          </a:lstStyle>
          <a:p>
            <a:pPr>
              <a:defRPr/>
            </a:pPr>
            <a:endParaRPr lang="en-US" altLang="ja-JP"/>
          </a:p>
        </p:txBody>
      </p:sp>
      <p:sp>
        <p:nvSpPr>
          <p:cNvPr id="7" name="Rectangle 6"/>
          <p:cNvSpPr>
            <a:spLocks noGrp="1" noChangeArrowheads="1"/>
          </p:cNvSpPr>
          <p:nvPr>
            <p:ph type="sldNum" sz="quarter" idx="12"/>
          </p:nvPr>
        </p:nvSpPr>
        <p:spPr/>
        <p:txBody>
          <a:bodyPr/>
          <a:lstStyle>
            <a:lvl1pPr eaLnBrk="0" hangingPunct="0">
              <a:defRPr/>
            </a:lvl1pPr>
          </a:lstStyle>
          <a:p>
            <a:pPr>
              <a:defRPr/>
            </a:pPr>
            <a:fld id="{F3DD3275-8D1A-4B53-A352-22ABC1A0B1C3}" type="slidenum">
              <a:rPr lang="en-US" altLang="ja-JP"/>
              <a:pPr>
                <a:defRPr/>
              </a:pPr>
              <a:t>‹#›</a:t>
            </a:fld>
            <a:endParaRPr lang="en-US" altLang="ja-JP"/>
          </a:p>
        </p:txBody>
      </p:sp>
    </p:spTree>
    <p:extLst>
      <p:ext uri="{BB962C8B-B14F-4D97-AF65-F5344CB8AC3E}">
        <p14:creationId xmlns:p14="http://schemas.microsoft.com/office/powerpoint/2010/main" val="117519697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1846"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2954"/>
            </a:lvl1pPr>
            <a:lvl2pPr marL="422041" indent="0">
              <a:buNone/>
              <a:defRPr sz="2585"/>
            </a:lvl2pPr>
            <a:lvl3pPr marL="844083" indent="0">
              <a:buNone/>
              <a:defRPr sz="2215"/>
            </a:lvl3pPr>
            <a:lvl4pPr marL="1266124" indent="0">
              <a:buNone/>
              <a:defRPr sz="1846"/>
            </a:lvl4pPr>
            <a:lvl5pPr marL="1688165" indent="0">
              <a:buNone/>
              <a:defRPr sz="1846"/>
            </a:lvl5pPr>
            <a:lvl6pPr marL="2110207" indent="0">
              <a:buNone/>
              <a:defRPr sz="1846"/>
            </a:lvl6pPr>
            <a:lvl7pPr marL="2532248" indent="0">
              <a:buNone/>
              <a:defRPr sz="1846"/>
            </a:lvl7pPr>
            <a:lvl8pPr marL="2954289" indent="0">
              <a:buNone/>
              <a:defRPr sz="1846"/>
            </a:lvl8pPr>
            <a:lvl9pPr marL="3376331" indent="0">
              <a:buNone/>
              <a:defRPr sz="1846"/>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292"/>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lang="ja-JP" altLang="en-US"/>
              <a:t>マスタ テキストの書式設定</a:t>
            </a:r>
          </a:p>
        </p:txBody>
      </p:sp>
      <p:sp>
        <p:nvSpPr>
          <p:cNvPr id="5" name="Rectangle 4"/>
          <p:cNvSpPr>
            <a:spLocks noGrp="1" noChangeArrowheads="1"/>
          </p:cNvSpPr>
          <p:nvPr>
            <p:ph type="dt" sz="half" idx="10"/>
          </p:nvPr>
        </p:nvSpPr>
        <p:spPr/>
        <p:txBody>
          <a:bodyPr/>
          <a:lstStyle>
            <a:lvl1pPr eaLnBrk="0" hangingPunct="0">
              <a:defRPr/>
            </a:lvl1pPr>
          </a:lstStyle>
          <a:p>
            <a:pPr>
              <a:defRPr/>
            </a:pPr>
            <a:fld id="{CF6776FB-6C94-42B9-B37B-477951C86717}" type="datetime1">
              <a:rPr lang="ja-JP" altLang="en-US" smtClean="0"/>
              <a:pPr>
                <a:defRPr/>
              </a:pPr>
              <a:t>2023/11/8</a:t>
            </a:fld>
            <a:endParaRPr lang="en-US" altLang="ja-JP"/>
          </a:p>
        </p:txBody>
      </p:sp>
      <p:sp>
        <p:nvSpPr>
          <p:cNvPr id="6" name="Rectangle 5"/>
          <p:cNvSpPr>
            <a:spLocks noGrp="1" noChangeArrowheads="1"/>
          </p:cNvSpPr>
          <p:nvPr>
            <p:ph type="ftr" sz="quarter" idx="11"/>
          </p:nvPr>
        </p:nvSpPr>
        <p:spPr/>
        <p:txBody>
          <a:bodyPr/>
          <a:lstStyle>
            <a:lvl1pPr eaLnBrk="0" hangingPunct="0">
              <a:defRPr/>
            </a:lvl1pPr>
          </a:lstStyle>
          <a:p>
            <a:pPr>
              <a:defRPr/>
            </a:pPr>
            <a:endParaRPr lang="en-US" altLang="ja-JP"/>
          </a:p>
        </p:txBody>
      </p:sp>
      <p:sp>
        <p:nvSpPr>
          <p:cNvPr id="7" name="Rectangle 6"/>
          <p:cNvSpPr>
            <a:spLocks noGrp="1" noChangeArrowheads="1"/>
          </p:cNvSpPr>
          <p:nvPr>
            <p:ph type="sldNum" sz="quarter" idx="12"/>
          </p:nvPr>
        </p:nvSpPr>
        <p:spPr/>
        <p:txBody>
          <a:bodyPr/>
          <a:lstStyle>
            <a:lvl1pPr eaLnBrk="0" hangingPunct="0">
              <a:defRPr/>
            </a:lvl1pPr>
          </a:lstStyle>
          <a:p>
            <a:pPr>
              <a:defRPr/>
            </a:pPr>
            <a:fld id="{6EEC2BFF-03CB-45C5-8854-B9961AF748F7}" type="slidenum">
              <a:rPr lang="en-US" altLang="ja-JP"/>
              <a:pPr>
                <a:defRPr/>
              </a:pPr>
              <a:t>‹#›</a:t>
            </a:fld>
            <a:endParaRPr lang="en-US" altLang="ja-JP"/>
          </a:p>
        </p:txBody>
      </p:sp>
    </p:spTree>
    <p:extLst>
      <p:ext uri="{BB962C8B-B14F-4D97-AF65-F5344CB8AC3E}">
        <p14:creationId xmlns:p14="http://schemas.microsoft.com/office/powerpoint/2010/main" val="419542202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p:txBody>
          <a:bodyPr/>
          <a:lstStyle>
            <a:lvl1pPr eaLnBrk="0" hangingPunct="0">
              <a:defRPr/>
            </a:lvl1pPr>
          </a:lstStyle>
          <a:p>
            <a:pPr>
              <a:defRPr/>
            </a:pPr>
            <a:fld id="{71030E65-A389-40DC-9661-AABE2103DBE4}" type="datetime1">
              <a:rPr lang="ja-JP" altLang="en-US" smtClean="0"/>
              <a:pPr>
                <a:defRPr/>
              </a:pPr>
              <a:t>2023/11/8</a:t>
            </a:fld>
            <a:endParaRPr lang="en-US" altLang="ja-JP"/>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eaLnBrk="0" hangingPunct="0">
              <a:defRPr/>
            </a:lvl1pPr>
          </a:lstStyle>
          <a:p>
            <a:pPr>
              <a:defRPr/>
            </a:pPr>
            <a:fld id="{484B5FA2-3E93-426D-A609-2AB8C361CDEC}" type="slidenum">
              <a:rPr lang="en-US" altLang="ja-JP"/>
              <a:pPr>
                <a:defRPr/>
              </a:pPr>
              <a:t>‹#›</a:t>
            </a:fld>
            <a:endParaRPr lang="en-US" altLang="ja-JP"/>
          </a:p>
        </p:txBody>
      </p:sp>
    </p:spTree>
    <p:extLst>
      <p:ext uri="{BB962C8B-B14F-4D97-AF65-F5344CB8AC3E}">
        <p14:creationId xmlns:p14="http://schemas.microsoft.com/office/powerpoint/2010/main" val="99897639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40"/>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640"/>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p:txBody>
          <a:bodyPr/>
          <a:lstStyle>
            <a:lvl1pPr eaLnBrk="0" hangingPunct="0">
              <a:defRPr/>
            </a:lvl1pPr>
          </a:lstStyle>
          <a:p>
            <a:pPr>
              <a:defRPr/>
            </a:pPr>
            <a:fld id="{90207DC6-802B-4978-ACFB-ECD2B402F548}" type="datetime1">
              <a:rPr lang="ja-JP" altLang="en-US" smtClean="0"/>
              <a:pPr>
                <a:defRPr/>
              </a:pPr>
              <a:t>2023/11/8</a:t>
            </a:fld>
            <a:endParaRPr lang="en-US" altLang="ja-JP"/>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eaLnBrk="0" hangingPunct="0">
              <a:defRPr/>
            </a:lvl1pPr>
          </a:lstStyle>
          <a:p>
            <a:pPr>
              <a:defRPr/>
            </a:pPr>
            <a:fld id="{69359E86-B3B1-41C4-A5DD-3BB1776756BE}" type="slidenum">
              <a:rPr lang="en-US" altLang="ja-JP"/>
              <a:pPr>
                <a:defRPr/>
              </a:pPr>
              <a:t>‹#›</a:t>
            </a:fld>
            <a:endParaRPr lang="en-US" altLang="ja-JP"/>
          </a:p>
        </p:txBody>
      </p:sp>
    </p:spTree>
    <p:extLst>
      <p:ext uri="{BB962C8B-B14F-4D97-AF65-F5344CB8AC3E}">
        <p14:creationId xmlns:p14="http://schemas.microsoft.com/office/powerpoint/2010/main" val="37505770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type="objAndTwoObj" preserve="1">
  <p:cSld name="タイトル、コンテンツ、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2"/>
            <a:ext cx="4038600" cy="4525963"/>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quarter" idx="2"/>
          </p:nvPr>
        </p:nvSpPr>
        <p:spPr>
          <a:xfrm>
            <a:off x="4648200" y="1600200"/>
            <a:ext cx="4038600" cy="2185988"/>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コンテンツ プレースホルダ 4"/>
          <p:cNvSpPr>
            <a:spLocks noGrp="1"/>
          </p:cNvSpPr>
          <p:nvPr>
            <p:ph sz="quarter" idx="3"/>
          </p:nvPr>
        </p:nvSpPr>
        <p:spPr>
          <a:xfrm>
            <a:off x="4648200" y="3938590"/>
            <a:ext cx="4038600" cy="2187575"/>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Rectangle 4"/>
          <p:cNvSpPr>
            <a:spLocks noGrp="1" noChangeArrowheads="1"/>
          </p:cNvSpPr>
          <p:nvPr>
            <p:ph type="dt" sz="half" idx="10"/>
          </p:nvPr>
        </p:nvSpPr>
        <p:spPr/>
        <p:txBody>
          <a:bodyPr/>
          <a:lstStyle>
            <a:lvl1pPr eaLnBrk="0" hangingPunct="0">
              <a:defRPr/>
            </a:lvl1pPr>
          </a:lstStyle>
          <a:p>
            <a:pPr>
              <a:defRPr/>
            </a:pPr>
            <a:fld id="{BAADF55A-7BC8-4492-8C29-11CB7ADF05D0}" type="datetime1">
              <a:rPr lang="ja-JP" altLang="en-US" smtClean="0"/>
              <a:pPr>
                <a:defRPr/>
              </a:pPr>
              <a:t>2023/11/8</a:t>
            </a:fld>
            <a:endParaRPr lang="en-US" altLang="ja-JP"/>
          </a:p>
        </p:txBody>
      </p:sp>
      <p:sp>
        <p:nvSpPr>
          <p:cNvPr id="7" name="Rectangle 5"/>
          <p:cNvSpPr>
            <a:spLocks noGrp="1" noChangeArrowheads="1"/>
          </p:cNvSpPr>
          <p:nvPr>
            <p:ph type="ftr" sz="quarter" idx="11"/>
          </p:nvPr>
        </p:nvSpPr>
        <p:spPr/>
        <p:txBody>
          <a:bodyPr/>
          <a:lstStyle>
            <a:lvl1pPr eaLnBrk="0" hangingPunct="0">
              <a:defRPr/>
            </a:lvl1pPr>
          </a:lstStyle>
          <a:p>
            <a:pPr>
              <a:defRPr/>
            </a:pPr>
            <a:endParaRPr lang="en-US" altLang="ja-JP"/>
          </a:p>
        </p:txBody>
      </p:sp>
      <p:sp>
        <p:nvSpPr>
          <p:cNvPr id="8" name="Rectangle 6"/>
          <p:cNvSpPr>
            <a:spLocks noGrp="1" noChangeArrowheads="1"/>
          </p:cNvSpPr>
          <p:nvPr>
            <p:ph type="sldNum" sz="quarter" idx="12"/>
          </p:nvPr>
        </p:nvSpPr>
        <p:spPr/>
        <p:txBody>
          <a:bodyPr/>
          <a:lstStyle>
            <a:lvl1pPr eaLnBrk="0" hangingPunct="0">
              <a:defRPr/>
            </a:lvl1pPr>
          </a:lstStyle>
          <a:p>
            <a:pPr>
              <a:defRPr/>
            </a:pPr>
            <a:fld id="{A9EC1DA8-9298-4C5F-9631-5DA6BA3596D4}" type="slidenum">
              <a:rPr lang="en-US" altLang="ja-JP"/>
              <a:pPr>
                <a:defRPr/>
              </a:pPr>
              <a:t>‹#›</a:t>
            </a:fld>
            <a:endParaRPr lang="en-US" altLang="ja-JP"/>
          </a:p>
        </p:txBody>
      </p:sp>
    </p:spTree>
    <p:extLst>
      <p:ext uri="{BB962C8B-B14F-4D97-AF65-F5344CB8AC3E}">
        <p14:creationId xmlns:p14="http://schemas.microsoft.com/office/powerpoint/2010/main" val="380285584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a:t>マスタ タイトルの書式設定</a:t>
            </a:r>
          </a:p>
        </p:txBody>
      </p:sp>
      <p:sp>
        <p:nvSpPr>
          <p:cNvPr id="3" name="表プレースホルダ 2"/>
          <p:cNvSpPr>
            <a:spLocks noGrp="1"/>
          </p:cNvSpPr>
          <p:nvPr>
            <p:ph type="tbl" idx="1"/>
          </p:nvPr>
        </p:nvSpPr>
        <p:spPr>
          <a:xfrm>
            <a:off x="457200" y="1600202"/>
            <a:ext cx="8229600" cy="4525963"/>
          </a:xfrm>
        </p:spPr>
        <p:txBody>
          <a:bodyPr/>
          <a:lstStyle/>
          <a:p>
            <a:pPr lvl="0"/>
            <a:endParaRPr lang="ja-JP" altLang="en-US" noProof="0"/>
          </a:p>
        </p:txBody>
      </p:sp>
      <p:sp>
        <p:nvSpPr>
          <p:cNvPr id="4" name="Rectangle 4"/>
          <p:cNvSpPr>
            <a:spLocks noGrp="1" noChangeArrowheads="1"/>
          </p:cNvSpPr>
          <p:nvPr>
            <p:ph type="dt" sz="half" idx="10"/>
          </p:nvPr>
        </p:nvSpPr>
        <p:spPr/>
        <p:txBody>
          <a:bodyPr/>
          <a:lstStyle>
            <a:lvl1pPr eaLnBrk="0" hangingPunct="0">
              <a:defRPr/>
            </a:lvl1pPr>
          </a:lstStyle>
          <a:p>
            <a:pPr>
              <a:defRPr/>
            </a:pPr>
            <a:fld id="{07042F51-5E5E-4AE2-B7FA-C37DDF933530}" type="datetime1">
              <a:rPr lang="ja-JP" altLang="en-US" smtClean="0"/>
              <a:pPr>
                <a:defRPr/>
              </a:pPr>
              <a:t>2023/11/8</a:t>
            </a:fld>
            <a:endParaRPr lang="en-US" altLang="ja-JP"/>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eaLnBrk="0" hangingPunct="0">
              <a:defRPr/>
            </a:lvl1pPr>
          </a:lstStyle>
          <a:p>
            <a:pPr>
              <a:defRPr/>
            </a:pPr>
            <a:fld id="{D2202517-C79D-4DC7-83BC-D19C1ED0F580}" type="slidenum">
              <a:rPr lang="en-US" altLang="ja-JP"/>
              <a:pPr>
                <a:defRPr/>
              </a:pPr>
              <a:t>‹#›</a:t>
            </a:fld>
            <a:endParaRPr lang="en-US" altLang="ja-JP"/>
          </a:p>
        </p:txBody>
      </p:sp>
    </p:spTree>
    <p:extLst>
      <p:ext uri="{BB962C8B-B14F-4D97-AF65-F5344CB8AC3E}">
        <p14:creationId xmlns:p14="http://schemas.microsoft.com/office/powerpoint/2010/main" val="244783859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57200" y="274640"/>
            <a:ext cx="8229600" cy="5851525"/>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3" name="Rectangle 4"/>
          <p:cNvSpPr>
            <a:spLocks noGrp="1" noChangeArrowheads="1"/>
          </p:cNvSpPr>
          <p:nvPr>
            <p:ph type="dt" sz="half" idx="10"/>
          </p:nvPr>
        </p:nvSpPr>
        <p:spPr/>
        <p:txBody>
          <a:bodyPr/>
          <a:lstStyle>
            <a:lvl1pPr eaLnBrk="0" hangingPunct="0">
              <a:defRPr/>
            </a:lvl1pPr>
          </a:lstStyle>
          <a:p>
            <a:pPr>
              <a:defRPr/>
            </a:pPr>
            <a:fld id="{ED4EE5BA-2E65-42CA-826C-C62D5F150A40}" type="datetime1">
              <a:rPr lang="ja-JP" altLang="en-US" smtClean="0"/>
              <a:pPr>
                <a:defRPr/>
              </a:pPr>
              <a:t>2023/11/8</a:t>
            </a:fld>
            <a:endParaRPr lang="en-US" altLang="ja-JP"/>
          </a:p>
        </p:txBody>
      </p:sp>
      <p:sp>
        <p:nvSpPr>
          <p:cNvPr id="4" name="Rectangle 5"/>
          <p:cNvSpPr>
            <a:spLocks noGrp="1" noChangeArrowheads="1"/>
          </p:cNvSpPr>
          <p:nvPr>
            <p:ph type="ftr" sz="quarter" idx="11"/>
          </p:nvPr>
        </p:nvSpPr>
        <p:spPr/>
        <p:txBody>
          <a:bodyPr/>
          <a:lstStyle>
            <a:lvl1pPr eaLnBrk="0" hangingPunct="0">
              <a:defRPr/>
            </a:lvl1pPr>
          </a:lstStyle>
          <a:p>
            <a:pPr>
              <a:defRPr/>
            </a:pPr>
            <a:endParaRPr lang="en-US" altLang="ja-JP"/>
          </a:p>
        </p:txBody>
      </p:sp>
      <p:sp>
        <p:nvSpPr>
          <p:cNvPr id="5" name="Rectangle 6"/>
          <p:cNvSpPr>
            <a:spLocks noGrp="1" noChangeArrowheads="1"/>
          </p:cNvSpPr>
          <p:nvPr>
            <p:ph type="sldNum" sz="quarter" idx="12"/>
          </p:nvPr>
        </p:nvSpPr>
        <p:spPr/>
        <p:txBody>
          <a:bodyPr/>
          <a:lstStyle>
            <a:lvl1pPr eaLnBrk="0" hangingPunct="0">
              <a:defRPr/>
            </a:lvl1pPr>
          </a:lstStyle>
          <a:p>
            <a:pPr>
              <a:defRPr/>
            </a:pPr>
            <a:fld id="{5026D1A1-CBD1-4698-A6E5-BAF41DAC2A40}" type="slidenum">
              <a:rPr lang="en-US" altLang="ja-JP"/>
              <a:pPr>
                <a:defRPr/>
              </a:pPr>
              <a:t>‹#›</a:t>
            </a:fld>
            <a:endParaRPr lang="en-US" altLang="ja-JP"/>
          </a:p>
        </p:txBody>
      </p:sp>
    </p:spTree>
    <p:extLst>
      <p:ext uri="{BB962C8B-B14F-4D97-AF65-F5344CB8AC3E}">
        <p14:creationId xmlns:p14="http://schemas.microsoft.com/office/powerpoint/2010/main" val="198657609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72"/>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89470" indent="0" algn="ctr">
              <a:buNone/>
              <a:defRPr>
                <a:solidFill>
                  <a:schemeClr val="tx1">
                    <a:tint val="75000"/>
                  </a:schemeClr>
                </a:solidFill>
              </a:defRPr>
            </a:lvl2pPr>
            <a:lvl3pPr marL="778939" indent="0" algn="ctr">
              <a:buNone/>
              <a:defRPr>
                <a:solidFill>
                  <a:schemeClr val="tx1">
                    <a:tint val="75000"/>
                  </a:schemeClr>
                </a:solidFill>
              </a:defRPr>
            </a:lvl3pPr>
            <a:lvl4pPr marL="1168408" indent="0" algn="ctr">
              <a:buNone/>
              <a:defRPr>
                <a:solidFill>
                  <a:schemeClr val="tx1">
                    <a:tint val="75000"/>
                  </a:schemeClr>
                </a:solidFill>
              </a:defRPr>
            </a:lvl4pPr>
            <a:lvl5pPr marL="1557877" indent="0" algn="ctr">
              <a:buNone/>
              <a:defRPr>
                <a:solidFill>
                  <a:schemeClr val="tx1">
                    <a:tint val="75000"/>
                  </a:schemeClr>
                </a:solidFill>
              </a:defRPr>
            </a:lvl5pPr>
            <a:lvl6pPr marL="1947347" indent="0" algn="ctr">
              <a:buNone/>
              <a:defRPr>
                <a:solidFill>
                  <a:schemeClr val="tx1">
                    <a:tint val="75000"/>
                  </a:schemeClr>
                </a:solidFill>
              </a:defRPr>
            </a:lvl6pPr>
            <a:lvl7pPr marL="2336817" indent="0" algn="ctr">
              <a:buNone/>
              <a:defRPr>
                <a:solidFill>
                  <a:schemeClr val="tx1">
                    <a:tint val="75000"/>
                  </a:schemeClr>
                </a:solidFill>
              </a:defRPr>
            </a:lvl7pPr>
            <a:lvl8pPr marL="2726285" indent="0" algn="ctr">
              <a:buNone/>
              <a:defRPr>
                <a:solidFill>
                  <a:schemeClr val="tx1">
                    <a:tint val="75000"/>
                  </a:schemeClr>
                </a:solidFill>
              </a:defRPr>
            </a:lvl8pPr>
            <a:lvl9pPr marL="3115754" indent="0" algn="ctr">
              <a:buNone/>
              <a:defRPr>
                <a:solidFill>
                  <a:schemeClr val="tx1">
                    <a:tint val="75000"/>
                  </a:schemeClr>
                </a:solidFill>
              </a:defRPr>
            </a:lvl9pPr>
          </a:lstStyle>
          <a:p>
            <a:r>
              <a:rPr lang="ja-JP" altLang="en-US"/>
              <a:t>マスタ サブタイトルの書式設定</a:t>
            </a:r>
          </a:p>
        </p:txBody>
      </p:sp>
      <p:sp>
        <p:nvSpPr>
          <p:cNvPr id="4" name="日付プレースホルダ 3"/>
          <p:cNvSpPr>
            <a:spLocks noGrp="1"/>
          </p:cNvSpPr>
          <p:nvPr>
            <p:ph type="dt" sz="half" idx="10"/>
          </p:nvPr>
        </p:nvSpPr>
        <p:spPr/>
        <p:txBody>
          <a:bodyPr/>
          <a:lstStyle>
            <a:lvl1pPr defTabSz="844083" eaLnBrk="0" fontAlgn="base" hangingPunct="0">
              <a:spcBef>
                <a:spcPct val="0"/>
              </a:spcBef>
              <a:spcAft>
                <a:spcPct val="0"/>
              </a:spcAft>
              <a:defRPr>
                <a:latin typeface="HGPｺﾞｼｯｸM" panose="020B0600000000000000" pitchFamily="50" charset="-128"/>
                <a:ea typeface="HGPｺﾞｼｯｸM" panose="020B0600000000000000" pitchFamily="50" charset="-128"/>
              </a:defRPr>
            </a:lvl1pPr>
          </a:lstStyle>
          <a:p>
            <a:pPr>
              <a:defRPr/>
            </a:pPr>
            <a:endParaRPr lang="ja-JP" altLang="en-US"/>
          </a:p>
        </p:txBody>
      </p:sp>
      <p:sp>
        <p:nvSpPr>
          <p:cNvPr id="5" name="フッター プレースホルダ 4"/>
          <p:cNvSpPr>
            <a:spLocks noGrp="1"/>
          </p:cNvSpPr>
          <p:nvPr>
            <p:ph type="ftr" sz="quarter" idx="11"/>
          </p:nvPr>
        </p:nvSpPr>
        <p:spPr/>
        <p:txBody>
          <a:bodyPr/>
          <a:lstStyle>
            <a:lvl1pPr defTabSz="844083" eaLnBrk="0" fontAlgn="base" hangingPunct="0">
              <a:spcBef>
                <a:spcPct val="0"/>
              </a:spcBef>
              <a:spcAft>
                <a:spcPct val="0"/>
              </a:spcAft>
              <a:defRPr>
                <a:latin typeface="HGPｺﾞｼｯｸM" panose="020B0600000000000000" pitchFamily="50" charset="-128"/>
                <a:ea typeface="HGPｺﾞｼｯｸM" panose="020B0600000000000000" pitchFamily="50" charset="-128"/>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defTabSz="844083" eaLnBrk="0" hangingPunct="0">
              <a:defRPr>
                <a:solidFill>
                  <a:srgbClr val="000000"/>
                </a:solidFill>
                <a:latin typeface="HGPｺﾞｼｯｸM" panose="020B0600000000000000" pitchFamily="50" charset="-128"/>
                <a:ea typeface="HGPｺﾞｼｯｸM" panose="020B0600000000000000" pitchFamily="50" charset="-128"/>
              </a:defRPr>
            </a:lvl1pPr>
          </a:lstStyle>
          <a:p>
            <a:pPr>
              <a:defRPr/>
            </a:pPr>
            <a:fld id="{812A4A4A-3FE7-4384-B4A4-772663DECFA8}" type="slidenum">
              <a:rPr lang="ja-JP" altLang="en-US"/>
              <a:pPr>
                <a:defRPr/>
              </a:pPr>
              <a:t>‹#›</a:t>
            </a:fld>
            <a:endParaRPr lang="ja-JP" altLang="en-US"/>
          </a:p>
        </p:txBody>
      </p:sp>
    </p:spTree>
    <p:extLst>
      <p:ext uri="{BB962C8B-B14F-4D97-AF65-F5344CB8AC3E}">
        <p14:creationId xmlns:p14="http://schemas.microsoft.com/office/powerpoint/2010/main" val="34311694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defTabSz="844083" eaLnBrk="0" fontAlgn="base" hangingPunct="0">
              <a:spcBef>
                <a:spcPct val="0"/>
              </a:spcBef>
              <a:spcAft>
                <a:spcPct val="0"/>
              </a:spcAft>
              <a:defRPr>
                <a:latin typeface="HGPｺﾞｼｯｸM" panose="020B0600000000000000" pitchFamily="50" charset="-128"/>
                <a:ea typeface="HGPｺﾞｼｯｸM" panose="020B0600000000000000" pitchFamily="50" charset="-128"/>
              </a:defRPr>
            </a:lvl1pPr>
          </a:lstStyle>
          <a:p>
            <a:pPr>
              <a:defRPr/>
            </a:pPr>
            <a:endParaRPr lang="ja-JP" altLang="en-US"/>
          </a:p>
        </p:txBody>
      </p:sp>
      <p:sp>
        <p:nvSpPr>
          <p:cNvPr id="5" name="フッター プレースホルダ 4"/>
          <p:cNvSpPr>
            <a:spLocks noGrp="1"/>
          </p:cNvSpPr>
          <p:nvPr>
            <p:ph type="ftr" sz="quarter" idx="11"/>
          </p:nvPr>
        </p:nvSpPr>
        <p:spPr/>
        <p:txBody>
          <a:bodyPr/>
          <a:lstStyle>
            <a:lvl1pPr defTabSz="844083" eaLnBrk="0" fontAlgn="base" hangingPunct="0">
              <a:spcBef>
                <a:spcPct val="0"/>
              </a:spcBef>
              <a:spcAft>
                <a:spcPct val="0"/>
              </a:spcAft>
              <a:defRPr>
                <a:latin typeface="HGPｺﾞｼｯｸM" panose="020B0600000000000000" pitchFamily="50" charset="-128"/>
                <a:ea typeface="HGPｺﾞｼｯｸM" panose="020B0600000000000000" pitchFamily="50" charset="-128"/>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defTabSz="844083" eaLnBrk="0" hangingPunct="0">
              <a:defRPr>
                <a:latin typeface="HGPｺﾞｼｯｸM" panose="020B0600000000000000" pitchFamily="50" charset="-128"/>
                <a:ea typeface="HGPｺﾞｼｯｸM" panose="020B0600000000000000" pitchFamily="50" charset="-128"/>
              </a:defRPr>
            </a:lvl1pPr>
          </a:lstStyle>
          <a:p>
            <a:pPr>
              <a:defRPr/>
            </a:pPr>
            <a:fld id="{171192EB-0F6C-4F3D-94EE-4B9C46CDA342}" type="slidenum">
              <a:rPr lang="ja-JP" altLang="en-US"/>
              <a:pPr>
                <a:defRPr/>
              </a:pPr>
              <a:t>‹#›</a:t>
            </a:fld>
            <a:endParaRPr lang="ja-JP" altLang="en-US"/>
          </a:p>
        </p:txBody>
      </p:sp>
    </p:spTree>
    <p:extLst>
      <p:ext uri="{BB962C8B-B14F-4D97-AF65-F5344CB8AC3E}">
        <p14:creationId xmlns:p14="http://schemas.microsoft.com/office/powerpoint/2010/main" val="410598270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a:t>25</a:t>
            </a:r>
            <a:r>
              <a:rPr lang="zh-TW" altLang="en-US"/>
              <a:t>年度 報告書版</a:t>
            </a: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D40F330D-3BE1-4D29-916E-D9A920641102}" type="slidenum">
              <a:rPr lang="en-US" altLang="ja-JP"/>
              <a:pPr>
                <a:defRPr/>
              </a:pPr>
              <a:t>‹#›</a:t>
            </a:fld>
            <a:endParaRPr lang="en-US" altLang="ja-JP"/>
          </a:p>
        </p:txBody>
      </p:sp>
    </p:spTree>
    <p:extLst>
      <p:ext uri="{BB962C8B-B14F-4D97-AF65-F5344CB8AC3E}">
        <p14:creationId xmlns:p14="http://schemas.microsoft.com/office/powerpoint/2010/main" val="121319602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47"/>
            <a:ext cx="7772400" cy="1362075"/>
          </a:xfrm>
        </p:spPr>
        <p:txBody>
          <a:bodyPr anchor="t"/>
          <a:lstStyle>
            <a:lvl1pPr algn="l">
              <a:defRPr sz="3408"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22"/>
            <a:ext cx="7772400" cy="1500187"/>
          </a:xfrm>
        </p:spPr>
        <p:txBody>
          <a:bodyPr anchor="b"/>
          <a:lstStyle>
            <a:lvl1pPr marL="0" indent="0">
              <a:buNone/>
              <a:defRPr sz="1704">
                <a:solidFill>
                  <a:schemeClr val="tx1">
                    <a:tint val="75000"/>
                  </a:schemeClr>
                </a:solidFill>
              </a:defRPr>
            </a:lvl1pPr>
            <a:lvl2pPr marL="389470" indent="0">
              <a:buNone/>
              <a:defRPr sz="1534">
                <a:solidFill>
                  <a:schemeClr val="tx1">
                    <a:tint val="75000"/>
                  </a:schemeClr>
                </a:solidFill>
              </a:defRPr>
            </a:lvl2pPr>
            <a:lvl3pPr marL="778939" indent="0">
              <a:buNone/>
              <a:defRPr sz="1363">
                <a:solidFill>
                  <a:schemeClr val="tx1">
                    <a:tint val="75000"/>
                  </a:schemeClr>
                </a:solidFill>
              </a:defRPr>
            </a:lvl3pPr>
            <a:lvl4pPr marL="1168408" indent="0">
              <a:buNone/>
              <a:defRPr sz="1193">
                <a:solidFill>
                  <a:schemeClr val="tx1">
                    <a:tint val="75000"/>
                  </a:schemeClr>
                </a:solidFill>
              </a:defRPr>
            </a:lvl4pPr>
            <a:lvl5pPr marL="1557877" indent="0">
              <a:buNone/>
              <a:defRPr sz="1193">
                <a:solidFill>
                  <a:schemeClr val="tx1">
                    <a:tint val="75000"/>
                  </a:schemeClr>
                </a:solidFill>
              </a:defRPr>
            </a:lvl5pPr>
            <a:lvl6pPr marL="1947347" indent="0">
              <a:buNone/>
              <a:defRPr sz="1193">
                <a:solidFill>
                  <a:schemeClr val="tx1">
                    <a:tint val="75000"/>
                  </a:schemeClr>
                </a:solidFill>
              </a:defRPr>
            </a:lvl6pPr>
            <a:lvl7pPr marL="2336817" indent="0">
              <a:buNone/>
              <a:defRPr sz="1193">
                <a:solidFill>
                  <a:schemeClr val="tx1">
                    <a:tint val="75000"/>
                  </a:schemeClr>
                </a:solidFill>
              </a:defRPr>
            </a:lvl7pPr>
            <a:lvl8pPr marL="2726285" indent="0">
              <a:buNone/>
              <a:defRPr sz="1193">
                <a:solidFill>
                  <a:schemeClr val="tx1">
                    <a:tint val="75000"/>
                  </a:schemeClr>
                </a:solidFill>
              </a:defRPr>
            </a:lvl8pPr>
            <a:lvl9pPr marL="3115754" indent="0">
              <a:buNone/>
              <a:defRPr sz="1193">
                <a:solidFill>
                  <a:schemeClr val="tx1">
                    <a:tint val="75000"/>
                  </a:schemeClr>
                </a:solidFill>
              </a:defRPr>
            </a:lvl9pPr>
          </a:lstStyle>
          <a:p>
            <a:pPr lvl="0"/>
            <a:r>
              <a:rPr lang="ja-JP" altLang="en-US"/>
              <a:t>マスタ テキストの書式設定</a:t>
            </a:r>
          </a:p>
        </p:txBody>
      </p:sp>
      <p:sp>
        <p:nvSpPr>
          <p:cNvPr id="4" name="日付プレースホルダ 3"/>
          <p:cNvSpPr>
            <a:spLocks noGrp="1"/>
          </p:cNvSpPr>
          <p:nvPr>
            <p:ph type="dt" sz="half" idx="10"/>
          </p:nvPr>
        </p:nvSpPr>
        <p:spPr/>
        <p:txBody>
          <a:bodyPr/>
          <a:lstStyle>
            <a:lvl1pPr defTabSz="844083" eaLnBrk="0" fontAlgn="base" hangingPunct="0">
              <a:spcBef>
                <a:spcPct val="0"/>
              </a:spcBef>
              <a:spcAft>
                <a:spcPct val="0"/>
              </a:spcAft>
              <a:defRPr>
                <a:latin typeface="HGPｺﾞｼｯｸM" panose="020B0600000000000000" pitchFamily="50" charset="-128"/>
                <a:ea typeface="HGPｺﾞｼｯｸM" panose="020B0600000000000000" pitchFamily="50" charset="-128"/>
              </a:defRPr>
            </a:lvl1pPr>
          </a:lstStyle>
          <a:p>
            <a:pPr>
              <a:defRPr/>
            </a:pPr>
            <a:endParaRPr lang="ja-JP" altLang="en-US"/>
          </a:p>
        </p:txBody>
      </p:sp>
      <p:sp>
        <p:nvSpPr>
          <p:cNvPr id="5" name="フッター プレースホルダ 4"/>
          <p:cNvSpPr>
            <a:spLocks noGrp="1"/>
          </p:cNvSpPr>
          <p:nvPr>
            <p:ph type="ftr" sz="quarter" idx="11"/>
          </p:nvPr>
        </p:nvSpPr>
        <p:spPr/>
        <p:txBody>
          <a:bodyPr/>
          <a:lstStyle>
            <a:lvl1pPr defTabSz="844083" eaLnBrk="0" fontAlgn="base" hangingPunct="0">
              <a:spcBef>
                <a:spcPct val="0"/>
              </a:spcBef>
              <a:spcAft>
                <a:spcPct val="0"/>
              </a:spcAft>
              <a:defRPr>
                <a:latin typeface="HGPｺﾞｼｯｸM" panose="020B0600000000000000" pitchFamily="50" charset="-128"/>
                <a:ea typeface="HGPｺﾞｼｯｸM" panose="020B0600000000000000" pitchFamily="50" charset="-128"/>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defTabSz="844083" eaLnBrk="0" hangingPunct="0">
              <a:defRPr>
                <a:latin typeface="HGPｺﾞｼｯｸM" panose="020B0600000000000000" pitchFamily="50" charset="-128"/>
                <a:ea typeface="HGPｺﾞｼｯｸM" panose="020B0600000000000000" pitchFamily="50" charset="-128"/>
              </a:defRPr>
            </a:lvl1pPr>
          </a:lstStyle>
          <a:p>
            <a:pPr>
              <a:defRPr/>
            </a:pPr>
            <a:fld id="{94638FC2-DA1D-44A7-801C-72B46020DB90}" type="slidenum">
              <a:rPr lang="ja-JP" altLang="en-US"/>
              <a:pPr>
                <a:defRPr/>
              </a:pPr>
              <a:t>‹#›</a:t>
            </a:fld>
            <a:endParaRPr lang="ja-JP" altLang="en-US"/>
          </a:p>
        </p:txBody>
      </p:sp>
    </p:spTree>
    <p:extLst>
      <p:ext uri="{BB962C8B-B14F-4D97-AF65-F5344CB8AC3E}">
        <p14:creationId xmlns:p14="http://schemas.microsoft.com/office/powerpoint/2010/main" val="9370314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6"/>
            <a:ext cx="4038600" cy="4525963"/>
          </a:xfrm>
        </p:spPr>
        <p:txBody>
          <a:bodyPr/>
          <a:lstStyle>
            <a:lvl1pPr>
              <a:defRPr sz="2386"/>
            </a:lvl1pPr>
            <a:lvl2pPr>
              <a:defRPr sz="2045"/>
            </a:lvl2pPr>
            <a:lvl3pPr>
              <a:defRPr sz="1704"/>
            </a:lvl3pPr>
            <a:lvl4pPr>
              <a:defRPr sz="1534"/>
            </a:lvl4pPr>
            <a:lvl5pPr>
              <a:defRPr sz="1534"/>
            </a:lvl5pPr>
            <a:lvl6pPr>
              <a:defRPr sz="1534"/>
            </a:lvl6pPr>
            <a:lvl7pPr>
              <a:defRPr sz="1534"/>
            </a:lvl7pPr>
            <a:lvl8pPr>
              <a:defRPr sz="1534"/>
            </a:lvl8pPr>
            <a:lvl9pPr>
              <a:defRPr sz="1534"/>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6"/>
            <a:ext cx="4038600" cy="4525963"/>
          </a:xfrm>
        </p:spPr>
        <p:txBody>
          <a:bodyPr/>
          <a:lstStyle>
            <a:lvl1pPr>
              <a:defRPr sz="2386"/>
            </a:lvl1pPr>
            <a:lvl2pPr>
              <a:defRPr sz="2045"/>
            </a:lvl2pPr>
            <a:lvl3pPr>
              <a:defRPr sz="1704"/>
            </a:lvl3pPr>
            <a:lvl4pPr>
              <a:defRPr sz="1534"/>
            </a:lvl4pPr>
            <a:lvl5pPr>
              <a:defRPr sz="1534"/>
            </a:lvl5pPr>
            <a:lvl6pPr>
              <a:defRPr sz="1534"/>
            </a:lvl6pPr>
            <a:lvl7pPr>
              <a:defRPr sz="1534"/>
            </a:lvl7pPr>
            <a:lvl8pPr>
              <a:defRPr sz="1534"/>
            </a:lvl8pPr>
            <a:lvl9pPr>
              <a:defRPr sz="1534"/>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4"/>
          <p:cNvSpPr>
            <a:spLocks noGrp="1"/>
          </p:cNvSpPr>
          <p:nvPr>
            <p:ph type="dt" sz="half" idx="10"/>
          </p:nvPr>
        </p:nvSpPr>
        <p:spPr/>
        <p:txBody>
          <a:bodyPr/>
          <a:lstStyle>
            <a:lvl1pPr defTabSz="844083" eaLnBrk="0" fontAlgn="base" hangingPunct="0">
              <a:spcBef>
                <a:spcPct val="0"/>
              </a:spcBef>
              <a:spcAft>
                <a:spcPct val="0"/>
              </a:spcAft>
              <a:defRPr>
                <a:latin typeface="HGPｺﾞｼｯｸM" panose="020B0600000000000000" pitchFamily="50" charset="-128"/>
                <a:ea typeface="HGPｺﾞｼｯｸM" panose="020B0600000000000000" pitchFamily="50" charset="-128"/>
              </a:defRPr>
            </a:lvl1pPr>
          </a:lstStyle>
          <a:p>
            <a:pPr>
              <a:defRPr/>
            </a:pPr>
            <a:endParaRPr lang="ja-JP" altLang="en-US"/>
          </a:p>
        </p:txBody>
      </p:sp>
      <p:sp>
        <p:nvSpPr>
          <p:cNvPr id="6" name="フッター プレースホルダ 5"/>
          <p:cNvSpPr>
            <a:spLocks noGrp="1"/>
          </p:cNvSpPr>
          <p:nvPr>
            <p:ph type="ftr" sz="quarter" idx="11"/>
          </p:nvPr>
        </p:nvSpPr>
        <p:spPr/>
        <p:txBody>
          <a:bodyPr/>
          <a:lstStyle>
            <a:lvl1pPr defTabSz="844083" eaLnBrk="0" fontAlgn="base" hangingPunct="0">
              <a:spcBef>
                <a:spcPct val="0"/>
              </a:spcBef>
              <a:spcAft>
                <a:spcPct val="0"/>
              </a:spcAft>
              <a:defRPr>
                <a:latin typeface="HGPｺﾞｼｯｸM" panose="020B0600000000000000" pitchFamily="50" charset="-128"/>
                <a:ea typeface="HGPｺﾞｼｯｸM" panose="020B0600000000000000" pitchFamily="50" charset="-128"/>
              </a:defRPr>
            </a:lvl1pPr>
          </a:lstStyle>
          <a:p>
            <a:pPr>
              <a:defRPr/>
            </a:pPr>
            <a:endParaRPr lang="ja-JP" altLang="en-US"/>
          </a:p>
        </p:txBody>
      </p:sp>
      <p:sp>
        <p:nvSpPr>
          <p:cNvPr id="7" name="スライド番号プレースホルダ 6"/>
          <p:cNvSpPr>
            <a:spLocks noGrp="1"/>
          </p:cNvSpPr>
          <p:nvPr>
            <p:ph type="sldNum" sz="quarter" idx="12"/>
          </p:nvPr>
        </p:nvSpPr>
        <p:spPr/>
        <p:txBody>
          <a:bodyPr/>
          <a:lstStyle>
            <a:lvl1pPr defTabSz="844083" eaLnBrk="0" hangingPunct="0">
              <a:defRPr>
                <a:latin typeface="HGPｺﾞｼｯｸM" panose="020B0600000000000000" pitchFamily="50" charset="-128"/>
                <a:ea typeface="HGPｺﾞｼｯｸM" panose="020B0600000000000000" pitchFamily="50" charset="-128"/>
              </a:defRPr>
            </a:lvl1pPr>
          </a:lstStyle>
          <a:p>
            <a:pPr>
              <a:defRPr/>
            </a:pPr>
            <a:fld id="{A83EABC8-0E40-41B6-8610-EA78EAF81947}" type="slidenum">
              <a:rPr lang="ja-JP" altLang="en-US"/>
              <a:pPr>
                <a:defRPr/>
              </a:pPr>
              <a:t>‹#›</a:t>
            </a:fld>
            <a:endParaRPr lang="ja-JP" altLang="en-US"/>
          </a:p>
        </p:txBody>
      </p:sp>
    </p:spTree>
    <p:extLst>
      <p:ext uri="{BB962C8B-B14F-4D97-AF65-F5344CB8AC3E}">
        <p14:creationId xmlns:p14="http://schemas.microsoft.com/office/powerpoint/2010/main" val="32309519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045" b="1"/>
            </a:lvl1pPr>
            <a:lvl2pPr marL="389470" indent="0">
              <a:buNone/>
              <a:defRPr sz="1704" b="1"/>
            </a:lvl2pPr>
            <a:lvl3pPr marL="778939" indent="0">
              <a:buNone/>
              <a:defRPr sz="1534" b="1"/>
            </a:lvl3pPr>
            <a:lvl4pPr marL="1168408" indent="0">
              <a:buNone/>
              <a:defRPr sz="1363" b="1"/>
            </a:lvl4pPr>
            <a:lvl5pPr marL="1557877" indent="0">
              <a:buNone/>
              <a:defRPr sz="1363" b="1"/>
            </a:lvl5pPr>
            <a:lvl6pPr marL="1947347" indent="0">
              <a:buNone/>
              <a:defRPr sz="1363" b="1"/>
            </a:lvl6pPr>
            <a:lvl7pPr marL="2336817" indent="0">
              <a:buNone/>
              <a:defRPr sz="1363" b="1"/>
            </a:lvl7pPr>
            <a:lvl8pPr marL="2726285" indent="0">
              <a:buNone/>
              <a:defRPr sz="1363" b="1"/>
            </a:lvl8pPr>
            <a:lvl9pPr marL="3115754" indent="0">
              <a:buNone/>
              <a:defRPr sz="1363"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045"/>
            </a:lvl1pPr>
            <a:lvl2pPr>
              <a:defRPr sz="1704"/>
            </a:lvl2pPr>
            <a:lvl3pPr>
              <a:defRPr sz="1534"/>
            </a:lvl3pPr>
            <a:lvl4pPr>
              <a:defRPr sz="1363"/>
            </a:lvl4pPr>
            <a:lvl5pPr>
              <a:defRPr sz="1363"/>
            </a:lvl5pPr>
            <a:lvl6pPr>
              <a:defRPr sz="1363"/>
            </a:lvl6pPr>
            <a:lvl7pPr>
              <a:defRPr sz="1363"/>
            </a:lvl7pPr>
            <a:lvl8pPr>
              <a:defRPr sz="1363"/>
            </a:lvl8pPr>
            <a:lvl9pPr>
              <a:defRPr sz="1363"/>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31" y="1535113"/>
            <a:ext cx="4041775" cy="639762"/>
          </a:xfrm>
        </p:spPr>
        <p:txBody>
          <a:bodyPr anchor="b"/>
          <a:lstStyle>
            <a:lvl1pPr marL="0" indent="0">
              <a:buNone/>
              <a:defRPr sz="2045" b="1"/>
            </a:lvl1pPr>
            <a:lvl2pPr marL="389470" indent="0">
              <a:buNone/>
              <a:defRPr sz="1704" b="1"/>
            </a:lvl2pPr>
            <a:lvl3pPr marL="778939" indent="0">
              <a:buNone/>
              <a:defRPr sz="1534" b="1"/>
            </a:lvl3pPr>
            <a:lvl4pPr marL="1168408" indent="0">
              <a:buNone/>
              <a:defRPr sz="1363" b="1"/>
            </a:lvl4pPr>
            <a:lvl5pPr marL="1557877" indent="0">
              <a:buNone/>
              <a:defRPr sz="1363" b="1"/>
            </a:lvl5pPr>
            <a:lvl6pPr marL="1947347" indent="0">
              <a:buNone/>
              <a:defRPr sz="1363" b="1"/>
            </a:lvl6pPr>
            <a:lvl7pPr marL="2336817" indent="0">
              <a:buNone/>
              <a:defRPr sz="1363" b="1"/>
            </a:lvl7pPr>
            <a:lvl8pPr marL="2726285" indent="0">
              <a:buNone/>
              <a:defRPr sz="1363" b="1"/>
            </a:lvl8pPr>
            <a:lvl9pPr marL="3115754" indent="0">
              <a:buNone/>
              <a:defRPr sz="1363"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31" y="2174875"/>
            <a:ext cx="4041775" cy="3951288"/>
          </a:xfrm>
        </p:spPr>
        <p:txBody>
          <a:bodyPr/>
          <a:lstStyle>
            <a:lvl1pPr>
              <a:defRPr sz="2045"/>
            </a:lvl1pPr>
            <a:lvl2pPr>
              <a:defRPr sz="1704"/>
            </a:lvl2pPr>
            <a:lvl3pPr>
              <a:defRPr sz="1534"/>
            </a:lvl3pPr>
            <a:lvl4pPr>
              <a:defRPr sz="1363"/>
            </a:lvl4pPr>
            <a:lvl5pPr>
              <a:defRPr sz="1363"/>
            </a:lvl5pPr>
            <a:lvl6pPr>
              <a:defRPr sz="1363"/>
            </a:lvl6pPr>
            <a:lvl7pPr>
              <a:defRPr sz="1363"/>
            </a:lvl7pPr>
            <a:lvl8pPr>
              <a:defRPr sz="1363"/>
            </a:lvl8pPr>
            <a:lvl9pPr>
              <a:defRPr sz="1363"/>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6"/>
          <p:cNvSpPr>
            <a:spLocks noGrp="1"/>
          </p:cNvSpPr>
          <p:nvPr>
            <p:ph type="dt" sz="half" idx="10"/>
          </p:nvPr>
        </p:nvSpPr>
        <p:spPr/>
        <p:txBody>
          <a:bodyPr/>
          <a:lstStyle>
            <a:lvl1pPr defTabSz="844083" eaLnBrk="0" fontAlgn="base" hangingPunct="0">
              <a:spcBef>
                <a:spcPct val="0"/>
              </a:spcBef>
              <a:spcAft>
                <a:spcPct val="0"/>
              </a:spcAft>
              <a:defRPr>
                <a:latin typeface="HGPｺﾞｼｯｸM" panose="020B0600000000000000" pitchFamily="50" charset="-128"/>
                <a:ea typeface="HGPｺﾞｼｯｸM" panose="020B0600000000000000" pitchFamily="50" charset="-128"/>
              </a:defRPr>
            </a:lvl1pPr>
          </a:lstStyle>
          <a:p>
            <a:pPr>
              <a:defRPr/>
            </a:pPr>
            <a:endParaRPr lang="ja-JP" altLang="en-US"/>
          </a:p>
        </p:txBody>
      </p:sp>
      <p:sp>
        <p:nvSpPr>
          <p:cNvPr id="8" name="フッター プレースホルダ 7"/>
          <p:cNvSpPr>
            <a:spLocks noGrp="1"/>
          </p:cNvSpPr>
          <p:nvPr>
            <p:ph type="ftr" sz="quarter" idx="11"/>
          </p:nvPr>
        </p:nvSpPr>
        <p:spPr/>
        <p:txBody>
          <a:bodyPr/>
          <a:lstStyle>
            <a:lvl1pPr defTabSz="844083" eaLnBrk="0" fontAlgn="base" hangingPunct="0">
              <a:spcBef>
                <a:spcPct val="0"/>
              </a:spcBef>
              <a:spcAft>
                <a:spcPct val="0"/>
              </a:spcAft>
              <a:defRPr>
                <a:latin typeface="HGPｺﾞｼｯｸM" panose="020B0600000000000000" pitchFamily="50" charset="-128"/>
                <a:ea typeface="HGPｺﾞｼｯｸM" panose="020B0600000000000000" pitchFamily="50" charset="-128"/>
              </a:defRPr>
            </a:lvl1pPr>
          </a:lstStyle>
          <a:p>
            <a:pPr>
              <a:defRPr/>
            </a:pPr>
            <a:endParaRPr lang="ja-JP" altLang="en-US"/>
          </a:p>
        </p:txBody>
      </p:sp>
      <p:sp>
        <p:nvSpPr>
          <p:cNvPr id="9" name="スライド番号プレースホルダ 8"/>
          <p:cNvSpPr>
            <a:spLocks noGrp="1"/>
          </p:cNvSpPr>
          <p:nvPr>
            <p:ph type="sldNum" sz="quarter" idx="12"/>
          </p:nvPr>
        </p:nvSpPr>
        <p:spPr/>
        <p:txBody>
          <a:bodyPr/>
          <a:lstStyle>
            <a:lvl1pPr defTabSz="844083" eaLnBrk="0" hangingPunct="0">
              <a:defRPr>
                <a:latin typeface="HGPｺﾞｼｯｸM" panose="020B0600000000000000" pitchFamily="50" charset="-128"/>
                <a:ea typeface="HGPｺﾞｼｯｸM" panose="020B0600000000000000" pitchFamily="50" charset="-128"/>
              </a:defRPr>
            </a:lvl1pPr>
          </a:lstStyle>
          <a:p>
            <a:pPr>
              <a:defRPr/>
            </a:pPr>
            <a:fld id="{7473ED80-FDF6-4B60-AFD3-098B841C3B33}" type="slidenum">
              <a:rPr lang="ja-JP" altLang="en-US"/>
              <a:pPr>
                <a:defRPr/>
              </a:pPr>
              <a:t>‹#›</a:t>
            </a:fld>
            <a:endParaRPr lang="ja-JP" altLang="en-US"/>
          </a:p>
        </p:txBody>
      </p:sp>
    </p:spTree>
    <p:extLst>
      <p:ext uri="{BB962C8B-B14F-4D97-AF65-F5344CB8AC3E}">
        <p14:creationId xmlns:p14="http://schemas.microsoft.com/office/powerpoint/2010/main" val="97222497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日付プレースホルダ 2"/>
          <p:cNvSpPr>
            <a:spLocks noGrp="1"/>
          </p:cNvSpPr>
          <p:nvPr>
            <p:ph type="dt" sz="half" idx="10"/>
          </p:nvPr>
        </p:nvSpPr>
        <p:spPr/>
        <p:txBody>
          <a:bodyPr/>
          <a:lstStyle>
            <a:lvl1pPr defTabSz="844083" eaLnBrk="0" fontAlgn="base" hangingPunct="0">
              <a:spcBef>
                <a:spcPct val="0"/>
              </a:spcBef>
              <a:spcAft>
                <a:spcPct val="0"/>
              </a:spcAft>
              <a:defRPr>
                <a:latin typeface="HGPｺﾞｼｯｸM" panose="020B0600000000000000" pitchFamily="50" charset="-128"/>
                <a:ea typeface="HGPｺﾞｼｯｸM" panose="020B0600000000000000" pitchFamily="50" charset="-128"/>
              </a:defRPr>
            </a:lvl1pPr>
          </a:lstStyle>
          <a:p>
            <a:pPr>
              <a:defRPr/>
            </a:pPr>
            <a:endParaRPr lang="ja-JP" altLang="en-US"/>
          </a:p>
        </p:txBody>
      </p:sp>
      <p:sp>
        <p:nvSpPr>
          <p:cNvPr id="4" name="フッター プレースホルダ 3"/>
          <p:cNvSpPr>
            <a:spLocks noGrp="1"/>
          </p:cNvSpPr>
          <p:nvPr>
            <p:ph type="ftr" sz="quarter" idx="11"/>
          </p:nvPr>
        </p:nvSpPr>
        <p:spPr/>
        <p:txBody>
          <a:bodyPr/>
          <a:lstStyle>
            <a:lvl1pPr defTabSz="844083" eaLnBrk="0" fontAlgn="base" hangingPunct="0">
              <a:spcBef>
                <a:spcPct val="0"/>
              </a:spcBef>
              <a:spcAft>
                <a:spcPct val="0"/>
              </a:spcAft>
              <a:defRPr>
                <a:latin typeface="HGPｺﾞｼｯｸM" panose="020B0600000000000000" pitchFamily="50" charset="-128"/>
                <a:ea typeface="HGPｺﾞｼｯｸM" panose="020B0600000000000000" pitchFamily="50" charset="-128"/>
              </a:defRPr>
            </a:lvl1pPr>
          </a:lstStyle>
          <a:p>
            <a:pPr>
              <a:defRPr/>
            </a:pPr>
            <a:endParaRPr lang="ja-JP" altLang="en-US"/>
          </a:p>
        </p:txBody>
      </p:sp>
      <p:sp>
        <p:nvSpPr>
          <p:cNvPr id="5" name="スライド番号プレースホルダ 4"/>
          <p:cNvSpPr>
            <a:spLocks noGrp="1"/>
          </p:cNvSpPr>
          <p:nvPr>
            <p:ph type="sldNum" sz="quarter" idx="12"/>
          </p:nvPr>
        </p:nvSpPr>
        <p:spPr/>
        <p:txBody>
          <a:bodyPr/>
          <a:lstStyle>
            <a:lvl1pPr defTabSz="844083" eaLnBrk="0" hangingPunct="0">
              <a:defRPr>
                <a:latin typeface="HGPｺﾞｼｯｸM" panose="020B0600000000000000" pitchFamily="50" charset="-128"/>
                <a:ea typeface="HGPｺﾞｼｯｸM" panose="020B0600000000000000" pitchFamily="50" charset="-128"/>
              </a:defRPr>
            </a:lvl1pPr>
          </a:lstStyle>
          <a:p>
            <a:pPr>
              <a:defRPr/>
            </a:pPr>
            <a:fld id="{C841ACF1-DA71-4A7F-9EB0-C44657684208}" type="slidenum">
              <a:rPr lang="ja-JP" altLang="en-US"/>
              <a:pPr>
                <a:defRPr/>
              </a:pPr>
              <a:t>‹#›</a:t>
            </a:fld>
            <a:endParaRPr lang="ja-JP" altLang="en-US"/>
          </a:p>
        </p:txBody>
      </p:sp>
    </p:spTree>
    <p:extLst>
      <p:ext uri="{BB962C8B-B14F-4D97-AF65-F5344CB8AC3E}">
        <p14:creationId xmlns:p14="http://schemas.microsoft.com/office/powerpoint/2010/main" val="31074634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lvl1pPr defTabSz="844083" eaLnBrk="0" fontAlgn="base" hangingPunct="0">
              <a:spcBef>
                <a:spcPct val="0"/>
              </a:spcBef>
              <a:spcAft>
                <a:spcPct val="0"/>
              </a:spcAft>
              <a:defRPr>
                <a:latin typeface="HGPｺﾞｼｯｸM" panose="020B0600000000000000" pitchFamily="50" charset="-128"/>
                <a:ea typeface="HGPｺﾞｼｯｸM" panose="020B0600000000000000" pitchFamily="50" charset="-128"/>
              </a:defRPr>
            </a:lvl1pPr>
          </a:lstStyle>
          <a:p>
            <a:pPr>
              <a:defRPr/>
            </a:pPr>
            <a:endParaRPr lang="ja-JP" altLang="en-US"/>
          </a:p>
        </p:txBody>
      </p:sp>
      <p:sp>
        <p:nvSpPr>
          <p:cNvPr id="3" name="フッター プレースホルダ 2"/>
          <p:cNvSpPr>
            <a:spLocks noGrp="1"/>
          </p:cNvSpPr>
          <p:nvPr>
            <p:ph type="ftr" sz="quarter" idx="11"/>
          </p:nvPr>
        </p:nvSpPr>
        <p:spPr/>
        <p:txBody>
          <a:bodyPr/>
          <a:lstStyle>
            <a:lvl1pPr defTabSz="844083" eaLnBrk="0" fontAlgn="base" hangingPunct="0">
              <a:spcBef>
                <a:spcPct val="0"/>
              </a:spcBef>
              <a:spcAft>
                <a:spcPct val="0"/>
              </a:spcAft>
              <a:defRPr>
                <a:latin typeface="HGPｺﾞｼｯｸM" panose="020B0600000000000000" pitchFamily="50" charset="-128"/>
                <a:ea typeface="HGPｺﾞｼｯｸM" panose="020B0600000000000000" pitchFamily="50" charset="-128"/>
              </a:defRPr>
            </a:lvl1pPr>
          </a:lstStyle>
          <a:p>
            <a:pPr>
              <a:defRPr/>
            </a:pPr>
            <a:endParaRPr lang="ja-JP" altLang="en-US"/>
          </a:p>
        </p:txBody>
      </p:sp>
      <p:sp>
        <p:nvSpPr>
          <p:cNvPr id="4" name="スライド番号プレースホルダ 3"/>
          <p:cNvSpPr>
            <a:spLocks noGrp="1"/>
          </p:cNvSpPr>
          <p:nvPr>
            <p:ph type="sldNum" sz="quarter" idx="12"/>
          </p:nvPr>
        </p:nvSpPr>
        <p:spPr/>
        <p:txBody>
          <a:bodyPr/>
          <a:lstStyle>
            <a:lvl1pPr defTabSz="844083" eaLnBrk="0" hangingPunct="0">
              <a:defRPr>
                <a:latin typeface="HGPｺﾞｼｯｸM" panose="020B0600000000000000" pitchFamily="50" charset="-128"/>
                <a:ea typeface="HGPｺﾞｼｯｸM" panose="020B0600000000000000" pitchFamily="50" charset="-128"/>
              </a:defRPr>
            </a:lvl1pPr>
          </a:lstStyle>
          <a:p>
            <a:pPr>
              <a:defRPr/>
            </a:pPr>
            <a:fld id="{185EB1AA-41C6-4C73-859C-196C808EB0D5}" type="slidenum">
              <a:rPr lang="ja-JP" altLang="en-US"/>
              <a:pPr>
                <a:defRPr/>
              </a:pPr>
              <a:t>‹#›</a:t>
            </a:fld>
            <a:endParaRPr lang="ja-JP" altLang="en-US"/>
          </a:p>
        </p:txBody>
      </p:sp>
    </p:spTree>
    <p:extLst>
      <p:ext uri="{BB962C8B-B14F-4D97-AF65-F5344CB8AC3E}">
        <p14:creationId xmlns:p14="http://schemas.microsoft.com/office/powerpoint/2010/main" val="332381969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11" y="273053"/>
            <a:ext cx="3008313" cy="1162050"/>
          </a:xfrm>
        </p:spPr>
        <p:txBody>
          <a:bodyPr anchor="b"/>
          <a:lstStyle>
            <a:lvl1pPr algn="l">
              <a:defRPr sz="1704" b="1"/>
            </a:lvl1pPr>
          </a:lstStyle>
          <a:p>
            <a:r>
              <a:rPr lang="ja-JP" altLang="en-US"/>
              <a:t>マスタ タイトルの書式設定</a:t>
            </a:r>
          </a:p>
        </p:txBody>
      </p:sp>
      <p:sp>
        <p:nvSpPr>
          <p:cNvPr id="3" name="コンテンツ プレースホルダ 2"/>
          <p:cNvSpPr>
            <a:spLocks noGrp="1"/>
          </p:cNvSpPr>
          <p:nvPr>
            <p:ph idx="1"/>
          </p:nvPr>
        </p:nvSpPr>
        <p:spPr>
          <a:xfrm>
            <a:off x="3575052" y="273077"/>
            <a:ext cx="5111750" cy="5853113"/>
          </a:xfrm>
        </p:spPr>
        <p:txBody>
          <a:bodyPr/>
          <a:lstStyle>
            <a:lvl1pPr>
              <a:defRPr sz="2727"/>
            </a:lvl1pPr>
            <a:lvl2pPr>
              <a:defRPr sz="2386"/>
            </a:lvl2pPr>
            <a:lvl3pPr>
              <a:defRPr sz="2045"/>
            </a:lvl3pPr>
            <a:lvl4pPr>
              <a:defRPr sz="1704"/>
            </a:lvl4pPr>
            <a:lvl5pPr>
              <a:defRPr sz="1704"/>
            </a:lvl5pPr>
            <a:lvl6pPr>
              <a:defRPr sz="1704"/>
            </a:lvl6pPr>
            <a:lvl7pPr>
              <a:defRPr sz="1704"/>
            </a:lvl7pPr>
            <a:lvl8pPr>
              <a:defRPr sz="1704"/>
            </a:lvl8pPr>
            <a:lvl9pPr>
              <a:defRPr sz="1704"/>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11" y="1435103"/>
            <a:ext cx="3008313" cy="4691063"/>
          </a:xfrm>
        </p:spPr>
        <p:txBody>
          <a:bodyPr/>
          <a:lstStyle>
            <a:lvl1pPr marL="0" indent="0">
              <a:buNone/>
              <a:defRPr sz="1193"/>
            </a:lvl1pPr>
            <a:lvl2pPr marL="389470" indent="0">
              <a:buNone/>
              <a:defRPr sz="1023"/>
            </a:lvl2pPr>
            <a:lvl3pPr marL="778939" indent="0">
              <a:buNone/>
              <a:defRPr sz="852"/>
            </a:lvl3pPr>
            <a:lvl4pPr marL="1168408" indent="0">
              <a:buNone/>
              <a:defRPr sz="767"/>
            </a:lvl4pPr>
            <a:lvl5pPr marL="1557877" indent="0">
              <a:buNone/>
              <a:defRPr sz="767"/>
            </a:lvl5pPr>
            <a:lvl6pPr marL="1947347" indent="0">
              <a:buNone/>
              <a:defRPr sz="767"/>
            </a:lvl6pPr>
            <a:lvl7pPr marL="2336817" indent="0">
              <a:buNone/>
              <a:defRPr sz="767"/>
            </a:lvl7pPr>
            <a:lvl8pPr marL="2726285" indent="0">
              <a:buNone/>
              <a:defRPr sz="767"/>
            </a:lvl8pPr>
            <a:lvl9pPr marL="3115754" indent="0">
              <a:buNone/>
              <a:defRPr sz="767"/>
            </a:lvl9pPr>
          </a:lstStyle>
          <a:p>
            <a:pPr lvl="0"/>
            <a:r>
              <a:rPr lang="ja-JP" altLang="en-US"/>
              <a:t>マスタ テキストの書式設定</a:t>
            </a:r>
          </a:p>
        </p:txBody>
      </p:sp>
      <p:sp>
        <p:nvSpPr>
          <p:cNvPr id="5" name="日付プレースホルダ 4"/>
          <p:cNvSpPr>
            <a:spLocks noGrp="1"/>
          </p:cNvSpPr>
          <p:nvPr>
            <p:ph type="dt" sz="half" idx="10"/>
          </p:nvPr>
        </p:nvSpPr>
        <p:spPr/>
        <p:txBody>
          <a:bodyPr/>
          <a:lstStyle>
            <a:lvl1pPr defTabSz="844083" eaLnBrk="0" fontAlgn="base" hangingPunct="0">
              <a:spcBef>
                <a:spcPct val="0"/>
              </a:spcBef>
              <a:spcAft>
                <a:spcPct val="0"/>
              </a:spcAft>
              <a:defRPr>
                <a:latin typeface="HGPｺﾞｼｯｸM" panose="020B0600000000000000" pitchFamily="50" charset="-128"/>
                <a:ea typeface="HGPｺﾞｼｯｸM" panose="020B0600000000000000" pitchFamily="50" charset="-128"/>
              </a:defRPr>
            </a:lvl1pPr>
          </a:lstStyle>
          <a:p>
            <a:pPr>
              <a:defRPr/>
            </a:pPr>
            <a:endParaRPr lang="ja-JP" altLang="en-US"/>
          </a:p>
        </p:txBody>
      </p:sp>
      <p:sp>
        <p:nvSpPr>
          <p:cNvPr id="6" name="フッター プレースホルダ 5"/>
          <p:cNvSpPr>
            <a:spLocks noGrp="1"/>
          </p:cNvSpPr>
          <p:nvPr>
            <p:ph type="ftr" sz="quarter" idx="11"/>
          </p:nvPr>
        </p:nvSpPr>
        <p:spPr/>
        <p:txBody>
          <a:bodyPr/>
          <a:lstStyle>
            <a:lvl1pPr defTabSz="844083" eaLnBrk="0" fontAlgn="base" hangingPunct="0">
              <a:spcBef>
                <a:spcPct val="0"/>
              </a:spcBef>
              <a:spcAft>
                <a:spcPct val="0"/>
              </a:spcAft>
              <a:defRPr>
                <a:latin typeface="HGPｺﾞｼｯｸM" panose="020B0600000000000000" pitchFamily="50" charset="-128"/>
                <a:ea typeface="HGPｺﾞｼｯｸM" panose="020B0600000000000000" pitchFamily="50" charset="-128"/>
              </a:defRPr>
            </a:lvl1pPr>
          </a:lstStyle>
          <a:p>
            <a:pPr>
              <a:defRPr/>
            </a:pPr>
            <a:endParaRPr lang="ja-JP" altLang="en-US"/>
          </a:p>
        </p:txBody>
      </p:sp>
      <p:sp>
        <p:nvSpPr>
          <p:cNvPr id="7" name="スライド番号プレースホルダ 6"/>
          <p:cNvSpPr>
            <a:spLocks noGrp="1"/>
          </p:cNvSpPr>
          <p:nvPr>
            <p:ph type="sldNum" sz="quarter" idx="12"/>
          </p:nvPr>
        </p:nvSpPr>
        <p:spPr/>
        <p:txBody>
          <a:bodyPr/>
          <a:lstStyle>
            <a:lvl1pPr defTabSz="844083" eaLnBrk="0" hangingPunct="0">
              <a:defRPr>
                <a:latin typeface="HGPｺﾞｼｯｸM" panose="020B0600000000000000" pitchFamily="50" charset="-128"/>
                <a:ea typeface="HGPｺﾞｼｯｸM" panose="020B0600000000000000" pitchFamily="50" charset="-128"/>
              </a:defRPr>
            </a:lvl1pPr>
          </a:lstStyle>
          <a:p>
            <a:pPr>
              <a:defRPr/>
            </a:pPr>
            <a:fld id="{945248A7-8F9D-4A58-A6DC-FCC11A2A8EE4}" type="slidenum">
              <a:rPr lang="ja-JP" altLang="en-US"/>
              <a:pPr>
                <a:defRPr/>
              </a:pPr>
              <a:t>‹#›</a:t>
            </a:fld>
            <a:endParaRPr lang="ja-JP" altLang="en-US"/>
          </a:p>
        </p:txBody>
      </p:sp>
    </p:spTree>
    <p:extLst>
      <p:ext uri="{BB962C8B-B14F-4D97-AF65-F5344CB8AC3E}">
        <p14:creationId xmlns:p14="http://schemas.microsoft.com/office/powerpoint/2010/main" val="5967566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3"/>
            <a:ext cx="5486400" cy="566738"/>
          </a:xfrm>
        </p:spPr>
        <p:txBody>
          <a:bodyPr anchor="b"/>
          <a:lstStyle>
            <a:lvl1pPr algn="l">
              <a:defRPr sz="1704" b="1"/>
            </a:lvl1pPr>
          </a:lstStyle>
          <a:p>
            <a:r>
              <a:rPr lang="ja-JP" altLang="en-US"/>
              <a:t>マスタ タイトルの書式設定</a:t>
            </a:r>
          </a:p>
        </p:txBody>
      </p:sp>
      <p:sp>
        <p:nvSpPr>
          <p:cNvPr id="3" name="図プレースホルダ 2"/>
          <p:cNvSpPr>
            <a:spLocks noGrp="1"/>
          </p:cNvSpPr>
          <p:nvPr>
            <p:ph type="pic" idx="1"/>
          </p:nvPr>
        </p:nvSpPr>
        <p:spPr>
          <a:xfrm>
            <a:off x="1792288" y="612778"/>
            <a:ext cx="5486400" cy="4114800"/>
          </a:xfrm>
        </p:spPr>
        <p:txBody>
          <a:bodyPr rtlCol="0">
            <a:normAutofit/>
          </a:bodyPr>
          <a:lstStyle>
            <a:lvl1pPr marL="0" indent="0">
              <a:buNone/>
              <a:defRPr sz="2727"/>
            </a:lvl1pPr>
            <a:lvl2pPr marL="389470" indent="0">
              <a:buNone/>
              <a:defRPr sz="2386"/>
            </a:lvl2pPr>
            <a:lvl3pPr marL="778939" indent="0">
              <a:buNone/>
              <a:defRPr sz="2045"/>
            </a:lvl3pPr>
            <a:lvl4pPr marL="1168408" indent="0">
              <a:buNone/>
              <a:defRPr sz="1704"/>
            </a:lvl4pPr>
            <a:lvl5pPr marL="1557877" indent="0">
              <a:buNone/>
              <a:defRPr sz="1704"/>
            </a:lvl5pPr>
            <a:lvl6pPr marL="1947347" indent="0">
              <a:buNone/>
              <a:defRPr sz="1704"/>
            </a:lvl6pPr>
            <a:lvl7pPr marL="2336817" indent="0">
              <a:buNone/>
              <a:defRPr sz="1704"/>
            </a:lvl7pPr>
            <a:lvl8pPr marL="2726285" indent="0">
              <a:buNone/>
              <a:defRPr sz="1704"/>
            </a:lvl8pPr>
            <a:lvl9pPr marL="3115754" indent="0">
              <a:buNone/>
              <a:defRPr sz="1704"/>
            </a:lvl9pPr>
          </a:lstStyle>
          <a:p>
            <a:pPr lvl="0"/>
            <a:endParaRPr lang="ja-JP" altLang="en-US" noProof="0" dirty="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193"/>
            </a:lvl1pPr>
            <a:lvl2pPr marL="389470" indent="0">
              <a:buNone/>
              <a:defRPr sz="1023"/>
            </a:lvl2pPr>
            <a:lvl3pPr marL="778939" indent="0">
              <a:buNone/>
              <a:defRPr sz="852"/>
            </a:lvl3pPr>
            <a:lvl4pPr marL="1168408" indent="0">
              <a:buNone/>
              <a:defRPr sz="767"/>
            </a:lvl4pPr>
            <a:lvl5pPr marL="1557877" indent="0">
              <a:buNone/>
              <a:defRPr sz="767"/>
            </a:lvl5pPr>
            <a:lvl6pPr marL="1947347" indent="0">
              <a:buNone/>
              <a:defRPr sz="767"/>
            </a:lvl6pPr>
            <a:lvl7pPr marL="2336817" indent="0">
              <a:buNone/>
              <a:defRPr sz="767"/>
            </a:lvl7pPr>
            <a:lvl8pPr marL="2726285" indent="0">
              <a:buNone/>
              <a:defRPr sz="767"/>
            </a:lvl8pPr>
            <a:lvl9pPr marL="3115754" indent="0">
              <a:buNone/>
              <a:defRPr sz="767"/>
            </a:lvl9pPr>
          </a:lstStyle>
          <a:p>
            <a:pPr lvl="0"/>
            <a:r>
              <a:rPr lang="ja-JP" altLang="en-US"/>
              <a:t>マスタ テキストの書式設定</a:t>
            </a:r>
          </a:p>
        </p:txBody>
      </p:sp>
      <p:sp>
        <p:nvSpPr>
          <p:cNvPr id="5" name="日付プレースホルダ 4"/>
          <p:cNvSpPr>
            <a:spLocks noGrp="1"/>
          </p:cNvSpPr>
          <p:nvPr>
            <p:ph type="dt" sz="half" idx="10"/>
          </p:nvPr>
        </p:nvSpPr>
        <p:spPr/>
        <p:txBody>
          <a:bodyPr/>
          <a:lstStyle>
            <a:lvl1pPr defTabSz="844083" eaLnBrk="0" fontAlgn="base" hangingPunct="0">
              <a:spcBef>
                <a:spcPct val="0"/>
              </a:spcBef>
              <a:spcAft>
                <a:spcPct val="0"/>
              </a:spcAft>
              <a:defRPr>
                <a:latin typeface="HGPｺﾞｼｯｸM" panose="020B0600000000000000" pitchFamily="50" charset="-128"/>
                <a:ea typeface="HGPｺﾞｼｯｸM" panose="020B0600000000000000" pitchFamily="50" charset="-128"/>
              </a:defRPr>
            </a:lvl1pPr>
          </a:lstStyle>
          <a:p>
            <a:pPr>
              <a:defRPr/>
            </a:pPr>
            <a:endParaRPr lang="ja-JP" altLang="en-US"/>
          </a:p>
        </p:txBody>
      </p:sp>
      <p:sp>
        <p:nvSpPr>
          <p:cNvPr id="6" name="フッター プレースホルダ 5"/>
          <p:cNvSpPr>
            <a:spLocks noGrp="1"/>
          </p:cNvSpPr>
          <p:nvPr>
            <p:ph type="ftr" sz="quarter" idx="11"/>
          </p:nvPr>
        </p:nvSpPr>
        <p:spPr/>
        <p:txBody>
          <a:bodyPr/>
          <a:lstStyle>
            <a:lvl1pPr defTabSz="844083" eaLnBrk="0" fontAlgn="base" hangingPunct="0">
              <a:spcBef>
                <a:spcPct val="0"/>
              </a:spcBef>
              <a:spcAft>
                <a:spcPct val="0"/>
              </a:spcAft>
              <a:defRPr>
                <a:latin typeface="HGPｺﾞｼｯｸM" panose="020B0600000000000000" pitchFamily="50" charset="-128"/>
                <a:ea typeface="HGPｺﾞｼｯｸM" panose="020B0600000000000000" pitchFamily="50" charset="-128"/>
              </a:defRPr>
            </a:lvl1pPr>
          </a:lstStyle>
          <a:p>
            <a:pPr>
              <a:defRPr/>
            </a:pPr>
            <a:endParaRPr lang="ja-JP" altLang="en-US"/>
          </a:p>
        </p:txBody>
      </p:sp>
      <p:sp>
        <p:nvSpPr>
          <p:cNvPr id="7" name="スライド番号プレースホルダ 6"/>
          <p:cNvSpPr>
            <a:spLocks noGrp="1"/>
          </p:cNvSpPr>
          <p:nvPr>
            <p:ph type="sldNum" sz="quarter" idx="12"/>
          </p:nvPr>
        </p:nvSpPr>
        <p:spPr/>
        <p:txBody>
          <a:bodyPr/>
          <a:lstStyle>
            <a:lvl1pPr defTabSz="844083" eaLnBrk="0" hangingPunct="0">
              <a:defRPr>
                <a:latin typeface="HGPｺﾞｼｯｸM" panose="020B0600000000000000" pitchFamily="50" charset="-128"/>
                <a:ea typeface="HGPｺﾞｼｯｸM" panose="020B0600000000000000" pitchFamily="50" charset="-128"/>
              </a:defRPr>
            </a:lvl1pPr>
          </a:lstStyle>
          <a:p>
            <a:pPr>
              <a:defRPr/>
            </a:pPr>
            <a:fld id="{00EF895F-AAD8-4F1D-B76F-9BC7C7EE1B44}" type="slidenum">
              <a:rPr lang="ja-JP" altLang="en-US"/>
              <a:pPr>
                <a:defRPr/>
              </a:pPr>
              <a:t>‹#›</a:t>
            </a:fld>
            <a:endParaRPr lang="ja-JP" altLang="en-US"/>
          </a:p>
        </p:txBody>
      </p:sp>
    </p:spTree>
    <p:extLst>
      <p:ext uri="{BB962C8B-B14F-4D97-AF65-F5344CB8AC3E}">
        <p14:creationId xmlns:p14="http://schemas.microsoft.com/office/powerpoint/2010/main" val="25357194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defTabSz="844083" eaLnBrk="0" fontAlgn="base" hangingPunct="0">
              <a:spcBef>
                <a:spcPct val="0"/>
              </a:spcBef>
              <a:spcAft>
                <a:spcPct val="0"/>
              </a:spcAft>
              <a:defRPr>
                <a:latin typeface="HGPｺﾞｼｯｸM" panose="020B0600000000000000" pitchFamily="50" charset="-128"/>
                <a:ea typeface="HGPｺﾞｼｯｸM" panose="020B0600000000000000" pitchFamily="50" charset="-128"/>
              </a:defRPr>
            </a:lvl1pPr>
          </a:lstStyle>
          <a:p>
            <a:pPr>
              <a:defRPr/>
            </a:pPr>
            <a:endParaRPr lang="ja-JP" altLang="en-US"/>
          </a:p>
        </p:txBody>
      </p:sp>
      <p:sp>
        <p:nvSpPr>
          <p:cNvPr id="5" name="フッター プレースホルダ 4"/>
          <p:cNvSpPr>
            <a:spLocks noGrp="1"/>
          </p:cNvSpPr>
          <p:nvPr>
            <p:ph type="ftr" sz="quarter" idx="11"/>
          </p:nvPr>
        </p:nvSpPr>
        <p:spPr/>
        <p:txBody>
          <a:bodyPr/>
          <a:lstStyle>
            <a:lvl1pPr defTabSz="844083" eaLnBrk="0" fontAlgn="base" hangingPunct="0">
              <a:spcBef>
                <a:spcPct val="0"/>
              </a:spcBef>
              <a:spcAft>
                <a:spcPct val="0"/>
              </a:spcAft>
              <a:defRPr>
                <a:latin typeface="HGPｺﾞｼｯｸM" panose="020B0600000000000000" pitchFamily="50" charset="-128"/>
                <a:ea typeface="HGPｺﾞｼｯｸM" panose="020B0600000000000000" pitchFamily="50" charset="-128"/>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defTabSz="844083" eaLnBrk="0" hangingPunct="0">
              <a:defRPr>
                <a:latin typeface="HGPｺﾞｼｯｸM" panose="020B0600000000000000" pitchFamily="50" charset="-128"/>
                <a:ea typeface="HGPｺﾞｼｯｸM" panose="020B0600000000000000" pitchFamily="50" charset="-128"/>
              </a:defRPr>
            </a:lvl1pPr>
          </a:lstStyle>
          <a:p>
            <a:pPr>
              <a:defRPr/>
            </a:pPr>
            <a:fld id="{1C544D5D-A0B8-4CE9-97A6-92DF6370A7AB}" type="slidenum">
              <a:rPr lang="ja-JP" altLang="en-US"/>
              <a:pPr>
                <a:defRPr/>
              </a:pPr>
              <a:t>‹#›</a:t>
            </a:fld>
            <a:endParaRPr lang="ja-JP" altLang="en-US"/>
          </a:p>
        </p:txBody>
      </p:sp>
    </p:spTree>
    <p:extLst>
      <p:ext uri="{BB962C8B-B14F-4D97-AF65-F5344CB8AC3E}">
        <p14:creationId xmlns:p14="http://schemas.microsoft.com/office/powerpoint/2010/main" val="162155442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63"/>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663"/>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defTabSz="844083" eaLnBrk="0" fontAlgn="base" hangingPunct="0">
              <a:spcBef>
                <a:spcPct val="0"/>
              </a:spcBef>
              <a:spcAft>
                <a:spcPct val="0"/>
              </a:spcAft>
              <a:defRPr>
                <a:latin typeface="HGPｺﾞｼｯｸM" panose="020B0600000000000000" pitchFamily="50" charset="-128"/>
                <a:ea typeface="HGPｺﾞｼｯｸM" panose="020B0600000000000000" pitchFamily="50" charset="-128"/>
              </a:defRPr>
            </a:lvl1pPr>
          </a:lstStyle>
          <a:p>
            <a:pPr>
              <a:defRPr/>
            </a:pPr>
            <a:endParaRPr lang="ja-JP" altLang="en-US"/>
          </a:p>
        </p:txBody>
      </p:sp>
      <p:sp>
        <p:nvSpPr>
          <p:cNvPr id="5" name="フッター プレースホルダ 4"/>
          <p:cNvSpPr>
            <a:spLocks noGrp="1"/>
          </p:cNvSpPr>
          <p:nvPr>
            <p:ph type="ftr" sz="quarter" idx="11"/>
          </p:nvPr>
        </p:nvSpPr>
        <p:spPr/>
        <p:txBody>
          <a:bodyPr/>
          <a:lstStyle>
            <a:lvl1pPr defTabSz="844083" eaLnBrk="0" fontAlgn="base" hangingPunct="0">
              <a:spcBef>
                <a:spcPct val="0"/>
              </a:spcBef>
              <a:spcAft>
                <a:spcPct val="0"/>
              </a:spcAft>
              <a:defRPr>
                <a:latin typeface="HGPｺﾞｼｯｸM" panose="020B0600000000000000" pitchFamily="50" charset="-128"/>
                <a:ea typeface="HGPｺﾞｼｯｸM" panose="020B0600000000000000" pitchFamily="50" charset="-128"/>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defTabSz="844083" eaLnBrk="0" hangingPunct="0">
              <a:defRPr>
                <a:latin typeface="HGPｺﾞｼｯｸM" panose="020B0600000000000000" pitchFamily="50" charset="-128"/>
                <a:ea typeface="HGPｺﾞｼｯｸM" panose="020B0600000000000000" pitchFamily="50" charset="-128"/>
              </a:defRPr>
            </a:lvl1pPr>
          </a:lstStyle>
          <a:p>
            <a:pPr>
              <a:defRPr/>
            </a:pPr>
            <a:fld id="{0551CBB8-5D0A-48BD-9685-057CC710D54D}" type="slidenum">
              <a:rPr lang="ja-JP" altLang="en-US"/>
              <a:pPr>
                <a:defRPr/>
              </a:pPr>
              <a:t>‹#›</a:t>
            </a:fld>
            <a:endParaRPr lang="ja-JP" altLang="en-US"/>
          </a:p>
        </p:txBody>
      </p:sp>
    </p:spTree>
    <p:extLst>
      <p:ext uri="{BB962C8B-B14F-4D97-AF65-F5344CB8AC3E}">
        <p14:creationId xmlns:p14="http://schemas.microsoft.com/office/powerpoint/2010/main" val="183841545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userDrawn="1">
  <p:cSld name="Title, Subtitle &amp; Content">
    <p:spTree>
      <p:nvGrpSpPr>
        <p:cNvPr id="1" name=""/>
        <p:cNvGrpSpPr/>
        <p:nvPr/>
      </p:nvGrpSpPr>
      <p:grpSpPr>
        <a:xfrm>
          <a:off x="0" y="0"/>
          <a:ext cx="0" cy="0"/>
          <a:chOff x="0" y="0"/>
          <a:chExt cx="0" cy="0"/>
        </a:xfrm>
      </p:grpSpPr>
      <p:grpSp>
        <p:nvGrpSpPr>
          <p:cNvPr id="5" name="Group 9"/>
          <p:cNvGrpSpPr>
            <a:grpSpLocks/>
          </p:cNvGrpSpPr>
          <p:nvPr userDrawn="1"/>
        </p:nvGrpSpPr>
        <p:grpSpPr bwMode="auto">
          <a:xfrm>
            <a:off x="323851" y="1"/>
            <a:ext cx="8033238" cy="968375"/>
            <a:chOff x="323850" y="-1"/>
            <a:chExt cx="8032750" cy="968721"/>
          </a:xfrm>
        </p:grpSpPr>
        <p:sp>
          <p:nvSpPr>
            <p:cNvPr id="9" name="Rectangle 20"/>
            <p:cNvSpPr/>
            <p:nvPr userDrawn="1"/>
          </p:nvSpPr>
          <p:spPr>
            <a:xfrm>
              <a:off x="323850" y="-1"/>
              <a:ext cx="8032750" cy="968721"/>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0" lang="en-US" sz="1534">
                <a:solidFill>
                  <a:srgbClr val="FFFFFF"/>
                </a:solidFill>
              </a:endParaRPr>
            </a:p>
          </p:txBody>
        </p:sp>
        <p:sp>
          <p:nvSpPr>
            <p:cNvPr id="10" name="Rectangle 21"/>
            <p:cNvSpPr/>
            <p:nvPr userDrawn="1"/>
          </p:nvSpPr>
          <p:spPr>
            <a:xfrm>
              <a:off x="323850" y="-1"/>
              <a:ext cx="6165964" cy="8257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0" lang="en-US" sz="1534">
                <a:solidFill>
                  <a:srgbClr val="FFFFFF"/>
                </a:solidFill>
              </a:endParaRPr>
            </a:p>
          </p:txBody>
        </p:sp>
        <p:sp>
          <p:nvSpPr>
            <p:cNvPr id="11" name="Rectangle 22"/>
            <p:cNvSpPr/>
            <p:nvPr userDrawn="1"/>
          </p:nvSpPr>
          <p:spPr>
            <a:xfrm>
              <a:off x="6491278" y="876612"/>
              <a:ext cx="1865322" cy="921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0" lang="en-US" sz="1534">
                <a:solidFill>
                  <a:srgbClr val="FFFFFF"/>
                </a:solidFill>
              </a:endParaRPr>
            </a:p>
          </p:txBody>
        </p:sp>
      </p:grpSp>
      <p:sp>
        <p:nvSpPr>
          <p:cNvPr id="6" name="Title 1"/>
          <p:cNvSpPr>
            <a:spLocks noGrp="1"/>
          </p:cNvSpPr>
          <p:nvPr>
            <p:ph type="title"/>
          </p:nvPr>
        </p:nvSpPr>
        <p:spPr>
          <a:xfrm>
            <a:off x="407102" y="139874"/>
            <a:ext cx="7862888" cy="457200"/>
          </a:xfrm>
        </p:spPr>
        <p:txBody>
          <a:bodyPr>
            <a:noAutofit/>
          </a:bodyPr>
          <a:lstStyle>
            <a:lvl1pPr algn="l">
              <a:defRPr sz="2386">
                <a:latin typeface="Arial" pitchFamily="34" charset="0"/>
                <a:cs typeface="Arial" pitchFamily="34" charset="0"/>
              </a:defRPr>
            </a:lvl1pPr>
          </a:lstStyle>
          <a:p>
            <a:r>
              <a:rPr lang="ja-JP" altLang="en-US" dirty="0"/>
              <a:t>マスター タイトルの書式設定</a:t>
            </a:r>
            <a:endParaRPr lang="en-US" dirty="0"/>
          </a:p>
        </p:txBody>
      </p:sp>
      <p:sp>
        <p:nvSpPr>
          <p:cNvPr id="7" name="Text Placeholder 7"/>
          <p:cNvSpPr>
            <a:spLocks noGrp="1"/>
          </p:cNvSpPr>
          <p:nvPr>
            <p:ph type="body" sz="quarter" idx="12"/>
          </p:nvPr>
        </p:nvSpPr>
        <p:spPr>
          <a:xfrm>
            <a:off x="457200" y="1524000"/>
            <a:ext cx="8153400" cy="4724400"/>
          </a:xfrm>
        </p:spPr>
        <p:txBody>
          <a:bodyPr/>
          <a:lstStyle>
            <a:lvl1pPr marL="0" indent="0">
              <a:buFontTx/>
              <a:buNone/>
              <a:defRPr sz="2386">
                <a:latin typeface="Arial" pitchFamily="34" charset="0"/>
                <a:cs typeface="Arial" pitchFamily="34" charset="0"/>
              </a:defRPr>
            </a:lvl1pPr>
            <a:lvl2pPr marL="587085" indent="-197499">
              <a:buClr>
                <a:srgbClr val="00B0F0"/>
              </a:buClr>
              <a:buFont typeface="Arial" pitchFamily="34" charset="0"/>
              <a:buChar char="•"/>
              <a:defRPr sz="2045">
                <a:latin typeface="Arial" pitchFamily="34" charset="0"/>
                <a:cs typeface="Arial" pitchFamily="34" charset="0"/>
              </a:defRPr>
            </a:lvl2pPr>
            <a:lvl3pPr marL="875217" indent="-192088">
              <a:buClr>
                <a:srgbClr val="00B0F0"/>
              </a:buClr>
              <a:buFont typeface="Arial" pitchFamily="34" charset="0"/>
              <a:buChar char="•"/>
              <a:defRPr sz="1875">
                <a:latin typeface="Arial" pitchFamily="34" charset="0"/>
                <a:cs typeface="Arial" pitchFamily="34" charset="0"/>
              </a:defRPr>
            </a:lvl3pPr>
            <a:lvl4pPr marL="1174170" indent="-202909">
              <a:buClr>
                <a:srgbClr val="00B0F0"/>
              </a:buClr>
              <a:buFont typeface="Arial" pitchFamily="34" charset="0"/>
              <a:buChar char="•"/>
              <a:defRPr>
                <a:latin typeface="Arial" pitchFamily="34" charset="0"/>
                <a:cs typeface="Arial" pitchFamily="34" charset="0"/>
              </a:defRPr>
            </a:lvl4pPr>
            <a:lvl5pPr marL="1753139" indent="-194793">
              <a:buClr>
                <a:srgbClr val="00B0F0"/>
              </a:buClr>
              <a:buFont typeface="Arial" pitchFamily="34" charset="0"/>
              <a:buChar char="•"/>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p:txBody>
      </p:sp>
      <p:sp>
        <p:nvSpPr>
          <p:cNvPr id="8" name="Text Placeholder 9"/>
          <p:cNvSpPr>
            <a:spLocks noGrp="1"/>
          </p:cNvSpPr>
          <p:nvPr>
            <p:ph type="body" sz="quarter" idx="13"/>
          </p:nvPr>
        </p:nvSpPr>
        <p:spPr>
          <a:xfrm>
            <a:off x="506504" y="611640"/>
            <a:ext cx="7710570" cy="277708"/>
          </a:xfrm>
        </p:spPr>
        <p:txBody>
          <a:bodyPr anchor="ctr">
            <a:noAutofit/>
          </a:bodyPr>
          <a:lstStyle>
            <a:lvl1pPr marL="0" indent="0">
              <a:buFontTx/>
              <a:buNone/>
              <a:defRPr sz="1704" baseline="0">
                <a:latin typeface="+mj-ea"/>
                <a:ea typeface="+mj-ea"/>
                <a:cs typeface="Arial" pitchFamily="34" charset="0"/>
              </a:defRPr>
            </a:lvl1pPr>
          </a:lstStyle>
          <a:p>
            <a:pPr lvl="0"/>
            <a:r>
              <a:rPr lang="ja-JP" altLang="en-US" dirty="0"/>
              <a:t>マスター テキストの書式設定</a:t>
            </a:r>
          </a:p>
        </p:txBody>
      </p:sp>
      <p:sp>
        <p:nvSpPr>
          <p:cNvPr id="12" name="Footer Placeholder 7"/>
          <p:cNvSpPr>
            <a:spLocks noGrp="1"/>
          </p:cNvSpPr>
          <p:nvPr>
            <p:ph type="ftr" sz="quarter" idx="14"/>
          </p:nvPr>
        </p:nvSpPr>
        <p:spPr>
          <a:xfrm>
            <a:off x="457200" y="6518275"/>
            <a:ext cx="4343400" cy="273050"/>
          </a:xfrm>
        </p:spPr>
        <p:txBody>
          <a:bodyPr lIns="91440" tIns="45720" rIns="91440" bIns="45720"/>
          <a:lstStyle>
            <a:lvl1pPr algn="l" defTabSz="844083" eaLnBrk="0" fontAlgn="base" hangingPunct="0">
              <a:spcBef>
                <a:spcPct val="0"/>
              </a:spcBef>
              <a:spcAft>
                <a:spcPct val="0"/>
              </a:spcAft>
              <a:defRPr sz="681">
                <a:solidFill>
                  <a:srgbClr val="9A9B9C"/>
                </a:solidFill>
                <a:latin typeface="+mn-lt"/>
                <a:ea typeface="HGPｺﾞｼｯｸM" panose="020B0600000000000000" pitchFamily="50" charset="-128"/>
              </a:defRPr>
            </a:lvl1pPr>
          </a:lstStyle>
          <a:p>
            <a:pPr>
              <a:defRPr/>
            </a:pPr>
            <a:r>
              <a:rPr lang="en-US"/>
              <a:t>CONFIDENTIAL</a:t>
            </a:r>
          </a:p>
        </p:txBody>
      </p:sp>
    </p:spTree>
    <p:extLst>
      <p:ext uri="{BB962C8B-B14F-4D97-AF65-F5344CB8AC3E}">
        <p14:creationId xmlns:p14="http://schemas.microsoft.com/office/powerpoint/2010/main" val="149977588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タイトルとグラフ">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a:t>マスタ タイトルの書式設定</a:t>
            </a:r>
          </a:p>
        </p:txBody>
      </p:sp>
      <p:sp>
        <p:nvSpPr>
          <p:cNvPr id="3" name="グラフ プレースホルダ 2"/>
          <p:cNvSpPr>
            <a:spLocks noGrp="1"/>
          </p:cNvSpPr>
          <p:nvPr>
            <p:ph type="chart" idx="1"/>
          </p:nvPr>
        </p:nvSpPr>
        <p:spPr>
          <a:xfrm>
            <a:off x="457200" y="1600200"/>
            <a:ext cx="8229600" cy="4525963"/>
          </a:xfrm>
        </p:spPr>
        <p:txBody>
          <a:bodyPr/>
          <a:lstStyle/>
          <a:p>
            <a:pPr lvl="0"/>
            <a:endParaRPr lang="ja-JP" alt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a:t>25</a:t>
            </a:r>
            <a:r>
              <a:rPr lang="zh-TW" altLang="en-US"/>
              <a:t>年度 報告書版</a:t>
            </a: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42917CD7-C4B8-4145-9725-02A68D535AEA}" type="slidenum">
              <a:rPr lang="en-US" altLang="ja-JP"/>
              <a:pPr>
                <a:defRPr/>
              </a:pPr>
              <a:t>‹#›</a:t>
            </a:fld>
            <a:endParaRPr lang="en-US" altLang="ja-JP"/>
          </a:p>
        </p:txBody>
      </p:sp>
    </p:spTree>
    <p:extLst>
      <p:ext uri="{BB962C8B-B14F-4D97-AF65-F5344CB8AC3E}">
        <p14:creationId xmlns:p14="http://schemas.microsoft.com/office/powerpoint/2010/main" val="1620788450"/>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76"/>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89480" indent="0" algn="ctr">
              <a:buNone/>
              <a:defRPr>
                <a:solidFill>
                  <a:schemeClr val="tx1">
                    <a:tint val="75000"/>
                  </a:schemeClr>
                </a:solidFill>
              </a:defRPr>
            </a:lvl2pPr>
            <a:lvl3pPr marL="778958" indent="0" algn="ctr">
              <a:buNone/>
              <a:defRPr>
                <a:solidFill>
                  <a:schemeClr val="tx1">
                    <a:tint val="75000"/>
                  </a:schemeClr>
                </a:solidFill>
              </a:defRPr>
            </a:lvl3pPr>
            <a:lvl4pPr marL="1168438" indent="0" algn="ctr">
              <a:buNone/>
              <a:defRPr>
                <a:solidFill>
                  <a:schemeClr val="tx1">
                    <a:tint val="75000"/>
                  </a:schemeClr>
                </a:solidFill>
              </a:defRPr>
            </a:lvl4pPr>
            <a:lvl5pPr marL="1557916" indent="0" algn="ctr">
              <a:buNone/>
              <a:defRPr>
                <a:solidFill>
                  <a:schemeClr val="tx1">
                    <a:tint val="75000"/>
                  </a:schemeClr>
                </a:solidFill>
              </a:defRPr>
            </a:lvl5pPr>
            <a:lvl6pPr marL="1947395" indent="0" algn="ctr">
              <a:buNone/>
              <a:defRPr>
                <a:solidFill>
                  <a:schemeClr val="tx1">
                    <a:tint val="75000"/>
                  </a:schemeClr>
                </a:solidFill>
              </a:defRPr>
            </a:lvl6pPr>
            <a:lvl7pPr marL="2336875" indent="0" algn="ctr">
              <a:buNone/>
              <a:defRPr>
                <a:solidFill>
                  <a:schemeClr val="tx1">
                    <a:tint val="75000"/>
                  </a:schemeClr>
                </a:solidFill>
              </a:defRPr>
            </a:lvl7pPr>
            <a:lvl8pPr marL="2726354" indent="0" algn="ctr">
              <a:buNone/>
              <a:defRPr>
                <a:solidFill>
                  <a:schemeClr val="tx1">
                    <a:tint val="75000"/>
                  </a:schemeClr>
                </a:solidFill>
              </a:defRPr>
            </a:lvl8pPr>
            <a:lvl9pPr marL="3115832" indent="0" algn="ctr">
              <a:buNone/>
              <a:defRPr>
                <a:solidFill>
                  <a:schemeClr val="tx1">
                    <a:tint val="75000"/>
                  </a:schemeClr>
                </a:solidFill>
              </a:defRPr>
            </a:lvl9pPr>
          </a:lstStyle>
          <a:p>
            <a:r>
              <a:rPr lang="ja-JP" altLang="en-US"/>
              <a:t>マスタ サブタイトルの書式設定</a:t>
            </a:r>
          </a:p>
        </p:txBody>
      </p:sp>
      <p:sp>
        <p:nvSpPr>
          <p:cNvPr id="4" name="日付プレースホルダ 3"/>
          <p:cNvSpPr>
            <a:spLocks noGrp="1"/>
          </p:cNvSpPr>
          <p:nvPr>
            <p:ph type="dt" sz="half" idx="10"/>
          </p:nvPr>
        </p:nvSpPr>
        <p:spPr/>
        <p:txBody>
          <a:bodyPr/>
          <a:lstStyle>
            <a:lvl1pPr defTabSz="844104" eaLnBrk="0" fontAlgn="base" hangingPunct="0">
              <a:spcBef>
                <a:spcPct val="0"/>
              </a:spcBef>
              <a:spcAft>
                <a:spcPct val="0"/>
              </a:spcAft>
              <a:defRPr>
                <a:latin typeface="HGPｺﾞｼｯｸM" panose="020B0600000000000000" pitchFamily="50" charset="-128"/>
                <a:ea typeface="HGPｺﾞｼｯｸM" panose="020B0600000000000000" pitchFamily="50" charset="-128"/>
              </a:defRPr>
            </a:lvl1pPr>
          </a:lstStyle>
          <a:p>
            <a:pPr>
              <a:defRPr/>
            </a:pPr>
            <a:endParaRPr lang="ja-JP" altLang="en-US"/>
          </a:p>
        </p:txBody>
      </p:sp>
      <p:sp>
        <p:nvSpPr>
          <p:cNvPr id="5" name="フッター プレースホルダ 4"/>
          <p:cNvSpPr>
            <a:spLocks noGrp="1"/>
          </p:cNvSpPr>
          <p:nvPr>
            <p:ph type="ftr" sz="quarter" idx="11"/>
          </p:nvPr>
        </p:nvSpPr>
        <p:spPr/>
        <p:txBody>
          <a:bodyPr/>
          <a:lstStyle>
            <a:lvl1pPr defTabSz="844104" eaLnBrk="0" fontAlgn="base" hangingPunct="0">
              <a:spcBef>
                <a:spcPct val="0"/>
              </a:spcBef>
              <a:spcAft>
                <a:spcPct val="0"/>
              </a:spcAft>
              <a:defRPr>
                <a:latin typeface="HGPｺﾞｼｯｸM" panose="020B0600000000000000" pitchFamily="50" charset="-128"/>
                <a:ea typeface="HGPｺﾞｼｯｸM" panose="020B0600000000000000" pitchFamily="50" charset="-128"/>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defTabSz="844104" eaLnBrk="0" hangingPunct="0">
              <a:defRPr>
                <a:solidFill>
                  <a:srgbClr val="000000"/>
                </a:solidFill>
                <a:latin typeface="HGPｺﾞｼｯｸM" panose="020B0600000000000000" pitchFamily="50" charset="-128"/>
                <a:ea typeface="HGPｺﾞｼｯｸM" panose="020B0600000000000000" pitchFamily="50" charset="-128"/>
              </a:defRPr>
            </a:lvl1pPr>
          </a:lstStyle>
          <a:p>
            <a:pPr>
              <a:defRPr/>
            </a:pPr>
            <a:fld id="{96194255-4439-4996-AFB9-4B88FF86DCEB}" type="slidenum">
              <a:rPr lang="ja-JP" altLang="en-US"/>
              <a:pPr>
                <a:defRPr/>
              </a:pPr>
              <a:t>‹#›</a:t>
            </a:fld>
            <a:endParaRPr lang="ja-JP" altLang="en-US"/>
          </a:p>
        </p:txBody>
      </p:sp>
    </p:spTree>
    <p:extLst>
      <p:ext uri="{BB962C8B-B14F-4D97-AF65-F5344CB8AC3E}">
        <p14:creationId xmlns:p14="http://schemas.microsoft.com/office/powerpoint/2010/main" val="34538629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defTabSz="844104" eaLnBrk="0" fontAlgn="base" hangingPunct="0">
              <a:spcBef>
                <a:spcPct val="0"/>
              </a:spcBef>
              <a:spcAft>
                <a:spcPct val="0"/>
              </a:spcAft>
              <a:defRPr>
                <a:latin typeface="HGPｺﾞｼｯｸM" panose="020B0600000000000000" pitchFamily="50" charset="-128"/>
                <a:ea typeface="HGPｺﾞｼｯｸM" panose="020B0600000000000000" pitchFamily="50" charset="-128"/>
              </a:defRPr>
            </a:lvl1pPr>
          </a:lstStyle>
          <a:p>
            <a:pPr>
              <a:defRPr/>
            </a:pPr>
            <a:endParaRPr lang="ja-JP" altLang="en-US"/>
          </a:p>
        </p:txBody>
      </p:sp>
      <p:sp>
        <p:nvSpPr>
          <p:cNvPr id="5" name="フッター プレースホルダ 4"/>
          <p:cNvSpPr>
            <a:spLocks noGrp="1"/>
          </p:cNvSpPr>
          <p:nvPr>
            <p:ph type="ftr" sz="quarter" idx="11"/>
          </p:nvPr>
        </p:nvSpPr>
        <p:spPr/>
        <p:txBody>
          <a:bodyPr/>
          <a:lstStyle>
            <a:lvl1pPr defTabSz="844104" eaLnBrk="0" fontAlgn="base" hangingPunct="0">
              <a:spcBef>
                <a:spcPct val="0"/>
              </a:spcBef>
              <a:spcAft>
                <a:spcPct val="0"/>
              </a:spcAft>
              <a:defRPr>
                <a:latin typeface="HGPｺﾞｼｯｸM" panose="020B0600000000000000" pitchFamily="50" charset="-128"/>
                <a:ea typeface="HGPｺﾞｼｯｸM" panose="020B0600000000000000" pitchFamily="50" charset="-128"/>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defTabSz="844104" eaLnBrk="0" hangingPunct="0">
              <a:defRPr>
                <a:latin typeface="HGPｺﾞｼｯｸM" panose="020B0600000000000000" pitchFamily="50" charset="-128"/>
                <a:ea typeface="HGPｺﾞｼｯｸM" panose="020B0600000000000000" pitchFamily="50" charset="-128"/>
              </a:defRPr>
            </a:lvl1pPr>
          </a:lstStyle>
          <a:p>
            <a:pPr>
              <a:defRPr/>
            </a:pPr>
            <a:fld id="{CA4223A7-6A4B-422E-8FB2-BF20F4BF1EC3}" type="slidenum">
              <a:rPr lang="ja-JP" altLang="en-US"/>
              <a:pPr>
                <a:defRPr/>
              </a:pPr>
              <a:t>‹#›</a:t>
            </a:fld>
            <a:endParaRPr lang="ja-JP" altLang="en-US"/>
          </a:p>
        </p:txBody>
      </p:sp>
    </p:spTree>
    <p:extLst>
      <p:ext uri="{BB962C8B-B14F-4D97-AF65-F5344CB8AC3E}">
        <p14:creationId xmlns:p14="http://schemas.microsoft.com/office/powerpoint/2010/main" val="279537772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51"/>
            <a:ext cx="7772400" cy="1362075"/>
          </a:xfrm>
        </p:spPr>
        <p:txBody>
          <a:bodyPr anchor="t"/>
          <a:lstStyle>
            <a:lvl1pPr algn="l">
              <a:defRPr sz="3408"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22"/>
            <a:ext cx="7772400" cy="1500187"/>
          </a:xfrm>
        </p:spPr>
        <p:txBody>
          <a:bodyPr anchor="b"/>
          <a:lstStyle>
            <a:lvl1pPr marL="0" indent="0">
              <a:buNone/>
              <a:defRPr sz="1704">
                <a:solidFill>
                  <a:schemeClr val="tx1">
                    <a:tint val="75000"/>
                  </a:schemeClr>
                </a:solidFill>
              </a:defRPr>
            </a:lvl1pPr>
            <a:lvl2pPr marL="389480" indent="0">
              <a:buNone/>
              <a:defRPr sz="1534">
                <a:solidFill>
                  <a:schemeClr val="tx1">
                    <a:tint val="75000"/>
                  </a:schemeClr>
                </a:solidFill>
              </a:defRPr>
            </a:lvl2pPr>
            <a:lvl3pPr marL="778958" indent="0">
              <a:buNone/>
              <a:defRPr sz="1363">
                <a:solidFill>
                  <a:schemeClr val="tx1">
                    <a:tint val="75000"/>
                  </a:schemeClr>
                </a:solidFill>
              </a:defRPr>
            </a:lvl3pPr>
            <a:lvl4pPr marL="1168438" indent="0">
              <a:buNone/>
              <a:defRPr sz="1193">
                <a:solidFill>
                  <a:schemeClr val="tx1">
                    <a:tint val="75000"/>
                  </a:schemeClr>
                </a:solidFill>
              </a:defRPr>
            </a:lvl4pPr>
            <a:lvl5pPr marL="1557916" indent="0">
              <a:buNone/>
              <a:defRPr sz="1193">
                <a:solidFill>
                  <a:schemeClr val="tx1">
                    <a:tint val="75000"/>
                  </a:schemeClr>
                </a:solidFill>
              </a:defRPr>
            </a:lvl5pPr>
            <a:lvl6pPr marL="1947395" indent="0">
              <a:buNone/>
              <a:defRPr sz="1193">
                <a:solidFill>
                  <a:schemeClr val="tx1">
                    <a:tint val="75000"/>
                  </a:schemeClr>
                </a:solidFill>
              </a:defRPr>
            </a:lvl6pPr>
            <a:lvl7pPr marL="2336875" indent="0">
              <a:buNone/>
              <a:defRPr sz="1193">
                <a:solidFill>
                  <a:schemeClr val="tx1">
                    <a:tint val="75000"/>
                  </a:schemeClr>
                </a:solidFill>
              </a:defRPr>
            </a:lvl7pPr>
            <a:lvl8pPr marL="2726354" indent="0">
              <a:buNone/>
              <a:defRPr sz="1193">
                <a:solidFill>
                  <a:schemeClr val="tx1">
                    <a:tint val="75000"/>
                  </a:schemeClr>
                </a:solidFill>
              </a:defRPr>
            </a:lvl8pPr>
            <a:lvl9pPr marL="3115832" indent="0">
              <a:buNone/>
              <a:defRPr sz="1193">
                <a:solidFill>
                  <a:schemeClr val="tx1">
                    <a:tint val="75000"/>
                  </a:schemeClr>
                </a:solidFill>
              </a:defRPr>
            </a:lvl9pPr>
          </a:lstStyle>
          <a:p>
            <a:pPr lvl="0"/>
            <a:r>
              <a:rPr lang="ja-JP" altLang="en-US"/>
              <a:t>マスタ テキストの書式設定</a:t>
            </a:r>
          </a:p>
        </p:txBody>
      </p:sp>
      <p:sp>
        <p:nvSpPr>
          <p:cNvPr id="4" name="日付プレースホルダ 3"/>
          <p:cNvSpPr>
            <a:spLocks noGrp="1"/>
          </p:cNvSpPr>
          <p:nvPr>
            <p:ph type="dt" sz="half" idx="10"/>
          </p:nvPr>
        </p:nvSpPr>
        <p:spPr/>
        <p:txBody>
          <a:bodyPr/>
          <a:lstStyle>
            <a:lvl1pPr defTabSz="844104" eaLnBrk="0" fontAlgn="base" hangingPunct="0">
              <a:spcBef>
                <a:spcPct val="0"/>
              </a:spcBef>
              <a:spcAft>
                <a:spcPct val="0"/>
              </a:spcAft>
              <a:defRPr>
                <a:latin typeface="HGPｺﾞｼｯｸM" panose="020B0600000000000000" pitchFamily="50" charset="-128"/>
                <a:ea typeface="HGPｺﾞｼｯｸM" panose="020B0600000000000000" pitchFamily="50" charset="-128"/>
              </a:defRPr>
            </a:lvl1pPr>
          </a:lstStyle>
          <a:p>
            <a:pPr>
              <a:defRPr/>
            </a:pPr>
            <a:endParaRPr lang="ja-JP" altLang="en-US"/>
          </a:p>
        </p:txBody>
      </p:sp>
      <p:sp>
        <p:nvSpPr>
          <p:cNvPr id="5" name="フッター プレースホルダ 4"/>
          <p:cNvSpPr>
            <a:spLocks noGrp="1"/>
          </p:cNvSpPr>
          <p:nvPr>
            <p:ph type="ftr" sz="quarter" idx="11"/>
          </p:nvPr>
        </p:nvSpPr>
        <p:spPr/>
        <p:txBody>
          <a:bodyPr/>
          <a:lstStyle>
            <a:lvl1pPr defTabSz="844104" eaLnBrk="0" fontAlgn="base" hangingPunct="0">
              <a:spcBef>
                <a:spcPct val="0"/>
              </a:spcBef>
              <a:spcAft>
                <a:spcPct val="0"/>
              </a:spcAft>
              <a:defRPr>
                <a:latin typeface="HGPｺﾞｼｯｸM" panose="020B0600000000000000" pitchFamily="50" charset="-128"/>
                <a:ea typeface="HGPｺﾞｼｯｸM" panose="020B0600000000000000" pitchFamily="50" charset="-128"/>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defTabSz="844104" eaLnBrk="0" hangingPunct="0">
              <a:defRPr>
                <a:latin typeface="HGPｺﾞｼｯｸM" panose="020B0600000000000000" pitchFamily="50" charset="-128"/>
                <a:ea typeface="HGPｺﾞｼｯｸM" panose="020B0600000000000000" pitchFamily="50" charset="-128"/>
              </a:defRPr>
            </a:lvl1pPr>
          </a:lstStyle>
          <a:p>
            <a:pPr>
              <a:defRPr/>
            </a:pPr>
            <a:fld id="{330DB7CE-7E11-400D-B821-454507460A5D}" type="slidenum">
              <a:rPr lang="ja-JP" altLang="en-US"/>
              <a:pPr>
                <a:defRPr/>
              </a:pPr>
              <a:t>‹#›</a:t>
            </a:fld>
            <a:endParaRPr lang="ja-JP" altLang="en-US"/>
          </a:p>
        </p:txBody>
      </p:sp>
    </p:spTree>
    <p:extLst>
      <p:ext uri="{BB962C8B-B14F-4D97-AF65-F5344CB8AC3E}">
        <p14:creationId xmlns:p14="http://schemas.microsoft.com/office/powerpoint/2010/main" val="38533438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6"/>
            <a:ext cx="4038600" cy="4525963"/>
          </a:xfrm>
        </p:spPr>
        <p:txBody>
          <a:bodyPr/>
          <a:lstStyle>
            <a:lvl1pPr>
              <a:defRPr sz="2386"/>
            </a:lvl1pPr>
            <a:lvl2pPr>
              <a:defRPr sz="2045"/>
            </a:lvl2pPr>
            <a:lvl3pPr>
              <a:defRPr sz="1704"/>
            </a:lvl3pPr>
            <a:lvl4pPr>
              <a:defRPr sz="1534"/>
            </a:lvl4pPr>
            <a:lvl5pPr>
              <a:defRPr sz="1534"/>
            </a:lvl5pPr>
            <a:lvl6pPr>
              <a:defRPr sz="1534"/>
            </a:lvl6pPr>
            <a:lvl7pPr>
              <a:defRPr sz="1534"/>
            </a:lvl7pPr>
            <a:lvl8pPr>
              <a:defRPr sz="1534"/>
            </a:lvl8pPr>
            <a:lvl9pPr>
              <a:defRPr sz="1534"/>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6"/>
            <a:ext cx="4038600" cy="4525963"/>
          </a:xfrm>
        </p:spPr>
        <p:txBody>
          <a:bodyPr/>
          <a:lstStyle>
            <a:lvl1pPr>
              <a:defRPr sz="2386"/>
            </a:lvl1pPr>
            <a:lvl2pPr>
              <a:defRPr sz="2045"/>
            </a:lvl2pPr>
            <a:lvl3pPr>
              <a:defRPr sz="1704"/>
            </a:lvl3pPr>
            <a:lvl4pPr>
              <a:defRPr sz="1534"/>
            </a:lvl4pPr>
            <a:lvl5pPr>
              <a:defRPr sz="1534"/>
            </a:lvl5pPr>
            <a:lvl6pPr>
              <a:defRPr sz="1534"/>
            </a:lvl6pPr>
            <a:lvl7pPr>
              <a:defRPr sz="1534"/>
            </a:lvl7pPr>
            <a:lvl8pPr>
              <a:defRPr sz="1534"/>
            </a:lvl8pPr>
            <a:lvl9pPr>
              <a:defRPr sz="1534"/>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4"/>
          <p:cNvSpPr>
            <a:spLocks noGrp="1"/>
          </p:cNvSpPr>
          <p:nvPr>
            <p:ph type="dt" sz="half" idx="10"/>
          </p:nvPr>
        </p:nvSpPr>
        <p:spPr/>
        <p:txBody>
          <a:bodyPr/>
          <a:lstStyle>
            <a:lvl1pPr defTabSz="844104" eaLnBrk="0" fontAlgn="base" hangingPunct="0">
              <a:spcBef>
                <a:spcPct val="0"/>
              </a:spcBef>
              <a:spcAft>
                <a:spcPct val="0"/>
              </a:spcAft>
              <a:defRPr>
                <a:latin typeface="HGPｺﾞｼｯｸM" panose="020B0600000000000000" pitchFamily="50" charset="-128"/>
                <a:ea typeface="HGPｺﾞｼｯｸM" panose="020B0600000000000000" pitchFamily="50" charset="-128"/>
              </a:defRPr>
            </a:lvl1pPr>
          </a:lstStyle>
          <a:p>
            <a:pPr>
              <a:defRPr/>
            </a:pPr>
            <a:endParaRPr lang="ja-JP" altLang="en-US"/>
          </a:p>
        </p:txBody>
      </p:sp>
      <p:sp>
        <p:nvSpPr>
          <p:cNvPr id="6" name="フッター プレースホルダ 5"/>
          <p:cNvSpPr>
            <a:spLocks noGrp="1"/>
          </p:cNvSpPr>
          <p:nvPr>
            <p:ph type="ftr" sz="quarter" idx="11"/>
          </p:nvPr>
        </p:nvSpPr>
        <p:spPr/>
        <p:txBody>
          <a:bodyPr/>
          <a:lstStyle>
            <a:lvl1pPr defTabSz="844104" eaLnBrk="0" fontAlgn="base" hangingPunct="0">
              <a:spcBef>
                <a:spcPct val="0"/>
              </a:spcBef>
              <a:spcAft>
                <a:spcPct val="0"/>
              </a:spcAft>
              <a:defRPr>
                <a:latin typeface="HGPｺﾞｼｯｸM" panose="020B0600000000000000" pitchFamily="50" charset="-128"/>
                <a:ea typeface="HGPｺﾞｼｯｸM" panose="020B0600000000000000" pitchFamily="50" charset="-128"/>
              </a:defRPr>
            </a:lvl1pPr>
          </a:lstStyle>
          <a:p>
            <a:pPr>
              <a:defRPr/>
            </a:pPr>
            <a:endParaRPr lang="ja-JP" altLang="en-US"/>
          </a:p>
        </p:txBody>
      </p:sp>
      <p:sp>
        <p:nvSpPr>
          <p:cNvPr id="7" name="スライド番号プレースホルダ 6"/>
          <p:cNvSpPr>
            <a:spLocks noGrp="1"/>
          </p:cNvSpPr>
          <p:nvPr>
            <p:ph type="sldNum" sz="quarter" idx="12"/>
          </p:nvPr>
        </p:nvSpPr>
        <p:spPr/>
        <p:txBody>
          <a:bodyPr/>
          <a:lstStyle>
            <a:lvl1pPr defTabSz="844104" eaLnBrk="0" hangingPunct="0">
              <a:defRPr>
                <a:latin typeface="HGPｺﾞｼｯｸM" panose="020B0600000000000000" pitchFamily="50" charset="-128"/>
                <a:ea typeface="HGPｺﾞｼｯｸM" panose="020B0600000000000000" pitchFamily="50" charset="-128"/>
              </a:defRPr>
            </a:lvl1pPr>
          </a:lstStyle>
          <a:p>
            <a:pPr>
              <a:defRPr/>
            </a:pPr>
            <a:fld id="{31DC82CD-0CBF-4EB2-8357-B46FCDB07438}" type="slidenum">
              <a:rPr lang="ja-JP" altLang="en-US"/>
              <a:pPr>
                <a:defRPr/>
              </a:pPr>
              <a:t>‹#›</a:t>
            </a:fld>
            <a:endParaRPr lang="ja-JP" altLang="en-US"/>
          </a:p>
        </p:txBody>
      </p:sp>
    </p:spTree>
    <p:extLst>
      <p:ext uri="{BB962C8B-B14F-4D97-AF65-F5344CB8AC3E}">
        <p14:creationId xmlns:p14="http://schemas.microsoft.com/office/powerpoint/2010/main" val="353324405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045" b="1"/>
            </a:lvl1pPr>
            <a:lvl2pPr marL="389480" indent="0">
              <a:buNone/>
              <a:defRPr sz="1704" b="1"/>
            </a:lvl2pPr>
            <a:lvl3pPr marL="778958" indent="0">
              <a:buNone/>
              <a:defRPr sz="1534" b="1"/>
            </a:lvl3pPr>
            <a:lvl4pPr marL="1168438" indent="0">
              <a:buNone/>
              <a:defRPr sz="1363" b="1"/>
            </a:lvl4pPr>
            <a:lvl5pPr marL="1557916" indent="0">
              <a:buNone/>
              <a:defRPr sz="1363" b="1"/>
            </a:lvl5pPr>
            <a:lvl6pPr marL="1947395" indent="0">
              <a:buNone/>
              <a:defRPr sz="1363" b="1"/>
            </a:lvl6pPr>
            <a:lvl7pPr marL="2336875" indent="0">
              <a:buNone/>
              <a:defRPr sz="1363" b="1"/>
            </a:lvl7pPr>
            <a:lvl8pPr marL="2726354" indent="0">
              <a:buNone/>
              <a:defRPr sz="1363" b="1"/>
            </a:lvl8pPr>
            <a:lvl9pPr marL="3115832" indent="0">
              <a:buNone/>
              <a:defRPr sz="1363"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045"/>
            </a:lvl1pPr>
            <a:lvl2pPr>
              <a:defRPr sz="1704"/>
            </a:lvl2pPr>
            <a:lvl3pPr>
              <a:defRPr sz="1534"/>
            </a:lvl3pPr>
            <a:lvl4pPr>
              <a:defRPr sz="1363"/>
            </a:lvl4pPr>
            <a:lvl5pPr>
              <a:defRPr sz="1363"/>
            </a:lvl5pPr>
            <a:lvl6pPr>
              <a:defRPr sz="1363"/>
            </a:lvl6pPr>
            <a:lvl7pPr>
              <a:defRPr sz="1363"/>
            </a:lvl7pPr>
            <a:lvl8pPr>
              <a:defRPr sz="1363"/>
            </a:lvl8pPr>
            <a:lvl9pPr>
              <a:defRPr sz="1363"/>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31" y="1535113"/>
            <a:ext cx="4041775" cy="639762"/>
          </a:xfrm>
        </p:spPr>
        <p:txBody>
          <a:bodyPr anchor="b"/>
          <a:lstStyle>
            <a:lvl1pPr marL="0" indent="0">
              <a:buNone/>
              <a:defRPr sz="2045" b="1"/>
            </a:lvl1pPr>
            <a:lvl2pPr marL="389480" indent="0">
              <a:buNone/>
              <a:defRPr sz="1704" b="1"/>
            </a:lvl2pPr>
            <a:lvl3pPr marL="778958" indent="0">
              <a:buNone/>
              <a:defRPr sz="1534" b="1"/>
            </a:lvl3pPr>
            <a:lvl4pPr marL="1168438" indent="0">
              <a:buNone/>
              <a:defRPr sz="1363" b="1"/>
            </a:lvl4pPr>
            <a:lvl5pPr marL="1557916" indent="0">
              <a:buNone/>
              <a:defRPr sz="1363" b="1"/>
            </a:lvl5pPr>
            <a:lvl6pPr marL="1947395" indent="0">
              <a:buNone/>
              <a:defRPr sz="1363" b="1"/>
            </a:lvl6pPr>
            <a:lvl7pPr marL="2336875" indent="0">
              <a:buNone/>
              <a:defRPr sz="1363" b="1"/>
            </a:lvl7pPr>
            <a:lvl8pPr marL="2726354" indent="0">
              <a:buNone/>
              <a:defRPr sz="1363" b="1"/>
            </a:lvl8pPr>
            <a:lvl9pPr marL="3115832" indent="0">
              <a:buNone/>
              <a:defRPr sz="1363"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31" y="2174875"/>
            <a:ext cx="4041775" cy="3951288"/>
          </a:xfrm>
        </p:spPr>
        <p:txBody>
          <a:bodyPr/>
          <a:lstStyle>
            <a:lvl1pPr>
              <a:defRPr sz="2045"/>
            </a:lvl1pPr>
            <a:lvl2pPr>
              <a:defRPr sz="1704"/>
            </a:lvl2pPr>
            <a:lvl3pPr>
              <a:defRPr sz="1534"/>
            </a:lvl3pPr>
            <a:lvl4pPr>
              <a:defRPr sz="1363"/>
            </a:lvl4pPr>
            <a:lvl5pPr>
              <a:defRPr sz="1363"/>
            </a:lvl5pPr>
            <a:lvl6pPr>
              <a:defRPr sz="1363"/>
            </a:lvl6pPr>
            <a:lvl7pPr>
              <a:defRPr sz="1363"/>
            </a:lvl7pPr>
            <a:lvl8pPr>
              <a:defRPr sz="1363"/>
            </a:lvl8pPr>
            <a:lvl9pPr>
              <a:defRPr sz="1363"/>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6"/>
          <p:cNvSpPr>
            <a:spLocks noGrp="1"/>
          </p:cNvSpPr>
          <p:nvPr>
            <p:ph type="dt" sz="half" idx="10"/>
          </p:nvPr>
        </p:nvSpPr>
        <p:spPr/>
        <p:txBody>
          <a:bodyPr/>
          <a:lstStyle>
            <a:lvl1pPr defTabSz="844104" eaLnBrk="0" fontAlgn="base" hangingPunct="0">
              <a:spcBef>
                <a:spcPct val="0"/>
              </a:spcBef>
              <a:spcAft>
                <a:spcPct val="0"/>
              </a:spcAft>
              <a:defRPr>
                <a:latin typeface="HGPｺﾞｼｯｸM" panose="020B0600000000000000" pitchFamily="50" charset="-128"/>
                <a:ea typeface="HGPｺﾞｼｯｸM" panose="020B0600000000000000" pitchFamily="50" charset="-128"/>
              </a:defRPr>
            </a:lvl1pPr>
          </a:lstStyle>
          <a:p>
            <a:pPr>
              <a:defRPr/>
            </a:pPr>
            <a:endParaRPr lang="ja-JP" altLang="en-US"/>
          </a:p>
        </p:txBody>
      </p:sp>
      <p:sp>
        <p:nvSpPr>
          <p:cNvPr id="8" name="フッター プレースホルダ 7"/>
          <p:cNvSpPr>
            <a:spLocks noGrp="1"/>
          </p:cNvSpPr>
          <p:nvPr>
            <p:ph type="ftr" sz="quarter" idx="11"/>
          </p:nvPr>
        </p:nvSpPr>
        <p:spPr/>
        <p:txBody>
          <a:bodyPr/>
          <a:lstStyle>
            <a:lvl1pPr defTabSz="844104" eaLnBrk="0" fontAlgn="base" hangingPunct="0">
              <a:spcBef>
                <a:spcPct val="0"/>
              </a:spcBef>
              <a:spcAft>
                <a:spcPct val="0"/>
              </a:spcAft>
              <a:defRPr>
                <a:latin typeface="HGPｺﾞｼｯｸM" panose="020B0600000000000000" pitchFamily="50" charset="-128"/>
                <a:ea typeface="HGPｺﾞｼｯｸM" panose="020B0600000000000000" pitchFamily="50" charset="-128"/>
              </a:defRPr>
            </a:lvl1pPr>
          </a:lstStyle>
          <a:p>
            <a:pPr>
              <a:defRPr/>
            </a:pPr>
            <a:endParaRPr lang="ja-JP" altLang="en-US"/>
          </a:p>
        </p:txBody>
      </p:sp>
      <p:sp>
        <p:nvSpPr>
          <p:cNvPr id="9" name="スライド番号プレースホルダ 8"/>
          <p:cNvSpPr>
            <a:spLocks noGrp="1"/>
          </p:cNvSpPr>
          <p:nvPr>
            <p:ph type="sldNum" sz="quarter" idx="12"/>
          </p:nvPr>
        </p:nvSpPr>
        <p:spPr/>
        <p:txBody>
          <a:bodyPr/>
          <a:lstStyle>
            <a:lvl1pPr defTabSz="844104" eaLnBrk="0" hangingPunct="0">
              <a:defRPr>
                <a:latin typeface="HGPｺﾞｼｯｸM" panose="020B0600000000000000" pitchFamily="50" charset="-128"/>
                <a:ea typeface="HGPｺﾞｼｯｸM" panose="020B0600000000000000" pitchFamily="50" charset="-128"/>
              </a:defRPr>
            </a:lvl1pPr>
          </a:lstStyle>
          <a:p>
            <a:pPr>
              <a:defRPr/>
            </a:pPr>
            <a:fld id="{A7FC9D07-0E21-4E35-8001-E840022B14E0}" type="slidenum">
              <a:rPr lang="ja-JP" altLang="en-US"/>
              <a:pPr>
                <a:defRPr/>
              </a:pPr>
              <a:t>‹#›</a:t>
            </a:fld>
            <a:endParaRPr lang="ja-JP" altLang="en-US"/>
          </a:p>
        </p:txBody>
      </p:sp>
    </p:spTree>
    <p:extLst>
      <p:ext uri="{BB962C8B-B14F-4D97-AF65-F5344CB8AC3E}">
        <p14:creationId xmlns:p14="http://schemas.microsoft.com/office/powerpoint/2010/main" val="313735746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日付プレースホルダ 2"/>
          <p:cNvSpPr>
            <a:spLocks noGrp="1"/>
          </p:cNvSpPr>
          <p:nvPr>
            <p:ph type="dt" sz="half" idx="10"/>
          </p:nvPr>
        </p:nvSpPr>
        <p:spPr/>
        <p:txBody>
          <a:bodyPr/>
          <a:lstStyle>
            <a:lvl1pPr defTabSz="844104" eaLnBrk="0" fontAlgn="base" hangingPunct="0">
              <a:spcBef>
                <a:spcPct val="0"/>
              </a:spcBef>
              <a:spcAft>
                <a:spcPct val="0"/>
              </a:spcAft>
              <a:defRPr>
                <a:latin typeface="HGPｺﾞｼｯｸM" panose="020B0600000000000000" pitchFamily="50" charset="-128"/>
                <a:ea typeface="HGPｺﾞｼｯｸM" panose="020B0600000000000000" pitchFamily="50" charset="-128"/>
              </a:defRPr>
            </a:lvl1pPr>
          </a:lstStyle>
          <a:p>
            <a:pPr>
              <a:defRPr/>
            </a:pPr>
            <a:endParaRPr lang="ja-JP" altLang="en-US"/>
          </a:p>
        </p:txBody>
      </p:sp>
      <p:sp>
        <p:nvSpPr>
          <p:cNvPr id="4" name="フッター プレースホルダ 3"/>
          <p:cNvSpPr>
            <a:spLocks noGrp="1"/>
          </p:cNvSpPr>
          <p:nvPr>
            <p:ph type="ftr" sz="quarter" idx="11"/>
          </p:nvPr>
        </p:nvSpPr>
        <p:spPr/>
        <p:txBody>
          <a:bodyPr/>
          <a:lstStyle>
            <a:lvl1pPr defTabSz="844104" eaLnBrk="0" fontAlgn="base" hangingPunct="0">
              <a:spcBef>
                <a:spcPct val="0"/>
              </a:spcBef>
              <a:spcAft>
                <a:spcPct val="0"/>
              </a:spcAft>
              <a:defRPr>
                <a:latin typeface="HGPｺﾞｼｯｸM" panose="020B0600000000000000" pitchFamily="50" charset="-128"/>
                <a:ea typeface="HGPｺﾞｼｯｸM" panose="020B0600000000000000" pitchFamily="50" charset="-128"/>
              </a:defRPr>
            </a:lvl1pPr>
          </a:lstStyle>
          <a:p>
            <a:pPr>
              <a:defRPr/>
            </a:pPr>
            <a:endParaRPr lang="ja-JP" altLang="en-US"/>
          </a:p>
        </p:txBody>
      </p:sp>
      <p:sp>
        <p:nvSpPr>
          <p:cNvPr id="5" name="スライド番号プレースホルダ 4"/>
          <p:cNvSpPr>
            <a:spLocks noGrp="1"/>
          </p:cNvSpPr>
          <p:nvPr>
            <p:ph type="sldNum" sz="quarter" idx="12"/>
          </p:nvPr>
        </p:nvSpPr>
        <p:spPr/>
        <p:txBody>
          <a:bodyPr/>
          <a:lstStyle>
            <a:lvl1pPr defTabSz="844104" eaLnBrk="0" hangingPunct="0">
              <a:defRPr>
                <a:latin typeface="HGPｺﾞｼｯｸM" panose="020B0600000000000000" pitchFamily="50" charset="-128"/>
                <a:ea typeface="HGPｺﾞｼｯｸM" panose="020B0600000000000000" pitchFamily="50" charset="-128"/>
              </a:defRPr>
            </a:lvl1pPr>
          </a:lstStyle>
          <a:p>
            <a:pPr>
              <a:defRPr/>
            </a:pPr>
            <a:fld id="{9014970F-C1F4-4DB1-BC98-5301830B6B07}" type="slidenum">
              <a:rPr lang="ja-JP" altLang="en-US"/>
              <a:pPr>
                <a:defRPr/>
              </a:pPr>
              <a:t>‹#›</a:t>
            </a:fld>
            <a:endParaRPr lang="ja-JP" altLang="en-US"/>
          </a:p>
        </p:txBody>
      </p:sp>
    </p:spTree>
    <p:extLst>
      <p:ext uri="{BB962C8B-B14F-4D97-AF65-F5344CB8AC3E}">
        <p14:creationId xmlns:p14="http://schemas.microsoft.com/office/powerpoint/2010/main" val="83469805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lvl1pPr defTabSz="844104" eaLnBrk="0" fontAlgn="base" hangingPunct="0">
              <a:spcBef>
                <a:spcPct val="0"/>
              </a:spcBef>
              <a:spcAft>
                <a:spcPct val="0"/>
              </a:spcAft>
              <a:defRPr>
                <a:latin typeface="HGPｺﾞｼｯｸM" panose="020B0600000000000000" pitchFamily="50" charset="-128"/>
                <a:ea typeface="HGPｺﾞｼｯｸM" panose="020B0600000000000000" pitchFamily="50" charset="-128"/>
              </a:defRPr>
            </a:lvl1pPr>
          </a:lstStyle>
          <a:p>
            <a:pPr>
              <a:defRPr/>
            </a:pPr>
            <a:endParaRPr lang="ja-JP" altLang="en-US"/>
          </a:p>
        </p:txBody>
      </p:sp>
      <p:sp>
        <p:nvSpPr>
          <p:cNvPr id="3" name="フッター プレースホルダ 2"/>
          <p:cNvSpPr>
            <a:spLocks noGrp="1"/>
          </p:cNvSpPr>
          <p:nvPr>
            <p:ph type="ftr" sz="quarter" idx="11"/>
          </p:nvPr>
        </p:nvSpPr>
        <p:spPr/>
        <p:txBody>
          <a:bodyPr/>
          <a:lstStyle>
            <a:lvl1pPr defTabSz="844104" eaLnBrk="0" fontAlgn="base" hangingPunct="0">
              <a:spcBef>
                <a:spcPct val="0"/>
              </a:spcBef>
              <a:spcAft>
                <a:spcPct val="0"/>
              </a:spcAft>
              <a:defRPr>
                <a:latin typeface="HGPｺﾞｼｯｸM" panose="020B0600000000000000" pitchFamily="50" charset="-128"/>
                <a:ea typeface="HGPｺﾞｼｯｸM" panose="020B0600000000000000" pitchFamily="50" charset="-128"/>
              </a:defRPr>
            </a:lvl1pPr>
          </a:lstStyle>
          <a:p>
            <a:pPr>
              <a:defRPr/>
            </a:pPr>
            <a:endParaRPr lang="ja-JP" altLang="en-US"/>
          </a:p>
        </p:txBody>
      </p:sp>
      <p:sp>
        <p:nvSpPr>
          <p:cNvPr id="4" name="スライド番号プレースホルダ 3"/>
          <p:cNvSpPr>
            <a:spLocks noGrp="1"/>
          </p:cNvSpPr>
          <p:nvPr>
            <p:ph type="sldNum" sz="quarter" idx="12"/>
          </p:nvPr>
        </p:nvSpPr>
        <p:spPr/>
        <p:txBody>
          <a:bodyPr/>
          <a:lstStyle>
            <a:lvl1pPr defTabSz="844104" eaLnBrk="0" hangingPunct="0">
              <a:defRPr>
                <a:latin typeface="HGPｺﾞｼｯｸM" panose="020B0600000000000000" pitchFamily="50" charset="-128"/>
                <a:ea typeface="HGPｺﾞｼｯｸM" panose="020B0600000000000000" pitchFamily="50" charset="-128"/>
              </a:defRPr>
            </a:lvl1pPr>
          </a:lstStyle>
          <a:p>
            <a:pPr>
              <a:defRPr/>
            </a:pPr>
            <a:fld id="{AB18384F-D626-4AA2-85AD-0F8FBE67724E}" type="slidenum">
              <a:rPr lang="ja-JP" altLang="en-US"/>
              <a:pPr>
                <a:defRPr/>
              </a:pPr>
              <a:t>‹#›</a:t>
            </a:fld>
            <a:endParaRPr lang="ja-JP" altLang="en-US"/>
          </a:p>
        </p:txBody>
      </p:sp>
    </p:spTree>
    <p:extLst>
      <p:ext uri="{BB962C8B-B14F-4D97-AF65-F5344CB8AC3E}">
        <p14:creationId xmlns:p14="http://schemas.microsoft.com/office/powerpoint/2010/main" val="175955775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7.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11" y="273053"/>
            <a:ext cx="3008313" cy="1162050"/>
          </a:xfrm>
        </p:spPr>
        <p:txBody>
          <a:bodyPr anchor="b"/>
          <a:lstStyle>
            <a:lvl1pPr algn="l">
              <a:defRPr sz="1704" b="1"/>
            </a:lvl1pPr>
          </a:lstStyle>
          <a:p>
            <a:r>
              <a:rPr lang="ja-JP" altLang="en-US"/>
              <a:t>マスタ タイトルの書式設定</a:t>
            </a:r>
          </a:p>
        </p:txBody>
      </p:sp>
      <p:sp>
        <p:nvSpPr>
          <p:cNvPr id="3" name="コンテンツ プレースホルダ 2"/>
          <p:cNvSpPr>
            <a:spLocks noGrp="1"/>
          </p:cNvSpPr>
          <p:nvPr>
            <p:ph idx="1"/>
          </p:nvPr>
        </p:nvSpPr>
        <p:spPr>
          <a:xfrm>
            <a:off x="3575053" y="273081"/>
            <a:ext cx="5111750" cy="5853113"/>
          </a:xfrm>
        </p:spPr>
        <p:txBody>
          <a:bodyPr/>
          <a:lstStyle>
            <a:lvl1pPr>
              <a:defRPr sz="2727"/>
            </a:lvl1pPr>
            <a:lvl2pPr>
              <a:defRPr sz="2386"/>
            </a:lvl2pPr>
            <a:lvl3pPr>
              <a:defRPr sz="2045"/>
            </a:lvl3pPr>
            <a:lvl4pPr>
              <a:defRPr sz="1704"/>
            </a:lvl4pPr>
            <a:lvl5pPr>
              <a:defRPr sz="1704"/>
            </a:lvl5pPr>
            <a:lvl6pPr>
              <a:defRPr sz="1704"/>
            </a:lvl6pPr>
            <a:lvl7pPr>
              <a:defRPr sz="1704"/>
            </a:lvl7pPr>
            <a:lvl8pPr>
              <a:defRPr sz="1704"/>
            </a:lvl8pPr>
            <a:lvl9pPr>
              <a:defRPr sz="1704"/>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11" y="1435103"/>
            <a:ext cx="3008313" cy="4691063"/>
          </a:xfrm>
        </p:spPr>
        <p:txBody>
          <a:bodyPr/>
          <a:lstStyle>
            <a:lvl1pPr marL="0" indent="0">
              <a:buNone/>
              <a:defRPr sz="1193"/>
            </a:lvl1pPr>
            <a:lvl2pPr marL="389480" indent="0">
              <a:buNone/>
              <a:defRPr sz="1023"/>
            </a:lvl2pPr>
            <a:lvl3pPr marL="778958" indent="0">
              <a:buNone/>
              <a:defRPr sz="852"/>
            </a:lvl3pPr>
            <a:lvl4pPr marL="1168438" indent="0">
              <a:buNone/>
              <a:defRPr sz="767"/>
            </a:lvl4pPr>
            <a:lvl5pPr marL="1557916" indent="0">
              <a:buNone/>
              <a:defRPr sz="767"/>
            </a:lvl5pPr>
            <a:lvl6pPr marL="1947395" indent="0">
              <a:buNone/>
              <a:defRPr sz="767"/>
            </a:lvl6pPr>
            <a:lvl7pPr marL="2336875" indent="0">
              <a:buNone/>
              <a:defRPr sz="767"/>
            </a:lvl7pPr>
            <a:lvl8pPr marL="2726354" indent="0">
              <a:buNone/>
              <a:defRPr sz="767"/>
            </a:lvl8pPr>
            <a:lvl9pPr marL="3115832" indent="0">
              <a:buNone/>
              <a:defRPr sz="767"/>
            </a:lvl9pPr>
          </a:lstStyle>
          <a:p>
            <a:pPr lvl="0"/>
            <a:r>
              <a:rPr lang="ja-JP" altLang="en-US"/>
              <a:t>マスタ テキストの書式設定</a:t>
            </a:r>
          </a:p>
        </p:txBody>
      </p:sp>
      <p:sp>
        <p:nvSpPr>
          <p:cNvPr id="5" name="日付プレースホルダ 4"/>
          <p:cNvSpPr>
            <a:spLocks noGrp="1"/>
          </p:cNvSpPr>
          <p:nvPr>
            <p:ph type="dt" sz="half" idx="10"/>
          </p:nvPr>
        </p:nvSpPr>
        <p:spPr/>
        <p:txBody>
          <a:bodyPr/>
          <a:lstStyle>
            <a:lvl1pPr defTabSz="844104" eaLnBrk="0" fontAlgn="base" hangingPunct="0">
              <a:spcBef>
                <a:spcPct val="0"/>
              </a:spcBef>
              <a:spcAft>
                <a:spcPct val="0"/>
              </a:spcAft>
              <a:defRPr>
                <a:latin typeface="HGPｺﾞｼｯｸM" panose="020B0600000000000000" pitchFamily="50" charset="-128"/>
                <a:ea typeface="HGPｺﾞｼｯｸM" panose="020B0600000000000000" pitchFamily="50" charset="-128"/>
              </a:defRPr>
            </a:lvl1pPr>
          </a:lstStyle>
          <a:p>
            <a:pPr>
              <a:defRPr/>
            </a:pPr>
            <a:endParaRPr lang="ja-JP" altLang="en-US"/>
          </a:p>
        </p:txBody>
      </p:sp>
      <p:sp>
        <p:nvSpPr>
          <p:cNvPr id="6" name="フッター プレースホルダ 5"/>
          <p:cNvSpPr>
            <a:spLocks noGrp="1"/>
          </p:cNvSpPr>
          <p:nvPr>
            <p:ph type="ftr" sz="quarter" idx="11"/>
          </p:nvPr>
        </p:nvSpPr>
        <p:spPr/>
        <p:txBody>
          <a:bodyPr/>
          <a:lstStyle>
            <a:lvl1pPr defTabSz="844104" eaLnBrk="0" fontAlgn="base" hangingPunct="0">
              <a:spcBef>
                <a:spcPct val="0"/>
              </a:spcBef>
              <a:spcAft>
                <a:spcPct val="0"/>
              </a:spcAft>
              <a:defRPr>
                <a:latin typeface="HGPｺﾞｼｯｸM" panose="020B0600000000000000" pitchFamily="50" charset="-128"/>
                <a:ea typeface="HGPｺﾞｼｯｸM" panose="020B0600000000000000" pitchFamily="50" charset="-128"/>
              </a:defRPr>
            </a:lvl1pPr>
          </a:lstStyle>
          <a:p>
            <a:pPr>
              <a:defRPr/>
            </a:pPr>
            <a:endParaRPr lang="ja-JP" altLang="en-US"/>
          </a:p>
        </p:txBody>
      </p:sp>
      <p:sp>
        <p:nvSpPr>
          <p:cNvPr id="7" name="スライド番号プレースホルダ 6"/>
          <p:cNvSpPr>
            <a:spLocks noGrp="1"/>
          </p:cNvSpPr>
          <p:nvPr>
            <p:ph type="sldNum" sz="quarter" idx="12"/>
          </p:nvPr>
        </p:nvSpPr>
        <p:spPr/>
        <p:txBody>
          <a:bodyPr/>
          <a:lstStyle>
            <a:lvl1pPr defTabSz="844104" eaLnBrk="0" hangingPunct="0">
              <a:defRPr>
                <a:latin typeface="HGPｺﾞｼｯｸM" panose="020B0600000000000000" pitchFamily="50" charset="-128"/>
                <a:ea typeface="HGPｺﾞｼｯｸM" panose="020B0600000000000000" pitchFamily="50" charset="-128"/>
              </a:defRPr>
            </a:lvl1pPr>
          </a:lstStyle>
          <a:p>
            <a:pPr>
              <a:defRPr/>
            </a:pPr>
            <a:fld id="{D518E81F-0D89-4512-9104-F61B13EC4262}" type="slidenum">
              <a:rPr lang="ja-JP" altLang="en-US"/>
              <a:pPr>
                <a:defRPr/>
              </a:pPr>
              <a:t>‹#›</a:t>
            </a:fld>
            <a:endParaRPr lang="ja-JP" altLang="en-US"/>
          </a:p>
        </p:txBody>
      </p:sp>
    </p:spTree>
    <p:extLst>
      <p:ext uri="{BB962C8B-B14F-4D97-AF65-F5344CB8AC3E}">
        <p14:creationId xmlns:p14="http://schemas.microsoft.com/office/powerpoint/2010/main" val="158389361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8.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3"/>
            <a:ext cx="5486400" cy="566738"/>
          </a:xfrm>
        </p:spPr>
        <p:txBody>
          <a:bodyPr anchor="b"/>
          <a:lstStyle>
            <a:lvl1pPr algn="l">
              <a:defRPr sz="1704" b="1"/>
            </a:lvl1pPr>
          </a:lstStyle>
          <a:p>
            <a:r>
              <a:rPr lang="ja-JP" altLang="en-US"/>
              <a:t>マスタ タイトルの書式設定</a:t>
            </a:r>
          </a:p>
        </p:txBody>
      </p:sp>
      <p:sp>
        <p:nvSpPr>
          <p:cNvPr id="3" name="図プレースホルダ 2"/>
          <p:cNvSpPr>
            <a:spLocks noGrp="1"/>
          </p:cNvSpPr>
          <p:nvPr>
            <p:ph type="pic" idx="1"/>
          </p:nvPr>
        </p:nvSpPr>
        <p:spPr>
          <a:xfrm>
            <a:off x="1792288" y="612778"/>
            <a:ext cx="5486400" cy="4114800"/>
          </a:xfrm>
        </p:spPr>
        <p:txBody>
          <a:bodyPr rtlCol="0">
            <a:normAutofit/>
          </a:bodyPr>
          <a:lstStyle>
            <a:lvl1pPr marL="0" indent="0">
              <a:buNone/>
              <a:defRPr sz="2727"/>
            </a:lvl1pPr>
            <a:lvl2pPr marL="389480" indent="0">
              <a:buNone/>
              <a:defRPr sz="2386"/>
            </a:lvl2pPr>
            <a:lvl3pPr marL="778958" indent="0">
              <a:buNone/>
              <a:defRPr sz="2045"/>
            </a:lvl3pPr>
            <a:lvl4pPr marL="1168438" indent="0">
              <a:buNone/>
              <a:defRPr sz="1704"/>
            </a:lvl4pPr>
            <a:lvl5pPr marL="1557916" indent="0">
              <a:buNone/>
              <a:defRPr sz="1704"/>
            </a:lvl5pPr>
            <a:lvl6pPr marL="1947395" indent="0">
              <a:buNone/>
              <a:defRPr sz="1704"/>
            </a:lvl6pPr>
            <a:lvl7pPr marL="2336875" indent="0">
              <a:buNone/>
              <a:defRPr sz="1704"/>
            </a:lvl7pPr>
            <a:lvl8pPr marL="2726354" indent="0">
              <a:buNone/>
              <a:defRPr sz="1704"/>
            </a:lvl8pPr>
            <a:lvl9pPr marL="3115832" indent="0">
              <a:buNone/>
              <a:defRPr sz="1704"/>
            </a:lvl9pPr>
          </a:lstStyle>
          <a:p>
            <a:pPr lvl="0"/>
            <a:endParaRPr lang="ja-JP" altLang="en-US" noProof="0" dirty="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193"/>
            </a:lvl1pPr>
            <a:lvl2pPr marL="389480" indent="0">
              <a:buNone/>
              <a:defRPr sz="1023"/>
            </a:lvl2pPr>
            <a:lvl3pPr marL="778958" indent="0">
              <a:buNone/>
              <a:defRPr sz="852"/>
            </a:lvl3pPr>
            <a:lvl4pPr marL="1168438" indent="0">
              <a:buNone/>
              <a:defRPr sz="767"/>
            </a:lvl4pPr>
            <a:lvl5pPr marL="1557916" indent="0">
              <a:buNone/>
              <a:defRPr sz="767"/>
            </a:lvl5pPr>
            <a:lvl6pPr marL="1947395" indent="0">
              <a:buNone/>
              <a:defRPr sz="767"/>
            </a:lvl6pPr>
            <a:lvl7pPr marL="2336875" indent="0">
              <a:buNone/>
              <a:defRPr sz="767"/>
            </a:lvl7pPr>
            <a:lvl8pPr marL="2726354" indent="0">
              <a:buNone/>
              <a:defRPr sz="767"/>
            </a:lvl8pPr>
            <a:lvl9pPr marL="3115832" indent="0">
              <a:buNone/>
              <a:defRPr sz="767"/>
            </a:lvl9pPr>
          </a:lstStyle>
          <a:p>
            <a:pPr lvl="0"/>
            <a:r>
              <a:rPr lang="ja-JP" altLang="en-US"/>
              <a:t>マスタ テキストの書式設定</a:t>
            </a:r>
          </a:p>
        </p:txBody>
      </p:sp>
      <p:sp>
        <p:nvSpPr>
          <p:cNvPr id="5" name="日付プレースホルダ 4"/>
          <p:cNvSpPr>
            <a:spLocks noGrp="1"/>
          </p:cNvSpPr>
          <p:nvPr>
            <p:ph type="dt" sz="half" idx="10"/>
          </p:nvPr>
        </p:nvSpPr>
        <p:spPr/>
        <p:txBody>
          <a:bodyPr/>
          <a:lstStyle>
            <a:lvl1pPr defTabSz="844104" eaLnBrk="0" fontAlgn="base" hangingPunct="0">
              <a:spcBef>
                <a:spcPct val="0"/>
              </a:spcBef>
              <a:spcAft>
                <a:spcPct val="0"/>
              </a:spcAft>
              <a:defRPr>
                <a:latin typeface="HGPｺﾞｼｯｸM" panose="020B0600000000000000" pitchFamily="50" charset="-128"/>
                <a:ea typeface="HGPｺﾞｼｯｸM" panose="020B0600000000000000" pitchFamily="50" charset="-128"/>
              </a:defRPr>
            </a:lvl1pPr>
          </a:lstStyle>
          <a:p>
            <a:pPr>
              <a:defRPr/>
            </a:pPr>
            <a:endParaRPr lang="ja-JP" altLang="en-US"/>
          </a:p>
        </p:txBody>
      </p:sp>
      <p:sp>
        <p:nvSpPr>
          <p:cNvPr id="6" name="フッター プレースホルダ 5"/>
          <p:cNvSpPr>
            <a:spLocks noGrp="1"/>
          </p:cNvSpPr>
          <p:nvPr>
            <p:ph type="ftr" sz="quarter" idx="11"/>
          </p:nvPr>
        </p:nvSpPr>
        <p:spPr/>
        <p:txBody>
          <a:bodyPr/>
          <a:lstStyle>
            <a:lvl1pPr defTabSz="844104" eaLnBrk="0" fontAlgn="base" hangingPunct="0">
              <a:spcBef>
                <a:spcPct val="0"/>
              </a:spcBef>
              <a:spcAft>
                <a:spcPct val="0"/>
              </a:spcAft>
              <a:defRPr>
                <a:latin typeface="HGPｺﾞｼｯｸM" panose="020B0600000000000000" pitchFamily="50" charset="-128"/>
                <a:ea typeface="HGPｺﾞｼｯｸM" panose="020B0600000000000000" pitchFamily="50" charset="-128"/>
              </a:defRPr>
            </a:lvl1pPr>
          </a:lstStyle>
          <a:p>
            <a:pPr>
              <a:defRPr/>
            </a:pPr>
            <a:endParaRPr lang="ja-JP" altLang="en-US"/>
          </a:p>
        </p:txBody>
      </p:sp>
      <p:sp>
        <p:nvSpPr>
          <p:cNvPr id="7" name="スライド番号プレースホルダ 6"/>
          <p:cNvSpPr>
            <a:spLocks noGrp="1"/>
          </p:cNvSpPr>
          <p:nvPr>
            <p:ph type="sldNum" sz="quarter" idx="12"/>
          </p:nvPr>
        </p:nvSpPr>
        <p:spPr/>
        <p:txBody>
          <a:bodyPr/>
          <a:lstStyle>
            <a:lvl1pPr defTabSz="844104" eaLnBrk="0" hangingPunct="0">
              <a:defRPr>
                <a:latin typeface="HGPｺﾞｼｯｸM" panose="020B0600000000000000" pitchFamily="50" charset="-128"/>
                <a:ea typeface="HGPｺﾞｼｯｸM" panose="020B0600000000000000" pitchFamily="50" charset="-128"/>
              </a:defRPr>
            </a:lvl1pPr>
          </a:lstStyle>
          <a:p>
            <a:pPr>
              <a:defRPr/>
            </a:pPr>
            <a:fld id="{3095FE5B-5B75-4C36-9CCD-191C2872B856}" type="slidenum">
              <a:rPr lang="ja-JP" altLang="en-US"/>
              <a:pPr>
                <a:defRPr/>
              </a:pPr>
              <a:t>‹#›</a:t>
            </a:fld>
            <a:endParaRPr lang="ja-JP" altLang="en-US"/>
          </a:p>
        </p:txBody>
      </p:sp>
    </p:spTree>
    <p:extLst>
      <p:ext uri="{BB962C8B-B14F-4D97-AF65-F5344CB8AC3E}">
        <p14:creationId xmlns:p14="http://schemas.microsoft.com/office/powerpoint/2010/main" val="319764110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9.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defTabSz="844104" eaLnBrk="0" fontAlgn="base" hangingPunct="0">
              <a:spcBef>
                <a:spcPct val="0"/>
              </a:spcBef>
              <a:spcAft>
                <a:spcPct val="0"/>
              </a:spcAft>
              <a:defRPr>
                <a:latin typeface="HGPｺﾞｼｯｸM" panose="020B0600000000000000" pitchFamily="50" charset="-128"/>
                <a:ea typeface="HGPｺﾞｼｯｸM" panose="020B0600000000000000" pitchFamily="50" charset="-128"/>
              </a:defRPr>
            </a:lvl1pPr>
          </a:lstStyle>
          <a:p>
            <a:pPr>
              <a:defRPr/>
            </a:pPr>
            <a:endParaRPr lang="ja-JP" altLang="en-US"/>
          </a:p>
        </p:txBody>
      </p:sp>
      <p:sp>
        <p:nvSpPr>
          <p:cNvPr id="5" name="フッター プレースホルダ 4"/>
          <p:cNvSpPr>
            <a:spLocks noGrp="1"/>
          </p:cNvSpPr>
          <p:nvPr>
            <p:ph type="ftr" sz="quarter" idx="11"/>
          </p:nvPr>
        </p:nvSpPr>
        <p:spPr/>
        <p:txBody>
          <a:bodyPr/>
          <a:lstStyle>
            <a:lvl1pPr defTabSz="844104" eaLnBrk="0" fontAlgn="base" hangingPunct="0">
              <a:spcBef>
                <a:spcPct val="0"/>
              </a:spcBef>
              <a:spcAft>
                <a:spcPct val="0"/>
              </a:spcAft>
              <a:defRPr>
                <a:latin typeface="HGPｺﾞｼｯｸM" panose="020B0600000000000000" pitchFamily="50" charset="-128"/>
                <a:ea typeface="HGPｺﾞｼｯｸM" panose="020B0600000000000000" pitchFamily="50" charset="-128"/>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defTabSz="844104" eaLnBrk="0" hangingPunct="0">
              <a:defRPr>
                <a:latin typeface="HGPｺﾞｼｯｸM" panose="020B0600000000000000" pitchFamily="50" charset="-128"/>
                <a:ea typeface="HGPｺﾞｼｯｸM" panose="020B0600000000000000" pitchFamily="50" charset="-128"/>
              </a:defRPr>
            </a:lvl1pPr>
          </a:lstStyle>
          <a:p>
            <a:pPr>
              <a:defRPr/>
            </a:pPr>
            <a:fld id="{433CAF85-A9E9-4A07-9B40-96CB74327930}" type="slidenum">
              <a:rPr lang="ja-JP" altLang="en-US"/>
              <a:pPr>
                <a:defRPr/>
              </a:pPr>
              <a:t>‹#›</a:t>
            </a:fld>
            <a:endParaRPr lang="ja-JP" altLang="en-US"/>
          </a:p>
        </p:txBody>
      </p:sp>
    </p:spTree>
    <p:extLst>
      <p:ext uri="{BB962C8B-B14F-4D97-AF65-F5344CB8AC3E}">
        <p14:creationId xmlns:p14="http://schemas.microsoft.com/office/powerpoint/2010/main" val="19284029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6CDF6837-FA02-4DD6-8629-0A9DDFF7D053}" type="datetime1">
              <a:rPr lang="ja-JP" altLang="en-US" smtClean="0">
                <a:solidFill>
                  <a:prstClr val="black">
                    <a:tint val="75000"/>
                  </a:prstClr>
                </a:solidFill>
              </a:rPr>
              <a:pPr/>
              <a:t>2023/11/8</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r>
              <a:rPr lang="ja-JP" altLang="en-US">
                <a:solidFill>
                  <a:prstClr val="black">
                    <a:tint val="75000"/>
                  </a:prstClr>
                </a:solidFill>
              </a:rPr>
              <a:t>認知症教育プログラム</a:t>
            </a:r>
            <a:r>
              <a:rPr lang="en-US" altLang="ja-JP">
                <a:solidFill>
                  <a:prstClr val="black">
                    <a:tint val="75000"/>
                  </a:prstClr>
                </a:solidFill>
              </a:rPr>
              <a:t>β</a:t>
            </a:r>
            <a:r>
              <a:rPr lang="ja-JP" altLang="en-US">
                <a:solidFill>
                  <a:prstClr val="black">
                    <a:tint val="75000"/>
                  </a:prstClr>
                </a:solidFill>
              </a:rPr>
              <a:t>　</a:t>
            </a:r>
            <a:r>
              <a:rPr lang="en-US" altLang="ja-JP">
                <a:solidFill>
                  <a:prstClr val="black">
                    <a:tint val="75000"/>
                  </a:prstClr>
                </a:solidFill>
              </a:rPr>
              <a:t>Ver.1.1</a:t>
            </a: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2DE4691A-696D-4AA3-B921-C52E33D84B6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673102285"/>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67"/>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667"/>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defTabSz="844104" eaLnBrk="0" fontAlgn="base" hangingPunct="0">
              <a:spcBef>
                <a:spcPct val="0"/>
              </a:spcBef>
              <a:spcAft>
                <a:spcPct val="0"/>
              </a:spcAft>
              <a:defRPr>
                <a:latin typeface="HGPｺﾞｼｯｸM" panose="020B0600000000000000" pitchFamily="50" charset="-128"/>
                <a:ea typeface="HGPｺﾞｼｯｸM" panose="020B0600000000000000" pitchFamily="50" charset="-128"/>
              </a:defRPr>
            </a:lvl1pPr>
          </a:lstStyle>
          <a:p>
            <a:pPr>
              <a:defRPr/>
            </a:pPr>
            <a:endParaRPr lang="ja-JP" altLang="en-US"/>
          </a:p>
        </p:txBody>
      </p:sp>
      <p:sp>
        <p:nvSpPr>
          <p:cNvPr id="5" name="フッター プレースホルダ 4"/>
          <p:cNvSpPr>
            <a:spLocks noGrp="1"/>
          </p:cNvSpPr>
          <p:nvPr>
            <p:ph type="ftr" sz="quarter" idx="11"/>
          </p:nvPr>
        </p:nvSpPr>
        <p:spPr/>
        <p:txBody>
          <a:bodyPr/>
          <a:lstStyle>
            <a:lvl1pPr defTabSz="844104" eaLnBrk="0" fontAlgn="base" hangingPunct="0">
              <a:spcBef>
                <a:spcPct val="0"/>
              </a:spcBef>
              <a:spcAft>
                <a:spcPct val="0"/>
              </a:spcAft>
              <a:defRPr>
                <a:latin typeface="HGPｺﾞｼｯｸM" panose="020B0600000000000000" pitchFamily="50" charset="-128"/>
                <a:ea typeface="HGPｺﾞｼｯｸM" panose="020B0600000000000000" pitchFamily="50" charset="-128"/>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defTabSz="844104" eaLnBrk="0" hangingPunct="0">
              <a:defRPr>
                <a:latin typeface="HGPｺﾞｼｯｸM" panose="020B0600000000000000" pitchFamily="50" charset="-128"/>
                <a:ea typeface="HGPｺﾞｼｯｸM" panose="020B0600000000000000" pitchFamily="50" charset="-128"/>
              </a:defRPr>
            </a:lvl1pPr>
          </a:lstStyle>
          <a:p>
            <a:pPr>
              <a:defRPr/>
            </a:pPr>
            <a:fld id="{0C9B242F-A887-4121-BE12-151D937299CB}" type="slidenum">
              <a:rPr lang="ja-JP" altLang="en-US"/>
              <a:pPr>
                <a:defRPr/>
              </a:pPr>
              <a:t>‹#›</a:t>
            </a:fld>
            <a:endParaRPr lang="ja-JP" altLang="en-US"/>
          </a:p>
        </p:txBody>
      </p:sp>
    </p:spTree>
    <p:extLst>
      <p:ext uri="{BB962C8B-B14F-4D97-AF65-F5344CB8AC3E}">
        <p14:creationId xmlns:p14="http://schemas.microsoft.com/office/powerpoint/2010/main" val="199455796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1.xml><?xml version="1.0" encoding="utf-8"?>
<p:sldLayout xmlns:a="http://schemas.openxmlformats.org/drawingml/2006/main" xmlns:r="http://schemas.openxmlformats.org/officeDocument/2006/relationships" xmlns:p="http://schemas.openxmlformats.org/presentationml/2006/main" userDrawn="1">
  <p:cSld name="Title, Subtitle &amp; Content">
    <p:spTree>
      <p:nvGrpSpPr>
        <p:cNvPr id="1" name=""/>
        <p:cNvGrpSpPr/>
        <p:nvPr/>
      </p:nvGrpSpPr>
      <p:grpSpPr>
        <a:xfrm>
          <a:off x="0" y="0"/>
          <a:ext cx="0" cy="0"/>
          <a:chOff x="0" y="0"/>
          <a:chExt cx="0" cy="0"/>
        </a:xfrm>
      </p:grpSpPr>
      <p:grpSp>
        <p:nvGrpSpPr>
          <p:cNvPr id="5" name="Group 9"/>
          <p:cNvGrpSpPr>
            <a:grpSpLocks/>
          </p:cNvGrpSpPr>
          <p:nvPr userDrawn="1"/>
        </p:nvGrpSpPr>
        <p:grpSpPr bwMode="auto">
          <a:xfrm>
            <a:off x="323852" y="2"/>
            <a:ext cx="8033238" cy="968375"/>
            <a:chOff x="323850" y="-1"/>
            <a:chExt cx="8032750" cy="968721"/>
          </a:xfrm>
        </p:grpSpPr>
        <p:sp>
          <p:nvSpPr>
            <p:cNvPr id="9" name="Rectangle 20"/>
            <p:cNvSpPr/>
            <p:nvPr userDrawn="1"/>
          </p:nvSpPr>
          <p:spPr>
            <a:xfrm>
              <a:off x="323850" y="-1"/>
              <a:ext cx="8032750" cy="968721"/>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0" lang="en-US" sz="1534">
                <a:solidFill>
                  <a:srgbClr val="FFFFFF"/>
                </a:solidFill>
              </a:endParaRPr>
            </a:p>
          </p:txBody>
        </p:sp>
        <p:sp>
          <p:nvSpPr>
            <p:cNvPr id="10" name="Rectangle 21"/>
            <p:cNvSpPr/>
            <p:nvPr userDrawn="1"/>
          </p:nvSpPr>
          <p:spPr>
            <a:xfrm>
              <a:off x="323850" y="-1"/>
              <a:ext cx="6165964" cy="8257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0" lang="en-US" sz="1534">
                <a:solidFill>
                  <a:srgbClr val="FFFFFF"/>
                </a:solidFill>
              </a:endParaRPr>
            </a:p>
          </p:txBody>
        </p:sp>
        <p:sp>
          <p:nvSpPr>
            <p:cNvPr id="11" name="Rectangle 22"/>
            <p:cNvSpPr/>
            <p:nvPr userDrawn="1"/>
          </p:nvSpPr>
          <p:spPr>
            <a:xfrm>
              <a:off x="6491278" y="876612"/>
              <a:ext cx="1865322" cy="921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0" lang="en-US" sz="1534">
                <a:solidFill>
                  <a:srgbClr val="FFFFFF"/>
                </a:solidFill>
              </a:endParaRPr>
            </a:p>
          </p:txBody>
        </p:sp>
      </p:grpSp>
      <p:sp>
        <p:nvSpPr>
          <p:cNvPr id="6" name="Title 1"/>
          <p:cNvSpPr>
            <a:spLocks noGrp="1"/>
          </p:cNvSpPr>
          <p:nvPr>
            <p:ph type="title"/>
          </p:nvPr>
        </p:nvSpPr>
        <p:spPr>
          <a:xfrm>
            <a:off x="407103" y="139874"/>
            <a:ext cx="7862888" cy="457200"/>
          </a:xfrm>
        </p:spPr>
        <p:txBody>
          <a:bodyPr>
            <a:noAutofit/>
          </a:bodyPr>
          <a:lstStyle>
            <a:lvl1pPr algn="l">
              <a:defRPr sz="2386">
                <a:latin typeface="Arial" pitchFamily="34" charset="0"/>
                <a:cs typeface="Arial" pitchFamily="34" charset="0"/>
              </a:defRPr>
            </a:lvl1pPr>
          </a:lstStyle>
          <a:p>
            <a:r>
              <a:rPr lang="ja-JP" altLang="en-US" dirty="0"/>
              <a:t>マスター タイトルの書式設定</a:t>
            </a:r>
            <a:endParaRPr lang="en-US" dirty="0"/>
          </a:p>
        </p:txBody>
      </p:sp>
      <p:sp>
        <p:nvSpPr>
          <p:cNvPr id="7" name="Text Placeholder 7"/>
          <p:cNvSpPr>
            <a:spLocks noGrp="1"/>
          </p:cNvSpPr>
          <p:nvPr>
            <p:ph type="body" sz="quarter" idx="12"/>
          </p:nvPr>
        </p:nvSpPr>
        <p:spPr>
          <a:xfrm>
            <a:off x="457200" y="1524000"/>
            <a:ext cx="8153400" cy="4724400"/>
          </a:xfrm>
        </p:spPr>
        <p:txBody>
          <a:bodyPr/>
          <a:lstStyle>
            <a:lvl1pPr marL="0" indent="0">
              <a:buFontTx/>
              <a:buNone/>
              <a:defRPr sz="2386">
                <a:latin typeface="Arial" pitchFamily="34" charset="0"/>
                <a:cs typeface="Arial" pitchFamily="34" charset="0"/>
              </a:defRPr>
            </a:lvl1pPr>
            <a:lvl2pPr marL="587100" indent="-197504">
              <a:buClr>
                <a:srgbClr val="00B0F0"/>
              </a:buClr>
              <a:buFont typeface="Arial" pitchFamily="34" charset="0"/>
              <a:buChar char="•"/>
              <a:defRPr sz="2045">
                <a:latin typeface="Arial" pitchFamily="34" charset="0"/>
                <a:cs typeface="Arial" pitchFamily="34" charset="0"/>
              </a:defRPr>
            </a:lvl2pPr>
            <a:lvl3pPr marL="875239" indent="-192092">
              <a:buClr>
                <a:srgbClr val="00B0F0"/>
              </a:buClr>
              <a:buFont typeface="Arial" pitchFamily="34" charset="0"/>
              <a:buChar char="•"/>
              <a:defRPr sz="1875">
                <a:latin typeface="Arial" pitchFamily="34" charset="0"/>
                <a:cs typeface="Arial" pitchFamily="34" charset="0"/>
              </a:defRPr>
            </a:lvl3pPr>
            <a:lvl4pPr marL="1174200" indent="-202915">
              <a:buClr>
                <a:srgbClr val="00B0F0"/>
              </a:buClr>
              <a:buFont typeface="Arial" pitchFamily="34" charset="0"/>
              <a:buChar char="•"/>
              <a:defRPr>
                <a:latin typeface="Arial" pitchFamily="34" charset="0"/>
                <a:cs typeface="Arial" pitchFamily="34" charset="0"/>
              </a:defRPr>
            </a:lvl4pPr>
            <a:lvl5pPr marL="1753182" indent="-194799">
              <a:buClr>
                <a:srgbClr val="00B0F0"/>
              </a:buClr>
              <a:buFont typeface="Arial" pitchFamily="34" charset="0"/>
              <a:buChar char="•"/>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p:txBody>
      </p:sp>
      <p:sp>
        <p:nvSpPr>
          <p:cNvPr id="8" name="Text Placeholder 9"/>
          <p:cNvSpPr>
            <a:spLocks noGrp="1"/>
          </p:cNvSpPr>
          <p:nvPr>
            <p:ph type="body" sz="quarter" idx="13"/>
          </p:nvPr>
        </p:nvSpPr>
        <p:spPr>
          <a:xfrm>
            <a:off x="506505" y="611640"/>
            <a:ext cx="7710570" cy="277708"/>
          </a:xfrm>
        </p:spPr>
        <p:txBody>
          <a:bodyPr anchor="ctr">
            <a:noAutofit/>
          </a:bodyPr>
          <a:lstStyle>
            <a:lvl1pPr marL="0" indent="0">
              <a:buFontTx/>
              <a:buNone/>
              <a:defRPr sz="1704" baseline="0">
                <a:latin typeface="+mj-ea"/>
                <a:ea typeface="+mj-ea"/>
                <a:cs typeface="Arial" pitchFamily="34" charset="0"/>
              </a:defRPr>
            </a:lvl1pPr>
          </a:lstStyle>
          <a:p>
            <a:pPr lvl="0"/>
            <a:r>
              <a:rPr lang="ja-JP" altLang="en-US" dirty="0"/>
              <a:t>マスター テキストの書式設定</a:t>
            </a:r>
          </a:p>
        </p:txBody>
      </p:sp>
      <p:sp>
        <p:nvSpPr>
          <p:cNvPr id="12" name="Footer Placeholder 7"/>
          <p:cNvSpPr>
            <a:spLocks noGrp="1"/>
          </p:cNvSpPr>
          <p:nvPr>
            <p:ph type="ftr" sz="quarter" idx="14"/>
          </p:nvPr>
        </p:nvSpPr>
        <p:spPr>
          <a:xfrm>
            <a:off x="457200" y="6518275"/>
            <a:ext cx="4343400" cy="273050"/>
          </a:xfrm>
        </p:spPr>
        <p:txBody>
          <a:bodyPr lIns="91440" tIns="45720" rIns="91440" bIns="45720"/>
          <a:lstStyle>
            <a:lvl1pPr algn="l" defTabSz="844104" eaLnBrk="0" fontAlgn="base" hangingPunct="0">
              <a:spcBef>
                <a:spcPct val="0"/>
              </a:spcBef>
              <a:spcAft>
                <a:spcPct val="0"/>
              </a:spcAft>
              <a:defRPr sz="681">
                <a:solidFill>
                  <a:srgbClr val="9A9B9C"/>
                </a:solidFill>
                <a:latin typeface="+mn-lt"/>
                <a:ea typeface="HGPｺﾞｼｯｸM" panose="020B0600000000000000" pitchFamily="50" charset="-128"/>
              </a:defRPr>
            </a:lvl1pPr>
          </a:lstStyle>
          <a:p>
            <a:pPr>
              <a:defRPr/>
            </a:pPr>
            <a:r>
              <a:rPr lang="en-US"/>
              <a:t>CONFIDENTIAL</a:t>
            </a:r>
          </a:p>
        </p:txBody>
      </p:sp>
    </p:spTree>
    <p:extLst>
      <p:ext uri="{BB962C8B-B14F-4D97-AF65-F5344CB8AC3E}">
        <p14:creationId xmlns:p14="http://schemas.microsoft.com/office/powerpoint/2010/main" val="22186001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a:solidFill>
                  <a:srgbClr val="000000"/>
                </a:solidFill>
              </a:rPr>
              <a:t>25</a:t>
            </a:r>
            <a:r>
              <a:rPr lang="zh-TW" altLang="en-US">
                <a:solidFill>
                  <a:srgbClr val="000000"/>
                </a:solidFill>
              </a:rPr>
              <a:t>年度 報告書版</a:t>
            </a: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692DD8B-FE3F-49DF-A687-B22F02A7DE00}"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348302555"/>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a:solidFill>
                  <a:srgbClr val="000000"/>
                </a:solidFill>
              </a:rPr>
              <a:t>25</a:t>
            </a:r>
            <a:r>
              <a:rPr lang="zh-TW" altLang="en-US">
                <a:solidFill>
                  <a:srgbClr val="000000"/>
                </a:solidFill>
              </a:rPr>
              <a:t>年度 報告書版</a:t>
            </a: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ED978E9-DE30-41CA-8EE8-00A5622E5BAC}"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47943306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a:solidFill>
                  <a:srgbClr val="000000"/>
                </a:solidFill>
              </a:rPr>
              <a:t>25</a:t>
            </a:r>
            <a:r>
              <a:rPr lang="zh-TW" altLang="en-US">
                <a:solidFill>
                  <a:srgbClr val="000000"/>
                </a:solidFill>
              </a:rPr>
              <a:t>年度 報告書版</a:t>
            </a: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2AB2AB2-51DB-408A-B600-F25B7E4F6B17}"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044445174"/>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zh-TW">
                <a:solidFill>
                  <a:srgbClr val="000000"/>
                </a:solidFill>
              </a:rPr>
              <a:t>25</a:t>
            </a:r>
            <a:r>
              <a:rPr lang="zh-TW" altLang="en-US">
                <a:solidFill>
                  <a:srgbClr val="000000"/>
                </a:solidFill>
              </a:rPr>
              <a:t>年度 報告書版</a:t>
            </a: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F3F8703-6FC4-4414-85ED-5D21CC406812}"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924884564"/>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altLang="zh-TW">
                <a:solidFill>
                  <a:srgbClr val="000000"/>
                </a:solidFill>
              </a:rPr>
              <a:t>25</a:t>
            </a:r>
            <a:r>
              <a:rPr lang="zh-TW" altLang="en-US">
                <a:solidFill>
                  <a:srgbClr val="000000"/>
                </a:solidFill>
              </a:rPr>
              <a:t>年度 報告書版</a:t>
            </a:r>
            <a:endParaRPr lang="en-US" altLang="ja-JP">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9F4953DF-4FE0-4DFA-B181-20FED7819E3C}"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614549751"/>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altLang="zh-TW">
                <a:solidFill>
                  <a:srgbClr val="000000"/>
                </a:solidFill>
              </a:rPr>
              <a:t>25</a:t>
            </a:r>
            <a:r>
              <a:rPr lang="zh-TW" altLang="en-US">
                <a:solidFill>
                  <a:srgbClr val="000000"/>
                </a:solidFill>
              </a:rPr>
              <a:t>年度 報告書版</a:t>
            </a:r>
            <a:endParaRPr lang="en-US" altLang="ja-JP">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4DFD0690-3BE8-459D-9141-1EB876E57C24}"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32159689"/>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altLang="zh-TW">
                <a:solidFill>
                  <a:srgbClr val="000000"/>
                </a:solidFill>
              </a:rPr>
              <a:t>25</a:t>
            </a:r>
            <a:r>
              <a:rPr lang="zh-TW" altLang="en-US">
                <a:solidFill>
                  <a:srgbClr val="000000"/>
                </a:solidFill>
              </a:rPr>
              <a:t>年度 報告書版</a:t>
            </a:r>
            <a:endParaRPr lang="en-US" altLang="ja-JP">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76BDD78-7D16-481F-8A75-0A02351D7BF2}"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266449308"/>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zh-TW">
                <a:solidFill>
                  <a:srgbClr val="000000"/>
                </a:solidFill>
              </a:rPr>
              <a:t>25</a:t>
            </a:r>
            <a:r>
              <a:rPr lang="zh-TW" altLang="en-US">
                <a:solidFill>
                  <a:srgbClr val="000000"/>
                </a:solidFill>
              </a:rPr>
              <a:t>年度 報告書版</a:t>
            </a: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C964DE9-FB81-4F04-BE8C-C9F4B49BB229}"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6103452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4B0C326C-C922-46AA-8311-34C18E38B918}" type="datetime1">
              <a:rPr lang="ja-JP" altLang="en-US" smtClean="0">
                <a:solidFill>
                  <a:prstClr val="black">
                    <a:tint val="75000"/>
                  </a:prstClr>
                </a:solidFill>
              </a:rPr>
              <a:pPr/>
              <a:t>2023/11/8</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r>
              <a:rPr lang="ja-JP" altLang="en-US">
                <a:solidFill>
                  <a:prstClr val="black">
                    <a:tint val="75000"/>
                  </a:prstClr>
                </a:solidFill>
              </a:rPr>
              <a:t>認知症教育プログラム</a:t>
            </a:r>
            <a:r>
              <a:rPr lang="en-US" altLang="ja-JP">
                <a:solidFill>
                  <a:prstClr val="black">
                    <a:tint val="75000"/>
                  </a:prstClr>
                </a:solidFill>
              </a:rPr>
              <a:t>β</a:t>
            </a:r>
            <a:r>
              <a:rPr lang="ja-JP" altLang="en-US">
                <a:solidFill>
                  <a:prstClr val="black">
                    <a:tint val="75000"/>
                  </a:prstClr>
                </a:solidFill>
              </a:rPr>
              <a:t>　</a:t>
            </a:r>
            <a:r>
              <a:rPr lang="en-US" altLang="ja-JP">
                <a:solidFill>
                  <a:prstClr val="black">
                    <a:tint val="75000"/>
                  </a:prstClr>
                </a:solidFill>
              </a:rPr>
              <a:t>Ver.1.1</a:t>
            </a: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2DE4691A-696D-4AA3-B921-C52E33D84B6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504028819"/>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zh-TW">
                <a:solidFill>
                  <a:srgbClr val="000000"/>
                </a:solidFill>
              </a:rPr>
              <a:t>25</a:t>
            </a:r>
            <a:r>
              <a:rPr lang="zh-TW" altLang="en-US">
                <a:solidFill>
                  <a:srgbClr val="000000"/>
                </a:solidFill>
              </a:rPr>
              <a:t>年度 報告書版</a:t>
            </a: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D1EDBC8-D5B8-48C0-8208-1FB87774D4E7}"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05995770"/>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a:solidFill>
                  <a:srgbClr val="000000"/>
                </a:solidFill>
              </a:rPr>
              <a:t>25</a:t>
            </a:r>
            <a:r>
              <a:rPr lang="zh-TW" altLang="en-US">
                <a:solidFill>
                  <a:srgbClr val="000000"/>
                </a:solidFill>
              </a:rPr>
              <a:t>年度 報告書版</a:t>
            </a: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0CD7C83-2243-4216-A1FF-BE305B38E527}"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337042063"/>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a:solidFill>
                  <a:srgbClr val="000000"/>
                </a:solidFill>
              </a:rPr>
              <a:t>25</a:t>
            </a:r>
            <a:r>
              <a:rPr lang="zh-TW" altLang="en-US">
                <a:solidFill>
                  <a:srgbClr val="000000"/>
                </a:solidFill>
              </a:rPr>
              <a:t>年度 報告書版</a:t>
            </a: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40F330D-3BE1-4D29-916E-D9A920641102}"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091889985"/>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chart" preserve="1">
  <p:cSld name="タイトルとグラフ">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a:t>マスタ タイトルの書式設定</a:t>
            </a:r>
          </a:p>
        </p:txBody>
      </p:sp>
      <p:sp>
        <p:nvSpPr>
          <p:cNvPr id="3" name="グラフ プレースホルダ 2"/>
          <p:cNvSpPr>
            <a:spLocks noGrp="1"/>
          </p:cNvSpPr>
          <p:nvPr>
            <p:ph type="chart" idx="1"/>
          </p:nvPr>
        </p:nvSpPr>
        <p:spPr>
          <a:xfrm>
            <a:off x="457200" y="1600200"/>
            <a:ext cx="8229600" cy="4525963"/>
          </a:xfrm>
        </p:spPr>
        <p:txBody>
          <a:bodyPr/>
          <a:lstStyle/>
          <a:p>
            <a:pPr lvl="0"/>
            <a:endParaRPr lang="ja-JP" alt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a:solidFill>
                  <a:srgbClr val="000000"/>
                </a:solidFill>
              </a:rPr>
              <a:t>25</a:t>
            </a:r>
            <a:r>
              <a:rPr lang="zh-TW" altLang="en-US">
                <a:solidFill>
                  <a:srgbClr val="000000"/>
                </a:solidFill>
              </a:rPr>
              <a:t>年度 報告書版</a:t>
            </a: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2917CD7-C4B8-4145-9725-02A68D535AEA}"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521682230"/>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5644"/>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258"/>
            </a:lvl1pPr>
            <a:lvl2pPr marL="430088" indent="0" algn="ctr">
              <a:buNone/>
              <a:defRPr sz="1881"/>
            </a:lvl2pPr>
            <a:lvl3pPr marL="860176" indent="0" algn="ctr">
              <a:buNone/>
              <a:defRPr sz="1693"/>
            </a:lvl3pPr>
            <a:lvl4pPr marL="1290264" indent="0" algn="ctr">
              <a:buNone/>
              <a:defRPr sz="1505"/>
            </a:lvl4pPr>
            <a:lvl5pPr marL="1720352" indent="0" algn="ctr">
              <a:buNone/>
              <a:defRPr sz="1505"/>
            </a:lvl5pPr>
            <a:lvl6pPr marL="2150440" indent="0" algn="ctr">
              <a:buNone/>
              <a:defRPr sz="1505"/>
            </a:lvl6pPr>
            <a:lvl7pPr marL="2580528" indent="0" algn="ctr">
              <a:buNone/>
              <a:defRPr sz="1505"/>
            </a:lvl7pPr>
            <a:lvl8pPr marL="3010616" indent="0" algn="ctr">
              <a:buNone/>
              <a:defRPr sz="1505"/>
            </a:lvl8pPr>
            <a:lvl9pPr marL="3440704" indent="0" algn="ctr">
              <a:buNone/>
              <a:defRPr sz="1505"/>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5520237A-7FD3-4807-94A8-7FE4A99C82EF}" type="datetimeFigureOut">
              <a:rPr kumimoji="1" lang="ja-JP" altLang="en-US" smtClean="0">
                <a:solidFill>
                  <a:prstClr val="black">
                    <a:tint val="75000"/>
                  </a:prstClr>
                </a:solidFill>
              </a:rPr>
              <a:pPr/>
              <a:t>2023/11/8</a:t>
            </a:fld>
            <a:endParaRPr kumimoji="1"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kumimoji="1"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C0AD265-8D31-4806-8872-B5015743F237}" type="slidenum">
              <a:rPr kumimoji="1" lang="ja-JP" altLang="en-US" smtClean="0">
                <a:solidFill>
                  <a:prstClr val="black">
                    <a:tint val="75000"/>
                  </a:prstClr>
                </a:solidFill>
              </a:rPr>
              <a:pPr/>
              <a:t>‹#›</a:t>
            </a:fld>
            <a:endParaRPr kumimoji="1" lang="ja-JP" altLang="en-US">
              <a:solidFill>
                <a:prstClr val="black">
                  <a:tint val="75000"/>
                </a:prstClr>
              </a:solidFill>
            </a:endParaRPr>
          </a:p>
        </p:txBody>
      </p:sp>
    </p:spTree>
    <p:extLst>
      <p:ext uri="{BB962C8B-B14F-4D97-AF65-F5344CB8AC3E}">
        <p14:creationId xmlns:p14="http://schemas.microsoft.com/office/powerpoint/2010/main" val="3858877974"/>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520237A-7FD3-4807-94A8-7FE4A99C82EF}" type="datetimeFigureOut">
              <a:rPr kumimoji="1" lang="ja-JP" altLang="en-US" smtClean="0">
                <a:solidFill>
                  <a:prstClr val="black">
                    <a:tint val="75000"/>
                  </a:prstClr>
                </a:solidFill>
              </a:rPr>
              <a:pPr/>
              <a:t>2023/11/8</a:t>
            </a:fld>
            <a:endParaRPr kumimoji="1"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kumimoji="1"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C0AD265-8D31-4806-8872-B5015743F237}" type="slidenum">
              <a:rPr kumimoji="1" lang="ja-JP" altLang="en-US" smtClean="0">
                <a:solidFill>
                  <a:prstClr val="black">
                    <a:tint val="75000"/>
                  </a:prstClr>
                </a:solidFill>
              </a:rPr>
              <a:pPr/>
              <a:t>‹#›</a:t>
            </a:fld>
            <a:endParaRPr kumimoji="1" lang="ja-JP" altLang="en-US">
              <a:solidFill>
                <a:prstClr val="black">
                  <a:tint val="75000"/>
                </a:prstClr>
              </a:solidFill>
            </a:endParaRPr>
          </a:p>
        </p:txBody>
      </p:sp>
    </p:spTree>
    <p:extLst>
      <p:ext uri="{BB962C8B-B14F-4D97-AF65-F5344CB8AC3E}">
        <p14:creationId xmlns:p14="http://schemas.microsoft.com/office/powerpoint/2010/main" val="2078727781"/>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9" y="1709741"/>
            <a:ext cx="7886700" cy="2852737"/>
          </a:xfrm>
        </p:spPr>
        <p:txBody>
          <a:bodyPr anchor="b"/>
          <a:lstStyle>
            <a:lvl1pPr>
              <a:defRPr sz="5644"/>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9" y="4589466"/>
            <a:ext cx="7886700" cy="1500187"/>
          </a:xfrm>
        </p:spPr>
        <p:txBody>
          <a:bodyPr/>
          <a:lstStyle>
            <a:lvl1pPr marL="0" indent="0">
              <a:buNone/>
              <a:defRPr sz="2258">
                <a:solidFill>
                  <a:schemeClr val="tx1"/>
                </a:solidFill>
              </a:defRPr>
            </a:lvl1pPr>
            <a:lvl2pPr marL="430088" indent="0">
              <a:buNone/>
              <a:defRPr sz="1881">
                <a:solidFill>
                  <a:schemeClr val="tx1">
                    <a:tint val="75000"/>
                  </a:schemeClr>
                </a:solidFill>
              </a:defRPr>
            </a:lvl2pPr>
            <a:lvl3pPr marL="860176" indent="0">
              <a:buNone/>
              <a:defRPr sz="1693">
                <a:solidFill>
                  <a:schemeClr val="tx1">
                    <a:tint val="75000"/>
                  </a:schemeClr>
                </a:solidFill>
              </a:defRPr>
            </a:lvl3pPr>
            <a:lvl4pPr marL="1290264" indent="0">
              <a:buNone/>
              <a:defRPr sz="1505">
                <a:solidFill>
                  <a:schemeClr val="tx1">
                    <a:tint val="75000"/>
                  </a:schemeClr>
                </a:solidFill>
              </a:defRPr>
            </a:lvl4pPr>
            <a:lvl5pPr marL="1720352" indent="0">
              <a:buNone/>
              <a:defRPr sz="1505">
                <a:solidFill>
                  <a:schemeClr val="tx1">
                    <a:tint val="75000"/>
                  </a:schemeClr>
                </a:solidFill>
              </a:defRPr>
            </a:lvl5pPr>
            <a:lvl6pPr marL="2150440" indent="0">
              <a:buNone/>
              <a:defRPr sz="1505">
                <a:solidFill>
                  <a:schemeClr val="tx1">
                    <a:tint val="75000"/>
                  </a:schemeClr>
                </a:solidFill>
              </a:defRPr>
            </a:lvl6pPr>
            <a:lvl7pPr marL="2580528" indent="0">
              <a:buNone/>
              <a:defRPr sz="1505">
                <a:solidFill>
                  <a:schemeClr val="tx1">
                    <a:tint val="75000"/>
                  </a:schemeClr>
                </a:solidFill>
              </a:defRPr>
            </a:lvl7pPr>
            <a:lvl8pPr marL="3010616" indent="0">
              <a:buNone/>
              <a:defRPr sz="1505">
                <a:solidFill>
                  <a:schemeClr val="tx1">
                    <a:tint val="75000"/>
                  </a:schemeClr>
                </a:solidFill>
              </a:defRPr>
            </a:lvl8pPr>
            <a:lvl9pPr marL="3440704" indent="0">
              <a:buNone/>
              <a:defRPr sz="1505">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5520237A-7FD3-4807-94A8-7FE4A99C82EF}" type="datetimeFigureOut">
              <a:rPr kumimoji="1" lang="ja-JP" altLang="en-US" smtClean="0">
                <a:solidFill>
                  <a:prstClr val="black">
                    <a:tint val="75000"/>
                  </a:prstClr>
                </a:solidFill>
              </a:rPr>
              <a:pPr/>
              <a:t>2023/11/8</a:t>
            </a:fld>
            <a:endParaRPr kumimoji="1"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kumimoji="1"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C0AD265-8D31-4806-8872-B5015743F237}" type="slidenum">
              <a:rPr kumimoji="1" lang="ja-JP" altLang="en-US" smtClean="0">
                <a:solidFill>
                  <a:prstClr val="black">
                    <a:tint val="75000"/>
                  </a:prstClr>
                </a:solidFill>
              </a:rPr>
              <a:pPr/>
              <a:t>‹#›</a:t>
            </a:fld>
            <a:endParaRPr kumimoji="1" lang="ja-JP" altLang="en-US">
              <a:solidFill>
                <a:prstClr val="black">
                  <a:tint val="75000"/>
                </a:prstClr>
              </a:solidFill>
            </a:endParaRPr>
          </a:p>
        </p:txBody>
      </p:sp>
    </p:spTree>
    <p:extLst>
      <p:ext uri="{BB962C8B-B14F-4D97-AF65-F5344CB8AC3E}">
        <p14:creationId xmlns:p14="http://schemas.microsoft.com/office/powerpoint/2010/main" val="4273378755"/>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5520237A-7FD3-4807-94A8-7FE4A99C82EF}" type="datetimeFigureOut">
              <a:rPr kumimoji="1" lang="ja-JP" altLang="en-US" smtClean="0">
                <a:solidFill>
                  <a:prstClr val="black">
                    <a:tint val="75000"/>
                  </a:prstClr>
                </a:solidFill>
              </a:rPr>
              <a:pPr/>
              <a:t>2023/11/8</a:t>
            </a:fld>
            <a:endParaRPr kumimoji="1"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kumimoji="1"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C0AD265-8D31-4806-8872-B5015743F237}" type="slidenum">
              <a:rPr kumimoji="1" lang="ja-JP" altLang="en-US" smtClean="0">
                <a:solidFill>
                  <a:prstClr val="black">
                    <a:tint val="75000"/>
                  </a:prstClr>
                </a:solidFill>
              </a:rPr>
              <a:pPr/>
              <a:t>‹#›</a:t>
            </a:fld>
            <a:endParaRPr kumimoji="1" lang="ja-JP" altLang="en-US">
              <a:solidFill>
                <a:prstClr val="black">
                  <a:tint val="75000"/>
                </a:prstClr>
              </a:solidFill>
            </a:endParaRPr>
          </a:p>
        </p:txBody>
      </p:sp>
    </p:spTree>
    <p:extLst>
      <p:ext uri="{BB962C8B-B14F-4D97-AF65-F5344CB8AC3E}">
        <p14:creationId xmlns:p14="http://schemas.microsoft.com/office/powerpoint/2010/main" val="3654006905"/>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258" b="1"/>
            </a:lvl1pPr>
            <a:lvl2pPr marL="430088" indent="0">
              <a:buNone/>
              <a:defRPr sz="1881" b="1"/>
            </a:lvl2pPr>
            <a:lvl3pPr marL="860176" indent="0">
              <a:buNone/>
              <a:defRPr sz="1693" b="1"/>
            </a:lvl3pPr>
            <a:lvl4pPr marL="1290264" indent="0">
              <a:buNone/>
              <a:defRPr sz="1505" b="1"/>
            </a:lvl4pPr>
            <a:lvl5pPr marL="1720352" indent="0">
              <a:buNone/>
              <a:defRPr sz="1505" b="1"/>
            </a:lvl5pPr>
            <a:lvl6pPr marL="2150440" indent="0">
              <a:buNone/>
              <a:defRPr sz="1505" b="1"/>
            </a:lvl6pPr>
            <a:lvl7pPr marL="2580528" indent="0">
              <a:buNone/>
              <a:defRPr sz="1505" b="1"/>
            </a:lvl7pPr>
            <a:lvl8pPr marL="3010616" indent="0">
              <a:buNone/>
              <a:defRPr sz="1505" b="1"/>
            </a:lvl8pPr>
            <a:lvl9pPr marL="3440704" indent="0">
              <a:buNone/>
              <a:defRPr sz="1505"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2258" b="1"/>
            </a:lvl1pPr>
            <a:lvl2pPr marL="430088" indent="0">
              <a:buNone/>
              <a:defRPr sz="1881" b="1"/>
            </a:lvl2pPr>
            <a:lvl3pPr marL="860176" indent="0">
              <a:buNone/>
              <a:defRPr sz="1693" b="1"/>
            </a:lvl3pPr>
            <a:lvl4pPr marL="1290264" indent="0">
              <a:buNone/>
              <a:defRPr sz="1505" b="1"/>
            </a:lvl4pPr>
            <a:lvl5pPr marL="1720352" indent="0">
              <a:buNone/>
              <a:defRPr sz="1505" b="1"/>
            </a:lvl5pPr>
            <a:lvl6pPr marL="2150440" indent="0">
              <a:buNone/>
              <a:defRPr sz="1505" b="1"/>
            </a:lvl6pPr>
            <a:lvl7pPr marL="2580528" indent="0">
              <a:buNone/>
              <a:defRPr sz="1505" b="1"/>
            </a:lvl7pPr>
            <a:lvl8pPr marL="3010616" indent="0">
              <a:buNone/>
              <a:defRPr sz="1505" b="1"/>
            </a:lvl8pPr>
            <a:lvl9pPr marL="3440704" indent="0">
              <a:buNone/>
              <a:defRPr sz="1505" b="1"/>
            </a:lvl9pPr>
          </a:lstStyle>
          <a:p>
            <a:pPr lvl="0"/>
            <a:r>
              <a:rPr lang="ja-JP" altLang="en-US"/>
              <a:t>マスター テキストの書式設定</a:t>
            </a:r>
          </a:p>
        </p:txBody>
      </p:sp>
      <p:sp>
        <p:nvSpPr>
          <p:cNvPr id="6" name="Content Placeholder 5"/>
          <p:cNvSpPr>
            <a:spLocks noGrp="1"/>
          </p:cNvSpPr>
          <p:nvPr>
            <p:ph sz="quarter" idx="4"/>
          </p:nvPr>
        </p:nvSpPr>
        <p:spPr>
          <a:xfrm>
            <a:off x="4629151"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5520237A-7FD3-4807-94A8-7FE4A99C82EF}" type="datetimeFigureOut">
              <a:rPr kumimoji="1" lang="ja-JP" altLang="en-US" smtClean="0">
                <a:solidFill>
                  <a:prstClr val="black">
                    <a:tint val="75000"/>
                  </a:prstClr>
                </a:solidFill>
              </a:rPr>
              <a:pPr/>
              <a:t>2023/11/8</a:t>
            </a:fld>
            <a:endParaRPr kumimoji="1" lang="ja-JP"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kumimoji="1" lang="ja-JP"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C0AD265-8D31-4806-8872-B5015743F237}" type="slidenum">
              <a:rPr kumimoji="1" lang="ja-JP" altLang="en-US" smtClean="0">
                <a:solidFill>
                  <a:prstClr val="black">
                    <a:tint val="75000"/>
                  </a:prstClr>
                </a:solidFill>
              </a:rPr>
              <a:pPr/>
              <a:t>‹#›</a:t>
            </a:fld>
            <a:endParaRPr kumimoji="1" lang="ja-JP" altLang="en-US">
              <a:solidFill>
                <a:prstClr val="black">
                  <a:tint val="75000"/>
                </a:prstClr>
              </a:solidFill>
            </a:endParaRPr>
          </a:p>
        </p:txBody>
      </p:sp>
    </p:spTree>
    <p:extLst>
      <p:ext uri="{BB962C8B-B14F-4D97-AF65-F5344CB8AC3E}">
        <p14:creationId xmlns:p14="http://schemas.microsoft.com/office/powerpoint/2010/main" val="603000550"/>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5520237A-7FD3-4807-94A8-7FE4A99C82EF}" type="datetimeFigureOut">
              <a:rPr kumimoji="1" lang="ja-JP" altLang="en-US" smtClean="0">
                <a:solidFill>
                  <a:prstClr val="black">
                    <a:tint val="75000"/>
                  </a:prstClr>
                </a:solidFill>
              </a:rPr>
              <a:pPr/>
              <a:t>2023/11/8</a:t>
            </a:fld>
            <a:endParaRPr kumimoji="1" lang="ja-JP"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kumimoji="1" lang="ja-JP"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C0AD265-8D31-4806-8872-B5015743F237}" type="slidenum">
              <a:rPr kumimoji="1" lang="ja-JP" altLang="en-US" smtClean="0">
                <a:solidFill>
                  <a:prstClr val="black">
                    <a:tint val="75000"/>
                  </a:prstClr>
                </a:solidFill>
              </a:rPr>
              <a:pPr/>
              <a:t>‹#›</a:t>
            </a:fld>
            <a:endParaRPr kumimoji="1" lang="ja-JP" altLang="en-US">
              <a:solidFill>
                <a:prstClr val="black">
                  <a:tint val="75000"/>
                </a:prstClr>
              </a:solidFill>
            </a:endParaRPr>
          </a:p>
        </p:txBody>
      </p:sp>
    </p:spTree>
    <p:extLst>
      <p:ext uri="{BB962C8B-B14F-4D97-AF65-F5344CB8AC3E}">
        <p14:creationId xmlns:p14="http://schemas.microsoft.com/office/powerpoint/2010/main" val="3347876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C17CF9F9-81FA-4C83-8867-FFBD6EA8DEDF}" type="datetime1">
              <a:rPr lang="ja-JP" altLang="en-US" smtClean="0">
                <a:solidFill>
                  <a:prstClr val="black">
                    <a:tint val="75000"/>
                  </a:prstClr>
                </a:solidFill>
              </a:rPr>
              <a:pPr/>
              <a:t>2023/11/8</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r>
              <a:rPr lang="ja-JP" altLang="en-US">
                <a:solidFill>
                  <a:prstClr val="black">
                    <a:tint val="75000"/>
                  </a:prstClr>
                </a:solidFill>
              </a:rPr>
              <a:t>認知症教育プログラム</a:t>
            </a:r>
            <a:r>
              <a:rPr lang="en-US" altLang="ja-JP">
                <a:solidFill>
                  <a:prstClr val="black">
                    <a:tint val="75000"/>
                  </a:prstClr>
                </a:solidFill>
              </a:rPr>
              <a:t>β</a:t>
            </a:r>
            <a:r>
              <a:rPr lang="ja-JP" altLang="en-US">
                <a:solidFill>
                  <a:prstClr val="black">
                    <a:tint val="75000"/>
                  </a:prstClr>
                </a:solidFill>
              </a:rPr>
              <a:t>　</a:t>
            </a:r>
            <a:r>
              <a:rPr lang="en-US" altLang="ja-JP">
                <a:solidFill>
                  <a:prstClr val="black">
                    <a:tint val="75000"/>
                  </a:prstClr>
                </a:solidFill>
              </a:rPr>
              <a:t>Ver.1.1</a:t>
            </a: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2DE4691A-696D-4AA3-B921-C52E33D84B6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273084008"/>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20237A-7FD3-4807-94A8-7FE4A99C82EF}" type="datetimeFigureOut">
              <a:rPr kumimoji="1" lang="ja-JP" altLang="en-US" smtClean="0">
                <a:solidFill>
                  <a:prstClr val="black">
                    <a:tint val="75000"/>
                  </a:prstClr>
                </a:solidFill>
              </a:rPr>
              <a:pPr/>
              <a:t>2023/11/8</a:t>
            </a:fld>
            <a:endParaRPr kumimoji="1" lang="ja-JP"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kumimoji="1" lang="ja-JP"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C0AD265-8D31-4806-8872-B5015743F237}" type="slidenum">
              <a:rPr kumimoji="1" lang="ja-JP" altLang="en-US" smtClean="0">
                <a:solidFill>
                  <a:prstClr val="black">
                    <a:tint val="75000"/>
                  </a:prstClr>
                </a:solidFill>
              </a:rPr>
              <a:pPr/>
              <a:t>‹#›</a:t>
            </a:fld>
            <a:endParaRPr kumimoji="1" lang="ja-JP" altLang="en-US">
              <a:solidFill>
                <a:prstClr val="black">
                  <a:tint val="75000"/>
                </a:prstClr>
              </a:solidFill>
            </a:endParaRPr>
          </a:p>
        </p:txBody>
      </p:sp>
    </p:spTree>
    <p:extLst>
      <p:ext uri="{BB962C8B-B14F-4D97-AF65-F5344CB8AC3E}">
        <p14:creationId xmlns:p14="http://schemas.microsoft.com/office/powerpoint/2010/main" val="3619449968"/>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01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2" y="987428"/>
            <a:ext cx="4629150" cy="4873625"/>
          </a:xfrm>
        </p:spPr>
        <p:txBody>
          <a:bodyPr/>
          <a:lstStyle>
            <a:lvl1pPr>
              <a:defRPr sz="3010"/>
            </a:lvl1pPr>
            <a:lvl2pPr>
              <a:defRPr sz="2634"/>
            </a:lvl2pPr>
            <a:lvl3pPr>
              <a:defRPr sz="2258"/>
            </a:lvl3pPr>
            <a:lvl4pPr>
              <a:defRPr sz="1881"/>
            </a:lvl4pPr>
            <a:lvl5pPr>
              <a:defRPr sz="1881"/>
            </a:lvl5pPr>
            <a:lvl6pPr>
              <a:defRPr sz="1881"/>
            </a:lvl6pPr>
            <a:lvl7pPr>
              <a:defRPr sz="1881"/>
            </a:lvl7pPr>
            <a:lvl8pPr>
              <a:defRPr sz="1881"/>
            </a:lvl8pPr>
            <a:lvl9pPr>
              <a:defRPr sz="1881"/>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505"/>
            </a:lvl1pPr>
            <a:lvl2pPr marL="430088" indent="0">
              <a:buNone/>
              <a:defRPr sz="1317"/>
            </a:lvl2pPr>
            <a:lvl3pPr marL="860176" indent="0">
              <a:buNone/>
              <a:defRPr sz="1129"/>
            </a:lvl3pPr>
            <a:lvl4pPr marL="1290264" indent="0">
              <a:buNone/>
              <a:defRPr sz="941"/>
            </a:lvl4pPr>
            <a:lvl5pPr marL="1720352" indent="0">
              <a:buNone/>
              <a:defRPr sz="941"/>
            </a:lvl5pPr>
            <a:lvl6pPr marL="2150440" indent="0">
              <a:buNone/>
              <a:defRPr sz="941"/>
            </a:lvl6pPr>
            <a:lvl7pPr marL="2580528" indent="0">
              <a:buNone/>
              <a:defRPr sz="941"/>
            </a:lvl7pPr>
            <a:lvl8pPr marL="3010616" indent="0">
              <a:buNone/>
              <a:defRPr sz="941"/>
            </a:lvl8pPr>
            <a:lvl9pPr marL="3440704" indent="0">
              <a:buNone/>
              <a:defRPr sz="941"/>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520237A-7FD3-4807-94A8-7FE4A99C82EF}" type="datetimeFigureOut">
              <a:rPr kumimoji="1" lang="ja-JP" altLang="en-US" smtClean="0">
                <a:solidFill>
                  <a:prstClr val="black">
                    <a:tint val="75000"/>
                  </a:prstClr>
                </a:solidFill>
              </a:rPr>
              <a:pPr/>
              <a:t>2023/11/8</a:t>
            </a:fld>
            <a:endParaRPr kumimoji="1"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kumimoji="1"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C0AD265-8D31-4806-8872-B5015743F237}" type="slidenum">
              <a:rPr kumimoji="1" lang="ja-JP" altLang="en-US" smtClean="0">
                <a:solidFill>
                  <a:prstClr val="black">
                    <a:tint val="75000"/>
                  </a:prstClr>
                </a:solidFill>
              </a:rPr>
              <a:pPr/>
              <a:t>‹#›</a:t>
            </a:fld>
            <a:endParaRPr kumimoji="1" lang="ja-JP" altLang="en-US">
              <a:solidFill>
                <a:prstClr val="black">
                  <a:tint val="75000"/>
                </a:prstClr>
              </a:solidFill>
            </a:endParaRPr>
          </a:p>
        </p:txBody>
      </p:sp>
    </p:spTree>
    <p:extLst>
      <p:ext uri="{BB962C8B-B14F-4D97-AF65-F5344CB8AC3E}">
        <p14:creationId xmlns:p14="http://schemas.microsoft.com/office/powerpoint/2010/main" val="2082254204"/>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01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2" y="987428"/>
            <a:ext cx="4629150" cy="4873625"/>
          </a:xfrm>
        </p:spPr>
        <p:txBody>
          <a:bodyPr anchor="t"/>
          <a:lstStyle>
            <a:lvl1pPr marL="0" indent="0">
              <a:buNone/>
              <a:defRPr sz="3010"/>
            </a:lvl1pPr>
            <a:lvl2pPr marL="430088" indent="0">
              <a:buNone/>
              <a:defRPr sz="2634"/>
            </a:lvl2pPr>
            <a:lvl3pPr marL="860176" indent="0">
              <a:buNone/>
              <a:defRPr sz="2258"/>
            </a:lvl3pPr>
            <a:lvl4pPr marL="1290264" indent="0">
              <a:buNone/>
              <a:defRPr sz="1881"/>
            </a:lvl4pPr>
            <a:lvl5pPr marL="1720352" indent="0">
              <a:buNone/>
              <a:defRPr sz="1881"/>
            </a:lvl5pPr>
            <a:lvl6pPr marL="2150440" indent="0">
              <a:buNone/>
              <a:defRPr sz="1881"/>
            </a:lvl6pPr>
            <a:lvl7pPr marL="2580528" indent="0">
              <a:buNone/>
              <a:defRPr sz="1881"/>
            </a:lvl7pPr>
            <a:lvl8pPr marL="3010616" indent="0">
              <a:buNone/>
              <a:defRPr sz="1881"/>
            </a:lvl8pPr>
            <a:lvl9pPr marL="3440704" indent="0">
              <a:buNone/>
              <a:defRPr sz="1881"/>
            </a:lvl9pPr>
          </a:lstStyle>
          <a:p>
            <a:r>
              <a:rPr lang="ja-JP" altLang="en-US"/>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505"/>
            </a:lvl1pPr>
            <a:lvl2pPr marL="430088" indent="0">
              <a:buNone/>
              <a:defRPr sz="1317"/>
            </a:lvl2pPr>
            <a:lvl3pPr marL="860176" indent="0">
              <a:buNone/>
              <a:defRPr sz="1129"/>
            </a:lvl3pPr>
            <a:lvl4pPr marL="1290264" indent="0">
              <a:buNone/>
              <a:defRPr sz="941"/>
            </a:lvl4pPr>
            <a:lvl5pPr marL="1720352" indent="0">
              <a:buNone/>
              <a:defRPr sz="941"/>
            </a:lvl5pPr>
            <a:lvl6pPr marL="2150440" indent="0">
              <a:buNone/>
              <a:defRPr sz="941"/>
            </a:lvl6pPr>
            <a:lvl7pPr marL="2580528" indent="0">
              <a:buNone/>
              <a:defRPr sz="941"/>
            </a:lvl7pPr>
            <a:lvl8pPr marL="3010616" indent="0">
              <a:buNone/>
              <a:defRPr sz="941"/>
            </a:lvl8pPr>
            <a:lvl9pPr marL="3440704" indent="0">
              <a:buNone/>
              <a:defRPr sz="941"/>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520237A-7FD3-4807-94A8-7FE4A99C82EF}" type="datetimeFigureOut">
              <a:rPr kumimoji="1" lang="ja-JP" altLang="en-US" smtClean="0">
                <a:solidFill>
                  <a:prstClr val="black">
                    <a:tint val="75000"/>
                  </a:prstClr>
                </a:solidFill>
              </a:rPr>
              <a:pPr/>
              <a:t>2023/11/8</a:t>
            </a:fld>
            <a:endParaRPr kumimoji="1"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kumimoji="1"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C0AD265-8D31-4806-8872-B5015743F237}" type="slidenum">
              <a:rPr kumimoji="1" lang="ja-JP" altLang="en-US" smtClean="0">
                <a:solidFill>
                  <a:prstClr val="black">
                    <a:tint val="75000"/>
                  </a:prstClr>
                </a:solidFill>
              </a:rPr>
              <a:pPr/>
              <a:t>‹#›</a:t>
            </a:fld>
            <a:endParaRPr kumimoji="1" lang="ja-JP" altLang="en-US">
              <a:solidFill>
                <a:prstClr val="black">
                  <a:tint val="75000"/>
                </a:prstClr>
              </a:solidFill>
            </a:endParaRPr>
          </a:p>
        </p:txBody>
      </p:sp>
    </p:spTree>
    <p:extLst>
      <p:ext uri="{BB962C8B-B14F-4D97-AF65-F5344CB8AC3E}">
        <p14:creationId xmlns:p14="http://schemas.microsoft.com/office/powerpoint/2010/main" val="1054678478"/>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520237A-7FD3-4807-94A8-7FE4A99C82EF}" type="datetimeFigureOut">
              <a:rPr kumimoji="1" lang="ja-JP" altLang="en-US" smtClean="0">
                <a:solidFill>
                  <a:prstClr val="black">
                    <a:tint val="75000"/>
                  </a:prstClr>
                </a:solidFill>
              </a:rPr>
              <a:pPr/>
              <a:t>2023/11/8</a:t>
            </a:fld>
            <a:endParaRPr kumimoji="1"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kumimoji="1"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C0AD265-8D31-4806-8872-B5015743F237}" type="slidenum">
              <a:rPr kumimoji="1" lang="ja-JP" altLang="en-US" smtClean="0">
                <a:solidFill>
                  <a:prstClr val="black">
                    <a:tint val="75000"/>
                  </a:prstClr>
                </a:solidFill>
              </a:rPr>
              <a:pPr/>
              <a:t>‹#›</a:t>
            </a:fld>
            <a:endParaRPr kumimoji="1" lang="ja-JP" altLang="en-US">
              <a:solidFill>
                <a:prstClr val="black">
                  <a:tint val="75000"/>
                </a:prstClr>
              </a:solidFill>
            </a:endParaRPr>
          </a:p>
        </p:txBody>
      </p:sp>
    </p:spTree>
    <p:extLst>
      <p:ext uri="{BB962C8B-B14F-4D97-AF65-F5344CB8AC3E}">
        <p14:creationId xmlns:p14="http://schemas.microsoft.com/office/powerpoint/2010/main" val="952946539"/>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520237A-7FD3-4807-94A8-7FE4A99C82EF}" type="datetimeFigureOut">
              <a:rPr kumimoji="1" lang="ja-JP" altLang="en-US" smtClean="0">
                <a:solidFill>
                  <a:prstClr val="black">
                    <a:tint val="75000"/>
                  </a:prstClr>
                </a:solidFill>
              </a:rPr>
              <a:pPr/>
              <a:t>2023/11/8</a:t>
            </a:fld>
            <a:endParaRPr kumimoji="1"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kumimoji="1"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C0AD265-8D31-4806-8872-B5015743F237}" type="slidenum">
              <a:rPr kumimoji="1" lang="ja-JP" altLang="en-US" smtClean="0">
                <a:solidFill>
                  <a:prstClr val="black">
                    <a:tint val="75000"/>
                  </a:prstClr>
                </a:solidFill>
              </a:rPr>
              <a:pPr/>
              <a:t>‹#›</a:t>
            </a:fld>
            <a:endParaRPr kumimoji="1" lang="ja-JP" altLang="en-US">
              <a:solidFill>
                <a:prstClr val="black">
                  <a:tint val="75000"/>
                </a:prstClr>
              </a:solidFill>
            </a:endParaRPr>
          </a:p>
        </p:txBody>
      </p:sp>
    </p:spTree>
    <p:extLst>
      <p:ext uri="{BB962C8B-B14F-4D97-AF65-F5344CB8AC3E}">
        <p14:creationId xmlns:p14="http://schemas.microsoft.com/office/powerpoint/2010/main" val="146580046"/>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r>
              <a:rPr lang="en-US" altLang="zh-TW">
                <a:solidFill>
                  <a:prstClr val="black">
                    <a:tint val="75000"/>
                  </a:prstClr>
                </a:solidFill>
              </a:rPr>
              <a:t>25</a:t>
            </a:r>
            <a:r>
              <a:rPr lang="zh-TW" altLang="en-US">
                <a:solidFill>
                  <a:prstClr val="black">
                    <a:tint val="75000"/>
                  </a:prstClr>
                </a:solidFill>
              </a:rPr>
              <a:t>年度 報告書版</a:t>
            </a: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4624CD1E-4861-483E-850D-67F2A8D0B1D1}" type="slidenum">
              <a:rPr lang="ja-JP" altLang="en-US">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511377073"/>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r>
              <a:rPr lang="en-US" altLang="zh-TW">
                <a:solidFill>
                  <a:prstClr val="black">
                    <a:tint val="75000"/>
                  </a:prstClr>
                </a:solidFill>
              </a:rPr>
              <a:t>25</a:t>
            </a:r>
            <a:r>
              <a:rPr lang="zh-TW" altLang="en-US">
                <a:solidFill>
                  <a:prstClr val="black">
                    <a:tint val="75000"/>
                  </a:prstClr>
                </a:solidFill>
              </a:rPr>
              <a:t>年度 報告書版</a:t>
            </a: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4624CD1E-4861-483E-850D-67F2A8D0B1D1}" type="slidenum">
              <a:rPr lang="ja-JP" altLang="en-US">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472812340"/>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r>
              <a:rPr lang="en-US" altLang="zh-TW">
                <a:solidFill>
                  <a:prstClr val="black">
                    <a:tint val="75000"/>
                  </a:prstClr>
                </a:solidFill>
              </a:rPr>
              <a:t>25</a:t>
            </a:r>
            <a:r>
              <a:rPr lang="zh-TW" altLang="en-US">
                <a:solidFill>
                  <a:prstClr val="black">
                    <a:tint val="75000"/>
                  </a:prstClr>
                </a:solidFill>
              </a:rPr>
              <a:t>年度 報告書版</a:t>
            </a: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4624CD1E-4861-483E-850D-67F2A8D0B1D1}" type="slidenum">
              <a:rPr lang="ja-JP" altLang="en-US">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241600695"/>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r>
              <a:rPr lang="en-US" altLang="zh-TW">
                <a:solidFill>
                  <a:prstClr val="black">
                    <a:tint val="75000"/>
                  </a:prstClr>
                </a:solidFill>
              </a:rPr>
              <a:t>25</a:t>
            </a:r>
            <a:r>
              <a:rPr lang="zh-TW" altLang="en-US">
                <a:solidFill>
                  <a:prstClr val="black">
                    <a:tint val="75000"/>
                  </a:prstClr>
                </a:solidFill>
              </a:rPr>
              <a:t>年度 報告書版</a:t>
            </a:r>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4624CD1E-4861-483E-850D-67F2A8D0B1D1}" type="slidenum">
              <a:rPr lang="ja-JP" altLang="en-US">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249263951"/>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r>
              <a:rPr lang="en-US" altLang="zh-TW">
                <a:solidFill>
                  <a:prstClr val="black">
                    <a:tint val="75000"/>
                  </a:prstClr>
                </a:solidFill>
              </a:rPr>
              <a:t>25</a:t>
            </a:r>
            <a:r>
              <a:rPr lang="zh-TW" altLang="en-US">
                <a:solidFill>
                  <a:prstClr val="black">
                    <a:tint val="75000"/>
                  </a:prstClr>
                </a:solidFill>
              </a:rPr>
              <a:t>年度 報告書版</a:t>
            </a:r>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4624CD1E-4861-483E-850D-67F2A8D0B1D1}" type="slidenum">
              <a:rPr lang="ja-JP" altLang="en-US">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3154737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CF7C1CF9-AB53-4A1F-8A64-BA7C7ED8174B}" type="datetime1">
              <a:rPr lang="ja-JP" altLang="en-US" smtClean="0">
                <a:solidFill>
                  <a:prstClr val="black">
                    <a:tint val="75000"/>
                  </a:prstClr>
                </a:solidFill>
              </a:rPr>
              <a:pPr/>
              <a:t>2023/11/8</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r>
              <a:rPr lang="ja-JP" altLang="en-US">
                <a:solidFill>
                  <a:prstClr val="black">
                    <a:tint val="75000"/>
                  </a:prstClr>
                </a:solidFill>
              </a:rPr>
              <a:t>認知症教育プログラム</a:t>
            </a:r>
            <a:r>
              <a:rPr lang="en-US" altLang="ja-JP">
                <a:solidFill>
                  <a:prstClr val="black">
                    <a:tint val="75000"/>
                  </a:prstClr>
                </a:solidFill>
              </a:rPr>
              <a:t>β</a:t>
            </a:r>
            <a:r>
              <a:rPr lang="ja-JP" altLang="en-US">
                <a:solidFill>
                  <a:prstClr val="black">
                    <a:tint val="75000"/>
                  </a:prstClr>
                </a:solidFill>
              </a:rPr>
              <a:t>　</a:t>
            </a:r>
            <a:r>
              <a:rPr lang="en-US" altLang="ja-JP">
                <a:solidFill>
                  <a:prstClr val="black">
                    <a:tint val="75000"/>
                  </a:prstClr>
                </a:solidFill>
              </a:rPr>
              <a:t>Ver.1.1</a:t>
            </a:r>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2DE4691A-696D-4AA3-B921-C52E33D84B6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860636365"/>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r>
              <a:rPr lang="en-US" altLang="zh-TW">
                <a:solidFill>
                  <a:prstClr val="black">
                    <a:tint val="75000"/>
                  </a:prstClr>
                </a:solidFill>
              </a:rPr>
              <a:t>25</a:t>
            </a:r>
            <a:r>
              <a:rPr lang="zh-TW" altLang="en-US">
                <a:solidFill>
                  <a:prstClr val="black">
                    <a:tint val="75000"/>
                  </a:prstClr>
                </a:solidFill>
              </a:rPr>
              <a:t>年度 報告書版</a:t>
            </a:r>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4624CD1E-4861-483E-850D-67F2A8D0B1D1}" type="slidenum">
              <a:rPr lang="ja-JP" altLang="en-US">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118361921"/>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r>
              <a:rPr lang="en-US" altLang="zh-TW">
                <a:solidFill>
                  <a:prstClr val="black">
                    <a:tint val="75000"/>
                  </a:prstClr>
                </a:solidFill>
              </a:rPr>
              <a:t>25</a:t>
            </a:r>
            <a:r>
              <a:rPr lang="zh-TW" altLang="en-US">
                <a:solidFill>
                  <a:prstClr val="black">
                    <a:tint val="75000"/>
                  </a:prstClr>
                </a:solidFill>
              </a:rPr>
              <a:t>年度 報告書版</a:t>
            </a:r>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4624CD1E-4861-483E-850D-67F2A8D0B1D1}" type="slidenum">
              <a:rPr lang="ja-JP" altLang="en-US">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060277091"/>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r>
              <a:rPr lang="en-US" altLang="zh-TW">
                <a:solidFill>
                  <a:prstClr val="black">
                    <a:tint val="75000"/>
                  </a:prstClr>
                </a:solidFill>
              </a:rPr>
              <a:t>25</a:t>
            </a:r>
            <a:r>
              <a:rPr lang="zh-TW" altLang="en-US">
                <a:solidFill>
                  <a:prstClr val="black">
                    <a:tint val="75000"/>
                  </a:prstClr>
                </a:solidFill>
              </a:rPr>
              <a:t>年度 報告書版</a:t>
            </a:r>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4624CD1E-4861-483E-850D-67F2A8D0B1D1}" type="slidenum">
              <a:rPr lang="ja-JP" altLang="en-US">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214134287"/>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r>
              <a:rPr lang="en-US" altLang="zh-TW">
                <a:solidFill>
                  <a:prstClr val="black">
                    <a:tint val="75000"/>
                  </a:prstClr>
                </a:solidFill>
              </a:rPr>
              <a:t>25</a:t>
            </a:r>
            <a:r>
              <a:rPr lang="zh-TW" altLang="en-US">
                <a:solidFill>
                  <a:prstClr val="black">
                    <a:tint val="75000"/>
                  </a:prstClr>
                </a:solidFill>
              </a:rPr>
              <a:t>年度 報告書版</a:t>
            </a:r>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4624CD1E-4861-483E-850D-67F2A8D0B1D1}" type="slidenum">
              <a:rPr lang="ja-JP" altLang="en-US">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564986654"/>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r>
              <a:rPr lang="en-US" altLang="zh-TW">
                <a:solidFill>
                  <a:prstClr val="black">
                    <a:tint val="75000"/>
                  </a:prstClr>
                </a:solidFill>
              </a:rPr>
              <a:t>25</a:t>
            </a:r>
            <a:r>
              <a:rPr lang="zh-TW" altLang="en-US">
                <a:solidFill>
                  <a:prstClr val="black">
                    <a:tint val="75000"/>
                  </a:prstClr>
                </a:solidFill>
              </a:rPr>
              <a:t>年度 報告書版</a:t>
            </a: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4624CD1E-4861-483E-850D-67F2A8D0B1D1}" type="slidenum">
              <a:rPr lang="ja-JP" altLang="en-US">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194613191"/>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r>
              <a:rPr lang="en-US" altLang="zh-TW">
                <a:solidFill>
                  <a:prstClr val="black">
                    <a:tint val="75000"/>
                  </a:prstClr>
                </a:solidFill>
              </a:rPr>
              <a:t>25</a:t>
            </a:r>
            <a:r>
              <a:rPr lang="zh-TW" altLang="en-US">
                <a:solidFill>
                  <a:prstClr val="black">
                    <a:tint val="75000"/>
                  </a:prstClr>
                </a:solidFill>
              </a:rPr>
              <a:t>年度 報告書版</a:t>
            </a: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4624CD1E-4861-483E-850D-67F2A8D0B1D1}" type="slidenum">
              <a:rPr lang="ja-JP" altLang="en-US">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201620971"/>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409EF8C-B101-418A-AAB4-EFBA18DC2C82}"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4180772390"/>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8025982-A84A-47E8-B82E-20EF513CBE30}"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47271137"/>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10646CF-B145-4770-A217-C6F5B22F36A1}"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4129278008"/>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852C839-6536-459D-95A1-D23D4D441673}"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7217194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0C9972DF-DFBF-45CF-961D-845048A458CC}" type="datetime1">
              <a:rPr lang="ja-JP" altLang="en-US" smtClean="0">
                <a:solidFill>
                  <a:prstClr val="black">
                    <a:tint val="75000"/>
                  </a:prstClr>
                </a:solidFill>
              </a:rPr>
              <a:pPr/>
              <a:t>2023/11/8</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r>
              <a:rPr lang="ja-JP" altLang="en-US">
                <a:solidFill>
                  <a:prstClr val="black">
                    <a:tint val="75000"/>
                  </a:prstClr>
                </a:solidFill>
              </a:rPr>
              <a:t>認知症教育プログラム</a:t>
            </a:r>
            <a:r>
              <a:rPr lang="en-US" altLang="ja-JP">
                <a:solidFill>
                  <a:prstClr val="black">
                    <a:tint val="75000"/>
                  </a:prstClr>
                </a:solidFill>
              </a:rPr>
              <a:t>β</a:t>
            </a:r>
            <a:r>
              <a:rPr lang="ja-JP" altLang="en-US">
                <a:solidFill>
                  <a:prstClr val="black">
                    <a:tint val="75000"/>
                  </a:prstClr>
                </a:solidFill>
              </a:rPr>
              <a:t>　</a:t>
            </a:r>
            <a:r>
              <a:rPr lang="en-US" altLang="ja-JP">
                <a:solidFill>
                  <a:prstClr val="black">
                    <a:tint val="75000"/>
                  </a:prstClr>
                </a:solidFill>
              </a:rPr>
              <a:t>Ver.1.1</a:t>
            </a:r>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2DE4691A-696D-4AA3-B921-C52E33D84B6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114815508"/>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721F1C0-2DFB-4156-97DB-2F117501EF1D}"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524923856"/>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511C1BE-BF5E-48CA-BDAD-747D83FE96C9}"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244042481"/>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A848742-1534-4CCA-8751-1A911F1C89B0}"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763179879"/>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4ABC80F-0295-46DB-95BD-96372415AA49}"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804884078"/>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71BC236-9DCA-4112-888D-7546C00497AB}"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049050360"/>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43FF48B-DEDE-4FA6-94C5-B8EFBE57FC0B}"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935571212"/>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2A29330-2FC2-4318-90C2-24A78E0DF0F5}"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105029308"/>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chart" preserve="1">
  <p:cSld name="タイトルとグラフ">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a:t>マスタ タイトルの書式設定</a:t>
            </a:r>
          </a:p>
        </p:txBody>
      </p:sp>
      <p:sp>
        <p:nvSpPr>
          <p:cNvPr id="3" name="グラフ プレースホルダ 2"/>
          <p:cNvSpPr>
            <a:spLocks noGrp="1"/>
          </p:cNvSpPr>
          <p:nvPr>
            <p:ph type="chart" idx="1"/>
          </p:nvPr>
        </p:nvSpPr>
        <p:spPr>
          <a:xfrm>
            <a:off x="457200" y="1600200"/>
            <a:ext cx="8229600" cy="4525963"/>
          </a:xfrm>
        </p:spPr>
        <p:txBody>
          <a:bodyPr/>
          <a:lstStyle/>
          <a:p>
            <a:pPr lvl="0"/>
            <a:endParaRPr lang="ja-JP" alt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55D7259-8A15-4754-AF95-AEC9E7F329E3}"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557192614"/>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32F0DAC6-D236-497C-A728-F71C26631BAC}" type="datetimeFigureOut">
              <a:rPr lang="ja-JP" altLang="en-US" smtClean="0">
                <a:solidFill>
                  <a:prstClr val="black">
                    <a:tint val="75000"/>
                  </a:prstClr>
                </a:solidFill>
              </a:rPr>
              <a:pPr/>
              <a:t>2023/11/8</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A4E0BE2-8A50-4A35-9A21-2009F8B6828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337763568"/>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2F0DAC6-D236-497C-A728-F71C26631BAC}" type="datetimeFigureOut">
              <a:rPr lang="ja-JP" altLang="en-US" smtClean="0">
                <a:solidFill>
                  <a:prstClr val="black">
                    <a:tint val="75000"/>
                  </a:prstClr>
                </a:solidFill>
              </a:rPr>
              <a:pPr/>
              <a:t>2023/11/8</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A4E0BE2-8A50-4A35-9A21-2009F8B6828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1059372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771FF854-8923-431B-BB98-C39BAACF0595}" type="datetime1">
              <a:rPr lang="ja-JP" altLang="en-US" smtClean="0">
                <a:solidFill>
                  <a:prstClr val="black">
                    <a:tint val="75000"/>
                  </a:prstClr>
                </a:solidFill>
              </a:rPr>
              <a:pPr/>
              <a:t>2023/11/8</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r>
              <a:rPr lang="ja-JP" altLang="en-US">
                <a:solidFill>
                  <a:prstClr val="black">
                    <a:tint val="75000"/>
                  </a:prstClr>
                </a:solidFill>
              </a:rPr>
              <a:t>認知症教育プログラム</a:t>
            </a:r>
            <a:r>
              <a:rPr lang="en-US" altLang="ja-JP">
                <a:solidFill>
                  <a:prstClr val="black">
                    <a:tint val="75000"/>
                  </a:prstClr>
                </a:solidFill>
              </a:rPr>
              <a:t>β</a:t>
            </a:r>
            <a:r>
              <a:rPr lang="ja-JP" altLang="en-US">
                <a:solidFill>
                  <a:prstClr val="black">
                    <a:tint val="75000"/>
                  </a:prstClr>
                </a:solidFill>
              </a:rPr>
              <a:t>　</a:t>
            </a:r>
            <a:r>
              <a:rPr lang="en-US" altLang="ja-JP">
                <a:solidFill>
                  <a:prstClr val="black">
                    <a:tint val="75000"/>
                  </a:prstClr>
                </a:solidFill>
              </a:rPr>
              <a:t>Ver.1.1</a:t>
            </a:r>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2DE4691A-696D-4AA3-B921-C52E33D84B6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869154382"/>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32F0DAC6-D236-497C-A728-F71C26631BAC}" type="datetimeFigureOut">
              <a:rPr lang="ja-JP" altLang="en-US" smtClean="0">
                <a:solidFill>
                  <a:prstClr val="black">
                    <a:tint val="75000"/>
                  </a:prstClr>
                </a:solidFill>
              </a:rPr>
              <a:pPr/>
              <a:t>2023/11/8</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A4E0BE2-8A50-4A35-9A21-2009F8B6828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397892742"/>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32F0DAC6-D236-497C-A728-F71C26631BAC}" type="datetimeFigureOut">
              <a:rPr lang="ja-JP" altLang="en-US" smtClean="0">
                <a:solidFill>
                  <a:prstClr val="black">
                    <a:tint val="75000"/>
                  </a:prstClr>
                </a:solidFill>
              </a:rPr>
              <a:pPr/>
              <a:t>2023/11/8</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A4E0BE2-8A50-4A35-9A21-2009F8B6828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981504790"/>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32F0DAC6-D236-497C-A728-F71C26631BAC}" type="datetimeFigureOut">
              <a:rPr lang="ja-JP" altLang="en-US" smtClean="0">
                <a:solidFill>
                  <a:prstClr val="black">
                    <a:tint val="75000"/>
                  </a:prstClr>
                </a:solidFill>
              </a:rPr>
              <a:pPr/>
              <a:t>2023/11/8</a:t>
            </a:fld>
            <a:endParaRPr lang="ja-JP"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ja-JP"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A4E0BE2-8A50-4A35-9A21-2009F8B6828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99781884"/>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32F0DAC6-D236-497C-A728-F71C26631BAC}" type="datetimeFigureOut">
              <a:rPr lang="ja-JP" altLang="en-US" smtClean="0">
                <a:solidFill>
                  <a:prstClr val="black">
                    <a:tint val="75000"/>
                  </a:prstClr>
                </a:solidFill>
              </a:rPr>
              <a:pPr/>
              <a:t>2023/11/8</a:t>
            </a:fld>
            <a:endParaRPr lang="ja-JP"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ja-JP"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A4E0BE2-8A50-4A35-9A21-2009F8B6828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266214640"/>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F0DAC6-D236-497C-A728-F71C26631BAC}" type="datetimeFigureOut">
              <a:rPr lang="ja-JP" altLang="en-US" smtClean="0">
                <a:solidFill>
                  <a:prstClr val="black">
                    <a:tint val="75000"/>
                  </a:prstClr>
                </a:solidFill>
              </a:rPr>
              <a:pPr/>
              <a:t>2023/11/8</a:t>
            </a:fld>
            <a:endParaRPr lang="ja-JP"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ja-JP"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A4E0BE2-8A50-4A35-9A21-2009F8B6828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789210376"/>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32F0DAC6-D236-497C-A728-F71C26631BAC}" type="datetimeFigureOut">
              <a:rPr lang="ja-JP" altLang="en-US" smtClean="0">
                <a:solidFill>
                  <a:prstClr val="black">
                    <a:tint val="75000"/>
                  </a:prstClr>
                </a:solidFill>
              </a:rPr>
              <a:pPr/>
              <a:t>2023/11/8</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A4E0BE2-8A50-4A35-9A21-2009F8B6828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871921887"/>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32F0DAC6-D236-497C-A728-F71C26631BAC}" type="datetimeFigureOut">
              <a:rPr lang="ja-JP" altLang="en-US" smtClean="0">
                <a:solidFill>
                  <a:prstClr val="black">
                    <a:tint val="75000"/>
                  </a:prstClr>
                </a:solidFill>
              </a:rPr>
              <a:pPr/>
              <a:t>2023/11/8</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A4E0BE2-8A50-4A35-9A21-2009F8B6828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463365205"/>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2F0DAC6-D236-497C-A728-F71C26631BAC}" type="datetimeFigureOut">
              <a:rPr lang="ja-JP" altLang="en-US" smtClean="0">
                <a:solidFill>
                  <a:prstClr val="black">
                    <a:tint val="75000"/>
                  </a:prstClr>
                </a:solidFill>
              </a:rPr>
              <a:pPr/>
              <a:t>2023/11/8</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A4E0BE2-8A50-4A35-9A21-2009F8B6828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670748517"/>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2F0DAC6-D236-497C-A728-F71C26631BAC}" type="datetimeFigureOut">
              <a:rPr lang="ja-JP" altLang="en-US" smtClean="0">
                <a:solidFill>
                  <a:prstClr val="black">
                    <a:tint val="75000"/>
                  </a:prstClr>
                </a:solidFill>
              </a:rPr>
              <a:pPr/>
              <a:t>2023/11/8</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A4E0BE2-8A50-4A35-9A21-2009F8B6828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297905158"/>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r>
              <a:rPr lang="en-US" altLang="zh-TW">
                <a:solidFill>
                  <a:srgbClr val="000000"/>
                </a:solidFill>
              </a:rPr>
              <a:t>25</a:t>
            </a:r>
            <a:r>
              <a:rPr lang="zh-TW" altLang="en-US">
                <a:solidFill>
                  <a:srgbClr val="000000"/>
                </a:solidFill>
              </a:rPr>
              <a:t>年度 報告書版</a:t>
            </a: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692DD8B-FE3F-49DF-A687-B22F02A7DE00}"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8203084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DA4B36AE-BAD1-4DA7-909B-C1429ACE69D9}" type="datetime1">
              <a:rPr lang="ja-JP" altLang="en-US" smtClean="0">
                <a:solidFill>
                  <a:prstClr val="black">
                    <a:tint val="75000"/>
                  </a:prstClr>
                </a:solidFill>
              </a:rPr>
              <a:pPr/>
              <a:t>2023/11/8</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r>
              <a:rPr lang="ja-JP" altLang="en-US">
                <a:solidFill>
                  <a:prstClr val="black">
                    <a:tint val="75000"/>
                  </a:prstClr>
                </a:solidFill>
              </a:rPr>
              <a:t>認知症教育プログラム</a:t>
            </a:r>
            <a:r>
              <a:rPr lang="en-US" altLang="ja-JP">
                <a:solidFill>
                  <a:prstClr val="black">
                    <a:tint val="75000"/>
                  </a:prstClr>
                </a:solidFill>
              </a:rPr>
              <a:t>β</a:t>
            </a:r>
            <a:r>
              <a:rPr lang="ja-JP" altLang="en-US">
                <a:solidFill>
                  <a:prstClr val="black">
                    <a:tint val="75000"/>
                  </a:prstClr>
                </a:solidFill>
              </a:rPr>
              <a:t>　</a:t>
            </a:r>
            <a:r>
              <a:rPr lang="en-US" altLang="ja-JP">
                <a:solidFill>
                  <a:prstClr val="black">
                    <a:tint val="75000"/>
                  </a:prstClr>
                </a:solidFill>
              </a:rPr>
              <a:t>Ver.1.1</a:t>
            </a:r>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2DE4691A-696D-4AA3-B921-C52E33D84B6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759887518"/>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r>
              <a:rPr lang="en-US" altLang="zh-TW">
                <a:solidFill>
                  <a:srgbClr val="000000"/>
                </a:solidFill>
              </a:rPr>
              <a:t>25</a:t>
            </a:r>
            <a:r>
              <a:rPr lang="zh-TW" altLang="en-US">
                <a:solidFill>
                  <a:srgbClr val="000000"/>
                </a:solidFill>
              </a:rPr>
              <a:t>年度 報告書版</a:t>
            </a: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ED978E9-DE30-41CA-8EE8-00A5622E5BAC}"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4153358930"/>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r>
              <a:rPr lang="en-US" altLang="zh-TW">
                <a:solidFill>
                  <a:srgbClr val="000000"/>
                </a:solidFill>
              </a:rPr>
              <a:t>25</a:t>
            </a:r>
            <a:r>
              <a:rPr lang="zh-TW" altLang="en-US">
                <a:solidFill>
                  <a:srgbClr val="000000"/>
                </a:solidFill>
              </a:rPr>
              <a:t>年度 報告書版</a:t>
            </a: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2AB2AB2-51DB-408A-B600-F25B7E4F6B17}"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542753976"/>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r>
              <a:rPr lang="en-US" altLang="zh-TW">
                <a:solidFill>
                  <a:srgbClr val="000000"/>
                </a:solidFill>
              </a:rPr>
              <a:t>25</a:t>
            </a:r>
            <a:r>
              <a:rPr lang="zh-TW" altLang="en-US">
                <a:solidFill>
                  <a:srgbClr val="000000"/>
                </a:solidFill>
              </a:rPr>
              <a:t>年度 報告書版</a:t>
            </a: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F3F8703-6FC4-4414-85ED-5D21CC406812}"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720597539"/>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8"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r>
              <a:rPr lang="en-US" altLang="zh-TW">
                <a:solidFill>
                  <a:srgbClr val="000000"/>
                </a:solidFill>
              </a:rPr>
              <a:t>25</a:t>
            </a:r>
            <a:r>
              <a:rPr lang="zh-TW" altLang="en-US">
                <a:solidFill>
                  <a:srgbClr val="000000"/>
                </a:solidFill>
              </a:rPr>
              <a:t>年度 報告書版</a:t>
            </a:r>
            <a:endParaRPr lang="en-US" altLang="ja-JP">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9F4953DF-4FE0-4DFA-B181-20FED7819E3C}"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10379990"/>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4"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r>
              <a:rPr lang="en-US" altLang="zh-TW">
                <a:solidFill>
                  <a:srgbClr val="000000"/>
                </a:solidFill>
              </a:rPr>
              <a:t>25</a:t>
            </a:r>
            <a:r>
              <a:rPr lang="zh-TW" altLang="en-US">
                <a:solidFill>
                  <a:srgbClr val="000000"/>
                </a:solidFill>
              </a:rPr>
              <a:t>年度 報告書版</a:t>
            </a:r>
            <a:endParaRPr lang="en-US" altLang="ja-JP">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4DFD0690-3BE8-459D-9141-1EB876E57C24}"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386642051"/>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3"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r>
              <a:rPr lang="en-US" altLang="zh-TW">
                <a:solidFill>
                  <a:srgbClr val="000000"/>
                </a:solidFill>
              </a:rPr>
              <a:t>25</a:t>
            </a:r>
            <a:r>
              <a:rPr lang="zh-TW" altLang="en-US">
                <a:solidFill>
                  <a:srgbClr val="000000"/>
                </a:solidFill>
              </a:rPr>
              <a:t>年度 報告書版</a:t>
            </a:r>
            <a:endParaRPr lang="en-US" altLang="ja-JP">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76BDD78-7D16-481F-8A75-0A02351D7BF2}"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587876196"/>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r>
              <a:rPr lang="en-US" altLang="zh-TW">
                <a:solidFill>
                  <a:srgbClr val="000000"/>
                </a:solidFill>
              </a:rPr>
              <a:t>25</a:t>
            </a:r>
            <a:r>
              <a:rPr lang="zh-TW" altLang="en-US">
                <a:solidFill>
                  <a:srgbClr val="000000"/>
                </a:solidFill>
              </a:rPr>
              <a:t>年度 報告書版</a:t>
            </a: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C964DE9-FB81-4F04-BE8C-C9F4B49BB229}"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815001450"/>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r>
              <a:rPr lang="en-US" altLang="zh-TW">
                <a:solidFill>
                  <a:srgbClr val="000000"/>
                </a:solidFill>
              </a:rPr>
              <a:t>25</a:t>
            </a:r>
            <a:r>
              <a:rPr lang="zh-TW" altLang="en-US">
                <a:solidFill>
                  <a:srgbClr val="000000"/>
                </a:solidFill>
              </a:rPr>
              <a:t>年度 報告書版</a:t>
            </a: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D1EDBC8-D5B8-48C0-8208-1FB87774D4E7}"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809773003"/>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r>
              <a:rPr lang="en-US" altLang="zh-TW">
                <a:solidFill>
                  <a:srgbClr val="000000"/>
                </a:solidFill>
              </a:rPr>
              <a:t>25</a:t>
            </a:r>
            <a:r>
              <a:rPr lang="zh-TW" altLang="en-US">
                <a:solidFill>
                  <a:srgbClr val="000000"/>
                </a:solidFill>
              </a:rPr>
              <a:t>年度 報告書版</a:t>
            </a: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0CD7C83-2243-4216-A1FF-BE305B38E527}"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012840718"/>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r>
              <a:rPr lang="en-US" altLang="zh-TW">
                <a:solidFill>
                  <a:srgbClr val="000000"/>
                </a:solidFill>
              </a:rPr>
              <a:t>25</a:t>
            </a:r>
            <a:r>
              <a:rPr lang="zh-TW" altLang="en-US">
                <a:solidFill>
                  <a:srgbClr val="000000"/>
                </a:solidFill>
              </a:rPr>
              <a:t>年度 報告書版</a:t>
            </a: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40F330D-3BE1-4D29-916E-D9A920641102}"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1328021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a:t>25</a:t>
            </a:r>
            <a:r>
              <a:rPr lang="zh-TW" altLang="en-US"/>
              <a:t>年度 報告書版</a:t>
            </a: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4ED978E9-DE30-41CA-8EE8-00A5622E5BAC}" type="slidenum">
              <a:rPr lang="en-US" altLang="ja-JP"/>
              <a:pPr>
                <a:defRPr/>
              </a:pPr>
              <a:t>‹#›</a:t>
            </a:fld>
            <a:endParaRPr lang="en-US" altLang="ja-JP"/>
          </a:p>
        </p:txBody>
      </p:sp>
    </p:spTree>
    <p:extLst>
      <p:ext uri="{BB962C8B-B14F-4D97-AF65-F5344CB8AC3E}">
        <p14:creationId xmlns:p14="http://schemas.microsoft.com/office/powerpoint/2010/main" val="20551278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38087C16-3E9A-4C4D-AFF8-DD3EF03985D5}" type="datetime1">
              <a:rPr lang="ja-JP" altLang="en-US" smtClean="0">
                <a:solidFill>
                  <a:prstClr val="black">
                    <a:tint val="75000"/>
                  </a:prstClr>
                </a:solidFill>
              </a:rPr>
              <a:pPr/>
              <a:t>2023/11/8</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r>
              <a:rPr lang="ja-JP" altLang="en-US">
                <a:solidFill>
                  <a:prstClr val="black">
                    <a:tint val="75000"/>
                  </a:prstClr>
                </a:solidFill>
              </a:rPr>
              <a:t>認知症教育プログラム</a:t>
            </a:r>
            <a:r>
              <a:rPr lang="en-US" altLang="ja-JP">
                <a:solidFill>
                  <a:prstClr val="black">
                    <a:tint val="75000"/>
                  </a:prstClr>
                </a:solidFill>
              </a:rPr>
              <a:t>β</a:t>
            </a:r>
            <a:r>
              <a:rPr lang="ja-JP" altLang="en-US">
                <a:solidFill>
                  <a:prstClr val="black">
                    <a:tint val="75000"/>
                  </a:prstClr>
                </a:solidFill>
              </a:rPr>
              <a:t>　</a:t>
            </a:r>
            <a:r>
              <a:rPr lang="en-US" altLang="ja-JP">
                <a:solidFill>
                  <a:prstClr val="black">
                    <a:tint val="75000"/>
                  </a:prstClr>
                </a:solidFill>
              </a:rPr>
              <a:t>Ver.1.1</a:t>
            </a:r>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2DE4691A-696D-4AA3-B921-C52E33D84B6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246752923"/>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chart" preserve="1">
  <p:cSld name="タイトルとグラフ">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a:t>マスタ タイトルの書式設定</a:t>
            </a:r>
          </a:p>
        </p:txBody>
      </p:sp>
      <p:sp>
        <p:nvSpPr>
          <p:cNvPr id="3" name="グラフ プレースホルダ 2"/>
          <p:cNvSpPr>
            <a:spLocks noGrp="1"/>
          </p:cNvSpPr>
          <p:nvPr>
            <p:ph type="chart" idx="1"/>
          </p:nvPr>
        </p:nvSpPr>
        <p:spPr>
          <a:xfrm>
            <a:off x="457200" y="1600200"/>
            <a:ext cx="8229600" cy="4525963"/>
          </a:xfrm>
        </p:spPr>
        <p:txBody>
          <a:bodyPr/>
          <a:lstStyle/>
          <a:p>
            <a:pPr lvl="0"/>
            <a:endParaRPr lang="ja-JP" alt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r>
              <a:rPr lang="en-US" altLang="zh-TW">
                <a:solidFill>
                  <a:srgbClr val="000000"/>
                </a:solidFill>
              </a:rPr>
              <a:t>25</a:t>
            </a:r>
            <a:r>
              <a:rPr lang="zh-TW" altLang="en-US">
                <a:solidFill>
                  <a:srgbClr val="000000"/>
                </a:solidFill>
              </a:rPr>
              <a:t>年度 報告書版</a:t>
            </a: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2917CD7-C4B8-4145-9725-02A68D535AEA}"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82975929"/>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78"/>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16453" indent="0" algn="ctr">
              <a:buNone/>
              <a:defRPr>
                <a:solidFill>
                  <a:schemeClr val="tx1">
                    <a:tint val="75000"/>
                  </a:schemeClr>
                </a:solidFill>
              </a:defRPr>
            </a:lvl2pPr>
            <a:lvl3pPr marL="632903" indent="0" algn="ctr">
              <a:buNone/>
              <a:defRPr>
                <a:solidFill>
                  <a:schemeClr val="tx1">
                    <a:tint val="75000"/>
                  </a:schemeClr>
                </a:solidFill>
              </a:defRPr>
            </a:lvl3pPr>
            <a:lvl4pPr marL="949356" indent="0" algn="ctr">
              <a:buNone/>
              <a:defRPr>
                <a:solidFill>
                  <a:schemeClr val="tx1">
                    <a:tint val="75000"/>
                  </a:schemeClr>
                </a:solidFill>
              </a:defRPr>
            </a:lvl4pPr>
            <a:lvl5pPr marL="1265806" indent="0" algn="ctr">
              <a:buNone/>
              <a:defRPr>
                <a:solidFill>
                  <a:schemeClr val="tx1">
                    <a:tint val="75000"/>
                  </a:schemeClr>
                </a:solidFill>
              </a:defRPr>
            </a:lvl5pPr>
            <a:lvl6pPr marL="1582259" indent="0" algn="ctr">
              <a:buNone/>
              <a:defRPr>
                <a:solidFill>
                  <a:schemeClr val="tx1">
                    <a:tint val="75000"/>
                  </a:schemeClr>
                </a:solidFill>
              </a:defRPr>
            </a:lvl6pPr>
            <a:lvl7pPr marL="1898711" indent="0" algn="ctr">
              <a:buNone/>
              <a:defRPr>
                <a:solidFill>
                  <a:schemeClr val="tx1">
                    <a:tint val="75000"/>
                  </a:schemeClr>
                </a:solidFill>
              </a:defRPr>
            </a:lvl7pPr>
            <a:lvl8pPr marL="2215162" indent="0" algn="ctr">
              <a:buNone/>
              <a:defRPr>
                <a:solidFill>
                  <a:schemeClr val="tx1">
                    <a:tint val="75000"/>
                  </a:schemeClr>
                </a:solidFill>
              </a:defRPr>
            </a:lvl8pPr>
            <a:lvl9pPr marL="2531614" indent="0" algn="ctr">
              <a:buNone/>
              <a:defRPr>
                <a:solidFill>
                  <a:schemeClr val="tx1">
                    <a:tint val="75000"/>
                  </a:schemeClr>
                </a:solidFill>
              </a:defRPr>
            </a:lvl9pPr>
          </a:lstStyle>
          <a:p>
            <a:r>
              <a:rPr lang="ja-JP" altLang="en-US"/>
              <a:t>マスタ サブタイトルの書式設定</a:t>
            </a:r>
          </a:p>
        </p:txBody>
      </p:sp>
      <p:sp>
        <p:nvSpPr>
          <p:cNvPr id="4" name="日付プレースホルダ 3"/>
          <p:cNvSpPr>
            <a:spLocks noGrp="1"/>
          </p:cNvSpPr>
          <p:nvPr>
            <p:ph type="dt" sz="half" idx="10"/>
          </p:nvPr>
        </p:nvSpPr>
        <p:spPr/>
        <p:txBody>
          <a:bodyPr/>
          <a:lstStyle>
            <a:lvl1pPr defTabSz="685835" eaLnBrk="0" fontAlgn="base" hangingPunct="0">
              <a:spcBef>
                <a:spcPct val="0"/>
              </a:spcBef>
              <a:spcAft>
                <a:spcPct val="0"/>
              </a:spcAft>
              <a:defRPr>
                <a:latin typeface="HGPｺﾞｼｯｸM" panose="020B0600000000000000" pitchFamily="50" charset="-128"/>
                <a:ea typeface="HGPｺﾞｼｯｸM" panose="020B0600000000000000" pitchFamily="50" charset="-128"/>
              </a:defRPr>
            </a:lvl1pPr>
          </a:lstStyle>
          <a:p>
            <a:pPr>
              <a:defRPr/>
            </a:pPr>
            <a:endParaRPr lang="ja-JP" altLang="en-US"/>
          </a:p>
        </p:txBody>
      </p:sp>
      <p:sp>
        <p:nvSpPr>
          <p:cNvPr id="5" name="フッター プレースホルダ 4"/>
          <p:cNvSpPr>
            <a:spLocks noGrp="1"/>
          </p:cNvSpPr>
          <p:nvPr>
            <p:ph type="ftr" sz="quarter" idx="11"/>
          </p:nvPr>
        </p:nvSpPr>
        <p:spPr/>
        <p:txBody>
          <a:bodyPr/>
          <a:lstStyle>
            <a:lvl1pPr defTabSz="685835" eaLnBrk="0" fontAlgn="base" hangingPunct="0">
              <a:spcBef>
                <a:spcPct val="0"/>
              </a:spcBef>
              <a:spcAft>
                <a:spcPct val="0"/>
              </a:spcAft>
              <a:defRPr>
                <a:latin typeface="HGPｺﾞｼｯｸM" panose="020B0600000000000000" pitchFamily="50" charset="-128"/>
                <a:ea typeface="HGPｺﾞｼｯｸM" panose="020B0600000000000000" pitchFamily="50" charset="-128"/>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defTabSz="685835" eaLnBrk="0" hangingPunct="0">
              <a:defRPr>
                <a:solidFill>
                  <a:srgbClr val="000000"/>
                </a:solidFill>
                <a:latin typeface="HGPｺﾞｼｯｸM" panose="020B0600000000000000" pitchFamily="50" charset="-128"/>
                <a:ea typeface="HGPｺﾞｼｯｸM" panose="020B0600000000000000" pitchFamily="50" charset="-128"/>
              </a:defRPr>
            </a:lvl1pPr>
          </a:lstStyle>
          <a:p>
            <a:pPr>
              <a:defRPr/>
            </a:pPr>
            <a:fld id="{8B275AFB-66BC-47F1-AE2A-BA9C7875F051}" type="slidenum">
              <a:rPr lang="ja-JP" altLang="en-US"/>
              <a:pPr>
                <a:defRPr/>
              </a:pPr>
              <a:t>‹#›</a:t>
            </a:fld>
            <a:endParaRPr lang="ja-JP" altLang="en-US"/>
          </a:p>
        </p:txBody>
      </p:sp>
    </p:spTree>
    <p:extLst>
      <p:ext uri="{BB962C8B-B14F-4D97-AF65-F5344CB8AC3E}">
        <p14:creationId xmlns:p14="http://schemas.microsoft.com/office/powerpoint/2010/main" val="427597572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defTabSz="685835" eaLnBrk="0" fontAlgn="base" hangingPunct="0">
              <a:spcBef>
                <a:spcPct val="0"/>
              </a:spcBef>
              <a:spcAft>
                <a:spcPct val="0"/>
              </a:spcAft>
              <a:defRPr>
                <a:latin typeface="HGPｺﾞｼｯｸM" panose="020B0600000000000000" pitchFamily="50" charset="-128"/>
                <a:ea typeface="HGPｺﾞｼｯｸM" panose="020B0600000000000000" pitchFamily="50" charset="-128"/>
              </a:defRPr>
            </a:lvl1pPr>
          </a:lstStyle>
          <a:p>
            <a:pPr>
              <a:defRPr/>
            </a:pPr>
            <a:endParaRPr lang="ja-JP" altLang="en-US"/>
          </a:p>
        </p:txBody>
      </p:sp>
      <p:sp>
        <p:nvSpPr>
          <p:cNvPr id="5" name="フッター プレースホルダ 4"/>
          <p:cNvSpPr>
            <a:spLocks noGrp="1"/>
          </p:cNvSpPr>
          <p:nvPr>
            <p:ph type="ftr" sz="quarter" idx="11"/>
          </p:nvPr>
        </p:nvSpPr>
        <p:spPr/>
        <p:txBody>
          <a:bodyPr/>
          <a:lstStyle>
            <a:lvl1pPr defTabSz="685835" eaLnBrk="0" fontAlgn="base" hangingPunct="0">
              <a:spcBef>
                <a:spcPct val="0"/>
              </a:spcBef>
              <a:spcAft>
                <a:spcPct val="0"/>
              </a:spcAft>
              <a:defRPr>
                <a:latin typeface="HGPｺﾞｼｯｸM" panose="020B0600000000000000" pitchFamily="50" charset="-128"/>
                <a:ea typeface="HGPｺﾞｼｯｸM" panose="020B0600000000000000" pitchFamily="50" charset="-128"/>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defTabSz="685835" eaLnBrk="0" hangingPunct="0">
              <a:defRPr>
                <a:latin typeface="HGPｺﾞｼｯｸM" panose="020B0600000000000000" pitchFamily="50" charset="-128"/>
                <a:ea typeface="HGPｺﾞｼｯｸM" panose="020B0600000000000000" pitchFamily="50" charset="-128"/>
              </a:defRPr>
            </a:lvl1pPr>
          </a:lstStyle>
          <a:p>
            <a:pPr>
              <a:defRPr/>
            </a:pPr>
            <a:fld id="{39FC568E-6B2B-4745-92A6-2DF6D2FF0B78}" type="slidenum">
              <a:rPr lang="ja-JP" altLang="en-US"/>
              <a:pPr>
                <a:defRPr/>
              </a:pPr>
              <a:t>‹#›</a:t>
            </a:fld>
            <a:endParaRPr lang="ja-JP" altLang="en-US"/>
          </a:p>
        </p:txBody>
      </p:sp>
    </p:spTree>
    <p:extLst>
      <p:ext uri="{BB962C8B-B14F-4D97-AF65-F5344CB8AC3E}">
        <p14:creationId xmlns:p14="http://schemas.microsoft.com/office/powerpoint/2010/main" val="176991982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53"/>
            <a:ext cx="7772400" cy="1362075"/>
          </a:xfrm>
        </p:spPr>
        <p:txBody>
          <a:bodyPr anchor="t"/>
          <a:lstStyle>
            <a:lvl1pPr algn="l">
              <a:defRPr sz="2769"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22"/>
            <a:ext cx="7772400" cy="1500187"/>
          </a:xfrm>
        </p:spPr>
        <p:txBody>
          <a:bodyPr anchor="b"/>
          <a:lstStyle>
            <a:lvl1pPr marL="0" indent="0">
              <a:buNone/>
              <a:defRPr sz="1385">
                <a:solidFill>
                  <a:schemeClr val="tx1">
                    <a:tint val="75000"/>
                  </a:schemeClr>
                </a:solidFill>
              </a:defRPr>
            </a:lvl1pPr>
            <a:lvl2pPr marL="316453" indent="0">
              <a:buNone/>
              <a:defRPr sz="1246">
                <a:solidFill>
                  <a:schemeClr val="tx1">
                    <a:tint val="75000"/>
                  </a:schemeClr>
                </a:solidFill>
              </a:defRPr>
            </a:lvl2pPr>
            <a:lvl3pPr marL="632903" indent="0">
              <a:buNone/>
              <a:defRPr sz="1108">
                <a:solidFill>
                  <a:schemeClr val="tx1">
                    <a:tint val="75000"/>
                  </a:schemeClr>
                </a:solidFill>
              </a:defRPr>
            </a:lvl3pPr>
            <a:lvl4pPr marL="949356" indent="0">
              <a:buNone/>
              <a:defRPr sz="969">
                <a:solidFill>
                  <a:schemeClr val="tx1">
                    <a:tint val="75000"/>
                  </a:schemeClr>
                </a:solidFill>
              </a:defRPr>
            </a:lvl4pPr>
            <a:lvl5pPr marL="1265806" indent="0">
              <a:buNone/>
              <a:defRPr sz="969">
                <a:solidFill>
                  <a:schemeClr val="tx1">
                    <a:tint val="75000"/>
                  </a:schemeClr>
                </a:solidFill>
              </a:defRPr>
            </a:lvl5pPr>
            <a:lvl6pPr marL="1582259" indent="0">
              <a:buNone/>
              <a:defRPr sz="969">
                <a:solidFill>
                  <a:schemeClr val="tx1">
                    <a:tint val="75000"/>
                  </a:schemeClr>
                </a:solidFill>
              </a:defRPr>
            </a:lvl6pPr>
            <a:lvl7pPr marL="1898711" indent="0">
              <a:buNone/>
              <a:defRPr sz="969">
                <a:solidFill>
                  <a:schemeClr val="tx1">
                    <a:tint val="75000"/>
                  </a:schemeClr>
                </a:solidFill>
              </a:defRPr>
            </a:lvl7pPr>
            <a:lvl8pPr marL="2215162" indent="0">
              <a:buNone/>
              <a:defRPr sz="969">
                <a:solidFill>
                  <a:schemeClr val="tx1">
                    <a:tint val="75000"/>
                  </a:schemeClr>
                </a:solidFill>
              </a:defRPr>
            </a:lvl8pPr>
            <a:lvl9pPr marL="2531614" indent="0">
              <a:buNone/>
              <a:defRPr sz="969">
                <a:solidFill>
                  <a:schemeClr val="tx1">
                    <a:tint val="75000"/>
                  </a:schemeClr>
                </a:solidFill>
              </a:defRPr>
            </a:lvl9pPr>
          </a:lstStyle>
          <a:p>
            <a:pPr lvl="0"/>
            <a:r>
              <a:rPr lang="ja-JP" altLang="en-US"/>
              <a:t>マスタ テキストの書式設定</a:t>
            </a:r>
          </a:p>
        </p:txBody>
      </p:sp>
      <p:sp>
        <p:nvSpPr>
          <p:cNvPr id="4" name="日付プレースホルダ 3"/>
          <p:cNvSpPr>
            <a:spLocks noGrp="1"/>
          </p:cNvSpPr>
          <p:nvPr>
            <p:ph type="dt" sz="half" idx="10"/>
          </p:nvPr>
        </p:nvSpPr>
        <p:spPr/>
        <p:txBody>
          <a:bodyPr/>
          <a:lstStyle>
            <a:lvl1pPr defTabSz="685835" eaLnBrk="0" fontAlgn="base" hangingPunct="0">
              <a:spcBef>
                <a:spcPct val="0"/>
              </a:spcBef>
              <a:spcAft>
                <a:spcPct val="0"/>
              </a:spcAft>
              <a:defRPr>
                <a:latin typeface="HGPｺﾞｼｯｸM" panose="020B0600000000000000" pitchFamily="50" charset="-128"/>
                <a:ea typeface="HGPｺﾞｼｯｸM" panose="020B0600000000000000" pitchFamily="50" charset="-128"/>
              </a:defRPr>
            </a:lvl1pPr>
          </a:lstStyle>
          <a:p>
            <a:pPr>
              <a:defRPr/>
            </a:pPr>
            <a:endParaRPr lang="ja-JP" altLang="en-US"/>
          </a:p>
        </p:txBody>
      </p:sp>
      <p:sp>
        <p:nvSpPr>
          <p:cNvPr id="5" name="フッター プレースホルダ 4"/>
          <p:cNvSpPr>
            <a:spLocks noGrp="1"/>
          </p:cNvSpPr>
          <p:nvPr>
            <p:ph type="ftr" sz="quarter" idx="11"/>
          </p:nvPr>
        </p:nvSpPr>
        <p:spPr/>
        <p:txBody>
          <a:bodyPr/>
          <a:lstStyle>
            <a:lvl1pPr defTabSz="685835" eaLnBrk="0" fontAlgn="base" hangingPunct="0">
              <a:spcBef>
                <a:spcPct val="0"/>
              </a:spcBef>
              <a:spcAft>
                <a:spcPct val="0"/>
              </a:spcAft>
              <a:defRPr>
                <a:latin typeface="HGPｺﾞｼｯｸM" panose="020B0600000000000000" pitchFamily="50" charset="-128"/>
                <a:ea typeface="HGPｺﾞｼｯｸM" panose="020B0600000000000000" pitchFamily="50" charset="-128"/>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defTabSz="685835" eaLnBrk="0" hangingPunct="0">
              <a:defRPr>
                <a:latin typeface="HGPｺﾞｼｯｸM" panose="020B0600000000000000" pitchFamily="50" charset="-128"/>
                <a:ea typeface="HGPｺﾞｼｯｸM" panose="020B0600000000000000" pitchFamily="50" charset="-128"/>
              </a:defRPr>
            </a:lvl1pPr>
          </a:lstStyle>
          <a:p>
            <a:pPr>
              <a:defRPr/>
            </a:pPr>
            <a:fld id="{ACA3A6D4-2B9C-4A65-BD32-9983B061E9EE}" type="slidenum">
              <a:rPr lang="ja-JP" altLang="en-US"/>
              <a:pPr>
                <a:defRPr/>
              </a:pPr>
              <a:t>‹#›</a:t>
            </a:fld>
            <a:endParaRPr lang="ja-JP" altLang="en-US"/>
          </a:p>
        </p:txBody>
      </p:sp>
    </p:spTree>
    <p:extLst>
      <p:ext uri="{BB962C8B-B14F-4D97-AF65-F5344CB8AC3E}">
        <p14:creationId xmlns:p14="http://schemas.microsoft.com/office/powerpoint/2010/main" val="201449563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6"/>
            <a:ext cx="4038600" cy="4525963"/>
          </a:xfrm>
        </p:spPr>
        <p:txBody>
          <a:bodyPr/>
          <a:lstStyle>
            <a:lvl1pPr>
              <a:defRPr sz="1939"/>
            </a:lvl1pPr>
            <a:lvl2pPr>
              <a:defRPr sz="1662"/>
            </a:lvl2pPr>
            <a:lvl3pPr>
              <a:defRPr sz="1385"/>
            </a:lvl3pPr>
            <a:lvl4pPr>
              <a:defRPr sz="1246"/>
            </a:lvl4pPr>
            <a:lvl5pPr>
              <a:defRPr sz="1246"/>
            </a:lvl5pPr>
            <a:lvl6pPr>
              <a:defRPr sz="1246"/>
            </a:lvl6pPr>
            <a:lvl7pPr>
              <a:defRPr sz="1246"/>
            </a:lvl7pPr>
            <a:lvl8pPr>
              <a:defRPr sz="1246"/>
            </a:lvl8pPr>
            <a:lvl9pPr>
              <a:defRPr sz="1246"/>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6"/>
            <a:ext cx="4038600" cy="4525963"/>
          </a:xfrm>
        </p:spPr>
        <p:txBody>
          <a:bodyPr/>
          <a:lstStyle>
            <a:lvl1pPr>
              <a:defRPr sz="1939"/>
            </a:lvl1pPr>
            <a:lvl2pPr>
              <a:defRPr sz="1662"/>
            </a:lvl2pPr>
            <a:lvl3pPr>
              <a:defRPr sz="1385"/>
            </a:lvl3pPr>
            <a:lvl4pPr>
              <a:defRPr sz="1246"/>
            </a:lvl4pPr>
            <a:lvl5pPr>
              <a:defRPr sz="1246"/>
            </a:lvl5pPr>
            <a:lvl6pPr>
              <a:defRPr sz="1246"/>
            </a:lvl6pPr>
            <a:lvl7pPr>
              <a:defRPr sz="1246"/>
            </a:lvl7pPr>
            <a:lvl8pPr>
              <a:defRPr sz="1246"/>
            </a:lvl8pPr>
            <a:lvl9pPr>
              <a:defRPr sz="1246"/>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4"/>
          <p:cNvSpPr>
            <a:spLocks noGrp="1"/>
          </p:cNvSpPr>
          <p:nvPr>
            <p:ph type="dt" sz="half" idx="10"/>
          </p:nvPr>
        </p:nvSpPr>
        <p:spPr/>
        <p:txBody>
          <a:bodyPr/>
          <a:lstStyle>
            <a:lvl1pPr defTabSz="685835" eaLnBrk="0" fontAlgn="base" hangingPunct="0">
              <a:spcBef>
                <a:spcPct val="0"/>
              </a:spcBef>
              <a:spcAft>
                <a:spcPct val="0"/>
              </a:spcAft>
              <a:defRPr>
                <a:latin typeface="HGPｺﾞｼｯｸM" panose="020B0600000000000000" pitchFamily="50" charset="-128"/>
                <a:ea typeface="HGPｺﾞｼｯｸM" panose="020B0600000000000000" pitchFamily="50" charset="-128"/>
              </a:defRPr>
            </a:lvl1pPr>
          </a:lstStyle>
          <a:p>
            <a:pPr>
              <a:defRPr/>
            </a:pPr>
            <a:endParaRPr lang="ja-JP" altLang="en-US"/>
          </a:p>
        </p:txBody>
      </p:sp>
      <p:sp>
        <p:nvSpPr>
          <p:cNvPr id="6" name="フッター プレースホルダ 5"/>
          <p:cNvSpPr>
            <a:spLocks noGrp="1"/>
          </p:cNvSpPr>
          <p:nvPr>
            <p:ph type="ftr" sz="quarter" idx="11"/>
          </p:nvPr>
        </p:nvSpPr>
        <p:spPr/>
        <p:txBody>
          <a:bodyPr/>
          <a:lstStyle>
            <a:lvl1pPr defTabSz="685835" eaLnBrk="0" fontAlgn="base" hangingPunct="0">
              <a:spcBef>
                <a:spcPct val="0"/>
              </a:spcBef>
              <a:spcAft>
                <a:spcPct val="0"/>
              </a:spcAft>
              <a:defRPr>
                <a:latin typeface="HGPｺﾞｼｯｸM" panose="020B0600000000000000" pitchFamily="50" charset="-128"/>
                <a:ea typeface="HGPｺﾞｼｯｸM" panose="020B0600000000000000" pitchFamily="50" charset="-128"/>
              </a:defRPr>
            </a:lvl1pPr>
          </a:lstStyle>
          <a:p>
            <a:pPr>
              <a:defRPr/>
            </a:pPr>
            <a:endParaRPr lang="ja-JP" altLang="en-US"/>
          </a:p>
        </p:txBody>
      </p:sp>
      <p:sp>
        <p:nvSpPr>
          <p:cNvPr id="7" name="スライド番号プレースホルダ 6"/>
          <p:cNvSpPr>
            <a:spLocks noGrp="1"/>
          </p:cNvSpPr>
          <p:nvPr>
            <p:ph type="sldNum" sz="quarter" idx="12"/>
          </p:nvPr>
        </p:nvSpPr>
        <p:spPr/>
        <p:txBody>
          <a:bodyPr/>
          <a:lstStyle>
            <a:lvl1pPr defTabSz="685835" eaLnBrk="0" hangingPunct="0">
              <a:defRPr>
                <a:latin typeface="HGPｺﾞｼｯｸM" panose="020B0600000000000000" pitchFamily="50" charset="-128"/>
                <a:ea typeface="HGPｺﾞｼｯｸM" panose="020B0600000000000000" pitchFamily="50" charset="-128"/>
              </a:defRPr>
            </a:lvl1pPr>
          </a:lstStyle>
          <a:p>
            <a:pPr>
              <a:defRPr/>
            </a:pPr>
            <a:fld id="{1E481C36-3223-4E96-B9E2-E5497F8D1955}" type="slidenum">
              <a:rPr lang="ja-JP" altLang="en-US"/>
              <a:pPr>
                <a:defRPr/>
              </a:pPr>
              <a:t>‹#›</a:t>
            </a:fld>
            <a:endParaRPr lang="ja-JP" altLang="en-US"/>
          </a:p>
        </p:txBody>
      </p:sp>
    </p:spTree>
    <p:extLst>
      <p:ext uri="{BB962C8B-B14F-4D97-AF65-F5344CB8AC3E}">
        <p14:creationId xmlns:p14="http://schemas.microsoft.com/office/powerpoint/2010/main" val="205679731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1662" b="1"/>
            </a:lvl1pPr>
            <a:lvl2pPr marL="316453" indent="0">
              <a:buNone/>
              <a:defRPr sz="1385" b="1"/>
            </a:lvl2pPr>
            <a:lvl3pPr marL="632903" indent="0">
              <a:buNone/>
              <a:defRPr sz="1246" b="1"/>
            </a:lvl3pPr>
            <a:lvl4pPr marL="949356" indent="0">
              <a:buNone/>
              <a:defRPr sz="1108" b="1"/>
            </a:lvl4pPr>
            <a:lvl5pPr marL="1265806" indent="0">
              <a:buNone/>
              <a:defRPr sz="1108" b="1"/>
            </a:lvl5pPr>
            <a:lvl6pPr marL="1582259" indent="0">
              <a:buNone/>
              <a:defRPr sz="1108" b="1"/>
            </a:lvl6pPr>
            <a:lvl7pPr marL="1898711" indent="0">
              <a:buNone/>
              <a:defRPr sz="1108" b="1"/>
            </a:lvl7pPr>
            <a:lvl8pPr marL="2215162" indent="0">
              <a:buNone/>
              <a:defRPr sz="1108" b="1"/>
            </a:lvl8pPr>
            <a:lvl9pPr marL="2531614" indent="0">
              <a:buNone/>
              <a:defRPr sz="1108"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1662"/>
            </a:lvl1pPr>
            <a:lvl2pPr>
              <a:defRPr sz="1385"/>
            </a:lvl2pPr>
            <a:lvl3pPr>
              <a:defRPr sz="1246"/>
            </a:lvl3pPr>
            <a:lvl4pPr>
              <a:defRPr sz="1108"/>
            </a:lvl4pPr>
            <a:lvl5pPr>
              <a:defRPr sz="1108"/>
            </a:lvl5pPr>
            <a:lvl6pPr>
              <a:defRPr sz="1108"/>
            </a:lvl6pPr>
            <a:lvl7pPr>
              <a:defRPr sz="1108"/>
            </a:lvl7pPr>
            <a:lvl8pPr>
              <a:defRPr sz="1108"/>
            </a:lvl8pPr>
            <a:lvl9pPr>
              <a:defRPr sz="1108"/>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31" y="1535113"/>
            <a:ext cx="4041775" cy="639762"/>
          </a:xfrm>
        </p:spPr>
        <p:txBody>
          <a:bodyPr anchor="b"/>
          <a:lstStyle>
            <a:lvl1pPr marL="0" indent="0">
              <a:buNone/>
              <a:defRPr sz="1662" b="1"/>
            </a:lvl1pPr>
            <a:lvl2pPr marL="316453" indent="0">
              <a:buNone/>
              <a:defRPr sz="1385" b="1"/>
            </a:lvl2pPr>
            <a:lvl3pPr marL="632903" indent="0">
              <a:buNone/>
              <a:defRPr sz="1246" b="1"/>
            </a:lvl3pPr>
            <a:lvl4pPr marL="949356" indent="0">
              <a:buNone/>
              <a:defRPr sz="1108" b="1"/>
            </a:lvl4pPr>
            <a:lvl5pPr marL="1265806" indent="0">
              <a:buNone/>
              <a:defRPr sz="1108" b="1"/>
            </a:lvl5pPr>
            <a:lvl6pPr marL="1582259" indent="0">
              <a:buNone/>
              <a:defRPr sz="1108" b="1"/>
            </a:lvl6pPr>
            <a:lvl7pPr marL="1898711" indent="0">
              <a:buNone/>
              <a:defRPr sz="1108" b="1"/>
            </a:lvl7pPr>
            <a:lvl8pPr marL="2215162" indent="0">
              <a:buNone/>
              <a:defRPr sz="1108" b="1"/>
            </a:lvl8pPr>
            <a:lvl9pPr marL="2531614" indent="0">
              <a:buNone/>
              <a:defRPr sz="1108"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31" y="2174875"/>
            <a:ext cx="4041775" cy="3951288"/>
          </a:xfrm>
        </p:spPr>
        <p:txBody>
          <a:bodyPr/>
          <a:lstStyle>
            <a:lvl1pPr>
              <a:defRPr sz="1662"/>
            </a:lvl1pPr>
            <a:lvl2pPr>
              <a:defRPr sz="1385"/>
            </a:lvl2pPr>
            <a:lvl3pPr>
              <a:defRPr sz="1246"/>
            </a:lvl3pPr>
            <a:lvl4pPr>
              <a:defRPr sz="1108"/>
            </a:lvl4pPr>
            <a:lvl5pPr>
              <a:defRPr sz="1108"/>
            </a:lvl5pPr>
            <a:lvl6pPr>
              <a:defRPr sz="1108"/>
            </a:lvl6pPr>
            <a:lvl7pPr>
              <a:defRPr sz="1108"/>
            </a:lvl7pPr>
            <a:lvl8pPr>
              <a:defRPr sz="1108"/>
            </a:lvl8pPr>
            <a:lvl9pPr>
              <a:defRPr sz="1108"/>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6"/>
          <p:cNvSpPr>
            <a:spLocks noGrp="1"/>
          </p:cNvSpPr>
          <p:nvPr>
            <p:ph type="dt" sz="half" idx="10"/>
          </p:nvPr>
        </p:nvSpPr>
        <p:spPr/>
        <p:txBody>
          <a:bodyPr/>
          <a:lstStyle>
            <a:lvl1pPr defTabSz="685835" eaLnBrk="0" fontAlgn="base" hangingPunct="0">
              <a:spcBef>
                <a:spcPct val="0"/>
              </a:spcBef>
              <a:spcAft>
                <a:spcPct val="0"/>
              </a:spcAft>
              <a:defRPr>
                <a:latin typeface="HGPｺﾞｼｯｸM" panose="020B0600000000000000" pitchFamily="50" charset="-128"/>
                <a:ea typeface="HGPｺﾞｼｯｸM" panose="020B0600000000000000" pitchFamily="50" charset="-128"/>
              </a:defRPr>
            </a:lvl1pPr>
          </a:lstStyle>
          <a:p>
            <a:pPr>
              <a:defRPr/>
            </a:pPr>
            <a:endParaRPr lang="ja-JP" altLang="en-US"/>
          </a:p>
        </p:txBody>
      </p:sp>
      <p:sp>
        <p:nvSpPr>
          <p:cNvPr id="8" name="フッター プレースホルダ 7"/>
          <p:cNvSpPr>
            <a:spLocks noGrp="1"/>
          </p:cNvSpPr>
          <p:nvPr>
            <p:ph type="ftr" sz="quarter" idx="11"/>
          </p:nvPr>
        </p:nvSpPr>
        <p:spPr/>
        <p:txBody>
          <a:bodyPr/>
          <a:lstStyle>
            <a:lvl1pPr defTabSz="685835" eaLnBrk="0" fontAlgn="base" hangingPunct="0">
              <a:spcBef>
                <a:spcPct val="0"/>
              </a:spcBef>
              <a:spcAft>
                <a:spcPct val="0"/>
              </a:spcAft>
              <a:defRPr>
                <a:latin typeface="HGPｺﾞｼｯｸM" panose="020B0600000000000000" pitchFamily="50" charset="-128"/>
                <a:ea typeface="HGPｺﾞｼｯｸM" panose="020B0600000000000000" pitchFamily="50" charset="-128"/>
              </a:defRPr>
            </a:lvl1pPr>
          </a:lstStyle>
          <a:p>
            <a:pPr>
              <a:defRPr/>
            </a:pPr>
            <a:endParaRPr lang="ja-JP" altLang="en-US"/>
          </a:p>
        </p:txBody>
      </p:sp>
      <p:sp>
        <p:nvSpPr>
          <p:cNvPr id="9" name="スライド番号プレースホルダ 8"/>
          <p:cNvSpPr>
            <a:spLocks noGrp="1"/>
          </p:cNvSpPr>
          <p:nvPr>
            <p:ph type="sldNum" sz="quarter" idx="12"/>
          </p:nvPr>
        </p:nvSpPr>
        <p:spPr/>
        <p:txBody>
          <a:bodyPr/>
          <a:lstStyle>
            <a:lvl1pPr defTabSz="685835" eaLnBrk="0" hangingPunct="0">
              <a:defRPr>
                <a:latin typeface="HGPｺﾞｼｯｸM" panose="020B0600000000000000" pitchFamily="50" charset="-128"/>
                <a:ea typeface="HGPｺﾞｼｯｸM" panose="020B0600000000000000" pitchFamily="50" charset="-128"/>
              </a:defRPr>
            </a:lvl1pPr>
          </a:lstStyle>
          <a:p>
            <a:pPr>
              <a:defRPr/>
            </a:pPr>
            <a:fld id="{4E7784F9-1F50-41A6-AE96-5F5DA2A50C17}" type="slidenum">
              <a:rPr lang="ja-JP" altLang="en-US"/>
              <a:pPr>
                <a:defRPr/>
              </a:pPr>
              <a:t>‹#›</a:t>
            </a:fld>
            <a:endParaRPr lang="ja-JP" altLang="en-US"/>
          </a:p>
        </p:txBody>
      </p:sp>
    </p:spTree>
    <p:extLst>
      <p:ext uri="{BB962C8B-B14F-4D97-AF65-F5344CB8AC3E}">
        <p14:creationId xmlns:p14="http://schemas.microsoft.com/office/powerpoint/2010/main" val="210077938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日付プレースホルダ 2"/>
          <p:cNvSpPr>
            <a:spLocks noGrp="1"/>
          </p:cNvSpPr>
          <p:nvPr>
            <p:ph type="dt" sz="half" idx="10"/>
          </p:nvPr>
        </p:nvSpPr>
        <p:spPr/>
        <p:txBody>
          <a:bodyPr/>
          <a:lstStyle>
            <a:lvl1pPr defTabSz="685835" eaLnBrk="0" fontAlgn="base" hangingPunct="0">
              <a:spcBef>
                <a:spcPct val="0"/>
              </a:spcBef>
              <a:spcAft>
                <a:spcPct val="0"/>
              </a:spcAft>
              <a:defRPr>
                <a:latin typeface="HGPｺﾞｼｯｸM" panose="020B0600000000000000" pitchFamily="50" charset="-128"/>
                <a:ea typeface="HGPｺﾞｼｯｸM" panose="020B0600000000000000" pitchFamily="50" charset="-128"/>
              </a:defRPr>
            </a:lvl1pPr>
          </a:lstStyle>
          <a:p>
            <a:pPr>
              <a:defRPr/>
            </a:pPr>
            <a:endParaRPr lang="ja-JP" altLang="en-US"/>
          </a:p>
        </p:txBody>
      </p:sp>
      <p:sp>
        <p:nvSpPr>
          <p:cNvPr id="4" name="フッター プレースホルダ 3"/>
          <p:cNvSpPr>
            <a:spLocks noGrp="1"/>
          </p:cNvSpPr>
          <p:nvPr>
            <p:ph type="ftr" sz="quarter" idx="11"/>
          </p:nvPr>
        </p:nvSpPr>
        <p:spPr/>
        <p:txBody>
          <a:bodyPr/>
          <a:lstStyle>
            <a:lvl1pPr defTabSz="685835" eaLnBrk="0" fontAlgn="base" hangingPunct="0">
              <a:spcBef>
                <a:spcPct val="0"/>
              </a:spcBef>
              <a:spcAft>
                <a:spcPct val="0"/>
              </a:spcAft>
              <a:defRPr>
                <a:latin typeface="HGPｺﾞｼｯｸM" panose="020B0600000000000000" pitchFamily="50" charset="-128"/>
                <a:ea typeface="HGPｺﾞｼｯｸM" panose="020B0600000000000000" pitchFamily="50" charset="-128"/>
              </a:defRPr>
            </a:lvl1pPr>
          </a:lstStyle>
          <a:p>
            <a:pPr>
              <a:defRPr/>
            </a:pPr>
            <a:endParaRPr lang="ja-JP" altLang="en-US"/>
          </a:p>
        </p:txBody>
      </p:sp>
      <p:sp>
        <p:nvSpPr>
          <p:cNvPr id="5" name="スライド番号プレースホルダ 4"/>
          <p:cNvSpPr>
            <a:spLocks noGrp="1"/>
          </p:cNvSpPr>
          <p:nvPr>
            <p:ph type="sldNum" sz="quarter" idx="12"/>
          </p:nvPr>
        </p:nvSpPr>
        <p:spPr/>
        <p:txBody>
          <a:bodyPr/>
          <a:lstStyle>
            <a:lvl1pPr defTabSz="685835" eaLnBrk="0" hangingPunct="0">
              <a:defRPr>
                <a:latin typeface="HGPｺﾞｼｯｸM" panose="020B0600000000000000" pitchFamily="50" charset="-128"/>
                <a:ea typeface="HGPｺﾞｼｯｸM" panose="020B0600000000000000" pitchFamily="50" charset="-128"/>
              </a:defRPr>
            </a:lvl1pPr>
          </a:lstStyle>
          <a:p>
            <a:pPr>
              <a:defRPr/>
            </a:pPr>
            <a:fld id="{71307C1D-E074-4D57-832B-7D66ABFA0C07}" type="slidenum">
              <a:rPr lang="ja-JP" altLang="en-US"/>
              <a:pPr>
                <a:defRPr/>
              </a:pPr>
              <a:t>‹#›</a:t>
            </a:fld>
            <a:endParaRPr lang="ja-JP" altLang="en-US"/>
          </a:p>
        </p:txBody>
      </p:sp>
    </p:spTree>
    <p:extLst>
      <p:ext uri="{BB962C8B-B14F-4D97-AF65-F5344CB8AC3E}">
        <p14:creationId xmlns:p14="http://schemas.microsoft.com/office/powerpoint/2010/main" val="19489032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lvl1pPr defTabSz="685835" eaLnBrk="0" fontAlgn="base" hangingPunct="0">
              <a:spcBef>
                <a:spcPct val="0"/>
              </a:spcBef>
              <a:spcAft>
                <a:spcPct val="0"/>
              </a:spcAft>
              <a:defRPr>
                <a:latin typeface="HGPｺﾞｼｯｸM" panose="020B0600000000000000" pitchFamily="50" charset="-128"/>
                <a:ea typeface="HGPｺﾞｼｯｸM" panose="020B0600000000000000" pitchFamily="50" charset="-128"/>
              </a:defRPr>
            </a:lvl1pPr>
          </a:lstStyle>
          <a:p>
            <a:pPr>
              <a:defRPr/>
            </a:pPr>
            <a:endParaRPr lang="ja-JP" altLang="en-US"/>
          </a:p>
        </p:txBody>
      </p:sp>
      <p:sp>
        <p:nvSpPr>
          <p:cNvPr id="3" name="フッター プレースホルダ 2"/>
          <p:cNvSpPr>
            <a:spLocks noGrp="1"/>
          </p:cNvSpPr>
          <p:nvPr>
            <p:ph type="ftr" sz="quarter" idx="11"/>
          </p:nvPr>
        </p:nvSpPr>
        <p:spPr/>
        <p:txBody>
          <a:bodyPr/>
          <a:lstStyle>
            <a:lvl1pPr defTabSz="685835" eaLnBrk="0" fontAlgn="base" hangingPunct="0">
              <a:spcBef>
                <a:spcPct val="0"/>
              </a:spcBef>
              <a:spcAft>
                <a:spcPct val="0"/>
              </a:spcAft>
              <a:defRPr>
                <a:latin typeface="HGPｺﾞｼｯｸM" panose="020B0600000000000000" pitchFamily="50" charset="-128"/>
                <a:ea typeface="HGPｺﾞｼｯｸM" panose="020B0600000000000000" pitchFamily="50" charset="-128"/>
              </a:defRPr>
            </a:lvl1pPr>
          </a:lstStyle>
          <a:p>
            <a:pPr>
              <a:defRPr/>
            </a:pPr>
            <a:endParaRPr lang="ja-JP" altLang="en-US"/>
          </a:p>
        </p:txBody>
      </p:sp>
      <p:sp>
        <p:nvSpPr>
          <p:cNvPr id="4" name="スライド番号プレースホルダ 3"/>
          <p:cNvSpPr>
            <a:spLocks noGrp="1"/>
          </p:cNvSpPr>
          <p:nvPr>
            <p:ph type="sldNum" sz="quarter" idx="12"/>
          </p:nvPr>
        </p:nvSpPr>
        <p:spPr/>
        <p:txBody>
          <a:bodyPr/>
          <a:lstStyle>
            <a:lvl1pPr defTabSz="685835" eaLnBrk="0" hangingPunct="0">
              <a:defRPr>
                <a:latin typeface="HGPｺﾞｼｯｸM" panose="020B0600000000000000" pitchFamily="50" charset="-128"/>
                <a:ea typeface="HGPｺﾞｼｯｸM" panose="020B0600000000000000" pitchFamily="50" charset="-128"/>
              </a:defRPr>
            </a:lvl1pPr>
          </a:lstStyle>
          <a:p>
            <a:pPr>
              <a:defRPr/>
            </a:pPr>
            <a:fld id="{D9150829-BF80-4627-8C2F-4D13576C18D4}" type="slidenum">
              <a:rPr lang="ja-JP" altLang="en-US"/>
              <a:pPr>
                <a:defRPr/>
              </a:pPr>
              <a:t>‹#›</a:t>
            </a:fld>
            <a:endParaRPr lang="ja-JP" altLang="en-US"/>
          </a:p>
        </p:txBody>
      </p:sp>
    </p:spTree>
    <p:extLst>
      <p:ext uri="{BB962C8B-B14F-4D97-AF65-F5344CB8AC3E}">
        <p14:creationId xmlns:p14="http://schemas.microsoft.com/office/powerpoint/2010/main" val="330186913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11" y="273053"/>
            <a:ext cx="3008313" cy="1162050"/>
          </a:xfrm>
        </p:spPr>
        <p:txBody>
          <a:bodyPr anchor="b"/>
          <a:lstStyle>
            <a:lvl1pPr algn="l">
              <a:defRPr sz="1385" b="1"/>
            </a:lvl1pPr>
          </a:lstStyle>
          <a:p>
            <a:r>
              <a:rPr lang="ja-JP" altLang="en-US"/>
              <a:t>マスタ タイトルの書式設定</a:t>
            </a:r>
          </a:p>
        </p:txBody>
      </p:sp>
      <p:sp>
        <p:nvSpPr>
          <p:cNvPr id="3" name="コンテンツ プレースホルダ 2"/>
          <p:cNvSpPr>
            <a:spLocks noGrp="1"/>
          </p:cNvSpPr>
          <p:nvPr>
            <p:ph idx="1"/>
          </p:nvPr>
        </p:nvSpPr>
        <p:spPr>
          <a:xfrm>
            <a:off x="3575053" y="273083"/>
            <a:ext cx="5111750" cy="5853113"/>
          </a:xfrm>
        </p:spPr>
        <p:txBody>
          <a:bodyPr/>
          <a:lstStyle>
            <a:lvl1pPr>
              <a:defRPr sz="2215"/>
            </a:lvl1pPr>
            <a:lvl2pPr>
              <a:defRPr sz="1939"/>
            </a:lvl2pPr>
            <a:lvl3pPr>
              <a:defRPr sz="1662"/>
            </a:lvl3pPr>
            <a:lvl4pPr>
              <a:defRPr sz="1385"/>
            </a:lvl4pPr>
            <a:lvl5pPr>
              <a:defRPr sz="1385"/>
            </a:lvl5pPr>
            <a:lvl6pPr>
              <a:defRPr sz="1385"/>
            </a:lvl6pPr>
            <a:lvl7pPr>
              <a:defRPr sz="1385"/>
            </a:lvl7pPr>
            <a:lvl8pPr>
              <a:defRPr sz="1385"/>
            </a:lvl8pPr>
            <a:lvl9pPr>
              <a:defRPr sz="1385"/>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11" y="1435103"/>
            <a:ext cx="3008313" cy="4691063"/>
          </a:xfrm>
        </p:spPr>
        <p:txBody>
          <a:bodyPr/>
          <a:lstStyle>
            <a:lvl1pPr marL="0" indent="0">
              <a:buNone/>
              <a:defRPr sz="969"/>
            </a:lvl1pPr>
            <a:lvl2pPr marL="316453" indent="0">
              <a:buNone/>
              <a:defRPr sz="831"/>
            </a:lvl2pPr>
            <a:lvl3pPr marL="632903" indent="0">
              <a:buNone/>
              <a:defRPr sz="692"/>
            </a:lvl3pPr>
            <a:lvl4pPr marL="949356" indent="0">
              <a:buNone/>
              <a:defRPr sz="623"/>
            </a:lvl4pPr>
            <a:lvl5pPr marL="1265806" indent="0">
              <a:buNone/>
              <a:defRPr sz="623"/>
            </a:lvl5pPr>
            <a:lvl6pPr marL="1582259" indent="0">
              <a:buNone/>
              <a:defRPr sz="623"/>
            </a:lvl6pPr>
            <a:lvl7pPr marL="1898711" indent="0">
              <a:buNone/>
              <a:defRPr sz="623"/>
            </a:lvl7pPr>
            <a:lvl8pPr marL="2215162" indent="0">
              <a:buNone/>
              <a:defRPr sz="623"/>
            </a:lvl8pPr>
            <a:lvl9pPr marL="2531614" indent="0">
              <a:buNone/>
              <a:defRPr sz="623"/>
            </a:lvl9pPr>
          </a:lstStyle>
          <a:p>
            <a:pPr lvl="0"/>
            <a:r>
              <a:rPr lang="ja-JP" altLang="en-US"/>
              <a:t>マスタ テキストの書式設定</a:t>
            </a:r>
          </a:p>
        </p:txBody>
      </p:sp>
      <p:sp>
        <p:nvSpPr>
          <p:cNvPr id="5" name="日付プレースホルダ 4"/>
          <p:cNvSpPr>
            <a:spLocks noGrp="1"/>
          </p:cNvSpPr>
          <p:nvPr>
            <p:ph type="dt" sz="half" idx="10"/>
          </p:nvPr>
        </p:nvSpPr>
        <p:spPr/>
        <p:txBody>
          <a:bodyPr/>
          <a:lstStyle>
            <a:lvl1pPr defTabSz="685835" eaLnBrk="0" fontAlgn="base" hangingPunct="0">
              <a:spcBef>
                <a:spcPct val="0"/>
              </a:spcBef>
              <a:spcAft>
                <a:spcPct val="0"/>
              </a:spcAft>
              <a:defRPr>
                <a:latin typeface="HGPｺﾞｼｯｸM" panose="020B0600000000000000" pitchFamily="50" charset="-128"/>
                <a:ea typeface="HGPｺﾞｼｯｸM" panose="020B0600000000000000" pitchFamily="50" charset="-128"/>
              </a:defRPr>
            </a:lvl1pPr>
          </a:lstStyle>
          <a:p>
            <a:pPr>
              <a:defRPr/>
            </a:pPr>
            <a:endParaRPr lang="ja-JP" altLang="en-US"/>
          </a:p>
        </p:txBody>
      </p:sp>
      <p:sp>
        <p:nvSpPr>
          <p:cNvPr id="6" name="フッター プレースホルダ 5"/>
          <p:cNvSpPr>
            <a:spLocks noGrp="1"/>
          </p:cNvSpPr>
          <p:nvPr>
            <p:ph type="ftr" sz="quarter" idx="11"/>
          </p:nvPr>
        </p:nvSpPr>
        <p:spPr/>
        <p:txBody>
          <a:bodyPr/>
          <a:lstStyle>
            <a:lvl1pPr defTabSz="685835" eaLnBrk="0" fontAlgn="base" hangingPunct="0">
              <a:spcBef>
                <a:spcPct val="0"/>
              </a:spcBef>
              <a:spcAft>
                <a:spcPct val="0"/>
              </a:spcAft>
              <a:defRPr>
                <a:latin typeface="HGPｺﾞｼｯｸM" panose="020B0600000000000000" pitchFamily="50" charset="-128"/>
                <a:ea typeface="HGPｺﾞｼｯｸM" panose="020B0600000000000000" pitchFamily="50" charset="-128"/>
              </a:defRPr>
            </a:lvl1pPr>
          </a:lstStyle>
          <a:p>
            <a:pPr>
              <a:defRPr/>
            </a:pPr>
            <a:endParaRPr lang="ja-JP" altLang="en-US"/>
          </a:p>
        </p:txBody>
      </p:sp>
      <p:sp>
        <p:nvSpPr>
          <p:cNvPr id="7" name="スライド番号プレースホルダ 6"/>
          <p:cNvSpPr>
            <a:spLocks noGrp="1"/>
          </p:cNvSpPr>
          <p:nvPr>
            <p:ph type="sldNum" sz="quarter" idx="12"/>
          </p:nvPr>
        </p:nvSpPr>
        <p:spPr/>
        <p:txBody>
          <a:bodyPr/>
          <a:lstStyle>
            <a:lvl1pPr defTabSz="685835" eaLnBrk="0" hangingPunct="0">
              <a:defRPr>
                <a:latin typeface="HGPｺﾞｼｯｸM" panose="020B0600000000000000" pitchFamily="50" charset="-128"/>
                <a:ea typeface="HGPｺﾞｼｯｸM" panose="020B0600000000000000" pitchFamily="50" charset="-128"/>
              </a:defRPr>
            </a:lvl1pPr>
          </a:lstStyle>
          <a:p>
            <a:pPr>
              <a:defRPr/>
            </a:pPr>
            <a:fld id="{D846A20B-EC79-4815-97B4-36FA32B1EE72}" type="slidenum">
              <a:rPr lang="ja-JP" altLang="en-US"/>
              <a:pPr>
                <a:defRPr/>
              </a:pPr>
              <a:t>‹#›</a:t>
            </a:fld>
            <a:endParaRPr lang="ja-JP" altLang="en-US"/>
          </a:p>
        </p:txBody>
      </p:sp>
    </p:spTree>
    <p:extLst>
      <p:ext uri="{BB962C8B-B14F-4D97-AF65-F5344CB8AC3E}">
        <p14:creationId xmlns:p14="http://schemas.microsoft.com/office/powerpoint/2010/main" val="130753304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3"/>
            <a:ext cx="5486400" cy="566738"/>
          </a:xfrm>
        </p:spPr>
        <p:txBody>
          <a:bodyPr anchor="b"/>
          <a:lstStyle>
            <a:lvl1pPr algn="l">
              <a:defRPr sz="1385" b="1"/>
            </a:lvl1pPr>
          </a:lstStyle>
          <a:p>
            <a:r>
              <a:rPr lang="ja-JP" altLang="en-US"/>
              <a:t>マスタ タイトルの書式設定</a:t>
            </a:r>
          </a:p>
        </p:txBody>
      </p:sp>
      <p:sp>
        <p:nvSpPr>
          <p:cNvPr id="3" name="図プレースホルダ 2"/>
          <p:cNvSpPr>
            <a:spLocks noGrp="1"/>
          </p:cNvSpPr>
          <p:nvPr>
            <p:ph type="pic" idx="1"/>
          </p:nvPr>
        </p:nvSpPr>
        <p:spPr>
          <a:xfrm>
            <a:off x="1792288" y="612778"/>
            <a:ext cx="5486400" cy="4114800"/>
          </a:xfrm>
        </p:spPr>
        <p:txBody>
          <a:bodyPr rtlCol="0">
            <a:normAutofit/>
          </a:bodyPr>
          <a:lstStyle>
            <a:lvl1pPr marL="0" indent="0">
              <a:buNone/>
              <a:defRPr sz="2215"/>
            </a:lvl1pPr>
            <a:lvl2pPr marL="316453" indent="0">
              <a:buNone/>
              <a:defRPr sz="1939"/>
            </a:lvl2pPr>
            <a:lvl3pPr marL="632903" indent="0">
              <a:buNone/>
              <a:defRPr sz="1662"/>
            </a:lvl3pPr>
            <a:lvl4pPr marL="949356" indent="0">
              <a:buNone/>
              <a:defRPr sz="1385"/>
            </a:lvl4pPr>
            <a:lvl5pPr marL="1265806" indent="0">
              <a:buNone/>
              <a:defRPr sz="1385"/>
            </a:lvl5pPr>
            <a:lvl6pPr marL="1582259" indent="0">
              <a:buNone/>
              <a:defRPr sz="1385"/>
            </a:lvl6pPr>
            <a:lvl7pPr marL="1898711" indent="0">
              <a:buNone/>
              <a:defRPr sz="1385"/>
            </a:lvl7pPr>
            <a:lvl8pPr marL="2215162" indent="0">
              <a:buNone/>
              <a:defRPr sz="1385"/>
            </a:lvl8pPr>
            <a:lvl9pPr marL="2531614" indent="0">
              <a:buNone/>
              <a:defRPr sz="1385"/>
            </a:lvl9pPr>
          </a:lstStyle>
          <a:p>
            <a:pPr lvl="0"/>
            <a:endParaRPr lang="ja-JP" altLang="en-US" noProof="0" dirty="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969"/>
            </a:lvl1pPr>
            <a:lvl2pPr marL="316453" indent="0">
              <a:buNone/>
              <a:defRPr sz="831"/>
            </a:lvl2pPr>
            <a:lvl3pPr marL="632903" indent="0">
              <a:buNone/>
              <a:defRPr sz="692"/>
            </a:lvl3pPr>
            <a:lvl4pPr marL="949356" indent="0">
              <a:buNone/>
              <a:defRPr sz="623"/>
            </a:lvl4pPr>
            <a:lvl5pPr marL="1265806" indent="0">
              <a:buNone/>
              <a:defRPr sz="623"/>
            </a:lvl5pPr>
            <a:lvl6pPr marL="1582259" indent="0">
              <a:buNone/>
              <a:defRPr sz="623"/>
            </a:lvl6pPr>
            <a:lvl7pPr marL="1898711" indent="0">
              <a:buNone/>
              <a:defRPr sz="623"/>
            </a:lvl7pPr>
            <a:lvl8pPr marL="2215162" indent="0">
              <a:buNone/>
              <a:defRPr sz="623"/>
            </a:lvl8pPr>
            <a:lvl9pPr marL="2531614" indent="0">
              <a:buNone/>
              <a:defRPr sz="623"/>
            </a:lvl9pPr>
          </a:lstStyle>
          <a:p>
            <a:pPr lvl="0"/>
            <a:r>
              <a:rPr lang="ja-JP" altLang="en-US"/>
              <a:t>マスタ テキストの書式設定</a:t>
            </a:r>
          </a:p>
        </p:txBody>
      </p:sp>
      <p:sp>
        <p:nvSpPr>
          <p:cNvPr id="5" name="日付プレースホルダ 4"/>
          <p:cNvSpPr>
            <a:spLocks noGrp="1"/>
          </p:cNvSpPr>
          <p:nvPr>
            <p:ph type="dt" sz="half" idx="10"/>
          </p:nvPr>
        </p:nvSpPr>
        <p:spPr/>
        <p:txBody>
          <a:bodyPr/>
          <a:lstStyle>
            <a:lvl1pPr defTabSz="685835" eaLnBrk="0" fontAlgn="base" hangingPunct="0">
              <a:spcBef>
                <a:spcPct val="0"/>
              </a:spcBef>
              <a:spcAft>
                <a:spcPct val="0"/>
              </a:spcAft>
              <a:defRPr>
                <a:latin typeface="HGPｺﾞｼｯｸM" panose="020B0600000000000000" pitchFamily="50" charset="-128"/>
                <a:ea typeface="HGPｺﾞｼｯｸM" panose="020B0600000000000000" pitchFamily="50" charset="-128"/>
              </a:defRPr>
            </a:lvl1pPr>
          </a:lstStyle>
          <a:p>
            <a:pPr>
              <a:defRPr/>
            </a:pPr>
            <a:endParaRPr lang="ja-JP" altLang="en-US"/>
          </a:p>
        </p:txBody>
      </p:sp>
      <p:sp>
        <p:nvSpPr>
          <p:cNvPr id="6" name="フッター プレースホルダ 5"/>
          <p:cNvSpPr>
            <a:spLocks noGrp="1"/>
          </p:cNvSpPr>
          <p:nvPr>
            <p:ph type="ftr" sz="quarter" idx="11"/>
          </p:nvPr>
        </p:nvSpPr>
        <p:spPr/>
        <p:txBody>
          <a:bodyPr/>
          <a:lstStyle>
            <a:lvl1pPr defTabSz="685835" eaLnBrk="0" fontAlgn="base" hangingPunct="0">
              <a:spcBef>
                <a:spcPct val="0"/>
              </a:spcBef>
              <a:spcAft>
                <a:spcPct val="0"/>
              </a:spcAft>
              <a:defRPr>
                <a:latin typeface="HGPｺﾞｼｯｸM" panose="020B0600000000000000" pitchFamily="50" charset="-128"/>
                <a:ea typeface="HGPｺﾞｼｯｸM" panose="020B0600000000000000" pitchFamily="50" charset="-128"/>
              </a:defRPr>
            </a:lvl1pPr>
          </a:lstStyle>
          <a:p>
            <a:pPr>
              <a:defRPr/>
            </a:pPr>
            <a:endParaRPr lang="ja-JP" altLang="en-US"/>
          </a:p>
        </p:txBody>
      </p:sp>
      <p:sp>
        <p:nvSpPr>
          <p:cNvPr id="7" name="スライド番号プレースホルダ 6"/>
          <p:cNvSpPr>
            <a:spLocks noGrp="1"/>
          </p:cNvSpPr>
          <p:nvPr>
            <p:ph type="sldNum" sz="quarter" idx="12"/>
          </p:nvPr>
        </p:nvSpPr>
        <p:spPr/>
        <p:txBody>
          <a:bodyPr/>
          <a:lstStyle>
            <a:lvl1pPr defTabSz="685835" eaLnBrk="0" hangingPunct="0">
              <a:defRPr>
                <a:latin typeface="HGPｺﾞｼｯｸM" panose="020B0600000000000000" pitchFamily="50" charset="-128"/>
                <a:ea typeface="HGPｺﾞｼｯｸM" panose="020B0600000000000000" pitchFamily="50" charset="-128"/>
              </a:defRPr>
            </a:lvl1pPr>
          </a:lstStyle>
          <a:p>
            <a:pPr>
              <a:defRPr/>
            </a:pPr>
            <a:fld id="{C07939F4-93DC-43A6-8E71-0CB771D06D53}" type="slidenum">
              <a:rPr lang="ja-JP" altLang="en-US"/>
              <a:pPr>
                <a:defRPr/>
              </a:pPr>
              <a:t>‹#›</a:t>
            </a:fld>
            <a:endParaRPr lang="ja-JP" altLang="en-US"/>
          </a:p>
        </p:txBody>
      </p:sp>
    </p:spTree>
    <p:extLst>
      <p:ext uri="{BB962C8B-B14F-4D97-AF65-F5344CB8AC3E}">
        <p14:creationId xmlns:p14="http://schemas.microsoft.com/office/powerpoint/2010/main" val="196625540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0EF5BDF3-9ABB-4B63-947D-5CE4D54F2FB5}" type="datetime1">
              <a:rPr lang="ja-JP" altLang="en-US" smtClean="0">
                <a:solidFill>
                  <a:prstClr val="black">
                    <a:tint val="75000"/>
                  </a:prstClr>
                </a:solidFill>
              </a:rPr>
              <a:pPr/>
              <a:t>2023/11/8</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r>
              <a:rPr lang="ja-JP" altLang="en-US">
                <a:solidFill>
                  <a:prstClr val="black">
                    <a:tint val="75000"/>
                  </a:prstClr>
                </a:solidFill>
              </a:rPr>
              <a:t>認知症教育プログラム</a:t>
            </a:r>
            <a:r>
              <a:rPr lang="en-US" altLang="ja-JP">
                <a:solidFill>
                  <a:prstClr val="black">
                    <a:tint val="75000"/>
                  </a:prstClr>
                </a:solidFill>
              </a:rPr>
              <a:t>β</a:t>
            </a:r>
            <a:r>
              <a:rPr lang="ja-JP" altLang="en-US">
                <a:solidFill>
                  <a:prstClr val="black">
                    <a:tint val="75000"/>
                  </a:prstClr>
                </a:solidFill>
              </a:rPr>
              <a:t>　</a:t>
            </a:r>
            <a:r>
              <a:rPr lang="en-US" altLang="ja-JP">
                <a:solidFill>
                  <a:prstClr val="black">
                    <a:tint val="75000"/>
                  </a:prstClr>
                </a:solidFill>
              </a:rPr>
              <a:t>Ver.1.1</a:t>
            </a:r>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2DE4691A-696D-4AA3-B921-C52E33D84B6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739952560"/>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defTabSz="685835" eaLnBrk="0" fontAlgn="base" hangingPunct="0">
              <a:spcBef>
                <a:spcPct val="0"/>
              </a:spcBef>
              <a:spcAft>
                <a:spcPct val="0"/>
              </a:spcAft>
              <a:defRPr>
                <a:latin typeface="HGPｺﾞｼｯｸM" panose="020B0600000000000000" pitchFamily="50" charset="-128"/>
                <a:ea typeface="HGPｺﾞｼｯｸM" panose="020B0600000000000000" pitchFamily="50" charset="-128"/>
              </a:defRPr>
            </a:lvl1pPr>
          </a:lstStyle>
          <a:p>
            <a:pPr>
              <a:defRPr/>
            </a:pPr>
            <a:endParaRPr lang="ja-JP" altLang="en-US"/>
          </a:p>
        </p:txBody>
      </p:sp>
      <p:sp>
        <p:nvSpPr>
          <p:cNvPr id="5" name="フッター プレースホルダ 4"/>
          <p:cNvSpPr>
            <a:spLocks noGrp="1"/>
          </p:cNvSpPr>
          <p:nvPr>
            <p:ph type="ftr" sz="quarter" idx="11"/>
          </p:nvPr>
        </p:nvSpPr>
        <p:spPr/>
        <p:txBody>
          <a:bodyPr/>
          <a:lstStyle>
            <a:lvl1pPr defTabSz="685835" eaLnBrk="0" fontAlgn="base" hangingPunct="0">
              <a:spcBef>
                <a:spcPct val="0"/>
              </a:spcBef>
              <a:spcAft>
                <a:spcPct val="0"/>
              </a:spcAft>
              <a:defRPr>
                <a:latin typeface="HGPｺﾞｼｯｸM" panose="020B0600000000000000" pitchFamily="50" charset="-128"/>
                <a:ea typeface="HGPｺﾞｼｯｸM" panose="020B0600000000000000" pitchFamily="50" charset="-128"/>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defTabSz="685835" eaLnBrk="0" hangingPunct="0">
              <a:defRPr>
                <a:latin typeface="HGPｺﾞｼｯｸM" panose="020B0600000000000000" pitchFamily="50" charset="-128"/>
                <a:ea typeface="HGPｺﾞｼｯｸM" panose="020B0600000000000000" pitchFamily="50" charset="-128"/>
              </a:defRPr>
            </a:lvl1pPr>
          </a:lstStyle>
          <a:p>
            <a:pPr>
              <a:defRPr/>
            </a:pPr>
            <a:fld id="{F500A072-7BB4-4B15-B285-E7B9E66D5A61}" type="slidenum">
              <a:rPr lang="ja-JP" altLang="en-US"/>
              <a:pPr>
                <a:defRPr/>
              </a:pPr>
              <a:t>‹#›</a:t>
            </a:fld>
            <a:endParaRPr lang="ja-JP" altLang="en-US"/>
          </a:p>
        </p:txBody>
      </p:sp>
    </p:spTree>
    <p:extLst>
      <p:ext uri="{BB962C8B-B14F-4D97-AF65-F5344CB8AC3E}">
        <p14:creationId xmlns:p14="http://schemas.microsoft.com/office/powerpoint/2010/main" val="9173853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69"/>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669"/>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defTabSz="685835" eaLnBrk="0" fontAlgn="base" hangingPunct="0">
              <a:spcBef>
                <a:spcPct val="0"/>
              </a:spcBef>
              <a:spcAft>
                <a:spcPct val="0"/>
              </a:spcAft>
              <a:defRPr>
                <a:latin typeface="HGPｺﾞｼｯｸM" panose="020B0600000000000000" pitchFamily="50" charset="-128"/>
                <a:ea typeface="HGPｺﾞｼｯｸM" panose="020B0600000000000000" pitchFamily="50" charset="-128"/>
              </a:defRPr>
            </a:lvl1pPr>
          </a:lstStyle>
          <a:p>
            <a:pPr>
              <a:defRPr/>
            </a:pPr>
            <a:endParaRPr lang="ja-JP" altLang="en-US"/>
          </a:p>
        </p:txBody>
      </p:sp>
      <p:sp>
        <p:nvSpPr>
          <p:cNvPr id="5" name="フッター プレースホルダ 4"/>
          <p:cNvSpPr>
            <a:spLocks noGrp="1"/>
          </p:cNvSpPr>
          <p:nvPr>
            <p:ph type="ftr" sz="quarter" idx="11"/>
          </p:nvPr>
        </p:nvSpPr>
        <p:spPr/>
        <p:txBody>
          <a:bodyPr/>
          <a:lstStyle>
            <a:lvl1pPr defTabSz="685835" eaLnBrk="0" fontAlgn="base" hangingPunct="0">
              <a:spcBef>
                <a:spcPct val="0"/>
              </a:spcBef>
              <a:spcAft>
                <a:spcPct val="0"/>
              </a:spcAft>
              <a:defRPr>
                <a:latin typeface="HGPｺﾞｼｯｸM" panose="020B0600000000000000" pitchFamily="50" charset="-128"/>
                <a:ea typeface="HGPｺﾞｼｯｸM" panose="020B0600000000000000" pitchFamily="50" charset="-128"/>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defTabSz="685835" eaLnBrk="0" hangingPunct="0">
              <a:defRPr>
                <a:latin typeface="HGPｺﾞｼｯｸM" panose="020B0600000000000000" pitchFamily="50" charset="-128"/>
                <a:ea typeface="HGPｺﾞｼｯｸM" panose="020B0600000000000000" pitchFamily="50" charset="-128"/>
              </a:defRPr>
            </a:lvl1pPr>
          </a:lstStyle>
          <a:p>
            <a:pPr>
              <a:defRPr/>
            </a:pPr>
            <a:fld id="{EFF30810-055D-46C6-A881-8980C9434F4A}" type="slidenum">
              <a:rPr lang="ja-JP" altLang="en-US"/>
              <a:pPr>
                <a:defRPr/>
              </a:pPr>
              <a:t>‹#›</a:t>
            </a:fld>
            <a:endParaRPr lang="ja-JP" altLang="en-US"/>
          </a:p>
        </p:txBody>
      </p:sp>
    </p:spTree>
    <p:extLst>
      <p:ext uri="{BB962C8B-B14F-4D97-AF65-F5344CB8AC3E}">
        <p14:creationId xmlns:p14="http://schemas.microsoft.com/office/powerpoint/2010/main" val="383384654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2.xml><?xml version="1.0" encoding="utf-8"?>
<p:sldLayout xmlns:a="http://schemas.openxmlformats.org/drawingml/2006/main" xmlns:r="http://schemas.openxmlformats.org/officeDocument/2006/relationships" xmlns:p="http://schemas.openxmlformats.org/presentationml/2006/main" userDrawn="1">
  <p:cSld name="Title, Subtitle &amp; Content">
    <p:spTree>
      <p:nvGrpSpPr>
        <p:cNvPr id="1" name=""/>
        <p:cNvGrpSpPr/>
        <p:nvPr/>
      </p:nvGrpSpPr>
      <p:grpSpPr>
        <a:xfrm>
          <a:off x="0" y="0"/>
          <a:ext cx="0" cy="0"/>
          <a:chOff x="0" y="0"/>
          <a:chExt cx="0" cy="0"/>
        </a:xfrm>
      </p:grpSpPr>
      <p:grpSp>
        <p:nvGrpSpPr>
          <p:cNvPr id="5" name="Group 9"/>
          <p:cNvGrpSpPr>
            <a:grpSpLocks/>
          </p:cNvGrpSpPr>
          <p:nvPr userDrawn="1"/>
        </p:nvGrpSpPr>
        <p:grpSpPr bwMode="auto">
          <a:xfrm>
            <a:off x="323852" y="2"/>
            <a:ext cx="8033238" cy="968375"/>
            <a:chOff x="323850" y="-1"/>
            <a:chExt cx="8032750" cy="968721"/>
          </a:xfrm>
        </p:grpSpPr>
        <p:sp>
          <p:nvSpPr>
            <p:cNvPr id="9" name="Rectangle 20"/>
            <p:cNvSpPr/>
            <p:nvPr userDrawn="1"/>
          </p:nvSpPr>
          <p:spPr>
            <a:xfrm>
              <a:off x="323850" y="-1"/>
              <a:ext cx="8032750" cy="968721"/>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0" lang="en-US" sz="1246">
                <a:solidFill>
                  <a:srgbClr val="FFFFFF"/>
                </a:solidFill>
              </a:endParaRPr>
            </a:p>
          </p:txBody>
        </p:sp>
        <p:sp>
          <p:nvSpPr>
            <p:cNvPr id="10" name="Rectangle 21"/>
            <p:cNvSpPr/>
            <p:nvPr userDrawn="1"/>
          </p:nvSpPr>
          <p:spPr>
            <a:xfrm>
              <a:off x="323850" y="-1"/>
              <a:ext cx="6165964" cy="8257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0" lang="en-US" sz="1246">
                <a:solidFill>
                  <a:srgbClr val="FFFFFF"/>
                </a:solidFill>
              </a:endParaRPr>
            </a:p>
          </p:txBody>
        </p:sp>
        <p:sp>
          <p:nvSpPr>
            <p:cNvPr id="11" name="Rectangle 22"/>
            <p:cNvSpPr/>
            <p:nvPr userDrawn="1"/>
          </p:nvSpPr>
          <p:spPr>
            <a:xfrm>
              <a:off x="6491278" y="876612"/>
              <a:ext cx="1865322" cy="921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0" lang="en-US" sz="1246">
                <a:solidFill>
                  <a:srgbClr val="FFFFFF"/>
                </a:solidFill>
              </a:endParaRPr>
            </a:p>
          </p:txBody>
        </p:sp>
      </p:grpSp>
      <p:sp>
        <p:nvSpPr>
          <p:cNvPr id="6" name="Title 1"/>
          <p:cNvSpPr>
            <a:spLocks noGrp="1"/>
          </p:cNvSpPr>
          <p:nvPr>
            <p:ph type="title"/>
          </p:nvPr>
        </p:nvSpPr>
        <p:spPr>
          <a:xfrm>
            <a:off x="407103" y="139874"/>
            <a:ext cx="7862888" cy="457200"/>
          </a:xfrm>
        </p:spPr>
        <p:txBody>
          <a:bodyPr>
            <a:noAutofit/>
          </a:bodyPr>
          <a:lstStyle>
            <a:lvl1pPr algn="l">
              <a:defRPr sz="1939">
                <a:latin typeface="Arial" pitchFamily="34" charset="0"/>
                <a:cs typeface="Arial" pitchFamily="34" charset="0"/>
              </a:defRPr>
            </a:lvl1pPr>
          </a:lstStyle>
          <a:p>
            <a:r>
              <a:rPr lang="ja-JP" altLang="en-US" dirty="0"/>
              <a:t>マスター タイトルの書式設定</a:t>
            </a:r>
            <a:endParaRPr lang="en-US" dirty="0"/>
          </a:p>
        </p:txBody>
      </p:sp>
      <p:sp>
        <p:nvSpPr>
          <p:cNvPr id="7" name="Text Placeholder 7"/>
          <p:cNvSpPr>
            <a:spLocks noGrp="1"/>
          </p:cNvSpPr>
          <p:nvPr>
            <p:ph type="body" sz="quarter" idx="12"/>
          </p:nvPr>
        </p:nvSpPr>
        <p:spPr>
          <a:xfrm>
            <a:off x="457200" y="1524000"/>
            <a:ext cx="8153400" cy="4724400"/>
          </a:xfrm>
        </p:spPr>
        <p:txBody>
          <a:bodyPr/>
          <a:lstStyle>
            <a:lvl1pPr marL="0" indent="0">
              <a:buFontTx/>
              <a:buNone/>
              <a:defRPr sz="1939">
                <a:latin typeface="Arial" pitchFamily="34" charset="0"/>
                <a:cs typeface="Arial" pitchFamily="34" charset="0"/>
              </a:defRPr>
            </a:lvl1pPr>
            <a:lvl2pPr marL="477018" indent="-160472">
              <a:buClr>
                <a:srgbClr val="00B0F0"/>
              </a:buClr>
              <a:buFont typeface="Arial" pitchFamily="34" charset="0"/>
              <a:buChar char="•"/>
              <a:defRPr sz="1662">
                <a:latin typeface="Arial" pitchFamily="34" charset="0"/>
                <a:cs typeface="Arial" pitchFamily="34" charset="0"/>
              </a:defRPr>
            </a:lvl2pPr>
            <a:lvl3pPr marL="711132" indent="-156075">
              <a:buClr>
                <a:srgbClr val="00B0F0"/>
              </a:buClr>
              <a:buFont typeface="Arial" pitchFamily="34" charset="0"/>
              <a:buChar char="•"/>
              <a:defRPr sz="1523">
                <a:latin typeface="Arial" pitchFamily="34" charset="0"/>
                <a:cs typeface="Arial" pitchFamily="34" charset="0"/>
              </a:defRPr>
            </a:lvl3pPr>
            <a:lvl4pPr marL="954038" indent="-164868">
              <a:buClr>
                <a:srgbClr val="00B0F0"/>
              </a:buClr>
              <a:buFont typeface="Arial" pitchFamily="34" charset="0"/>
              <a:buChar char="•"/>
              <a:defRPr>
                <a:latin typeface="Arial" pitchFamily="34" charset="0"/>
                <a:cs typeface="Arial" pitchFamily="34" charset="0"/>
              </a:defRPr>
            </a:lvl4pPr>
            <a:lvl5pPr marL="1424461" indent="-158274">
              <a:buClr>
                <a:srgbClr val="00B0F0"/>
              </a:buClr>
              <a:buFont typeface="Arial" pitchFamily="34" charset="0"/>
              <a:buChar char="•"/>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p:txBody>
      </p:sp>
      <p:sp>
        <p:nvSpPr>
          <p:cNvPr id="8" name="Text Placeholder 9"/>
          <p:cNvSpPr>
            <a:spLocks noGrp="1"/>
          </p:cNvSpPr>
          <p:nvPr>
            <p:ph type="body" sz="quarter" idx="13"/>
          </p:nvPr>
        </p:nvSpPr>
        <p:spPr>
          <a:xfrm>
            <a:off x="506505" y="611640"/>
            <a:ext cx="7710570" cy="277708"/>
          </a:xfrm>
        </p:spPr>
        <p:txBody>
          <a:bodyPr anchor="ctr">
            <a:noAutofit/>
          </a:bodyPr>
          <a:lstStyle>
            <a:lvl1pPr marL="0" indent="0">
              <a:buFontTx/>
              <a:buNone/>
              <a:defRPr sz="1385" baseline="0">
                <a:latin typeface="+mj-ea"/>
                <a:ea typeface="+mj-ea"/>
                <a:cs typeface="Arial" pitchFamily="34" charset="0"/>
              </a:defRPr>
            </a:lvl1pPr>
          </a:lstStyle>
          <a:p>
            <a:pPr lvl="0"/>
            <a:r>
              <a:rPr lang="ja-JP" altLang="en-US" dirty="0"/>
              <a:t>マスター テキストの書式設定</a:t>
            </a:r>
          </a:p>
        </p:txBody>
      </p:sp>
      <p:sp>
        <p:nvSpPr>
          <p:cNvPr id="12" name="Footer Placeholder 7"/>
          <p:cNvSpPr>
            <a:spLocks noGrp="1"/>
          </p:cNvSpPr>
          <p:nvPr>
            <p:ph type="ftr" sz="quarter" idx="14"/>
          </p:nvPr>
        </p:nvSpPr>
        <p:spPr>
          <a:xfrm>
            <a:off x="457200" y="6518275"/>
            <a:ext cx="4343400" cy="273050"/>
          </a:xfrm>
        </p:spPr>
        <p:txBody>
          <a:bodyPr lIns="91440" tIns="45720" rIns="91440" bIns="45720"/>
          <a:lstStyle>
            <a:lvl1pPr algn="l" defTabSz="685835" eaLnBrk="0" fontAlgn="base" hangingPunct="0">
              <a:spcBef>
                <a:spcPct val="0"/>
              </a:spcBef>
              <a:spcAft>
                <a:spcPct val="0"/>
              </a:spcAft>
              <a:defRPr sz="554">
                <a:solidFill>
                  <a:srgbClr val="9A9B9C"/>
                </a:solidFill>
                <a:latin typeface="+mn-lt"/>
                <a:ea typeface="HGPｺﾞｼｯｸM" panose="020B0600000000000000" pitchFamily="50" charset="-128"/>
              </a:defRPr>
            </a:lvl1pPr>
          </a:lstStyle>
          <a:p>
            <a:pPr>
              <a:defRPr/>
            </a:pPr>
            <a:r>
              <a:rPr lang="en-US"/>
              <a:t>CONFIDENTIAL</a:t>
            </a:r>
          </a:p>
        </p:txBody>
      </p:sp>
    </p:spTree>
    <p:extLst>
      <p:ext uri="{BB962C8B-B14F-4D97-AF65-F5344CB8AC3E}">
        <p14:creationId xmlns:p14="http://schemas.microsoft.com/office/powerpoint/2010/main" val="338019588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31"/>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22052" indent="0" algn="ctr">
              <a:buNone/>
              <a:defRPr/>
            </a:lvl2pPr>
            <a:lvl3pPr marL="844104" indent="0" algn="ctr">
              <a:buNone/>
              <a:defRPr/>
            </a:lvl3pPr>
            <a:lvl4pPr marL="1266155" indent="0" algn="ctr">
              <a:buNone/>
              <a:defRPr/>
            </a:lvl4pPr>
            <a:lvl5pPr marL="1688208" indent="0" algn="ctr">
              <a:buNone/>
              <a:defRPr/>
            </a:lvl5pPr>
            <a:lvl6pPr marL="2110259" indent="0" algn="ctr">
              <a:buNone/>
              <a:defRPr/>
            </a:lvl6pPr>
            <a:lvl7pPr marL="2532312" indent="0" algn="ctr">
              <a:buNone/>
              <a:defRPr/>
            </a:lvl7pPr>
            <a:lvl8pPr marL="2954363" indent="0" algn="ctr">
              <a:buNone/>
              <a:defRPr/>
            </a:lvl8pPr>
            <a:lvl9pPr marL="3376415" indent="0" algn="ctr">
              <a:buNone/>
              <a:defRPr/>
            </a:lvl9pPr>
          </a:lstStyle>
          <a:p>
            <a:r>
              <a:rPr lang="ja-JP" altLang="en-US"/>
              <a:t>マスタ サブタイトルの書式設定</a:t>
            </a:r>
          </a:p>
        </p:txBody>
      </p:sp>
      <p:sp>
        <p:nvSpPr>
          <p:cNvPr id="4" name="Rectangle 4"/>
          <p:cNvSpPr>
            <a:spLocks noGrp="1" noChangeArrowheads="1"/>
          </p:cNvSpPr>
          <p:nvPr>
            <p:ph type="dt" sz="half" idx="10"/>
          </p:nvPr>
        </p:nvSpPr>
        <p:spPr>
          <a:ln/>
        </p:spPr>
        <p:txBody>
          <a:bodyPr/>
          <a:lstStyle>
            <a:lvl1pPr>
              <a:defRPr/>
            </a:lvl1pPr>
          </a:lstStyle>
          <a:p>
            <a:pPr>
              <a:defRPr/>
            </a:pPr>
            <a:fld id="{711FE0BF-AD0F-4FF2-B777-1835E4744707}" type="datetime1">
              <a:rPr lang="ja-JP" altLang="en-US" smtClean="0"/>
              <a:pPr>
                <a:defRPr/>
              </a:pPr>
              <a:t>2023/11/8</a:t>
            </a:fld>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17591939-6D21-4DD2-946F-590986166ECB}" type="slidenum">
              <a:rPr lang="en-US" altLang="ja-JP"/>
              <a:pPr>
                <a:defRPr/>
              </a:pPr>
              <a:t>‹#›</a:t>
            </a:fld>
            <a:endParaRPr lang="en-US" altLang="ja-JP"/>
          </a:p>
        </p:txBody>
      </p:sp>
    </p:spTree>
    <p:extLst>
      <p:ext uri="{BB962C8B-B14F-4D97-AF65-F5344CB8AC3E}">
        <p14:creationId xmlns:p14="http://schemas.microsoft.com/office/powerpoint/2010/main" val="247834297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fld id="{546BF2F6-C5B2-4829-B8E6-57ABCC622B0E}" type="datetime1">
              <a:rPr lang="ja-JP" altLang="en-US" smtClean="0"/>
              <a:pPr>
                <a:defRPr/>
              </a:pPr>
              <a:t>2023/11/8</a:t>
            </a:fld>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D238F194-2A8A-4F59-96B2-78DED177E3C5}" type="slidenum">
              <a:rPr lang="en-US" altLang="ja-JP"/>
              <a:pPr>
                <a:defRPr/>
              </a:pPr>
              <a:t>‹#›</a:t>
            </a:fld>
            <a:endParaRPr lang="en-US" altLang="ja-JP"/>
          </a:p>
        </p:txBody>
      </p:sp>
    </p:spTree>
    <p:extLst>
      <p:ext uri="{BB962C8B-B14F-4D97-AF65-F5344CB8AC3E}">
        <p14:creationId xmlns:p14="http://schemas.microsoft.com/office/powerpoint/2010/main" val="175906094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6"/>
            <a:ext cx="7772400" cy="1362075"/>
          </a:xfrm>
        </p:spPr>
        <p:txBody>
          <a:bodyPr anchor="t"/>
          <a:lstStyle>
            <a:lvl1pPr algn="l">
              <a:defRPr sz="3692"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1846"/>
            </a:lvl1pPr>
            <a:lvl2pPr marL="422052" indent="0">
              <a:buNone/>
              <a:defRPr sz="1662"/>
            </a:lvl2pPr>
            <a:lvl3pPr marL="844104" indent="0">
              <a:buNone/>
              <a:defRPr sz="1477"/>
            </a:lvl3pPr>
            <a:lvl4pPr marL="1266155" indent="0">
              <a:buNone/>
              <a:defRPr sz="1292"/>
            </a:lvl4pPr>
            <a:lvl5pPr marL="1688208" indent="0">
              <a:buNone/>
              <a:defRPr sz="1292"/>
            </a:lvl5pPr>
            <a:lvl6pPr marL="2110259" indent="0">
              <a:buNone/>
              <a:defRPr sz="1292"/>
            </a:lvl6pPr>
            <a:lvl7pPr marL="2532312" indent="0">
              <a:buNone/>
              <a:defRPr sz="1292"/>
            </a:lvl7pPr>
            <a:lvl8pPr marL="2954363" indent="0">
              <a:buNone/>
              <a:defRPr sz="1292"/>
            </a:lvl8pPr>
            <a:lvl9pPr marL="3376415" indent="0">
              <a:buNone/>
              <a:defRPr sz="1292"/>
            </a:lvl9pPr>
          </a:lstStyle>
          <a:p>
            <a:pPr lvl="0"/>
            <a:r>
              <a:rPr lang="ja-JP" altLang="en-US"/>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fld id="{FB3F1C0C-E0BB-4EDC-B3D7-B29741EE91C4}" type="datetime1">
              <a:rPr lang="ja-JP" altLang="en-US" smtClean="0"/>
              <a:pPr>
                <a:defRPr/>
              </a:pPr>
              <a:t>2023/11/8</a:t>
            </a:fld>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9E0E1FDD-4004-4741-862C-DD22B404A237}" type="slidenum">
              <a:rPr lang="en-US" altLang="ja-JP"/>
              <a:pPr>
                <a:defRPr/>
              </a:pPr>
              <a:t>‹#›</a:t>
            </a:fld>
            <a:endParaRPr lang="en-US" altLang="ja-JP"/>
          </a:p>
        </p:txBody>
      </p:sp>
    </p:spTree>
    <p:extLst>
      <p:ext uri="{BB962C8B-B14F-4D97-AF65-F5344CB8AC3E}">
        <p14:creationId xmlns:p14="http://schemas.microsoft.com/office/powerpoint/2010/main" val="37374128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6"/>
            <a:ext cx="4038600" cy="4525963"/>
          </a:xfr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6"/>
            <a:ext cx="4038600" cy="4525963"/>
          </a:xfr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fld id="{E7C37601-0F80-41B8-BBE1-C81ABD447A6B}" type="datetime1">
              <a:rPr lang="ja-JP" altLang="en-US" smtClean="0"/>
              <a:pPr>
                <a:defRPr/>
              </a:pPr>
              <a:t>2023/11/8</a:t>
            </a:fld>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DB9ECF3B-D753-473B-BDF3-435FED3B2224}" type="slidenum">
              <a:rPr lang="en-US" altLang="ja-JP"/>
              <a:pPr>
                <a:defRPr/>
              </a:pPr>
              <a:t>‹#›</a:t>
            </a:fld>
            <a:endParaRPr lang="en-US" altLang="ja-JP"/>
          </a:p>
        </p:txBody>
      </p:sp>
    </p:spTree>
    <p:extLst>
      <p:ext uri="{BB962C8B-B14F-4D97-AF65-F5344CB8AC3E}">
        <p14:creationId xmlns:p14="http://schemas.microsoft.com/office/powerpoint/2010/main" val="336268124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215" b="1"/>
            </a:lvl1pPr>
            <a:lvl2pPr marL="422052" indent="0">
              <a:buNone/>
              <a:defRPr sz="1846" b="1"/>
            </a:lvl2pPr>
            <a:lvl3pPr marL="844104" indent="0">
              <a:buNone/>
              <a:defRPr sz="1662" b="1"/>
            </a:lvl3pPr>
            <a:lvl4pPr marL="1266155" indent="0">
              <a:buNone/>
              <a:defRPr sz="1477" b="1"/>
            </a:lvl4pPr>
            <a:lvl5pPr marL="1688208" indent="0">
              <a:buNone/>
              <a:defRPr sz="1477" b="1"/>
            </a:lvl5pPr>
            <a:lvl6pPr marL="2110259" indent="0">
              <a:buNone/>
              <a:defRPr sz="1477" b="1"/>
            </a:lvl6pPr>
            <a:lvl7pPr marL="2532312" indent="0">
              <a:buNone/>
              <a:defRPr sz="1477" b="1"/>
            </a:lvl7pPr>
            <a:lvl8pPr marL="2954363" indent="0">
              <a:buNone/>
              <a:defRPr sz="1477" b="1"/>
            </a:lvl8pPr>
            <a:lvl9pPr marL="3376415" indent="0">
              <a:buNone/>
              <a:defRPr sz="1477"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7" y="1535113"/>
            <a:ext cx="4041775" cy="639762"/>
          </a:xfrm>
        </p:spPr>
        <p:txBody>
          <a:bodyPr anchor="b"/>
          <a:lstStyle>
            <a:lvl1pPr marL="0" indent="0">
              <a:buNone/>
              <a:defRPr sz="2215" b="1"/>
            </a:lvl1pPr>
            <a:lvl2pPr marL="422052" indent="0">
              <a:buNone/>
              <a:defRPr sz="1846" b="1"/>
            </a:lvl2pPr>
            <a:lvl3pPr marL="844104" indent="0">
              <a:buNone/>
              <a:defRPr sz="1662" b="1"/>
            </a:lvl3pPr>
            <a:lvl4pPr marL="1266155" indent="0">
              <a:buNone/>
              <a:defRPr sz="1477" b="1"/>
            </a:lvl4pPr>
            <a:lvl5pPr marL="1688208" indent="0">
              <a:buNone/>
              <a:defRPr sz="1477" b="1"/>
            </a:lvl5pPr>
            <a:lvl6pPr marL="2110259" indent="0">
              <a:buNone/>
              <a:defRPr sz="1477" b="1"/>
            </a:lvl6pPr>
            <a:lvl7pPr marL="2532312" indent="0">
              <a:buNone/>
              <a:defRPr sz="1477" b="1"/>
            </a:lvl7pPr>
            <a:lvl8pPr marL="2954363" indent="0">
              <a:buNone/>
              <a:defRPr sz="1477" b="1"/>
            </a:lvl8pPr>
            <a:lvl9pPr marL="3376415" indent="0">
              <a:buNone/>
              <a:defRPr sz="1477"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7" y="2174875"/>
            <a:ext cx="4041775" cy="3951288"/>
          </a:xfr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fld id="{561BA019-2D6B-45D9-9E51-9496C5C15177}" type="datetime1">
              <a:rPr lang="ja-JP" altLang="en-US" smtClean="0"/>
              <a:pPr>
                <a:defRPr/>
              </a:pPr>
              <a:t>2023/11/8</a:t>
            </a:fld>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7A7027B1-2EC8-4C67-9C3D-A4F55996FFB0}" type="slidenum">
              <a:rPr lang="en-US" altLang="ja-JP"/>
              <a:pPr>
                <a:defRPr/>
              </a:pPr>
              <a:t>‹#›</a:t>
            </a:fld>
            <a:endParaRPr lang="en-US" altLang="ja-JP"/>
          </a:p>
        </p:txBody>
      </p:sp>
    </p:spTree>
    <p:extLst>
      <p:ext uri="{BB962C8B-B14F-4D97-AF65-F5344CB8AC3E}">
        <p14:creationId xmlns:p14="http://schemas.microsoft.com/office/powerpoint/2010/main" val="35086602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fld id="{B3F004C0-11A2-40D9-84D1-67A4347B9D64}" type="datetime1">
              <a:rPr lang="ja-JP" altLang="en-US" smtClean="0"/>
              <a:pPr>
                <a:defRPr/>
              </a:pPr>
              <a:t>2023/11/8</a:t>
            </a:fld>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1A278CF7-A7A2-429C-B215-38056B01CF35}" type="slidenum">
              <a:rPr lang="en-US" altLang="ja-JP"/>
              <a:pPr>
                <a:defRPr/>
              </a:pPr>
              <a:t>‹#›</a:t>
            </a:fld>
            <a:endParaRPr lang="en-US" altLang="ja-JP"/>
          </a:p>
        </p:txBody>
      </p:sp>
    </p:spTree>
    <p:extLst>
      <p:ext uri="{BB962C8B-B14F-4D97-AF65-F5344CB8AC3E}">
        <p14:creationId xmlns:p14="http://schemas.microsoft.com/office/powerpoint/2010/main" val="113031732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D29C1DE1-A5C9-4D6C-8C50-815A9699C461}" type="datetime1">
              <a:rPr lang="ja-JP" altLang="en-US" smtClean="0"/>
              <a:pPr>
                <a:defRPr/>
              </a:pPr>
              <a:t>2023/11/8</a:t>
            </a:fld>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40F3C059-CF88-4CCA-B3E0-40C2482306CB}" type="slidenum">
              <a:rPr lang="en-US" altLang="ja-JP"/>
              <a:pPr>
                <a:defRPr/>
              </a:pPr>
              <a:t>‹#›</a:t>
            </a:fld>
            <a:endParaRPr lang="en-US" altLang="ja-JP"/>
          </a:p>
        </p:txBody>
      </p:sp>
    </p:spTree>
    <p:extLst>
      <p:ext uri="{BB962C8B-B14F-4D97-AF65-F5344CB8AC3E}">
        <p14:creationId xmlns:p14="http://schemas.microsoft.com/office/powerpoint/2010/main" val="12683253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85C67FA0-D2F4-4854-ACA4-024899B540EE}" type="datetime1">
              <a:rPr lang="ja-JP" altLang="en-US" smtClean="0">
                <a:solidFill>
                  <a:prstClr val="black">
                    <a:tint val="75000"/>
                  </a:prstClr>
                </a:solidFill>
              </a:rPr>
              <a:pPr/>
              <a:t>2023/11/8</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r>
              <a:rPr lang="ja-JP" altLang="en-US">
                <a:solidFill>
                  <a:prstClr val="black">
                    <a:tint val="75000"/>
                  </a:prstClr>
                </a:solidFill>
              </a:rPr>
              <a:t>認知症教育プログラム</a:t>
            </a:r>
            <a:r>
              <a:rPr lang="en-US" altLang="ja-JP">
                <a:solidFill>
                  <a:prstClr val="black">
                    <a:tint val="75000"/>
                  </a:prstClr>
                </a:solidFill>
              </a:rPr>
              <a:t>β</a:t>
            </a:r>
            <a:r>
              <a:rPr lang="ja-JP" altLang="en-US">
                <a:solidFill>
                  <a:prstClr val="black">
                    <a:tint val="75000"/>
                  </a:prstClr>
                </a:solidFill>
              </a:rPr>
              <a:t>　</a:t>
            </a:r>
            <a:r>
              <a:rPr lang="en-US" altLang="ja-JP">
                <a:solidFill>
                  <a:prstClr val="black">
                    <a:tint val="75000"/>
                  </a:prstClr>
                </a:solidFill>
              </a:rPr>
              <a:t>Ver.1.1</a:t>
            </a: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2DE4691A-696D-4AA3-B921-C52E33D84B6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892364757"/>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1846" b="1"/>
            </a:lvl1pPr>
          </a:lstStyle>
          <a:p>
            <a:r>
              <a:rPr lang="ja-JP" altLang="en-US"/>
              <a:t>マスタ タイトルの書式設定</a:t>
            </a:r>
          </a:p>
        </p:txBody>
      </p:sp>
      <p:sp>
        <p:nvSpPr>
          <p:cNvPr id="3" name="コンテンツ プレースホルダ 2"/>
          <p:cNvSpPr>
            <a:spLocks noGrp="1"/>
          </p:cNvSpPr>
          <p:nvPr>
            <p:ph idx="1"/>
          </p:nvPr>
        </p:nvSpPr>
        <p:spPr>
          <a:xfrm>
            <a:off x="3575052" y="273056"/>
            <a:ext cx="5111750" cy="5853113"/>
          </a:xfrm>
        </p:spPr>
        <p:txBody>
          <a:bodyPr/>
          <a:lstStyle>
            <a:lvl1pPr>
              <a:defRPr sz="2954"/>
            </a:lvl1pPr>
            <a:lvl2pPr>
              <a:defRPr sz="2585"/>
            </a:lvl2pPr>
            <a:lvl3pPr>
              <a:defRPr sz="2215"/>
            </a:lvl3pPr>
            <a:lvl4pPr>
              <a:defRPr sz="1846"/>
            </a:lvl4pPr>
            <a:lvl5pPr>
              <a:defRPr sz="1846"/>
            </a:lvl5pPr>
            <a:lvl6pPr>
              <a:defRPr sz="1846"/>
            </a:lvl6pPr>
            <a:lvl7pPr>
              <a:defRPr sz="1846"/>
            </a:lvl7pPr>
            <a:lvl8pPr>
              <a:defRPr sz="1846"/>
            </a:lvl8pPr>
            <a:lvl9pPr>
              <a:defRPr sz="1846"/>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3"/>
            <a:ext cx="3008313" cy="4691063"/>
          </a:xfrm>
        </p:spPr>
        <p:txBody>
          <a:bodyPr/>
          <a:lstStyle>
            <a:lvl1pPr marL="0" indent="0">
              <a:buNone/>
              <a:defRPr sz="1292"/>
            </a:lvl1pPr>
            <a:lvl2pPr marL="422052" indent="0">
              <a:buNone/>
              <a:defRPr sz="1108"/>
            </a:lvl2pPr>
            <a:lvl3pPr marL="844104" indent="0">
              <a:buNone/>
              <a:defRPr sz="923"/>
            </a:lvl3pPr>
            <a:lvl4pPr marL="1266155" indent="0">
              <a:buNone/>
              <a:defRPr sz="831"/>
            </a:lvl4pPr>
            <a:lvl5pPr marL="1688208" indent="0">
              <a:buNone/>
              <a:defRPr sz="831"/>
            </a:lvl5pPr>
            <a:lvl6pPr marL="2110259" indent="0">
              <a:buNone/>
              <a:defRPr sz="831"/>
            </a:lvl6pPr>
            <a:lvl7pPr marL="2532312" indent="0">
              <a:buNone/>
              <a:defRPr sz="831"/>
            </a:lvl7pPr>
            <a:lvl8pPr marL="2954363" indent="0">
              <a:buNone/>
              <a:defRPr sz="831"/>
            </a:lvl8pPr>
            <a:lvl9pPr marL="3376415" indent="0">
              <a:buNone/>
              <a:defRPr sz="831"/>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fld id="{E1ED59AF-747F-4913-AE15-967AF478AE55}" type="datetime1">
              <a:rPr lang="ja-JP" altLang="en-US" smtClean="0"/>
              <a:pPr>
                <a:defRPr/>
              </a:pPr>
              <a:t>2023/11/8</a:t>
            </a:fld>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074707AE-2E7E-497A-B9CA-1607B166088A}" type="slidenum">
              <a:rPr lang="en-US" altLang="ja-JP"/>
              <a:pPr>
                <a:defRPr/>
              </a:pPr>
              <a:t>‹#›</a:t>
            </a:fld>
            <a:endParaRPr lang="en-US" altLang="ja-JP"/>
          </a:p>
        </p:txBody>
      </p:sp>
    </p:spTree>
    <p:extLst>
      <p:ext uri="{BB962C8B-B14F-4D97-AF65-F5344CB8AC3E}">
        <p14:creationId xmlns:p14="http://schemas.microsoft.com/office/powerpoint/2010/main" val="141464568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2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1846"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2954"/>
            </a:lvl1pPr>
            <a:lvl2pPr marL="422052" indent="0">
              <a:buNone/>
              <a:defRPr sz="2585"/>
            </a:lvl2pPr>
            <a:lvl3pPr marL="844104" indent="0">
              <a:buNone/>
              <a:defRPr sz="2215"/>
            </a:lvl3pPr>
            <a:lvl4pPr marL="1266155" indent="0">
              <a:buNone/>
              <a:defRPr sz="1846"/>
            </a:lvl4pPr>
            <a:lvl5pPr marL="1688208" indent="0">
              <a:buNone/>
              <a:defRPr sz="1846"/>
            </a:lvl5pPr>
            <a:lvl6pPr marL="2110259" indent="0">
              <a:buNone/>
              <a:defRPr sz="1846"/>
            </a:lvl6pPr>
            <a:lvl7pPr marL="2532312" indent="0">
              <a:buNone/>
              <a:defRPr sz="1846"/>
            </a:lvl7pPr>
            <a:lvl8pPr marL="2954363" indent="0">
              <a:buNone/>
              <a:defRPr sz="1846"/>
            </a:lvl8pPr>
            <a:lvl9pPr marL="3376415" indent="0">
              <a:buNone/>
              <a:defRPr sz="1846"/>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292"/>
            </a:lvl1pPr>
            <a:lvl2pPr marL="422052" indent="0">
              <a:buNone/>
              <a:defRPr sz="1108"/>
            </a:lvl2pPr>
            <a:lvl3pPr marL="844104" indent="0">
              <a:buNone/>
              <a:defRPr sz="923"/>
            </a:lvl3pPr>
            <a:lvl4pPr marL="1266155" indent="0">
              <a:buNone/>
              <a:defRPr sz="831"/>
            </a:lvl4pPr>
            <a:lvl5pPr marL="1688208" indent="0">
              <a:buNone/>
              <a:defRPr sz="831"/>
            </a:lvl5pPr>
            <a:lvl6pPr marL="2110259" indent="0">
              <a:buNone/>
              <a:defRPr sz="831"/>
            </a:lvl6pPr>
            <a:lvl7pPr marL="2532312" indent="0">
              <a:buNone/>
              <a:defRPr sz="831"/>
            </a:lvl7pPr>
            <a:lvl8pPr marL="2954363" indent="0">
              <a:buNone/>
              <a:defRPr sz="831"/>
            </a:lvl8pPr>
            <a:lvl9pPr marL="3376415" indent="0">
              <a:buNone/>
              <a:defRPr sz="831"/>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fld id="{46F913BC-3CE9-40B1-8BC3-05817C726F85}" type="datetime1">
              <a:rPr lang="ja-JP" altLang="en-US" smtClean="0"/>
              <a:pPr>
                <a:defRPr/>
              </a:pPr>
              <a:t>2023/11/8</a:t>
            </a:fld>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8E0B6F45-2540-4356-8E21-02B74CAA5B40}" type="slidenum">
              <a:rPr lang="en-US" altLang="ja-JP"/>
              <a:pPr>
                <a:defRPr/>
              </a:pPr>
              <a:t>‹#›</a:t>
            </a:fld>
            <a:endParaRPr lang="en-US" altLang="ja-JP"/>
          </a:p>
        </p:txBody>
      </p:sp>
    </p:spTree>
    <p:extLst>
      <p:ext uri="{BB962C8B-B14F-4D97-AF65-F5344CB8AC3E}">
        <p14:creationId xmlns:p14="http://schemas.microsoft.com/office/powerpoint/2010/main" val="36564252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2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fld id="{580C36AC-A4C4-4CD8-8D19-F4B3F6A3ED1D}" type="datetime1">
              <a:rPr lang="ja-JP" altLang="en-US" smtClean="0"/>
              <a:pPr>
                <a:defRPr/>
              </a:pPr>
              <a:t>2023/11/8</a:t>
            </a:fld>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AE9FB0CE-B689-4B8C-9A14-655EF4FE78C3}" type="slidenum">
              <a:rPr lang="en-US" altLang="ja-JP"/>
              <a:pPr>
                <a:defRPr/>
              </a:pPr>
              <a:t>‹#›</a:t>
            </a:fld>
            <a:endParaRPr lang="en-US" altLang="ja-JP"/>
          </a:p>
        </p:txBody>
      </p:sp>
    </p:spTree>
    <p:extLst>
      <p:ext uri="{BB962C8B-B14F-4D97-AF65-F5344CB8AC3E}">
        <p14:creationId xmlns:p14="http://schemas.microsoft.com/office/powerpoint/2010/main" val="41303033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2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44"/>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644"/>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fld id="{9381CC9F-0794-4307-84EB-A8734F506C08}" type="datetime1">
              <a:rPr lang="ja-JP" altLang="en-US" smtClean="0"/>
              <a:pPr>
                <a:defRPr/>
              </a:pPr>
              <a:t>2023/11/8</a:t>
            </a:fld>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78D0CD92-231A-4093-902B-4B8036AFA21D}" type="slidenum">
              <a:rPr lang="en-US" altLang="ja-JP"/>
              <a:pPr>
                <a:defRPr/>
              </a:pPr>
              <a:t>‹#›</a:t>
            </a:fld>
            <a:endParaRPr lang="en-US" altLang="ja-JP"/>
          </a:p>
        </p:txBody>
      </p:sp>
    </p:spTree>
    <p:extLst>
      <p:ext uri="{BB962C8B-B14F-4D97-AF65-F5344CB8AC3E}">
        <p14:creationId xmlns:p14="http://schemas.microsoft.com/office/powerpoint/2010/main" val="319539779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24.xml><?xml version="1.0" encoding="utf-8"?>
<p:sldLayout xmlns:a="http://schemas.openxmlformats.org/drawingml/2006/main" xmlns:r="http://schemas.openxmlformats.org/officeDocument/2006/relationships" xmlns:p="http://schemas.openxmlformats.org/presentationml/2006/main" type="objAndTwoObj" preserve="1">
  <p:cSld name="タイトル、コンテンツ、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6"/>
            <a:ext cx="4038600" cy="4525963"/>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quarter" idx="2"/>
          </p:nvPr>
        </p:nvSpPr>
        <p:spPr>
          <a:xfrm>
            <a:off x="4648200" y="1600200"/>
            <a:ext cx="4038600" cy="2185988"/>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コンテンツ プレースホルダ 4"/>
          <p:cNvSpPr>
            <a:spLocks noGrp="1"/>
          </p:cNvSpPr>
          <p:nvPr>
            <p:ph sz="quarter" idx="3"/>
          </p:nvPr>
        </p:nvSpPr>
        <p:spPr>
          <a:xfrm>
            <a:off x="4648200" y="3938594"/>
            <a:ext cx="4038600" cy="2187575"/>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Rectangle 4"/>
          <p:cNvSpPr>
            <a:spLocks noGrp="1" noChangeArrowheads="1"/>
          </p:cNvSpPr>
          <p:nvPr>
            <p:ph type="dt" sz="half" idx="10"/>
          </p:nvPr>
        </p:nvSpPr>
        <p:spPr>
          <a:ln/>
        </p:spPr>
        <p:txBody>
          <a:bodyPr/>
          <a:lstStyle>
            <a:lvl1pPr>
              <a:defRPr/>
            </a:lvl1pPr>
          </a:lstStyle>
          <a:p>
            <a:pPr>
              <a:defRPr/>
            </a:pPr>
            <a:fld id="{C8D7E2C4-2D26-4C37-A088-8F04D9786FE2}" type="datetime1">
              <a:rPr lang="ja-JP" altLang="en-US" smtClean="0"/>
              <a:pPr>
                <a:defRPr/>
              </a:pPr>
              <a:t>2023/11/8</a:t>
            </a:fld>
            <a:endParaRPr lang="en-US" altLang="ja-JP"/>
          </a:p>
        </p:txBody>
      </p:sp>
      <p:sp>
        <p:nvSpPr>
          <p:cNvPr id="7"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8" name="Rectangle 6"/>
          <p:cNvSpPr>
            <a:spLocks noGrp="1" noChangeArrowheads="1"/>
          </p:cNvSpPr>
          <p:nvPr>
            <p:ph type="sldNum" sz="quarter" idx="12"/>
          </p:nvPr>
        </p:nvSpPr>
        <p:spPr>
          <a:ln/>
        </p:spPr>
        <p:txBody>
          <a:bodyPr/>
          <a:lstStyle>
            <a:lvl1pPr>
              <a:defRPr/>
            </a:lvl1pPr>
          </a:lstStyle>
          <a:p>
            <a:pPr>
              <a:defRPr/>
            </a:pPr>
            <a:fld id="{AE18D9B9-9177-47F7-A499-EA2987CD342E}" type="slidenum">
              <a:rPr lang="en-US" altLang="ja-JP"/>
              <a:pPr>
                <a:defRPr/>
              </a:pPr>
              <a:t>‹#›</a:t>
            </a:fld>
            <a:endParaRPr lang="en-US" altLang="ja-JP"/>
          </a:p>
        </p:txBody>
      </p:sp>
    </p:spTree>
    <p:extLst>
      <p:ext uri="{BB962C8B-B14F-4D97-AF65-F5344CB8AC3E}">
        <p14:creationId xmlns:p14="http://schemas.microsoft.com/office/powerpoint/2010/main" val="176189141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25.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a:t>マスタ タイトルの書式設定</a:t>
            </a:r>
          </a:p>
        </p:txBody>
      </p:sp>
      <p:sp>
        <p:nvSpPr>
          <p:cNvPr id="3" name="表プレースホルダ 2"/>
          <p:cNvSpPr>
            <a:spLocks noGrp="1"/>
          </p:cNvSpPr>
          <p:nvPr>
            <p:ph type="tbl" idx="1"/>
          </p:nvPr>
        </p:nvSpPr>
        <p:spPr>
          <a:xfrm>
            <a:off x="457200" y="1600206"/>
            <a:ext cx="8229600" cy="4525963"/>
          </a:xfrm>
        </p:spPr>
        <p:txBody>
          <a:bodyPr/>
          <a:lstStyle/>
          <a:p>
            <a:pPr lvl="0"/>
            <a:endParaRPr lang="ja-JP" altLang="en-US" noProof="0"/>
          </a:p>
        </p:txBody>
      </p:sp>
      <p:sp>
        <p:nvSpPr>
          <p:cNvPr id="4" name="Rectangle 4"/>
          <p:cNvSpPr>
            <a:spLocks noGrp="1" noChangeArrowheads="1"/>
          </p:cNvSpPr>
          <p:nvPr>
            <p:ph type="dt" sz="half" idx="10"/>
          </p:nvPr>
        </p:nvSpPr>
        <p:spPr>
          <a:ln/>
        </p:spPr>
        <p:txBody>
          <a:bodyPr/>
          <a:lstStyle>
            <a:lvl1pPr>
              <a:defRPr/>
            </a:lvl1pPr>
          </a:lstStyle>
          <a:p>
            <a:pPr>
              <a:defRPr/>
            </a:pPr>
            <a:fld id="{32CD872E-CBE1-48D0-8606-835E9600D528}" type="datetime1">
              <a:rPr lang="ja-JP" altLang="en-US" smtClean="0"/>
              <a:pPr>
                <a:defRPr/>
              </a:pPr>
              <a:t>2023/11/8</a:t>
            </a:fld>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A35049CF-51AD-478A-8C9F-6A0019203E2F}" type="slidenum">
              <a:rPr lang="en-US" altLang="ja-JP"/>
              <a:pPr>
                <a:defRPr/>
              </a:pPr>
              <a:t>‹#›</a:t>
            </a:fld>
            <a:endParaRPr lang="en-US" altLang="ja-JP"/>
          </a:p>
        </p:txBody>
      </p:sp>
    </p:spTree>
    <p:extLst>
      <p:ext uri="{BB962C8B-B14F-4D97-AF65-F5344CB8AC3E}">
        <p14:creationId xmlns:p14="http://schemas.microsoft.com/office/powerpoint/2010/main" val="7442179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26.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57200" y="274644"/>
            <a:ext cx="8229600" cy="5851525"/>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3" name="Rectangle 4"/>
          <p:cNvSpPr>
            <a:spLocks noGrp="1" noChangeArrowheads="1"/>
          </p:cNvSpPr>
          <p:nvPr>
            <p:ph type="dt" sz="half" idx="10"/>
          </p:nvPr>
        </p:nvSpPr>
        <p:spPr>
          <a:ln/>
        </p:spPr>
        <p:txBody>
          <a:bodyPr/>
          <a:lstStyle>
            <a:lvl1pPr>
              <a:defRPr/>
            </a:lvl1pPr>
          </a:lstStyle>
          <a:p>
            <a:pPr>
              <a:defRPr/>
            </a:pPr>
            <a:fld id="{11899057-EFF0-471C-92AC-27749E2EA343}" type="datetime1">
              <a:rPr lang="ja-JP" altLang="en-US" smtClean="0"/>
              <a:pPr>
                <a:defRPr/>
              </a:pPr>
              <a:t>2023/11/8</a:t>
            </a:fld>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E5648F29-CD05-461B-B825-4FA6ADEA1C3C}" type="slidenum">
              <a:rPr lang="en-US" altLang="ja-JP"/>
              <a:pPr>
                <a:defRPr/>
              </a:pPr>
              <a:t>‹#›</a:t>
            </a:fld>
            <a:endParaRPr lang="en-US" altLang="ja-JP"/>
          </a:p>
        </p:txBody>
      </p:sp>
    </p:spTree>
    <p:extLst>
      <p:ext uri="{BB962C8B-B14F-4D97-AF65-F5344CB8AC3E}">
        <p14:creationId xmlns:p14="http://schemas.microsoft.com/office/powerpoint/2010/main" val="327525350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2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74"/>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16444" indent="0" algn="ctr">
              <a:buNone/>
              <a:defRPr>
                <a:solidFill>
                  <a:schemeClr val="tx1">
                    <a:tint val="75000"/>
                  </a:schemeClr>
                </a:solidFill>
              </a:defRPr>
            </a:lvl2pPr>
            <a:lvl3pPr marL="632888" indent="0" algn="ctr">
              <a:buNone/>
              <a:defRPr>
                <a:solidFill>
                  <a:schemeClr val="tx1">
                    <a:tint val="75000"/>
                  </a:schemeClr>
                </a:solidFill>
              </a:defRPr>
            </a:lvl3pPr>
            <a:lvl4pPr marL="949332" indent="0" algn="ctr">
              <a:buNone/>
              <a:defRPr>
                <a:solidFill>
                  <a:schemeClr val="tx1">
                    <a:tint val="75000"/>
                  </a:schemeClr>
                </a:solidFill>
              </a:defRPr>
            </a:lvl4pPr>
            <a:lvl5pPr marL="1265775" indent="0" algn="ctr">
              <a:buNone/>
              <a:defRPr>
                <a:solidFill>
                  <a:schemeClr val="tx1">
                    <a:tint val="75000"/>
                  </a:schemeClr>
                </a:solidFill>
              </a:defRPr>
            </a:lvl5pPr>
            <a:lvl6pPr marL="1582219" indent="0" algn="ctr">
              <a:buNone/>
              <a:defRPr>
                <a:solidFill>
                  <a:schemeClr val="tx1">
                    <a:tint val="75000"/>
                  </a:schemeClr>
                </a:solidFill>
              </a:defRPr>
            </a:lvl6pPr>
            <a:lvl7pPr marL="1898663" indent="0" algn="ctr">
              <a:buNone/>
              <a:defRPr>
                <a:solidFill>
                  <a:schemeClr val="tx1">
                    <a:tint val="75000"/>
                  </a:schemeClr>
                </a:solidFill>
              </a:defRPr>
            </a:lvl7pPr>
            <a:lvl8pPr marL="2215107" indent="0" algn="ctr">
              <a:buNone/>
              <a:defRPr>
                <a:solidFill>
                  <a:schemeClr val="tx1">
                    <a:tint val="75000"/>
                  </a:schemeClr>
                </a:solidFill>
              </a:defRPr>
            </a:lvl8pPr>
            <a:lvl9pPr marL="2531550" indent="0" algn="ctr">
              <a:buNone/>
              <a:defRPr>
                <a:solidFill>
                  <a:schemeClr val="tx1">
                    <a:tint val="75000"/>
                  </a:schemeClr>
                </a:solidFill>
              </a:defRPr>
            </a:lvl9pPr>
          </a:lstStyle>
          <a:p>
            <a:r>
              <a:rPr lang="ja-JP" altLang="en-US"/>
              <a:t>マスタ サブタイトルの書式設定</a:t>
            </a:r>
          </a:p>
        </p:txBody>
      </p:sp>
      <p:sp>
        <p:nvSpPr>
          <p:cNvPr id="4" name="日付プレースホルダ 3"/>
          <p:cNvSpPr>
            <a:spLocks noGrp="1"/>
          </p:cNvSpPr>
          <p:nvPr>
            <p:ph type="dt" sz="half" idx="10"/>
          </p:nvPr>
        </p:nvSpPr>
        <p:spPr/>
        <p:txBody>
          <a:bodyPr/>
          <a:lstStyle>
            <a:lvl1pPr defTabSz="685817" eaLnBrk="0" fontAlgn="base" hangingPunct="0">
              <a:spcBef>
                <a:spcPct val="0"/>
              </a:spcBef>
              <a:spcAft>
                <a:spcPct val="0"/>
              </a:spcAft>
              <a:defRPr>
                <a:latin typeface="HGPｺﾞｼｯｸM" panose="020B0600000000000000" pitchFamily="50" charset="-128"/>
                <a:ea typeface="HGPｺﾞｼｯｸM" panose="020B0600000000000000" pitchFamily="50" charset="-128"/>
              </a:defRPr>
            </a:lvl1pPr>
          </a:lstStyle>
          <a:p>
            <a:pPr>
              <a:defRPr/>
            </a:pPr>
            <a:endParaRPr lang="ja-JP" altLang="en-US"/>
          </a:p>
        </p:txBody>
      </p:sp>
      <p:sp>
        <p:nvSpPr>
          <p:cNvPr id="5" name="フッター プレースホルダ 4"/>
          <p:cNvSpPr>
            <a:spLocks noGrp="1"/>
          </p:cNvSpPr>
          <p:nvPr>
            <p:ph type="ftr" sz="quarter" idx="11"/>
          </p:nvPr>
        </p:nvSpPr>
        <p:spPr/>
        <p:txBody>
          <a:bodyPr/>
          <a:lstStyle>
            <a:lvl1pPr defTabSz="685817" eaLnBrk="0" fontAlgn="base" hangingPunct="0">
              <a:spcBef>
                <a:spcPct val="0"/>
              </a:spcBef>
              <a:spcAft>
                <a:spcPct val="0"/>
              </a:spcAft>
              <a:defRPr>
                <a:latin typeface="HGPｺﾞｼｯｸM" panose="020B0600000000000000" pitchFamily="50" charset="-128"/>
                <a:ea typeface="HGPｺﾞｼｯｸM" panose="020B0600000000000000" pitchFamily="50" charset="-128"/>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defTabSz="685817" eaLnBrk="0" hangingPunct="0">
              <a:defRPr>
                <a:solidFill>
                  <a:srgbClr val="000000"/>
                </a:solidFill>
                <a:latin typeface="HGPｺﾞｼｯｸM" panose="020B0600000000000000" pitchFamily="50" charset="-128"/>
                <a:ea typeface="HGPｺﾞｼｯｸM" panose="020B0600000000000000" pitchFamily="50" charset="-128"/>
              </a:defRPr>
            </a:lvl1pPr>
          </a:lstStyle>
          <a:p>
            <a:pPr>
              <a:defRPr/>
            </a:pPr>
            <a:fld id="{8B275AFB-66BC-47F1-AE2A-BA9C7875F051}" type="slidenum">
              <a:rPr lang="ja-JP" altLang="en-US"/>
              <a:pPr>
                <a:defRPr/>
              </a:pPr>
              <a:t>‹#›</a:t>
            </a:fld>
            <a:endParaRPr lang="ja-JP" altLang="en-US"/>
          </a:p>
        </p:txBody>
      </p:sp>
    </p:spTree>
    <p:extLst>
      <p:ext uri="{BB962C8B-B14F-4D97-AF65-F5344CB8AC3E}">
        <p14:creationId xmlns:p14="http://schemas.microsoft.com/office/powerpoint/2010/main" val="154423682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2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defTabSz="685817" eaLnBrk="0" fontAlgn="base" hangingPunct="0">
              <a:spcBef>
                <a:spcPct val="0"/>
              </a:spcBef>
              <a:spcAft>
                <a:spcPct val="0"/>
              </a:spcAft>
              <a:defRPr>
                <a:latin typeface="HGPｺﾞｼｯｸM" panose="020B0600000000000000" pitchFamily="50" charset="-128"/>
                <a:ea typeface="HGPｺﾞｼｯｸM" panose="020B0600000000000000" pitchFamily="50" charset="-128"/>
              </a:defRPr>
            </a:lvl1pPr>
          </a:lstStyle>
          <a:p>
            <a:pPr>
              <a:defRPr/>
            </a:pPr>
            <a:endParaRPr lang="ja-JP" altLang="en-US"/>
          </a:p>
        </p:txBody>
      </p:sp>
      <p:sp>
        <p:nvSpPr>
          <p:cNvPr id="5" name="フッター プレースホルダ 4"/>
          <p:cNvSpPr>
            <a:spLocks noGrp="1"/>
          </p:cNvSpPr>
          <p:nvPr>
            <p:ph type="ftr" sz="quarter" idx="11"/>
          </p:nvPr>
        </p:nvSpPr>
        <p:spPr/>
        <p:txBody>
          <a:bodyPr/>
          <a:lstStyle>
            <a:lvl1pPr defTabSz="685817" eaLnBrk="0" fontAlgn="base" hangingPunct="0">
              <a:spcBef>
                <a:spcPct val="0"/>
              </a:spcBef>
              <a:spcAft>
                <a:spcPct val="0"/>
              </a:spcAft>
              <a:defRPr>
                <a:latin typeface="HGPｺﾞｼｯｸM" panose="020B0600000000000000" pitchFamily="50" charset="-128"/>
                <a:ea typeface="HGPｺﾞｼｯｸM" panose="020B0600000000000000" pitchFamily="50" charset="-128"/>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defTabSz="685817" eaLnBrk="0" hangingPunct="0">
              <a:defRPr>
                <a:latin typeface="HGPｺﾞｼｯｸM" panose="020B0600000000000000" pitchFamily="50" charset="-128"/>
                <a:ea typeface="HGPｺﾞｼｯｸM" panose="020B0600000000000000" pitchFamily="50" charset="-128"/>
              </a:defRPr>
            </a:lvl1pPr>
          </a:lstStyle>
          <a:p>
            <a:pPr>
              <a:defRPr/>
            </a:pPr>
            <a:fld id="{39FC568E-6B2B-4745-92A6-2DF6D2FF0B78}" type="slidenum">
              <a:rPr lang="ja-JP" altLang="en-US"/>
              <a:pPr>
                <a:defRPr/>
              </a:pPr>
              <a:t>‹#›</a:t>
            </a:fld>
            <a:endParaRPr lang="ja-JP" altLang="en-US"/>
          </a:p>
        </p:txBody>
      </p:sp>
    </p:spTree>
    <p:extLst>
      <p:ext uri="{BB962C8B-B14F-4D97-AF65-F5344CB8AC3E}">
        <p14:creationId xmlns:p14="http://schemas.microsoft.com/office/powerpoint/2010/main" val="19892515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2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49"/>
            <a:ext cx="7772400" cy="1362075"/>
          </a:xfrm>
        </p:spPr>
        <p:txBody>
          <a:bodyPr anchor="t"/>
          <a:lstStyle>
            <a:lvl1pPr algn="l">
              <a:defRPr sz="2769"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22"/>
            <a:ext cx="7772400" cy="1500187"/>
          </a:xfrm>
        </p:spPr>
        <p:txBody>
          <a:bodyPr anchor="b"/>
          <a:lstStyle>
            <a:lvl1pPr marL="0" indent="0">
              <a:buNone/>
              <a:defRPr sz="1385">
                <a:solidFill>
                  <a:schemeClr val="tx1">
                    <a:tint val="75000"/>
                  </a:schemeClr>
                </a:solidFill>
              </a:defRPr>
            </a:lvl1pPr>
            <a:lvl2pPr marL="316444" indent="0">
              <a:buNone/>
              <a:defRPr sz="1246">
                <a:solidFill>
                  <a:schemeClr val="tx1">
                    <a:tint val="75000"/>
                  </a:schemeClr>
                </a:solidFill>
              </a:defRPr>
            </a:lvl2pPr>
            <a:lvl3pPr marL="632888" indent="0">
              <a:buNone/>
              <a:defRPr sz="1108">
                <a:solidFill>
                  <a:schemeClr val="tx1">
                    <a:tint val="75000"/>
                  </a:schemeClr>
                </a:solidFill>
              </a:defRPr>
            </a:lvl3pPr>
            <a:lvl4pPr marL="949332" indent="0">
              <a:buNone/>
              <a:defRPr sz="969">
                <a:solidFill>
                  <a:schemeClr val="tx1">
                    <a:tint val="75000"/>
                  </a:schemeClr>
                </a:solidFill>
              </a:defRPr>
            </a:lvl4pPr>
            <a:lvl5pPr marL="1265775" indent="0">
              <a:buNone/>
              <a:defRPr sz="969">
                <a:solidFill>
                  <a:schemeClr val="tx1">
                    <a:tint val="75000"/>
                  </a:schemeClr>
                </a:solidFill>
              </a:defRPr>
            </a:lvl5pPr>
            <a:lvl6pPr marL="1582219" indent="0">
              <a:buNone/>
              <a:defRPr sz="969">
                <a:solidFill>
                  <a:schemeClr val="tx1">
                    <a:tint val="75000"/>
                  </a:schemeClr>
                </a:solidFill>
              </a:defRPr>
            </a:lvl6pPr>
            <a:lvl7pPr marL="1898663" indent="0">
              <a:buNone/>
              <a:defRPr sz="969">
                <a:solidFill>
                  <a:schemeClr val="tx1">
                    <a:tint val="75000"/>
                  </a:schemeClr>
                </a:solidFill>
              </a:defRPr>
            </a:lvl7pPr>
            <a:lvl8pPr marL="2215107" indent="0">
              <a:buNone/>
              <a:defRPr sz="969">
                <a:solidFill>
                  <a:schemeClr val="tx1">
                    <a:tint val="75000"/>
                  </a:schemeClr>
                </a:solidFill>
              </a:defRPr>
            </a:lvl8pPr>
            <a:lvl9pPr marL="2531550" indent="0">
              <a:buNone/>
              <a:defRPr sz="969">
                <a:solidFill>
                  <a:schemeClr val="tx1">
                    <a:tint val="75000"/>
                  </a:schemeClr>
                </a:solidFill>
              </a:defRPr>
            </a:lvl9pPr>
          </a:lstStyle>
          <a:p>
            <a:pPr lvl="0"/>
            <a:r>
              <a:rPr lang="ja-JP" altLang="en-US"/>
              <a:t>マスタ テキストの書式設定</a:t>
            </a:r>
          </a:p>
        </p:txBody>
      </p:sp>
      <p:sp>
        <p:nvSpPr>
          <p:cNvPr id="4" name="日付プレースホルダ 3"/>
          <p:cNvSpPr>
            <a:spLocks noGrp="1"/>
          </p:cNvSpPr>
          <p:nvPr>
            <p:ph type="dt" sz="half" idx="10"/>
          </p:nvPr>
        </p:nvSpPr>
        <p:spPr/>
        <p:txBody>
          <a:bodyPr/>
          <a:lstStyle>
            <a:lvl1pPr defTabSz="685817" eaLnBrk="0" fontAlgn="base" hangingPunct="0">
              <a:spcBef>
                <a:spcPct val="0"/>
              </a:spcBef>
              <a:spcAft>
                <a:spcPct val="0"/>
              </a:spcAft>
              <a:defRPr>
                <a:latin typeface="HGPｺﾞｼｯｸM" panose="020B0600000000000000" pitchFamily="50" charset="-128"/>
                <a:ea typeface="HGPｺﾞｼｯｸM" panose="020B0600000000000000" pitchFamily="50" charset="-128"/>
              </a:defRPr>
            </a:lvl1pPr>
          </a:lstStyle>
          <a:p>
            <a:pPr>
              <a:defRPr/>
            </a:pPr>
            <a:endParaRPr lang="ja-JP" altLang="en-US"/>
          </a:p>
        </p:txBody>
      </p:sp>
      <p:sp>
        <p:nvSpPr>
          <p:cNvPr id="5" name="フッター プレースホルダ 4"/>
          <p:cNvSpPr>
            <a:spLocks noGrp="1"/>
          </p:cNvSpPr>
          <p:nvPr>
            <p:ph type="ftr" sz="quarter" idx="11"/>
          </p:nvPr>
        </p:nvSpPr>
        <p:spPr/>
        <p:txBody>
          <a:bodyPr/>
          <a:lstStyle>
            <a:lvl1pPr defTabSz="685817" eaLnBrk="0" fontAlgn="base" hangingPunct="0">
              <a:spcBef>
                <a:spcPct val="0"/>
              </a:spcBef>
              <a:spcAft>
                <a:spcPct val="0"/>
              </a:spcAft>
              <a:defRPr>
                <a:latin typeface="HGPｺﾞｼｯｸM" panose="020B0600000000000000" pitchFamily="50" charset="-128"/>
                <a:ea typeface="HGPｺﾞｼｯｸM" panose="020B0600000000000000" pitchFamily="50" charset="-128"/>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defTabSz="685817" eaLnBrk="0" hangingPunct="0">
              <a:defRPr>
                <a:latin typeface="HGPｺﾞｼｯｸM" panose="020B0600000000000000" pitchFamily="50" charset="-128"/>
                <a:ea typeface="HGPｺﾞｼｯｸM" panose="020B0600000000000000" pitchFamily="50" charset="-128"/>
              </a:defRPr>
            </a:lvl1pPr>
          </a:lstStyle>
          <a:p>
            <a:pPr>
              <a:defRPr/>
            </a:pPr>
            <a:fld id="{ACA3A6D4-2B9C-4A65-BD32-9983B061E9EE}" type="slidenum">
              <a:rPr lang="ja-JP" altLang="en-US"/>
              <a:pPr>
                <a:defRPr/>
              </a:pPr>
              <a:t>‹#›</a:t>
            </a:fld>
            <a:endParaRPr lang="ja-JP" altLang="en-US"/>
          </a:p>
        </p:txBody>
      </p:sp>
    </p:spTree>
    <p:extLst>
      <p:ext uri="{BB962C8B-B14F-4D97-AF65-F5344CB8AC3E}">
        <p14:creationId xmlns:p14="http://schemas.microsoft.com/office/powerpoint/2010/main" val="166080369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3DE1D1C-09A8-410D-A415-56FFF517C46B}" type="datetime1">
              <a:rPr lang="ja-JP" altLang="en-US" smtClean="0">
                <a:solidFill>
                  <a:prstClr val="black">
                    <a:tint val="75000"/>
                  </a:prstClr>
                </a:solidFill>
              </a:rPr>
              <a:pPr/>
              <a:t>2023/11/8</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r>
              <a:rPr lang="ja-JP" altLang="en-US">
                <a:solidFill>
                  <a:prstClr val="black">
                    <a:tint val="75000"/>
                  </a:prstClr>
                </a:solidFill>
              </a:rPr>
              <a:t>認知症教育プログラム</a:t>
            </a:r>
            <a:r>
              <a:rPr lang="en-US" altLang="ja-JP">
                <a:solidFill>
                  <a:prstClr val="black">
                    <a:tint val="75000"/>
                  </a:prstClr>
                </a:solidFill>
              </a:rPr>
              <a:t>β</a:t>
            </a:r>
            <a:r>
              <a:rPr lang="ja-JP" altLang="en-US">
                <a:solidFill>
                  <a:prstClr val="black">
                    <a:tint val="75000"/>
                  </a:prstClr>
                </a:solidFill>
              </a:rPr>
              <a:t>　</a:t>
            </a:r>
            <a:r>
              <a:rPr lang="en-US" altLang="ja-JP">
                <a:solidFill>
                  <a:prstClr val="black">
                    <a:tint val="75000"/>
                  </a:prstClr>
                </a:solidFill>
              </a:rPr>
              <a:t>Ver.1.1</a:t>
            </a: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2DE4691A-696D-4AA3-B921-C52E33D84B6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294500240"/>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6"/>
            <a:ext cx="4038600" cy="4525963"/>
          </a:xfrm>
        </p:spPr>
        <p:txBody>
          <a:bodyPr/>
          <a:lstStyle>
            <a:lvl1pPr>
              <a:defRPr sz="1939"/>
            </a:lvl1pPr>
            <a:lvl2pPr>
              <a:defRPr sz="1662"/>
            </a:lvl2pPr>
            <a:lvl3pPr>
              <a:defRPr sz="1385"/>
            </a:lvl3pPr>
            <a:lvl4pPr>
              <a:defRPr sz="1246"/>
            </a:lvl4pPr>
            <a:lvl5pPr>
              <a:defRPr sz="1246"/>
            </a:lvl5pPr>
            <a:lvl6pPr>
              <a:defRPr sz="1246"/>
            </a:lvl6pPr>
            <a:lvl7pPr>
              <a:defRPr sz="1246"/>
            </a:lvl7pPr>
            <a:lvl8pPr>
              <a:defRPr sz="1246"/>
            </a:lvl8pPr>
            <a:lvl9pPr>
              <a:defRPr sz="1246"/>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6"/>
            <a:ext cx="4038600" cy="4525963"/>
          </a:xfrm>
        </p:spPr>
        <p:txBody>
          <a:bodyPr/>
          <a:lstStyle>
            <a:lvl1pPr>
              <a:defRPr sz="1939"/>
            </a:lvl1pPr>
            <a:lvl2pPr>
              <a:defRPr sz="1662"/>
            </a:lvl2pPr>
            <a:lvl3pPr>
              <a:defRPr sz="1385"/>
            </a:lvl3pPr>
            <a:lvl4pPr>
              <a:defRPr sz="1246"/>
            </a:lvl4pPr>
            <a:lvl5pPr>
              <a:defRPr sz="1246"/>
            </a:lvl5pPr>
            <a:lvl6pPr>
              <a:defRPr sz="1246"/>
            </a:lvl6pPr>
            <a:lvl7pPr>
              <a:defRPr sz="1246"/>
            </a:lvl7pPr>
            <a:lvl8pPr>
              <a:defRPr sz="1246"/>
            </a:lvl8pPr>
            <a:lvl9pPr>
              <a:defRPr sz="1246"/>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4"/>
          <p:cNvSpPr>
            <a:spLocks noGrp="1"/>
          </p:cNvSpPr>
          <p:nvPr>
            <p:ph type="dt" sz="half" idx="10"/>
          </p:nvPr>
        </p:nvSpPr>
        <p:spPr/>
        <p:txBody>
          <a:bodyPr/>
          <a:lstStyle>
            <a:lvl1pPr defTabSz="685817" eaLnBrk="0" fontAlgn="base" hangingPunct="0">
              <a:spcBef>
                <a:spcPct val="0"/>
              </a:spcBef>
              <a:spcAft>
                <a:spcPct val="0"/>
              </a:spcAft>
              <a:defRPr>
                <a:latin typeface="HGPｺﾞｼｯｸM" panose="020B0600000000000000" pitchFamily="50" charset="-128"/>
                <a:ea typeface="HGPｺﾞｼｯｸM" panose="020B0600000000000000" pitchFamily="50" charset="-128"/>
              </a:defRPr>
            </a:lvl1pPr>
          </a:lstStyle>
          <a:p>
            <a:pPr>
              <a:defRPr/>
            </a:pPr>
            <a:endParaRPr lang="ja-JP" altLang="en-US"/>
          </a:p>
        </p:txBody>
      </p:sp>
      <p:sp>
        <p:nvSpPr>
          <p:cNvPr id="6" name="フッター プレースホルダ 5"/>
          <p:cNvSpPr>
            <a:spLocks noGrp="1"/>
          </p:cNvSpPr>
          <p:nvPr>
            <p:ph type="ftr" sz="quarter" idx="11"/>
          </p:nvPr>
        </p:nvSpPr>
        <p:spPr/>
        <p:txBody>
          <a:bodyPr/>
          <a:lstStyle>
            <a:lvl1pPr defTabSz="685817" eaLnBrk="0" fontAlgn="base" hangingPunct="0">
              <a:spcBef>
                <a:spcPct val="0"/>
              </a:spcBef>
              <a:spcAft>
                <a:spcPct val="0"/>
              </a:spcAft>
              <a:defRPr>
                <a:latin typeface="HGPｺﾞｼｯｸM" panose="020B0600000000000000" pitchFamily="50" charset="-128"/>
                <a:ea typeface="HGPｺﾞｼｯｸM" panose="020B0600000000000000" pitchFamily="50" charset="-128"/>
              </a:defRPr>
            </a:lvl1pPr>
          </a:lstStyle>
          <a:p>
            <a:pPr>
              <a:defRPr/>
            </a:pPr>
            <a:endParaRPr lang="ja-JP" altLang="en-US"/>
          </a:p>
        </p:txBody>
      </p:sp>
      <p:sp>
        <p:nvSpPr>
          <p:cNvPr id="7" name="スライド番号プレースホルダ 6"/>
          <p:cNvSpPr>
            <a:spLocks noGrp="1"/>
          </p:cNvSpPr>
          <p:nvPr>
            <p:ph type="sldNum" sz="quarter" idx="12"/>
          </p:nvPr>
        </p:nvSpPr>
        <p:spPr/>
        <p:txBody>
          <a:bodyPr/>
          <a:lstStyle>
            <a:lvl1pPr defTabSz="685817" eaLnBrk="0" hangingPunct="0">
              <a:defRPr>
                <a:latin typeface="HGPｺﾞｼｯｸM" panose="020B0600000000000000" pitchFamily="50" charset="-128"/>
                <a:ea typeface="HGPｺﾞｼｯｸM" panose="020B0600000000000000" pitchFamily="50" charset="-128"/>
              </a:defRPr>
            </a:lvl1pPr>
          </a:lstStyle>
          <a:p>
            <a:pPr>
              <a:defRPr/>
            </a:pPr>
            <a:fld id="{1E481C36-3223-4E96-B9E2-E5497F8D1955}" type="slidenum">
              <a:rPr lang="ja-JP" altLang="en-US"/>
              <a:pPr>
                <a:defRPr/>
              </a:pPr>
              <a:t>‹#›</a:t>
            </a:fld>
            <a:endParaRPr lang="ja-JP" altLang="en-US"/>
          </a:p>
        </p:txBody>
      </p:sp>
    </p:spTree>
    <p:extLst>
      <p:ext uri="{BB962C8B-B14F-4D97-AF65-F5344CB8AC3E}">
        <p14:creationId xmlns:p14="http://schemas.microsoft.com/office/powerpoint/2010/main" val="197926630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1662" b="1"/>
            </a:lvl1pPr>
            <a:lvl2pPr marL="316444" indent="0">
              <a:buNone/>
              <a:defRPr sz="1385" b="1"/>
            </a:lvl2pPr>
            <a:lvl3pPr marL="632888" indent="0">
              <a:buNone/>
              <a:defRPr sz="1246" b="1"/>
            </a:lvl3pPr>
            <a:lvl4pPr marL="949332" indent="0">
              <a:buNone/>
              <a:defRPr sz="1108" b="1"/>
            </a:lvl4pPr>
            <a:lvl5pPr marL="1265775" indent="0">
              <a:buNone/>
              <a:defRPr sz="1108" b="1"/>
            </a:lvl5pPr>
            <a:lvl6pPr marL="1582219" indent="0">
              <a:buNone/>
              <a:defRPr sz="1108" b="1"/>
            </a:lvl6pPr>
            <a:lvl7pPr marL="1898663" indent="0">
              <a:buNone/>
              <a:defRPr sz="1108" b="1"/>
            </a:lvl7pPr>
            <a:lvl8pPr marL="2215107" indent="0">
              <a:buNone/>
              <a:defRPr sz="1108" b="1"/>
            </a:lvl8pPr>
            <a:lvl9pPr marL="2531550" indent="0">
              <a:buNone/>
              <a:defRPr sz="1108"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1662"/>
            </a:lvl1pPr>
            <a:lvl2pPr>
              <a:defRPr sz="1385"/>
            </a:lvl2pPr>
            <a:lvl3pPr>
              <a:defRPr sz="1246"/>
            </a:lvl3pPr>
            <a:lvl4pPr>
              <a:defRPr sz="1108"/>
            </a:lvl4pPr>
            <a:lvl5pPr>
              <a:defRPr sz="1108"/>
            </a:lvl5pPr>
            <a:lvl6pPr>
              <a:defRPr sz="1108"/>
            </a:lvl6pPr>
            <a:lvl7pPr>
              <a:defRPr sz="1108"/>
            </a:lvl7pPr>
            <a:lvl8pPr>
              <a:defRPr sz="1108"/>
            </a:lvl8pPr>
            <a:lvl9pPr>
              <a:defRPr sz="1108"/>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31" y="1535113"/>
            <a:ext cx="4041775" cy="639762"/>
          </a:xfrm>
        </p:spPr>
        <p:txBody>
          <a:bodyPr anchor="b"/>
          <a:lstStyle>
            <a:lvl1pPr marL="0" indent="0">
              <a:buNone/>
              <a:defRPr sz="1662" b="1"/>
            </a:lvl1pPr>
            <a:lvl2pPr marL="316444" indent="0">
              <a:buNone/>
              <a:defRPr sz="1385" b="1"/>
            </a:lvl2pPr>
            <a:lvl3pPr marL="632888" indent="0">
              <a:buNone/>
              <a:defRPr sz="1246" b="1"/>
            </a:lvl3pPr>
            <a:lvl4pPr marL="949332" indent="0">
              <a:buNone/>
              <a:defRPr sz="1108" b="1"/>
            </a:lvl4pPr>
            <a:lvl5pPr marL="1265775" indent="0">
              <a:buNone/>
              <a:defRPr sz="1108" b="1"/>
            </a:lvl5pPr>
            <a:lvl6pPr marL="1582219" indent="0">
              <a:buNone/>
              <a:defRPr sz="1108" b="1"/>
            </a:lvl6pPr>
            <a:lvl7pPr marL="1898663" indent="0">
              <a:buNone/>
              <a:defRPr sz="1108" b="1"/>
            </a:lvl7pPr>
            <a:lvl8pPr marL="2215107" indent="0">
              <a:buNone/>
              <a:defRPr sz="1108" b="1"/>
            </a:lvl8pPr>
            <a:lvl9pPr marL="2531550" indent="0">
              <a:buNone/>
              <a:defRPr sz="1108"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31" y="2174875"/>
            <a:ext cx="4041775" cy="3951288"/>
          </a:xfrm>
        </p:spPr>
        <p:txBody>
          <a:bodyPr/>
          <a:lstStyle>
            <a:lvl1pPr>
              <a:defRPr sz="1662"/>
            </a:lvl1pPr>
            <a:lvl2pPr>
              <a:defRPr sz="1385"/>
            </a:lvl2pPr>
            <a:lvl3pPr>
              <a:defRPr sz="1246"/>
            </a:lvl3pPr>
            <a:lvl4pPr>
              <a:defRPr sz="1108"/>
            </a:lvl4pPr>
            <a:lvl5pPr>
              <a:defRPr sz="1108"/>
            </a:lvl5pPr>
            <a:lvl6pPr>
              <a:defRPr sz="1108"/>
            </a:lvl6pPr>
            <a:lvl7pPr>
              <a:defRPr sz="1108"/>
            </a:lvl7pPr>
            <a:lvl8pPr>
              <a:defRPr sz="1108"/>
            </a:lvl8pPr>
            <a:lvl9pPr>
              <a:defRPr sz="1108"/>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6"/>
          <p:cNvSpPr>
            <a:spLocks noGrp="1"/>
          </p:cNvSpPr>
          <p:nvPr>
            <p:ph type="dt" sz="half" idx="10"/>
          </p:nvPr>
        </p:nvSpPr>
        <p:spPr/>
        <p:txBody>
          <a:bodyPr/>
          <a:lstStyle>
            <a:lvl1pPr defTabSz="685817" eaLnBrk="0" fontAlgn="base" hangingPunct="0">
              <a:spcBef>
                <a:spcPct val="0"/>
              </a:spcBef>
              <a:spcAft>
                <a:spcPct val="0"/>
              </a:spcAft>
              <a:defRPr>
                <a:latin typeface="HGPｺﾞｼｯｸM" panose="020B0600000000000000" pitchFamily="50" charset="-128"/>
                <a:ea typeface="HGPｺﾞｼｯｸM" panose="020B0600000000000000" pitchFamily="50" charset="-128"/>
              </a:defRPr>
            </a:lvl1pPr>
          </a:lstStyle>
          <a:p>
            <a:pPr>
              <a:defRPr/>
            </a:pPr>
            <a:endParaRPr lang="ja-JP" altLang="en-US"/>
          </a:p>
        </p:txBody>
      </p:sp>
      <p:sp>
        <p:nvSpPr>
          <p:cNvPr id="8" name="フッター プレースホルダ 7"/>
          <p:cNvSpPr>
            <a:spLocks noGrp="1"/>
          </p:cNvSpPr>
          <p:nvPr>
            <p:ph type="ftr" sz="quarter" idx="11"/>
          </p:nvPr>
        </p:nvSpPr>
        <p:spPr/>
        <p:txBody>
          <a:bodyPr/>
          <a:lstStyle>
            <a:lvl1pPr defTabSz="685817" eaLnBrk="0" fontAlgn="base" hangingPunct="0">
              <a:spcBef>
                <a:spcPct val="0"/>
              </a:spcBef>
              <a:spcAft>
                <a:spcPct val="0"/>
              </a:spcAft>
              <a:defRPr>
                <a:latin typeface="HGPｺﾞｼｯｸM" panose="020B0600000000000000" pitchFamily="50" charset="-128"/>
                <a:ea typeface="HGPｺﾞｼｯｸM" panose="020B0600000000000000" pitchFamily="50" charset="-128"/>
              </a:defRPr>
            </a:lvl1pPr>
          </a:lstStyle>
          <a:p>
            <a:pPr>
              <a:defRPr/>
            </a:pPr>
            <a:endParaRPr lang="ja-JP" altLang="en-US"/>
          </a:p>
        </p:txBody>
      </p:sp>
      <p:sp>
        <p:nvSpPr>
          <p:cNvPr id="9" name="スライド番号プレースホルダ 8"/>
          <p:cNvSpPr>
            <a:spLocks noGrp="1"/>
          </p:cNvSpPr>
          <p:nvPr>
            <p:ph type="sldNum" sz="quarter" idx="12"/>
          </p:nvPr>
        </p:nvSpPr>
        <p:spPr/>
        <p:txBody>
          <a:bodyPr/>
          <a:lstStyle>
            <a:lvl1pPr defTabSz="685817" eaLnBrk="0" hangingPunct="0">
              <a:defRPr>
                <a:latin typeface="HGPｺﾞｼｯｸM" panose="020B0600000000000000" pitchFamily="50" charset="-128"/>
                <a:ea typeface="HGPｺﾞｼｯｸM" panose="020B0600000000000000" pitchFamily="50" charset="-128"/>
              </a:defRPr>
            </a:lvl1pPr>
          </a:lstStyle>
          <a:p>
            <a:pPr>
              <a:defRPr/>
            </a:pPr>
            <a:fld id="{4E7784F9-1F50-41A6-AE96-5F5DA2A50C17}" type="slidenum">
              <a:rPr lang="ja-JP" altLang="en-US"/>
              <a:pPr>
                <a:defRPr/>
              </a:pPr>
              <a:t>‹#›</a:t>
            </a:fld>
            <a:endParaRPr lang="ja-JP" altLang="en-US"/>
          </a:p>
        </p:txBody>
      </p:sp>
    </p:spTree>
    <p:extLst>
      <p:ext uri="{BB962C8B-B14F-4D97-AF65-F5344CB8AC3E}">
        <p14:creationId xmlns:p14="http://schemas.microsoft.com/office/powerpoint/2010/main" val="233782527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日付プレースホルダ 2"/>
          <p:cNvSpPr>
            <a:spLocks noGrp="1"/>
          </p:cNvSpPr>
          <p:nvPr>
            <p:ph type="dt" sz="half" idx="10"/>
          </p:nvPr>
        </p:nvSpPr>
        <p:spPr/>
        <p:txBody>
          <a:bodyPr/>
          <a:lstStyle>
            <a:lvl1pPr defTabSz="685817" eaLnBrk="0" fontAlgn="base" hangingPunct="0">
              <a:spcBef>
                <a:spcPct val="0"/>
              </a:spcBef>
              <a:spcAft>
                <a:spcPct val="0"/>
              </a:spcAft>
              <a:defRPr>
                <a:latin typeface="HGPｺﾞｼｯｸM" panose="020B0600000000000000" pitchFamily="50" charset="-128"/>
                <a:ea typeface="HGPｺﾞｼｯｸM" panose="020B0600000000000000" pitchFamily="50" charset="-128"/>
              </a:defRPr>
            </a:lvl1pPr>
          </a:lstStyle>
          <a:p>
            <a:pPr>
              <a:defRPr/>
            </a:pPr>
            <a:endParaRPr lang="ja-JP" altLang="en-US"/>
          </a:p>
        </p:txBody>
      </p:sp>
      <p:sp>
        <p:nvSpPr>
          <p:cNvPr id="4" name="フッター プレースホルダ 3"/>
          <p:cNvSpPr>
            <a:spLocks noGrp="1"/>
          </p:cNvSpPr>
          <p:nvPr>
            <p:ph type="ftr" sz="quarter" idx="11"/>
          </p:nvPr>
        </p:nvSpPr>
        <p:spPr/>
        <p:txBody>
          <a:bodyPr/>
          <a:lstStyle>
            <a:lvl1pPr defTabSz="685817" eaLnBrk="0" fontAlgn="base" hangingPunct="0">
              <a:spcBef>
                <a:spcPct val="0"/>
              </a:spcBef>
              <a:spcAft>
                <a:spcPct val="0"/>
              </a:spcAft>
              <a:defRPr>
                <a:latin typeface="HGPｺﾞｼｯｸM" panose="020B0600000000000000" pitchFamily="50" charset="-128"/>
                <a:ea typeface="HGPｺﾞｼｯｸM" panose="020B0600000000000000" pitchFamily="50" charset="-128"/>
              </a:defRPr>
            </a:lvl1pPr>
          </a:lstStyle>
          <a:p>
            <a:pPr>
              <a:defRPr/>
            </a:pPr>
            <a:endParaRPr lang="ja-JP" altLang="en-US"/>
          </a:p>
        </p:txBody>
      </p:sp>
      <p:sp>
        <p:nvSpPr>
          <p:cNvPr id="5" name="スライド番号プレースホルダ 4"/>
          <p:cNvSpPr>
            <a:spLocks noGrp="1"/>
          </p:cNvSpPr>
          <p:nvPr>
            <p:ph type="sldNum" sz="quarter" idx="12"/>
          </p:nvPr>
        </p:nvSpPr>
        <p:spPr/>
        <p:txBody>
          <a:bodyPr/>
          <a:lstStyle>
            <a:lvl1pPr defTabSz="685817" eaLnBrk="0" hangingPunct="0">
              <a:defRPr>
                <a:latin typeface="HGPｺﾞｼｯｸM" panose="020B0600000000000000" pitchFamily="50" charset="-128"/>
                <a:ea typeface="HGPｺﾞｼｯｸM" panose="020B0600000000000000" pitchFamily="50" charset="-128"/>
              </a:defRPr>
            </a:lvl1pPr>
          </a:lstStyle>
          <a:p>
            <a:pPr>
              <a:defRPr/>
            </a:pPr>
            <a:fld id="{71307C1D-E074-4D57-832B-7D66ABFA0C07}" type="slidenum">
              <a:rPr lang="ja-JP" altLang="en-US"/>
              <a:pPr>
                <a:defRPr/>
              </a:pPr>
              <a:t>‹#›</a:t>
            </a:fld>
            <a:endParaRPr lang="ja-JP" altLang="en-US"/>
          </a:p>
        </p:txBody>
      </p:sp>
    </p:spTree>
    <p:extLst>
      <p:ext uri="{BB962C8B-B14F-4D97-AF65-F5344CB8AC3E}">
        <p14:creationId xmlns:p14="http://schemas.microsoft.com/office/powerpoint/2010/main" val="267009452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lvl1pPr defTabSz="685817" eaLnBrk="0" fontAlgn="base" hangingPunct="0">
              <a:spcBef>
                <a:spcPct val="0"/>
              </a:spcBef>
              <a:spcAft>
                <a:spcPct val="0"/>
              </a:spcAft>
              <a:defRPr>
                <a:latin typeface="HGPｺﾞｼｯｸM" panose="020B0600000000000000" pitchFamily="50" charset="-128"/>
                <a:ea typeface="HGPｺﾞｼｯｸM" panose="020B0600000000000000" pitchFamily="50" charset="-128"/>
              </a:defRPr>
            </a:lvl1pPr>
          </a:lstStyle>
          <a:p>
            <a:pPr>
              <a:defRPr/>
            </a:pPr>
            <a:endParaRPr lang="ja-JP" altLang="en-US"/>
          </a:p>
        </p:txBody>
      </p:sp>
      <p:sp>
        <p:nvSpPr>
          <p:cNvPr id="3" name="フッター プレースホルダ 2"/>
          <p:cNvSpPr>
            <a:spLocks noGrp="1"/>
          </p:cNvSpPr>
          <p:nvPr>
            <p:ph type="ftr" sz="quarter" idx="11"/>
          </p:nvPr>
        </p:nvSpPr>
        <p:spPr/>
        <p:txBody>
          <a:bodyPr/>
          <a:lstStyle>
            <a:lvl1pPr defTabSz="685817" eaLnBrk="0" fontAlgn="base" hangingPunct="0">
              <a:spcBef>
                <a:spcPct val="0"/>
              </a:spcBef>
              <a:spcAft>
                <a:spcPct val="0"/>
              </a:spcAft>
              <a:defRPr>
                <a:latin typeface="HGPｺﾞｼｯｸM" panose="020B0600000000000000" pitchFamily="50" charset="-128"/>
                <a:ea typeface="HGPｺﾞｼｯｸM" panose="020B0600000000000000" pitchFamily="50" charset="-128"/>
              </a:defRPr>
            </a:lvl1pPr>
          </a:lstStyle>
          <a:p>
            <a:pPr>
              <a:defRPr/>
            </a:pPr>
            <a:endParaRPr lang="ja-JP" altLang="en-US"/>
          </a:p>
        </p:txBody>
      </p:sp>
      <p:sp>
        <p:nvSpPr>
          <p:cNvPr id="4" name="スライド番号プレースホルダ 3"/>
          <p:cNvSpPr>
            <a:spLocks noGrp="1"/>
          </p:cNvSpPr>
          <p:nvPr>
            <p:ph type="sldNum" sz="quarter" idx="12"/>
          </p:nvPr>
        </p:nvSpPr>
        <p:spPr/>
        <p:txBody>
          <a:bodyPr/>
          <a:lstStyle>
            <a:lvl1pPr defTabSz="685817" eaLnBrk="0" hangingPunct="0">
              <a:defRPr>
                <a:latin typeface="HGPｺﾞｼｯｸM" panose="020B0600000000000000" pitchFamily="50" charset="-128"/>
                <a:ea typeface="HGPｺﾞｼｯｸM" panose="020B0600000000000000" pitchFamily="50" charset="-128"/>
              </a:defRPr>
            </a:lvl1pPr>
          </a:lstStyle>
          <a:p>
            <a:pPr>
              <a:defRPr/>
            </a:pPr>
            <a:fld id="{D9150829-BF80-4627-8C2F-4D13576C18D4}" type="slidenum">
              <a:rPr lang="ja-JP" altLang="en-US"/>
              <a:pPr>
                <a:defRPr/>
              </a:pPr>
              <a:t>‹#›</a:t>
            </a:fld>
            <a:endParaRPr lang="ja-JP" altLang="en-US"/>
          </a:p>
        </p:txBody>
      </p:sp>
    </p:spTree>
    <p:extLst>
      <p:ext uri="{BB962C8B-B14F-4D97-AF65-F5344CB8AC3E}">
        <p14:creationId xmlns:p14="http://schemas.microsoft.com/office/powerpoint/2010/main" val="29572957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4.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11" y="273053"/>
            <a:ext cx="3008313" cy="1162050"/>
          </a:xfrm>
        </p:spPr>
        <p:txBody>
          <a:bodyPr anchor="b"/>
          <a:lstStyle>
            <a:lvl1pPr algn="l">
              <a:defRPr sz="1385" b="1"/>
            </a:lvl1pPr>
          </a:lstStyle>
          <a:p>
            <a:r>
              <a:rPr lang="ja-JP" altLang="en-US"/>
              <a:t>マスタ タイトルの書式設定</a:t>
            </a:r>
          </a:p>
        </p:txBody>
      </p:sp>
      <p:sp>
        <p:nvSpPr>
          <p:cNvPr id="3" name="コンテンツ プレースホルダ 2"/>
          <p:cNvSpPr>
            <a:spLocks noGrp="1"/>
          </p:cNvSpPr>
          <p:nvPr>
            <p:ph idx="1"/>
          </p:nvPr>
        </p:nvSpPr>
        <p:spPr>
          <a:xfrm>
            <a:off x="3575053" y="273079"/>
            <a:ext cx="5111750" cy="5853113"/>
          </a:xfrm>
        </p:spPr>
        <p:txBody>
          <a:bodyPr/>
          <a:lstStyle>
            <a:lvl1pPr>
              <a:defRPr sz="2215"/>
            </a:lvl1pPr>
            <a:lvl2pPr>
              <a:defRPr sz="1939"/>
            </a:lvl2pPr>
            <a:lvl3pPr>
              <a:defRPr sz="1662"/>
            </a:lvl3pPr>
            <a:lvl4pPr>
              <a:defRPr sz="1385"/>
            </a:lvl4pPr>
            <a:lvl5pPr>
              <a:defRPr sz="1385"/>
            </a:lvl5pPr>
            <a:lvl6pPr>
              <a:defRPr sz="1385"/>
            </a:lvl6pPr>
            <a:lvl7pPr>
              <a:defRPr sz="1385"/>
            </a:lvl7pPr>
            <a:lvl8pPr>
              <a:defRPr sz="1385"/>
            </a:lvl8pPr>
            <a:lvl9pPr>
              <a:defRPr sz="1385"/>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11" y="1435103"/>
            <a:ext cx="3008313" cy="4691063"/>
          </a:xfrm>
        </p:spPr>
        <p:txBody>
          <a:bodyPr/>
          <a:lstStyle>
            <a:lvl1pPr marL="0" indent="0">
              <a:buNone/>
              <a:defRPr sz="969"/>
            </a:lvl1pPr>
            <a:lvl2pPr marL="316444" indent="0">
              <a:buNone/>
              <a:defRPr sz="831"/>
            </a:lvl2pPr>
            <a:lvl3pPr marL="632888" indent="0">
              <a:buNone/>
              <a:defRPr sz="692"/>
            </a:lvl3pPr>
            <a:lvl4pPr marL="949332" indent="0">
              <a:buNone/>
              <a:defRPr sz="623"/>
            </a:lvl4pPr>
            <a:lvl5pPr marL="1265775" indent="0">
              <a:buNone/>
              <a:defRPr sz="623"/>
            </a:lvl5pPr>
            <a:lvl6pPr marL="1582219" indent="0">
              <a:buNone/>
              <a:defRPr sz="623"/>
            </a:lvl6pPr>
            <a:lvl7pPr marL="1898663" indent="0">
              <a:buNone/>
              <a:defRPr sz="623"/>
            </a:lvl7pPr>
            <a:lvl8pPr marL="2215107" indent="0">
              <a:buNone/>
              <a:defRPr sz="623"/>
            </a:lvl8pPr>
            <a:lvl9pPr marL="2531550" indent="0">
              <a:buNone/>
              <a:defRPr sz="623"/>
            </a:lvl9pPr>
          </a:lstStyle>
          <a:p>
            <a:pPr lvl="0"/>
            <a:r>
              <a:rPr lang="ja-JP" altLang="en-US"/>
              <a:t>マスタ テキストの書式設定</a:t>
            </a:r>
          </a:p>
        </p:txBody>
      </p:sp>
      <p:sp>
        <p:nvSpPr>
          <p:cNvPr id="5" name="日付プレースホルダ 4"/>
          <p:cNvSpPr>
            <a:spLocks noGrp="1"/>
          </p:cNvSpPr>
          <p:nvPr>
            <p:ph type="dt" sz="half" idx="10"/>
          </p:nvPr>
        </p:nvSpPr>
        <p:spPr/>
        <p:txBody>
          <a:bodyPr/>
          <a:lstStyle>
            <a:lvl1pPr defTabSz="685817" eaLnBrk="0" fontAlgn="base" hangingPunct="0">
              <a:spcBef>
                <a:spcPct val="0"/>
              </a:spcBef>
              <a:spcAft>
                <a:spcPct val="0"/>
              </a:spcAft>
              <a:defRPr>
                <a:latin typeface="HGPｺﾞｼｯｸM" panose="020B0600000000000000" pitchFamily="50" charset="-128"/>
                <a:ea typeface="HGPｺﾞｼｯｸM" panose="020B0600000000000000" pitchFamily="50" charset="-128"/>
              </a:defRPr>
            </a:lvl1pPr>
          </a:lstStyle>
          <a:p>
            <a:pPr>
              <a:defRPr/>
            </a:pPr>
            <a:endParaRPr lang="ja-JP" altLang="en-US"/>
          </a:p>
        </p:txBody>
      </p:sp>
      <p:sp>
        <p:nvSpPr>
          <p:cNvPr id="6" name="フッター プレースホルダ 5"/>
          <p:cNvSpPr>
            <a:spLocks noGrp="1"/>
          </p:cNvSpPr>
          <p:nvPr>
            <p:ph type="ftr" sz="quarter" idx="11"/>
          </p:nvPr>
        </p:nvSpPr>
        <p:spPr/>
        <p:txBody>
          <a:bodyPr/>
          <a:lstStyle>
            <a:lvl1pPr defTabSz="685817" eaLnBrk="0" fontAlgn="base" hangingPunct="0">
              <a:spcBef>
                <a:spcPct val="0"/>
              </a:spcBef>
              <a:spcAft>
                <a:spcPct val="0"/>
              </a:spcAft>
              <a:defRPr>
                <a:latin typeface="HGPｺﾞｼｯｸM" panose="020B0600000000000000" pitchFamily="50" charset="-128"/>
                <a:ea typeface="HGPｺﾞｼｯｸM" panose="020B0600000000000000" pitchFamily="50" charset="-128"/>
              </a:defRPr>
            </a:lvl1pPr>
          </a:lstStyle>
          <a:p>
            <a:pPr>
              <a:defRPr/>
            </a:pPr>
            <a:endParaRPr lang="ja-JP" altLang="en-US"/>
          </a:p>
        </p:txBody>
      </p:sp>
      <p:sp>
        <p:nvSpPr>
          <p:cNvPr id="7" name="スライド番号プレースホルダ 6"/>
          <p:cNvSpPr>
            <a:spLocks noGrp="1"/>
          </p:cNvSpPr>
          <p:nvPr>
            <p:ph type="sldNum" sz="quarter" idx="12"/>
          </p:nvPr>
        </p:nvSpPr>
        <p:spPr/>
        <p:txBody>
          <a:bodyPr/>
          <a:lstStyle>
            <a:lvl1pPr defTabSz="685817" eaLnBrk="0" hangingPunct="0">
              <a:defRPr>
                <a:latin typeface="HGPｺﾞｼｯｸM" panose="020B0600000000000000" pitchFamily="50" charset="-128"/>
                <a:ea typeface="HGPｺﾞｼｯｸM" panose="020B0600000000000000" pitchFamily="50" charset="-128"/>
              </a:defRPr>
            </a:lvl1pPr>
          </a:lstStyle>
          <a:p>
            <a:pPr>
              <a:defRPr/>
            </a:pPr>
            <a:fld id="{D846A20B-EC79-4815-97B4-36FA32B1EE72}" type="slidenum">
              <a:rPr lang="ja-JP" altLang="en-US"/>
              <a:pPr>
                <a:defRPr/>
              </a:pPr>
              <a:t>‹#›</a:t>
            </a:fld>
            <a:endParaRPr lang="ja-JP" altLang="en-US"/>
          </a:p>
        </p:txBody>
      </p:sp>
    </p:spTree>
    <p:extLst>
      <p:ext uri="{BB962C8B-B14F-4D97-AF65-F5344CB8AC3E}">
        <p14:creationId xmlns:p14="http://schemas.microsoft.com/office/powerpoint/2010/main" val="8590845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3"/>
            <a:ext cx="5486400" cy="566738"/>
          </a:xfrm>
        </p:spPr>
        <p:txBody>
          <a:bodyPr anchor="b"/>
          <a:lstStyle>
            <a:lvl1pPr algn="l">
              <a:defRPr sz="1385" b="1"/>
            </a:lvl1pPr>
          </a:lstStyle>
          <a:p>
            <a:r>
              <a:rPr lang="ja-JP" altLang="en-US"/>
              <a:t>マスタ タイトルの書式設定</a:t>
            </a:r>
          </a:p>
        </p:txBody>
      </p:sp>
      <p:sp>
        <p:nvSpPr>
          <p:cNvPr id="3" name="図プレースホルダ 2"/>
          <p:cNvSpPr>
            <a:spLocks noGrp="1"/>
          </p:cNvSpPr>
          <p:nvPr>
            <p:ph type="pic" idx="1"/>
          </p:nvPr>
        </p:nvSpPr>
        <p:spPr>
          <a:xfrm>
            <a:off x="1792288" y="612778"/>
            <a:ext cx="5486400" cy="4114800"/>
          </a:xfrm>
        </p:spPr>
        <p:txBody>
          <a:bodyPr rtlCol="0">
            <a:normAutofit/>
          </a:bodyPr>
          <a:lstStyle>
            <a:lvl1pPr marL="0" indent="0">
              <a:buNone/>
              <a:defRPr sz="2215"/>
            </a:lvl1pPr>
            <a:lvl2pPr marL="316444" indent="0">
              <a:buNone/>
              <a:defRPr sz="1939"/>
            </a:lvl2pPr>
            <a:lvl3pPr marL="632888" indent="0">
              <a:buNone/>
              <a:defRPr sz="1662"/>
            </a:lvl3pPr>
            <a:lvl4pPr marL="949332" indent="0">
              <a:buNone/>
              <a:defRPr sz="1385"/>
            </a:lvl4pPr>
            <a:lvl5pPr marL="1265775" indent="0">
              <a:buNone/>
              <a:defRPr sz="1385"/>
            </a:lvl5pPr>
            <a:lvl6pPr marL="1582219" indent="0">
              <a:buNone/>
              <a:defRPr sz="1385"/>
            </a:lvl6pPr>
            <a:lvl7pPr marL="1898663" indent="0">
              <a:buNone/>
              <a:defRPr sz="1385"/>
            </a:lvl7pPr>
            <a:lvl8pPr marL="2215107" indent="0">
              <a:buNone/>
              <a:defRPr sz="1385"/>
            </a:lvl8pPr>
            <a:lvl9pPr marL="2531550" indent="0">
              <a:buNone/>
              <a:defRPr sz="1385"/>
            </a:lvl9pPr>
          </a:lstStyle>
          <a:p>
            <a:pPr lvl="0"/>
            <a:endParaRPr lang="ja-JP" altLang="en-US" noProof="0" dirty="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969"/>
            </a:lvl1pPr>
            <a:lvl2pPr marL="316444" indent="0">
              <a:buNone/>
              <a:defRPr sz="831"/>
            </a:lvl2pPr>
            <a:lvl3pPr marL="632888" indent="0">
              <a:buNone/>
              <a:defRPr sz="692"/>
            </a:lvl3pPr>
            <a:lvl4pPr marL="949332" indent="0">
              <a:buNone/>
              <a:defRPr sz="623"/>
            </a:lvl4pPr>
            <a:lvl5pPr marL="1265775" indent="0">
              <a:buNone/>
              <a:defRPr sz="623"/>
            </a:lvl5pPr>
            <a:lvl6pPr marL="1582219" indent="0">
              <a:buNone/>
              <a:defRPr sz="623"/>
            </a:lvl6pPr>
            <a:lvl7pPr marL="1898663" indent="0">
              <a:buNone/>
              <a:defRPr sz="623"/>
            </a:lvl7pPr>
            <a:lvl8pPr marL="2215107" indent="0">
              <a:buNone/>
              <a:defRPr sz="623"/>
            </a:lvl8pPr>
            <a:lvl9pPr marL="2531550" indent="0">
              <a:buNone/>
              <a:defRPr sz="623"/>
            </a:lvl9pPr>
          </a:lstStyle>
          <a:p>
            <a:pPr lvl="0"/>
            <a:r>
              <a:rPr lang="ja-JP" altLang="en-US"/>
              <a:t>マスタ テキストの書式設定</a:t>
            </a:r>
          </a:p>
        </p:txBody>
      </p:sp>
      <p:sp>
        <p:nvSpPr>
          <p:cNvPr id="5" name="日付プレースホルダ 4"/>
          <p:cNvSpPr>
            <a:spLocks noGrp="1"/>
          </p:cNvSpPr>
          <p:nvPr>
            <p:ph type="dt" sz="half" idx="10"/>
          </p:nvPr>
        </p:nvSpPr>
        <p:spPr/>
        <p:txBody>
          <a:bodyPr/>
          <a:lstStyle>
            <a:lvl1pPr defTabSz="685817" eaLnBrk="0" fontAlgn="base" hangingPunct="0">
              <a:spcBef>
                <a:spcPct val="0"/>
              </a:spcBef>
              <a:spcAft>
                <a:spcPct val="0"/>
              </a:spcAft>
              <a:defRPr>
                <a:latin typeface="HGPｺﾞｼｯｸM" panose="020B0600000000000000" pitchFamily="50" charset="-128"/>
                <a:ea typeface="HGPｺﾞｼｯｸM" panose="020B0600000000000000" pitchFamily="50" charset="-128"/>
              </a:defRPr>
            </a:lvl1pPr>
          </a:lstStyle>
          <a:p>
            <a:pPr>
              <a:defRPr/>
            </a:pPr>
            <a:endParaRPr lang="ja-JP" altLang="en-US"/>
          </a:p>
        </p:txBody>
      </p:sp>
      <p:sp>
        <p:nvSpPr>
          <p:cNvPr id="6" name="フッター プレースホルダ 5"/>
          <p:cNvSpPr>
            <a:spLocks noGrp="1"/>
          </p:cNvSpPr>
          <p:nvPr>
            <p:ph type="ftr" sz="quarter" idx="11"/>
          </p:nvPr>
        </p:nvSpPr>
        <p:spPr/>
        <p:txBody>
          <a:bodyPr/>
          <a:lstStyle>
            <a:lvl1pPr defTabSz="685817" eaLnBrk="0" fontAlgn="base" hangingPunct="0">
              <a:spcBef>
                <a:spcPct val="0"/>
              </a:spcBef>
              <a:spcAft>
                <a:spcPct val="0"/>
              </a:spcAft>
              <a:defRPr>
                <a:latin typeface="HGPｺﾞｼｯｸM" panose="020B0600000000000000" pitchFamily="50" charset="-128"/>
                <a:ea typeface="HGPｺﾞｼｯｸM" panose="020B0600000000000000" pitchFamily="50" charset="-128"/>
              </a:defRPr>
            </a:lvl1pPr>
          </a:lstStyle>
          <a:p>
            <a:pPr>
              <a:defRPr/>
            </a:pPr>
            <a:endParaRPr lang="ja-JP" altLang="en-US"/>
          </a:p>
        </p:txBody>
      </p:sp>
      <p:sp>
        <p:nvSpPr>
          <p:cNvPr id="7" name="スライド番号プレースホルダ 6"/>
          <p:cNvSpPr>
            <a:spLocks noGrp="1"/>
          </p:cNvSpPr>
          <p:nvPr>
            <p:ph type="sldNum" sz="quarter" idx="12"/>
          </p:nvPr>
        </p:nvSpPr>
        <p:spPr/>
        <p:txBody>
          <a:bodyPr/>
          <a:lstStyle>
            <a:lvl1pPr defTabSz="685817" eaLnBrk="0" hangingPunct="0">
              <a:defRPr>
                <a:latin typeface="HGPｺﾞｼｯｸM" panose="020B0600000000000000" pitchFamily="50" charset="-128"/>
                <a:ea typeface="HGPｺﾞｼｯｸM" panose="020B0600000000000000" pitchFamily="50" charset="-128"/>
              </a:defRPr>
            </a:lvl1pPr>
          </a:lstStyle>
          <a:p>
            <a:pPr>
              <a:defRPr/>
            </a:pPr>
            <a:fld id="{C07939F4-93DC-43A6-8E71-0CB771D06D53}" type="slidenum">
              <a:rPr lang="ja-JP" altLang="en-US"/>
              <a:pPr>
                <a:defRPr/>
              </a:pPr>
              <a:t>‹#›</a:t>
            </a:fld>
            <a:endParaRPr lang="ja-JP" altLang="en-US"/>
          </a:p>
        </p:txBody>
      </p:sp>
    </p:spTree>
    <p:extLst>
      <p:ext uri="{BB962C8B-B14F-4D97-AF65-F5344CB8AC3E}">
        <p14:creationId xmlns:p14="http://schemas.microsoft.com/office/powerpoint/2010/main" val="3704631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6.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defTabSz="685817" eaLnBrk="0" fontAlgn="base" hangingPunct="0">
              <a:spcBef>
                <a:spcPct val="0"/>
              </a:spcBef>
              <a:spcAft>
                <a:spcPct val="0"/>
              </a:spcAft>
              <a:defRPr>
                <a:latin typeface="HGPｺﾞｼｯｸM" panose="020B0600000000000000" pitchFamily="50" charset="-128"/>
                <a:ea typeface="HGPｺﾞｼｯｸM" panose="020B0600000000000000" pitchFamily="50" charset="-128"/>
              </a:defRPr>
            </a:lvl1pPr>
          </a:lstStyle>
          <a:p>
            <a:pPr>
              <a:defRPr/>
            </a:pPr>
            <a:endParaRPr lang="ja-JP" altLang="en-US"/>
          </a:p>
        </p:txBody>
      </p:sp>
      <p:sp>
        <p:nvSpPr>
          <p:cNvPr id="5" name="フッター プレースホルダ 4"/>
          <p:cNvSpPr>
            <a:spLocks noGrp="1"/>
          </p:cNvSpPr>
          <p:nvPr>
            <p:ph type="ftr" sz="quarter" idx="11"/>
          </p:nvPr>
        </p:nvSpPr>
        <p:spPr/>
        <p:txBody>
          <a:bodyPr/>
          <a:lstStyle>
            <a:lvl1pPr defTabSz="685817" eaLnBrk="0" fontAlgn="base" hangingPunct="0">
              <a:spcBef>
                <a:spcPct val="0"/>
              </a:spcBef>
              <a:spcAft>
                <a:spcPct val="0"/>
              </a:spcAft>
              <a:defRPr>
                <a:latin typeface="HGPｺﾞｼｯｸM" panose="020B0600000000000000" pitchFamily="50" charset="-128"/>
                <a:ea typeface="HGPｺﾞｼｯｸM" panose="020B0600000000000000" pitchFamily="50" charset="-128"/>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defTabSz="685817" eaLnBrk="0" hangingPunct="0">
              <a:defRPr>
                <a:latin typeface="HGPｺﾞｼｯｸM" panose="020B0600000000000000" pitchFamily="50" charset="-128"/>
                <a:ea typeface="HGPｺﾞｼｯｸM" panose="020B0600000000000000" pitchFamily="50" charset="-128"/>
              </a:defRPr>
            </a:lvl1pPr>
          </a:lstStyle>
          <a:p>
            <a:pPr>
              <a:defRPr/>
            </a:pPr>
            <a:fld id="{F500A072-7BB4-4B15-B285-E7B9E66D5A61}" type="slidenum">
              <a:rPr lang="ja-JP" altLang="en-US"/>
              <a:pPr>
                <a:defRPr/>
              </a:pPr>
              <a:t>‹#›</a:t>
            </a:fld>
            <a:endParaRPr lang="ja-JP" altLang="en-US"/>
          </a:p>
        </p:txBody>
      </p:sp>
    </p:spTree>
    <p:extLst>
      <p:ext uri="{BB962C8B-B14F-4D97-AF65-F5344CB8AC3E}">
        <p14:creationId xmlns:p14="http://schemas.microsoft.com/office/powerpoint/2010/main" val="61413964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65"/>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665"/>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defTabSz="685817" eaLnBrk="0" fontAlgn="base" hangingPunct="0">
              <a:spcBef>
                <a:spcPct val="0"/>
              </a:spcBef>
              <a:spcAft>
                <a:spcPct val="0"/>
              </a:spcAft>
              <a:defRPr>
                <a:latin typeface="HGPｺﾞｼｯｸM" panose="020B0600000000000000" pitchFamily="50" charset="-128"/>
                <a:ea typeface="HGPｺﾞｼｯｸM" panose="020B0600000000000000" pitchFamily="50" charset="-128"/>
              </a:defRPr>
            </a:lvl1pPr>
          </a:lstStyle>
          <a:p>
            <a:pPr>
              <a:defRPr/>
            </a:pPr>
            <a:endParaRPr lang="ja-JP" altLang="en-US"/>
          </a:p>
        </p:txBody>
      </p:sp>
      <p:sp>
        <p:nvSpPr>
          <p:cNvPr id="5" name="フッター プレースホルダ 4"/>
          <p:cNvSpPr>
            <a:spLocks noGrp="1"/>
          </p:cNvSpPr>
          <p:nvPr>
            <p:ph type="ftr" sz="quarter" idx="11"/>
          </p:nvPr>
        </p:nvSpPr>
        <p:spPr/>
        <p:txBody>
          <a:bodyPr/>
          <a:lstStyle>
            <a:lvl1pPr defTabSz="685817" eaLnBrk="0" fontAlgn="base" hangingPunct="0">
              <a:spcBef>
                <a:spcPct val="0"/>
              </a:spcBef>
              <a:spcAft>
                <a:spcPct val="0"/>
              </a:spcAft>
              <a:defRPr>
                <a:latin typeface="HGPｺﾞｼｯｸM" panose="020B0600000000000000" pitchFamily="50" charset="-128"/>
                <a:ea typeface="HGPｺﾞｼｯｸM" panose="020B0600000000000000" pitchFamily="50" charset="-128"/>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defTabSz="685817" eaLnBrk="0" hangingPunct="0">
              <a:defRPr>
                <a:latin typeface="HGPｺﾞｼｯｸM" panose="020B0600000000000000" pitchFamily="50" charset="-128"/>
                <a:ea typeface="HGPｺﾞｼｯｸM" panose="020B0600000000000000" pitchFamily="50" charset="-128"/>
              </a:defRPr>
            </a:lvl1pPr>
          </a:lstStyle>
          <a:p>
            <a:pPr>
              <a:defRPr/>
            </a:pPr>
            <a:fld id="{EFF30810-055D-46C6-A881-8980C9434F4A}" type="slidenum">
              <a:rPr lang="ja-JP" altLang="en-US"/>
              <a:pPr>
                <a:defRPr/>
              </a:pPr>
              <a:t>‹#›</a:t>
            </a:fld>
            <a:endParaRPr lang="ja-JP" altLang="en-US"/>
          </a:p>
        </p:txBody>
      </p:sp>
    </p:spTree>
    <p:extLst>
      <p:ext uri="{BB962C8B-B14F-4D97-AF65-F5344CB8AC3E}">
        <p14:creationId xmlns:p14="http://schemas.microsoft.com/office/powerpoint/2010/main" val="13176146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8.xml><?xml version="1.0" encoding="utf-8"?>
<p:sldLayout xmlns:a="http://schemas.openxmlformats.org/drawingml/2006/main" xmlns:r="http://schemas.openxmlformats.org/officeDocument/2006/relationships" xmlns:p="http://schemas.openxmlformats.org/presentationml/2006/main" userDrawn="1">
  <p:cSld name="Title, Subtitle &amp; Content">
    <p:spTree>
      <p:nvGrpSpPr>
        <p:cNvPr id="1" name=""/>
        <p:cNvGrpSpPr/>
        <p:nvPr/>
      </p:nvGrpSpPr>
      <p:grpSpPr>
        <a:xfrm>
          <a:off x="0" y="0"/>
          <a:ext cx="0" cy="0"/>
          <a:chOff x="0" y="0"/>
          <a:chExt cx="0" cy="0"/>
        </a:xfrm>
      </p:grpSpPr>
      <p:grpSp>
        <p:nvGrpSpPr>
          <p:cNvPr id="5" name="Group 9"/>
          <p:cNvGrpSpPr>
            <a:grpSpLocks/>
          </p:cNvGrpSpPr>
          <p:nvPr userDrawn="1"/>
        </p:nvGrpSpPr>
        <p:grpSpPr bwMode="auto">
          <a:xfrm>
            <a:off x="323851" y="1"/>
            <a:ext cx="8033238" cy="968375"/>
            <a:chOff x="323850" y="-1"/>
            <a:chExt cx="8032750" cy="968721"/>
          </a:xfrm>
        </p:grpSpPr>
        <p:sp>
          <p:nvSpPr>
            <p:cNvPr id="9" name="Rectangle 20"/>
            <p:cNvSpPr/>
            <p:nvPr userDrawn="1"/>
          </p:nvSpPr>
          <p:spPr>
            <a:xfrm>
              <a:off x="323850" y="-1"/>
              <a:ext cx="8032750" cy="968721"/>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0" lang="en-US" sz="1246">
                <a:solidFill>
                  <a:srgbClr val="FFFFFF"/>
                </a:solidFill>
              </a:endParaRPr>
            </a:p>
          </p:txBody>
        </p:sp>
        <p:sp>
          <p:nvSpPr>
            <p:cNvPr id="10" name="Rectangle 21"/>
            <p:cNvSpPr/>
            <p:nvPr userDrawn="1"/>
          </p:nvSpPr>
          <p:spPr>
            <a:xfrm>
              <a:off x="323850" y="-1"/>
              <a:ext cx="6165964" cy="8257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0" lang="en-US" sz="1246">
                <a:solidFill>
                  <a:srgbClr val="FFFFFF"/>
                </a:solidFill>
              </a:endParaRPr>
            </a:p>
          </p:txBody>
        </p:sp>
        <p:sp>
          <p:nvSpPr>
            <p:cNvPr id="11" name="Rectangle 22"/>
            <p:cNvSpPr/>
            <p:nvPr userDrawn="1"/>
          </p:nvSpPr>
          <p:spPr>
            <a:xfrm>
              <a:off x="6491278" y="876612"/>
              <a:ext cx="1865322" cy="921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0" lang="en-US" sz="1246">
                <a:solidFill>
                  <a:srgbClr val="FFFFFF"/>
                </a:solidFill>
              </a:endParaRPr>
            </a:p>
          </p:txBody>
        </p:sp>
      </p:grpSp>
      <p:sp>
        <p:nvSpPr>
          <p:cNvPr id="6" name="Title 1"/>
          <p:cNvSpPr>
            <a:spLocks noGrp="1"/>
          </p:cNvSpPr>
          <p:nvPr>
            <p:ph type="title"/>
          </p:nvPr>
        </p:nvSpPr>
        <p:spPr>
          <a:xfrm>
            <a:off x="407102" y="139874"/>
            <a:ext cx="7862888" cy="457200"/>
          </a:xfrm>
        </p:spPr>
        <p:txBody>
          <a:bodyPr>
            <a:noAutofit/>
          </a:bodyPr>
          <a:lstStyle>
            <a:lvl1pPr algn="l">
              <a:defRPr sz="1939">
                <a:latin typeface="Arial" pitchFamily="34" charset="0"/>
                <a:cs typeface="Arial" pitchFamily="34" charset="0"/>
              </a:defRPr>
            </a:lvl1pPr>
          </a:lstStyle>
          <a:p>
            <a:r>
              <a:rPr lang="ja-JP" altLang="en-US" dirty="0"/>
              <a:t>マスター タイトルの書式設定</a:t>
            </a:r>
            <a:endParaRPr lang="en-US" dirty="0"/>
          </a:p>
        </p:txBody>
      </p:sp>
      <p:sp>
        <p:nvSpPr>
          <p:cNvPr id="7" name="Text Placeholder 7"/>
          <p:cNvSpPr>
            <a:spLocks noGrp="1"/>
          </p:cNvSpPr>
          <p:nvPr>
            <p:ph type="body" sz="quarter" idx="12"/>
          </p:nvPr>
        </p:nvSpPr>
        <p:spPr>
          <a:xfrm>
            <a:off x="457200" y="1524000"/>
            <a:ext cx="8153400" cy="4724400"/>
          </a:xfrm>
        </p:spPr>
        <p:txBody>
          <a:bodyPr/>
          <a:lstStyle>
            <a:lvl1pPr marL="0" indent="0">
              <a:buFontTx/>
              <a:buNone/>
              <a:defRPr sz="1939">
                <a:latin typeface="Arial" pitchFamily="34" charset="0"/>
                <a:cs typeface="Arial" pitchFamily="34" charset="0"/>
              </a:defRPr>
            </a:lvl1pPr>
            <a:lvl2pPr marL="477006" indent="-160468">
              <a:buClr>
                <a:srgbClr val="00B0F0"/>
              </a:buClr>
              <a:buFont typeface="Arial" pitchFamily="34" charset="0"/>
              <a:buChar char="•"/>
              <a:defRPr sz="1662">
                <a:latin typeface="Arial" pitchFamily="34" charset="0"/>
                <a:cs typeface="Arial" pitchFamily="34" charset="0"/>
              </a:defRPr>
            </a:lvl2pPr>
            <a:lvl3pPr marL="711114" indent="-156071">
              <a:buClr>
                <a:srgbClr val="00B0F0"/>
              </a:buClr>
              <a:buFont typeface="Arial" pitchFamily="34" charset="0"/>
              <a:buChar char="•"/>
              <a:defRPr sz="1523">
                <a:latin typeface="Arial" pitchFamily="34" charset="0"/>
                <a:cs typeface="Arial" pitchFamily="34" charset="0"/>
              </a:defRPr>
            </a:lvl3pPr>
            <a:lvl4pPr marL="954014" indent="-164864">
              <a:buClr>
                <a:srgbClr val="00B0F0"/>
              </a:buClr>
              <a:buFont typeface="Arial" pitchFamily="34" charset="0"/>
              <a:buChar char="•"/>
              <a:defRPr>
                <a:latin typeface="Arial" pitchFamily="34" charset="0"/>
                <a:cs typeface="Arial" pitchFamily="34" charset="0"/>
              </a:defRPr>
            </a:lvl4pPr>
            <a:lvl5pPr marL="1424425" indent="-158270">
              <a:buClr>
                <a:srgbClr val="00B0F0"/>
              </a:buClr>
              <a:buFont typeface="Arial" pitchFamily="34" charset="0"/>
              <a:buChar char="•"/>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p:txBody>
      </p:sp>
      <p:sp>
        <p:nvSpPr>
          <p:cNvPr id="8" name="Text Placeholder 9"/>
          <p:cNvSpPr>
            <a:spLocks noGrp="1"/>
          </p:cNvSpPr>
          <p:nvPr>
            <p:ph type="body" sz="quarter" idx="13"/>
          </p:nvPr>
        </p:nvSpPr>
        <p:spPr>
          <a:xfrm>
            <a:off x="506505" y="611640"/>
            <a:ext cx="7710570" cy="277708"/>
          </a:xfrm>
        </p:spPr>
        <p:txBody>
          <a:bodyPr anchor="ctr">
            <a:noAutofit/>
          </a:bodyPr>
          <a:lstStyle>
            <a:lvl1pPr marL="0" indent="0">
              <a:buFontTx/>
              <a:buNone/>
              <a:defRPr sz="1385" baseline="0">
                <a:latin typeface="+mj-ea"/>
                <a:ea typeface="+mj-ea"/>
                <a:cs typeface="Arial" pitchFamily="34" charset="0"/>
              </a:defRPr>
            </a:lvl1pPr>
          </a:lstStyle>
          <a:p>
            <a:pPr lvl="0"/>
            <a:r>
              <a:rPr lang="ja-JP" altLang="en-US" dirty="0"/>
              <a:t>マスター テキストの書式設定</a:t>
            </a:r>
          </a:p>
        </p:txBody>
      </p:sp>
      <p:sp>
        <p:nvSpPr>
          <p:cNvPr id="12" name="Footer Placeholder 7"/>
          <p:cNvSpPr>
            <a:spLocks noGrp="1"/>
          </p:cNvSpPr>
          <p:nvPr>
            <p:ph type="ftr" sz="quarter" idx="14"/>
          </p:nvPr>
        </p:nvSpPr>
        <p:spPr>
          <a:xfrm>
            <a:off x="457200" y="6518275"/>
            <a:ext cx="4343400" cy="273050"/>
          </a:xfrm>
        </p:spPr>
        <p:txBody>
          <a:bodyPr lIns="91440" tIns="45720" rIns="91440" bIns="45720"/>
          <a:lstStyle>
            <a:lvl1pPr algn="l" defTabSz="685817" eaLnBrk="0" fontAlgn="base" hangingPunct="0">
              <a:spcBef>
                <a:spcPct val="0"/>
              </a:spcBef>
              <a:spcAft>
                <a:spcPct val="0"/>
              </a:spcAft>
              <a:defRPr sz="554">
                <a:solidFill>
                  <a:srgbClr val="9A9B9C"/>
                </a:solidFill>
                <a:latin typeface="+mn-lt"/>
                <a:ea typeface="HGPｺﾞｼｯｸM" panose="020B0600000000000000" pitchFamily="50" charset="-128"/>
              </a:defRPr>
            </a:lvl1pPr>
          </a:lstStyle>
          <a:p>
            <a:pPr>
              <a:defRPr/>
            </a:pPr>
            <a:r>
              <a:rPr lang="en-US"/>
              <a:t>CONFIDENTIAL</a:t>
            </a:r>
          </a:p>
        </p:txBody>
      </p:sp>
    </p:spTree>
    <p:extLst>
      <p:ext uri="{BB962C8B-B14F-4D97-AF65-F5344CB8AC3E}">
        <p14:creationId xmlns:p14="http://schemas.microsoft.com/office/powerpoint/2010/main" val="5982072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9.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7"/>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22041" indent="0" algn="ctr">
              <a:buNone/>
              <a:defRPr/>
            </a:lvl2pPr>
            <a:lvl3pPr marL="844083" indent="0" algn="ctr">
              <a:buNone/>
              <a:defRPr/>
            </a:lvl3pPr>
            <a:lvl4pPr marL="1266124" indent="0" algn="ctr">
              <a:buNone/>
              <a:defRPr/>
            </a:lvl4pPr>
            <a:lvl5pPr marL="1688165" indent="0" algn="ctr">
              <a:buNone/>
              <a:defRPr/>
            </a:lvl5pPr>
            <a:lvl6pPr marL="2110207" indent="0" algn="ctr">
              <a:buNone/>
              <a:defRPr/>
            </a:lvl6pPr>
            <a:lvl7pPr marL="2532248" indent="0" algn="ctr">
              <a:buNone/>
              <a:defRPr/>
            </a:lvl7pPr>
            <a:lvl8pPr marL="2954289" indent="0" algn="ctr">
              <a:buNone/>
              <a:defRPr/>
            </a:lvl8pPr>
            <a:lvl9pPr marL="3376331" indent="0" algn="ctr">
              <a:buNone/>
              <a:defRPr/>
            </a:lvl9pPr>
          </a:lstStyle>
          <a:p>
            <a:r>
              <a:rPr lang="ja-JP" altLang="en-US"/>
              <a:t>マスタ サブタイトルの書式設定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a:t>25</a:t>
            </a:r>
            <a:r>
              <a:rPr lang="zh-TW" altLang="en-US"/>
              <a:t>年度 報告書版</a:t>
            </a: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6CFFE0DF-4B0F-4C56-9A36-38520926E535}" type="slidenum">
              <a:rPr lang="en-US" altLang="ja-JP"/>
              <a:pPr>
                <a:defRPr/>
              </a:pPr>
              <a:t>‹#›</a:t>
            </a:fld>
            <a:endParaRPr lang="en-US" altLang="ja-JP"/>
          </a:p>
        </p:txBody>
      </p:sp>
    </p:spTree>
    <p:extLst>
      <p:ext uri="{BB962C8B-B14F-4D97-AF65-F5344CB8AC3E}">
        <p14:creationId xmlns:p14="http://schemas.microsoft.com/office/powerpoint/2010/main" val="141087603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F3C5645B-E5F5-47B7-B4F2-AC0710AD1006}" type="datetimeFigureOut">
              <a:rPr lang="ja-JP" altLang="en-US" smtClean="0">
                <a:solidFill>
                  <a:prstClr val="black">
                    <a:tint val="75000"/>
                  </a:prstClr>
                </a:solidFill>
              </a:rPr>
              <a:pPr/>
              <a:t>2023/11/8</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9CCD044-C4E8-4AF1-B14E-3FF8101225D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325683624"/>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a:t>25</a:t>
            </a:r>
            <a:r>
              <a:rPr lang="zh-TW" altLang="en-US"/>
              <a:t>年度 報告書版</a:t>
            </a: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02CE273A-713D-4DB5-A56E-4410CE5A43E1}" type="slidenum">
              <a:rPr lang="en-US" altLang="ja-JP"/>
              <a:pPr>
                <a:defRPr/>
              </a:pPr>
              <a:t>‹#›</a:t>
            </a:fld>
            <a:endParaRPr lang="en-US" altLang="ja-JP"/>
          </a:p>
        </p:txBody>
      </p:sp>
    </p:spTree>
    <p:extLst>
      <p:ext uri="{BB962C8B-B14F-4D97-AF65-F5344CB8AC3E}">
        <p14:creationId xmlns:p14="http://schemas.microsoft.com/office/powerpoint/2010/main" val="360481016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41.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2"/>
            <a:ext cx="7772400" cy="1362075"/>
          </a:xfrm>
        </p:spPr>
        <p:txBody>
          <a:bodyPr anchor="t"/>
          <a:lstStyle>
            <a:lvl1pPr algn="l">
              <a:defRPr sz="3692"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1846"/>
            </a:lvl1pPr>
            <a:lvl2pPr marL="422041" indent="0">
              <a:buNone/>
              <a:defRPr sz="1662"/>
            </a:lvl2pPr>
            <a:lvl3pPr marL="844083" indent="0">
              <a:buNone/>
              <a:defRPr sz="1477"/>
            </a:lvl3pPr>
            <a:lvl4pPr marL="1266124" indent="0">
              <a:buNone/>
              <a:defRPr sz="1292"/>
            </a:lvl4pPr>
            <a:lvl5pPr marL="1688165" indent="0">
              <a:buNone/>
              <a:defRPr sz="1292"/>
            </a:lvl5pPr>
            <a:lvl6pPr marL="2110207" indent="0">
              <a:buNone/>
              <a:defRPr sz="1292"/>
            </a:lvl6pPr>
            <a:lvl7pPr marL="2532248" indent="0">
              <a:buNone/>
              <a:defRPr sz="1292"/>
            </a:lvl7pPr>
            <a:lvl8pPr marL="2954289" indent="0">
              <a:buNone/>
              <a:defRPr sz="1292"/>
            </a:lvl8pPr>
            <a:lvl9pPr marL="3376331" indent="0">
              <a:buNone/>
              <a:defRPr sz="1292"/>
            </a:lvl9pPr>
          </a:lstStyle>
          <a:p>
            <a:pPr lvl="0"/>
            <a:r>
              <a:rPr lang="ja-JP" altLang="en-US"/>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a:t>25</a:t>
            </a:r>
            <a:r>
              <a:rPr lang="zh-TW" altLang="en-US"/>
              <a:t>年度 報告書版</a:t>
            </a: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D7635DF0-D0BD-4BE9-9786-280D4A2EE5A1}" type="slidenum">
              <a:rPr lang="en-US" altLang="ja-JP"/>
              <a:pPr>
                <a:defRPr/>
              </a:pPr>
              <a:t>‹#›</a:t>
            </a:fld>
            <a:endParaRPr lang="en-US" altLang="ja-JP"/>
          </a:p>
        </p:txBody>
      </p:sp>
    </p:spTree>
    <p:extLst>
      <p:ext uri="{BB962C8B-B14F-4D97-AF65-F5344CB8AC3E}">
        <p14:creationId xmlns:p14="http://schemas.microsoft.com/office/powerpoint/2010/main" val="141258929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42.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2"/>
            <a:ext cx="4038600" cy="4525963"/>
          </a:xfr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2"/>
            <a:ext cx="4038600" cy="4525963"/>
          </a:xfr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zh-TW"/>
              <a:t>25</a:t>
            </a:r>
            <a:r>
              <a:rPr lang="zh-TW" altLang="en-US"/>
              <a:t>年度 報告書版</a:t>
            </a: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0EABEC3D-94CB-4C03-AD63-BFAC179C2A98}" type="slidenum">
              <a:rPr lang="en-US" altLang="ja-JP"/>
              <a:pPr>
                <a:defRPr/>
              </a:pPr>
              <a:t>‹#›</a:t>
            </a:fld>
            <a:endParaRPr lang="en-US" altLang="ja-JP"/>
          </a:p>
        </p:txBody>
      </p:sp>
    </p:spTree>
    <p:extLst>
      <p:ext uri="{BB962C8B-B14F-4D97-AF65-F5344CB8AC3E}">
        <p14:creationId xmlns:p14="http://schemas.microsoft.com/office/powerpoint/2010/main" val="27281925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43.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6" y="1535113"/>
            <a:ext cx="4041775" cy="639762"/>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6" y="2174875"/>
            <a:ext cx="4041775" cy="3951288"/>
          </a:xfr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r>
              <a:rPr lang="en-US" altLang="zh-TW"/>
              <a:t>25</a:t>
            </a:r>
            <a:r>
              <a:rPr lang="zh-TW" altLang="en-US"/>
              <a:t>年度 報告書版</a:t>
            </a: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931DCEEE-C6DE-4D81-956D-D1DAEBB74682}" type="slidenum">
              <a:rPr lang="en-US" altLang="ja-JP"/>
              <a:pPr>
                <a:defRPr/>
              </a:pPr>
              <a:t>‹#›</a:t>
            </a:fld>
            <a:endParaRPr lang="en-US" altLang="ja-JP"/>
          </a:p>
        </p:txBody>
      </p:sp>
    </p:spTree>
    <p:extLst>
      <p:ext uri="{BB962C8B-B14F-4D97-AF65-F5344CB8AC3E}">
        <p14:creationId xmlns:p14="http://schemas.microsoft.com/office/powerpoint/2010/main" val="92998717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4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r>
              <a:rPr lang="en-US" altLang="zh-TW"/>
              <a:t>25</a:t>
            </a:r>
            <a:r>
              <a:rPr lang="zh-TW" altLang="en-US"/>
              <a:t>年度 報告書版</a:t>
            </a: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DD9C7AA3-1489-4333-A026-D91348DD3DE7}" type="slidenum">
              <a:rPr lang="en-US" altLang="ja-JP"/>
              <a:pPr>
                <a:defRPr/>
              </a:pPr>
              <a:t>‹#›</a:t>
            </a:fld>
            <a:endParaRPr lang="en-US" altLang="ja-JP"/>
          </a:p>
        </p:txBody>
      </p:sp>
    </p:spTree>
    <p:extLst>
      <p:ext uri="{BB962C8B-B14F-4D97-AF65-F5344CB8AC3E}">
        <p14:creationId xmlns:p14="http://schemas.microsoft.com/office/powerpoint/2010/main" val="363467997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4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r>
              <a:rPr lang="en-US" altLang="zh-TW"/>
              <a:t>25</a:t>
            </a:r>
            <a:r>
              <a:rPr lang="zh-TW" altLang="en-US"/>
              <a:t>年度 報告書版</a:t>
            </a: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01F0AD44-C1B2-4AD5-AC32-E72D9D47A9CD}" type="slidenum">
              <a:rPr lang="en-US" altLang="ja-JP"/>
              <a:pPr>
                <a:defRPr/>
              </a:pPr>
              <a:t>‹#›</a:t>
            </a:fld>
            <a:endParaRPr lang="en-US" altLang="ja-JP"/>
          </a:p>
        </p:txBody>
      </p:sp>
    </p:spTree>
    <p:extLst>
      <p:ext uri="{BB962C8B-B14F-4D97-AF65-F5344CB8AC3E}">
        <p14:creationId xmlns:p14="http://schemas.microsoft.com/office/powerpoint/2010/main" val="32181509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46.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1846" b="1"/>
            </a:lvl1pPr>
          </a:lstStyle>
          <a:p>
            <a:r>
              <a:rPr lang="ja-JP" altLang="en-US"/>
              <a:t>マスタ タイトルの書式設定</a:t>
            </a:r>
          </a:p>
        </p:txBody>
      </p:sp>
      <p:sp>
        <p:nvSpPr>
          <p:cNvPr id="3" name="コンテンツ プレースホルダ 2"/>
          <p:cNvSpPr>
            <a:spLocks noGrp="1"/>
          </p:cNvSpPr>
          <p:nvPr>
            <p:ph idx="1"/>
          </p:nvPr>
        </p:nvSpPr>
        <p:spPr>
          <a:xfrm>
            <a:off x="3575051" y="273052"/>
            <a:ext cx="5111750" cy="5853113"/>
          </a:xfrm>
        </p:spPr>
        <p:txBody>
          <a:bodyPr/>
          <a:lstStyle>
            <a:lvl1pPr>
              <a:defRPr sz="2954"/>
            </a:lvl1pPr>
            <a:lvl2pPr>
              <a:defRPr sz="2585"/>
            </a:lvl2pPr>
            <a:lvl3pPr>
              <a:defRPr sz="2215"/>
            </a:lvl3pPr>
            <a:lvl4pPr>
              <a:defRPr sz="1846"/>
            </a:lvl4pPr>
            <a:lvl5pPr>
              <a:defRPr sz="1846"/>
            </a:lvl5pPr>
            <a:lvl6pPr>
              <a:defRPr sz="1846"/>
            </a:lvl6pPr>
            <a:lvl7pPr>
              <a:defRPr sz="1846"/>
            </a:lvl7pPr>
            <a:lvl8pPr>
              <a:defRPr sz="1846"/>
            </a:lvl8pPr>
            <a:lvl9pPr>
              <a:defRPr sz="1846"/>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2"/>
            <a:ext cx="3008313" cy="4691063"/>
          </a:xfrm>
        </p:spPr>
        <p:txBody>
          <a:bodyPr/>
          <a:lstStyle>
            <a:lvl1pPr marL="0" indent="0">
              <a:buNone/>
              <a:defRPr sz="1292"/>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zh-TW"/>
              <a:t>25</a:t>
            </a:r>
            <a:r>
              <a:rPr lang="zh-TW" altLang="en-US"/>
              <a:t>年度 報告書版</a:t>
            </a: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1A03FC39-E6B2-4781-BA98-4C8A1B325029}" type="slidenum">
              <a:rPr lang="en-US" altLang="ja-JP"/>
              <a:pPr>
                <a:defRPr/>
              </a:pPr>
              <a:t>‹#›</a:t>
            </a:fld>
            <a:endParaRPr lang="en-US" altLang="ja-JP"/>
          </a:p>
        </p:txBody>
      </p:sp>
    </p:spTree>
    <p:extLst>
      <p:ext uri="{BB962C8B-B14F-4D97-AF65-F5344CB8AC3E}">
        <p14:creationId xmlns:p14="http://schemas.microsoft.com/office/powerpoint/2010/main" val="47861701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47.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1846"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2954"/>
            </a:lvl1pPr>
            <a:lvl2pPr marL="422041" indent="0">
              <a:buNone/>
              <a:defRPr sz="2585"/>
            </a:lvl2pPr>
            <a:lvl3pPr marL="844083" indent="0">
              <a:buNone/>
              <a:defRPr sz="2215"/>
            </a:lvl3pPr>
            <a:lvl4pPr marL="1266124" indent="0">
              <a:buNone/>
              <a:defRPr sz="1846"/>
            </a:lvl4pPr>
            <a:lvl5pPr marL="1688165" indent="0">
              <a:buNone/>
              <a:defRPr sz="1846"/>
            </a:lvl5pPr>
            <a:lvl6pPr marL="2110207" indent="0">
              <a:buNone/>
              <a:defRPr sz="1846"/>
            </a:lvl6pPr>
            <a:lvl7pPr marL="2532248" indent="0">
              <a:buNone/>
              <a:defRPr sz="1846"/>
            </a:lvl7pPr>
            <a:lvl8pPr marL="2954289" indent="0">
              <a:buNone/>
              <a:defRPr sz="1846"/>
            </a:lvl8pPr>
            <a:lvl9pPr marL="3376331" indent="0">
              <a:buNone/>
              <a:defRPr sz="1846"/>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292"/>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zh-TW"/>
              <a:t>25</a:t>
            </a:r>
            <a:r>
              <a:rPr lang="zh-TW" altLang="en-US"/>
              <a:t>年度 報告書版</a:t>
            </a: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126894D7-6E66-4246-80CE-88E5C83F3F45}" type="slidenum">
              <a:rPr lang="en-US" altLang="ja-JP"/>
              <a:pPr>
                <a:defRPr/>
              </a:pPr>
              <a:t>‹#›</a:t>
            </a:fld>
            <a:endParaRPr lang="en-US" altLang="ja-JP"/>
          </a:p>
        </p:txBody>
      </p:sp>
    </p:spTree>
    <p:extLst>
      <p:ext uri="{BB962C8B-B14F-4D97-AF65-F5344CB8AC3E}">
        <p14:creationId xmlns:p14="http://schemas.microsoft.com/office/powerpoint/2010/main" val="21802257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48.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a:t>25</a:t>
            </a:r>
            <a:r>
              <a:rPr lang="zh-TW" altLang="en-US"/>
              <a:t>年度 報告書版</a:t>
            </a: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B8869823-6CA6-45F7-9597-24B2938C8C95}" type="slidenum">
              <a:rPr lang="en-US" altLang="ja-JP"/>
              <a:pPr>
                <a:defRPr/>
              </a:pPr>
              <a:t>‹#›</a:t>
            </a:fld>
            <a:endParaRPr lang="en-US" altLang="ja-JP"/>
          </a:p>
        </p:txBody>
      </p:sp>
    </p:spTree>
    <p:extLst>
      <p:ext uri="{BB962C8B-B14F-4D97-AF65-F5344CB8AC3E}">
        <p14:creationId xmlns:p14="http://schemas.microsoft.com/office/powerpoint/2010/main" val="248187049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4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40"/>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640"/>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a:t>25</a:t>
            </a:r>
            <a:r>
              <a:rPr lang="zh-TW" altLang="en-US"/>
              <a:t>年度 報告書版</a:t>
            </a: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99125912-4FE6-4739-9CEE-93F216AE563D}" type="slidenum">
              <a:rPr lang="en-US" altLang="ja-JP"/>
              <a:pPr>
                <a:defRPr/>
              </a:pPr>
              <a:t>‹#›</a:t>
            </a:fld>
            <a:endParaRPr lang="en-US" altLang="ja-JP"/>
          </a:p>
        </p:txBody>
      </p:sp>
    </p:spTree>
    <p:extLst>
      <p:ext uri="{BB962C8B-B14F-4D97-AF65-F5344CB8AC3E}">
        <p14:creationId xmlns:p14="http://schemas.microsoft.com/office/powerpoint/2010/main" val="374703770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3C5645B-E5F5-47B7-B4F2-AC0710AD1006}" type="datetimeFigureOut">
              <a:rPr lang="ja-JP" altLang="en-US" smtClean="0">
                <a:solidFill>
                  <a:prstClr val="black">
                    <a:tint val="75000"/>
                  </a:prstClr>
                </a:solidFill>
              </a:rPr>
              <a:pPr/>
              <a:t>2023/11/8</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9CCD044-C4E8-4AF1-B14E-3FF8101225D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775756919"/>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chart" preserve="1">
  <p:cSld name="タイトルとグラフ">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a:t>マスタ タイトルの書式設定</a:t>
            </a:r>
          </a:p>
        </p:txBody>
      </p:sp>
      <p:sp>
        <p:nvSpPr>
          <p:cNvPr id="3" name="グラフ プレースホルダ 2"/>
          <p:cNvSpPr>
            <a:spLocks noGrp="1"/>
          </p:cNvSpPr>
          <p:nvPr>
            <p:ph type="chart" idx="1"/>
          </p:nvPr>
        </p:nvSpPr>
        <p:spPr>
          <a:xfrm>
            <a:off x="457200" y="1600202"/>
            <a:ext cx="8229600" cy="4525963"/>
          </a:xfrm>
        </p:spPr>
        <p:txBody>
          <a:bodyPr/>
          <a:lstStyle/>
          <a:p>
            <a:pPr lvl="0"/>
            <a:endParaRPr lang="ja-JP" alt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a:t>25</a:t>
            </a:r>
            <a:r>
              <a:rPr lang="zh-TW" altLang="en-US"/>
              <a:t>年度 報告書版</a:t>
            </a: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1544C6C4-25A1-48AF-ACF8-364E8730E55F}" type="slidenum">
              <a:rPr lang="en-US" altLang="ja-JP"/>
              <a:pPr>
                <a:defRPr/>
              </a:pPr>
              <a:t>‹#›</a:t>
            </a:fld>
            <a:endParaRPr lang="en-US" altLang="ja-JP"/>
          </a:p>
        </p:txBody>
      </p:sp>
    </p:spTree>
    <p:extLst>
      <p:ext uri="{BB962C8B-B14F-4D97-AF65-F5344CB8AC3E}">
        <p14:creationId xmlns:p14="http://schemas.microsoft.com/office/powerpoint/2010/main" val="37438985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5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r>
              <a:rPr lang="en-US" altLang="zh-TW">
                <a:solidFill>
                  <a:prstClr val="black">
                    <a:tint val="75000"/>
                  </a:prstClr>
                </a:solidFill>
              </a:rPr>
              <a:t>25</a:t>
            </a:r>
            <a:r>
              <a:rPr lang="zh-TW" altLang="en-US">
                <a:solidFill>
                  <a:prstClr val="black">
                    <a:tint val="75000"/>
                  </a:prstClr>
                </a:solidFill>
              </a:rPr>
              <a:t>年度 報告書版</a:t>
            </a: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2DE4691A-696D-4AA3-B921-C52E33D84B6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34296813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5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r>
              <a:rPr lang="en-US" altLang="zh-TW">
                <a:solidFill>
                  <a:prstClr val="black">
                    <a:tint val="75000"/>
                  </a:prstClr>
                </a:solidFill>
              </a:rPr>
              <a:t>25</a:t>
            </a:r>
            <a:r>
              <a:rPr lang="zh-TW" altLang="en-US">
                <a:solidFill>
                  <a:prstClr val="black">
                    <a:tint val="75000"/>
                  </a:prstClr>
                </a:solidFill>
              </a:rPr>
              <a:t>年度 報告書版</a:t>
            </a: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2DE4691A-696D-4AA3-B921-C52E33D84B6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8157615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5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r>
              <a:rPr lang="en-US" altLang="zh-TW">
                <a:solidFill>
                  <a:prstClr val="black">
                    <a:tint val="75000"/>
                  </a:prstClr>
                </a:solidFill>
              </a:rPr>
              <a:t>25</a:t>
            </a:r>
            <a:r>
              <a:rPr lang="zh-TW" altLang="en-US">
                <a:solidFill>
                  <a:prstClr val="black">
                    <a:tint val="75000"/>
                  </a:prstClr>
                </a:solidFill>
              </a:rPr>
              <a:t>年度 報告書版</a:t>
            </a: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2DE4691A-696D-4AA3-B921-C52E33D84B6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99776851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5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r>
              <a:rPr lang="en-US" altLang="zh-TW">
                <a:solidFill>
                  <a:prstClr val="black">
                    <a:tint val="75000"/>
                  </a:prstClr>
                </a:solidFill>
              </a:rPr>
              <a:t>25</a:t>
            </a:r>
            <a:r>
              <a:rPr lang="zh-TW" altLang="en-US">
                <a:solidFill>
                  <a:prstClr val="black">
                    <a:tint val="75000"/>
                  </a:prstClr>
                </a:solidFill>
              </a:rPr>
              <a:t>年度 報告書版</a:t>
            </a:r>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2DE4691A-696D-4AA3-B921-C52E33D84B6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65254769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5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r>
              <a:rPr lang="en-US" altLang="zh-TW">
                <a:solidFill>
                  <a:prstClr val="black">
                    <a:tint val="75000"/>
                  </a:prstClr>
                </a:solidFill>
              </a:rPr>
              <a:t>25</a:t>
            </a:r>
            <a:r>
              <a:rPr lang="zh-TW" altLang="en-US">
                <a:solidFill>
                  <a:prstClr val="black">
                    <a:tint val="75000"/>
                  </a:prstClr>
                </a:solidFill>
              </a:rPr>
              <a:t>年度 報告書版</a:t>
            </a:r>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2DE4691A-696D-4AA3-B921-C52E33D84B6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0636124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5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r>
              <a:rPr lang="en-US" altLang="zh-TW">
                <a:solidFill>
                  <a:prstClr val="black">
                    <a:tint val="75000"/>
                  </a:prstClr>
                </a:solidFill>
              </a:rPr>
              <a:t>25</a:t>
            </a:r>
            <a:r>
              <a:rPr lang="zh-TW" altLang="en-US">
                <a:solidFill>
                  <a:prstClr val="black">
                    <a:tint val="75000"/>
                  </a:prstClr>
                </a:solidFill>
              </a:rPr>
              <a:t>年度 報告書版</a:t>
            </a:r>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2DE4691A-696D-4AA3-B921-C52E33D84B6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4975928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5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r>
              <a:rPr lang="en-US" altLang="zh-TW">
                <a:solidFill>
                  <a:prstClr val="black">
                    <a:tint val="75000"/>
                  </a:prstClr>
                </a:solidFill>
              </a:rPr>
              <a:t>25</a:t>
            </a:r>
            <a:r>
              <a:rPr lang="zh-TW" altLang="en-US">
                <a:solidFill>
                  <a:prstClr val="black">
                    <a:tint val="75000"/>
                  </a:prstClr>
                </a:solidFill>
              </a:rPr>
              <a:t>年度 報告書版</a:t>
            </a:r>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2DE4691A-696D-4AA3-B921-C52E33D84B6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4225000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5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r>
              <a:rPr lang="en-US" altLang="zh-TW">
                <a:solidFill>
                  <a:prstClr val="black">
                    <a:tint val="75000"/>
                  </a:prstClr>
                </a:solidFill>
              </a:rPr>
              <a:t>25</a:t>
            </a:r>
            <a:r>
              <a:rPr lang="zh-TW" altLang="en-US">
                <a:solidFill>
                  <a:prstClr val="black">
                    <a:tint val="75000"/>
                  </a:prstClr>
                </a:solidFill>
              </a:rPr>
              <a:t>年度 報告書版</a:t>
            </a:r>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2DE4691A-696D-4AA3-B921-C52E33D84B6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43972154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5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r>
              <a:rPr lang="en-US" altLang="zh-TW">
                <a:solidFill>
                  <a:prstClr val="black">
                    <a:tint val="75000"/>
                  </a:prstClr>
                </a:solidFill>
              </a:rPr>
              <a:t>25</a:t>
            </a:r>
            <a:r>
              <a:rPr lang="zh-TW" altLang="en-US">
                <a:solidFill>
                  <a:prstClr val="black">
                    <a:tint val="75000"/>
                  </a:prstClr>
                </a:solidFill>
              </a:rPr>
              <a:t>年度 報告書版</a:t>
            </a:r>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2DE4691A-696D-4AA3-B921-C52E33D84B6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32884649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F3C5645B-E5F5-47B7-B4F2-AC0710AD1006}" type="datetimeFigureOut">
              <a:rPr lang="ja-JP" altLang="en-US" smtClean="0">
                <a:solidFill>
                  <a:prstClr val="black">
                    <a:tint val="75000"/>
                  </a:prstClr>
                </a:solidFill>
              </a:rPr>
              <a:pPr/>
              <a:t>2023/11/8</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9CCD044-C4E8-4AF1-B14E-3FF8101225D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243717160"/>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r>
              <a:rPr lang="en-US" altLang="zh-TW">
                <a:solidFill>
                  <a:prstClr val="black">
                    <a:tint val="75000"/>
                  </a:prstClr>
                </a:solidFill>
              </a:rPr>
              <a:t>25</a:t>
            </a:r>
            <a:r>
              <a:rPr lang="zh-TW" altLang="en-US">
                <a:solidFill>
                  <a:prstClr val="black">
                    <a:tint val="75000"/>
                  </a:prstClr>
                </a:solidFill>
              </a:rPr>
              <a:t>年度 報告書版</a:t>
            </a: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2DE4691A-696D-4AA3-B921-C52E33D84B6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91256680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6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r>
              <a:rPr lang="en-US" altLang="zh-TW">
                <a:solidFill>
                  <a:prstClr val="black">
                    <a:tint val="75000"/>
                  </a:prstClr>
                </a:solidFill>
              </a:rPr>
              <a:t>25</a:t>
            </a:r>
            <a:r>
              <a:rPr lang="zh-TW" altLang="en-US">
                <a:solidFill>
                  <a:prstClr val="black">
                    <a:tint val="75000"/>
                  </a:prstClr>
                </a:solidFill>
              </a:rPr>
              <a:t>年度 報告書版</a:t>
            </a: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2DE4691A-696D-4AA3-B921-C52E33D84B6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1362785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6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8"/>
            <a:ext cx="77724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ja-JP" altLang="en-US"/>
              <a:t>マスター サブタイトルの書式設定</a:t>
            </a:r>
          </a:p>
        </p:txBody>
      </p:sp>
      <p:sp>
        <p:nvSpPr>
          <p:cNvPr id="4" name="日付プレースホルダー 3"/>
          <p:cNvSpPr>
            <a:spLocks noGrp="1"/>
          </p:cNvSpPr>
          <p:nvPr>
            <p:ph type="dt" sz="half" idx="10"/>
          </p:nvPr>
        </p:nvSpPr>
        <p:spPr/>
        <p:txBody>
          <a:bodyPr/>
          <a:lstStyle>
            <a:lvl1pPr eaLnBrk="0" fontAlgn="base" hangingPunct="0">
              <a:spcBef>
                <a:spcPct val="0"/>
              </a:spcBef>
              <a:spcAft>
                <a:spcPct val="0"/>
              </a:spcAft>
              <a:defRPr>
                <a:latin typeface="Arial" pitchFamily="34" charset="0"/>
                <a:ea typeface="ＭＳ Ｐゴシック" pitchFamily="50" charset="-128"/>
              </a:defRPr>
            </a:lvl1pPr>
          </a:lstStyle>
          <a:p>
            <a:pPr>
              <a:defRPr/>
            </a:pPr>
            <a:fld id="{C96DF901-EA09-4593-80E1-E5B10337E7B2}" type="datetimeFigureOut">
              <a:rPr lang="ja-JP" altLang="en-US" smtClean="0"/>
              <a:pPr>
                <a:defRPr/>
              </a:pPr>
              <a:t>2023/11/8</a:t>
            </a:fld>
            <a:endParaRPr lang="ja-JP" altLang="en-US"/>
          </a:p>
        </p:txBody>
      </p:sp>
      <p:sp>
        <p:nvSpPr>
          <p:cNvPr id="5" name="フッター プレースホルダー 4"/>
          <p:cNvSpPr>
            <a:spLocks noGrp="1"/>
          </p:cNvSpPr>
          <p:nvPr>
            <p:ph type="ftr" sz="quarter" idx="11"/>
          </p:nvPr>
        </p:nvSpPr>
        <p:spPr/>
        <p:txBody>
          <a:bodyPr/>
          <a:lstStyle>
            <a:lvl1pPr eaLnBrk="0" fontAlgn="base" hangingPunct="0">
              <a:spcBef>
                <a:spcPct val="0"/>
              </a:spcBef>
              <a:spcAft>
                <a:spcPct val="0"/>
              </a:spcAft>
              <a:defRPr>
                <a:latin typeface="Arial" pitchFamily="34" charset="0"/>
                <a:ea typeface="ＭＳ Ｐゴシック" pitchFamily="50" charset="-128"/>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eaLnBrk="0" fontAlgn="base" hangingPunct="0">
              <a:spcBef>
                <a:spcPct val="0"/>
              </a:spcBef>
              <a:spcAft>
                <a:spcPct val="0"/>
              </a:spcAft>
              <a:defRPr>
                <a:latin typeface="Arial" pitchFamily="34" charset="0"/>
                <a:ea typeface="ＭＳ Ｐゴシック" pitchFamily="50" charset="-128"/>
              </a:defRPr>
            </a:lvl1pPr>
          </a:lstStyle>
          <a:p>
            <a:pPr>
              <a:defRPr/>
            </a:pPr>
            <a:fld id="{4E879134-45D8-4CD1-A2A0-EFB8AC5957E1}" type="slidenum">
              <a:rPr lang="ja-JP" altLang="en-US"/>
              <a:pPr>
                <a:defRPr/>
              </a:pPr>
              <a:t>‹#›</a:t>
            </a:fld>
            <a:endParaRPr lang="ja-JP" altLang="en-US"/>
          </a:p>
        </p:txBody>
      </p:sp>
    </p:spTree>
    <p:extLst>
      <p:ext uri="{BB962C8B-B14F-4D97-AF65-F5344CB8AC3E}">
        <p14:creationId xmlns:p14="http://schemas.microsoft.com/office/powerpoint/2010/main" val="15014098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6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eaLnBrk="0" fontAlgn="base" hangingPunct="0">
              <a:spcBef>
                <a:spcPct val="0"/>
              </a:spcBef>
              <a:spcAft>
                <a:spcPct val="0"/>
              </a:spcAft>
              <a:defRPr>
                <a:latin typeface="Arial" pitchFamily="34" charset="0"/>
                <a:ea typeface="ＭＳ Ｐゴシック" pitchFamily="50" charset="-128"/>
              </a:defRPr>
            </a:lvl1pPr>
          </a:lstStyle>
          <a:p>
            <a:pPr>
              <a:defRPr/>
            </a:pPr>
            <a:fld id="{5A0B2DBD-93E6-4928-8FAA-4D73ACB483E2}" type="datetimeFigureOut">
              <a:rPr lang="ja-JP" altLang="en-US" smtClean="0"/>
              <a:pPr>
                <a:defRPr/>
              </a:pPr>
              <a:t>2023/11/8</a:t>
            </a:fld>
            <a:endParaRPr lang="ja-JP" altLang="en-US"/>
          </a:p>
        </p:txBody>
      </p:sp>
      <p:sp>
        <p:nvSpPr>
          <p:cNvPr id="5" name="フッター プレースホルダー 4"/>
          <p:cNvSpPr>
            <a:spLocks noGrp="1"/>
          </p:cNvSpPr>
          <p:nvPr>
            <p:ph type="ftr" sz="quarter" idx="11"/>
          </p:nvPr>
        </p:nvSpPr>
        <p:spPr/>
        <p:txBody>
          <a:bodyPr/>
          <a:lstStyle>
            <a:lvl1pPr eaLnBrk="0" fontAlgn="base" hangingPunct="0">
              <a:spcBef>
                <a:spcPct val="0"/>
              </a:spcBef>
              <a:spcAft>
                <a:spcPct val="0"/>
              </a:spcAft>
              <a:defRPr>
                <a:latin typeface="Arial" pitchFamily="34" charset="0"/>
                <a:ea typeface="ＭＳ Ｐゴシック" pitchFamily="50" charset="-128"/>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eaLnBrk="0" fontAlgn="base" hangingPunct="0">
              <a:spcBef>
                <a:spcPct val="0"/>
              </a:spcBef>
              <a:spcAft>
                <a:spcPct val="0"/>
              </a:spcAft>
              <a:defRPr>
                <a:latin typeface="Arial" pitchFamily="34" charset="0"/>
                <a:ea typeface="ＭＳ Ｐゴシック" pitchFamily="50" charset="-128"/>
              </a:defRPr>
            </a:lvl1pPr>
          </a:lstStyle>
          <a:p>
            <a:pPr>
              <a:defRPr/>
            </a:pPr>
            <a:fld id="{F919480D-4648-45C9-8891-46329BEC0730}" type="slidenum">
              <a:rPr lang="ja-JP" altLang="en-US"/>
              <a:pPr>
                <a:defRPr/>
              </a:pPr>
              <a:t>‹#›</a:t>
            </a:fld>
            <a:endParaRPr lang="ja-JP" altLang="en-US"/>
          </a:p>
        </p:txBody>
      </p:sp>
    </p:spTree>
    <p:extLst>
      <p:ext uri="{BB962C8B-B14F-4D97-AF65-F5344CB8AC3E}">
        <p14:creationId xmlns:p14="http://schemas.microsoft.com/office/powerpoint/2010/main" val="27508007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6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3"/>
            <a:ext cx="7772400" cy="1362075"/>
          </a:xfrm>
        </p:spPr>
        <p:txBody>
          <a:bodyPr anchor="t"/>
          <a:lstStyle>
            <a:lvl1pPr algn="l">
              <a:defRPr sz="3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ja-JP" altLang="en-US"/>
              <a:t>マスター テキストの書式設定</a:t>
            </a:r>
          </a:p>
        </p:txBody>
      </p:sp>
      <p:sp>
        <p:nvSpPr>
          <p:cNvPr id="4" name="日付プレースホルダー 3"/>
          <p:cNvSpPr>
            <a:spLocks noGrp="1"/>
          </p:cNvSpPr>
          <p:nvPr>
            <p:ph type="dt" sz="half" idx="10"/>
          </p:nvPr>
        </p:nvSpPr>
        <p:spPr/>
        <p:txBody>
          <a:bodyPr/>
          <a:lstStyle>
            <a:lvl1pPr eaLnBrk="0" fontAlgn="base" hangingPunct="0">
              <a:spcBef>
                <a:spcPct val="0"/>
              </a:spcBef>
              <a:spcAft>
                <a:spcPct val="0"/>
              </a:spcAft>
              <a:defRPr>
                <a:latin typeface="Arial" pitchFamily="34" charset="0"/>
                <a:ea typeface="ＭＳ Ｐゴシック" pitchFamily="50" charset="-128"/>
              </a:defRPr>
            </a:lvl1pPr>
          </a:lstStyle>
          <a:p>
            <a:pPr>
              <a:defRPr/>
            </a:pPr>
            <a:fld id="{33528494-C7AE-4397-ABDA-321440C1F860}" type="datetimeFigureOut">
              <a:rPr lang="ja-JP" altLang="en-US" smtClean="0"/>
              <a:pPr>
                <a:defRPr/>
              </a:pPr>
              <a:t>2023/11/8</a:t>
            </a:fld>
            <a:endParaRPr lang="ja-JP" altLang="en-US"/>
          </a:p>
        </p:txBody>
      </p:sp>
      <p:sp>
        <p:nvSpPr>
          <p:cNvPr id="5" name="フッター プレースホルダー 4"/>
          <p:cNvSpPr>
            <a:spLocks noGrp="1"/>
          </p:cNvSpPr>
          <p:nvPr>
            <p:ph type="ftr" sz="quarter" idx="11"/>
          </p:nvPr>
        </p:nvSpPr>
        <p:spPr/>
        <p:txBody>
          <a:bodyPr/>
          <a:lstStyle>
            <a:lvl1pPr eaLnBrk="0" fontAlgn="base" hangingPunct="0">
              <a:spcBef>
                <a:spcPct val="0"/>
              </a:spcBef>
              <a:spcAft>
                <a:spcPct val="0"/>
              </a:spcAft>
              <a:defRPr>
                <a:latin typeface="Arial" pitchFamily="34" charset="0"/>
                <a:ea typeface="ＭＳ Ｐゴシック" pitchFamily="50" charset="-128"/>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eaLnBrk="0" fontAlgn="base" hangingPunct="0">
              <a:spcBef>
                <a:spcPct val="0"/>
              </a:spcBef>
              <a:spcAft>
                <a:spcPct val="0"/>
              </a:spcAft>
              <a:defRPr>
                <a:latin typeface="Arial" pitchFamily="34" charset="0"/>
                <a:ea typeface="ＭＳ Ｐゴシック" pitchFamily="50" charset="-128"/>
              </a:defRPr>
            </a:lvl1pPr>
          </a:lstStyle>
          <a:p>
            <a:pPr>
              <a:defRPr/>
            </a:pPr>
            <a:fld id="{D5F1D60B-1319-46CD-8650-ECF62F8A7003}" type="slidenum">
              <a:rPr lang="ja-JP" altLang="en-US"/>
              <a:pPr>
                <a:defRPr/>
              </a:pPr>
              <a:t>‹#›</a:t>
            </a:fld>
            <a:endParaRPr lang="ja-JP" altLang="en-US"/>
          </a:p>
        </p:txBody>
      </p:sp>
    </p:spTree>
    <p:extLst>
      <p:ext uri="{BB962C8B-B14F-4D97-AF65-F5344CB8AC3E}">
        <p14:creationId xmlns:p14="http://schemas.microsoft.com/office/powerpoint/2010/main" val="156837515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6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57200" y="1600203"/>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600203"/>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4"/>
          <p:cNvSpPr>
            <a:spLocks noGrp="1"/>
          </p:cNvSpPr>
          <p:nvPr>
            <p:ph type="dt" sz="half" idx="10"/>
          </p:nvPr>
        </p:nvSpPr>
        <p:spPr/>
        <p:txBody>
          <a:bodyPr/>
          <a:lstStyle>
            <a:lvl1pPr eaLnBrk="0" fontAlgn="base" hangingPunct="0">
              <a:spcBef>
                <a:spcPct val="0"/>
              </a:spcBef>
              <a:spcAft>
                <a:spcPct val="0"/>
              </a:spcAft>
              <a:defRPr>
                <a:latin typeface="Arial" pitchFamily="34" charset="0"/>
                <a:ea typeface="ＭＳ Ｐゴシック" pitchFamily="50" charset="-128"/>
              </a:defRPr>
            </a:lvl1pPr>
          </a:lstStyle>
          <a:p>
            <a:pPr>
              <a:defRPr/>
            </a:pPr>
            <a:fld id="{E207BBD6-C8F8-450E-8207-F3AA9F2BCCE1}" type="datetimeFigureOut">
              <a:rPr lang="ja-JP" altLang="en-US" smtClean="0"/>
              <a:pPr>
                <a:defRPr/>
              </a:pPr>
              <a:t>2023/11/8</a:t>
            </a:fld>
            <a:endParaRPr lang="ja-JP" altLang="en-US"/>
          </a:p>
        </p:txBody>
      </p:sp>
      <p:sp>
        <p:nvSpPr>
          <p:cNvPr id="6" name="フッター プレースホルダー 5"/>
          <p:cNvSpPr>
            <a:spLocks noGrp="1"/>
          </p:cNvSpPr>
          <p:nvPr>
            <p:ph type="ftr" sz="quarter" idx="11"/>
          </p:nvPr>
        </p:nvSpPr>
        <p:spPr/>
        <p:txBody>
          <a:bodyPr/>
          <a:lstStyle>
            <a:lvl1pPr eaLnBrk="0" fontAlgn="base" hangingPunct="0">
              <a:spcBef>
                <a:spcPct val="0"/>
              </a:spcBef>
              <a:spcAft>
                <a:spcPct val="0"/>
              </a:spcAft>
              <a:defRPr>
                <a:latin typeface="Arial" pitchFamily="34" charset="0"/>
                <a:ea typeface="ＭＳ Ｐゴシック" pitchFamily="50" charset="-128"/>
              </a:defRPr>
            </a:lvl1pPr>
          </a:lstStyle>
          <a:p>
            <a:pPr>
              <a:defRPr/>
            </a:pPr>
            <a:endParaRPr lang="ja-JP" altLang="en-US"/>
          </a:p>
        </p:txBody>
      </p:sp>
      <p:sp>
        <p:nvSpPr>
          <p:cNvPr id="7" name="スライド番号プレースホルダー 6"/>
          <p:cNvSpPr>
            <a:spLocks noGrp="1"/>
          </p:cNvSpPr>
          <p:nvPr>
            <p:ph type="sldNum" sz="quarter" idx="12"/>
          </p:nvPr>
        </p:nvSpPr>
        <p:spPr/>
        <p:txBody>
          <a:bodyPr/>
          <a:lstStyle>
            <a:lvl1pPr eaLnBrk="0" fontAlgn="base" hangingPunct="0">
              <a:spcBef>
                <a:spcPct val="0"/>
              </a:spcBef>
              <a:spcAft>
                <a:spcPct val="0"/>
              </a:spcAft>
              <a:defRPr>
                <a:latin typeface="Arial" pitchFamily="34" charset="0"/>
                <a:ea typeface="ＭＳ Ｐゴシック" pitchFamily="50" charset="-128"/>
              </a:defRPr>
            </a:lvl1pPr>
          </a:lstStyle>
          <a:p>
            <a:pPr>
              <a:defRPr/>
            </a:pPr>
            <a:fld id="{C96517E4-E8F8-4F15-AC6C-0BFD9CFC30BB}" type="slidenum">
              <a:rPr lang="ja-JP" altLang="en-US"/>
              <a:pPr>
                <a:defRPr/>
              </a:pPr>
              <a:t>‹#›</a:t>
            </a:fld>
            <a:endParaRPr lang="ja-JP" altLang="en-US"/>
          </a:p>
        </p:txBody>
      </p:sp>
    </p:spTree>
    <p:extLst>
      <p:ext uri="{BB962C8B-B14F-4D97-AF65-F5344CB8AC3E}">
        <p14:creationId xmlns:p14="http://schemas.microsoft.com/office/powerpoint/2010/main" val="330331920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6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025" y="1535113"/>
            <a:ext cx="4041776"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025" y="2174875"/>
            <a:ext cx="4041776"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6"/>
          <p:cNvSpPr>
            <a:spLocks noGrp="1"/>
          </p:cNvSpPr>
          <p:nvPr>
            <p:ph type="dt" sz="half" idx="10"/>
          </p:nvPr>
        </p:nvSpPr>
        <p:spPr/>
        <p:txBody>
          <a:bodyPr/>
          <a:lstStyle>
            <a:lvl1pPr eaLnBrk="0" fontAlgn="base" hangingPunct="0">
              <a:spcBef>
                <a:spcPct val="0"/>
              </a:spcBef>
              <a:spcAft>
                <a:spcPct val="0"/>
              </a:spcAft>
              <a:defRPr>
                <a:latin typeface="Arial" pitchFamily="34" charset="0"/>
                <a:ea typeface="ＭＳ Ｐゴシック" pitchFamily="50" charset="-128"/>
              </a:defRPr>
            </a:lvl1pPr>
          </a:lstStyle>
          <a:p>
            <a:pPr>
              <a:defRPr/>
            </a:pPr>
            <a:fld id="{750A7D24-56A1-4D20-94F0-38E25EA2A47F}" type="datetimeFigureOut">
              <a:rPr lang="ja-JP" altLang="en-US" smtClean="0"/>
              <a:pPr>
                <a:defRPr/>
              </a:pPr>
              <a:t>2023/11/8</a:t>
            </a:fld>
            <a:endParaRPr lang="ja-JP" altLang="en-US"/>
          </a:p>
        </p:txBody>
      </p:sp>
      <p:sp>
        <p:nvSpPr>
          <p:cNvPr id="8" name="フッター プレースホルダー 7"/>
          <p:cNvSpPr>
            <a:spLocks noGrp="1"/>
          </p:cNvSpPr>
          <p:nvPr>
            <p:ph type="ftr" sz="quarter" idx="11"/>
          </p:nvPr>
        </p:nvSpPr>
        <p:spPr/>
        <p:txBody>
          <a:bodyPr/>
          <a:lstStyle>
            <a:lvl1pPr eaLnBrk="0" fontAlgn="base" hangingPunct="0">
              <a:spcBef>
                <a:spcPct val="0"/>
              </a:spcBef>
              <a:spcAft>
                <a:spcPct val="0"/>
              </a:spcAft>
              <a:defRPr>
                <a:latin typeface="Arial" pitchFamily="34" charset="0"/>
                <a:ea typeface="ＭＳ Ｐゴシック" pitchFamily="50" charset="-128"/>
              </a:defRPr>
            </a:lvl1pPr>
          </a:lstStyle>
          <a:p>
            <a:pPr>
              <a:defRPr/>
            </a:pPr>
            <a:endParaRPr lang="ja-JP" altLang="en-US"/>
          </a:p>
        </p:txBody>
      </p:sp>
      <p:sp>
        <p:nvSpPr>
          <p:cNvPr id="9" name="スライド番号プレースホルダー 8"/>
          <p:cNvSpPr>
            <a:spLocks noGrp="1"/>
          </p:cNvSpPr>
          <p:nvPr>
            <p:ph type="sldNum" sz="quarter" idx="12"/>
          </p:nvPr>
        </p:nvSpPr>
        <p:spPr/>
        <p:txBody>
          <a:bodyPr/>
          <a:lstStyle>
            <a:lvl1pPr eaLnBrk="0" fontAlgn="base" hangingPunct="0">
              <a:spcBef>
                <a:spcPct val="0"/>
              </a:spcBef>
              <a:spcAft>
                <a:spcPct val="0"/>
              </a:spcAft>
              <a:defRPr>
                <a:latin typeface="Arial" pitchFamily="34" charset="0"/>
                <a:ea typeface="ＭＳ Ｐゴシック" pitchFamily="50" charset="-128"/>
              </a:defRPr>
            </a:lvl1pPr>
          </a:lstStyle>
          <a:p>
            <a:pPr>
              <a:defRPr/>
            </a:pPr>
            <a:fld id="{30CEE922-AC6C-437F-8504-29FC2235611A}" type="slidenum">
              <a:rPr lang="ja-JP" altLang="en-US"/>
              <a:pPr>
                <a:defRPr/>
              </a:pPr>
              <a:t>‹#›</a:t>
            </a:fld>
            <a:endParaRPr lang="ja-JP" altLang="en-US"/>
          </a:p>
        </p:txBody>
      </p:sp>
    </p:spTree>
    <p:extLst>
      <p:ext uri="{BB962C8B-B14F-4D97-AF65-F5344CB8AC3E}">
        <p14:creationId xmlns:p14="http://schemas.microsoft.com/office/powerpoint/2010/main" val="215227377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6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2"/>
          <p:cNvSpPr>
            <a:spLocks noGrp="1"/>
          </p:cNvSpPr>
          <p:nvPr>
            <p:ph type="dt" sz="half" idx="10"/>
          </p:nvPr>
        </p:nvSpPr>
        <p:spPr/>
        <p:txBody>
          <a:bodyPr/>
          <a:lstStyle>
            <a:lvl1pPr eaLnBrk="0" fontAlgn="base" hangingPunct="0">
              <a:spcBef>
                <a:spcPct val="0"/>
              </a:spcBef>
              <a:spcAft>
                <a:spcPct val="0"/>
              </a:spcAft>
              <a:defRPr>
                <a:latin typeface="Arial" pitchFamily="34" charset="0"/>
                <a:ea typeface="ＭＳ Ｐゴシック" pitchFamily="50" charset="-128"/>
              </a:defRPr>
            </a:lvl1pPr>
          </a:lstStyle>
          <a:p>
            <a:pPr>
              <a:defRPr/>
            </a:pPr>
            <a:fld id="{9393E17C-F6B2-42A8-861F-D95406D55BF5}" type="datetimeFigureOut">
              <a:rPr lang="ja-JP" altLang="en-US" smtClean="0"/>
              <a:pPr>
                <a:defRPr/>
              </a:pPr>
              <a:t>2023/11/8</a:t>
            </a:fld>
            <a:endParaRPr lang="ja-JP" altLang="en-US"/>
          </a:p>
        </p:txBody>
      </p:sp>
      <p:sp>
        <p:nvSpPr>
          <p:cNvPr id="4" name="フッター プレースホルダー 3"/>
          <p:cNvSpPr>
            <a:spLocks noGrp="1"/>
          </p:cNvSpPr>
          <p:nvPr>
            <p:ph type="ftr" sz="quarter" idx="11"/>
          </p:nvPr>
        </p:nvSpPr>
        <p:spPr/>
        <p:txBody>
          <a:bodyPr/>
          <a:lstStyle>
            <a:lvl1pPr eaLnBrk="0" fontAlgn="base" hangingPunct="0">
              <a:spcBef>
                <a:spcPct val="0"/>
              </a:spcBef>
              <a:spcAft>
                <a:spcPct val="0"/>
              </a:spcAft>
              <a:defRPr>
                <a:latin typeface="Arial" pitchFamily="34" charset="0"/>
                <a:ea typeface="ＭＳ Ｐゴシック" pitchFamily="50" charset="-128"/>
              </a:defRPr>
            </a:lvl1pPr>
          </a:lstStyle>
          <a:p>
            <a:pPr>
              <a:defRPr/>
            </a:pPr>
            <a:endParaRPr lang="ja-JP" altLang="en-US"/>
          </a:p>
        </p:txBody>
      </p:sp>
      <p:sp>
        <p:nvSpPr>
          <p:cNvPr id="5" name="スライド番号プレースホルダー 4"/>
          <p:cNvSpPr>
            <a:spLocks noGrp="1"/>
          </p:cNvSpPr>
          <p:nvPr>
            <p:ph type="sldNum" sz="quarter" idx="12"/>
          </p:nvPr>
        </p:nvSpPr>
        <p:spPr/>
        <p:txBody>
          <a:bodyPr/>
          <a:lstStyle>
            <a:lvl1pPr eaLnBrk="0" fontAlgn="base" hangingPunct="0">
              <a:spcBef>
                <a:spcPct val="0"/>
              </a:spcBef>
              <a:spcAft>
                <a:spcPct val="0"/>
              </a:spcAft>
              <a:defRPr>
                <a:latin typeface="Arial" pitchFamily="34" charset="0"/>
                <a:ea typeface="ＭＳ Ｐゴシック" pitchFamily="50" charset="-128"/>
              </a:defRPr>
            </a:lvl1pPr>
          </a:lstStyle>
          <a:p>
            <a:pPr>
              <a:defRPr/>
            </a:pPr>
            <a:fld id="{0EDCDD65-2F00-43A8-94C9-F72515A97636}" type="slidenum">
              <a:rPr lang="ja-JP" altLang="en-US"/>
              <a:pPr>
                <a:defRPr/>
              </a:pPr>
              <a:t>‹#›</a:t>
            </a:fld>
            <a:endParaRPr lang="ja-JP" altLang="en-US"/>
          </a:p>
        </p:txBody>
      </p:sp>
    </p:spTree>
    <p:extLst>
      <p:ext uri="{BB962C8B-B14F-4D97-AF65-F5344CB8AC3E}">
        <p14:creationId xmlns:p14="http://schemas.microsoft.com/office/powerpoint/2010/main" val="249222908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6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lvl1pPr eaLnBrk="0" fontAlgn="base" hangingPunct="0">
              <a:spcBef>
                <a:spcPct val="0"/>
              </a:spcBef>
              <a:spcAft>
                <a:spcPct val="0"/>
              </a:spcAft>
              <a:defRPr>
                <a:latin typeface="Arial" pitchFamily="34" charset="0"/>
                <a:ea typeface="ＭＳ Ｐゴシック" pitchFamily="50" charset="-128"/>
              </a:defRPr>
            </a:lvl1pPr>
          </a:lstStyle>
          <a:p>
            <a:pPr>
              <a:defRPr/>
            </a:pPr>
            <a:fld id="{496ECAA0-63AA-4244-A5F7-8F5EA7DC2753}" type="datetimeFigureOut">
              <a:rPr lang="ja-JP" altLang="en-US" smtClean="0"/>
              <a:pPr>
                <a:defRPr/>
              </a:pPr>
              <a:t>2023/11/8</a:t>
            </a:fld>
            <a:endParaRPr lang="ja-JP" altLang="en-US"/>
          </a:p>
        </p:txBody>
      </p:sp>
      <p:sp>
        <p:nvSpPr>
          <p:cNvPr id="3" name="フッター プレースホルダー 2"/>
          <p:cNvSpPr>
            <a:spLocks noGrp="1"/>
          </p:cNvSpPr>
          <p:nvPr>
            <p:ph type="ftr" sz="quarter" idx="11"/>
          </p:nvPr>
        </p:nvSpPr>
        <p:spPr/>
        <p:txBody>
          <a:bodyPr/>
          <a:lstStyle>
            <a:lvl1pPr eaLnBrk="0" fontAlgn="base" hangingPunct="0">
              <a:spcBef>
                <a:spcPct val="0"/>
              </a:spcBef>
              <a:spcAft>
                <a:spcPct val="0"/>
              </a:spcAft>
              <a:defRPr>
                <a:latin typeface="Arial" pitchFamily="34" charset="0"/>
                <a:ea typeface="ＭＳ Ｐゴシック" pitchFamily="50" charset="-128"/>
              </a:defRPr>
            </a:lvl1pPr>
          </a:lstStyle>
          <a:p>
            <a:pPr>
              <a:defRPr/>
            </a:pPr>
            <a:endParaRPr lang="ja-JP" altLang="en-US"/>
          </a:p>
        </p:txBody>
      </p:sp>
      <p:sp>
        <p:nvSpPr>
          <p:cNvPr id="4" name="スライド番号プレースホルダー 3"/>
          <p:cNvSpPr>
            <a:spLocks noGrp="1"/>
          </p:cNvSpPr>
          <p:nvPr>
            <p:ph type="sldNum" sz="quarter" idx="12"/>
          </p:nvPr>
        </p:nvSpPr>
        <p:spPr/>
        <p:txBody>
          <a:bodyPr/>
          <a:lstStyle>
            <a:lvl1pPr eaLnBrk="0" fontAlgn="base" hangingPunct="0">
              <a:spcBef>
                <a:spcPct val="0"/>
              </a:spcBef>
              <a:spcAft>
                <a:spcPct val="0"/>
              </a:spcAft>
              <a:defRPr>
                <a:latin typeface="Arial" pitchFamily="34" charset="0"/>
                <a:ea typeface="ＭＳ Ｐゴシック" pitchFamily="50" charset="-128"/>
              </a:defRPr>
            </a:lvl1pPr>
          </a:lstStyle>
          <a:p>
            <a:pPr>
              <a:defRPr/>
            </a:pPr>
            <a:fld id="{9B4D8455-D1C3-4B17-960A-DAAE24BDACC3}" type="slidenum">
              <a:rPr lang="ja-JP" altLang="en-US"/>
              <a:pPr>
                <a:defRPr/>
              </a:pPr>
              <a:t>‹#›</a:t>
            </a:fld>
            <a:endParaRPr lang="ja-JP" altLang="en-US"/>
          </a:p>
        </p:txBody>
      </p:sp>
    </p:spTree>
    <p:extLst>
      <p:ext uri="{BB962C8B-B14F-4D97-AF65-F5344CB8AC3E}">
        <p14:creationId xmlns:p14="http://schemas.microsoft.com/office/powerpoint/2010/main" val="310896003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6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1500" b="1"/>
            </a:lvl1pPr>
          </a:lstStyle>
          <a:p>
            <a:r>
              <a:rPr lang="ja-JP" altLang="en-US"/>
              <a:t>マスター タイトルの書式設定</a:t>
            </a:r>
          </a:p>
        </p:txBody>
      </p:sp>
      <p:sp>
        <p:nvSpPr>
          <p:cNvPr id="3" name="コンテンツ プレースホルダー 2"/>
          <p:cNvSpPr>
            <a:spLocks noGrp="1"/>
          </p:cNvSpPr>
          <p:nvPr>
            <p:ph idx="1"/>
          </p:nvPr>
        </p:nvSpPr>
        <p:spPr>
          <a:xfrm>
            <a:off x="3575050" y="273053"/>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00" y="1435103"/>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a:lstStyle>
            <a:lvl1pPr eaLnBrk="0" fontAlgn="base" hangingPunct="0">
              <a:spcBef>
                <a:spcPct val="0"/>
              </a:spcBef>
              <a:spcAft>
                <a:spcPct val="0"/>
              </a:spcAft>
              <a:defRPr>
                <a:latin typeface="Arial" pitchFamily="34" charset="0"/>
                <a:ea typeface="ＭＳ Ｐゴシック" pitchFamily="50" charset="-128"/>
              </a:defRPr>
            </a:lvl1pPr>
          </a:lstStyle>
          <a:p>
            <a:pPr>
              <a:defRPr/>
            </a:pPr>
            <a:fld id="{87CC1E62-45DF-4838-80B4-32ECA9334139}" type="datetimeFigureOut">
              <a:rPr lang="ja-JP" altLang="en-US" smtClean="0"/>
              <a:pPr>
                <a:defRPr/>
              </a:pPr>
              <a:t>2023/11/8</a:t>
            </a:fld>
            <a:endParaRPr lang="ja-JP" altLang="en-US"/>
          </a:p>
        </p:txBody>
      </p:sp>
      <p:sp>
        <p:nvSpPr>
          <p:cNvPr id="6" name="フッター プレースホルダー 5"/>
          <p:cNvSpPr>
            <a:spLocks noGrp="1"/>
          </p:cNvSpPr>
          <p:nvPr>
            <p:ph type="ftr" sz="quarter" idx="11"/>
          </p:nvPr>
        </p:nvSpPr>
        <p:spPr/>
        <p:txBody>
          <a:bodyPr/>
          <a:lstStyle>
            <a:lvl1pPr eaLnBrk="0" fontAlgn="base" hangingPunct="0">
              <a:spcBef>
                <a:spcPct val="0"/>
              </a:spcBef>
              <a:spcAft>
                <a:spcPct val="0"/>
              </a:spcAft>
              <a:defRPr>
                <a:latin typeface="Arial" pitchFamily="34" charset="0"/>
                <a:ea typeface="ＭＳ Ｐゴシック" pitchFamily="50" charset="-128"/>
              </a:defRPr>
            </a:lvl1pPr>
          </a:lstStyle>
          <a:p>
            <a:pPr>
              <a:defRPr/>
            </a:pPr>
            <a:endParaRPr lang="ja-JP" altLang="en-US"/>
          </a:p>
        </p:txBody>
      </p:sp>
      <p:sp>
        <p:nvSpPr>
          <p:cNvPr id="7" name="スライド番号プレースホルダー 6"/>
          <p:cNvSpPr>
            <a:spLocks noGrp="1"/>
          </p:cNvSpPr>
          <p:nvPr>
            <p:ph type="sldNum" sz="quarter" idx="12"/>
          </p:nvPr>
        </p:nvSpPr>
        <p:spPr/>
        <p:txBody>
          <a:bodyPr/>
          <a:lstStyle>
            <a:lvl1pPr eaLnBrk="0" fontAlgn="base" hangingPunct="0">
              <a:spcBef>
                <a:spcPct val="0"/>
              </a:spcBef>
              <a:spcAft>
                <a:spcPct val="0"/>
              </a:spcAft>
              <a:defRPr>
                <a:latin typeface="Arial" pitchFamily="34" charset="0"/>
                <a:ea typeface="ＭＳ Ｐゴシック" pitchFamily="50" charset="-128"/>
              </a:defRPr>
            </a:lvl1pPr>
          </a:lstStyle>
          <a:p>
            <a:pPr>
              <a:defRPr/>
            </a:pPr>
            <a:fld id="{ED5713C5-9A70-4DF7-98CA-B2B72B17E857}" type="slidenum">
              <a:rPr lang="ja-JP" altLang="en-US"/>
              <a:pPr>
                <a:defRPr/>
              </a:pPr>
              <a:t>‹#›</a:t>
            </a:fld>
            <a:endParaRPr lang="ja-JP" altLang="en-US"/>
          </a:p>
        </p:txBody>
      </p:sp>
    </p:spTree>
    <p:extLst>
      <p:ext uri="{BB962C8B-B14F-4D97-AF65-F5344CB8AC3E}">
        <p14:creationId xmlns:p14="http://schemas.microsoft.com/office/powerpoint/2010/main" val="403952383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F3C5645B-E5F5-47B7-B4F2-AC0710AD1006}" type="datetimeFigureOut">
              <a:rPr lang="ja-JP" altLang="en-US" smtClean="0">
                <a:solidFill>
                  <a:prstClr val="black">
                    <a:tint val="75000"/>
                  </a:prstClr>
                </a:solidFill>
              </a:rPr>
              <a:pPr/>
              <a:t>2023/11/8</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9CCD044-C4E8-4AF1-B14E-3FF8101225D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404439746"/>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1500" b="1"/>
            </a:lvl1pPr>
          </a:lstStyle>
          <a:p>
            <a:r>
              <a:rPr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ja-JP" altLang="en-US" noProof="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a:lstStyle>
            <a:lvl1pPr eaLnBrk="0" fontAlgn="base" hangingPunct="0">
              <a:spcBef>
                <a:spcPct val="0"/>
              </a:spcBef>
              <a:spcAft>
                <a:spcPct val="0"/>
              </a:spcAft>
              <a:defRPr>
                <a:latin typeface="Arial" pitchFamily="34" charset="0"/>
                <a:ea typeface="ＭＳ Ｐゴシック" pitchFamily="50" charset="-128"/>
              </a:defRPr>
            </a:lvl1pPr>
          </a:lstStyle>
          <a:p>
            <a:pPr>
              <a:defRPr/>
            </a:pPr>
            <a:fld id="{81FE7758-16B0-4D64-B570-37B6179633A9}" type="datetimeFigureOut">
              <a:rPr lang="ja-JP" altLang="en-US" smtClean="0"/>
              <a:pPr>
                <a:defRPr/>
              </a:pPr>
              <a:t>2023/11/8</a:t>
            </a:fld>
            <a:endParaRPr lang="ja-JP" altLang="en-US"/>
          </a:p>
        </p:txBody>
      </p:sp>
      <p:sp>
        <p:nvSpPr>
          <p:cNvPr id="6" name="フッター プレースホルダー 5"/>
          <p:cNvSpPr>
            <a:spLocks noGrp="1"/>
          </p:cNvSpPr>
          <p:nvPr>
            <p:ph type="ftr" sz="quarter" idx="11"/>
          </p:nvPr>
        </p:nvSpPr>
        <p:spPr/>
        <p:txBody>
          <a:bodyPr/>
          <a:lstStyle>
            <a:lvl1pPr eaLnBrk="0" fontAlgn="base" hangingPunct="0">
              <a:spcBef>
                <a:spcPct val="0"/>
              </a:spcBef>
              <a:spcAft>
                <a:spcPct val="0"/>
              </a:spcAft>
              <a:defRPr>
                <a:latin typeface="Arial" pitchFamily="34" charset="0"/>
                <a:ea typeface="ＭＳ Ｐゴシック" pitchFamily="50" charset="-128"/>
              </a:defRPr>
            </a:lvl1pPr>
          </a:lstStyle>
          <a:p>
            <a:pPr>
              <a:defRPr/>
            </a:pPr>
            <a:endParaRPr lang="ja-JP" altLang="en-US"/>
          </a:p>
        </p:txBody>
      </p:sp>
      <p:sp>
        <p:nvSpPr>
          <p:cNvPr id="7" name="スライド番号プレースホルダー 6"/>
          <p:cNvSpPr>
            <a:spLocks noGrp="1"/>
          </p:cNvSpPr>
          <p:nvPr>
            <p:ph type="sldNum" sz="quarter" idx="12"/>
          </p:nvPr>
        </p:nvSpPr>
        <p:spPr/>
        <p:txBody>
          <a:bodyPr/>
          <a:lstStyle>
            <a:lvl1pPr eaLnBrk="0" fontAlgn="base" hangingPunct="0">
              <a:spcBef>
                <a:spcPct val="0"/>
              </a:spcBef>
              <a:spcAft>
                <a:spcPct val="0"/>
              </a:spcAft>
              <a:defRPr>
                <a:latin typeface="Arial" pitchFamily="34" charset="0"/>
                <a:ea typeface="ＭＳ Ｐゴシック" pitchFamily="50" charset="-128"/>
              </a:defRPr>
            </a:lvl1pPr>
          </a:lstStyle>
          <a:p>
            <a:pPr>
              <a:defRPr/>
            </a:pPr>
            <a:fld id="{D5ACA4CE-FCEE-4FDB-88AE-85F5ACF66FC6}" type="slidenum">
              <a:rPr lang="ja-JP" altLang="en-US"/>
              <a:pPr>
                <a:defRPr/>
              </a:pPr>
              <a:t>‹#›</a:t>
            </a:fld>
            <a:endParaRPr lang="ja-JP" altLang="en-US"/>
          </a:p>
        </p:txBody>
      </p:sp>
    </p:spTree>
    <p:extLst>
      <p:ext uri="{BB962C8B-B14F-4D97-AF65-F5344CB8AC3E}">
        <p14:creationId xmlns:p14="http://schemas.microsoft.com/office/powerpoint/2010/main" val="264554481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7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eaLnBrk="0" fontAlgn="base" hangingPunct="0">
              <a:spcBef>
                <a:spcPct val="0"/>
              </a:spcBef>
              <a:spcAft>
                <a:spcPct val="0"/>
              </a:spcAft>
              <a:defRPr>
                <a:latin typeface="Arial" pitchFamily="34" charset="0"/>
                <a:ea typeface="ＭＳ Ｐゴシック" pitchFamily="50" charset="-128"/>
              </a:defRPr>
            </a:lvl1pPr>
          </a:lstStyle>
          <a:p>
            <a:pPr>
              <a:defRPr/>
            </a:pPr>
            <a:fld id="{4D1E78CD-3772-44F8-A72B-761091D5523C}" type="datetimeFigureOut">
              <a:rPr lang="ja-JP" altLang="en-US" smtClean="0"/>
              <a:pPr>
                <a:defRPr/>
              </a:pPr>
              <a:t>2023/11/8</a:t>
            </a:fld>
            <a:endParaRPr lang="ja-JP" altLang="en-US"/>
          </a:p>
        </p:txBody>
      </p:sp>
      <p:sp>
        <p:nvSpPr>
          <p:cNvPr id="5" name="フッター プレースホルダー 4"/>
          <p:cNvSpPr>
            <a:spLocks noGrp="1"/>
          </p:cNvSpPr>
          <p:nvPr>
            <p:ph type="ftr" sz="quarter" idx="11"/>
          </p:nvPr>
        </p:nvSpPr>
        <p:spPr/>
        <p:txBody>
          <a:bodyPr/>
          <a:lstStyle>
            <a:lvl1pPr eaLnBrk="0" fontAlgn="base" hangingPunct="0">
              <a:spcBef>
                <a:spcPct val="0"/>
              </a:spcBef>
              <a:spcAft>
                <a:spcPct val="0"/>
              </a:spcAft>
              <a:defRPr>
                <a:latin typeface="Arial" pitchFamily="34" charset="0"/>
                <a:ea typeface="ＭＳ Ｐゴシック" pitchFamily="50" charset="-128"/>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eaLnBrk="0" fontAlgn="base" hangingPunct="0">
              <a:spcBef>
                <a:spcPct val="0"/>
              </a:spcBef>
              <a:spcAft>
                <a:spcPct val="0"/>
              </a:spcAft>
              <a:defRPr>
                <a:latin typeface="Arial" pitchFamily="34" charset="0"/>
                <a:ea typeface="ＭＳ Ｐゴシック" pitchFamily="50" charset="-128"/>
              </a:defRPr>
            </a:lvl1pPr>
          </a:lstStyle>
          <a:p>
            <a:pPr>
              <a:defRPr/>
            </a:pPr>
            <a:fld id="{C13F82C9-A6A3-4E6C-9CE3-80A3F9DDBDC1}" type="slidenum">
              <a:rPr lang="ja-JP" altLang="en-US"/>
              <a:pPr>
                <a:defRPr/>
              </a:pPr>
              <a:t>‹#›</a:t>
            </a:fld>
            <a:endParaRPr lang="ja-JP" altLang="en-US"/>
          </a:p>
        </p:txBody>
      </p:sp>
    </p:spTree>
    <p:extLst>
      <p:ext uri="{BB962C8B-B14F-4D97-AF65-F5344CB8AC3E}">
        <p14:creationId xmlns:p14="http://schemas.microsoft.com/office/powerpoint/2010/main" val="6744626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7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41"/>
            <a:ext cx="2057400" cy="5851525"/>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57200" y="274641"/>
            <a:ext cx="6019800"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eaLnBrk="0" fontAlgn="base" hangingPunct="0">
              <a:spcBef>
                <a:spcPct val="0"/>
              </a:spcBef>
              <a:spcAft>
                <a:spcPct val="0"/>
              </a:spcAft>
              <a:defRPr>
                <a:latin typeface="Arial" pitchFamily="34" charset="0"/>
                <a:ea typeface="ＭＳ Ｐゴシック" pitchFamily="50" charset="-128"/>
              </a:defRPr>
            </a:lvl1pPr>
          </a:lstStyle>
          <a:p>
            <a:pPr>
              <a:defRPr/>
            </a:pPr>
            <a:fld id="{1BFEA65C-6270-415E-88DC-2A0E74FB7CB4}" type="datetimeFigureOut">
              <a:rPr lang="ja-JP" altLang="en-US" smtClean="0"/>
              <a:pPr>
                <a:defRPr/>
              </a:pPr>
              <a:t>2023/11/8</a:t>
            </a:fld>
            <a:endParaRPr lang="ja-JP" altLang="en-US"/>
          </a:p>
        </p:txBody>
      </p:sp>
      <p:sp>
        <p:nvSpPr>
          <p:cNvPr id="5" name="フッター プレースホルダー 4"/>
          <p:cNvSpPr>
            <a:spLocks noGrp="1"/>
          </p:cNvSpPr>
          <p:nvPr>
            <p:ph type="ftr" sz="quarter" idx="11"/>
          </p:nvPr>
        </p:nvSpPr>
        <p:spPr/>
        <p:txBody>
          <a:bodyPr/>
          <a:lstStyle>
            <a:lvl1pPr eaLnBrk="0" fontAlgn="base" hangingPunct="0">
              <a:spcBef>
                <a:spcPct val="0"/>
              </a:spcBef>
              <a:spcAft>
                <a:spcPct val="0"/>
              </a:spcAft>
              <a:defRPr>
                <a:latin typeface="Arial" pitchFamily="34" charset="0"/>
                <a:ea typeface="ＭＳ Ｐゴシック" pitchFamily="50" charset="-128"/>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eaLnBrk="0" fontAlgn="base" hangingPunct="0">
              <a:spcBef>
                <a:spcPct val="0"/>
              </a:spcBef>
              <a:spcAft>
                <a:spcPct val="0"/>
              </a:spcAft>
              <a:defRPr>
                <a:latin typeface="Arial" pitchFamily="34" charset="0"/>
                <a:ea typeface="ＭＳ Ｐゴシック" pitchFamily="50" charset="-128"/>
              </a:defRPr>
            </a:lvl1pPr>
          </a:lstStyle>
          <a:p>
            <a:pPr>
              <a:defRPr/>
            </a:pPr>
            <a:fld id="{55A3A0B9-72C5-4D87-971E-B90A960958EC}" type="slidenum">
              <a:rPr lang="ja-JP" altLang="en-US"/>
              <a:pPr>
                <a:defRPr/>
              </a:pPr>
              <a:t>‹#›</a:t>
            </a:fld>
            <a:endParaRPr lang="ja-JP" altLang="en-US"/>
          </a:p>
        </p:txBody>
      </p:sp>
    </p:spTree>
    <p:extLst>
      <p:ext uri="{BB962C8B-B14F-4D97-AF65-F5344CB8AC3E}">
        <p14:creationId xmlns:p14="http://schemas.microsoft.com/office/powerpoint/2010/main" val="149513234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73.xml><?xml version="1.0" encoding="utf-8"?>
<p:sldLayout xmlns:a="http://schemas.openxmlformats.org/drawingml/2006/main" xmlns:r="http://schemas.openxmlformats.org/officeDocument/2006/relationships" xmlns:p="http://schemas.openxmlformats.org/presentationml/2006/main" userDrawn="1">
  <p:cSld name="Titel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9750" y="305999"/>
            <a:ext cx="8318531" cy="802800"/>
          </a:xfrm>
          <a:prstGeom prst="rect">
            <a:avLst/>
          </a:prstGeom>
        </p:spPr>
        <p:txBody>
          <a:bodyPr tIns="126000" anchor="t"/>
          <a:lstStyle>
            <a:lvl1pPr>
              <a:lnSpc>
                <a:spcPct val="75000"/>
              </a:lnSpc>
              <a:defRPr>
                <a:solidFill>
                  <a:schemeClr val="accent4"/>
                </a:solidFill>
              </a:defRPr>
            </a:lvl1pPr>
          </a:lstStyle>
          <a:p>
            <a:r>
              <a:rPr lang="ja-JP" altLang="en-US" noProof="0"/>
              <a:t>マスター タイトルの書式設定</a:t>
            </a:r>
            <a:endParaRPr lang="en-US" noProof="0" dirty="0"/>
          </a:p>
        </p:txBody>
      </p:sp>
      <p:sp>
        <p:nvSpPr>
          <p:cNvPr id="10" name="Textplatzhalter 9" descr="Subtitle" title="Subtitle"/>
          <p:cNvSpPr>
            <a:spLocks noGrp="1"/>
          </p:cNvSpPr>
          <p:nvPr>
            <p:ph type="body" sz="quarter" idx="10"/>
          </p:nvPr>
        </p:nvSpPr>
        <p:spPr>
          <a:xfrm>
            <a:off x="540000" y="738557"/>
            <a:ext cx="8311392" cy="367571"/>
          </a:xfrm>
        </p:spPr>
        <p:txBody>
          <a:bodyPr anchor="b">
            <a:noAutofit/>
          </a:bodyPr>
          <a:lstStyle>
            <a:lvl1pPr marL="0" indent="0">
              <a:lnSpc>
                <a:spcPct val="95000"/>
              </a:lnSpc>
              <a:buNone/>
              <a:defRPr sz="1500" b="0" i="1">
                <a:solidFill>
                  <a:schemeClr val="tx1"/>
                </a:solidFill>
              </a:defRPr>
            </a:lvl1pPr>
          </a:lstStyle>
          <a:p>
            <a:pPr lvl="0"/>
            <a:r>
              <a:rPr lang="ja-JP" altLang="en-US" noProof="0"/>
              <a:t>マスター テキストの書式設定</a:t>
            </a:r>
          </a:p>
        </p:txBody>
      </p:sp>
      <p:sp>
        <p:nvSpPr>
          <p:cNvPr id="9" name="Content Placeholder 2"/>
          <p:cNvSpPr>
            <a:spLocks noGrp="1"/>
          </p:cNvSpPr>
          <p:nvPr>
            <p:ph idx="1"/>
          </p:nvPr>
        </p:nvSpPr>
        <p:spPr>
          <a:xfrm>
            <a:off x="523877" y="1346200"/>
            <a:ext cx="8334405" cy="4940320"/>
          </a:xfrm>
        </p:spPr>
        <p:txBody>
          <a:bodyPr>
            <a:noAutofit/>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de-CH" dirty="0"/>
          </a:p>
        </p:txBody>
      </p:sp>
      <p:sp>
        <p:nvSpPr>
          <p:cNvPr id="5" name="Footer Placeholder 4"/>
          <p:cNvSpPr>
            <a:spLocks noGrp="1"/>
          </p:cNvSpPr>
          <p:nvPr>
            <p:ph type="ftr" sz="quarter" idx="11"/>
          </p:nvPr>
        </p:nvSpPr>
        <p:spPr>
          <a:xfrm>
            <a:off x="687266" y="6402390"/>
            <a:ext cx="6477000" cy="250825"/>
          </a:xfrm>
        </p:spPr>
        <p:txBody>
          <a:bodyPr/>
          <a:lstStyle>
            <a:lvl1pPr eaLnBrk="0" hangingPunct="0">
              <a:defRPr sz="675" baseline="0">
                <a:solidFill>
                  <a:srgbClr val="7F7F7F"/>
                </a:solidFill>
              </a:defRPr>
            </a:lvl1pPr>
          </a:lstStyle>
          <a:p>
            <a:pPr>
              <a:defRPr/>
            </a:pPr>
            <a:r>
              <a:rPr lang="en-US"/>
              <a:t>| Presentation Title | Presenter Name | Date | Subject | Business Use Only</a:t>
            </a:r>
          </a:p>
        </p:txBody>
      </p:sp>
      <p:sp>
        <p:nvSpPr>
          <p:cNvPr id="6" name="Slide Number Placeholder 5"/>
          <p:cNvSpPr>
            <a:spLocks noGrp="1"/>
          </p:cNvSpPr>
          <p:nvPr>
            <p:ph type="sldNum" sz="quarter" idx="12"/>
          </p:nvPr>
        </p:nvSpPr>
        <p:spPr>
          <a:xfrm>
            <a:off x="537798" y="6402388"/>
            <a:ext cx="400049" cy="247650"/>
          </a:xfrm>
        </p:spPr>
        <p:txBody>
          <a:bodyPr/>
          <a:lstStyle>
            <a:lvl1pPr eaLnBrk="0" hangingPunct="0">
              <a:defRPr sz="675" baseline="0">
                <a:solidFill>
                  <a:srgbClr val="7F7F7F"/>
                </a:solidFill>
              </a:defRPr>
            </a:lvl1pPr>
          </a:lstStyle>
          <a:p>
            <a:pPr>
              <a:defRPr/>
            </a:pPr>
            <a:fld id="{97298DBB-F1FF-4B8B-8279-68B6B8BC991D}" type="slidenum">
              <a:rPr lang="en-US"/>
              <a:pPr>
                <a:defRPr/>
              </a:pPr>
              <a:t>‹#›</a:t>
            </a:fld>
            <a:endParaRPr lang="en-US" dirty="0"/>
          </a:p>
        </p:txBody>
      </p:sp>
    </p:spTree>
    <p:extLst>
      <p:ext uri="{BB962C8B-B14F-4D97-AF65-F5344CB8AC3E}">
        <p14:creationId xmlns:p14="http://schemas.microsoft.com/office/powerpoint/2010/main" val="20531985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74.xml><?xml version="1.0" encoding="utf-8"?>
<p:sldLayout xmlns:a="http://schemas.openxmlformats.org/drawingml/2006/main" xmlns:r="http://schemas.openxmlformats.org/officeDocument/2006/relationships" xmlns:p="http://schemas.openxmlformats.org/presentationml/2006/main" userDrawn="1">
  <p:cSld name="タイトル：1行">
    <p:spTree>
      <p:nvGrpSpPr>
        <p:cNvPr id="1" name=""/>
        <p:cNvGrpSpPr/>
        <p:nvPr/>
      </p:nvGrpSpPr>
      <p:grpSpPr>
        <a:xfrm>
          <a:off x="0" y="0"/>
          <a:ext cx="0" cy="0"/>
          <a:chOff x="0" y="0"/>
          <a:chExt cx="0" cy="0"/>
        </a:xfrm>
      </p:grpSpPr>
      <p:sp>
        <p:nvSpPr>
          <p:cNvPr id="4" name="タイトル プレースホルダー 1"/>
          <p:cNvSpPr>
            <a:spLocks noGrp="1"/>
          </p:cNvSpPr>
          <p:nvPr>
            <p:ph type="title"/>
          </p:nvPr>
        </p:nvSpPr>
        <p:spPr>
          <a:xfrm>
            <a:off x="381001" y="254002"/>
            <a:ext cx="8509000" cy="338667"/>
          </a:xfrm>
          <a:prstGeom prst="rect">
            <a:avLst/>
          </a:prstGeom>
        </p:spPr>
        <p:txBody>
          <a:bodyPr vert="horz" wrap="none" lIns="0" tIns="0" rIns="0" bIns="0" rtlCol="0" anchor="ctr">
            <a:noAutofit/>
          </a:bodyPr>
          <a:lstStyle/>
          <a:p>
            <a:r>
              <a:rPr kumimoji="1" lang="ja-JP" altLang="en-US" dirty="0"/>
              <a:t>マスター タイトルの書式設定</a:t>
            </a:r>
          </a:p>
        </p:txBody>
      </p:sp>
      <p:sp>
        <p:nvSpPr>
          <p:cNvPr id="6" name="コンテンツ プレースホルダ 12"/>
          <p:cNvSpPr>
            <a:spLocks noGrp="1"/>
          </p:cNvSpPr>
          <p:nvPr>
            <p:ph sz="quarter" idx="10"/>
          </p:nvPr>
        </p:nvSpPr>
        <p:spPr>
          <a:xfrm>
            <a:off x="381001" y="991117"/>
            <a:ext cx="8509000" cy="5420784"/>
          </a:xfrm>
          <a:prstGeom prst="rect">
            <a:avLst/>
          </a:prstGeom>
        </p:spPr>
        <p:txBody>
          <a:bodyPr/>
          <a:lstStyle>
            <a:lvl1pPr algn="l">
              <a:spcBef>
                <a:spcPts val="0"/>
              </a:spcBef>
              <a:defRPr sz="1300"/>
            </a:lvl1pPr>
            <a:lvl2pPr algn="l">
              <a:spcBef>
                <a:spcPts val="0"/>
              </a:spcBef>
              <a:defRPr sz="1300"/>
            </a:lvl2pPr>
            <a:lvl3pPr algn="l">
              <a:spcBef>
                <a:spcPts val="0"/>
              </a:spcBef>
              <a:defRPr sz="1300"/>
            </a:lvl3pPr>
            <a:lvl4pPr algn="l">
              <a:spcBef>
                <a:spcPts val="0"/>
              </a:spcBef>
              <a:defRPr sz="1300"/>
            </a:lvl4pPr>
            <a:lvl5pPr algn="l">
              <a:spcBef>
                <a:spcPts val="0"/>
              </a:spcBef>
              <a:defRPr sz="1300"/>
            </a:lvl5pPr>
          </a:lstStyle>
          <a:p>
            <a:pPr lvl="0"/>
            <a:r>
              <a:rPr kumimoji="1" lang="ja-JP" altLang="en-US" dirty="0"/>
              <a:t>マスタ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8" name="テキスト プレースホルダ 8"/>
          <p:cNvSpPr>
            <a:spLocks noGrp="1"/>
          </p:cNvSpPr>
          <p:nvPr>
            <p:ph type="body" sz="quarter" idx="11"/>
          </p:nvPr>
        </p:nvSpPr>
        <p:spPr>
          <a:xfrm>
            <a:off x="388939" y="6436757"/>
            <a:ext cx="8501063" cy="168000"/>
          </a:xfrm>
          <a:prstGeom prst="rect">
            <a:avLst/>
          </a:prstGeom>
        </p:spPr>
        <p:txBody>
          <a:bodyPr tIns="72000" bIns="0" anchor="b"/>
          <a:lstStyle/>
          <a:p>
            <a:pPr lvl="0"/>
            <a:r>
              <a:rPr kumimoji="1" lang="ja-JP" altLang="en-US" dirty="0"/>
              <a:t>マスタ テキストの書式設定</a:t>
            </a:r>
          </a:p>
        </p:txBody>
      </p:sp>
    </p:spTree>
    <p:extLst>
      <p:ext uri="{BB962C8B-B14F-4D97-AF65-F5344CB8AC3E}">
        <p14:creationId xmlns:p14="http://schemas.microsoft.com/office/powerpoint/2010/main" val="230826613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7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79"/>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257105" indent="0" algn="ctr">
              <a:buNone/>
              <a:defRPr>
                <a:solidFill>
                  <a:schemeClr val="tx1">
                    <a:tint val="75000"/>
                  </a:schemeClr>
                </a:solidFill>
              </a:defRPr>
            </a:lvl2pPr>
            <a:lvl3pPr marL="514208" indent="0" algn="ctr">
              <a:buNone/>
              <a:defRPr>
                <a:solidFill>
                  <a:schemeClr val="tx1">
                    <a:tint val="75000"/>
                  </a:schemeClr>
                </a:solidFill>
              </a:defRPr>
            </a:lvl3pPr>
            <a:lvl4pPr marL="771313" indent="0" algn="ctr">
              <a:buNone/>
              <a:defRPr>
                <a:solidFill>
                  <a:schemeClr val="tx1">
                    <a:tint val="75000"/>
                  </a:schemeClr>
                </a:solidFill>
              </a:defRPr>
            </a:lvl4pPr>
            <a:lvl5pPr marL="1028417" indent="0" algn="ctr">
              <a:buNone/>
              <a:defRPr>
                <a:solidFill>
                  <a:schemeClr val="tx1">
                    <a:tint val="75000"/>
                  </a:schemeClr>
                </a:solidFill>
              </a:defRPr>
            </a:lvl5pPr>
            <a:lvl6pPr marL="1285521" indent="0" algn="ctr">
              <a:buNone/>
              <a:defRPr>
                <a:solidFill>
                  <a:schemeClr val="tx1">
                    <a:tint val="75000"/>
                  </a:schemeClr>
                </a:solidFill>
              </a:defRPr>
            </a:lvl6pPr>
            <a:lvl7pPr marL="1542626" indent="0" algn="ctr">
              <a:buNone/>
              <a:defRPr>
                <a:solidFill>
                  <a:schemeClr val="tx1">
                    <a:tint val="75000"/>
                  </a:schemeClr>
                </a:solidFill>
              </a:defRPr>
            </a:lvl7pPr>
            <a:lvl8pPr marL="1799729" indent="0" algn="ctr">
              <a:buNone/>
              <a:defRPr>
                <a:solidFill>
                  <a:schemeClr val="tx1">
                    <a:tint val="75000"/>
                  </a:schemeClr>
                </a:solidFill>
              </a:defRPr>
            </a:lvl8pPr>
            <a:lvl9pPr marL="2056833" indent="0" algn="ctr">
              <a:buNone/>
              <a:defRPr>
                <a:solidFill>
                  <a:schemeClr val="tx1">
                    <a:tint val="75000"/>
                  </a:schemeClr>
                </a:solidFill>
              </a:defRPr>
            </a:lvl9pPr>
          </a:lstStyle>
          <a:p>
            <a:r>
              <a:rPr lang="ja-JP" altLang="en-US"/>
              <a:t>マスタ サブタイトルの書式設定</a:t>
            </a:r>
          </a:p>
        </p:txBody>
      </p:sp>
      <p:sp>
        <p:nvSpPr>
          <p:cNvPr id="4" name="日付プレースホルダ 3"/>
          <p:cNvSpPr>
            <a:spLocks noGrp="1"/>
          </p:cNvSpPr>
          <p:nvPr>
            <p:ph type="dt" sz="half" idx="10"/>
          </p:nvPr>
        </p:nvSpPr>
        <p:spPr/>
        <p:txBody>
          <a:bodyPr/>
          <a:lstStyle>
            <a:lvl1pPr defTabSz="557213" eaLnBrk="0" fontAlgn="base" hangingPunct="0">
              <a:spcBef>
                <a:spcPct val="0"/>
              </a:spcBef>
              <a:spcAft>
                <a:spcPct val="0"/>
              </a:spcAft>
              <a:defRPr>
                <a:latin typeface="HGPｺﾞｼｯｸM" panose="020B0600000000000000" pitchFamily="50" charset="-128"/>
                <a:ea typeface="HGPｺﾞｼｯｸM" panose="020B0600000000000000" pitchFamily="50" charset="-128"/>
              </a:defRPr>
            </a:lvl1pPr>
          </a:lstStyle>
          <a:p>
            <a:pPr>
              <a:defRPr/>
            </a:pPr>
            <a:endParaRPr lang="ja-JP" altLang="en-US"/>
          </a:p>
        </p:txBody>
      </p:sp>
      <p:sp>
        <p:nvSpPr>
          <p:cNvPr id="5" name="フッター プレースホルダ 4"/>
          <p:cNvSpPr>
            <a:spLocks noGrp="1"/>
          </p:cNvSpPr>
          <p:nvPr>
            <p:ph type="ftr" sz="quarter" idx="11"/>
          </p:nvPr>
        </p:nvSpPr>
        <p:spPr/>
        <p:txBody>
          <a:bodyPr/>
          <a:lstStyle>
            <a:lvl1pPr defTabSz="557213" eaLnBrk="0" fontAlgn="base" hangingPunct="0">
              <a:spcBef>
                <a:spcPct val="0"/>
              </a:spcBef>
              <a:spcAft>
                <a:spcPct val="0"/>
              </a:spcAft>
              <a:defRPr>
                <a:latin typeface="HGPｺﾞｼｯｸM" panose="020B0600000000000000" pitchFamily="50" charset="-128"/>
                <a:ea typeface="HGPｺﾞｼｯｸM" panose="020B0600000000000000" pitchFamily="50" charset="-128"/>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defTabSz="557213" eaLnBrk="0" hangingPunct="0">
              <a:defRPr>
                <a:solidFill>
                  <a:srgbClr val="000000"/>
                </a:solidFill>
                <a:latin typeface="HGPｺﾞｼｯｸM" panose="020B0600000000000000" pitchFamily="50" charset="-128"/>
                <a:ea typeface="HGPｺﾞｼｯｸM" panose="020B0600000000000000" pitchFamily="50" charset="-128"/>
              </a:defRPr>
            </a:lvl1pPr>
          </a:lstStyle>
          <a:p>
            <a:pPr>
              <a:defRPr/>
            </a:pPr>
            <a:fld id="{8B275AFB-66BC-47F1-AE2A-BA9C7875F051}" type="slidenum">
              <a:rPr lang="ja-JP" altLang="en-US"/>
              <a:pPr>
                <a:defRPr/>
              </a:pPr>
              <a:t>‹#›</a:t>
            </a:fld>
            <a:endParaRPr lang="ja-JP" altLang="en-US"/>
          </a:p>
        </p:txBody>
      </p:sp>
    </p:spTree>
    <p:extLst>
      <p:ext uri="{BB962C8B-B14F-4D97-AF65-F5344CB8AC3E}">
        <p14:creationId xmlns:p14="http://schemas.microsoft.com/office/powerpoint/2010/main" val="31509991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7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defTabSz="557213" eaLnBrk="0" fontAlgn="base" hangingPunct="0">
              <a:spcBef>
                <a:spcPct val="0"/>
              </a:spcBef>
              <a:spcAft>
                <a:spcPct val="0"/>
              </a:spcAft>
              <a:defRPr>
                <a:latin typeface="HGPｺﾞｼｯｸM" panose="020B0600000000000000" pitchFamily="50" charset="-128"/>
                <a:ea typeface="HGPｺﾞｼｯｸM" panose="020B0600000000000000" pitchFamily="50" charset="-128"/>
              </a:defRPr>
            </a:lvl1pPr>
          </a:lstStyle>
          <a:p>
            <a:pPr>
              <a:defRPr/>
            </a:pPr>
            <a:endParaRPr lang="ja-JP" altLang="en-US"/>
          </a:p>
        </p:txBody>
      </p:sp>
      <p:sp>
        <p:nvSpPr>
          <p:cNvPr id="5" name="フッター プレースホルダ 4"/>
          <p:cNvSpPr>
            <a:spLocks noGrp="1"/>
          </p:cNvSpPr>
          <p:nvPr>
            <p:ph type="ftr" sz="quarter" idx="11"/>
          </p:nvPr>
        </p:nvSpPr>
        <p:spPr/>
        <p:txBody>
          <a:bodyPr/>
          <a:lstStyle>
            <a:lvl1pPr defTabSz="557213" eaLnBrk="0" fontAlgn="base" hangingPunct="0">
              <a:spcBef>
                <a:spcPct val="0"/>
              </a:spcBef>
              <a:spcAft>
                <a:spcPct val="0"/>
              </a:spcAft>
              <a:defRPr>
                <a:latin typeface="HGPｺﾞｼｯｸM" panose="020B0600000000000000" pitchFamily="50" charset="-128"/>
                <a:ea typeface="HGPｺﾞｼｯｸM" panose="020B0600000000000000" pitchFamily="50" charset="-128"/>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defTabSz="557213" eaLnBrk="0" hangingPunct="0">
              <a:defRPr>
                <a:latin typeface="HGPｺﾞｼｯｸM" panose="020B0600000000000000" pitchFamily="50" charset="-128"/>
                <a:ea typeface="HGPｺﾞｼｯｸM" panose="020B0600000000000000" pitchFamily="50" charset="-128"/>
              </a:defRPr>
            </a:lvl1pPr>
          </a:lstStyle>
          <a:p>
            <a:pPr>
              <a:defRPr/>
            </a:pPr>
            <a:fld id="{39FC568E-6B2B-4745-92A6-2DF6D2FF0B78}" type="slidenum">
              <a:rPr lang="ja-JP" altLang="en-US"/>
              <a:pPr>
                <a:defRPr/>
              </a:pPr>
              <a:t>‹#›</a:t>
            </a:fld>
            <a:endParaRPr lang="ja-JP" altLang="en-US"/>
          </a:p>
        </p:txBody>
      </p:sp>
    </p:spTree>
    <p:extLst>
      <p:ext uri="{BB962C8B-B14F-4D97-AF65-F5344CB8AC3E}">
        <p14:creationId xmlns:p14="http://schemas.microsoft.com/office/powerpoint/2010/main" val="299326810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7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54"/>
            <a:ext cx="7772400" cy="1362075"/>
          </a:xfrm>
        </p:spPr>
        <p:txBody>
          <a:bodyPr anchor="t"/>
          <a:lstStyle>
            <a:lvl1pPr algn="l">
              <a:defRPr sz="225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22"/>
            <a:ext cx="7772400" cy="1500187"/>
          </a:xfrm>
        </p:spPr>
        <p:txBody>
          <a:bodyPr anchor="b"/>
          <a:lstStyle>
            <a:lvl1pPr marL="0" indent="0">
              <a:buNone/>
              <a:defRPr sz="1125">
                <a:solidFill>
                  <a:schemeClr val="tx1">
                    <a:tint val="75000"/>
                  </a:schemeClr>
                </a:solidFill>
              </a:defRPr>
            </a:lvl1pPr>
            <a:lvl2pPr marL="257105" indent="0">
              <a:buNone/>
              <a:defRPr sz="1013">
                <a:solidFill>
                  <a:schemeClr val="tx1">
                    <a:tint val="75000"/>
                  </a:schemeClr>
                </a:solidFill>
              </a:defRPr>
            </a:lvl2pPr>
            <a:lvl3pPr marL="514208" indent="0">
              <a:buNone/>
              <a:defRPr sz="900">
                <a:solidFill>
                  <a:schemeClr val="tx1">
                    <a:tint val="75000"/>
                  </a:schemeClr>
                </a:solidFill>
              </a:defRPr>
            </a:lvl3pPr>
            <a:lvl4pPr marL="771313" indent="0">
              <a:buNone/>
              <a:defRPr sz="788">
                <a:solidFill>
                  <a:schemeClr val="tx1">
                    <a:tint val="75000"/>
                  </a:schemeClr>
                </a:solidFill>
              </a:defRPr>
            </a:lvl4pPr>
            <a:lvl5pPr marL="1028417" indent="0">
              <a:buNone/>
              <a:defRPr sz="788">
                <a:solidFill>
                  <a:schemeClr val="tx1">
                    <a:tint val="75000"/>
                  </a:schemeClr>
                </a:solidFill>
              </a:defRPr>
            </a:lvl5pPr>
            <a:lvl6pPr marL="1285521" indent="0">
              <a:buNone/>
              <a:defRPr sz="788">
                <a:solidFill>
                  <a:schemeClr val="tx1">
                    <a:tint val="75000"/>
                  </a:schemeClr>
                </a:solidFill>
              </a:defRPr>
            </a:lvl6pPr>
            <a:lvl7pPr marL="1542626" indent="0">
              <a:buNone/>
              <a:defRPr sz="788">
                <a:solidFill>
                  <a:schemeClr val="tx1">
                    <a:tint val="75000"/>
                  </a:schemeClr>
                </a:solidFill>
              </a:defRPr>
            </a:lvl7pPr>
            <a:lvl8pPr marL="1799729" indent="0">
              <a:buNone/>
              <a:defRPr sz="788">
                <a:solidFill>
                  <a:schemeClr val="tx1">
                    <a:tint val="75000"/>
                  </a:schemeClr>
                </a:solidFill>
              </a:defRPr>
            </a:lvl8pPr>
            <a:lvl9pPr marL="2056833" indent="0">
              <a:buNone/>
              <a:defRPr sz="788">
                <a:solidFill>
                  <a:schemeClr val="tx1">
                    <a:tint val="75000"/>
                  </a:schemeClr>
                </a:solidFill>
              </a:defRPr>
            </a:lvl9pPr>
          </a:lstStyle>
          <a:p>
            <a:pPr lvl="0"/>
            <a:r>
              <a:rPr lang="ja-JP" altLang="en-US"/>
              <a:t>マスタ テキストの書式設定</a:t>
            </a:r>
          </a:p>
        </p:txBody>
      </p:sp>
      <p:sp>
        <p:nvSpPr>
          <p:cNvPr id="4" name="日付プレースホルダ 3"/>
          <p:cNvSpPr>
            <a:spLocks noGrp="1"/>
          </p:cNvSpPr>
          <p:nvPr>
            <p:ph type="dt" sz="half" idx="10"/>
          </p:nvPr>
        </p:nvSpPr>
        <p:spPr/>
        <p:txBody>
          <a:bodyPr/>
          <a:lstStyle>
            <a:lvl1pPr defTabSz="557213" eaLnBrk="0" fontAlgn="base" hangingPunct="0">
              <a:spcBef>
                <a:spcPct val="0"/>
              </a:spcBef>
              <a:spcAft>
                <a:spcPct val="0"/>
              </a:spcAft>
              <a:defRPr>
                <a:latin typeface="HGPｺﾞｼｯｸM" panose="020B0600000000000000" pitchFamily="50" charset="-128"/>
                <a:ea typeface="HGPｺﾞｼｯｸM" panose="020B0600000000000000" pitchFamily="50" charset="-128"/>
              </a:defRPr>
            </a:lvl1pPr>
          </a:lstStyle>
          <a:p>
            <a:pPr>
              <a:defRPr/>
            </a:pPr>
            <a:endParaRPr lang="ja-JP" altLang="en-US"/>
          </a:p>
        </p:txBody>
      </p:sp>
      <p:sp>
        <p:nvSpPr>
          <p:cNvPr id="5" name="フッター プレースホルダ 4"/>
          <p:cNvSpPr>
            <a:spLocks noGrp="1"/>
          </p:cNvSpPr>
          <p:nvPr>
            <p:ph type="ftr" sz="quarter" idx="11"/>
          </p:nvPr>
        </p:nvSpPr>
        <p:spPr/>
        <p:txBody>
          <a:bodyPr/>
          <a:lstStyle>
            <a:lvl1pPr defTabSz="557213" eaLnBrk="0" fontAlgn="base" hangingPunct="0">
              <a:spcBef>
                <a:spcPct val="0"/>
              </a:spcBef>
              <a:spcAft>
                <a:spcPct val="0"/>
              </a:spcAft>
              <a:defRPr>
                <a:latin typeface="HGPｺﾞｼｯｸM" panose="020B0600000000000000" pitchFamily="50" charset="-128"/>
                <a:ea typeface="HGPｺﾞｼｯｸM" panose="020B0600000000000000" pitchFamily="50" charset="-128"/>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defTabSz="557213" eaLnBrk="0" hangingPunct="0">
              <a:defRPr>
                <a:latin typeface="HGPｺﾞｼｯｸM" panose="020B0600000000000000" pitchFamily="50" charset="-128"/>
                <a:ea typeface="HGPｺﾞｼｯｸM" panose="020B0600000000000000" pitchFamily="50" charset="-128"/>
              </a:defRPr>
            </a:lvl1pPr>
          </a:lstStyle>
          <a:p>
            <a:pPr>
              <a:defRPr/>
            </a:pPr>
            <a:fld id="{ACA3A6D4-2B9C-4A65-BD32-9983B061E9EE}" type="slidenum">
              <a:rPr lang="ja-JP" altLang="en-US"/>
              <a:pPr>
                <a:defRPr/>
              </a:pPr>
              <a:t>‹#›</a:t>
            </a:fld>
            <a:endParaRPr lang="ja-JP" altLang="en-US"/>
          </a:p>
        </p:txBody>
      </p:sp>
    </p:spTree>
    <p:extLst>
      <p:ext uri="{BB962C8B-B14F-4D97-AF65-F5344CB8AC3E}">
        <p14:creationId xmlns:p14="http://schemas.microsoft.com/office/powerpoint/2010/main" val="1384387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7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6"/>
            <a:ext cx="4038600" cy="4525963"/>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6"/>
            <a:ext cx="4038600" cy="4525963"/>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4"/>
          <p:cNvSpPr>
            <a:spLocks noGrp="1"/>
          </p:cNvSpPr>
          <p:nvPr>
            <p:ph type="dt" sz="half" idx="10"/>
          </p:nvPr>
        </p:nvSpPr>
        <p:spPr/>
        <p:txBody>
          <a:bodyPr/>
          <a:lstStyle>
            <a:lvl1pPr defTabSz="557213" eaLnBrk="0" fontAlgn="base" hangingPunct="0">
              <a:spcBef>
                <a:spcPct val="0"/>
              </a:spcBef>
              <a:spcAft>
                <a:spcPct val="0"/>
              </a:spcAft>
              <a:defRPr>
                <a:latin typeface="HGPｺﾞｼｯｸM" panose="020B0600000000000000" pitchFamily="50" charset="-128"/>
                <a:ea typeface="HGPｺﾞｼｯｸM" panose="020B0600000000000000" pitchFamily="50" charset="-128"/>
              </a:defRPr>
            </a:lvl1pPr>
          </a:lstStyle>
          <a:p>
            <a:pPr>
              <a:defRPr/>
            </a:pPr>
            <a:endParaRPr lang="ja-JP" altLang="en-US"/>
          </a:p>
        </p:txBody>
      </p:sp>
      <p:sp>
        <p:nvSpPr>
          <p:cNvPr id="6" name="フッター プレースホルダ 5"/>
          <p:cNvSpPr>
            <a:spLocks noGrp="1"/>
          </p:cNvSpPr>
          <p:nvPr>
            <p:ph type="ftr" sz="quarter" idx="11"/>
          </p:nvPr>
        </p:nvSpPr>
        <p:spPr/>
        <p:txBody>
          <a:bodyPr/>
          <a:lstStyle>
            <a:lvl1pPr defTabSz="557213" eaLnBrk="0" fontAlgn="base" hangingPunct="0">
              <a:spcBef>
                <a:spcPct val="0"/>
              </a:spcBef>
              <a:spcAft>
                <a:spcPct val="0"/>
              </a:spcAft>
              <a:defRPr>
                <a:latin typeface="HGPｺﾞｼｯｸM" panose="020B0600000000000000" pitchFamily="50" charset="-128"/>
                <a:ea typeface="HGPｺﾞｼｯｸM" panose="020B0600000000000000" pitchFamily="50" charset="-128"/>
              </a:defRPr>
            </a:lvl1pPr>
          </a:lstStyle>
          <a:p>
            <a:pPr>
              <a:defRPr/>
            </a:pPr>
            <a:endParaRPr lang="ja-JP" altLang="en-US"/>
          </a:p>
        </p:txBody>
      </p:sp>
      <p:sp>
        <p:nvSpPr>
          <p:cNvPr id="7" name="スライド番号プレースホルダ 6"/>
          <p:cNvSpPr>
            <a:spLocks noGrp="1"/>
          </p:cNvSpPr>
          <p:nvPr>
            <p:ph type="sldNum" sz="quarter" idx="12"/>
          </p:nvPr>
        </p:nvSpPr>
        <p:spPr/>
        <p:txBody>
          <a:bodyPr/>
          <a:lstStyle>
            <a:lvl1pPr defTabSz="557213" eaLnBrk="0" hangingPunct="0">
              <a:defRPr>
                <a:latin typeface="HGPｺﾞｼｯｸM" panose="020B0600000000000000" pitchFamily="50" charset="-128"/>
                <a:ea typeface="HGPｺﾞｼｯｸM" panose="020B0600000000000000" pitchFamily="50" charset="-128"/>
              </a:defRPr>
            </a:lvl1pPr>
          </a:lstStyle>
          <a:p>
            <a:pPr>
              <a:defRPr/>
            </a:pPr>
            <a:fld id="{1E481C36-3223-4E96-B9E2-E5497F8D1955}" type="slidenum">
              <a:rPr lang="ja-JP" altLang="en-US"/>
              <a:pPr>
                <a:defRPr/>
              </a:pPr>
              <a:t>‹#›</a:t>
            </a:fld>
            <a:endParaRPr lang="ja-JP" altLang="en-US"/>
          </a:p>
        </p:txBody>
      </p:sp>
    </p:spTree>
    <p:extLst>
      <p:ext uri="{BB962C8B-B14F-4D97-AF65-F5344CB8AC3E}">
        <p14:creationId xmlns:p14="http://schemas.microsoft.com/office/powerpoint/2010/main" val="421472525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7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1350" b="1"/>
            </a:lvl1pPr>
            <a:lvl2pPr marL="257105" indent="0">
              <a:buNone/>
              <a:defRPr sz="1125" b="1"/>
            </a:lvl2pPr>
            <a:lvl3pPr marL="514208" indent="0">
              <a:buNone/>
              <a:defRPr sz="1013" b="1"/>
            </a:lvl3pPr>
            <a:lvl4pPr marL="771313" indent="0">
              <a:buNone/>
              <a:defRPr sz="900" b="1"/>
            </a:lvl4pPr>
            <a:lvl5pPr marL="1028417" indent="0">
              <a:buNone/>
              <a:defRPr sz="900" b="1"/>
            </a:lvl5pPr>
            <a:lvl6pPr marL="1285521" indent="0">
              <a:buNone/>
              <a:defRPr sz="900" b="1"/>
            </a:lvl6pPr>
            <a:lvl7pPr marL="1542626" indent="0">
              <a:buNone/>
              <a:defRPr sz="900" b="1"/>
            </a:lvl7pPr>
            <a:lvl8pPr marL="1799729" indent="0">
              <a:buNone/>
              <a:defRPr sz="900" b="1"/>
            </a:lvl8pPr>
            <a:lvl9pPr marL="2056833" indent="0">
              <a:buNone/>
              <a:defRPr sz="9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31" y="1535113"/>
            <a:ext cx="4041776" cy="639762"/>
          </a:xfrm>
        </p:spPr>
        <p:txBody>
          <a:bodyPr anchor="b"/>
          <a:lstStyle>
            <a:lvl1pPr marL="0" indent="0">
              <a:buNone/>
              <a:defRPr sz="1350" b="1"/>
            </a:lvl1pPr>
            <a:lvl2pPr marL="257105" indent="0">
              <a:buNone/>
              <a:defRPr sz="1125" b="1"/>
            </a:lvl2pPr>
            <a:lvl3pPr marL="514208" indent="0">
              <a:buNone/>
              <a:defRPr sz="1013" b="1"/>
            </a:lvl3pPr>
            <a:lvl4pPr marL="771313" indent="0">
              <a:buNone/>
              <a:defRPr sz="900" b="1"/>
            </a:lvl4pPr>
            <a:lvl5pPr marL="1028417" indent="0">
              <a:buNone/>
              <a:defRPr sz="900" b="1"/>
            </a:lvl5pPr>
            <a:lvl6pPr marL="1285521" indent="0">
              <a:buNone/>
              <a:defRPr sz="900" b="1"/>
            </a:lvl6pPr>
            <a:lvl7pPr marL="1542626" indent="0">
              <a:buNone/>
              <a:defRPr sz="900" b="1"/>
            </a:lvl7pPr>
            <a:lvl8pPr marL="1799729" indent="0">
              <a:buNone/>
              <a:defRPr sz="900" b="1"/>
            </a:lvl8pPr>
            <a:lvl9pPr marL="2056833" indent="0">
              <a:buNone/>
              <a:defRPr sz="9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31" y="2174875"/>
            <a:ext cx="4041776" cy="3951288"/>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6"/>
          <p:cNvSpPr>
            <a:spLocks noGrp="1"/>
          </p:cNvSpPr>
          <p:nvPr>
            <p:ph type="dt" sz="half" idx="10"/>
          </p:nvPr>
        </p:nvSpPr>
        <p:spPr/>
        <p:txBody>
          <a:bodyPr/>
          <a:lstStyle>
            <a:lvl1pPr defTabSz="557213" eaLnBrk="0" fontAlgn="base" hangingPunct="0">
              <a:spcBef>
                <a:spcPct val="0"/>
              </a:spcBef>
              <a:spcAft>
                <a:spcPct val="0"/>
              </a:spcAft>
              <a:defRPr>
                <a:latin typeface="HGPｺﾞｼｯｸM" panose="020B0600000000000000" pitchFamily="50" charset="-128"/>
                <a:ea typeface="HGPｺﾞｼｯｸM" panose="020B0600000000000000" pitchFamily="50" charset="-128"/>
              </a:defRPr>
            </a:lvl1pPr>
          </a:lstStyle>
          <a:p>
            <a:pPr>
              <a:defRPr/>
            </a:pPr>
            <a:endParaRPr lang="ja-JP" altLang="en-US"/>
          </a:p>
        </p:txBody>
      </p:sp>
      <p:sp>
        <p:nvSpPr>
          <p:cNvPr id="8" name="フッター プレースホルダ 7"/>
          <p:cNvSpPr>
            <a:spLocks noGrp="1"/>
          </p:cNvSpPr>
          <p:nvPr>
            <p:ph type="ftr" sz="quarter" idx="11"/>
          </p:nvPr>
        </p:nvSpPr>
        <p:spPr/>
        <p:txBody>
          <a:bodyPr/>
          <a:lstStyle>
            <a:lvl1pPr defTabSz="557213" eaLnBrk="0" fontAlgn="base" hangingPunct="0">
              <a:spcBef>
                <a:spcPct val="0"/>
              </a:spcBef>
              <a:spcAft>
                <a:spcPct val="0"/>
              </a:spcAft>
              <a:defRPr>
                <a:latin typeface="HGPｺﾞｼｯｸM" panose="020B0600000000000000" pitchFamily="50" charset="-128"/>
                <a:ea typeface="HGPｺﾞｼｯｸM" panose="020B0600000000000000" pitchFamily="50" charset="-128"/>
              </a:defRPr>
            </a:lvl1pPr>
          </a:lstStyle>
          <a:p>
            <a:pPr>
              <a:defRPr/>
            </a:pPr>
            <a:endParaRPr lang="ja-JP" altLang="en-US"/>
          </a:p>
        </p:txBody>
      </p:sp>
      <p:sp>
        <p:nvSpPr>
          <p:cNvPr id="9" name="スライド番号プレースホルダ 8"/>
          <p:cNvSpPr>
            <a:spLocks noGrp="1"/>
          </p:cNvSpPr>
          <p:nvPr>
            <p:ph type="sldNum" sz="quarter" idx="12"/>
          </p:nvPr>
        </p:nvSpPr>
        <p:spPr/>
        <p:txBody>
          <a:bodyPr/>
          <a:lstStyle>
            <a:lvl1pPr defTabSz="557213" eaLnBrk="0" hangingPunct="0">
              <a:defRPr>
                <a:latin typeface="HGPｺﾞｼｯｸM" panose="020B0600000000000000" pitchFamily="50" charset="-128"/>
                <a:ea typeface="HGPｺﾞｼｯｸM" panose="020B0600000000000000" pitchFamily="50" charset="-128"/>
              </a:defRPr>
            </a:lvl1pPr>
          </a:lstStyle>
          <a:p>
            <a:pPr>
              <a:defRPr/>
            </a:pPr>
            <a:fld id="{4E7784F9-1F50-41A6-AE96-5F5DA2A50C17}" type="slidenum">
              <a:rPr lang="ja-JP" altLang="en-US"/>
              <a:pPr>
                <a:defRPr/>
              </a:pPr>
              <a:t>‹#›</a:t>
            </a:fld>
            <a:endParaRPr lang="ja-JP" altLang="en-US"/>
          </a:p>
        </p:txBody>
      </p:sp>
    </p:spTree>
    <p:extLst>
      <p:ext uri="{BB962C8B-B14F-4D97-AF65-F5344CB8AC3E}">
        <p14:creationId xmlns:p14="http://schemas.microsoft.com/office/powerpoint/2010/main" val="519023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F3C5645B-E5F5-47B7-B4F2-AC0710AD1006}" type="datetimeFigureOut">
              <a:rPr lang="ja-JP" altLang="en-US" smtClean="0">
                <a:solidFill>
                  <a:prstClr val="black">
                    <a:tint val="75000"/>
                  </a:prstClr>
                </a:solidFill>
              </a:rPr>
              <a:pPr/>
              <a:t>2023/11/8</a:t>
            </a:fld>
            <a:endParaRPr lang="ja-JP"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ja-JP"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9CCD044-C4E8-4AF1-B14E-3FF8101225D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265951557"/>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日付プレースホルダ 2"/>
          <p:cNvSpPr>
            <a:spLocks noGrp="1"/>
          </p:cNvSpPr>
          <p:nvPr>
            <p:ph type="dt" sz="half" idx="10"/>
          </p:nvPr>
        </p:nvSpPr>
        <p:spPr/>
        <p:txBody>
          <a:bodyPr/>
          <a:lstStyle>
            <a:lvl1pPr defTabSz="557213" eaLnBrk="0" fontAlgn="base" hangingPunct="0">
              <a:spcBef>
                <a:spcPct val="0"/>
              </a:spcBef>
              <a:spcAft>
                <a:spcPct val="0"/>
              </a:spcAft>
              <a:defRPr>
                <a:latin typeface="HGPｺﾞｼｯｸM" panose="020B0600000000000000" pitchFamily="50" charset="-128"/>
                <a:ea typeface="HGPｺﾞｼｯｸM" panose="020B0600000000000000" pitchFamily="50" charset="-128"/>
              </a:defRPr>
            </a:lvl1pPr>
          </a:lstStyle>
          <a:p>
            <a:pPr>
              <a:defRPr/>
            </a:pPr>
            <a:endParaRPr lang="ja-JP" altLang="en-US"/>
          </a:p>
        </p:txBody>
      </p:sp>
      <p:sp>
        <p:nvSpPr>
          <p:cNvPr id="4" name="フッター プレースホルダ 3"/>
          <p:cNvSpPr>
            <a:spLocks noGrp="1"/>
          </p:cNvSpPr>
          <p:nvPr>
            <p:ph type="ftr" sz="quarter" idx="11"/>
          </p:nvPr>
        </p:nvSpPr>
        <p:spPr/>
        <p:txBody>
          <a:bodyPr/>
          <a:lstStyle>
            <a:lvl1pPr defTabSz="557213" eaLnBrk="0" fontAlgn="base" hangingPunct="0">
              <a:spcBef>
                <a:spcPct val="0"/>
              </a:spcBef>
              <a:spcAft>
                <a:spcPct val="0"/>
              </a:spcAft>
              <a:defRPr>
                <a:latin typeface="HGPｺﾞｼｯｸM" panose="020B0600000000000000" pitchFamily="50" charset="-128"/>
                <a:ea typeface="HGPｺﾞｼｯｸM" panose="020B0600000000000000" pitchFamily="50" charset="-128"/>
              </a:defRPr>
            </a:lvl1pPr>
          </a:lstStyle>
          <a:p>
            <a:pPr>
              <a:defRPr/>
            </a:pPr>
            <a:endParaRPr lang="ja-JP" altLang="en-US"/>
          </a:p>
        </p:txBody>
      </p:sp>
      <p:sp>
        <p:nvSpPr>
          <p:cNvPr id="5" name="スライド番号プレースホルダ 4"/>
          <p:cNvSpPr>
            <a:spLocks noGrp="1"/>
          </p:cNvSpPr>
          <p:nvPr>
            <p:ph type="sldNum" sz="quarter" idx="12"/>
          </p:nvPr>
        </p:nvSpPr>
        <p:spPr/>
        <p:txBody>
          <a:bodyPr/>
          <a:lstStyle>
            <a:lvl1pPr defTabSz="557213" eaLnBrk="0" hangingPunct="0">
              <a:defRPr>
                <a:latin typeface="HGPｺﾞｼｯｸM" panose="020B0600000000000000" pitchFamily="50" charset="-128"/>
                <a:ea typeface="HGPｺﾞｼｯｸM" panose="020B0600000000000000" pitchFamily="50" charset="-128"/>
              </a:defRPr>
            </a:lvl1pPr>
          </a:lstStyle>
          <a:p>
            <a:pPr>
              <a:defRPr/>
            </a:pPr>
            <a:fld id="{71307C1D-E074-4D57-832B-7D66ABFA0C07}" type="slidenum">
              <a:rPr lang="ja-JP" altLang="en-US"/>
              <a:pPr>
                <a:defRPr/>
              </a:pPr>
              <a:t>‹#›</a:t>
            </a:fld>
            <a:endParaRPr lang="ja-JP" altLang="en-US"/>
          </a:p>
        </p:txBody>
      </p:sp>
    </p:spTree>
    <p:extLst>
      <p:ext uri="{BB962C8B-B14F-4D97-AF65-F5344CB8AC3E}">
        <p14:creationId xmlns:p14="http://schemas.microsoft.com/office/powerpoint/2010/main" val="2211925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8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lvl1pPr defTabSz="557213" eaLnBrk="0" fontAlgn="base" hangingPunct="0">
              <a:spcBef>
                <a:spcPct val="0"/>
              </a:spcBef>
              <a:spcAft>
                <a:spcPct val="0"/>
              </a:spcAft>
              <a:defRPr>
                <a:latin typeface="HGPｺﾞｼｯｸM" panose="020B0600000000000000" pitchFamily="50" charset="-128"/>
                <a:ea typeface="HGPｺﾞｼｯｸM" panose="020B0600000000000000" pitchFamily="50" charset="-128"/>
              </a:defRPr>
            </a:lvl1pPr>
          </a:lstStyle>
          <a:p>
            <a:pPr>
              <a:defRPr/>
            </a:pPr>
            <a:endParaRPr lang="ja-JP" altLang="en-US"/>
          </a:p>
        </p:txBody>
      </p:sp>
      <p:sp>
        <p:nvSpPr>
          <p:cNvPr id="3" name="フッター プレースホルダ 2"/>
          <p:cNvSpPr>
            <a:spLocks noGrp="1"/>
          </p:cNvSpPr>
          <p:nvPr>
            <p:ph type="ftr" sz="quarter" idx="11"/>
          </p:nvPr>
        </p:nvSpPr>
        <p:spPr/>
        <p:txBody>
          <a:bodyPr/>
          <a:lstStyle>
            <a:lvl1pPr defTabSz="557213" eaLnBrk="0" fontAlgn="base" hangingPunct="0">
              <a:spcBef>
                <a:spcPct val="0"/>
              </a:spcBef>
              <a:spcAft>
                <a:spcPct val="0"/>
              </a:spcAft>
              <a:defRPr>
                <a:latin typeface="HGPｺﾞｼｯｸM" panose="020B0600000000000000" pitchFamily="50" charset="-128"/>
                <a:ea typeface="HGPｺﾞｼｯｸM" panose="020B0600000000000000" pitchFamily="50" charset="-128"/>
              </a:defRPr>
            </a:lvl1pPr>
          </a:lstStyle>
          <a:p>
            <a:pPr>
              <a:defRPr/>
            </a:pPr>
            <a:endParaRPr lang="ja-JP" altLang="en-US"/>
          </a:p>
        </p:txBody>
      </p:sp>
      <p:sp>
        <p:nvSpPr>
          <p:cNvPr id="4" name="スライド番号プレースホルダ 3"/>
          <p:cNvSpPr>
            <a:spLocks noGrp="1"/>
          </p:cNvSpPr>
          <p:nvPr>
            <p:ph type="sldNum" sz="quarter" idx="12"/>
          </p:nvPr>
        </p:nvSpPr>
        <p:spPr/>
        <p:txBody>
          <a:bodyPr/>
          <a:lstStyle>
            <a:lvl1pPr defTabSz="557213" eaLnBrk="0" hangingPunct="0">
              <a:defRPr>
                <a:latin typeface="HGPｺﾞｼｯｸM" panose="020B0600000000000000" pitchFamily="50" charset="-128"/>
                <a:ea typeface="HGPｺﾞｼｯｸM" panose="020B0600000000000000" pitchFamily="50" charset="-128"/>
              </a:defRPr>
            </a:lvl1pPr>
          </a:lstStyle>
          <a:p>
            <a:pPr>
              <a:defRPr/>
            </a:pPr>
            <a:fld id="{D9150829-BF80-4627-8C2F-4D13576C18D4}" type="slidenum">
              <a:rPr lang="ja-JP" altLang="en-US"/>
              <a:pPr>
                <a:defRPr/>
              </a:pPr>
              <a:t>‹#›</a:t>
            </a:fld>
            <a:endParaRPr lang="ja-JP" altLang="en-US"/>
          </a:p>
        </p:txBody>
      </p:sp>
    </p:spTree>
    <p:extLst>
      <p:ext uri="{BB962C8B-B14F-4D97-AF65-F5344CB8AC3E}">
        <p14:creationId xmlns:p14="http://schemas.microsoft.com/office/powerpoint/2010/main" val="66360915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82.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11" y="273053"/>
            <a:ext cx="3008313" cy="1162050"/>
          </a:xfrm>
        </p:spPr>
        <p:txBody>
          <a:bodyPr anchor="b"/>
          <a:lstStyle>
            <a:lvl1pPr algn="l">
              <a:defRPr sz="1125" b="1"/>
            </a:lvl1pPr>
          </a:lstStyle>
          <a:p>
            <a:r>
              <a:rPr lang="ja-JP" altLang="en-US"/>
              <a:t>マスタ タイトルの書式設定</a:t>
            </a:r>
          </a:p>
        </p:txBody>
      </p:sp>
      <p:sp>
        <p:nvSpPr>
          <p:cNvPr id="3" name="コンテンツ プレースホルダ 2"/>
          <p:cNvSpPr>
            <a:spLocks noGrp="1"/>
          </p:cNvSpPr>
          <p:nvPr>
            <p:ph idx="1"/>
          </p:nvPr>
        </p:nvSpPr>
        <p:spPr>
          <a:xfrm>
            <a:off x="3575053" y="273084"/>
            <a:ext cx="5111750" cy="5853113"/>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11" y="1435103"/>
            <a:ext cx="3008313" cy="4691063"/>
          </a:xfrm>
        </p:spPr>
        <p:txBody>
          <a:bodyPr/>
          <a:lstStyle>
            <a:lvl1pPr marL="0" indent="0">
              <a:buNone/>
              <a:defRPr sz="788"/>
            </a:lvl1pPr>
            <a:lvl2pPr marL="257105" indent="0">
              <a:buNone/>
              <a:defRPr sz="675"/>
            </a:lvl2pPr>
            <a:lvl3pPr marL="514208" indent="0">
              <a:buNone/>
              <a:defRPr sz="563"/>
            </a:lvl3pPr>
            <a:lvl4pPr marL="771313" indent="0">
              <a:buNone/>
              <a:defRPr sz="506"/>
            </a:lvl4pPr>
            <a:lvl5pPr marL="1028417" indent="0">
              <a:buNone/>
              <a:defRPr sz="506"/>
            </a:lvl5pPr>
            <a:lvl6pPr marL="1285521" indent="0">
              <a:buNone/>
              <a:defRPr sz="506"/>
            </a:lvl6pPr>
            <a:lvl7pPr marL="1542626" indent="0">
              <a:buNone/>
              <a:defRPr sz="506"/>
            </a:lvl7pPr>
            <a:lvl8pPr marL="1799729" indent="0">
              <a:buNone/>
              <a:defRPr sz="506"/>
            </a:lvl8pPr>
            <a:lvl9pPr marL="2056833" indent="0">
              <a:buNone/>
              <a:defRPr sz="506"/>
            </a:lvl9pPr>
          </a:lstStyle>
          <a:p>
            <a:pPr lvl="0"/>
            <a:r>
              <a:rPr lang="ja-JP" altLang="en-US"/>
              <a:t>マスタ テキストの書式設定</a:t>
            </a:r>
          </a:p>
        </p:txBody>
      </p:sp>
      <p:sp>
        <p:nvSpPr>
          <p:cNvPr id="5" name="日付プレースホルダ 4"/>
          <p:cNvSpPr>
            <a:spLocks noGrp="1"/>
          </p:cNvSpPr>
          <p:nvPr>
            <p:ph type="dt" sz="half" idx="10"/>
          </p:nvPr>
        </p:nvSpPr>
        <p:spPr/>
        <p:txBody>
          <a:bodyPr/>
          <a:lstStyle>
            <a:lvl1pPr defTabSz="557213" eaLnBrk="0" fontAlgn="base" hangingPunct="0">
              <a:spcBef>
                <a:spcPct val="0"/>
              </a:spcBef>
              <a:spcAft>
                <a:spcPct val="0"/>
              </a:spcAft>
              <a:defRPr>
                <a:latin typeface="HGPｺﾞｼｯｸM" panose="020B0600000000000000" pitchFamily="50" charset="-128"/>
                <a:ea typeface="HGPｺﾞｼｯｸM" panose="020B0600000000000000" pitchFamily="50" charset="-128"/>
              </a:defRPr>
            </a:lvl1pPr>
          </a:lstStyle>
          <a:p>
            <a:pPr>
              <a:defRPr/>
            </a:pPr>
            <a:endParaRPr lang="ja-JP" altLang="en-US"/>
          </a:p>
        </p:txBody>
      </p:sp>
      <p:sp>
        <p:nvSpPr>
          <p:cNvPr id="6" name="フッター プレースホルダ 5"/>
          <p:cNvSpPr>
            <a:spLocks noGrp="1"/>
          </p:cNvSpPr>
          <p:nvPr>
            <p:ph type="ftr" sz="quarter" idx="11"/>
          </p:nvPr>
        </p:nvSpPr>
        <p:spPr/>
        <p:txBody>
          <a:bodyPr/>
          <a:lstStyle>
            <a:lvl1pPr defTabSz="557213" eaLnBrk="0" fontAlgn="base" hangingPunct="0">
              <a:spcBef>
                <a:spcPct val="0"/>
              </a:spcBef>
              <a:spcAft>
                <a:spcPct val="0"/>
              </a:spcAft>
              <a:defRPr>
                <a:latin typeface="HGPｺﾞｼｯｸM" panose="020B0600000000000000" pitchFamily="50" charset="-128"/>
                <a:ea typeface="HGPｺﾞｼｯｸM" panose="020B0600000000000000" pitchFamily="50" charset="-128"/>
              </a:defRPr>
            </a:lvl1pPr>
          </a:lstStyle>
          <a:p>
            <a:pPr>
              <a:defRPr/>
            </a:pPr>
            <a:endParaRPr lang="ja-JP" altLang="en-US"/>
          </a:p>
        </p:txBody>
      </p:sp>
      <p:sp>
        <p:nvSpPr>
          <p:cNvPr id="7" name="スライド番号プレースホルダ 6"/>
          <p:cNvSpPr>
            <a:spLocks noGrp="1"/>
          </p:cNvSpPr>
          <p:nvPr>
            <p:ph type="sldNum" sz="quarter" idx="12"/>
          </p:nvPr>
        </p:nvSpPr>
        <p:spPr/>
        <p:txBody>
          <a:bodyPr/>
          <a:lstStyle>
            <a:lvl1pPr defTabSz="557213" eaLnBrk="0" hangingPunct="0">
              <a:defRPr>
                <a:latin typeface="HGPｺﾞｼｯｸM" panose="020B0600000000000000" pitchFamily="50" charset="-128"/>
                <a:ea typeface="HGPｺﾞｼｯｸM" panose="020B0600000000000000" pitchFamily="50" charset="-128"/>
              </a:defRPr>
            </a:lvl1pPr>
          </a:lstStyle>
          <a:p>
            <a:pPr>
              <a:defRPr/>
            </a:pPr>
            <a:fld id="{D846A20B-EC79-4815-97B4-36FA32B1EE72}" type="slidenum">
              <a:rPr lang="ja-JP" altLang="en-US"/>
              <a:pPr>
                <a:defRPr/>
              </a:pPr>
              <a:t>‹#›</a:t>
            </a:fld>
            <a:endParaRPr lang="ja-JP" altLang="en-US"/>
          </a:p>
        </p:txBody>
      </p:sp>
    </p:spTree>
    <p:extLst>
      <p:ext uri="{BB962C8B-B14F-4D97-AF65-F5344CB8AC3E}">
        <p14:creationId xmlns:p14="http://schemas.microsoft.com/office/powerpoint/2010/main" val="207700267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8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3"/>
            <a:ext cx="5486400" cy="566738"/>
          </a:xfrm>
        </p:spPr>
        <p:txBody>
          <a:bodyPr anchor="b"/>
          <a:lstStyle>
            <a:lvl1pPr algn="l">
              <a:defRPr sz="1125" b="1"/>
            </a:lvl1pPr>
          </a:lstStyle>
          <a:p>
            <a:r>
              <a:rPr lang="ja-JP" altLang="en-US"/>
              <a:t>マスタ タイトルの書式設定</a:t>
            </a:r>
          </a:p>
        </p:txBody>
      </p:sp>
      <p:sp>
        <p:nvSpPr>
          <p:cNvPr id="3" name="図プレースホルダ 2"/>
          <p:cNvSpPr>
            <a:spLocks noGrp="1"/>
          </p:cNvSpPr>
          <p:nvPr>
            <p:ph type="pic" idx="1"/>
          </p:nvPr>
        </p:nvSpPr>
        <p:spPr>
          <a:xfrm>
            <a:off x="1792288" y="612778"/>
            <a:ext cx="5486400" cy="4114800"/>
          </a:xfrm>
        </p:spPr>
        <p:txBody>
          <a:bodyPr rtlCol="0">
            <a:normAutofit/>
          </a:bodyPr>
          <a:lstStyle>
            <a:lvl1pPr marL="0" indent="0">
              <a:buNone/>
              <a:defRPr sz="1800"/>
            </a:lvl1pPr>
            <a:lvl2pPr marL="257105" indent="0">
              <a:buNone/>
              <a:defRPr sz="1575"/>
            </a:lvl2pPr>
            <a:lvl3pPr marL="514208" indent="0">
              <a:buNone/>
              <a:defRPr sz="1350"/>
            </a:lvl3pPr>
            <a:lvl4pPr marL="771313" indent="0">
              <a:buNone/>
              <a:defRPr sz="1125"/>
            </a:lvl4pPr>
            <a:lvl5pPr marL="1028417" indent="0">
              <a:buNone/>
              <a:defRPr sz="1125"/>
            </a:lvl5pPr>
            <a:lvl6pPr marL="1285521" indent="0">
              <a:buNone/>
              <a:defRPr sz="1125"/>
            </a:lvl6pPr>
            <a:lvl7pPr marL="1542626" indent="0">
              <a:buNone/>
              <a:defRPr sz="1125"/>
            </a:lvl7pPr>
            <a:lvl8pPr marL="1799729" indent="0">
              <a:buNone/>
              <a:defRPr sz="1125"/>
            </a:lvl8pPr>
            <a:lvl9pPr marL="2056833" indent="0">
              <a:buNone/>
              <a:defRPr sz="1125"/>
            </a:lvl9pPr>
          </a:lstStyle>
          <a:p>
            <a:pPr lvl="0"/>
            <a:endParaRPr lang="ja-JP" altLang="en-US" noProof="0" dirty="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788"/>
            </a:lvl1pPr>
            <a:lvl2pPr marL="257105" indent="0">
              <a:buNone/>
              <a:defRPr sz="675"/>
            </a:lvl2pPr>
            <a:lvl3pPr marL="514208" indent="0">
              <a:buNone/>
              <a:defRPr sz="563"/>
            </a:lvl3pPr>
            <a:lvl4pPr marL="771313" indent="0">
              <a:buNone/>
              <a:defRPr sz="506"/>
            </a:lvl4pPr>
            <a:lvl5pPr marL="1028417" indent="0">
              <a:buNone/>
              <a:defRPr sz="506"/>
            </a:lvl5pPr>
            <a:lvl6pPr marL="1285521" indent="0">
              <a:buNone/>
              <a:defRPr sz="506"/>
            </a:lvl6pPr>
            <a:lvl7pPr marL="1542626" indent="0">
              <a:buNone/>
              <a:defRPr sz="506"/>
            </a:lvl7pPr>
            <a:lvl8pPr marL="1799729" indent="0">
              <a:buNone/>
              <a:defRPr sz="506"/>
            </a:lvl8pPr>
            <a:lvl9pPr marL="2056833" indent="0">
              <a:buNone/>
              <a:defRPr sz="506"/>
            </a:lvl9pPr>
          </a:lstStyle>
          <a:p>
            <a:pPr lvl="0"/>
            <a:r>
              <a:rPr lang="ja-JP" altLang="en-US"/>
              <a:t>マスタ テキストの書式設定</a:t>
            </a:r>
          </a:p>
        </p:txBody>
      </p:sp>
      <p:sp>
        <p:nvSpPr>
          <p:cNvPr id="5" name="日付プレースホルダ 4"/>
          <p:cNvSpPr>
            <a:spLocks noGrp="1"/>
          </p:cNvSpPr>
          <p:nvPr>
            <p:ph type="dt" sz="half" idx="10"/>
          </p:nvPr>
        </p:nvSpPr>
        <p:spPr/>
        <p:txBody>
          <a:bodyPr/>
          <a:lstStyle>
            <a:lvl1pPr defTabSz="557213" eaLnBrk="0" fontAlgn="base" hangingPunct="0">
              <a:spcBef>
                <a:spcPct val="0"/>
              </a:spcBef>
              <a:spcAft>
                <a:spcPct val="0"/>
              </a:spcAft>
              <a:defRPr>
                <a:latin typeface="HGPｺﾞｼｯｸM" panose="020B0600000000000000" pitchFamily="50" charset="-128"/>
                <a:ea typeface="HGPｺﾞｼｯｸM" panose="020B0600000000000000" pitchFamily="50" charset="-128"/>
              </a:defRPr>
            </a:lvl1pPr>
          </a:lstStyle>
          <a:p>
            <a:pPr>
              <a:defRPr/>
            </a:pPr>
            <a:endParaRPr lang="ja-JP" altLang="en-US"/>
          </a:p>
        </p:txBody>
      </p:sp>
      <p:sp>
        <p:nvSpPr>
          <p:cNvPr id="6" name="フッター プレースホルダ 5"/>
          <p:cNvSpPr>
            <a:spLocks noGrp="1"/>
          </p:cNvSpPr>
          <p:nvPr>
            <p:ph type="ftr" sz="quarter" idx="11"/>
          </p:nvPr>
        </p:nvSpPr>
        <p:spPr/>
        <p:txBody>
          <a:bodyPr/>
          <a:lstStyle>
            <a:lvl1pPr defTabSz="557213" eaLnBrk="0" fontAlgn="base" hangingPunct="0">
              <a:spcBef>
                <a:spcPct val="0"/>
              </a:spcBef>
              <a:spcAft>
                <a:spcPct val="0"/>
              </a:spcAft>
              <a:defRPr>
                <a:latin typeface="HGPｺﾞｼｯｸM" panose="020B0600000000000000" pitchFamily="50" charset="-128"/>
                <a:ea typeface="HGPｺﾞｼｯｸM" panose="020B0600000000000000" pitchFamily="50" charset="-128"/>
              </a:defRPr>
            </a:lvl1pPr>
          </a:lstStyle>
          <a:p>
            <a:pPr>
              <a:defRPr/>
            </a:pPr>
            <a:endParaRPr lang="ja-JP" altLang="en-US"/>
          </a:p>
        </p:txBody>
      </p:sp>
      <p:sp>
        <p:nvSpPr>
          <p:cNvPr id="7" name="スライド番号プレースホルダ 6"/>
          <p:cNvSpPr>
            <a:spLocks noGrp="1"/>
          </p:cNvSpPr>
          <p:nvPr>
            <p:ph type="sldNum" sz="quarter" idx="12"/>
          </p:nvPr>
        </p:nvSpPr>
        <p:spPr/>
        <p:txBody>
          <a:bodyPr/>
          <a:lstStyle>
            <a:lvl1pPr defTabSz="557213" eaLnBrk="0" hangingPunct="0">
              <a:defRPr>
                <a:latin typeface="HGPｺﾞｼｯｸM" panose="020B0600000000000000" pitchFamily="50" charset="-128"/>
                <a:ea typeface="HGPｺﾞｼｯｸM" panose="020B0600000000000000" pitchFamily="50" charset="-128"/>
              </a:defRPr>
            </a:lvl1pPr>
          </a:lstStyle>
          <a:p>
            <a:pPr>
              <a:defRPr/>
            </a:pPr>
            <a:fld id="{C07939F4-93DC-43A6-8E71-0CB771D06D53}" type="slidenum">
              <a:rPr lang="ja-JP" altLang="en-US"/>
              <a:pPr>
                <a:defRPr/>
              </a:pPr>
              <a:t>‹#›</a:t>
            </a:fld>
            <a:endParaRPr lang="ja-JP" altLang="en-US"/>
          </a:p>
        </p:txBody>
      </p:sp>
    </p:spTree>
    <p:extLst>
      <p:ext uri="{BB962C8B-B14F-4D97-AF65-F5344CB8AC3E}">
        <p14:creationId xmlns:p14="http://schemas.microsoft.com/office/powerpoint/2010/main" val="422375810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84.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defTabSz="557213" eaLnBrk="0" fontAlgn="base" hangingPunct="0">
              <a:spcBef>
                <a:spcPct val="0"/>
              </a:spcBef>
              <a:spcAft>
                <a:spcPct val="0"/>
              </a:spcAft>
              <a:defRPr>
                <a:latin typeface="HGPｺﾞｼｯｸM" panose="020B0600000000000000" pitchFamily="50" charset="-128"/>
                <a:ea typeface="HGPｺﾞｼｯｸM" panose="020B0600000000000000" pitchFamily="50" charset="-128"/>
              </a:defRPr>
            </a:lvl1pPr>
          </a:lstStyle>
          <a:p>
            <a:pPr>
              <a:defRPr/>
            </a:pPr>
            <a:endParaRPr lang="ja-JP" altLang="en-US"/>
          </a:p>
        </p:txBody>
      </p:sp>
      <p:sp>
        <p:nvSpPr>
          <p:cNvPr id="5" name="フッター プレースホルダ 4"/>
          <p:cNvSpPr>
            <a:spLocks noGrp="1"/>
          </p:cNvSpPr>
          <p:nvPr>
            <p:ph type="ftr" sz="quarter" idx="11"/>
          </p:nvPr>
        </p:nvSpPr>
        <p:spPr/>
        <p:txBody>
          <a:bodyPr/>
          <a:lstStyle>
            <a:lvl1pPr defTabSz="557213" eaLnBrk="0" fontAlgn="base" hangingPunct="0">
              <a:spcBef>
                <a:spcPct val="0"/>
              </a:spcBef>
              <a:spcAft>
                <a:spcPct val="0"/>
              </a:spcAft>
              <a:defRPr>
                <a:latin typeface="HGPｺﾞｼｯｸM" panose="020B0600000000000000" pitchFamily="50" charset="-128"/>
                <a:ea typeface="HGPｺﾞｼｯｸM" panose="020B0600000000000000" pitchFamily="50" charset="-128"/>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defTabSz="557213" eaLnBrk="0" hangingPunct="0">
              <a:defRPr>
                <a:latin typeface="HGPｺﾞｼｯｸM" panose="020B0600000000000000" pitchFamily="50" charset="-128"/>
                <a:ea typeface="HGPｺﾞｼｯｸM" panose="020B0600000000000000" pitchFamily="50" charset="-128"/>
              </a:defRPr>
            </a:lvl1pPr>
          </a:lstStyle>
          <a:p>
            <a:pPr>
              <a:defRPr/>
            </a:pPr>
            <a:fld id="{F500A072-7BB4-4B15-B285-E7B9E66D5A61}" type="slidenum">
              <a:rPr lang="ja-JP" altLang="en-US"/>
              <a:pPr>
                <a:defRPr/>
              </a:pPr>
              <a:t>‹#›</a:t>
            </a:fld>
            <a:endParaRPr lang="ja-JP" altLang="en-US"/>
          </a:p>
        </p:txBody>
      </p:sp>
    </p:spTree>
    <p:extLst>
      <p:ext uri="{BB962C8B-B14F-4D97-AF65-F5344CB8AC3E}">
        <p14:creationId xmlns:p14="http://schemas.microsoft.com/office/powerpoint/2010/main" val="240800840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8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70"/>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670"/>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defTabSz="557213" eaLnBrk="0" fontAlgn="base" hangingPunct="0">
              <a:spcBef>
                <a:spcPct val="0"/>
              </a:spcBef>
              <a:spcAft>
                <a:spcPct val="0"/>
              </a:spcAft>
              <a:defRPr>
                <a:latin typeface="HGPｺﾞｼｯｸM" panose="020B0600000000000000" pitchFamily="50" charset="-128"/>
                <a:ea typeface="HGPｺﾞｼｯｸM" panose="020B0600000000000000" pitchFamily="50" charset="-128"/>
              </a:defRPr>
            </a:lvl1pPr>
          </a:lstStyle>
          <a:p>
            <a:pPr>
              <a:defRPr/>
            </a:pPr>
            <a:endParaRPr lang="ja-JP" altLang="en-US"/>
          </a:p>
        </p:txBody>
      </p:sp>
      <p:sp>
        <p:nvSpPr>
          <p:cNvPr id="5" name="フッター プレースホルダ 4"/>
          <p:cNvSpPr>
            <a:spLocks noGrp="1"/>
          </p:cNvSpPr>
          <p:nvPr>
            <p:ph type="ftr" sz="quarter" idx="11"/>
          </p:nvPr>
        </p:nvSpPr>
        <p:spPr/>
        <p:txBody>
          <a:bodyPr/>
          <a:lstStyle>
            <a:lvl1pPr defTabSz="557213" eaLnBrk="0" fontAlgn="base" hangingPunct="0">
              <a:spcBef>
                <a:spcPct val="0"/>
              </a:spcBef>
              <a:spcAft>
                <a:spcPct val="0"/>
              </a:spcAft>
              <a:defRPr>
                <a:latin typeface="HGPｺﾞｼｯｸM" panose="020B0600000000000000" pitchFamily="50" charset="-128"/>
                <a:ea typeface="HGPｺﾞｼｯｸM" panose="020B0600000000000000" pitchFamily="50" charset="-128"/>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defTabSz="557213" eaLnBrk="0" hangingPunct="0">
              <a:defRPr>
                <a:latin typeface="HGPｺﾞｼｯｸM" panose="020B0600000000000000" pitchFamily="50" charset="-128"/>
                <a:ea typeface="HGPｺﾞｼｯｸM" panose="020B0600000000000000" pitchFamily="50" charset="-128"/>
              </a:defRPr>
            </a:lvl1pPr>
          </a:lstStyle>
          <a:p>
            <a:pPr>
              <a:defRPr/>
            </a:pPr>
            <a:fld id="{EFF30810-055D-46C6-A881-8980C9434F4A}" type="slidenum">
              <a:rPr lang="ja-JP" altLang="en-US"/>
              <a:pPr>
                <a:defRPr/>
              </a:pPr>
              <a:t>‹#›</a:t>
            </a:fld>
            <a:endParaRPr lang="ja-JP" altLang="en-US"/>
          </a:p>
        </p:txBody>
      </p:sp>
    </p:spTree>
    <p:extLst>
      <p:ext uri="{BB962C8B-B14F-4D97-AF65-F5344CB8AC3E}">
        <p14:creationId xmlns:p14="http://schemas.microsoft.com/office/powerpoint/2010/main" val="253724563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86.xml><?xml version="1.0" encoding="utf-8"?>
<p:sldLayout xmlns:a="http://schemas.openxmlformats.org/drawingml/2006/main" xmlns:r="http://schemas.openxmlformats.org/officeDocument/2006/relationships" xmlns:p="http://schemas.openxmlformats.org/presentationml/2006/main" userDrawn="1">
  <p:cSld name="Title, Subtitle &amp; Content">
    <p:spTree>
      <p:nvGrpSpPr>
        <p:cNvPr id="1" name=""/>
        <p:cNvGrpSpPr/>
        <p:nvPr/>
      </p:nvGrpSpPr>
      <p:grpSpPr>
        <a:xfrm>
          <a:off x="0" y="0"/>
          <a:ext cx="0" cy="0"/>
          <a:chOff x="0" y="0"/>
          <a:chExt cx="0" cy="0"/>
        </a:xfrm>
      </p:grpSpPr>
      <p:grpSp>
        <p:nvGrpSpPr>
          <p:cNvPr id="5" name="Group 9"/>
          <p:cNvGrpSpPr>
            <a:grpSpLocks/>
          </p:cNvGrpSpPr>
          <p:nvPr userDrawn="1"/>
        </p:nvGrpSpPr>
        <p:grpSpPr bwMode="auto">
          <a:xfrm>
            <a:off x="323852" y="2"/>
            <a:ext cx="8033239" cy="968375"/>
            <a:chOff x="323850" y="-1"/>
            <a:chExt cx="8032750" cy="968721"/>
          </a:xfrm>
        </p:grpSpPr>
        <p:sp>
          <p:nvSpPr>
            <p:cNvPr id="9" name="Rectangle 20"/>
            <p:cNvSpPr/>
            <p:nvPr userDrawn="1"/>
          </p:nvSpPr>
          <p:spPr>
            <a:xfrm>
              <a:off x="323850" y="-1"/>
              <a:ext cx="8032750" cy="968721"/>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0" lang="en-US" sz="1013">
                <a:solidFill>
                  <a:srgbClr val="FFFFFF"/>
                </a:solidFill>
              </a:endParaRPr>
            </a:p>
          </p:txBody>
        </p:sp>
        <p:sp>
          <p:nvSpPr>
            <p:cNvPr id="10" name="Rectangle 21"/>
            <p:cNvSpPr/>
            <p:nvPr userDrawn="1"/>
          </p:nvSpPr>
          <p:spPr>
            <a:xfrm>
              <a:off x="323850" y="-1"/>
              <a:ext cx="6165964" cy="8257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0" lang="en-US" sz="1013">
                <a:solidFill>
                  <a:srgbClr val="FFFFFF"/>
                </a:solidFill>
              </a:endParaRPr>
            </a:p>
          </p:txBody>
        </p:sp>
        <p:sp>
          <p:nvSpPr>
            <p:cNvPr id="11" name="Rectangle 22"/>
            <p:cNvSpPr/>
            <p:nvPr userDrawn="1"/>
          </p:nvSpPr>
          <p:spPr>
            <a:xfrm>
              <a:off x="6491278" y="876612"/>
              <a:ext cx="1865322" cy="921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0" lang="en-US" sz="1013">
                <a:solidFill>
                  <a:srgbClr val="FFFFFF"/>
                </a:solidFill>
              </a:endParaRPr>
            </a:p>
          </p:txBody>
        </p:sp>
      </p:grpSp>
      <p:sp>
        <p:nvSpPr>
          <p:cNvPr id="6" name="Title 1"/>
          <p:cNvSpPr>
            <a:spLocks noGrp="1"/>
          </p:cNvSpPr>
          <p:nvPr>
            <p:ph type="title"/>
          </p:nvPr>
        </p:nvSpPr>
        <p:spPr>
          <a:xfrm>
            <a:off x="407104" y="139874"/>
            <a:ext cx="7862888" cy="457200"/>
          </a:xfrm>
        </p:spPr>
        <p:txBody>
          <a:bodyPr>
            <a:noAutofit/>
          </a:bodyPr>
          <a:lstStyle>
            <a:lvl1pPr algn="l">
              <a:defRPr sz="1575">
                <a:latin typeface="Arial" pitchFamily="34" charset="0"/>
                <a:cs typeface="Arial" pitchFamily="34" charset="0"/>
              </a:defRPr>
            </a:lvl1pPr>
          </a:lstStyle>
          <a:p>
            <a:r>
              <a:rPr lang="ja-JP" altLang="en-US" dirty="0"/>
              <a:t>マスター タイトルの書式設定</a:t>
            </a:r>
            <a:endParaRPr lang="en-US" dirty="0"/>
          </a:p>
        </p:txBody>
      </p:sp>
      <p:sp>
        <p:nvSpPr>
          <p:cNvPr id="7" name="Text Placeholder 7"/>
          <p:cNvSpPr>
            <a:spLocks noGrp="1"/>
          </p:cNvSpPr>
          <p:nvPr>
            <p:ph type="body" sz="quarter" idx="12"/>
          </p:nvPr>
        </p:nvSpPr>
        <p:spPr>
          <a:xfrm>
            <a:off x="457200" y="1524000"/>
            <a:ext cx="8153400" cy="4724400"/>
          </a:xfrm>
        </p:spPr>
        <p:txBody>
          <a:bodyPr/>
          <a:lstStyle>
            <a:lvl1pPr marL="0" indent="0">
              <a:buFontTx/>
              <a:buNone/>
              <a:defRPr sz="1575">
                <a:latin typeface="Arial" pitchFamily="34" charset="0"/>
                <a:cs typeface="Arial" pitchFamily="34" charset="0"/>
              </a:defRPr>
            </a:lvl1pPr>
            <a:lvl2pPr marL="387558" indent="-130377">
              <a:buClr>
                <a:srgbClr val="00B0F0"/>
              </a:buClr>
              <a:buFont typeface="Arial" pitchFamily="34" charset="0"/>
              <a:buChar char="•"/>
              <a:defRPr sz="1350">
                <a:latin typeface="Arial" pitchFamily="34" charset="0"/>
                <a:cs typeface="Arial" pitchFamily="34" charset="0"/>
              </a:defRPr>
            </a:lvl2pPr>
            <a:lvl3pPr marL="577766" indent="-126805">
              <a:buClr>
                <a:srgbClr val="00B0F0"/>
              </a:buClr>
              <a:buFont typeface="Arial" pitchFamily="34" charset="0"/>
              <a:buChar char="•"/>
              <a:defRPr sz="1238">
                <a:latin typeface="Arial" pitchFamily="34" charset="0"/>
                <a:cs typeface="Arial" pitchFamily="34" charset="0"/>
              </a:defRPr>
            </a:lvl3pPr>
            <a:lvl4pPr marL="775117" indent="-133949">
              <a:buClr>
                <a:srgbClr val="00B0F0"/>
              </a:buClr>
              <a:buFont typeface="Arial" pitchFamily="34" charset="0"/>
              <a:buChar char="•"/>
              <a:defRPr>
                <a:latin typeface="Arial" pitchFamily="34" charset="0"/>
                <a:cs typeface="Arial" pitchFamily="34" charset="0"/>
              </a:defRPr>
            </a:lvl4pPr>
            <a:lvl5pPr marL="1157317" indent="-128591">
              <a:buClr>
                <a:srgbClr val="00B0F0"/>
              </a:buClr>
              <a:buFont typeface="Arial" pitchFamily="34" charset="0"/>
              <a:buChar char="•"/>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p:txBody>
      </p:sp>
      <p:sp>
        <p:nvSpPr>
          <p:cNvPr id="8" name="Text Placeholder 9"/>
          <p:cNvSpPr>
            <a:spLocks noGrp="1"/>
          </p:cNvSpPr>
          <p:nvPr>
            <p:ph type="body" sz="quarter" idx="13"/>
          </p:nvPr>
        </p:nvSpPr>
        <p:spPr>
          <a:xfrm>
            <a:off x="506505" y="611640"/>
            <a:ext cx="7710571" cy="277708"/>
          </a:xfrm>
        </p:spPr>
        <p:txBody>
          <a:bodyPr anchor="ctr">
            <a:noAutofit/>
          </a:bodyPr>
          <a:lstStyle>
            <a:lvl1pPr marL="0" indent="0">
              <a:buFontTx/>
              <a:buNone/>
              <a:defRPr sz="1125" baseline="0">
                <a:latin typeface="+mj-ea"/>
                <a:ea typeface="+mj-ea"/>
                <a:cs typeface="Arial" pitchFamily="34" charset="0"/>
              </a:defRPr>
            </a:lvl1pPr>
          </a:lstStyle>
          <a:p>
            <a:pPr lvl="0"/>
            <a:r>
              <a:rPr lang="ja-JP" altLang="en-US" dirty="0"/>
              <a:t>マスター テキストの書式設定</a:t>
            </a:r>
          </a:p>
        </p:txBody>
      </p:sp>
      <p:sp>
        <p:nvSpPr>
          <p:cNvPr id="12" name="Footer Placeholder 7"/>
          <p:cNvSpPr>
            <a:spLocks noGrp="1"/>
          </p:cNvSpPr>
          <p:nvPr>
            <p:ph type="ftr" sz="quarter" idx="14"/>
          </p:nvPr>
        </p:nvSpPr>
        <p:spPr>
          <a:xfrm>
            <a:off x="457200" y="6518275"/>
            <a:ext cx="4343400" cy="273050"/>
          </a:xfrm>
        </p:spPr>
        <p:txBody>
          <a:bodyPr lIns="91440" tIns="45720" rIns="91440" bIns="45720"/>
          <a:lstStyle>
            <a:lvl1pPr algn="l" defTabSz="557213" eaLnBrk="0" fontAlgn="base" hangingPunct="0">
              <a:spcBef>
                <a:spcPct val="0"/>
              </a:spcBef>
              <a:spcAft>
                <a:spcPct val="0"/>
              </a:spcAft>
              <a:defRPr sz="450">
                <a:solidFill>
                  <a:srgbClr val="9A9B9C"/>
                </a:solidFill>
                <a:latin typeface="+mn-lt"/>
                <a:ea typeface="HGPｺﾞｼｯｸM" panose="020B0600000000000000" pitchFamily="50" charset="-128"/>
              </a:defRPr>
            </a:lvl1pPr>
          </a:lstStyle>
          <a:p>
            <a:pPr>
              <a:defRPr/>
            </a:pPr>
            <a:r>
              <a:rPr lang="en-US"/>
              <a:t>CONFIDENTIAL</a:t>
            </a:r>
          </a:p>
        </p:txBody>
      </p:sp>
    </p:spTree>
    <p:extLst>
      <p:ext uri="{BB962C8B-B14F-4D97-AF65-F5344CB8AC3E}">
        <p14:creationId xmlns:p14="http://schemas.microsoft.com/office/powerpoint/2010/main" val="261464749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8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32"/>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ja-JP" altLang="en-US"/>
              <a:t>マスタ サブタイトルの書式設定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a:t>25</a:t>
            </a:r>
            <a:r>
              <a:rPr lang="zh-TW" altLang="en-US"/>
              <a:t>年度 報告書版</a:t>
            </a: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6CFFE0DF-4B0F-4C56-9A36-38520926E535}" type="slidenum">
              <a:rPr lang="en-US" altLang="ja-JP"/>
              <a:pPr>
                <a:defRPr/>
              </a:pPr>
              <a:t>‹#›</a:t>
            </a:fld>
            <a:endParaRPr lang="en-US" altLang="ja-JP"/>
          </a:p>
        </p:txBody>
      </p:sp>
    </p:spTree>
    <p:extLst>
      <p:ext uri="{BB962C8B-B14F-4D97-AF65-F5344CB8AC3E}">
        <p14:creationId xmlns:p14="http://schemas.microsoft.com/office/powerpoint/2010/main" val="15372607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8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a:t>25</a:t>
            </a:r>
            <a:r>
              <a:rPr lang="zh-TW" altLang="en-US"/>
              <a:t>年度 報告書版</a:t>
            </a: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02CE273A-713D-4DB5-A56E-4410CE5A43E1}" type="slidenum">
              <a:rPr lang="en-US" altLang="ja-JP"/>
              <a:pPr>
                <a:defRPr/>
              </a:pPr>
              <a:t>‹#›</a:t>
            </a:fld>
            <a:endParaRPr lang="en-US" altLang="ja-JP"/>
          </a:p>
        </p:txBody>
      </p:sp>
    </p:spTree>
    <p:extLst>
      <p:ext uri="{BB962C8B-B14F-4D97-AF65-F5344CB8AC3E}">
        <p14:creationId xmlns:p14="http://schemas.microsoft.com/office/powerpoint/2010/main" val="11379356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8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7"/>
            <a:ext cx="7772400" cy="1362075"/>
          </a:xfrm>
        </p:spPr>
        <p:txBody>
          <a:bodyPr anchor="t"/>
          <a:lstStyle>
            <a:lvl1pPr algn="l">
              <a:defRPr sz="3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ja-JP" altLang="en-US"/>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a:t>25</a:t>
            </a:r>
            <a:r>
              <a:rPr lang="zh-TW" altLang="en-US"/>
              <a:t>年度 報告書版</a:t>
            </a: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D7635DF0-D0BD-4BE9-9786-280D4A2EE5A1}" type="slidenum">
              <a:rPr lang="en-US" altLang="ja-JP"/>
              <a:pPr>
                <a:defRPr/>
              </a:pPr>
              <a:t>‹#›</a:t>
            </a:fld>
            <a:endParaRPr lang="en-US" altLang="ja-JP"/>
          </a:p>
        </p:txBody>
      </p:sp>
    </p:spTree>
    <p:extLst>
      <p:ext uri="{BB962C8B-B14F-4D97-AF65-F5344CB8AC3E}">
        <p14:creationId xmlns:p14="http://schemas.microsoft.com/office/powerpoint/2010/main" val="10302594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F3C5645B-E5F5-47B7-B4F2-AC0710AD1006}" type="datetimeFigureOut">
              <a:rPr lang="ja-JP" altLang="en-US" smtClean="0">
                <a:solidFill>
                  <a:prstClr val="black">
                    <a:tint val="75000"/>
                  </a:prstClr>
                </a:solidFill>
              </a:rPr>
              <a:pPr/>
              <a:t>2023/11/8</a:t>
            </a:fld>
            <a:endParaRPr lang="ja-JP"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ja-JP"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9CCD044-C4E8-4AF1-B14E-3FF8101225D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778315593"/>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6"/>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6"/>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zh-TW"/>
              <a:t>25</a:t>
            </a:r>
            <a:r>
              <a:rPr lang="zh-TW" altLang="en-US"/>
              <a:t>年度 報告書版</a:t>
            </a: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0EABEC3D-94CB-4C03-AD63-BFAC179C2A98}" type="slidenum">
              <a:rPr lang="en-US" altLang="ja-JP"/>
              <a:pPr>
                <a:defRPr/>
              </a:pPr>
              <a:t>‹#›</a:t>
            </a:fld>
            <a:endParaRPr lang="en-US" altLang="ja-JP"/>
          </a:p>
        </p:txBody>
      </p:sp>
    </p:spTree>
    <p:extLst>
      <p:ext uri="{BB962C8B-B14F-4D97-AF65-F5344CB8AC3E}">
        <p14:creationId xmlns:p14="http://schemas.microsoft.com/office/powerpoint/2010/main" val="381115512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9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7" y="1535113"/>
            <a:ext cx="4041776"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7" y="2174875"/>
            <a:ext cx="4041776"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r>
              <a:rPr lang="en-US" altLang="zh-TW"/>
              <a:t>25</a:t>
            </a:r>
            <a:r>
              <a:rPr lang="zh-TW" altLang="en-US"/>
              <a:t>年度 報告書版</a:t>
            </a: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931DCEEE-C6DE-4D81-956D-D1DAEBB74682}" type="slidenum">
              <a:rPr lang="en-US" altLang="ja-JP"/>
              <a:pPr>
                <a:defRPr/>
              </a:pPr>
              <a:t>‹#›</a:t>
            </a:fld>
            <a:endParaRPr lang="en-US" altLang="ja-JP"/>
          </a:p>
        </p:txBody>
      </p:sp>
    </p:spTree>
    <p:extLst>
      <p:ext uri="{BB962C8B-B14F-4D97-AF65-F5344CB8AC3E}">
        <p14:creationId xmlns:p14="http://schemas.microsoft.com/office/powerpoint/2010/main" val="192941987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9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r>
              <a:rPr lang="en-US" altLang="zh-TW"/>
              <a:t>25</a:t>
            </a:r>
            <a:r>
              <a:rPr lang="zh-TW" altLang="en-US"/>
              <a:t>年度 報告書版</a:t>
            </a: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DD9C7AA3-1489-4333-A026-D91348DD3DE7}" type="slidenum">
              <a:rPr lang="en-US" altLang="ja-JP"/>
              <a:pPr>
                <a:defRPr/>
              </a:pPr>
              <a:t>‹#›</a:t>
            </a:fld>
            <a:endParaRPr lang="en-US" altLang="ja-JP"/>
          </a:p>
        </p:txBody>
      </p:sp>
    </p:spTree>
    <p:extLst>
      <p:ext uri="{BB962C8B-B14F-4D97-AF65-F5344CB8AC3E}">
        <p14:creationId xmlns:p14="http://schemas.microsoft.com/office/powerpoint/2010/main" val="8967877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9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r>
              <a:rPr lang="en-US" altLang="zh-TW"/>
              <a:t>25</a:t>
            </a:r>
            <a:r>
              <a:rPr lang="zh-TW" altLang="en-US"/>
              <a:t>年度 報告書版</a:t>
            </a: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01F0AD44-C1B2-4AD5-AC32-E72D9D47A9CD}" type="slidenum">
              <a:rPr lang="en-US" altLang="ja-JP"/>
              <a:pPr>
                <a:defRPr/>
              </a:pPr>
              <a:t>‹#›</a:t>
            </a:fld>
            <a:endParaRPr lang="en-US" altLang="ja-JP"/>
          </a:p>
        </p:txBody>
      </p:sp>
    </p:spTree>
    <p:extLst>
      <p:ext uri="{BB962C8B-B14F-4D97-AF65-F5344CB8AC3E}">
        <p14:creationId xmlns:p14="http://schemas.microsoft.com/office/powerpoint/2010/main" val="200643584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94.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1500" b="1"/>
            </a:lvl1pPr>
          </a:lstStyle>
          <a:p>
            <a:r>
              <a:rPr lang="ja-JP" altLang="en-US"/>
              <a:t>マスタ タイトルの書式設定</a:t>
            </a:r>
          </a:p>
        </p:txBody>
      </p:sp>
      <p:sp>
        <p:nvSpPr>
          <p:cNvPr id="3" name="コンテンツ プレースホルダ 2"/>
          <p:cNvSpPr>
            <a:spLocks noGrp="1"/>
          </p:cNvSpPr>
          <p:nvPr>
            <p:ph idx="1"/>
          </p:nvPr>
        </p:nvSpPr>
        <p:spPr>
          <a:xfrm>
            <a:off x="3575053" y="273057"/>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3"/>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zh-TW"/>
              <a:t>25</a:t>
            </a:r>
            <a:r>
              <a:rPr lang="zh-TW" altLang="en-US"/>
              <a:t>年度 報告書版</a:t>
            </a: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1A03FC39-E6B2-4781-BA98-4C8A1B325029}" type="slidenum">
              <a:rPr lang="en-US" altLang="ja-JP"/>
              <a:pPr>
                <a:defRPr/>
              </a:pPr>
              <a:t>‹#›</a:t>
            </a:fld>
            <a:endParaRPr lang="en-US" altLang="ja-JP"/>
          </a:p>
        </p:txBody>
      </p:sp>
    </p:spTree>
    <p:extLst>
      <p:ext uri="{BB962C8B-B14F-4D97-AF65-F5344CB8AC3E}">
        <p14:creationId xmlns:p14="http://schemas.microsoft.com/office/powerpoint/2010/main" val="168054330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9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15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zh-TW"/>
              <a:t>25</a:t>
            </a:r>
            <a:r>
              <a:rPr lang="zh-TW" altLang="en-US"/>
              <a:t>年度 報告書版</a:t>
            </a: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126894D7-6E66-4246-80CE-88E5C83F3F45}" type="slidenum">
              <a:rPr lang="en-US" altLang="ja-JP"/>
              <a:pPr>
                <a:defRPr/>
              </a:pPr>
              <a:t>‹#›</a:t>
            </a:fld>
            <a:endParaRPr lang="en-US" altLang="ja-JP"/>
          </a:p>
        </p:txBody>
      </p:sp>
    </p:spTree>
    <p:extLst>
      <p:ext uri="{BB962C8B-B14F-4D97-AF65-F5344CB8AC3E}">
        <p14:creationId xmlns:p14="http://schemas.microsoft.com/office/powerpoint/2010/main" val="1018610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96.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a:t>25</a:t>
            </a:r>
            <a:r>
              <a:rPr lang="zh-TW" altLang="en-US"/>
              <a:t>年度 報告書版</a:t>
            </a: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B8869823-6CA6-45F7-9597-24B2938C8C95}" type="slidenum">
              <a:rPr lang="en-US" altLang="ja-JP"/>
              <a:pPr>
                <a:defRPr/>
              </a:pPr>
              <a:t>‹#›</a:t>
            </a:fld>
            <a:endParaRPr lang="en-US" altLang="ja-JP"/>
          </a:p>
        </p:txBody>
      </p:sp>
    </p:spTree>
    <p:extLst>
      <p:ext uri="{BB962C8B-B14F-4D97-AF65-F5344CB8AC3E}">
        <p14:creationId xmlns:p14="http://schemas.microsoft.com/office/powerpoint/2010/main" val="30816386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9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45"/>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645"/>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a:t>25</a:t>
            </a:r>
            <a:r>
              <a:rPr lang="zh-TW" altLang="en-US"/>
              <a:t>年度 報告書版</a:t>
            </a: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99125912-4FE6-4739-9CEE-93F216AE563D}" type="slidenum">
              <a:rPr lang="en-US" altLang="ja-JP"/>
              <a:pPr>
                <a:defRPr/>
              </a:pPr>
              <a:t>‹#›</a:t>
            </a:fld>
            <a:endParaRPr lang="en-US" altLang="ja-JP"/>
          </a:p>
        </p:txBody>
      </p:sp>
    </p:spTree>
    <p:extLst>
      <p:ext uri="{BB962C8B-B14F-4D97-AF65-F5344CB8AC3E}">
        <p14:creationId xmlns:p14="http://schemas.microsoft.com/office/powerpoint/2010/main" val="44064809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98.xml><?xml version="1.0" encoding="utf-8"?>
<p:sldLayout xmlns:a="http://schemas.openxmlformats.org/drawingml/2006/main" xmlns:r="http://schemas.openxmlformats.org/officeDocument/2006/relationships" xmlns:p="http://schemas.openxmlformats.org/presentationml/2006/main" type="chart" preserve="1">
  <p:cSld name="タイトルとグラフ">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a:t>マスタ タイトルの書式設定</a:t>
            </a:r>
          </a:p>
        </p:txBody>
      </p:sp>
      <p:sp>
        <p:nvSpPr>
          <p:cNvPr id="3" name="グラフ プレースホルダ 2"/>
          <p:cNvSpPr>
            <a:spLocks noGrp="1"/>
          </p:cNvSpPr>
          <p:nvPr>
            <p:ph type="chart" idx="1"/>
          </p:nvPr>
        </p:nvSpPr>
        <p:spPr>
          <a:xfrm>
            <a:off x="457200" y="1600206"/>
            <a:ext cx="8229600" cy="4525963"/>
          </a:xfrm>
        </p:spPr>
        <p:txBody>
          <a:bodyPr/>
          <a:lstStyle/>
          <a:p>
            <a:pPr lvl="0"/>
            <a:endParaRPr lang="ja-JP" alt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a:t>25</a:t>
            </a:r>
            <a:r>
              <a:rPr lang="zh-TW" altLang="en-US"/>
              <a:t>年度 報告書版</a:t>
            </a: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1544C6C4-25A1-48AF-ACF8-364E8730E55F}" type="slidenum">
              <a:rPr lang="en-US" altLang="ja-JP"/>
              <a:pPr>
                <a:defRPr/>
              </a:pPr>
              <a:t>‹#›</a:t>
            </a:fld>
            <a:endParaRPr lang="en-US" altLang="ja-JP"/>
          </a:p>
        </p:txBody>
      </p:sp>
    </p:spTree>
    <p:extLst>
      <p:ext uri="{BB962C8B-B14F-4D97-AF65-F5344CB8AC3E}">
        <p14:creationId xmlns:p14="http://schemas.microsoft.com/office/powerpoint/2010/main" val="231501275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99.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32"/>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ja-JP" altLang="en-US"/>
              <a:t>マスタ サブタイトルの書式設定</a:t>
            </a:r>
          </a:p>
        </p:txBody>
      </p:sp>
      <p:sp>
        <p:nvSpPr>
          <p:cNvPr id="4" name="Rectangle 4"/>
          <p:cNvSpPr>
            <a:spLocks noGrp="1" noChangeArrowheads="1"/>
          </p:cNvSpPr>
          <p:nvPr>
            <p:ph type="dt" sz="half" idx="10"/>
          </p:nvPr>
        </p:nvSpPr>
        <p:spPr>
          <a:ln/>
        </p:spPr>
        <p:txBody>
          <a:bodyPr/>
          <a:lstStyle>
            <a:lvl1pPr>
              <a:defRPr/>
            </a:lvl1pPr>
          </a:lstStyle>
          <a:p>
            <a:pPr>
              <a:defRPr/>
            </a:pPr>
            <a:fld id="{3996DD13-3967-4239-9F2C-B135BD9E126E}" type="datetime1">
              <a:rPr lang="ja-JP" altLang="en-US" smtClean="0">
                <a:solidFill>
                  <a:srgbClr val="000000"/>
                </a:solidFill>
              </a:rPr>
              <a:pPr>
                <a:defRPr/>
              </a:pPr>
              <a:t>2023/11/8</a:t>
            </a:fld>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143452E-D573-47E9-BFAD-101B00CA43D9}"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36257865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a:t>25</a:t>
            </a:r>
            <a:r>
              <a:rPr lang="zh-TW" altLang="en-US"/>
              <a:t>年度 報告書版</a:t>
            </a: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A2AB2AB2-51DB-408A-B600-F25B7E4F6B17}" type="slidenum">
              <a:rPr lang="en-US" altLang="ja-JP"/>
              <a:pPr>
                <a:defRPr/>
              </a:pPr>
              <a:t>‹#›</a:t>
            </a:fld>
            <a:endParaRPr lang="en-US" altLang="ja-JP"/>
          </a:p>
        </p:txBody>
      </p:sp>
    </p:spTree>
    <p:extLst>
      <p:ext uri="{BB962C8B-B14F-4D97-AF65-F5344CB8AC3E}">
        <p14:creationId xmlns:p14="http://schemas.microsoft.com/office/powerpoint/2010/main" val="1084080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C5645B-E5F5-47B7-B4F2-AC0710AD1006}" type="datetimeFigureOut">
              <a:rPr lang="ja-JP" altLang="en-US" smtClean="0">
                <a:solidFill>
                  <a:prstClr val="black">
                    <a:tint val="75000"/>
                  </a:prstClr>
                </a:solidFill>
              </a:rPr>
              <a:pPr/>
              <a:t>2023/11/8</a:t>
            </a:fld>
            <a:endParaRPr lang="ja-JP"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ja-JP"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9CCD044-C4E8-4AF1-B14E-3FF8101225D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545020348"/>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fld id="{05F9DEC3-A59D-4617-8B37-864CDE782E0C}" type="datetime1">
              <a:rPr lang="ja-JP" altLang="en-US" smtClean="0">
                <a:solidFill>
                  <a:srgbClr val="000000"/>
                </a:solidFill>
              </a:rPr>
              <a:pPr>
                <a:defRPr/>
              </a:pPr>
              <a:t>2023/11/8</a:t>
            </a:fld>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F4EC8FA-D348-49F9-8C1D-DA2D6ECD8155}"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07644741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01.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7"/>
            <a:ext cx="7772400" cy="1362075"/>
          </a:xfrm>
        </p:spPr>
        <p:txBody>
          <a:bodyPr anchor="t"/>
          <a:lstStyle>
            <a:lvl1pPr algn="l">
              <a:defRPr sz="3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ja-JP" altLang="en-US"/>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fld id="{2DA846B7-F31E-4B81-B4D0-FC5F1DAEAA33}" type="datetime1">
              <a:rPr lang="ja-JP" altLang="en-US" smtClean="0">
                <a:solidFill>
                  <a:srgbClr val="000000"/>
                </a:solidFill>
              </a:rPr>
              <a:pPr>
                <a:defRPr/>
              </a:pPr>
              <a:t>2023/11/8</a:t>
            </a:fld>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164182B-BE1B-4029-9B54-087F8A294144}"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54400412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02.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6"/>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6"/>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fld id="{C95B4C1B-C0BC-4268-9FEC-4EBE5939BCBD}" type="datetime1">
              <a:rPr lang="ja-JP" altLang="en-US" smtClean="0">
                <a:solidFill>
                  <a:srgbClr val="000000"/>
                </a:solidFill>
              </a:rPr>
              <a:pPr>
                <a:defRPr/>
              </a:pPr>
              <a:t>2023/11/8</a:t>
            </a:fld>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2A25B66-AF77-4870-B065-D2CE100C4F9C}"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40661193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03.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7" y="1535113"/>
            <a:ext cx="4041776"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7" y="2174875"/>
            <a:ext cx="4041776"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fld id="{E919C1DE-3EDB-4B1C-B5B5-3542F116328B}" type="datetime1">
              <a:rPr lang="ja-JP" altLang="en-US" smtClean="0">
                <a:solidFill>
                  <a:srgbClr val="000000"/>
                </a:solidFill>
              </a:rPr>
              <a:pPr>
                <a:defRPr/>
              </a:pPr>
              <a:t>2023/11/8</a:t>
            </a:fld>
            <a:endParaRPr lang="en-US" altLang="ja-JP">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1911CFB-86E5-409C-AEA5-AFE9B32C946F}"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51622433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0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fld id="{B18E14FF-5EF1-42C9-A8B3-07948023CB6F}" type="datetime1">
              <a:rPr lang="ja-JP" altLang="en-US" smtClean="0">
                <a:solidFill>
                  <a:srgbClr val="000000"/>
                </a:solidFill>
              </a:rPr>
              <a:pPr>
                <a:defRPr/>
              </a:pPr>
              <a:t>2023/11/8</a:t>
            </a:fld>
            <a:endParaRPr lang="en-US" altLang="ja-JP">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2521878-D1D0-499B-BC7F-3D4A7E75F005}"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626109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0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EEA4FE2A-479B-4A9C-BACF-2426C1F39AEC}" type="datetime1">
              <a:rPr lang="ja-JP" altLang="en-US" smtClean="0">
                <a:solidFill>
                  <a:srgbClr val="000000"/>
                </a:solidFill>
              </a:rPr>
              <a:pPr>
                <a:defRPr/>
              </a:pPr>
              <a:t>2023/11/8</a:t>
            </a:fld>
            <a:endParaRPr lang="en-US" altLang="ja-JP">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4D248FAC-5826-44B9-957F-1F8EC666CF36}"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407131730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06.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1500" b="1"/>
            </a:lvl1pPr>
          </a:lstStyle>
          <a:p>
            <a:r>
              <a:rPr lang="ja-JP" altLang="en-US"/>
              <a:t>マスタ タイトルの書式設定</a:t>
            </a:r>
          </a:p>
        </p:txBody>
      </p:sp>
      <p:sp>
        <p:nvSpPr>
          <p:cNvPr id="3" name="コンテンツ プレースホルダ 2"/>
          <p:cNvSpPr>
            <a:spLocks noGrp="1"/>
          </p:cNvSpPr>
          <p:nvPr>
            <p:ph idx="1"/>
          </p:nvPr>
        </p:nvSpPr>
        <p:spPr>
          <a:xfrm>
            <a:off x="3575053" y="273057"/>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3"/>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fld id="{CAE91840-EC03-4F7C-833F-20F55838FC5F}" type="datetime1">
              <a:rPr lang="ja-JP" altLang="en-US" smtClean="0">
                <a:solidFill>
                  <a:srgbClr val="000000"/>
                </a:solidFill>
              </a:rPr>
              <a:pPr>
                <a:defRPr/>
              </a:pPr>
              <a:t>2023/11/8</a:t>
            </a:fld>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F7BF6EC-8750-4870-A9EF-E00C7BC6E29E}"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95227813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07.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15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fld id="{7CD26DB3-EC09-45CE-8D9E-2924A3339BEE}" type="datetime1">
              <a:rPr lang="ja-JP" altLang="en-US" smtClean="0">
                <a:solidFill>
                  <a:srgbClr val="000000"/>
                </a:solidFill>
              </a:rPr>
              <a:pPr>
                <a:defRPr/>
              </a:pPr>
              <a:t>2023/11/8</a:t>
            </a:fld>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08F8CC7-8F4E-481B-978E-A1FC8BA52DFB}"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8147034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08.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fld id="{FDD7150A-91F2-46ED-9E6C-CC5C9916B26A}" type="datetime1">
              <a:rPr lang="ja-JP" altLang="en-US" smtClean="0">
                <a:solidFill>
                  <a:srgbClr val="000000"/>
                </a:solidFill>
              </a:rPr>
              <a:pPr>
                <a:defRPr/>
              </a:pPr>
              <a:t>2023/11/8</a:t>
            </a:fld>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2A8F508-9ADA-4E57-9D8E-EB550F6ABC0E}"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26447327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0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45"/>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645"/>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fld id="{A9444CCD-E6A4-4DC1-A1D8-D49C3D5ACDFB}" type="datetime1">
              <a:rPr lang="ja-JP" altLang="en-US" smtClean="0">
                <a:solidFill>
                  <a:srgbClr val="000000"/>
                </a:solidFill>
              </a:rPr>
              <a:pPr>
                <a:defRPr/>
              </a:pPr>
              <a:t>2023/11/8</a:t>
            </a:fld>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315C360-258B-48B1-B3F0-1577CC028F9C}"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413968050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3C5645B-E5F5-47B7-B4F2-AC0710AD1006}" type="datetimeFigureOut">
              <a:rPr lang="ja-JP" altLang="en-US" smtClean="0">
                <a:solidFill>
                  <a:prstClr val="black">
                    <a:tint val="75000"/>
                  </a:prstClr>
                </a:solidFill>
              </a:rPr>
              <a:pPr/>
              <a:t>2023/11/8</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9CCD044-C4E8-4AF1-B14E-3FF8101225D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294446079"/>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type="objAndTwoObj" preserve="1">
  <p:cSld name="タイトル、コンテンツ、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6"/>
            <a:ext cx="4038600" cy="4525963"/>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quarter" idx="2"/>
          </p:nvPr>
        </p:nvSpPr>
        <p:spPr>
          <a:xfrm>
            <a:off x="4648200" y="1600200"/>
            <a:ext cx="4038600" cy="2185988"/>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コンテンツ プレースホルダ 4"/>
          <p:cNvSpPr>
            <a:spLocks noGrp="1"/>
          </p:cNvSpPr>
          <p:nvPr>
            <p:ph sz="quarter" idx="3"/>
          </p:nvPr>
        </p:nvSpPr>
        <p:spPr>
          <a:xfrm>
            <a:off x="4648200" y="3938595"/>
            <a:ext cx="4038600" cy="2187575"/>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Rectangle 4"/>
          <p:cNvSpPr>
            <a:spLocks noGrp="1" noChangeArrowheads="1"/>
          </p:cNvSpPr>
          <p:nvPr>
            <p:ph type="dt" sz="half" idx="10"/>
          </p:nvPr>
        </p:nvSpPr>
        <p:spPr>
          <a:ln/>
        </p:spPr>
        <p:txBody>
          <a:bodyPr/>
          <a:lstStyle>
            <a:lvl1pPr>
              <a:defRPr/>
            </a:lvl1pPr>
          </a:lstStyle>
          <a:p>
            <a:pPr>
              <a:defRPr/>
            </a:pPr>
            <a:fld id="{4F457B51-5151-4260-8D50-96B6AE5431DC}" type="datetime1">
              <a:rPr lang="ja-JP" altLang="en-US" smtClean="0">
                <a:solidFill>
                  <a:srgbClr val="000000"/>
                </a:solidFill>
              </a:rPr>
              <a:pPr>
                <a:defRPr/>
              </a:pPr>
              <a:t>2023/11/8</a:t>
            </a:fld>
            <a:endParaRPr lang="en-US" altLang="ja-JP">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661C02FD-E929-45C2-A609-2BBD28C6C4D6}"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91729076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11.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a:t>マスタ タイトルの書式設定</a:t>
            </a:r>
          </a:p>
        </p:txBody>
      </p:sp>
      <p:sp>
        <p:nvSpPr>
          <p:cNvPr id="3" name="表プレースホルダ 2"/>
          <p:cNvSpPr>
            <a:spLocks noGrp="1"/>
          </p:cNvSpPr>
          <p:nvPr>
            <p:ph type="tbl" idx="1"/>
          </p:nvPr>
        </p:nvSpPr>
        <p:spPr>
          <a:xfrm>
            <a:off x="457200" y="1600206"/>
            <a:ext cx="8229600" cy="4525963"/>
          </a:xfrm>
        </p:spPr>
        <p:txBody>
          <a:bodyPr/>
          <a:lstStyle/>
          <a:p>
            <a:pPr lvl="0"/>
            <a:endParaRPr lang="ja-JP" altLang="en-US" noProof="0"/>
          </a:p>
        </p:txBody>
      </p:sp>
      <p:sp>
        <p:nvSpPr>
          <p:cNvPr id="4" name="Rectangle 4"/>
          <p:cNvSpPr>
            <a:spLocks noGrp="1" noChangeArrowheads="1"/>
          </p:cNvSpPr>
          <p:nvPr>
            <p:ph type="dt" sz="half" idx="10"/>
          </p:nvPr>
        </p:nvSpPr>
        <p:spPr>
          <a:ln/>
        </p:spPr>
        <p:txBody>
          <a:bodyPr/>
          <a:lstStyle>
            <a:lvl1pPr>
              <a:defRPr/>
            </a:lvl1pPr>
          </a:lstStyle>
          <a:p>
            <a:pPr>
              <a:defRPr/>
            </a:pPr>
            <a:fld id="{82028ED8-0E8A-42FC-BDBF-890168E2B31E}" type="datetime1">
              <a:rPr lang="ja-JP" altLang="en-US" smtClean="0">
                <a:solidFill>
                  <a:srgbClr val="000000"/>
                </a:solidFill>
              </a:rPr>
              <a:pPr>
                <a:defRPr/>
              </a:pPr>
              <a:t>2023/11/8</a:t>
            </a:fld>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9CF109B-B2C5-4553-BD34-C3CCD1EEF5C1}"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43930160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12.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57200" y="274645"/>
            <a:ext cx="8229600" cy="5851525"/>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3" name="Rectangle 4"/>
          <p:cNvSpPr>
            <a:spLocks noGrp="1" noChangeArrowheads="1"/>
          </p:cNvSpPr>
          <p:nvPr>
            <p:ph type="dt" sz="half" idx="10"/>
          </p:nvPr>
        </p:nvSpPr>
        <p:spPr>
          <a:ln/>
        </p:spPr>
        <p:txBody>
          <a:bodyPr/>
          <a:lstStyle>
            <a:lvl1pPr>
              <a:defRPr/>
            </a:lvl1pPr>
          </a:lstStyle>
          <a:p>
            <a:pPr>
              <a:defRPr/>
            </a:pPr>
            <a:fld id="{A63C2B90-91D4-49F2-BD6B-D7FF1A92CE34}" type="datetime1">
              <a:rPr lang="ja-JP" altLang="en-US" smtClean="0">
                <a:solidFill>
                  <a:srgbClr val="000000"/>
                </a:solidFill>
              </a:rPr>
              <a:pPr>
                <a:defRPr/>
              </a:pPr>
              <a:t>2023/11/8</a:t>
            </a:fld>
            <a:endParaRPr lang="en-US" altLang="ja-JP">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BF44CC5-8E59-4E82-9F98-DFFB0C6B9110}"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01044040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1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84"/>
            <a:ext cx="7772400" cy="1470025"/>
          </a:xfrm>
        </p:spPr>
        <p:txBody>
          <a:bodyPr/>
          <a:lstStyle/>
          <a:p>
            <a:r>
              <a:rPr kumimoji="1"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kumimoji="1" lang="ja-JP" altLang="en-US"/>
              <a:t>マスタ サブタイトルの書式設定</a:t>
            </a:r>
          </a:p>
        </p:txBody>
      </p:sp>
      <p:sp>
        <p:nvSpPr>
          <p:cNvPr id="4" name="日付プレースホルダ 3"/>
          <p:cNvSpPr>
            <a:spLocks noGrp="1"/>
          </p:cNvSpPr>
          <p:nvPr>
            <p:ph type="dt" sz="half" idx="10"/>
          </p:nvPr>
        </p:nvSpPr>
        <p:spPr/>
        <p:txBody>
          <a:bodyPr/>
          <a:lstStyle/>
          <a:p>
            <a:fld id="{E6222AA6-D09F-4F5C-8194-B48C24A1B234}" type="datetimeFigureOut">
              <a:rPr lang="ja-JP" altLang="en-US" smtClean="0">
                <a:solidFill>
                  <a:prstClr val="black">
                    <a:tint val="75000"/>
                  </a:prstClr>
                </a:solidFill>
              </a:rPr>
              <a:pPr/>
              <a:t>2023/11/8</a:t>
            </a:fld>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9CF7CCA8-9839-40A0-9F4B-126183449590}"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8651849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1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idx="1"/>
          </p:nvPr>
        </p:nvSpPr>
        <p:spPr/>
        <p:txBody>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E6222AA6-D09F-4F5C-8194-B48C24A1B234}" type="datetimeFigureOut">
              <a:rPr lang="ja-JP" altLang="en-US" smtClean="0">
                <a:solidFill>
                  <a:prstClr val="black">
                    <a:tint val="75000"/>
                  </a:prstClr>
                </a:solidFill>
              </a:rPr>
              <a:pPr/>
              <a:t>2023/11/8</a:t>
            </a:fld>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9CF7CCA8-9839-40A0-9F4B-126183449590}"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68233261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1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59"/>
            <a:ext cx="7772400" cy="1362075"/>
          </a:xfrm>
        </p:spPr>
        <p:txBody>
          <a:bodyPr anchor="t"/>
          <a:lstStyle>
            <a:lvl1pPr algn="l">
              <a:defRPr sz="3000" b="1" cap="all"/>
            </a:lvl1pPr>
          </a:lstStyle>
          <a:p>
            <a:r>
              <a:rPr kumimoji="1"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kumimoji="1" lang="ja-JP" altLang="en-US"/>
              <a:t>マスタ テキストの書式設定</a:t>
            </a:r>
          </a:p>
        </p:txBody>
      </p:sp>
      <p:sp>
        <p:nvSpPr>
          <p:cNvPr id="4" name="日付プレースホルダ 3"/>
          <p:cNvSpPr>
            <a:spLocks noGrp="1"/>
          </p:cNvSpPr>
          <p:nvPr>
            <p:ph type="dt" sz="half" idx="10"/>
          </p:nvPr>
        </p:nvSpPr>
        <p:spPr/>
        <p:txBody>
          <a:bodyPr/>
          <a:lstStyle/>
          <a:p>
            <a:fld id="{E6222AA6-D09F-4F5C-8194-B48C24A1B234}" type="datetimeFigureOut">
              <a:rPr lang="ja-JP" altLang="en-US" smtClean="0">
                <a:solidFill>
                  <a:prstClr val="black">
                    <a:tint val="75000"/>
                  </a:prstClr>
                </a:solidFill>
              </a:rPr>
              <a:pPr/>
              <a:t>2023/11/8</a:t>
            </a:fld>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9CF7CCA8-9839-40A0-9F4B-126183449590}"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26327754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1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sz="half" idx="1"/>
          </p:nvPr>
        </p:nvSpPr>
        <p:spPr>
          <a:xfrm>
            <a:off x="457200" y="1600206"/>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4648200" y="1600206"/>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 4"/>
          <p:cNvSpPr>
            <a:spLocks noGrp="1"/>
          </p:cNvSpPr>
          <p:nvPr>
            <p:ph type="dt" sz="half" idx="10"/>
          </p:nvPr>
        </p:nvSpPr>
        <p:spPr/>
        <p:txBody>
          <a:bodyPr/>
          <a:lstStyle/>
          <a:p>
            <a:fld id="{E6222AA6-D09F-4F5C-8194-B48C24A1B234}" type="datetimeFigureOut">
              <a:rPr lang="ja-JP" altLang="en-US" smtClean="0">
                <a:solidFill>
                  <a:prstClr val="black">
                    <a:tint val="75000"/>
                  </a:prstClr>
                </a:solidFill>
              </a:rPr>
              <a:pPr/>
              <a:t>2023/11/8</a:t>
            </a:fld>
            <a:endParaRPr lang="ja-JP" altLang="en-US" dirty="0">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9CF7CCA8-9839-40A0-9F4B-126183449590}"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34157834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1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4645029" y="1535113"/>
            <a:ext cx="4041776"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 テキストの書式設定</a:t>
            </a:r>
          </a:p>
        </p:txBody>
      </p:sp>
      <p:sp>
        <p:nvSpPr>
          <p:cNvPr id="6" name="コンテンツ プレースホルダ 5"/>
          <p:cNvSpPr>
            <a:spLocks noGrp="1"/>
          </p:cNvSpPr>
          <p:nvPr>
            <p:ph sz="quarter" idx="4"/>
          </p:nvPr>
        </p:nvSpPr>
        <p:spPr>
          <a:xfrm>
            <a:off x="4645029" y="2174875"/>
            <a:ext cx="4041776"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 6"/>
          <p:cNvSpPr>
            <a:spLocks noGrp="1"/>
          </p:cNvSpPr>
          <p:nvPr>
            <p:ph type="dt" sz="half" idx="10"/>
          </p:nvPr>
        </p:nvSpPr>
        <p:spPr/>
        <p:txBody>
          <a:bodyPr/>
          <a:lstStyle/>
          <a:p>
            <a:fld id="{E6222AA6-D09F-4F5C-8194-B48C24A1B234}" type="datetimeFigureOut">
              <a:rPr lang="ja-JP" altLang="en-US" smtClean="0">
                <a:solidFill>
                  <a:prstClr val="black">
                    <a:tint val="75000"/>
                  </a:prstClr>
                </a:solidFill>
              </a:rPr>
              <a:pPr/>
              <a:t>2023/11/8</a:t>
            </a:fld>
            <a:endParaRPr lang="ja-JP" altLang="en-US" dirty="0">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dirty="0">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9CF7CCA8-9839-40A0-9F4B-126183449590}"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78479255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1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日付プレースホルダ 2"/>
          <p:cNvSpPr>
            <a:spLocks noGrp="1"/>
          </p:cNvSpPr>
          <p:nvPr>
            <p:ph type="dt" sz="half" idx="10"/>
          </p:nvPr>
        </p:nvSpPr>
        <p:spPr/>
        <p:txBody>
          <a:bodyPr/>
          <a:lstStyle/>
          <a:p>
            <a:fld id="{E6222AA6-D09F-4F5C-8194-B48C24A1B234}" type="datetimeFigureOut">
              <a:rPr lang="ja-JP" altLang="en-US" smtClean="0">
                <a:solidFill>
                  <a:prstClr val="black">
                    <a:tint val="75000"/>
                  </a:prstClr>
                </a:solidFill>
              </a:rPr>
              <a:pPr/>
              <a:t>2023/11/8</a:t>
            </a:fld>
            <a:endParaRPr lang="ja-JP" altLang="en-US" dirty="0">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dirty="0">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9CF7CCA8-9839-40A0-9F4B-126183449590}"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413635687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1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E6222AA6-D09F-4F5C-8194-B48C24A1B234}" type="datetimeFigureOut">
              <a:rPr lang="ja-JP" altLang="en-US" smtClean="0">
                <a:solidFill>
                  <a:prstClr val="black">
                    <a:tint val="75000"/>
                  </a:prstClr>
                </a:solidFill>
              </a:rPr>
              <a:pPr/>
              <a:t>2023/11/8</a:t>
            </a:fld>
            <a:endParaRPr lang="ja-JP" altLang="en-US" dirty="0">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dirty="0">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9CF7CCA8-9839-40A0-9F4B-126183449590}"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38020036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3C5645B-E5F5-47B7-B4F2-AC0710AD1006}" type="datetimeFigureOut">
              <a:rPr lang="ja-JP" altLang="en-US" smtClean="0">
                <a:solidFill>
                  <a:prstClr val="black">
                    <a:tint val="75000"/>
                  </a:prstClr>
                </a:solidFill>
              </a:rPr>
              <a:pPr/>
              <a:t>2023/11/8</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9CCD044-C4E8-4AF1-B14E-3FF8101225D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931900679"/>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1500" b="1"/>
            </a:lvl1pPr>
          </a:lstStyle>
          <a:p>
            <a:r>
              <a:rPr kumimoji="1" lang="ja-JP" altLang="en-US"/>
              <a:t>マスタ タイトルの書式設定</a:t>
            </a:r>
          </a:p>
        </p:txBody>
      </p:sp>
      <p:sp>
        <p:nvSpPr>
          <p:cNvPr id="3" name="コンテンツ プレースホルダ 2"/>
          <p:cNvSpPr>
            <a:spLocks noGrp="1"/>
          </p:cNvSpPr>
          <p:nvPr>
            <p:ph idx="1"/>
          </p:nvPr>
        </p:nvSpPr>
        <p:spPr>
          <a:xfrm>
            <a:off x="3575052" y="273055"/>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 3"/>
          <p:cNvSpPr>
            <a:spLocks noGrp="1"/>
          </p:cNvSpPr>
          <p:nvPr>
            <p:ph type="body" sz="half" idx="2"/>
          </p:nvPr>
        </p:nvSpPr>
        <p:spPr>
          <a:xfrm>
            <a:off x="457200" y="1435103"/>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E6222AA6-D09F-4F5C-8194-B48C24A1B234}" type="datetimeFigureOut">
              <a:rPr lang="ja-JP" altLang="en-US" smtClean="0">
                <a:solidFill>
                  <a:prstClr val="black">
                    <a:tint val="75000"/>
                  </a:prstClr>
                </a:solidFill>
              </a:rPr>
              <a:pPr/>
              <a:t>2023/11/8</a:t>
            </a:fld>
            <a:endParaRPr lang="ja-JP" altLang="en-US" dirty="0">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9CF7CCA8-9839-40A0-9F4B-126183449590}"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8911644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2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1500" b="1"/>
            </a:lvl1pPr>
          </a:lstStyle>
          <a:p>
            <a:r>
              <a:rPr kumimoji="1"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kumimoji="1" lang="ja-JP" altLang="en-US" dirty="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E6222AA6-D09F-4F5C-8194-B48C24A1B234}" type="datetimeFigureOut">
              <a:rPr lang="ja-JP" altLang="en-US" smtClean="0">
                <a:solidFill>
                  <a:prstClr val="black">
                    <a:tint val="75000"/>
                  </a:prstClr>
                </a:solidFill>
              </a:rPr>
              <a:pPr/>
              <a:t>2023/11/8</a:t>
            </a:fld>
            <a:endParaRPr lang="ja-JP" altLang="en-US" dirty="0">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9CF7CCA8-9839-40A0-9F4B-126183449590}"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4088512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2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E6222AA6-D09F-4F5C-8194-B48C24A1B234}" type="datetimeFigureOut">
              <a:rPr lang="ja-JP" altLang="en-US" smtClean="0">
                <a:solidFill>
                  <a:prstClr val="black">
                    <a:tint val="75000"/>
                  </a:prstClr>
                </a:solidFill>
              </a:rPr>
              <a:pPr/>
              <a:t>2023/11/8</a:t>
            </a:fld>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9CF7CCA8-9839-40A0-9F4B-126183449590}"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67899306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2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42"/>
            <a:ext cx="2057400" cy="5851525"/>
          </a:xfrm>
        </p:spPr>
        <p:txBody>
          <a:bodyPr vert="eaVert"/>
          <a:lstStyle/>
          <a:p>
            <a:r>
              <a:rPr kumimoji="1" lang="ja-JP" altLang="en-US"/>
              <a:t>マスタ タイトルの書式設定</a:t>
            </a:r>
          </a:p>
        </p:txBody>
      </p:sp>
      <p:sp>
        <p:nvSpPr>
          <p:cNvPr id="3" name="縦書きテキスト プレースホルダ 2"/>
          <p:cNvSpPr>
            <a:spLocks noGrp="1"/>
          </p:cNvSpPr>
          <p:nvPr>
            <p:ph type="body" orient="vert" idx="1"/>
          </p:nvPr>
        </p:nvSpPr>
        <p:spPr>
          <a:xfrm>
            <a:off x="457200" y="274642"/>
            <a:ext cx="6019800" cy="5851525"/>
          </a:xfrm>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E6222AA6-D09F-4F5C-8194-B48C24A1B234}" type="datetimeFigureOut">
              <a:rPr lang="ja-JP" altLang="en-US" smtClean="0">
                <a:solidFill>
                  <a:prstClr val="black">
                    <a:tint val="75000"/>
                  </a:prstClr>
                </a:solidFill>
              </a:rPr>
              <a:pPr/>
              <a:t>2023/11/8</a:t>
            </a:fld>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9CF7CCA8-9839-40A0-9F4B-126183449590}"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33953824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24.xml><?xml version="1.0" encoding="utf-8"?>
<p:sldLayout xmlns:a="http://schemas.openxmlformats.org/drawingml/2006/main" xmlns:r="http://schemas.openxmlformats.org/officeDocument/2006/relationships" xmlns:p="http://schemas.openxmlformats.org/presentationml/2006/main" userDrawn="1">
  <p:cSld name="3_タイトルとコンテンツ">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タイトル 6"/>
          <p:cNvSpPr>
            <a:spLocks noGrp="1"/>
          </p:cNvSpPr>
          <p:nvPr>
            <p:ph type="title"/>
          </p:nvPr>
        </p:nvSpPr>
        <p:spPr/>
        <p:txBody>
          <a:bodyPr/>
          <a:lstStyle/>
          <a:p>
            <a:r>
              <a:rPr lang="ja-JP" altLang="en-US"/>
              <a:t>マスタ タイトルの書式設定</a:t>
            </a:r>
          </a:p>
        </p:txBody>
      </p:sp>
      <p:sp>
        <p:nvSpPr>
          <p:cNvPr id="9" name="テキスト プレースホルダ 8"/>
          <p:cNvSpPr>
            <a:spLocks noGrp="1"/>
          </p:cNvSpPr>
          <p:nvPr>
            <p:ph type="body" sz="quarter" idx="13"/>
          </p:nvPr>
        </p:nvSpPr>
        <p:spPr>
          <a:xfrm>
            <a:off x="1619250" y="908050"/>
            <a:ext cx="46039" cy="46038"/>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3"/>
          <p:cNvSpPr>
            <a:spLocks noGrp="1"/>
          </p:cNvSpPr>
          <p:nvPr>
            <p:ph type="dt" sz="half" idx="14"/>
          </p:nvPr>
        </p:nvSpPr>
        <p:spPr/>
        <p:txBody>
          <a:bodyPr/>
          <a:lstStyle>
            <a:lvl1pPr>
              <a:defRPr/>
            </a:lvl1pPr>
          </a:lstStyle>
          <a:p>
            <a:pPr>
              <a:defRPr/>
            </a:pPr>
            <a:fld id="{53237F6C-4440-4058-91EA-5F8A09C88EFF}" type="datetime1">
              <a:rPr lang="ja-JP" altLang="en-US" smtClean="0">
                <a:solidFill>
                  <a:prstClr val="black">
                    <a:tint val="75000"/>
                  </a:prstClr>
                </a:solidFill>
              </a:rPr>
              <a:pPr>
                <a:defRPr/>
              </a:pPr>
              <a:t>2023/11/8</a:t>
            </a:fld>
            <a:endParaRPr lang="ja-JP" altLang="en-US">
              <a:solidFill>
                <a:prstClr val="black">
                  <a:tint val="75000"/>
                </a:prstClr>
              </a:solidFill>
            </a:endParaRPr>
          </a:p>
        </p:txBody>
      </p:sp>
      <p:sp>
        <p:nvSpPr>
          <p:cNvPr id="6" name="フッター プレースホルダ 4"/>
          <p:cNvSpPr>
            <a:spLocks noGrp="1"/>
          </p:cNvSpPr>
          <p:nvPr>
            <p:ph type="ftr" sz="quarter" idx="15"/>
          </p:nvPr>
        </p:nvSpPr>
        <p:spPr/>
        <p:txBody>
          <a:bodyPr/>
          <a:lstStyle>
            <a:lvl1pPr>
              <a:defRPr/>
            </a:lvl1pPr>
          </a:lstStyle>
          <a:p>
            <a:pPr>
              <a:defRPr/>
            </a:pPr>
            <a:endParaRPr lang="en-US" altLang="ja-JP">
              <a:solidFill>
                <a:prstClr val="black">
                  <a:tint val="75000"/>
                </a:prstClr>
              </a:solidFill>
            </a:endParaRPr>
          </a:p>
        </p:txBody>
      </p:sp>
      <p:sp>
        <p:nvSpPr>
          <p:cNvPr id="8" name="スライド番号プレースホルダ 5"/>
          <p:cNvSpPr>
            <a:spLocks noGrp="1"/>
          </p:cNvSpPr>
          <p:nvPr>
            <p:ph type="sldNum" sz="quarter" idx="16"/>
          </p:nvPr>
        </p:nvSpPr>
        <p:spPr/>
        <p:txBody>
          <a:bodyPr/>
          <a:lstStyle>
            <a:lvl1pPr>
              <a:defRPr/>
            </a:lvl1pPr>
          </a:lstStyle>
          <a:p>
            <a:pPr>
              <a:defRPr/>
            </a:pPr>
            <a:fld id="{61E85C7F-4115-45D3-B27B-6F9B6BD4C78A}"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366280731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25.xml><?xml version="1.0" encoding="utf-8"?>
<p:sldLayout xmlns:a="http://schemas.openxmlformats.org/drawingml/2006/main" xmlns:r="http://schemas.openxmlformats.org/officeDocument/2006/relationships" xmlns:p="http://schemas.openxmlformats.org/presentationml/2006/main" type="objAndTwoObj">
  <p:cSld name="タイトル、コンテンツ、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6"/>
            <a:ext cx="4038600" cy="4525963"/>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quarter" idx="2"/>
          </p:nvPr>
        </p:nvSpPr>
        <p:spPr>
          <a:xfrm>
            <a:off x="4648200" y="1600200"/>
            <a:ext cx="4038600" cy="2185988"/>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コンテンツ プレースホルダ 4"/>
          <p:cNvSpPr>
            <a:spLocks noGrp="1"/>
          </p:cNvSpPr>
          <p:nvPr>
            <p:ph sz="quarter" idx="3"/>
          </p:nvPr>
        </p:nvSpPr>
        <p:spPr>
          <a:xfrm>
            <a:off x="4648200" y="3938592"/>
            <a:ext cx="4038600" cy="2187575"/>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Rectangle 4"/>
          <p:cNvSpPr>
            <a:spLocks noGrp="1" noChangeArrowheads="1"/>
          </p:cNvSpPr>
          <p:nvPr>
            <p:ph type="dt" sz="half" idx="10"/>
          </p:nvPr>
        </p:nvSpPr>
        <p:spPr>
          <a:ln/>
        </p:spPr>
        <p:txBody>
          <a:bodyPr/>
          <a:lstStyle>
            <a:lvl1pPr>
              <a:defRPr/>
            </a:lvl1pPr>
          </a:lstStyle>
          <a:p>
            <a:pPr>
              <a:defRPr/>
            </a:pPr>
            <a:fld id="{40E16120-E89B-4EC1-9CC7-B4FE3CED688D}" type="datetime1">
              <a:rPr lang="ja-JP" altLang="en-US" smtClean="0">
                <a:solidFill>
                  <a:prstClr val="black">
                    <a:tint val="75000"/>
                  </a:prstClr>
                </a:solidFill>
              </a:rPr>
              <a:pPr>
                <a:defRPr/>
              </a:pPr>
              <a:t>2023/11/8</a:t>
            </a:fld>
            <a:endParaRPr lang="en-US" altLang="ja-JP">
              <a:solidFill>
                <a:prstClr val="black">
                  <a:tint val="75000"/>
                </a:prstClr>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ltLang="ja-JP">
              <a:solidFill>
                <a:prstClr val="black">
                  <a:tint val="75000"/>
                </a:prstClr>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36BDC335-13EA-4B28-9810-C3904A90F165}" type="slidenum">
              <a:rPr lang="en-US" altLang="ja-JP">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400111792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2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5539"/>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215"/>
            </a:lvl1pPr>
            <a:lvl2pPr marL="422052" indent="0" algn="ctr">
              <a:buNone/>
              <a:defRPr sz="1846"/>
            </a:lvl2pPr>
            <a:lvl3pPr marL="844104" indent="0" algn="ctr">
              <a:buNone/>
              <a:defRPr sz="1662"/>
            </a:lvl3pPr>
            <a:lvl4pPr marL="1266155" indent="0" algn="ctr">
              <a:buNone/>
              <a:defRPr sz="1477"/>
            </a:lvl4pPr>
            <a:lvl5pPr marL="1688208" indent="0" algn="ctr">
              <a:buNone/>
              <a:defRPr sz="1477"/>
            </a:lvl5pPr>
            <a:lvl6pPr marL="2110259" indent="0" algn="ctr">
              <a:buNone/>
              <a:defRPr sz="1477"/>
            </a:lvl6pPr>
            <a:lvl7pPr marL="2532312" indent="0" algn="ctr">
              <a:buNone/>
              <a:defRPr sz="1477"/>
            </a:lvl7pPr>
            <a:lvl8pPr marL="2954363" indent="0" algn="ctr">
              <a:buNone/>
              <a:defRPr sz="1477"/>
            </a:lvl8pPr>
            <a:lvl9pPr marL="3376415" indent="0" algn="ctr">
              <a:buNone/>
              <a:defRPr sz="1477"/>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HGPｺﾞｼｯｸM" panose="020B0600000000000000" pitchFamily="50" charset="-128"/>
                <a:ea typeface="HGPｺﾞｼｯｸM" panose="020B0600000000000000" pitchFamily="50" charset="-128"/>
              </a:defRPr>
            </a:lvl1pPr>
          </a:lstStyle>
          <a:p>
            <a:pPr>
              <a:defRPr/>
            </a:pPr>
            <a:fld id="{617FD6E9-A864-4BCA-8C7A-5641892F1AC9}" type="datetimeFigureOut">
              <a:rPr lang="ja-JP" altLang="en-US" smtClean="0"/>
              <a:pPr>
                <a:defRPr/>
              </a:pPr>
              <a:t>2023/11/8</a:t>
            </a:fld>
            <a:endParaRPr lang="ja-JP" alt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HGPｺﾞｼｯｸM" panose="020B0600000000000000" pitchFamily="50" charset="-128"/>
                <a:ea typeface="HGPｺﾞｼｯｸM" panose="020B0600000000000000" pitchFamily="50" charset="-128"/>
              </a:defRPr>
            </a:lvl1pPr>
          </a:lstStyle>
          <a:p>
            <a:pPr>
              <a:defRPr/>
            </a:pPr>
            <a:endParaRPr lang="ja-JP" alt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HGPｺﾞｼｯｸM" panose="020B0600000000000000" pitchFamily="50" charset="-128"/>
                <a:ea typeface="HGPｺﾞｼｯｸM" panose="020B0600000000000000" pitchFamily="50" charset="-128"/>
              </a:defRPr>
            </a:lvl1pPr>
          </a:lstStyle>
          <a:p>
            <a:pPr>
              <a:defRPr/>
            </a:pPr>
            <a:fld id="{DC7A0B9C-42DD-4FDD-B239-E3BE23C1C943}" type="slidenum">
              <a:rPr lang="ja-JP" altLang="en-US"/>
              <a:pPr>
                <a:defRPr/>
              </a:pPr>
              <a:t>‹#›</a:t>
            </a:fld>
            <a:endParaRPr lang="ja-JP" altLang="en-US"/>
          </a:p>
        </p:txBody>
      </p:sp>
    </p:spTree>
    <p:extLst>
      <p:ext uri="{BB962C8B-B14F-4D97-AF65-F5344CB8AC3E}">
        <p14:creationId xmlns:p14="http://schemas.microsoft.com/office/powerpoint/2010/main" val="283081285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2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HGPｺﾞｼｯｸM" panose="020B0600000000000000" pitchFamily="50" charset="-128"/>
                <a:ea typeface="HGPｺﾞｼｯｸM" panose="020B0600000000000000" pitchFamily="50" charset="-128"/>
              </a:defRPr>
            </a:lvl1pPr>
          </a:lstStyle>
          <a:p>
            <a:pPr>
              <a:defRPr/>
            </a:pPr>
            <a:fld id="{617FD6E9-A864-4BCA-8C7A-5641892F1AC9}" type="datetimeFigureOut">
              <a:rPr lang="ja-JP" altLang="en-US" smtClean="0"/>
              <a:pPr>
                <a:defRPr/>
              </a:pPr>
              <a:t>2023/11/8</a:t>
            </a:fld>
            <a:endParaRPr lang="ja-JP" alt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HGPｺﾞｼｯｸM" panose="020B0600000000000000" pitchFamily="50" charset="-128"/>
                <a:ea typeface="HGPｺﾞｼｯｸM" panose="020B0600000000000000" pitchFamily="50" charset="-128"/>
              </a:defRPr>
            </a:lvl1pPr>
          </a:lstStyle>
          <a:p>
            <a:pPr>
              <a:defRPr/>
            </a:pPr>
            <a:endParaRPr lang="ja-JP" alt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HGPｺﾞｼｯｸM" panose="020B0600000000000000" pitchFamily="50" charset="-128"/>
                <a:ea typeface="HGPｺﾞｼｯｸM" panose="020B0600000000000000" pitchFamily="50" charset="-128"/>
              </a:defRPr>
            </a:lvl1pPr>
          </a:lstStyle>
          <a:p>
            <a:pPr>
              <a:defRPr/>
            </a:pPr>
            <a:fld id="{C0C42EB9-E037-4836-8A9F-B8E2CB0AEACD}" type="slidenum">
              <a:rPr lang="ja-JP" altLang="en-US"/>
              <a:pPr>
                <a:defRPr/>
              </a:pPr>
              <a:t>‹#›</a:t>
            </a:fld>
            <a:endParaRPr lang="ja-JP" altLang="en-US"/>
          </a:p>
        </p:txBody>
      </p:sp>
    </p:spTree>
    <p:extLst>
      <p:ext uri="{BB962C8B-B14F-4D97-AF65-F5344CB8AC3E}">
        <p14:creationId xmlns:p14="http://schemas.microsoft.com/office/powerpoint/2010/main" val="380743649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2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91" y="1709745"/>
            <a:ext cx="7886700" cy="2852737"/>
          </a:xfrm>
        </p:spPr>
        <p:txBody>
          <a:bodyPr anchor="b"/>
          <a:lstStyle>
            <a:lvl1pPr>
              <a:defRPr sz="5539"/>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91" y="4589470"/>
            <a:ext cx="7886700" cy="1500187"/>
          </a:xfrm>
        </p:spPr>
        <p:txBody>
          <a:bodyPr/>
          <a:lstStyle>
            <a:lvl1pPr marL="0" indent="0">
              <a:buNone/>
              <a:defRPr sz="2215">
                <a:solidFill>
                  <a:schemeClr val="tx1"/>
                </a:solidFill>
              </a:defRPr>
            </a:lvl1pPr>
            <a:lvl2pPr marL="422052" indent="0">
              <a:buNone/>
              <a:defRPr sz="1846">
                <a:solidFill>
                  <a:schemeClr val="tx1">
                    <a:tint val="75000"/>
                  </a:schemeClr>
                </a:solidFill>
              </a:defRPr>
            </a:lvl2pPr>
            <a:lvl3pPr marL="844104" indent="0">
              <a:buNone/>
              <a:defRPr sz="1662">
                <a:solidFill>
                  <a:schemeClr val="tx1">
                    <a:tint val="75000"/>
                  </a:schemeClr>
                </a:solidFill>
              </a:defRPr>
            </a:lvl3pPr>
            <a:lvl4pPr marL="1266155" indent="0">
              <a:buNone/>
              <a:defRPr sz="1477">
                <a:solidFill>
                  <a:schemeClr val="tx1">
                    <a:tint val="75000"/>
                  </a:schemeClr>
                </a:solidFill>
              </a:defRPr>
            </a:lvl4pPr>
            <a:lvl5pPr marL="1688208" indent="0">
              <a:buNone/>
              <a:defRPr sz="1477">
                <a:solidFill>
                  <a:schemeClr val="tx1">
                    <a:tint val="75000"/>
                  </a:schemeClr>
                </a:solidFill>
              </a:defRPr>
            </a:lvl5pPr>
            <a:lvl6pPr marL="2110259" indent="0">
              <a:buNone/>
              <a:defRPr sz="1477">
                <a:solidFill>
                  <a:schemeClr val="tx1">
                    <a:tint val="75000"/>
                  </a:schemeClr>
                </a:solidFill>
              </a:defRPr>
            </a:lvl6pPr>
            <a:lvl7pPr marL="2532312" indent="0">
              <a:buNone/>
              <a:defRPr sz="1477">
                <a:solidFill>
                  <a:schemeClr val="tx1">
                    <a:tint val="75000"/>
                  </a:schemeClr>
                </a:solidFill>
              </a:defRPr>
            </a:lvl7pPr>
            <a:lvl8pPr marL="2954363" indent="0">
              <a:buNone/>
              <a:defRPr sz="1477">
                <a:solidFill>
                  <a:schemeClr val="tx1">
                    <a:tint val="75000"/>
                  </a:schemeClr>
                </a:solidFill>
              </a:defRPr>
            </a:lvl8pPr>
            <a:lvl9pPr marL="3376415" indent="0">
              <a:buNone/>
              <a:defRPr sz="1477">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HGPｺﾞｼｯｸM" panose="020B0600000000000000" pitchFamily="50" charset="-128"/>
                <a:ea typeface="HGPｺﾞｼｯｸM" panose="020B0600000000000000" pitchFamily="50" charset="-128"/>
              </a:defRPr>
            </a:lvl1pPr>
          </a:lstStyle>
          <a:p>
            <a:pPr>
              <a:defRPr/>
            </a:pPr>
            <a:fld id="{617FD6E9-A864-4BCA-8C7A-5641892F1AC9}" type="datetimeFigureOut">
              <a:rPr lang="ja-JP" altLang="en-US" smtClean="0"/>
              <a:pPr>
                <a:defRPr/>
              </a:pPr>
              <a:t>2023/11/8</a:t>
            </a:fld>
            <a:endParaRPr lang="ja-JP" alt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HGPｺﾞｼｯｸM" panose="020B0600000000000000" pitchFamily="50" charset="-128"/>
                <a:ea typeface="HGPｺﾞｼｯｸM" panose="020B0600000000000000" pitchFamily="50" charset="-128"/>
              </a:defRPr>
            </a:lvl1pPr>
          </a:lstStyle>
          <a:p>
            <a:pPr>
              <a:defRPr/>
            </a:pPr>
            <a:endParaRPr lang="ja-JP" alt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HGPｺﾞｼｯｸM" panose="020B0600000000000000" pitchFamily="50" charset="-128"/>
                <a:ea typeface="HGPｺﾞｼｯｸM" panose="020B0600000000000000" pitchFamily="50" charset="-128"/>
              </a:defRPr>
            </a:lvl1pPr>
          </a:lstStyle>
          <a:p>
            <a:pPr>
              <a:defRPr/>
            </a:pPr>
            <a:fld id="{60DEF942-FDD3-444D-B2CE-BE203BAA5A02}" type="slidenum">
              <a:rPr lang="ja-JP" altLang="en-US"/>
              <a:pPr>
                <a:defRPr/>
              </a:pPr>
              <a:t>‹#›</a:t>
            </a:fld>
            <a:endParaRPr lang="ja-JP" altLang="en-US"/>
          </a:p>
        </p:txBody>
      </p:sp>
    </p:spTree>
    <p:extLst>
      <p:ext uri="{BB962C8B-B14F-4D97-AF65-F5344CB8AC3E}">
        <p14:creationId xmlns:p14="http://schemas.microsoft.com/office/powerpoint/2010/main" val="282381148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2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HGPｺﾞｼｯｸM" panose="020B0600000000000000" pitchFamily="50" charset="-128"/>
                <a:ea typeface="HGPｺﾞｼｯｸM" panose="020B0600000000000000" pitchFamily="50" charset="-128"/>
              </a:defRPr>
            </a:lvl1pPr>
          </a:lstStyle>
          <a:p>
            <a:pPr>
              <a:defRPr/>
            </a:pPr>
            <a:fld id="{617FD6E9-A864-4BCA-8C7A-5641892F1AC9}" type="datetimeFigureOut">
              <a:rPr lang="ja-JP" altLang="en-US" smtClean="0"/>
              <a:pPr>
                <a:defRPr/>
              </a:pPr>
              <a:t>2023/11/8</a:t>
            </a:fld>
            <a:endParaRPr lang="ja-JP" alt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HGPｺﾞｼｯｸM" panose="020B0600000000000000" pitchFamily="50" charset="-128"/>
                <a:ea typeface="HGPｺﾞｼｯｸM" panose="020B0600000000000000" pitchFamily="50" charset="-128"/>
              </a:defRPr>
            </a:lvl1pPr>
          </a:lstStyle>
          <a:p>
            <a:pPr>
              <a:defRPr/>
            </a:pPr>
            <a:endParaRPr lang="ja-JP" alt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HGPｺﾞｼｯｸM" panose="020B0600000000000000" pitchFamily="50" charset="-128"/>
                <a:ea typeface="HGPｺﾞｼｯｸM" panose="020B0600000000000000" pitchFamily="50" charset="-128"/>
              </a:defRPr>
            </a:lvl1pPr>
          </a:lstStyle>
          <a:p>
            <a:pPr>
              <a:defRPr/>
            </a:pPr>
            <a:fld id="{A9B6935C-2C1F-4B9C-9409-0B28BCDD177A}" type="slidenum">
              <a:rPr lang="ja-JP" altLang="en-US"/>
              <a:pPr>
                <a:defRPr/>
              </a:pPr>
              <a:t>‹#›</a:t>
            </a:fld>
            <a:endParaRPr lang="ja-JP" altLang="en-US"/>
          </a:p>
        </p:txBody>
      </p:sp>
    </p:spTree>
    <p:extLst>
      <p:ext uri="{BB962C8B-B14F-4D97-AF65-F5344CB8AC3E}">
        <p14:creationId xmlns:p14="http://schemas.microsoft.com/office/powerpoint/2010/main" val="142261523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3C5645B-E5F5-47B7-B4F2-AC0710AD1006}" type="datetimeFigureOut">
              <a:rPr lang="ja-JP" altLang="en-US" smtClean="0">
                <a:solidFill>
                  <a:prstClr val="black">
                    <a:tint val="75000"/>
                  </a:prstClr>
                </a:solidFill>
              </a:rPr>
              <a:pPr/>
              <a:t>2023/11/8</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9CCD044-C4E8-4AF1-B14E-3FF8101225D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707158386"/>
      </p:ext>
    </p:extLst>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3" y="365129"/>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3" y="1681163"/>
            <a:ext cx="3868340" cy="823912"/>
          </a:xfrm>
        </p:spPr>
        <p:txBody>
          <a:bodyPr anchor="b"/>
          <a:lstStyle>
            <a:lvl1pPr marL="0" indent="0">
              <a:buNone/>
              <a:defRPr sz="2215" b="1"/>
            </a:lvl1pPr>
            <a:lvl2pPr marL="422052" indent="0">
              <a:buNone/>
              <a:defRPr sz="1846" b="1"/>
            </a:lvl2pPr>
            <a:lvl3pPr marL="844104" indent="0">
              <a:buNone/>
              <a:defRPr sz="1662" b="1"/>
            </a:lvl3pPr>
            <a:lvl4pPr marL="1266155" indent="0">
              <a:buNone/>
              <a:defRPr sz="1477" b="1"/>
            </a:lvl4pPr>
            <a:lvl5pPr marL="1688208" indent="0">
              <a:buNone/>
              <a:defRPr sz="1477" b="1"/>
            </a:lvl5pPr>
            <a:lvl6pPr marL="2110259" indent="0">
              <a:buNone/>
              <a:defRPr sz="1477" b="1"/>
            </a:lvl6pPr>
            <a:lvl7pPr marL="2532312" indent="0">
              <a:buNone/>
              <a:defRPr sz="1477" b="1"/>
            </a:lvl7pPr>
            <a:lvl8pPr marL="2954363" indent="0">
              <a:buNone/>
              <a:defRPr sz="1477" b="1"/>
            </a:lvl8pPr>
            <a:lvl9pPr marL="3376415" indent="0">
              <a:buNone/>
              <a:defRPr sz="1477" b="1"/>
            </a:lvl9pPr>
          </a:lstStyle>
          <a:p>
            <a:pPr lvl="0"/>
            <a:r>
              <a:rPr lang="ja-JP" altLang="en-US"/>
              <a:t>マスター テキストの書式設定</a:t>
            </a:r>
          </a:p>
        </p:txBody>
      </p:sp>
      <p:sp>
        <p:nvSpPr>
          <p:cNvPr id="4" name="Content Placeholder 3"/>
          <p:cNvSpPr>
            <a:spLocks noGrp="1"/>
          </p:cNvSpPr>
          <p:nvPr>
            <p:ph sz="half" idx="2"/>
          </p:nvPr>
        </p:nvSpPr>
        <p:spPr>
          <a:xfrm>
            <a:off x="629843"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215" b="1"/>
            </a:lvl1pPr>
            <a:lvl2pPr marL="422052" indent="0">
              <a:buNone/>
              <a:defRPr sz="1846" b="1"/>
            </a:lvl2pPr>
            <a:lvl3pPr marL="844104" indent="0">
              <a:buNone/>
              <a:defRPr sz="1662" b="1"/>
            </a:lvl3pPr>
            <a:lvl4pPr marL="1266155" indent="0">
              <a:buNone/>
              <a:defRPr sz="1477" b="1"/>
            </a:lvl4pPr>
            <a:lvl5pPr marL="1688208" indent="0">
              <a:buNone/>
              <a:defRPr sz="1477" b="1"/>
            </a:lvl5pPr>
            <a:lvl6pPr marL="2110259" indent="0">
              <a:buNone/>
              <a:defRPr sz="1477" b="1"/>
            </a:lvl6pPr>
            <a:lvl7pPr marL="2532312" indent="0">
              <a:buNone/>
              <a:defRPr sz="1477" b="1"/>
            </a:lvl7pPr>
            <a:lvl8pPr marL="2954363" indent="0">
              <a:buNone/>
              <a:defRPr sz="1477" b="1"/>
            </a:lvl8pPr>
            <a:lvl9pPr marL="3376415" indent="0">
              <a:buNone/>
              <a:defRPr sz="1477"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a:latin typeface="HGPｺﾞｼｯｸM" panose="020B0600000000000000" pitchFamily="50" charset="-128"/>
                <a:ea typeface="HGPｺﾞｼｯｸM" panose="020B0600000000000000" pitchFamily="50" charset="-128"/>
              </a:defRPr>
            </a:lvl1pPr>
          </a:lstStyle>
          <a:p>
            <a:pPr>
              <a:defRPr/>
            </a:pPr>
            <a:fld id="{617FD6E9-A864-4BCA-8C7A-5641892F1AC9}" type="datetimeFigureOut">
              <a:rPr lang="ja-JP" altLang="en-US" smtClean="0"/>
              <a:pPr>
                <a:defRPr/>
              </a:pPr>
              <a:t>2023/11/8</a:t>
            </a:fld>
            <a:endParaRPr lang="ja-JP" altLang="en-US"/>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a:latin typeface="HGPｺﾞｼｯｸM" panose="020B0600000000000000" pitchFamily="50" charset="-128"/>
                <a:ea typeface="HGPｺﾞｼｯｸM" panose="020B0600000000000000" pitchFamily="50" charset="-128"/>
              </a:defRPr>
            </a:lvl1pPr>
          </a:lstStyle>
          <a:p>
            <a:pPr>
              <a:defRPr/>
            </a:pPr>
            <a:endParaRPr lang="ja-JP" altLang="en-US"/>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a:latin typeface="HGPｺﾞｼｯｸM" panose="020B0600000000000000" pitchFamily="50" charset="-128"/>
                <a:ea typeface="HGPｺﾞｼｯｸM" panose="020B0600000000000000" pitchFamily="50" charset="-128"/>
              </a:defRPr>
            </a:lvl1pPr>
          </a:lstStyle>
          <a:p>
            <a:pPr>
              <a:defRPr/>
            </a:pPr>
            <a:fld id="{836E03E1-080F-472F-9B1E-37059ECE7A53}" type="slidenum">
              <a:rPr lang="ja-JP" altLang="en-US"/>
              <a:pPr>
                <a:defRPr/>
              </a:pPr>
              <a:t>‹#›</a:t>
            </a:fld>
            <a:endParaRPr lang="ja-JP" altLang="en-US"/>
          </a:p>
        </p:txBody>
      </p:sp>
    </p:spTree>
    <p:extLst>
      <p:ext uri="{BB962C8B-B14F-4D97-AF65-F5344CB8AC3E}">
        <p14:creationId xmlns:p14="http://schemas.microsoft.com/office/powerpoint/2010/main" val="322991305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3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a:latin typeface="HGPｺﾞｼｯｸM" panose="020B0600000000000000" pitchFamily="50" charset="-128"/>
                <a:ea typeface="HGPｺﾞｼｯｸM" panose="020B0600000000000000" pitchFamily="50" charset="-128"/>
              </a:defRPr>
            </a:lvl1pPr>
          </a:lstStyle>
          <a:p>
            <a:pPr>
              <a:defRPr/>
            </a:pPr>
            <a:fld id="{617FD6E9-A864-4BCA-8C7A-5641892F1AC9}" type="datetimeFigureOut">
              <a:rPr lang="ja-JP" altLang="en-US" smtClean="0"/>
              <a:pPr>
                <a:defRPr/>
              </a:pPr>
              <a:t>2023/11/8</a:t>
            </a:fld>
            <a:endParaRPr lang="ja-JP" altLang="en-US"/>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a:latin typeface="HGPｺﾞｼｯｸM" panose="020B0600000000000000" pitchFamily="50" charset="-128"/>
                <a:ea typeface="HGPｺﾞｼｯｸM" panose="020B0600000000000000" pitchFamily="50" charset="-128"/>
              </a:defRPr>
            </a:lvl1pPr>
          </a:lstStyle>
          <a:p>
            <a:pPr>
              <a:defRPr/>
            </a:pPr>
            <a:endParaRPr lang="ja-JP" altLang="en-US"/>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a:latin typeface="HGPｺﾞｼｯｸM" panose="020B0600000000000000" pitchFamily="50" charset="-128"/>
                <a:ea typeface="HGPｺﾞｼｯｸM" panose="020B0600000000000000" pitchFamily="50" charset="-128"/>
              </a:defRPr>
            </a:lvl1pPr>
          </a:lstStyle>
          <a:p>
            <a:pPr>
              <a:defRPr/>
            </a:pPr>
            <a:fld id="{7BA8CAB5-B80A-4DC2-BDB7-C1CA0EF8E877}" type="slidenum">
              <a:rPr lang="ja-JP" altLang="en-US"/>
              <a:pPr>
                <a:defRPr/>
              </a:pPr>
              <a:t>‹#›</a:t>
            </a:fld>
            <a:endParaRPr lang="ja-JP" altLang="en-US"/>
          </a:p>
        </p:txBody>
      </p:sp>
    </p:spTree>
    <p:extLst>
      <p:ext uri="{BB962C8B-B14F-4D97-AF65-F5344CB8AC3E}">
        <p14:creationId xmlns:p14="http://schemas.microsoft.com/office/powerpoint/2010/main" val="275558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3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a:latin typeface="HGPｺﾞｼｯｸM" panose="020B0600000000000000" pitchFamily="50" charset="-128"/>
                <a:ea typeface="HGPｺﾞｼｯｸM" panose="020B0600000000000000" pitchFamily="50" charset="-128"/>
              </a:defRPr>
            </a:lvl1pPr>
          </a:lstStyle>
          <a:p>
            <a:pPr>
              <a:defRPr/>
            </a:pPr>
            <a:fld id="{617FD6E9-A864-4BCA-8C7A-5641892F1AC9}" type="datetimeFigureOut">
              <a:rPr lang="ja-JP" altLang="en-US" smtClean="0"/>
              <a:pPr>
                <a:defRPr/>
              </a:pPr>
              <a:t>2023/11/8</a:t>
            </a:fld>
            <a:endParaRPr lang="ja-JP" altLang="en-U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a:latin typeface="HGPｺﾞｼｯｸM" panose="020B0600000000000000" pitchFamily="50" charset="-128"/>
                <a:ea typeface="HGPｺﾞｼｯｸM" panose="020B0600000000000000" pitchFamily="50" charset="-128"/>
              </a:defRPr>
            </a:lvl1pPr>
          </a:lstStyle>
          <a:p>
            <a:pPr>
              <a:defRPr/>
            </a:pPr>
            <a:endParaRPr lang="ja-JP" altLang="en-US"/>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a:latin typeface="HGPｺﾞｼｯｸM" panose="020B0600000000000000" pitchFamily="50" charset="-128"/>
                <a:ea typeface="HGPｺﾞｼｯｸM" panose="020B0600000000000000" pitchFamily="50" charset="-128"/>
              </a:defRPr>
            </a:lvl1pPr>
          </a:lstStyle>
          <a:p>
            <a:pPr>
              <a:defRPr/>
            </a:pPr>
            <a:fld id="{1C0B72C0-975F-484A-9C4C-D60942427DEE}" type="slidenum">
              <a:rPr lang="ja-JP" altLang="en-US"/>
              <a:pPr>
                <a:defRPr/>
              </a:pPr>
              <a:t>‹#›</a:t>
            </a:fld>
            <a:endParaRPr lang="ja-JP" altLang="en-US"/>
          </a:p>
        </p:txBody>
      </p:sp>
    </p:spTree>
    <p:extLst>
      <p:ext uri="{BB962C8B-B14F-4D97-AF65-F5344CB8AC3E}">
        <p14:creationId xmlns:p14="http://schemas.microsoft.com/office/powerpoint/2010/main" val="7627025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33.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4" y="457200"/>
            <a:ext cx="2949178" cy="1600200"/>
          </a:xfrm>
        </p:spPr>
        <p:txBody>
          <a:bodyPr anchor="b"/>
          <a:lstStyle>
            <a:lvl1pPr>
              <a:defRPr sz="2954"/>
            </a:lvl1pPr>
          </a:lstStyle>
          <a:p>
            <a:r>
              <a:rPr lang="ja-JP" altLang="en-US"/>
              <a:t>マスター タイトルの書式設定</a:t>
            </a:r>
            <a:endParaRPr lang="en-US" dirty="0"/>
          </a:p>
        </p:txBody>
      </p:sp>
      <p:sp>
        <p:nvSpPr>
          <p:cNvPr id="3" name="Content Placeholder 2"/>
          <p:cNvSpPr>
            <a:spLocks noGrp="1"/>
          </p:cNvSpPr>
          <p:nvPr>
            <p:ph idx="1"/>
          </p:nvPr>
        </p:nvSpPr>
        <p:spPr>
          <a:xfrm>
            <a:off x="3887392" y="987432"/>
            <a:ext cx="4629150" cy="4873625"/>
          </a:xfrm>
        </p:spPr>
        <p:txBody>
          <a:bodyPr/>
          <a:lstStyle>
            <a:lvl1pPr>
              <a:defRPr sz="2954"/>
            </a:lvl1pPr>
            <a:lvl2pPr>
              <a:defRPr sz="2585"/>
            </a:lvl2pPr>
            <a:lvl3pPr>
              <a:defRPr sz="2215"/>
            </a:lvl3pPr>
            <a:lvl4pPr>
              <a:defRPr sz="1846"/>
            </a:lvl4pPr>
            <a:lvl5pPr>
              <a:defRPr sz="1846"/>
            </a:lvl5pPr>
            <a:lvl6pPr>
              <a:defRPr sz="1846"/>
            </a:lvl6pPr>
            <a:lvl7pPr>
              <a:defRPr sz="1846"/>
            </a:lvl7pPr>
            <a:lvl8pPr>
              <a:defRPr sz="1846"/>
            </a:lvl8pPr>
            <a:lvl9pPr>
              <a:defRPr sz="1846"/>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4" y="2057400"/>
            <a:ext cx="2949178" cy="3811588"/>
          </a:xfrm>
        </p:spPr>
        <p:txBody>
          <a:bodyPr/>
          <a:lstStyle>
            <a:lvl1pPr marL="0" indent="0">
              <a:buNone/>
              <a:defRPr sz="1477"/>
            </a:lvl1pPr>
            <a:lvl2pPr marL="422052" indent="0">
              <a:buNone/>
              <a:defRPr sz="1292"/>
            </a:lvl2pPr>
            <a:lvl3pPr marL="844104" indent="0">
              <a:buNone/>
              <a:defRPr sz="1108"/>
            </a:lvl3pPr>
            <a:lvl4pPr marL="1266155" indent="0">
              <a:buNone/>
              <a:defRPr sz="923"/>
            </a:lvl4pPr>
            <a:lvl5pPr marL="1688208" indent="0">
              <a:buNone/>
              <a:defRPr sz="923"/>
            </a:lvl5pPr>
            <a:lvl6pPr marL="2110259" indent="0">
              <a:buNone/>
              <a:defRPr sz="923"/>
            </a:lvl6pPr>
            <a:lvl7pPr marL="2532312" indent="0">
              <a:buNone/>
              <a:defRPr sz="923"/>
            </a:lvl7pPr>
            <a:lvl8pPr marL="2954363" indent="0">
              <a:buNone/>
              <a:defRPr sz="923"/>
            </a:lvl8pPr>
            <a:lvl9pPr marL="3376415" indent="0">
              <a:buNone/>
              <a:defRPr sz="923"/>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HGPｺﾞｼｯｸM" panose="020B0600000000000000" pitchFamily="50" charset="-128"/>
                <a:ea typeface="HGPｺﾞｼｯｸM" panose="020B0600000000000000" pitchFamily="50" charset="-128"/>
              </a:defRPr>
            </a:lvl1pPr>
          </a:lstStyle>
          <a:p>
            <a:pPr>
              <a:defRPr/>
            </a:pPr>
            <a:fld id="{617FD6E9-A864-4BCA-8C7A-5641892F1AC9}" type="datetimeFigureOut">
              <a:rPr lang="ja-JP" altLang="en-US" smtClean="0"/>
              <a:pPr>
                <a:defRPr/>
              </a:pPr>
              <a:t>2023/11/8</a:t>
            </a:fld>
            <a:endParaRPr lang="ja-JP" alt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HGPｺﾞｼｯｸM" panose="020B0600000000000000" pitchFamily="50" charset="-128"/>
                <a:ea typeface="HGPｺﾞｼｯｸM" panose="020B0600000000000000" pitchFamily="50" charset="-128"/>
              </a:defRPr>
            </a:lvl1pPr>
          </a:lstStyle>
          <a:p>
            <a:pPr>
              <a:defRPr/>
            </a:pPr>
            <a:endParaRPr lang="ja-JP" alt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HGPｺﾞｼｯｸM" panose="020B0600000000000000" pitchFamily="50" charset="-128"/>
                <a:ea typeface="HGPｺﾞｼｯｸM" panose="020B0600000000000000" pitchFamily="50" charset="-128"/>
              </a:defRPr>
            </a:lvl1pPr>
          </a:lstStyle>
          <a:p>
            <a:pPr>
              <a:defRPr/>
            </a:pPr>
            <a:fld id="{0FEC0DCC-206C-4DB3-BA61-96191205CD45}" type="slidenum">
              <a:rPr lang="ja-JP" altLang="en-US"/>
              <a:pPr>
                <a:defRPr/>
              </a:pPr>
              <a:t>‹#›</a:t>
            </a:fld>
            <a:endParaRPr lang="ja-JP" altLang="en-US"/>
          </a:p>
        </p:txBody>
      </p:sp>
    </p:spTree>
    <p:extLst>
      <p:ext uri="{BB962C8B-B14F-4D97-AF65-F5344CB8AC3E}">
        <p14:creationId xmlns:p14="http://schemas.microsoft.com/office/powerpoint/2010/main" val="99533687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3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4" y="457200"/>
            <a:ext cx="2949178" cy="1600200"/>
          </a:xfrm>
        </p:spPr>
        <p:txBody>
          <a:bodyPr anchor="b"/>
          <a:lstStyle>
            <a:lvl1pPr>
              <a:defRPr sz="2954"/>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2" y="987432"/>
            <a:ext cx="4629150" cy="4873625"/>
          </a:xfrm>
        </p:spPr>
        <p:txBody>
          <a:bodyPr rtlCol="0">
            <a:normAutofit/>
          </a:bodyPr>
          <a:lstStyle>
            <a:lvl1pPr marL="0" indent="0">
              <a:buNone/>
              <a:defRPr sz="2954"/>
            </a:lvl1pPr>
            <a:lvl2pPr marL="422052" indent="0">
              <a:buNone/>
              <a:defRPr sz="2585"/>
            </a:lvl2pPr>
            <a:lvl3pPr marL="844104" indent="0">
              <a:buNone/>
              <a:defRPr sz="2215"/>
            </a:lvl3pPr>
            <a:lvl4pPr marL="1266155" indent="0">
              <a:buNone/>
              <a:defRPr sz="1846"/>
            </a:lvl4pPr>
            <a:lvl5pPr marL="1688208" indent="0">
              <a:buNone/>
              <a:defRPr sz="1846"/>
            </a:lvl5pPr>
            <a:lvl6pPr marL="2110259" indent="0">
              <a:buNone/>
              <a:defRPr sz="1846"/>
            </a:lvl6pPr>
            <a:lvl7pPr marL="2532312" indent="0">
              <a:buNone/>
              <a:defRPr sz="1846"/>
            </a:lvl7pPr>
            <a:lvl8pPr marL="2954363" indent="0">
              <a:buNone/>
              <a:defRPr sz="1846"/>
            </a:lvl8pPr>
            <a:lvl9pPr marL="3376415" indent="0">
              <a:buNone/>
              <a:defRPr sz="1846"/>
            </a:lvl9pPr>
          </a:lstStyle>
          <a:p>
            <a:pPr lvl="0"/>
            <a:r>
              <a:rPr lang="ja-JP" altLang="en-US" noProof="0"/>
              <a:t>図を追加</a:t>
            </a:r>
            <a:endParaRPr lang="en-US" noProof="0" dirty="0"/>
          </a:p>
        </p:txBody>
      </p:sp>
      <p:sp>
        <p:nvSpPr>
          <p:cNvPr id="4" name="Text Placeholder 3"/>
          <p:cNvSpPr>
            <a:spLocks noGrp="1"/>
          </p:cNvSpPr>
          <p:nvPr>
            <p:ph type="body" sz="half" idx="2"/>
          </p:nvPr>
        </p:nvSpPr>
        <p:spPr>
          <a:xfrm>
            <a:off x="629844" y="2057400"/>
            <a:ext cx="2949178" cy="3811588"/>
          </a:xfrm>
        </p:spPr>
        <p:txBody>
          <a:bodyPr/>
          <a:lstStyle>
            <a:lvl1pPr marL="0" indent="0">
              <a:buNone/>
              <a:defRPr sz="1477"/>
            </a:lvl1pPr>
            <a:lvl2pPr marL="422052" indent="0">
              <a:buNone/>
              <a:defRPr sz="1292"/>
            </a:lvl2pPr>
            <a:lvl3pPr marL="844104" indent="0">
              <a:buNone/>
              <a:defRPr sz="1108"/>
            </a:lvl3pPr>
            <a:lvl4pPr marL="1266155" indent="0">
              <a:buNone/>
              <a:defRPr sz="923"/>
            </a:lvl4pPr>
            <a:lvl5pPr marL="1688208" indent="0">
              <a:buNone/>
              <a:defRPr sz="923"/>
            </a:lvl5pPr>
            <a:lvl6pPr marL="2110259" indent="0">
              <a:buNone/>
              <a:defRPr sz="923"/>
            </a:lvl6pPr>
            <a:lvl7pPr marL="2532312" indent="0">
              <a:buNone/>
              <a:defRPr sz="923"/>
            </a:lvl7pPr>
            <a:lvl8pPr marL="2954363" indent="0">
              <a:buNone/>
              <a:defRPr sz="923"/>
            </a:lvl8pPr>
            <a:lvl9pPr marL="3376415" indent="0">
              <a:buNone/>
              <a:defRPr sz="923"/>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HGPｺﾞｼｯｸM" panose="020B0600000000000000" pitchFamily="50" charset="-128"/>
                <a:ea typeface="HGPｺﾞｼｯｸM" panose="020B0600000000000000" pitchFamily="50" charset="-128"/>
              </a:defRPr>
            </a:lvl1pPr>
          </a:lstStyle>
          <a:p>
            <a:pPr>
              <a:defRPr/>
            </a:pPr>
            <a:fld id="{617FD6E9-A864-4BCA-8C7A-5641892F1AC9}" type="datetimeFigureOut">
              <a:rPr lang="ja-JP" altLang="en-US" smtClean="0"/>
              <a:pPr>
                <a:defRPr/>
              </a:pPr>
              <a:t>2023/11/8</a:t>
            </a:fld>
            <a:endParaRPr lang="ja-JP" alt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HGPｺﾞｼｯｸM" panose="020B0600000000000000" pitchFamily="50" charset="-128"/>
                <a:ea typeface="HGPｺﾞｼｯｸM" panose="020B0600000000000000" pitchFamily="50" charset="-128"/>
              </a:defRPr>
            </a:lvl1pPr>
          </a:lstStyle>
          <a:p>
            <a:pPr>
              <a:defRPr/>
            </a:pPr>
            <a:endParaRPr lang="ja-JP" alt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HGPｺﾞｼｯｸM" panose="020B0600000000000000" pitchFamily="50" charset="-128"/>
                <a:ea typeface="HGPｺﾞｼｯｸM" panose="020B0600000000000000" pitchFamily="50" charset="-128"/>
              </a:defRPr>
            </a:lvl1pPr>
          </a:lstStyle>
          <a:p>
            <a:pPr>
              <a:defRPr/>
            </a:pPr>
            <a:fld id="{496562A2-3A1E-4E14-B3A9-6DA400D1FFF7}" type="slidenum">
              <a:rPr lang="ja-JP" altLang="en-US"/>
              <a:pPr>
                <a:defRPr/>
              </a:pPr>
              <a:t>‹#›</a:t>
            </a:fld>
            <a:endParaRPr lang="ja-JP" altLang="en-US"/>
          </a:p>
        </p:txBody>
      </p:sp>
    </p:spTree>
    <p:extLst>
      <p:ext uri="{BB962C8B-B14F-4D97-AF65-F5344CB8AC3E}">
        <p14:creationId xmlns:p14="http://schemas.microsoft.com/office/powerpoint/2010/main" val="215406731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3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HGPｺﾞｼｯｸM" panose="020B0600000000000000" pitchFamily="50" charset="-128"/>
                <a:ea typeface="HGPｺﾞｼｯｸM" panose="020B0600000000000000" pitchFamily="50" charset="-128"/>
              </a:defRPr>
            </a:lvl1pPr>
          </a:lstStyle>
          <a:p>
            <a:pPr>
              <a:defRPr/>
            </a:pPr>
            <a:fld id="{617FD6E9-A864-4BCA-8C7A-5641892F1AC9}" type="datetimeFigureOut">
              <a:rPr lang="ja-JP" altLang="en-US" smtClean="0"/>
              <a:pPr>
                <a:defRPr/>
              </a:pPr>
              <a:t>2023/11/8</a:t>
            </a:fld>
            <a:endParaRPr lang="ja-JP" alt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HGPｺﾞｼｯｸM" panose="020B0600000000000000" pitchFamily="50" charset="-128"/>
                <a:ea typeface="HGPｺﾞｼｯｸM" panose="020B0600000000000000" pitchFamily="50" charset="-128"/>
              </a:defRPr>
            </a:lvl1pPr>
          </a:lstStyle>
          <a:p>
            <a:pPr>
              <a:defRPr/>
            </a:pPr>
            <a:endParaRPr lang="ja-JP" alt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HGPｺﾞｼｯｸM" panose="020B0600000000000000" pitchFamily="50" charset="-128"/>
                <a:ea typeface="HGPｺﾞｼｯｸM" panose="020B0600000000000000" pitchFamily="50" charset="-128"/>
              </a:defRPr>
            </a:lvl1pPr>
          </a:lstStyle>
          <a:p>
            <a:pPr>
              <a:defRPr/>
            </a:pPr>
            <a:fld id="{B9FACB14-3477-4581-AA36-E717709B7870}" type="slidenum">
              <a:rPr lang="ja-JP" altLang="en-US"/>
              <a:pPr>
                <a:defRPr/>
              </a:pPr>
              <a:t>‹#›</a:t>
            </a:fld>
            <a:endParaRPr lang="ja-JP" altLang="en-US"/>
          </a:p>
        </p:txBody>
      </p:sp>
    </p:spTree>
    <p:extLst>
      <p:ext uri="{BB962C8B-B14F-4D97-AF65-F5344CB8AC3E}">
        <p14:creationId xmlns:p14="http://schemas.microsoft.com/office/powerpoint/2010/main" val="315241603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3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8"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3"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HGPｺﾞｼｯｸM" panose="020B0600000000000000" pitchFamily="50" charset="-128"/>
                <a:ea typeface="HGPｺﾞｼｯｸM" panose="020B0600000000000000" pitchFamily="50" charset="-128"/>
              </a:defRPr>
            </a:lvl1pPr>
          </a:lstStyle>
          <a:p>
            <a:pPr>
              <a:defRPr/>
            </a:pPr>
            <a:fld id="{617FD6E9-A864-4BCA-8C7A-5641892F1AC9}" type="datetimeFigureOut">
              <a:rPr lang="ja-JP" altLang="en-US" smtClean="0"/>
              <a:pPr>
                <a:defRPr/>
              </a:pPr>
              <a:t>2023/11/8</a:t>
            </a:fld>
            <a:endParaRPr lang="ja-JP" alt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HGPｺﾞｼｯｸM" panose="020B0600000000000000" pitchFamily="50" charset="-128"/>
                <a:ea typeface="HGPｺﾞｼｯｸM" panose="020B0600000000000000" pitchFamily="50" charset="-128"/>
              </a:defRPr>
            </a:lvl1pPr>
          </a:lstStyle>
          <a:p>
            <a:pPr>
              <a:defRPr/>
            </a:pPr>
            <a:endParaRPr lang="ja-JP" alt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HGPｺﾞｼｯｸM" panose="020B0600000000000000" pitchFamily="50" charset="-128"/>
                <a:ea typeface="HGPｺﾞｼｯｸM" panose="020B0600000000000000" pitchFamily="50" charset="-128"/>
              </a:defRPr>
            </a:lvl1pPr>
          </a:lstStyle>
          <a:p>
            <a:pPr>
              <a:defRPr/>
            </a:pPr>
            <a:fld id="{0FA4591F-C92E-487D-87A3-1C028BA26F3C}" type="slidenum">
              <a:rPr lang="ja-JP" altLang="en-US"/>
              <a:pPr>
                <a:defRPr/>
              </a:pPr>
              <a:t>‹#›</a:t>
            </a:fld>
            <a:endParaRPr lang="ja-JP" altLang="en-US"/>
          </a:p>
        </p:txBody>
      </p:sp>
    </p:spTree>
    <p:extLst>
      <p:ext uri="{BB962C8B-B14F-4D97-AF65-F5344CB8AC3E}">
        <p14:creationId xmlns:p14="http://schemas.microsoft.com/office/powerpoint/2010/main" val="226358235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3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31"/>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22052" indent="0" algn="ctr">
              <a:buNone/>
              <a:defRPr/>
            </a:lvl2pPr>
            <a:lvl3pPr marL="844104" indent="0" algn="ctr">
              <a:buNone/>
              <a:defRPr/>
            </a:lvl3pPr>
            <a:lvl4pPr marL="1266155" indent="0" algn="ctr">
              <a:buNone/>
              <a:defRPr/>
            </a:lvl4pPr>
            <a:lvl5pPr marL="1688208" indent="0" algn="ctr">
              <a:buNone/>
              <a:defRPr/>
            </a:lvl5pPr>
            <a:lvl6pPr marL="2110259" indent="0" algn="ctr">
              <a:buNone/>
              <a:defRPr/>
            </a:lvl6pPr>
            <a:lvl7pPr marL="2532312" indent="0" algn="ctr">
              <a:buNone/>
              <a:defRPr/>
            </a:lvl7pPr>
            <a:lvl8pPr marL="2954363" indent="0" algn="ctr">
              <a:buNone/>
              <a:defRPr/>
            </a:lvl8pPr>
            <a:lvl9pPr marL="3376415" indent="0" algn="ctr">
              <a:buNone/>
              <a:defRPr/>
            </a:lvl9pPr>
          </a:lstStyle>
          <a:p>
            <a:r>
              <a:rPr lang="ja-JP" altLang="en-US"/>
              <a:t>マスタ サブタイトルの書式設定</a:t>
            </a:r>
          </a:p>
        </p:txBody>
      </p:sp>
      <p:sp>
        <p:nvSpPr>
          <p:cNvPr id="4" name="Rectangle 4"/>
          <p:cNvSpPr>
            <a:spLocks noGrp="1" noChangeArrowheads="1"/>
          </p:cNvSpPr>
          <p:nvPr>
            <p:ph type="dt" sz="half" idx="10"/>
          </p:nvPr>
        </p:nvSpPr>
        <p:spPr/>
        <p:txBody>
          <a:bodyPr/>
          <a:lstStyle>
            <a:lvl1pPr eaLnBrk="0" hangingPunct="0">
              <a:defRPr>
                <a:ea typeface="HGPｺﾞｼｯｸM" panose="020B0600000000000000" pitchFamily="50" charset="-128"/>
              </a:defRPr>
            </a:lvl1pPr>
          </a:lstStyle>
          <a:p>
            <a:pPr>
              <a:defRPr/>
            </a:pPr>
            <a:endParaRPr lang="en-US" altLang="ja-JP"/>
          </a:p>
        </p:txBody>
      </p:sp>
      <p:sp>
        <p:nvSpPr>
          <p:cNvPr id="5" name="Rectangle 5"/>
          <p:cNvSpPr>
            <a:spLocks noGrp="1" noChangeArrowheads="1"/>
          </p:cNvSpPr>
          <p:nvPr>
            <p:ph type="ftr" sz="quarter" idx="11"/>
          </p:nvPr>
        </p:nvSpPr>
        <p:spPr/>
        <p:txBody>
          <a:bodyPr/>
          <a:lstStyle>
            <a:lvl1pPr eaLnBrk="0" hangingPunct="0">
              <a:defRPr>
                <a:ea typeface="HGPｺﾞｼｯｸM" panose="020B0600000000000000" pitchFamily="50" charset="-128"/>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eaLnBrk="0" hangingPunct="0">
              <a:defRPr>
                <a:ea typeface="HGPｺﾞｼｯｸM" panose="020B0600000000000000" pitchFamily="50" charset="-128"/>
              </a:defRPr>
            </a:lvl1pPr>
          </a:lstStyle>
          <a:p>
            <a:pPr>
              <a:defRPr/>
            </a:pPr>
            <a:fld id="{17A39D06-EB64-4ABC-8F80-730A78CCDA1B}" type="slidenum">
              <a:rPr lang="en-US" altLang="ja-JP"/>
              <a:pPr>
                <a:defRPr/>
              </a:pPr>
              <a:t>‹#›</a:t>
            </a:fld>
            <a:endParaRPr lang="en-US" altLang="ja-JP"/>
          </a:p>
        </p:txBody>
      </p:sp>
    </p:spTree>
    <p:extLst>
      <p:ext uri="{BB962C8B-B14F-4D97-AF65-F5344CB8AC3E}">
        <p14:creationId xmlns:p14="http://schemas.microsoft.com/office/powerpoint/2010/main" val="39995140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3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p:txBody>
          <a:bodyPr/>
          <a:lstStyle>
            <a:lvl1pPr eaLnBrk="0" hangingPunct="0">
              <a:defRPr>
                <a:ea typeface="HGPｺﾞｼｯｸM" panose="020B0600000000000000" pitchFamily="50" charset="-128"/>
              </a:defRPr>
            </a:lvl1pPr>
          </a:lstStyle>
          <a:p>
            <a:pPr>
              <a:defRPr/>
            </a:pPr>
            <a:endParaRPr lang="en-US" altLang="ja-JP"/>
          </a:p>
        </p:txBody>
      </p:sp>
      <p:sp>
        <p:nvSpPr>
          <p:cNvPr id="5" name="Rectangle 5"/>
          <p:cNvSpPr>
            <a:spLocks noGrp="1" noChangeArrowheads="1"/>
          </p:cNvSpPr>
          <p:nvPr>
            <p:ph type="ftr" sz="quarter" idx="11"/>
          </p:nvPr>
        </p:nvSpPr>
        <p:spPr/>
        <p:txBody>
          <a:bodyPr/>
          <a:lstStyle>
            <a:lvl1pPr eaLnBrk="0" hangingPunct="0">
              <a:defRPr>
                <a:ea typeface="HGPｺﾞｼｯｸM" panose="020B0600000000000000" pitchFamily="50" charset="-128"/>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eaLnBrk="0" hangingPunct="0">
              <a:defRPr>
                <a:ea typeface="HGPｺﾞｼｯｸM" panose="020B0600000000000000" pitchFamily="50" charset="-128"/>
              </a:defRPr>
            </a:lvl1pPr>
          </a:lstStyle>
          <a:p>
            <a:pPr>
              <a:defRPr/>
            </a:pPr>
            <a:fld id="{C830E4F4-EF70-4970-BF21-1CC360DB33B0}" type="slidenum">
              <a:rPr lang="en-US" altLang="ja-JP"/>
              <a:pPr>
                <a:defRPr/>
              </a:pPr>
              <a:t>‹#›</a:t>
            </a:fld>
            <a:endParaRPr lang="en-US" altLang="ja-JP"/>
          </a:p>
        </p:txBody>
      </p:sp>
    </p:spTree>
    <p:extLst>
      <p:ext uri="{BB962C8B-B14F-4D97-AF65-F5344CB8AC3E}">
        <p14:creationId xmlns:p14="http://schemas.microsoft.com/office/powerpoint/2010/main" val="10922724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3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6"/>
            <a:ext cx="7772400" cy="1362075"/>
          </a:xfrm>
        </p:spPr>
        <p:txBody>
          <a:bodyPr anchor="t"/>
          <a:lstStyle>
            <a:lvl1pPr algn="l">
              <a:defRPr sz="3692"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1846"/>
            </a:lvl1pPr>
            <a:lvl2pPr marL="422052" indent="0">
              <a:buNone/>
              <a:defRPr sz="1662"/>
            </a:lvl2pPr>
            <a:lvl3pPr marL="844104" indent="0">
              <a:buNone/>
              <a:defRPr sz="1477"/>
            </a:lvl3pPr>
            <a:lvl4pPr marL="1266155" indent="0">
              <a:buNone/>
              <a:defRPr sz="1292"/>
            </a:lvl4pPr>
            <a:lvl5pPr marL="1688208" indent="0">
              <a:buNone/>
              <a:defRPr sz="1292"/>
            </a:lvl5pPr>
            <a:lvl6pPr marL="2110259" indent="0">
              <a:buNone/>
              <a:defRPr sz="1292"/>
            </a:lvl6pPr>
            <a:lvl7pPr marL="2532312" indent="0">
              <a:buNone/>
              <a:defRPr sz="1292"/>
            </a:lvl7pPr>
            <a:lvl8pPr marL="2954363" indent="0">
              <a:buNone/>
              <a:defRPr sz="1292"/>
            </a:lvl8pPr>
            <a:lvl9pPr marL="3376415" indent="0">
              <a:buNone/>
              <a:defRPr sz="1292"/>
            </a:lvl9pPr>
          </a:lstStyle>
          <a:p>
            <a:pPr lvl="0"/>
            <a:r>
              <a:rPr lang="ja-JP" altLang="en-US"/>
              <a:t>マスタ テキストの書式設定</a:t>
            </a:r>
          </a:p>
        </p:txBody>
      </p:sp>
      <p:sp>
        <p:nvSpPr>
          <p:cNvPr id="4" name="Rectangle 4"/>
          <p:cNvSpPr>
            <a:spLocks noGrp="1" noChangeArrowheads="1"/>
          </p:cNvSpPr>
          <p:nvPr>
            <p:ph type="dt" sz="half" idx="10"/>
          </p:nvPr>
        </p:nvSpPr>
        <p:spPr/>
        <p:txBody>
          <a:bodyPr/>
          <a:lstStyle>
            <a:lvl1pPr eaLnBrk="0" hangingPunct="0">
              <a:defRPr>
                <a:ea typeface="HGPｺﾞｼｯｸM" panose="020B0600000000000000" pitchFamily="50" charset="-128"/>
              </a:defRPr>
            </a:lvl1pPr>
          </a:lstStyle>
          <a:p>
            <a:pPr>
              <a:defRPr/>
            </a:pPr>
            <a:endParaRPr lang="en-US" altLang="ja-JP"/>
          </a:p>
        </p:txBody>
      </p:sp>
      <p:sp>
        <p:nvSpPr>
          <p:cNvPr id="5" name="Rectangle 5"/>
          <p:cNvSpPr>
            <a:spLocks noGrp="1" noChangeArrowheads="1"/>
          </p:cNvSpPr>
          <p:nvPr>
            <p:ph type="ftr" sz="quarter" idx="11"/>
          </p:nvPr>
        </p:nvSpPr>
        <p:spPr/>
        <p:txBody>
          <a:bodyPr/>
          <a:lstStyle>
            <a:lvl1pPr eaLnBrk="0" hangingPunct="0">
              <a:defRPr>
                <a:ea typeface="HGPｺﾞｼｯｸM" panose="020B0600000000000000" pitchFamily="50" charset="-128"/>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eaLnBrk="0" hangingPunct="0">
              <a:defRPr>
                <a:ea typeface="HGPｺﾞｼｯｸM" panose="020B0600000000000000" pitchFamily="50" charset="-128"/>
              </a:defRPr>
            </a:lvl1pPr>
          </a:lstStyle>
          <a:p>
            <a:pPr>
              <a:defRPr/>
            </a:pPr>
            <a:fld id="{29C86820-C75F-4533-A33A-ACB9A4740E81}" type="slidenum">
              <a:rPr lang="en-US" altLang="ja-JP"/>
              <a:pPr>
                <a:defRPr/>
              </a:pPr>
              <a:t>‹#›</a:t>
            </a:fld>
            <a:endParaRPr lang="en-US" altLang="ja-JP"/>
          </a:p>
        </p:txBody>
      </p:sp>
    </p:spTree>
    <p:extLst>
      <p:ext uri="{BB962C8B-B14F-4D97-AF65-F5344CB8AC3E}">
        <p14:creationId xmlns:p14="http://schemas.microsoft.com/office/powerpoint/2010/main" val="332730969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3C5645B-E5F5-47B7-B4F2-AC0710AD1006}" type="datetimeFigureOut">
              <a:rPr lang="ja-JP" altLang="en-US" smtClean="0">
                <a:solidFill>
                  <a:prstClr val="black">
                    <a:tint val="75000"/>
                  </a:prstClr>
                </a:solidFill>
              </a:rPr>
              <a:pPr/>
              <a:t>2023/11/8</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9CCD044-C4E8-4AF1-B14E-3FF8101225D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44081419"/>
      </p:ext>
    </p:extLst>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6"/>
            <a:ext cx="4038600" cy="4525963"/>
          </a:xfr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6"/>
            <a:ext cx="4038600" cy="4525963"/>
          </a:xfr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p:txBody>
          <a:bodyPr/>
          <a:lstStyle>
            <a:lvl1pPr eaLnBrk="0" hangingPunct="0">
              <a:defRPr>
                <a:ea typeface="HGPｺﾞｼｯｸM" panose="020B0600000000000000" pitchFamily="50" charset="-128"/>
              </a:defRPr>
            </a:lvl1pPr>
          </a:lstStyle>
          <a:p>
            <a:pPr>
              <a:defRPr/>
            </a:pPr>
            <a:endParaRPr lang="en-US" altLang="ja-JP"/>
          </a:p>
        </p:txBody>
      </p:sp>
      <p:sp>
        <p:nvSpPr>
          <p:cNvPr id="6" name="Rectangle 5"/>
          <p:cNvSpPr>
            <a:spLocks noGrp="1" noChangeArrowheads="1"/>
          </p:cNvSpPr>
          <p:nvPr>
            <p:ph type="ftr" sz="quarter" idx="11"/>
          </p:nvPr>
        </p:nvSpPr>
        <p:spPr/>
        <p:txBody>
          <a:bodyPr/>
          <a:lstStyle>
            <a:lvl1pPr eaLnBrk="0" hangingPunct="0">
              <a:defRPr>
                <a:ea typeface="HGPｺﾞｼｯｸM" panose="020B0600000000000000" pitchFamily="50" charset="-128"/>
              </a:defRPr>
            </a:lvl1pPr>
          </a:lstStyle>
          <a:p>
            <a:pPr>
              <a:defRPr/>
            </a:pPr>
            <a:endParaRPr lang="en-US" altLang="ja-JP"/>
          </a:p>
        </p:txBody>
      </p:sp>
      <p:sp>
        <p:nvSpPr>
          <p:cNvPr id="7" name="Rectangle 6"/>
          <p:cNvSpPr>
            <a:spLocks noGrp="1" noChangeArrowheads="1"/>
          </p:cNvSpPr>
          <p:nvPr>
            <p:ph type="sldNum" sz="quarter" idx="12"/>
          </p:nvPr>
        </p:nvSpPr>
        <p:spPr/>
        <p:txBody>
          <a:bodyPr/>
          <a:lstStyle>
            <a:lvl1pPr eaLnBrk="0" hangingPunct="0">
              <a:defRPr>
                <a:ea typeface="HGPｺﾞｼｯｸM" panose="020B0600000000000000" pitchFamily="50" charset="-128"/>
              </a:defRPr>
            </a:lvl1pPr>
          </a:lstStyle>
          <a:p>
            <a:pPr>
              <a:defRPr/>
            </a:pPr>
            <a:fld id="{C58B15C4-8C01-48B5-9A86-FFEDCF32EF06}" type="slidenum">
              <a:rPr lang="en-US" altLang="ja-JP"/>
              <a:pPr>
                <a:defRPr/>
              </a:pPr>
              <a:t>‹#›</a:t>
            </a:fld>
            <a:endParaRPr lang="en-US" altLang="ja-JP"/>
          </a:p>
        </p:txBody>
      </p:sp>
    </p:spTree>
    <p:extLst>
      <p:ext uri="{BB962C8B-B14F-4D97-AF65-F5344CB8AC3E}">
        <p14:creationId xmlns:p14="http://schemas.microsoft.com/office/powerpoint/2010/main" val="325171940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4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215" b="1"/>
            </a:lvl1pPr>
            <a:lvl2pPr marL="422052" indent="0">
              <a:buNone/>
              <a:defRPr sz="1846" b="1"/>
            </a:lvl2pPr>
            <a:lvl3pPr marL="844104" indent="0">
              <a:buNone/>
              <a:defRPr sz="1662" b="1"/>
            </a:lvl3pPr>
            <a:lvl4pPr marL="1266155" indent="0">
              <a:buNone/>
              <a:defRPr sz="1477" b="1"/>
            </a:lvl4pPr>
            <a:lvl5pPr marL="1688208" indent="0">
              <a:buNone/>
              <a:defRPr sz="1477" b="1"/>
            </a:lvl5pPr>
            <a:lvl6pPr marL="2110259" indent="0">
              <a:buNone/>
              <a:defRPr sz="1477" b="1"/>
            </a:lvl6pPr>
            <a:lvl7pPr marL="2532312" indent="0">
              <a:buNone/>
              <a:defRPr sz="1477" b="1"/>
            </a:lvl7pPr>
            <a:lvl8pPr marL="2954363" indent="0">
              <a:buNone/>
              <a:defRPr sz="1477" b="1"/>
            </a:lvl8pPr>
            <a:lvl9pPr marL="3376415" indent="0">
              <a:buNone/>
              <a:defRPr sz="1477"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7" y="1535113"/>
            <a:ext cx="4041775" cy="639762"/>
          </a:xfrm>
        </p:spPr>
        <p:txBody>
          <a:bodyPr anchor="b"/>
          <a:lstStyle>
            <a:lvl1pPr marL="0" indent="0">
              <a:buNone/>
              <a:defRPr sz="2215" b="1"/>
            </a:lvl1pPr>
            <a:lvl2pPr marL="422052" indent="0">
              <a:buNone/>
              <a:defRPr sz="1846" b="1"/>
            </a:lvl2pPr>
            <a:lvl3pPr marL="844104" indent="0">
              <a:buNone/>
              <a:defRPr sz="1662" b="1"/>
            </a:lvl3pPr>
            <a:lvl4pPr marL="1266155" indent="0">
              <a:buNone/>
              <a:defRPr sz="1477" b="1"/>
            </a:lvl4pPr>
            <a:lvl5pPr marL="1688208" indent="0">
              <a:buNone/>
              <a:defRPr sz="1477" b="1"/>
            </a:lvl5pPr>
            <a:lvl6pPr marL="2110259" indent="0">
              <a:buNone/>
              <a:defRPr sz="1477" b="1"/>
            </a:lvl6pPr>
            <a:lvl7pPr marL="2532312" indent="0">
              <a:buNone/>
              <a:defRPr sz="1477" b="1"/>
            </a:lvl7pPr>
            <a:lvl8pPr marL="2954363" indent="0">
              <a:buNone/>
              <a:defRPr sz="1477" b="1"/>
            </a:lvl8pPr>
            <a:lvl9pPr marL="3376415" indent="0">
              <a:buNone/>
              <a:defRPr sz="1477"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7" y="2174875"/>
            <a:ext cx="4041775" cy="3951288"/>
          </a:xfr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p:txBody>
          <a:bodyPr/>
          <a:lstStyle>
            <a:lvl1pPr eaLnBrk="0" hangingPunct="0">
              <a:defRPr>
                <a:ea typeface="HGPｺﾞｼｯｸM" panose="020B0600000000000000" pitchFamily="50" charset="-128"/>
              </a:defRPr>
            </a:lvl1pPr>
          </a:lstStyle>
          <a:p>
            <a:pPr>
              <a:defRPr/>
            </a:pPr>
            <a:endParaRPr lang="en-US" altLang="ja-JP"/>
          </a:p>
        </p:txBody>
      </p:sp>
      <p:sp>
        <p:nvSpPr>
          <p:cNvPr id="8" name="Rectangle 5"/>
          <p:cNvSpPr>
            <a:spLocks noGrp="1" noChangeArrowheads="1"/>
          </p:cNvSpPr>
          <p:nvPr>
            <p:ph type="ftr" sz="quarter" idx="11"/>
          </p:nvPr>
        </p:nvSpPr>
        <p:spPr/>
        <p:txBody>
          <a:bodyPr/>
          <a:lstStyle>
            <a:lvl1pPr eaLnBrk="0" hangingPunct="0">
              <a:defRPr>
                <a:ea typeface="HGPｺﾞｼｯｸM" panose="020B0600000000000000" pitchFamily="50" charset="-128"/>
              </a:defRPr>
            </a:lvl1pPr>
          </a:lstStyle>
          <a:p>
            <a:pPr>
              <a:defRPr/>
            </a:pPr>
            <a:endParaRPr lang="en-US" altLang="ja-JP"/>
          </a:p>
        </p:txBody>
      </p:sp>
      <p:sp>
        <p:nvSpPr>
          <p:cNvPr id="9" name="Rectangle 6"/>
          <p:cNvSpPr>
            <a:spLocks noGrp="1" noChangeArrowheads="1"/>
          </p:cNvSpPr>
          <p:nvPr>
            <p:ph type="sldNum" sz="quarter" idx="12"/>
          </p:nvPr>
        </p:nvSpPr>
        <p:spPr/>
        <p:txBody>
          <a:bodyPr/>
          <a:lstStyle>
            <a:lvl1pPr eaLnBrk="0" hangingPunct="0">
              <a:defRPr>
                <a:ea typeface="HGPｺﾞｼｯｸM" panose="020B0600000000000000" pitchFamily="50" charset="-128"/>
              </a:defRPr>
            </a:lvl1pPr>
          </a:lstStyle>
          <a:p>
            <a:pPr>
              <a:defRPr/>
            </a:pPr>
            <a:fld id="{1B423D67-2BA7-492D-9EE9-19178372D5D2}" type="slidenum">
              <a:rPr lang="en-US" altLang="ja-JP"/>
              <a:pPr>
                <a:defRPr/>
              </a:pPr>
              <a:t>‹#›</a:t>
            </a:fld>
            <a:endParaRPr lang="en-US" altLang="ja-JP"/>
          </a:p>
        </p:txBody>
      </p:sp>
    </p:spTree>
    <p:extLst>
      <p:ext uri="{BB962C8B-B14F-4D97-AF65-F5344CB8AC3E}">
        <p14:creationId xmlns:p14="http://schemas.microsoft.com/office/powerpoint/2010/main" val="27510081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4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p:txBody>
          <a:bodyPr/>
          <a:lstStyle>
            <a:lvl1pPr eaLnBrk="0" hangingPunct="0">
              <a:defRPr>
                <a:ea typeface="HGPｺﾞｼｯｸM" panose="020B0600000000000000" pitchFamily="50" charset="-128"/>
              </a:defRPr>
            </a:lvl1pPr>
          </a:lstStyle>
          <a:p>
            <a:pPr>
              <a:defRPr/>
            </a:pPr>
            <a:endParaRPr lang="en-US" altLang="ja-JP"/>
          </a:p>
        </p:txBody>
      </p:sp>
      <p:sp>
        <p:nvSpPr>
          <p:cNvPr id="4" name="Rectangle 5"/>
          <p:cNvSpPr>
            <a:spLocks noGrp="1" noChangeArrowheads="1"/>
          </p:cNvSpPr>
          <p:nvPr>
            <p:ph type="ftr" sz="quarter" idx="11"/>
          </p:nvPr>
        </p:nvSpPr>
        <p:spPr/>
        <p:txBody>
          <a:bodyPr/>
          <a:lstStyle>
            <a:lvl1pPr eaLnBrk="0" hangingPunct="0">
              <a:defRPr>
                <a:ea typeface="HGPｺﾞｼｯｸM" panose="020B0600000000000000" pitchFamily="50" charset="-128"/>
              </a:defRPr>
            </a:lvl1pPr>
          </a:lstStyle>
          <a:p>
            <a:pPr>
              <a:defRPr/>
            </a:pPr>
            <a:endParaRPr lang="en-US" altLang="ja-JP"/>
          </a:p>
        </p:txBody>
      </p:sp>
      <p:sp>
        <p:nvSpPr>
          <p:cNvPr id="5" name="Rectangle 6"/>
          <p:cNvSpPr>
            <a:spLocks noGrp="1" noChangeArrowheads="1"/>
          </p:cNvSpPr>
          <p:nvPr>
            <p:ph type="sldNum" sz="quarter" idx="12"/>
          </p:nvPr>
        </p:nvSpPr>
        <p:spPr/>
        <p:txBody>
          <a:bodyPr/>
          <a:lstStyle>
            <a:lvl1pPr eaLnBrk="0" hangingPunct="0">
              <a:defRPr>
                <a:ea typeface="HGPｺﾞｼｯｸM" panose="020B0600000000000000" pitchFamily="50" charset="-128"/>
              </a:defRPr>
            </a:lvl1pPr>
          </a:lstStyle>
          <a:p>
            <a:pPr>
              <a:defRPr/>
            </a:pPr>
            <a:fld id="{E353F940-9B80-4535-97B8-58045658D741}" type="slidenum">
              <a:rPr lang="en-US" altLang="ja-JP"/>
              <a:pPr>
                <a:defRPr/>
              </a:pPr>
              <a:t>‹#›</a:t>
            </a:fld>
            <a:endParaRPr lang="en-US" altLang="ja-JP"/>
          </a:p>
        </p:txBody>
      </p:sp>
    </p:spTree>
    <p:extLst>
      <p:ext uri="{BB962C8B-B14F-4D97-AF65-F5344CB8AC3E}">
        <p14:creationId xmlns:p14="http://schemas.microsoft.com/office/powerpoint/2010/main" val="116011349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4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0" hangingPunct="0">
              <a:defRPr>
                <a:ea typeface="HGPｺﾞｼｯｸM" panose="020B0600000000000000" pitchFamily="50" charset="-128"/>
              </a:defRPr>
            </a:lvl1pPr>
          </a:lstStyle>
          <a:p>
            <a:pPr>
              <a:defRPr/>
            </a:pPr>
            <a:endParaRPr lang="en-US" altLang="ja-JP"/>
          </a:p>
        </p:txBody>
      </p:sp>
      <p:sp>
        <p:nvSpPr>
          <p:cNvPr id="3" name="Rectangle 5"/>
          <p:cNvSpPr>
            <a:spLocks noGrp="1" noChangeArrowheads="1"/>
          </p:cNvSpPr>
          <p:nvPr>
            <p:ph type="ftr" sz="quarter" idx="11"/>
          </p:nvPr>
        </p:nvSpPr>
        <p:spPr/>
        <p:txBody>
          <a:bodyPr/>
          <a:lstStyle>
            <a:lvl1pPr eaLnBrk="0" hangingPunct="0">
              <a:defRPr>
                <a:ea typeface="HGPｺﾞｼｯｸM" panose="020B0600000000000000" pitchFamily="50" charset="-128"/>
              </a:defRPr>
            </a:lvl1pPr>
          </a:lstStyle>
          <a:p>
            <a:pPr>
              <a:defRPr/>
            </a:pPr>
            <a:endParaRPr lang="en-US" altLang="ja-JP"/>
          </a:p>
        </p:txBody>
      </p:sp>
      <p:sp>
        <p:nvSpPr>
          <p:cNvPr id="4" name="Rectangle 6"/>
          <p:cNvSpPr>
            <a:spLocks noGrp="1" noChangeArrowheads="1"/>
          </p:cNvSpPr>
          <p:nvPr>
            <p:ph type="sldNum" sz="quarter" idx="12"/>
          </p:nvPr>
        </p:nvSpPr>
        <p:spPr/>
        <p:txBody>
          <a:bodyPr/>
          <a:lstStyle>
            <a:lvl1pPr eaLnBrk="0" hangingPunct="0">
              <a:defRPr>
                <a:ea typeface="HGPｺﾞｼｯｸM" panose="020B0600000000000000" pitchFamily="50" charset="-128"/>
              </a:defRPr>
            </a:lvl1pPr>
          </a:lstStyle>
          <a:p>
            <a:pPr>
              <a:defRPr/>
            </a:pPr>
            <a:fld id="{794EECE1-E619-4867-A000-10F9BDCEA14E}" type="slidenum">
              <a:rPr lang="en-US" altLang="ja-JP"/>
              <a:pPr>
                <a:defRPr/>
              </a:pPr>
              <a:t>‹#›</a:t>
            </a:fld>
            <a:endParaRPr lang="en-US" altLang="ja-JP"/>
          </a:p>
        </p:txBody>
      </p:sp>
    </p:spTree>
    <p:extLst>
      <p:ext uri="{BB962C8B-B14F-4D97-AF65-F5344CB8AC3E}">
        <p14:creationId xmlns:p14="http://schemas.microsoft.com/office/powerpoint/2010/main" val="357133169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44.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1846" b="1"/>
            </a:lvl1pPr>
          </a:lstStyle>
          <a:p>
            <a:r>
              <a:rPr lang="ja-JP" altLang="en-US"/>
              <a:t>マスタ タイトルの書式設定</a:t>
            </a:r>
          </a:p>
        </p:txBody>
      </p:sp>
      <p:sp>
        <p:nvSpPr>
          <p:cNvPr id="3" name="コンテンツ プレースホルダ 2"/>
          <p:cNvSpPr>
            <a:spLocks noGrp="1"/>
          </p:cNvSpPr>
          <p:nvPr>
            <p:ph idx="1"/>
          </p:nvPr>
        </p:nvSpPr>
        <p:spPr>
          <a:xfrm>
            <a:off x="3575052" y="273056"/>
            <a:ext cx="5111750" cy="5853113"/>
          </a:xfrm>
        </p:spPr>
        <p:txBody>
          <a:bodyPr/>
          <a:lstStyle>
            <a:lvl1pPr>
              <a:defRPr sz="2954"/>
            </a:lvl1pPr>
            <a:lvl2pPr>
              <a:defRPr sz="2585"/>
            </a:lvl2pPr>
            <a:lvl3pPr>
              <a:defRPr sz="2215"/>
            </a:lvl3pPr>
            <a:lvl4pPr>
              <a:defRPr sz="1846"/>
            </a:lvl4pPr>
            <a:lvl5pPr>
              <a:defRPr sz="1846"/>
            </a:lvl5pPr>
            <a:lvl6pPr>
              <a:defRPr sz="1846"/>
            </a:lvl6pPr>
            <a:lvl7pPr>
              <a:defRPr sz="1846"/>
            </a:lvl7pPr>
            <a:lvl8pPr>
              <a:defRPr sz="1846"/>
            </a:lvl8pPr>
            <a:lvl9pPr>
              <a:defRPr sz="1846"/>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3"/>
            <a:ext cx="3008313" cy="4691063"/>
          </a:xfrm>
        </p:spPr>
        <p:txBody>
          <a:bodyPr/>
          <a:lstStyle>
            <a:lvl1pPr marL="0" indent="0">
              <a:buNone/>
              <a:defRPr sz="1292"/>
            </a:lvl1pPr>
            <a:lvl2pPr marL="422052" indent="0">
              <a:buNone/>
              <a:defRPr sz="1108"/>
            </a:lvl2pPr>
            <a:lvl3pPr marL="844104" indent="0">
              <a:buNone/>
              <a:defRPr sz="923"/>
            </a:lvl3pPr>
            <a:lvl4pPr marL="1266155" indent="0">
              <a:buNone/>
              <a:defRPr sz="831"/>
            </a:lvl4pPr>
            <a:lvl5pPr marL="1688208" indent="0">
              <a:buNone/>
              <a:defRPr sz="831"/>
            </a:lvl5pPr>
            <a:lvl6pPr marL="2110259" indent="0">
              <a:buNone/>
              <a:defRPr sz="831"/>
            </a:lvl6pPr>
            <a:lvl7pPr marL="2532312" indent="0">
              <a:buNone/>
              <a:defRPr sz="831"/>
            </a:lvl7pPr>
            <a:lvl8pPr marL="2954363" indent="0">
              <a:buNone/>
              <a:defRPr sz="831"/>
            </a:lvl8pPr>
            <a:lvl9pPr marL="3376415" indent="0">
              <a:buNone/>
              <a:defRPr sz="831"/>
            </a:lvl9pPr>
          </a:lstStyle>
          <a:p>
            <a:pPr lvl="0"/>
            <a:r>
              <a:rPr lang="ja-JP" altLang="en-US"/>
              <a:t>マスタ テキストの書式設定</a:t>
            </a:r>
          </a:p>
        </p:txBody>
      </p:sp>
      <p:sp>
        <p:nvSpPr>
          <p:cNvPr id="5" name="Rectangle 4"/>
          <p:cNvSpPr>
            <a:spLocks noGrp="1" noChangeArrowheads="1"/>
          </p:cNvSpPr>
          <p:nvPr>
            <p:ph type="dt" sz="half" idx="10"/>
          </p:nvPr>
        </p:nvSpPr>
        <p:spPr/>
        <p:txBody>
          <a:bodyPr/>
          <a:lstStyle>
            <a:lvl1pPr eaLnBrk="0" hangingPunct="0">
              <a:defRPr>
                <a:ea typeface="HGPｺﾞｼｯｸM" panose="020B0600000000000000" pitchFamily="50" charset="-128"/>
              </a:defRPr>
            </a:lvl1pPr>
          </a:lstStyle>
          <a:p>
            <a:pPr>
              <a:defRPr/>
            </a:pPr>
            <a:endParaRPr lang="en-US" altLang="ja-JP"/>
          </a:p>
        </p:txBody>
      </p:sp>
      <p:sp>
        <p:nvSpPr>
          <p:cNvPr id="6" name="Rectangle 5"/>
          <p:cNvSpPr>
            <a:spLocks noGrp="1" noChangeArrowheads="1"/>
          </p:cNvSpPr>
          <p:nvPr>
            <p:ph type="ftr" sz="quarter" idx="11"/>
          </p:nvPr>
        </p:nvSpPr>
        <p:spPr/>
        <p:txBody>
          <a:bodyPr/>
          <a:lstStyle>
            <a:lvl1pPr eaLnBrk="0" hangingPunct="0">
              <a:defRPr>
                <a:ea typeface="HGPｺﾞｼｯｸM" panose="020B0600000000000000" pitchFamily="50" charset="-128"/>
              </a:defRPr>
            </a:lvl1pPr>
          </a:lstStyle>
          <a:p>
            <a:pPr>
              <a:defRPr/>
            </a:pPr>
            <a:endParaRPr lang="en-US" altLang="ja-JP"/>
          </a:p>
        </p:txBody>
      </p:sp>
      <p:sp>
        <p:nvSpPr>
          <p:cNvPr id="7" name="Rectangle 6"/>
          <p:cNvSpPr>
            <a:spLocks noGrp="1" noChangeArrowheads="1"/>
          </p:cNvSpPr>
          <p:nvPr>
            <p:ph type="sldNum" sz="quarter" idx="12"/>
          </p:nvPr>
        </p:nvSpPr>
        <p:spPr/>
        <p:txBody>
          <a:bodyPr/>
          <a:lstStyle>
            <a:lvl1pPr eaLnBrk="0" hangingPunct="0">
              <a:defRPr>
                <a:ea typeface="HGPｺﾞｼｯｸM" panose="020B0600000000000000" pitchFamily="50" charset="-128"/>
              </a:defRPr>
            </a:lvl1pPr>
          </a:lstStyle>
          <a:p>
            <a:pPr>
              <a:defRPr/>
            </a:pPr>
            <a:fld id="{D2A37AC9-A2BF-4A19-9E71-DF478F0BF159}" type="slidenum">
              <a:rPr lang="en-US" altLang="ja-JP"/>
              <a:pPr>
                <a:defRPr/>
              </a:pPr>
              <a:t>‹#›</a:t>
            </a:fld>
            <a:endParaRPr lang="en-US" altLang="ja-JP"/>
          </a:p>
        </p:txBody>
      </p:sp>
    </p:spTree>
    <p:extLst>
      <p:ext uri="{BB962C8B-B14F-4D97-AF65-F5344CB8AC3E}">
        <p14:creationId xmlns:p14="http://schemas.microsoft.com/office/powerpoint/2010/main" val="83981034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4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1846"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2954"/>
            </a:lvl1pPr>
            <a:lvl2pPr marL="422052" indent="0">
              <a:buNone/>
              <a:defRPr sz="2585"/>
            </a:lvl2pPr>
            <a:lvl3pPr marL="844104" indent="0">
              <a:buNone/>
              <a:defRPr sz="2215"/>
            </a:lvl3pPr>
            <a:lvl4pPr marL="1266155" indent="0">
              <a:buNone/>
              <a:defRPr sz="1846"/>
            </a:lvl4pPr>
            <a:lvl5pPr marL="1688208" indent="0">
              <a:buNone/>
              <a:defRPr sz="1846"/>
            </a:lvl5pPr>
            <a:lvl6pPr marL="2110259" indent="0">
              <a:buNone/>
              <a:defRPr sz="1846"/>
            </a:lvl6pPr>
            <a:lvl7pPr marL="2532312" indent="0">
              <a:buNone/>
              <a:defRPr sz="1846"/>
            </a:lvl7pPr>
            <a:lvl8pPr marL="2954363" indent="0">
              <a:buNone/>
              <a:defRPr sz="1846"/>
            </a:lvl8pPr>
            <a:lvl9pPr marL="3376415" indent="0">
              <a:buNone/>
              <a:defRPr sz="1846"/>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292"/>
            </a:lvl1pPr>
            <a:lvl2pPr marL="422052" indent="0">
              <a:buNone/>
              <a:defRPr sz="1108"/>
            </a:lvl2pPr>
            <a:lvl3pPr marL="844104" indent="0">
              <a:buNone/>
              <a:defRPr sz="923"/>
            </a:lvl3pPr>
            <a:lvl4pPr marL="1266155" indent="0">
              <a:buNone/>
              <a:defRPr sz="831"/>
            </a:lvl4pPr>
            <a:lvl5pPr marL="1688208" indent="0">
              <a:buNone/>
              <a:defRPr sz="831"/>
            </a:lvl5pPr>
            <a:lvl6pPr marL="2110259" indent="0">
              <a:buNone/>
              <a:defRPr sz="831"/>
            </a:lvl6pPr>
            <a:lvl7pPr marL="2532312" indent="0">
              <a:buNone/>
              <a:defRPr sz="831"/>
            </a:lvl7pPr>
            <a:lvl8pPr marL="2954363" indent="0">
              <a:buNone/>
              <a:defRPr sz="831"/>
            </a:lvl8pPr>
            <a:lvl9pPr marL="3376415" indent="0">
              <a:buNone/>
              <a:defRPr sz="831"/>
            </a:lvl9pPr>
          </a:lstStyle>
          <a:p>
            <a:pPr lvl="0"/>
            <a:r>
              <a:rPr lang="ja-JP" altLang="en-US"/>
              <a:t>マスタ テキストの書式設定</a:t>
            </a:r>
          </a:p>
        </p:txBody>
      </p:sp>
      <p:sp>
        <p:nvSpPr>
          <p:cNvPr id="5" name="Rectangle 4"/>
          <p:cNvSpPr>
            <a:spLocks noGrp="1" noChangeArrowheads="1"/>
          </p:cNvSpPr>
          <p:nvPr>
            <p:ph type="dt" sz="half" idx="10"/>
          </p:nvPr>
        </p:nvSpPr>
        <p:spPr/>
        <p:txBody>
          <a:bodyPr/>
          <a:lstStyle>
            <a:lvl1pPr eaLnBrk="0" hangingPunct="0">
              <a:defRPr>
                <a:ea typeface="HGPｺﾞｼｯｸM" panose="020B0600000000000000" pitchFamily="50" charset="-128"/>
              </a:defRPr>
            </a:lvl1pPr>
          </a:lstStyle>
          <a:p>
            <a:pPr>
              <a:defRPr/>
            </a:pPr>
            <a:endParaRPr lang="en-US" altLang="ja-JP"/>
          </a:p>
        </p:txBody>
      </p:sp>
      <p:sp>
        <p:nvSpPr>
          <p:cNvPr id="6" name="Rectangle 5"/>
          <p:cNvSpPr>
            <a:spLocks noGrp="1" noChangeArrowheads="1"/>
          </p:cNvSpPr>
          <p:nvPr>
            <p:ph type="ftr" sz="quarter" idx="11"/>
          </p:nvPr>
        </p:nvSpPr>
        <p:spPr/>
        <p:txBody>
          <a:bodyPr/>
          <a:lstStyle>
            <a:lvl1pPr eaLnBrk="0" hangingPunct="0">
              <a:defRPr>
                <a:ea typeface="HGPｺﾞｼｯｸM" panose="020B0600000000000000" pitchFamily="50" charset="-128"/>
              </a:defRPr>
            </a:lvl1pPr>
          </a:lstStyle>
          <a:p>
            <a:pPr>
              <a:defRPr/>
            </a:pPr>
            <a:endParaRPr lang="en-US" altLang="ja-JP"/>
          </a:p>
        </p:txBody>
      </p:sp>
      <p:sp>
        <p:nvSpPr>
          <p:cNvPr id="7" name="Rectangle 6"/>
          <p:cNvSpPr>
            <a:spLocks noGrp="1" noChangeArrowheads="1"/>
          </p:cNvSpPr>
          <p:nvPr>
            <p:ph type="sldNum" sz="quarter" idx="12"/>
          </p:nvPr>
        </p:nvSpPr>
        <p:spPr/>
        <p:txBody>
          <a:bodyPr/>
          <a:lstStyle>
            <a:lvl1pPr eaLnBrk="0" hangingPunct="0">
              <a:defRPr>
                <a:ea typeface="HGPｺﾞｼｯｸM" panose="020B0600000000000000" pitchFamily="50" charset="-128"/>
              </a:defRPr>
            </a:lvl1pPr>
          </a:lstStyle>
          <a:p>
            <a:pPr>
              <a:defRPr/>
            </a:pPr>
            <a:fld id="{2D4669DD-88D5-4AF8-9CF0-504FA93B2D44}" type="slidenum">
              <a:rPr lang="en-US" altLang="ja-JP"/>
              <a:pPr>
                <a:defRPr/>
              </a:pPr>
              <a:t>‹#›</a:t>
            </a:fld>
            <a:endParaRPr lang="en-US" altLang="ja-JP"/>
          </a:p>
        </p:txBody>
      </p:sp>
    </p:spTree>
    <p:extLst>
      <p:ext uri="{BB962C8B-B14F-4D97-AF65-F5344CB8AC3E}">
        <p14:creationId xmlns:p14="http://schemas.microsoft.com/office/powerpoint/2010/main" val="18048565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46.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p:txBody>
          <a:bodyPr/>
          <a:lstStyle>
            <a:lvl1pPr eaLnBrk="0" hangingPunct="0">
              <a:defRPr>
                <a:ea typeface="HGPｺﾞｼｯｸM" panose="020B0600000000000000" pitchFamily="50" charset="-128"/>
              </a:defRPr>
            </a:lvl1pPr>
          </a:lstStyle>
          <a:p>
            <a:pPr>
              <a:defRPr/>
            </a:pPr>
            <a:endParaRPr lang="en-US" altLang="ja-JP"/>
          </a:p>
        </p:txBody>
      </p:sp>
      <p:sp>
        <p:nvSpPr>
          <p:cNvPr id="5" name="Rectangle 5"/>
          <p:cNvSpPr>
            <a:spLocks noGrp="1" noChangeArrowheads="1"/>
          </p:cNvSpPr>
          <p:nvPr>
            <p:ph type="ftr" sz="quarter" idx="11"/>
          </p:nvPr>
        </p:nvSpPr>
        <p:spPr/>
        <p:txBody>
          <a:bodyPr/>
          <a:lstStyle>
            <a:lvl1pPr eaLnBrk="0" hangingPunct="0">
              <a:defRPr>
                <a:ea typeface="HGPｺﾞｼｯｸM" panose="020B0600000000000000" pitchFamily="50" charset="-128"/>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eaLnBrk="0" hangingPunct="0">
              <a:defRPr>
                <a:ea typeface="HGPｺﾞｼｯｸM" panose="020B0600000000000000" pitchFamily="50" charset="-128"/>
              </a:defRPr>
            </a:lvl1pPr>
          </a:lstStyle>
          <a:p>
            <a:pPr>
              <a:defRPr/>
            </a:pPr>
            <a:fld id="{03341021-ABDA-4BE6-BE91-5DC60B47E17D}" type="slidenum">
              <a:rPr lang="en-US" altLang="ja-JP"/>
              <a:pPr>
                <a:defRPr/>
              </a:pPr>
              <a:t>‹#›</a:t>
            </a:fld>
            <a:endParaRPr lang="en-US" altLang="ja-JP"/>
          </a:p>
        </p:txBody>
      </p:sp>
    </p:spTree>
    <p:extLst>
      <p:ext uri="{BB962C8B-B14F-4D97-AF65-F5344CB8AC3E}">
        <p14:creationId xmlns:p14="http://schemas.microsoft.com/office/powerpoint/2010/main" val="17760953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4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44"/>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644"/>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p:txBody>
          <a:bodyPr/>
          <a:lstStyle>
            <a:lvl1pPr eaLnBrk="0" hangingPunct="0">
              <a:defRPr>
                <a:ea typeface="HGPｺﾞｼｯｸM" panose="020B0600000000000000" pitchFamily="50" charset="-128"/>
              </a:defRPr>
            </a:lvl1pPr>
          </a:lstStyle>
          <a:p>
            <a:pPr>
              <a:defRPr/>
            </a:pPr>
            <a:endParaRPr lang="en-US" altLang="ja-JP"/>
          </a:p>
        </p:txBody>
      </p:sp>
      <p:sp>
        <p:nvSpPr>
          <p:cNvPr id="5" name="Rectangle 5"/>
          <p:cNvSpPr>
            <a:spLocks noGrp="1" noChangeArrowheads="1"/>
          </p:cNvSpPr>
          <p:nvPr>
            <p:ph type="ftr" sz="quarter" idx="11"/>
          </p:nvPr>
        </p:nvSpPr>
        <p:spPr/>
        <p:txBody>
          <a:bodyPr/>
          <a:lstStyle>
            <a:lvl1pPr eaLnBrk="0" hangingPunct="0">
              <a:defRPr>
                <a:ea typeface="HGPｺﾞｼｯｸM" panose="020B0600000000000000" pitchFamily="50" charset="-128"/>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eaLnBrk="0" hangingPunct="0">
              <a:defRPr>
                <a:ea typeface="HGPｺﾞｼｯｸM" panose="020B0600000000000000" pitchFamily="50" charset="-128"/>
              </a:defRPr>
            </a:lvl1pPr>
          </a:lstStyle>
          <a:p>
            <a:pPr>
              <a:defRPr/>
            </a:pPr>
            <a:fld id="{6C2A8BDC-109D-4CE3-A092-B2F17819C356}" type="slidenum">
              <a:rPr lang="en-US" altLang="ja-JP"/>
              <a:pPr>
                <a:defRPr/>
              </a:pPr>
              <a:t>‹#›</a:t>
            </a:fld>
            <a:endParaRPr lang="en-US" altLang="ja-JP"/>
          </a:p>
        </p:txBody>
      </p:sp>
    </p:spTree>
    <p:extLst>
      <p:ext uri="{BB962C8B-B14F-4D97-AF65-F5344CB8AC3E}">
        <p14:creationId xmlns:p14="http://schemas.microsoft.com/office/powerpoint/2010/main" val="74079582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48.xml><?xml version="1.0" encoding="utf-8"?>
<p:sldLayout xmlns:a="http://schemas.openxmlformats.org/drawingml/2006/main" xmlns:r="http://schemas.openxmlformats.org/officeDocument/2006/relationships" xmlns:p="http://schemas.openxmlformats.org/presentationml/2006/main" type="chart" preserve="1">
  <p:cSld name="タイトルとグラフ">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a:t>マスタ タイトルの書式設定</a:t>
            </a:r>
          </a:p>
        </p:txBody>
      </p:sp>
      <p:sp>
        <p:nvSpPr>
          <p:cNvPr id="3" name="グラフ プレースホルダ 2"/>
          <p:cNvSpPr>
            <a:spLocks noGrp="1"/>
          </p:cNvSpPr>
          <p:nvPr>
            <p:ph type="chart" idx="1"/>
          </p:nvPr>
        </p:nvSpPr>
        <p:spPr>
          <a:xfrm>
            <a:off x="457200" y="1600206"/>
            <a:ext cx="8229600" cy="4525963"/>
          </a:xfrm>
        </p:spPr>
        <p:txBody>
          <a:bodyPr/>
          <a:lstStyle/>
          <a:p>
            <a:pPr lvl="0"/>
            <a:endParaRPr lang="ja-JP" altLang="en-US" noProof="0"/>
          </a:p>
        </p:txBody>
      </p:sp>
      <p:sp>
        <p:nvSpPr>
          <p:cNvPr id="4" name="Rectangle 4"/>
          <p:cNvSpPr>
            <a:spLocks noGrp="1" noChangeArrowheads="1"/>
          </p:cNvSpPr>
          <p:nvPr>
            <p:ph type="dt" sz="half" idx="10"/>
          </p:nvPr>
        </p:nvSpPr>
        <p:spPr/>
        <p:txBody>
          <a:bodyPr/>
          <a:lstStyle>
            <a:lvl1pPr eaLnBrk="0" hangingPunct="0">
              <a:defRPr>
                <a:ea typeface="HGPｺﾞｼｯｸM" panose="020B0600000000000000" pitchFamily="50" charset="-128"/>
              </a:defRPr>
            </a:lvl1pPr>
          </a:lstStyle>
          <a:p>
            <a:pPr>
              <a:defRPr/>
            </a:pPr>
            <a:endParaRPr lang="en-US" altLang="ja-JP"/>
          </a:p>
        </p:txBody>
      </p:sp>
      <p:sp>
        <p:nvSpPr>
          <p:cNvPr id="5" name="Rectangle 5"/>
          <p:cNvSpPr>
            <a:spLocks noGrp="1" noChangeArrowheads="1"/>
          </p:cNvSpPr>
          <p:nvPr>
            <p:ph type="ftr" sz="quarter" idx="11"/>
          </p:nvPr>
        </p:nvSpPr>
        <p:spPr/>
        <p:txBody>
          <a:bodyPr/>
          <a:lstStyle>
            <a:lvl1pPr eaLnBrk="0" hangingPunct="0">
              <a:defRPr>
                <a:ea typeface="HGPｺﾞｼｯｸM" panose="020B0600000000000000" pitchFamily="50" charset="-128"/>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eaLnBrk="0" hangingPunct="0">
              <a:defRPr>
                <a:ea typeface="HGPｺﾞｼｯｸM" panose="020B0600000000000000" pitchFamily="50" charset="-128"/>
              </a:defRPr>
            </a:lvl1pPr>
          </a:lstStyle>
          <a:p>
            <a:pPr>
              <a:defRPr/>
            </a:pPr>
            <a:fld id="{E62EF42F-CED3-420A-ACC2-30D7000BED67}" type="slidenum">
              <a:rPr lang="en-US" altLang="ja-JP"/>
              <a:pPr>
                <a:defRPr/>
              </a:pPr>
              <a:t>‹#›</a:t>
            </a:fld>
            <a:endParaRPr lang="en-US" altLang="ja-JP"/>
          </a:p>
        </p:txBody>
      </p:sp>
    </p:spTree>
    <p:extLst>
      <p:ext uri="{BB962C8B-B14F-4D97-AF65-F5344CB8AC3E}">
        <p14:creationId xmlns:p14="http://schemas.microsoft.com/office/powerpoint/2010/main" val="350672770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49.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BB3D1E80-7BFD-4643-B410-7B9B23EF7B4C}"/>
              </a:ext>
            </a:extLst>
          </p:cNvPr>
          <p:cNvSpPr>
            <a:spLocks noGrp="1"/>
          </p:cNvSpPr>
          <p:nvPr>
            <p:ph type="ctrTitle"/>
          </p:nvPr>
        </p:nvSpPr>
        <p:spPr>
          <a:xfrm>
            <a:off x="1143000" y="1122363"/>
            <a:ext cx="6858000" cy="2387600"/>
          </a:xfrm>
        </p:spPr>
        <p:txBody>
          <a:bodyPr anchor="b"/>
          <a:lstStyle>
            <a:lvl1pPr algn="ctr">
              <a:defRPr sz="4500"/>
            </a:lvl1pPr>
          </a:lstStyle>
          <a:p>
            <a:r>
              <a:rPr kumimoji="1" lang="ja-JP" altLang="en-US"/>
              <a:t>マスター タイトルの書式設定</a:t>
            </a:r>
          </a:p>
        </p:txBody>
      </p:sp>
      <p:sp>
        <p:nvSpPr>
          <p:cNvPr id="3" name="字幕 2">
            <a:extLst>
              <a:ext uri="{FF2B5EF4-FFF2-40B4-BE49-F238E27FC236}">
                <a16:creationId xmlns:a16="http://schemas.microsoft.com/office/drawing/2014/main" xmlns="" id="{397F8312-E40B-4126-8684-9AF948BEFE01}"/>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xmlns="" id="{3567AA1E-180D-4640-93EE-0AA6120568B9}"/>
              </a:ext>
            </a:extLst>
          </p:cNvPr>
          <p:cNvSpPr>
            <a:spLocks noGrp="1"/>
          </p:cNvSpPr>
          <p:nvPr>
            <p:ph type="dt" sz="half" idx="10"/>
          </p:nvPr>
        </p:nvSpPr>
        <p:spPr/>
        <p:txBody>
          <a:bodyPr/>
          <a:lstStyle/>
          <a:p>
            <a:fld id="{3DB686E2-3C42-41DC-A80C-6450789A0271}" type="datetimeFigureOut">
              <a:rPr kumimoji="1" lang="ja-JP" altLang="en-US" smtClean="0"/>
              <a:t>2023/11/8</a:t>
            </a:fld>
            <a:endParaRPr kumimoji="1" lang="ja-JP" altLang="en-US"/>
          </a:p>
        </p:txBody>
      </p:sp>
      <p:sp>
        <p:nvSpPr>
          <p:cNvPr id="5" name="フッター プレースホルダー 4">
            <a:extLst>
              <a:ext uri="{FF2B5EF4-FFF2-40B4-BE49-F238E27FC236}">
                <a16:creationId xmlns:a16="http://schemas.microsoft.com/office/drawing/2014/main" xmlns="" id="{ED7A9CFB-97FB-461D-A477-3BC47457028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xmlns="" id="{4496C44D-8F07-4728-95DC-C03CB8AB34EA}"/>
              </a:ext>
            </a:extLst>
          </p:cNvPr>
          <p:cNvSpPr>
            <a:spLocks noGrp="1"/>
          </p:cNvSpPr>
          <p:nvPr>
            <p:ph type="sldNum" sz="quarter" idx="12"/>
          </p:nvPr>
        </p:nvSpPr>
        <p:spPr/>
        <p:txBody>
          <a:bodyPr/>
          <a:lstStyle/>
          <a:p>
            <a:fld id="{96BD8C94-C0B9-4832-B969-2F20D4DD03D7}" type="slidenum">
              <a:rPr kumimoji="1" lang="ja-JP" altLang="en-US" smtClean="0"/>
              <a:t>‹#›</a:t>
            </a:fld>
            <a:endParaRPr kumimoji="1" lang="ja-JP" altLang="en-US"/>
          </a:p>
        </p:txBody>
      </p:sp>
    </p:spTree>
    <p:extLst>
      <p:ext uri="{BB962C8B-B14F-4D97-AF65-F5344CB8AC3E}">
        <p14:creationId xmlns:p14="http://schemas.microsoft.com/office/powerpoint/2010/main" val="296483178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a:t>25</a:t>
            </a:r>
            <a:r>
              <a:rPr lang="zh-TW" altLang="en-US"/>
              <a:t>年度 報告書版</a:t>
            </a: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6CFFE0DF-4B0F-4C56-9A36-38520926E535}" type="slidenum">
              <a:rPr lang="en-US" altLang="ja-JP"/>
              <a:pPr>
                <a:defRPr/>
              </a:pPr>
              <a:t>‹#›</a:t>
            </a:fld>
            <a:endParaRPr lang="en-US" altLang="ja-JP"/>
          </a:p>
        </p:txBody>
      </p:sp>
    </p:spTree>
    <p:extLst>
      <p:ext uri="{BB962C8B-B14F-4D97-AF65-F5344CB8AC3E}">
        <p14:creationId xmlns:p14="http://schemas.microsoft.com/office/powerpoint/2010/main" val="3825710434"/>
      </p:ext>
    </p:extLst>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91FD3AD5-1A3A-4430-B0A7-A57D094661BF}"/>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xmlns="" id="{D72118E8-CED8-49AF-A84F-D0E9B6BFABB4}"/>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xmlns="" id="{129E57BA-70D0-44CD-9609-9EEEE85A56E0}"/>
              </a:ext>
            </a:extLst>
          </p:cNvPr>
          <p:cNvSpPr>
            <a:spLocks noGrp="1"/>
          </p:cNvSpPr>
          <p:nvPr>
            <p:ph type="dt" sz="half" idx="10"/>
          </p:nvPr>
        </p:nvSpPr>
        <p:spPr/>
        <p:txBody>
          <a:bodyPr/>
          <a:lstStyle/>
          <a:p>
            <a:fld id="{3DB686E2-3C42-41DC-A80C-6450789A0271}" type="datetimeFigureOut">
              <a:rPr kumimoji="1" lang="ja-JP" altLang="en-US" smtClean="0"/>
              <a:t>2023/11/8</a:t>
            </a:fld>
            <a:endParaRPr kumimoji="1" lang="ja-JP" altLang="en-US"/>
          </a:p>
        </p:txBody>
      </p:sp>
      <p:sp>
        <p:nvSpPr>
          <p:cNvPr id="5" name="フッター プレースホルダー 4">
            <a:extLst>
              <a:ext uri="{FF2B5EF4-FFF2-40B4-BE49-F238E27FC236}">
                <a16:creationId xmlns:a16="http://schemas.microsoft.com/office/drawing/2014/main" xmlns="" id="{B0EA3CB0-FD90-4BAA-B2E5-8E7D3EA54CC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xmlns="" id="{EDCC28F6-BE08-45C5-B6B5-E3FE604394C7}"/>
              </a:ext>
            </a:extLst>
          </p:cNvPr>
          <p:cNvSpPr>
            <a:spLocks noGrp="1"/>
          </p:cNvSpPr>
          <p:nvPr>
            <p:ph type="sldNum" sz="quarter" idx="12"/>
          </p:nvPr>
        </p:nvSpPr>
        <p:spPr/>
        <p:txBody>
          <a:bodyPr/>
          <a:lstStyle/>
          <a:p>
            <a:fld id="{96BD8C94-C0B9-4832-B969-2F20D4DD03D7}" type="slidenum">
              <a:rPr kumimoji="1" lang="ja-JP" altLang="en-US" smtClean="0"/>
              <a:t>‹#›</a:t>
            </a:fld>
            <a:endParaRPr kumimoji="1" lang="ja-JP" altLang="en-US"/>
          </a:p>
        </p:txBody>
      </p:sp>
    </p:spTree>
    <p:extLst>
      <p:ext uri="{BB962C8B-B14F-4D97-AF65-F5344CB8AC3E}">
        <p14:creationId xmlns:p14="http://schemas.microsoft.com/office/powerpoint/2010/main" val="3606152828"/>
      </p:ext>
    </p:extLst>
  </p:cSld>
  <p:clrMapOvr>
    <a:masterClrMapping/>
  </p:clrMapOvr>
</p:sldLayout>
</file>

<file path=ppt/slideLayouts/slideLayout351.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1D140EA0-C495-4450-8715-E8490257991F}"/>
              </a:ext>
            </a:extLst>
          </p:cNvPr>
          <p:cNvSpPr>
            <a:spLocks noGrp="1"/>
          </p:cNvSpPr>
          <p:nvPr>
            <p:ph type="title"/>
          </p:nvPr>
        </p:nvSpPr>
        <p:spPr>
          <a:xfrm>
            <a:off x="623888" y="1709739"/>
            <a:ext cx="7886700" cy="2852737"/>
          </a:xfrm>
        </p:spPr>
        <p:txBody>
          <a:bodyPr anchor="b"/>
          <a:lstStyle>
            <a:lvl1pPr>
              <a:defRPr sz="45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xmlns="" id="{6C0ABBF0-9BB7-49C3-BCAA-1FB667EA969F}"/>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xmlns="" id="{29965980-0551-4A11-B82F-40985B1FEAE8}"/>
              </a:ext>
            </a:extLst>
          </p:cNvPr>
          <p:cNvSpPr>
            <a:spLocks noGrp="1"/>
          </p:cNvSpPr>
          <p:nvPr>
            <p:ph type="dt" sz="half" idx="10"/>
          </p:nvPr>
        </p:nvSpPr>
        <p:spPr/>
        <p:txBody>
          <a:bodyPr/>
          <a:lstStyle/>
          <a:p>
            <a:fld id="{3DB686E2-3C42-41DC-A80C-6450789A0271}" type="datetimeFigureOut">
              <a:rPr kumimoji="1" lang="ja-JP" altLang="en-US" smtClean="0"/>
              <a:t>2023/11/8</a:t>
            </a:fld>
            <a:endParaRPr kumimoji="1" lang="ja-JP" altLang="en-US"/>
          </a:p>
        </p:txBody>
      </p:sp>
      <p:sp>
        <p:nvSpPr>
          <p:cNvPr id="5" name="フッター プレースホルダー 4">
            <a:extLst>
              <a:ext uri="{FF2B5EF4-FFF2-40B4-BE49-F238E27FC236}">
                <a16:creationId xmlns:a16="http://schemas.microsoft.com/office/drawing/2014/main" xmlns="" id="{22DA67F3-F649-49CC-BE91-C8BE735EF95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xmlns="" id="{376AA20D-3486-486E-A244-349CC3FB730B}"/>
              </a:ext>
            </a:extLst>
          </p:cNvPr>
          <p:cNvSpPr>
            <a:spLocks noGrp="1"/>
          </p:cNvSpPr>
          <p:nvPr>
            <p:ph type="sldNum" sz="quarter" idx="12"/>
          </p:nvPr>
        </p:nvSpPr>
        <p:spPr/>
        <p:txBody>
          <a:bodyPr/>
          <a:lstStyle/>
          <a:p>
            <a:fld id="{96BD8C94-C0B9-4832-B969-2F20D4DD03D7}" type="slidenum">
              <a:rPr kumimoji="1" lang="ja-JP" altLang="en-US" smtClean="0"/>
              <a:t>‹#›</a:t>
            </a:fld>
            <a:endParaRPr kumimoji="1" lang="ja-JP" altLang="en-US"/>
          </a:p>
        </p:txBody>
      </p:sp>
    </p:spTree>
    <p:extLst>
      <p:ext uri="{BB962C8B-B14F-4D97-AF65-F5344CB8AC3E}">
        <p14:creationId xmlns:p14="http://schemas.microsoft.com/office/powerpoint/2010/main" val="2955591772"/>
      </p:ext>
    </p:extLst>
  </p:cSld>
  <p:clrMapOvr>
    <a:masterClrMapping/>
  </p:clrMapOvr>
</p:sldLayout>
</file>

<file path=ppt/slideLayouts/slideLayout352.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77A55FF6-E376-43CF-86E8-DEF23915881E}"/>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xmlns="" id="{6DAD4E5F-356E-4DB7-AD1C-54233E4B3835}"/>
              </a:ext>
            </a:extLst>
          </p:cNvPr>
          <p:cNvSpPr>
            <a:spLocks noGrp="1"/>
          </p:cNvSpPr>
          <p:nvPr>
            <p:ph sz="half" idx="1"/>
          </p:nvPr>
        </p:nvSpPr>
        <p:spPr>
          <a:xfrm>
            <a:off x="6286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xmlns="" id="{F73E9893-DA5B-4D72-8B32-3CD5418CF70F}"/>
              </a:ext>
            </a:extLst>
          </p:cNvPr>
          <p:cNvSpPr>
            <a:spLocks noGrp="1"/>
          </p:cNvSpPr>
          <p:nvPr>
            <p:ph sz="half" idx="2"/>
          </p:nvPr>
        </p:nvSpPr>
        <p:spPr>
          <a:xfrm>
            <a:off x="46291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xmlns="" id="{F185F396-7878-4977-A2A5-CF35CEDE7822}"/>
              </a:ext>
            </a:extLst>
          </p:cNvPr>
          <p:cNvSpPr>
            <a:spLocks noGrp="1"/>
          </p:cNvSpPr>
          <p:nvPr>
            <p:ph type="dt" sz="half" idx="10"/>
          </p:nvPr>
        </p:nvSpPr>
        <p:spPr/>
        <p:txBody>
          <a:bodyPr/>
          <a:lstStyle/>
          <a:p>
            <a:fld id="{3DB686E2-3C42-41DC-A80C-6450789A0271}" type="datetimeFigureOut">
              <a:rPr kumimoji="1" lang="ja-JP" altLang="en-US" smtClean="0"/>
              <a:t>2023/11/8</a:t>
            </a:fld>
            <a:endParaRPr kumimoji="1" lang="ja-JP" altLang="en-US"/>
          </a:p>
        </p:txBody>
      </p:sp>
      <p:sp>
        <p:nvSpPr>
          <p:cNvPr id="6" name="フッター プレースホルダー 5">
            <a:extLst>
              <a:ext uri="{FF2B5EF4-FFF2-40B4-BE49-F238E27FC236}">
                <a16:creationId xmlns:a16="http://schemas.microsoft.com/office/drawing/2014/main" xmlns="" id="{E65382B5-6BE1-44F2-B424-CBFB532A6252}"/>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xmlns="" id="{08C57CC8-1D88-4AEE-950D-2D70AA96E6AE}"/>
              </a:ext>
            </a:extLst>
          </p:cNvPr>
          <p:cNvSpPr>
            <a:spLocks noGrp="1"/>
          </p:cNvSpPr>
          <p:nvPr>
            <p:ph type="sldNum" sz="quarter" idx="12"/>
          </p:nvPr>
        </p:nvSpPr>
        <p:spPr/>
        <p:txBody>
          <a:bodyPr/>
          <a:lstStyle/>
          <a:p>
            <a:fld id="{96BD8C94-C0B9-4832-B969-2F20D4DD03D7}" type="slidenum">
              <a:rPr kumimoji="1" lang="ja-JP" altLang="en-US" smtClean="0"/>
              <a:t>‹#›</a:t>
            </a:fld>
            <a:endParaRPr kumimoji="1" lang="ja-JP" altLang="en-US"/>
          </a:p>
        </p:txBody>
      </p:sp>
    </p:spTree>
    <p:extLst>
      <p:ext uri="{BB962C8B-B14F-4D97-AF65-F5344CB8AC3E}">
        <p14:creationId xmlns:p14="http://schemas.microsoft.com/office/powerpoint/2010/main" val="960999769"/>
      </p:ext>
    </p:extLst>
  </p:cSld>
  <p:clrMapOvr>
    <a:masterClrMapping/>
  </p:clrMapOvr>
</p:sldLayout>
</file>

<file path=ppt/slideLayouts/slideLayout353.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A94ACA76-2F16-4108-A91D-AF937A918B93}"/>
              </a:ext>
            </a:extLst>
          </p:cNvPr>
          <p:cNvSpPr>
            <a:spLocks noGrp="1"/>
          </p:cNvSpPr>
          <p:nvPr>
            <p:ph type="title"/>
          </p:nvPr>
        </p:nvSpPr>
        <p:spPr>
          <a:xfrm>
            <a:off x="629841" y="365126"/>
            <a:ext cx="78867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xmlns="" id="{6CC63E0F-6FFF-442B-9214-E45FAFB3F149}"/>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xmlns="" id="{536F6431-7C04-4E2B-99D0-DA99F9E4776A}"/>
              </a:ext>
            </a:extLst>
          </p:cNvPr>
          <p:cNvSpPr>
            <a:spLocks noGrp="1"/>
          </p:cNvSpPr>
          <p:nvPr>
            <p:ph sz="half" idx="2"/>
          </p:nvPr>
        </p:nvSpPr>
        <p:spPr>
          <a:xfrm>
            <a:off x="629842" y="2505075"/>
            <a:ext cx="386834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xmlns="" id="{A55272AE-CDC2-4B78-A8EC-B0D736A4EF25}"/>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xmlns="" id="{B6660428-0BBC-4CF0-B748-E9CAFFDAEE26}"/>
              </a:ext>
            </a:extLst>
          </p:cNvPr>
          <p:cNvSpPr>
            <a:spLocks noGrp="1"/>
          </p:cNvSpPr>
          <p:nvPr>
            <p:ph sz="quarter" idx="4"/>
          </p:nvPr>
        </p:nvSpPr>
        <p:spPr>
          <a:xfrm>
            <a:off x="4629150" y="2505075"/>
            <a:ext cx="3887391"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xmlns="" id="{5A048299-446B-4162-AE02-F4B27DC3563C}"/>
              </a:ext>
            </a:extLst>
          </p:cNvPr>
          <p:cNvSpPr>
            <a:spLocks noGrp="1"/>
          </p:cNvSpPr>
          <p:nvPr>
            <p:ph type="dt" sz="half" idx="10"/>
          </p:nvPr>
        </p:nvSpPr>
        <p:spPr/>
        <p:txBody>
          <a:bodyPr/>
          <a:lstStyle/>
          <a:p>
            <a:fld id="{3DB686E2-3C42-41DC-A80C-6450789A0271}" type="datetimeFigureOut">
              <a:rPr kumimoji="1" lang="ja-JP" altLang="en-US" smtClean="0"/>
              <a:t>2023/11/8</a:t>
            </a:fld>
            <a:endParaRPr kumimoji="1" lang="ja-JP" altLang="en-US"/>
          </a:p>
        </p:txBody>
      </p:sp>
      <p:sp>
        <p:nvSpPr>
          <p:cNvPr id="8" name="フッター プレースホルダー 7">
            <a:extLst>
              <a:ext uri="{FF2B5EF4-FFF2-40B4-BE49-F238E27FC236}">
                <a16:creationId xmlns:a16="http://schemas.microsoft.com/office/drawing/2014/main" xmlns="" id="{567E081E-5C45-48CC-A2B5-0673A84EA96A}"/>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xmlns="" id="{19FB0EC1-43DC-45E3-A63F-CD3CA19F6685}"/>
              </a:ext>
            </a:extLst>
          </p:cNvPr>
          <p:cNvSpPr>
            <a:spLocks noGrp="1"/>
          </p:cNvSpPr>
          <p:nvPr>
            <p:ph type="sldNum" sz="quarter" idx="12"/>
          </p:nvPr>
        </p:nvSpPr>
        <p:spPr/>
        <p:txBody>
          <a:bodyPr/>
          <a:lstStyle/>
          <a:p>
            <a:fld id="{96BD8C94-C0B9-4832-B969-2F20D4DD03D7}" type="slidenum">
              <a:rPr kumimoji="1" lang="ja-JP" altLang="en-US" smtClean="0"/>
              <a:t>‹#›</a:t>
            </a:fld>
            <a:endParaRPr kumimoji="1" lang="ja-JP" altLang="en-US"/>
          </a:p>
        </p:txBody>
      </p:sp>
    </p:spTree>
    <p:extLst>
      <p:ext uri="{BB962C8B-B14F-4D97-AF65-F5344CB8AC3E}">
        <p14:creationId xmlns:p14="http://schemas.microsoft.com/office/powerpoint/2010/main" val="1485199613"/>
      </p:ext>
    </p:extLst>
  </p:cSld>
  <p:clrMapOvr>
    <a:masterClrMapping/>
  </p:clrMapOvr>
</p:sldLayout>
</file>

<file path=ppt/slideLayouts/slideLayout35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33460AAF-03CF-44D9-8DB3-9CB69160B199}"/>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xmlns="" id="{2ED91617-C90E-4E49-858F-7019DE3D50A3}"/>
              </a:ext>
            </a:extLst>
          </p:cNvPr>
          <p:cNvSpPr>
            <a:spLocks noGrp="1"/>
          </p:cNvSpPr>
          <p:nvPr>
            <p:ph type="dt" sz="half" idx="10"/>
          </p:nvPr>
        </p:nvSpPr>
        <p:spPr/>
        <p:txBody>
          <a:bodyPr/>
          <a:lstStyle/>
          <a:p>
            <a:fld id="{3DB686E2-3C42-41DC-A80C-6450789A0271}" type="datetimeFigureOut">
              <a:rPr kumimoji="1" lang="ja-JP" altLang="en-US" smtClean="0"/>
              <a:t>2023/11/8</a:t>
            </a:fld>
            <a:endParaRPr kumimoji="1" lang="ja-JP" altLang="en-US"/>
          </a:p>
        </p:txBody>
      </p:sp>
      <p:sp>
        <p:nvSpPr>
          <p:cNvPr id="4" name="フッター プレースホルダー 3">
            <a:extLst>
              <a:ext uri="{FF2B5EF4-FFF2-40B4-BE49-F238E27FC236}">
                <a16:creationId xmlns:a16="http://schemas.microsoft.com/office/drawing/2014/main" xmlns="" id="{148294B8-81A9-401C-9096-A7AF199DA345}"/>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xmlns="" id="{D1B2CECB-2548-4D00-A328-79DBCAF99FB0}"/>
              </a:ext>
            </a:extLst>
          </p:cNvPr>
          <p:cNvSpPr>
            <a:spLocks noGrp="1"/>
          </p:cNvSpPr>
          <p:nvPr>
            <p:ph type="sldNum" sz="quarter" idx="12"/>
          </p:nvPr>
        </p:nvSpPr>
        <p:spPr/>
        <p:txBody>
          <a:bodyPr/>
          <a:lstStyle/>
          <a:p>
            <a:fld id="{96BD8C94-C0B9-4832-B969-2F20D4DD03D7}" type="slidenum">
              <a:rPr kumimoji="1" lang="ja-JP" altLang="en-US" smtClean="0"/>
              <a:t>‹#›</a:t>
            </a:fld>
            <a:endParaRPr kumimoji="1" lang="ja-JP" altLang="en-US"/>
          </a:p>
        </p:txBody>
      </p:sp>
    </p:spTree>
    <p:extLst>
      <p:ext uri="{BB962C8B-B14F-4D97-AF65-F5344CB8AC3E}">
        <p14:creationId xmlns:p14="http://schemas.microsoft.com/office/powerpoint/2010/main" val="1890174465"/>
      </p:ext>
    </p:extLst>
  </p:cSld>
  <p:clrMapOvr>
    <a:masterClrMapping/>
  </p:clrMapOvr>
</p:sldLayout>
</file>

<file path=ppt/slideLayouts/slideLayout35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xmlns="" id="{1E4B7679-3226-4908-9CC8-F0C3DF61959A}"/>
              </a:ext>
            </a:extLst>
          </p:cNvPr>
          <p:cNvSpPr>
            <a:spLocks noGrp="1"/>
          </p:cNvSpPr>
          <p:nvPr>
            <p:ph type="dt" sz="half" idx="10"/>
          </p:nvPr>
        </p:nvSpPr>
        <p:spPr/>
        <p:txBody>
          <a:bodyPr/>
          <a:lstStyle/>
          <a:p>
            <a:fld id="{3DB686E2-3C42-41DC-A80C-6450789A0271}" type="datetimeFigureOut">
              <a:rPr kumimoji="1" lang="ja-JP" altLang="en-US" smtClean="0"/>
              <a:t>2023/11/8</a:t>
            </a:fld>
            <a:endParaRPr kumimoji="1" lang="ja-JP" altLang="en-US"/>
          </a:p>
        </p:txBody>
      </p:sp>
      <p:sp>
        <p:nvSpPr>
          <p:cNvPr id="3" name="フッター プレースホルダー 2">
            <a:extLst>
              <a:ext uri="{FF2B5EF4-FFF2-40B4-BE49-F238E27FC236}">
                <a16:creationId xmlns:a16="http://schemas.microsoft.com/office/drawing/2014/main" xmlns="" id="{ACFB3694-6E3D-43D4-8075-F3373D5C28F1}"/>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xmlns="" id="{A2BCF1C7-7781-4F6E-A73A-AC475BD9BAAC}"/>
              </a:ext>
            </a:extLst>
          </p:cNvPr>
          <p:cNvSpPr>
            <a:spLocks noGrp="1"/>
          </p:cNvSpPr>
          <p:nvPr>
            <p:ph type="sldNum" sz="quarter" idx="12"/>
          </p:nvPr>
        </p:nvSpPr>
        <p:spPr/>
        <p:txBody>
          <a:bodyPr/>
          <a:lstStyle/>
          <a:p>
            <a:fld id="{96BD8C94-C0B9-4832-B969-2F20D4DD03D7}" type="slidenum">
              <a:rPr kumimoji="1" lang="ja-JP" altLang="en-US" smtClean="0"/>
              <a:t>‹#›</a:t>
            </a:fld>
            <a:endParaRPr kumimoji="1" lang="ja-JP" altLang="en-US"/>
          </a:p>
        </p:txBody>
      </p:sp>
    </p:spTree>
    <p:extLst>
      <p:ext uri="{BB962C8B-B14F-4D97-AF65-F5344CB8AC3E}">
        <p14:creationId xmlns:p14="http://schemas.microsoft.com/office/powerpoint/2010/main" val="837505207"/>
      </p:ext>
    </p:extLst>
  </p:cSld>
  <p:clrMapOvr>
    <a:masterClrMapping/>
  </p:clrMapOvr>
</p:sldLayout>
</file>

<file path=ppt/slideLayouts/slideLayout356.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485D9C21-D93F-4C6E-89BC-828F966B1847}"/>
              </a:ext>
            </a:extLst>
          </p:cNvPr>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xmlns="" id="{F01103E1-7704-416C-99A0-2AA7054F8CBC}"/>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xmlns="" id="{ECF2B71D-379D-432B-BE8F-D99F6019FA9D}"/>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xmlns="" id="{7A67D323-A8FB-4242-9A4D-6270D184A704}"/>
              </a:ext>
            </a:extLst>
          </p:cNvPr>
          <p:cNvSpPr>
            <a:spLocks noGrp="1"/>
          </p:cNvSpPr>
          <p:nvPr>
            <p:ph type="dt" sz="half" idx="10"/>
          </p:nvPr>
        </p:nvSpPr>
        <p:spPr/>
        <p:txBody>
          <a:bodyPr/>
          <a:lstStyle/>
          <a:p>
            <a:fld id="{3DB686E2-3C42-41DC-A80C-6450789A0271}" type="datetimeFigureOut">
              <a:rPr kumimoji="1" lang="ja-JP" altLang="en-US" smtClean="0"/>
              <a:t>2023/11/8</a:t>
            </a:fld>
            <a:endParaRPr kumimoji="1" lang="ja-JP" altLang="en-US"/>
          </a:p>
        </p:txBody>
      </p:sp>
      <p:sp>
        <p:nvSpPr>
          <p:cNvPr id="6" name="フッター プレースホルダー 5">
            <a:extLst>
              <a:ext uri="{FF2B5EF4-FFF2-40B4-BE49-F238E27FC236}">
                <a16:creationId xmlns:a16="http://schemas.microsoft.com/office/drawing/2014/main" xmlns="" id="{5E6AEFA4-3374-483F-BE3E-B89792281E93}"/>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xmlns="" id="{529BC841-4A67-4E4D-93C0-26048C539799}"/>
              </a:ext>
            </a:extLst>
          </p:cNvPr>
          <p:cNvSpPr>
            <a:spLocks noGrp="1"/>
          </p:cNvSpPr>
          <p:nvPr>
            <p:ph type="sldNum" sz="quarter" idx="12"/>
          </p:nvPr>
        </p:nvSpPr>
        <p:spPr/>
        <p:txBody>
          <a:bodyPr/>
          <a:lstStyle/>
          <a:p>
            <a:fld id="{96BD8C94-C0B9-4832-B969-2F20D4DD03D7}" type="slidenum">
              <a:rPr kumimoji="1" lang="ja-JP" altLang="en-US" smtClean="0"/>
              <a:t>‹#›</a:t>
            </a:fld>
            <a:endParaRPr kumimoji="1" lang="ja-JP" altLang="en-US"/>
          </a:p>
        </p:txBody>
      </p:sp>
    </p:spTree>
    <p:extLst>
      <p:ext uri="{BB962C8B-B14F-4D97-AF65-F5344CB8AC3E}">
        <p14:creationId xmlns:p14="http://schemas.microsoft.com/office/powerpoint/2010/main" val="339371859"/>
      </p:ext>
    </p:extLst>
  </p:cSld>
  <p:clrMapOvr>
    <a:masterClrMapping/>
  </p:clrMapOvr>
</p:sldLayout>
</file>

<file path=ppt/slideLayouts/slideLayout357.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2E6046B1-31C0-494A-8F97-587F202F3752}"/>
              </a:ext>
            </a:extLst>
          </p:cNvPr>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xmlns="" id="{D0980B14-74D8-4173-A660-17C172F8281E}"/>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kumimoji="1" lang="ja-JP" altLang="en-US"/>
          </a:p>
        </p:txBody>
      </p:sp>
      <p:sp>
        <p:nvSpPr>
          <p:cNvPr id="4" name="テキスト プレースホルダー 3">
            <a:extLst>
              <a:ext uri="{FF2B5EF4-FFF2-40B4-BE49-F238E27FC236}">
                <a16:creationId xmlns:a16="http://schemas.microsoft.com/office/drawing/2014/main" xmlns="" id="{01071FDA-CC0A-44E3-AFC4-F9C3B9557F8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xmlns="" id="{D66D82F3-248A-4E81-8B81-43C5809808B3}"/>
              </a:ext>
            </a:extLst>
          </p:cNvPr>
          <p:cNvSpPr>
            <a:spLocks noGrp="1"/>
          </p:cNvSpPr>
          <p:nvPr>
            <p:ph type="dt" sz="half" idx="10"/>
          </p:nvPr>
        </p:nvSpPr>
        <p:spPr/>
        <p:txBody>
          <a:bodyPr/>
          <a:lstStyle/>
          <a:p>
            <a:fld id="{3DB686E2-3C42-41DC-A80C-6450789A0271}" type="datetimeFigureOut">
              <a:rPr kumimoji="1" lang="ja-JP" altLang="en-US" smtClean="0"/>
              <a:t>2023/11/8</a:t>
            </a:fld>
            <a:endParaRPr kumimoji="1" lang="ja-JP" altLang="en-US"/>
          </a:p>
        </p:txBody>
      </p:sp>
      <p:sp>
        <p:nvSpPr>
          <p:cNvPr id="6" name="フッター プレースホルダー 5">
            <a:extLst>
              <a:ext uri="{FF2B5EF4-FFF2-40B4-BE49-F238E27FC236}">
                <a16:creationId xmlns:a16="http://schemas.microsoft.com/office/drawing/2014/main" xmlns="" id="{AF1F0579-F063-487C-8A20-4544C9640452}"/>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xmlns="" id="{72BFBCD1-2429-4438-8867-38707C24D3A5}"/>
              </a:ext>
            </a:extLst>
          </p:cNvPr>
          <p:cNvSpPr>
            <a:spLocks noGrp="1"/>
          </p:cNvSpPr>
          <p:nvPr>
            <p:ph type="sldNum" sz="quarter" idx="12"/>
          </p:nvPr>
        </p:nvSpPr>
        <p:spPr/>
        <p:txBody>
          <a:bodyPr/>
          <a:lstStyle/>
          <a:p>
            <a:fld id="{96BD8C94-C0B9-4832-B969-2F20D4DD03D7}" type="slidenum">
              <a:rPr kumimoji="1" lang="ja-JP" altLang="en-US" smtClean="0"/>
              <a:t>‹#›</a:t>
            </a:fld>
            <a:endParaRPr kumimoji="1" lang="ja-JP" altLang="en-US"/>
          </a:p>
        </p:txBody>
      </p:sp>
    </p:spTree>
    <p:extLst>
      <p:ext uri="{BB962C8B-B14F-4D97-AF65-F5344CB8AC3E}">
        <p14:creationId xmlns:p14="http://schemas.microsoft.com/office/powerpoint/2010/main" val="3976592978"/>
      </p:ext>
    </p:extLst>
  </p:cSld>
  <p:clrMapOvr>
    <a:masterClrMapping/>
  </p:clrMapOvr>
</p:sldLayout>
</file>

<file path=ppt/slideLayouts/slideLayout358.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D5909AF4-B663-4270-9111-9D65347AC2AD}"/>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xmlns="" id="{24F43BD9-EC42-4F55-B425-B0ADB81330A7}"/>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xmlns="" id="{CB476B38-4D1D-48AE-80D9-54DCFA06DEE6}"/>
              </a:ext>
            </a:extLst>
          </p:cNvPr>
          <p:cNvSpPr>
            <a:spLocks noGrp="1"/>
          </p:cNvSpPr>
          <p:nvPr>
            <p:ph type="dt" sz="half" idx="10"/>
          </p:nvPr>
        </p:nvSpPr>
        <p:spPr/>
        <p:txBody>
          <a:bodyPr/>
          <a:lstStyle/>
          <a:p>
            <a:fld id="{3DB686E2-3C42-41DC-A80C-6450789A0271}" type="datetimeFigureOut">
              <a:rPr kumimoji="1" lang="ja-JP" altLang="en-US" smtClean="0"/>
              <a:t>2023/11/8</a:t>
            </a:fld>
            <a:endParaRPr kumimoji="1" lang="ja-JP" altLang="en-US"/>
          </a:p>
        </p:txBody>
      </p:sp>
      <p:sp>
        <p:nvSpPr>
          <p:cNvPr id="5" name="フッター プレースホルダー 4">
            <a:extLst>
              <a:ext uri="{FF2B5EF4-FFF2-40B4-BE49-F238E27FC236}">
                <a16:creationId xmlns:a16="http://schemas.microsoft.com/office/drawing/2014/main" xmlns="" id="{CE9921BA-A6C1-43E9-A3A9-90DDD7EAED4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xmlns="" id="{E32F80F9-A922-4C4A-A3CD-A16A6D2B3605}"/>
              </a:ext>
            </a:extLst>
          </p:cNvPr>
          <p:cNvSpPr>
            <a:spLocks noGrp="1"/>
          </p:cNvSpPr>
          <p:nvPr>
            <p:ph type="sldNum" sz="quarter" idx="12"/>
          </p:nvPr>
        </p:nvSpPr>
        <p:spPr/>
        <p:txBody>
          <a:bodyPr/>
          <a:lstStyle/>
          <a:p>
            <a:fld id="{96BD8C94-C0B9-4832-B969-2F20D4DD03D7}" type="slidenum">
              <a:rPr kumimoji="1" lang="ja-JP" altLang="en-US" smtClean="0"/>
              <a:t>‹#›</a:t>
            </a:fld>
            <a:endParaRPr kumimoji="1" lang="ja-JP" altLang="en-US"/>
          </a:p>
        </p:txBody>
      </p:sp>
    </p:spTree>
    <p:extLst>
      <p:ext uri="{BB962C8B-B14F-4D97-AF65-F5344CB8AC3E}">
        <p14:creationId xmlns:p14="http://schemas.microsoft.com/office/powerpoint/2010/main" val="4227910250"/>
      </p:ext>
    </p:extLst>
  </p:cSld>
  <p:clrMapOvr>
    <a:masterClrMapping/>
  </p:clrMapOvr>
</p:sldLayout>
</file>

<file path=ppt/slideLayouts/slideLayout35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xmlns="" id="{F3B0ACD4-E381-4F7A-8323-178BF09DB29F}"/>
              </a:ext>
            </a:extLst>
          </p:cNvPr>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xmlns="" id="{2F8861CC-22D8-4C9C-AC3E-3C64CC1C1600}"/>
              </a:ext>
            </a:extLst>
          </p:cNvPr>
          <p:cNvSpPr>
            <a:spLocks noGrp="1"/>
          </p:cNvSpPr>
          <p:nvPr>
            <p:ph type="body" orient="vert" idx="1"/>
          </p:nvPr>
        </p:nvSpPr>
        <p:spPr>
          <a:xfrm>
            <a:off x="628650" y="365125"/>
            <a:ext cx="58007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xmlns="" id="{02BFF62E-01E5-422C-BBBB-71526313D385}"/>
              </a:ext>
            </a:extLst>
          </p:cNvPr>
          <p:cNvSpPr>
            <a:spLocks noGrp="1"/>
          </p:cNvSpPr>
          <p:nvPr>
            <p:ph type="dt" sz="half" idx="10"/>
          </p:nvPr>
        </p:nvSpPr>
        <p:spPr/>
        <p:txBody>
          <a:bodyPr/>
          <a:lstStyle/>
          <a:p>
            <a:fld id="{3DB686E2-3C42-41DC-A80C-6450789A0271}" type="datetimeFigureOut">
              <a:rPr kumimoji="1" lang="ja-JP" altLang="en-US" smtClean="0"/>
              <a:t>2023/11/8</a:t>
            </a:fld>
            <a:endParaRPr kumimoji="1" lang="ja-JP" altLang="en-US"/>
          </a:p>
        </p:txBody>
      </p:sp>
      <p:sp>
        <p:nvSpPr>
          <p:cNvPr id="5" name="フッター プレースホルダー 4">
            <a:extLst>
              <a:ext uri="{FF2B5EF4-FFF2-40B4-BE49-F238E27FC236}">
                <a16:creationId xmlns:a16="http://schemas.microsoft.com/office/drawing/2014/main" xmlns="" id="{F1835BDF-19F5-4283-B48E-655E1E232AE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xmlns="" id="{3E9803F0-88CD-46CC-BC69-D340D64BB335}"/>
              </a:ext>
            </a:extLst>
          </p:cNvPr>
          <p:cNvSpPr>
            <a:spLocks noGrp="1"/>
          </p:cNvSpPr>
          <p:nvPr>
            <p:ph type="sldNum" sz="quarter" idx="12"/>
          </p:nvPr>
        </p:nvSpPr>
        <p:spPr/>
        <p:txBody>
          <a:bodyPr/>
          <a:lstStyle/>
          <a:p>
            <a:fld id="{96BD8C94-C0B9-4832-B969-2F20D4DD03D7}" type="slidenum">
              <a:rPr kumimoji="1" lang="ja-JP" altLang="en-US" smtClean="0"/>
              <a:t>‹#›</a:t>
            </a:fld>
            <a:endParaRPr kumimoji="1" lang="ja-JP" altLang="en-US"/>
          </a:p>
        </p:txBody>
      </p:sp>
    </p:spTree>
    <p:extLst>
      <p:ext uri="{BB962C8B-B14F-4D97-AF65-F5344CB8AC3E}">
        <p14:creationId xmlns:p14="http://schemas.microsoft.com/office/powerpoint/2010/main" val="199209913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a:t>25</a:t>
            </a:r>
            <a:r>
              <a:rPr lang="zh-TW" altLang="en-US"/>
              <a:t>年度 報告書版</a:t>
            </a: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02CE273A-713D-4DB5-A56E-4410CE5A43E1}" type="slidenum">
              <a:rPr lang="en-US" altLang="ja-JP"/>
              <a:pPr>
                <a:defRPr/>
              </a:pPr>
              <a:t>‹#›</a:t>
            </a:fld>
            <a:endParaRPr lang="en-US" altLang="ja-JP"/>
          </a:p>
        </p:txBody>
      </p:sp>
    </p:spTree>
    <p:extLst>
      <p:ext uri="{BB962C8B-B14F-4D97-AF65-F5344CB8AC3E}">
        <p14:creationId xmlns:p14="http://schemas.microsoft.com/office/powerpoint/2010/main" val="847980636"/>
      </p:ext>
    </p:extLst>
  </p:cSld>
  <p:clrMapOvr>
    <a:masterClrMapping/>
  </p:clrMapOvr>
</p:sldLayout>
</file>

<file path=ppt/slideLayouts/slideLayout360.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4BEBF41B-B5AC-43D8-A2B7-A169AA41FC5F}" type="datetimeFigureOut">
              <a:rPr kumimoji="1" lang="ja-JP" altLang="en-US" smtClean="0"/>
              <a:t>2023/11/8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06DDF1B-0B3B-4E52-AE0B-91907DD3217C}" type="slidenum">
              <a:rPr kumimoji="1" lang="ja-JP" altLang="en-US" smtClean="0"/>
              <a:t>‹#›</a:t>
            </a:fld>
            <a:endParaRPr kumimoji="1" lang="ja-JP" altLang="en-US"/>
          </a:p>
        </p:txBody>
      </p:sp>
    </p:spTree>
    <p:extLst>
      <p:ext uri="{BB962C8B-B14F-4D97-AF65-F5344CB8AC3E}">
        <p14:creationId xmlns:p14="http://schemas.microsoft.com/office/powerpoint/2010/main" val="3469737301"/>
      </p:ext>
    </p:extLst>
  </p:cSld>
  <p:clrMapOvr>
    <a:masterClrMapping/>
  </p:clrMapOvr>
</p:sldLayout>
</file>

<file path=ppt/slideLayouts/slideLayout361.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BEBF41B-B5AC-43D8-A2B7-A169AA41FC5F}" type="datetimeFigureOut">
              <a:rPr kumimoji="1" lang="ja-JP" altLang="en-US" smtClean="0"/>
              <a:t>2023/11/8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06DDF1B-0B3B-4E52-AE0B-91907DD3217C}" type="slidenum">
              <a:rPr kumimoji="1" lang="ja-JP" altLang="en-US" smtClean="0"/>
              <a:t>‹#›</a:t>
            </a:fld>
            <a:endParaRPr kumimoji="1" lang="ja-JP" altLang="en-US"/>
          </a:p>
        </p:txBody>
      </p:sp>
    </p:spTree>
    <p:extLst>
      <p:ext uri="{BB962C8B-B14F-4D97-AF65-F5344CB8AC3E}">
        <p14:creationId xmlns:p14="http://schemas.microsoft.com/office/powerpoint/2010/main" val="2535792818"/>
      </p:ext>
    </p:extLst>
  </p:cSld>
  <p:clrMapOvr>
    <a:masterClrMapping/>
  </p:clrMapOvr>
</p:sldLayout>
</file>

<file path=ppt/slideLayouts/slideLayout362.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4BEBF41B-B5AC-43D8-A2B7-A169AA41FC5F}" type="datetimeFigureOut">
              <a:rPr kumimoji="1" lang="ja-JP" altLang="en-US" smtClean="0"/>
              <a:t>2023/11/8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06DDF1B-0B3B-4E52-AE0B-91907DD3217C}" type="slidenum">
              <a:rPr kumimoji="1" lang="ja-JP" altLang="en-US" smtClean="0"/>
              <a:t>‹#›</a:t>
            </a:fld>
            <a:endParaRPr kumimoji="1" lang="ja-JP" altLang="en-US"/>
          </a:p>
        </p:txBody>
      </p:sp>
    </p:spTree>
    <p:extLst>
      <p:ext uri="{BB962C8B-B14F-4D97-AF65-F5344CB8AC3E}">
        <p14:creationId xmlns:p14="http://schemas.microsoft.com/office/powerpoint/2010/main" val="4173810042"/>
      </p:ext>
    </p:extLst>
  </p:cSld>
  <p:clrMapOvr>
    <a:masterClrMapping/>
  </p:clrMapOvr>
</p:sldLayout>
</file>

<file path=ppt/slideLayouts/slideLayout36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4BEBF41B-B5AC-43D8-A2B7-A169AA41FC5F}" type="datetimeFigureOut">
              <a:rPr kumimoji="1" lang="ja-JP" altLang="en-US" smtClean="0"/>
              <a:t>2023/11/8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06DDF1B-0B3B-4E52-AE0B-91907DD3217C}" type="slidenum">
              <a:rPr kumimoji="1" lang="ja-JP" altLang="en-US" smtClean="0"/>
              <a:t>‹#›</a:t>
            </a:fld>
            <a:endParaRPr kumimoji="1" lang="ja-JP" altLang="en-US"/>
          </a:p>
        </p:txBody>
      </p:sp>
    </p:spTree>
    <p:extLst>
      <p:ext uri="{BB962C8B-B14F-4D97-AF65-F5344CB8AC3E}">
        <p14:creationId xmlns:p14="http://schemas.microsoft.com/office/powerpoint/2010/main" val="4186565139"/>
      </p:ext>
    </p:extLst>
  </p:cSld>
  <p:clrMapOvr>
    <a:masterClrMapping/>
  </p:clrMapOvr>
</p:sldLayout>
</file>

<file path=ppt/slideLayouts/slideLayout364.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4BEBF41B-B5AC-43D8-A2B7-A169AA41FC5F}" type="datetimeFigureOut">
              <a:rPr kumimoji="1" lang="ja-JP" altLang="en-US" smtClean="0"/>
              <a:t>2023/11/8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606DDF1B-0B3B-4E52-AE0B-91907DD3217C}" type="slidenum">
              <a:rPr kumimoji="1" lang="ja-JP" altLang="en-US" smtClean="0"/>
              <a:t>‹#›</a:t>
            </a:fld>
            <a:endParaRPr kumimoji="1" lang="ja-JP" altLang="en-US"/>
          </a:p>
        </p:txBody>
      </p:sp>
    </p:spTree>
    <p:extLst>
      <p:ext uri="{BB962C8B-B14F-4D97-AF65-F5344CB8AC3E}">
        <p14:creationId xmlns:p14="http://schemas.microsoft.com/office/powerpoint/2010/main" val="4254122337"/>
      </p:ext>
    </p:extLst>
  </p:cSld>
  <p:clrMapOvr>
    <a:masterClrMapping/>
  </p:clrMapOvr>
</p:sldLayout>
</file>

<file path=ppt/slideLayouts/slideLayout36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4BEBF41B-B5AC-43D8-A2B7-A169AA41FC5F}" type="datetimeFigureOut">
              <a:rPr kumimoji="1" lang="ja-JP" altLang="en-US" smtClean="0"/>
              <a:t>2023/11/8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606DDF1B-0B3B-4E52-AE0B-91907DD3217C}" type="slidenum">
              <a:rPr kumimoji="1" lang="ja-JP" altLang="en-US" smtClean="0"/>
              <a:t>‹#›</a:t>
            </a:fld>
            <a:endParaRPr kumimoji="1" lang="ja-JP" altLang="en-US"/>
          </a:p>
        </p:txBody>
      </p:sp>
    </p:spTree>
    <p:extLst>
      <p:ext uri="{BB962C8B-B14F-4D97-AF65-F5344CB8AC3E}">
        <p14:creationId xmlns:p14="http://schemas.microsoft.com/office/powerpoint/2010/main" val="2384684337"/>
      </p:ext>
    </p:extLst>
  </p:cSld>
  <p:clrMapOvr>
    <a:masterClrMapping/>
  </p:clrMapOvr>
</p:sldLayout>
</file>

<file path=ppt/slideLayouts/slideLayout36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EBF41B-B5AC-43D8-A2B7-A169AA41FC5F}" type="datetimeFigureOut">
              <a:rPr kumimoji="1" lang="ja-JP" altLang="en-US" smtClean="0"/>
              <a:t>2023/11/8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606DDF1B-0B3B-4E52-AE0B-91907DD3217C}" type="slidenum">
              <a:rPr kumimoji="1" lang="ja-JP" altLang="en-US" smtClean="0"/>
              <a:t>‹#›</a:t>
            </a:fld>
            <a:endParaRPr kumimoji="1" lang="ja-JP" altLang="en-US"/>
          </a:p>
        </p:txBody>
      </p:sp>
    </p:spTree>
    <p:extLst>
      <p:ext uri="{BB962C8B-B14F-4D97-AF65-F5344CB8AC3E}">
        <p14:creationId xmlns:p14="http://schemas.microsoft.com/office/powerpoint/2010/main" val="82828014"/>
      </p:ext>
    </p:extLst>
  </p:cSld>
  <p:clrMapOvr>
    <a:masterClrMapping/>
  </p:clrMapOvr>
</p:sldLayout>
</file>

<file path=ppt/slideLayouts/slideLayout367.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BEBF41B-B5AC-43D8-A2B7-A169AA41FC5F}" type="datetimeFigureOut">
              <a:rPr kumimoji="1" lang="ja-JP" altLang="en-US" smtClean="0"/>
              <a:t>2023/11/8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06DDF1B-0B3B-4E52-AE0B-91907DD3217C}" type="slidenum">
              <a:rPr kumimoji="1" lang="ja-JP" altLang="en-US" smtClean="0"/>
              <a:t>‹#›</a:t>
            </a:fld>
            <a:endParaRPr kumimoji="1" lang="ja-JP" altLang="en-US"/>
          </a:p>
        </p:txBody>
      </p:sp>
    </p:spTree>
    <p:extLst>
      <p:ext uri="{BB962C8B-B14F-4D97-AF65-F5344CB8AC3E}">
        <p14:creationId xmlns:p14="http://schemas.microsoft.com/office/powerpoint/2010/main" val="916201212"/>
      </p:ext>
    </p:extLst>
  </p:cSld>
  <p:clrMapOvr>
    <a:masterClrMapping/>
  </p:clrMapOvr>
</p:sldLayout>
</file>

<file path=ppt/slideLayouts/slideLayout368.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BEBF41B-B5AC-43D8-A2B7-A169AA41FC5F}" type="datetimeFigureOut">
              <a:rPr kumimoji="1" lang="ja-JP" altLang="en-US" smtClean="0"/>
              <a:t>2023/11/8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06DDF1B-0B3B-4E52-AE0B-91907DD3217C}" type="slidenum">
              <a:rPr kumimoji="1" lang="ja-JP" altLang="en-US" smtClean="0"/>
              <a:t>‹#›</a:t>
            </a:fld>
            <a:endParaRPr kumimoji="1" lang="ja-JP" altLang="en-US"/>
          </a:p>
        </p:txBody>
      </p:sp>
    </p:spTree>
    <p:extLst>
      <p:ext uri="{BB962C8B-B14F-4D97-AF65-F5344CB8AC3E}">
        <p14:creationId xmlns:p14="http://schemas.microsoft.com/office/powerpoint/2010/main" val="1028799666"/>
      </p:ext>
    </p:extLst>
  </p:cSld>
  <p:clrMapOvr>
    <a:masterClrMapping/>
  </p:clrMapOvr>
</p:sldLayout>
</file>

<file path=ppt/slideLayouts/slideLayout369.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BEBF41B-B5AC-43D8-A2B7-A169AA41FC5F}" type="datetimeFigureOut">
              <a:rPr kumimoji="1" lang="ja-JP" altLang="en-US" smtClean="0"/>
              <a:t>2023/11/8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06DDF1B-0B3B-4E52-AE0B-91907DD3217C}" type="slidenum">
              <a:rPr kumimoji="1" lang="ja-JP" altLang="en-US" smtClean="0"/>
              <a:t>‹#›</a:t>
            </a:fld>
            <a:endParaRPr kumimoji="1" lang="ja-JP" altLang="en-US"/>
          </a:p>
        </p:txBody>
      </p:sp>
    </p:spTree>
    <p:extLst>
      <p:ext uri="{BB962C8B-B14F-4D97-AF65-F5344CB8AC3E}">
        <p14:creationId xmlns:p14="http://schemas.microsoft.com/office/powerpoint/2010/main" val="383450115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a:t>25</a:t>
            </a:r>
            <a:r>
              <a:rPr lang="zh-TW" altLang="en-US"/>
              <a:t>年度 報告書版</a:t>
            </a: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D7635DF0-D0BD-4BE9-9786-280D4A2EE5A1}" type="slidenum">
              <a:rPr lang="en-US" altLang="ja-JP"/>
              <a:pPr>
                <a:defRPr/>
              </a:pPr>
              <a:t>‹#›</a:t>
            </a:fld>
            <a:endParaRPr lang="en-US" altLang="ja-JP"/>
          </a:p>
        </p:txBody>
      </p:sp>
    </p:spTree>
    <p:extLst>
      <p:ext uri="{BB962C8B-B14F-4D97-AF65-F5344CB8AC3E}">
        <p14:creationId xmlns:p14="http://schemas.microsoft.com/office/powerpoint/2010/main" val="1558959277"/>
      </p:ext>
    </p:extLst>
  </p:cSld>
  <p:clrMapOvr>
    <a:masterClrMapping/>
  </p:clrMapOvr>
</p:sldLayout>
</file>

<file path=ppt/slideLayouts/slideLayout370.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BEBF41B-B5AC-43D8-A2B7-A169AA41FC5F}" type="datetimeFigureOut">
              <a:rPr kumimoji="1" lang="ja-JP" altLang="en-US" smtClean="0"/>
              <a:t>2023/11/8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06DDF1B-0B3B-4E52-AE0B-91907DD3217C}" type="slidenum">
              <a:rPr kumimoji="1" lang="ja-JP" altLang="en-US" smtClean="0"/>
              <a:t>‹#›</a:t>
            </a:fld>
            <a:endParaRPr kumimoji="1" lang="ja-JP" altLang="en-US"/>
          </a:p>
        </p:txBody>
      </p:sp>
    </p:spTree>
    <p:extLst>
      <p:ext uri="{BB962C8B-B14F-4D97-AF65-F5344CB8AC3E}">
        <p14:creationId xmlns:p14="http://schemas.microsoft.com/office/powerpoint/2010/main" val="391726942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zh-TW"/>
              <a:t>25</a:t>
            </a:r>
            <a:r>
              <a:rPr lang="zh-TW" altLang="en-US"/>
              <a:t>年度 報告書版</a:t>
            </a: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0EABEC3D-94CB-4C03-AD63-BFAC179C2A98}" type="slidenum">
              <a:rPr lang="en-US" altLang="ja-JP"/>
              <a:pPr>
                <a:defRPr/>
              </a:pPr>
              <a:t>‹#›</a:t>
            </a:fld>
            <a:endParaRPr lang="en-US" altLang="ja-JP"/>
          </a:p>
        </p:txBody>
      </p:sp>
    </p:spTree>
    <p:extLst>
      <p:ext uri="{BB962C8B-B14F-4D97-AF65-F5344CB8AC3E}">
        <p14:creationId xmlns:p14="http://schemas.microsoft.com/office/powerpoint/2010/main" val="165790390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r>
              <a:rPr lang="en-US" altLang="zh-TW"/>
              <a:t>25</a:t>
            </a:r>
            <a:r>
              <a:rPr lang="zh-TW" altLang="en-US"/>
              <a:t>年度 報告書版</a:t>
            </a: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931DCEEE-C6DE-4D81-956D-D1DAEBB74682}" type="slidenum">
              <a:rPr lang="en-US" altLang="ja-JP"/>
              <a:pPr>
                <a:defRPr/>
              </a:pPr>
              <a:t>‹#›</a:t>
            </a:fld>
            <a:endParaRPr lang="en-US" altLang="ja-JP"/>
          </a:p>
        </p:txBody>
      </p:sp>
    </p:spTree>
    <p:extLst>
      <p:ext uri="{BB962C8B-B14F-4D97-AF65-F5344CB8AC3E}">
        <p14:creationId xmlns:p14="http://schemas.microsoft.com/office/powerpoint/2010/main" val="31295153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zh-TW"/>
              <a:t>25</a:t>
            </a:r>
            <a:r>
              <a:rPr lang="zh-TW" altLang="en-US"/>
              <a:t>年度 報告書版</a:t>
            </a: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5F3F8703-6FC4-4414-85ED-5D21CC406812}" type="slidenum">
              <a:rPr lang="en-US" altLang="ja-JP"/>
              <a:pPr>
                <a:defRPr/>
              </a:pPr>
              <a:t>‹#›</a:t>
            </a:fld>
            <a:endParaRPr lang="en-US" altLang="ja-JP"/>
          </a:p>
        </p:txBody>
      </p:sp>
    </p:spTree>
    <p:extLst>
      <p:ext uri="{BB962C8B-B14F-4D97-AF65-F5344CB8AC3E}">
        <p14:creationId xmlns:p14="http://schemas.microsoft.com/office/powerpoint/2010/main" val="42329199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r>
              <a:rPr lang="en-US" altLang="zh-TW"/>
              <a:t>25</a:t>
            </a:r>
            <a:r>
              <a:rPr lang="zh-TW" altLang="en-US"/>
              <a:t>年度 報告書版</a:t>
            </a: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DD9C7AA3-1489-4333-A026-D91348DD3DE7}" type="slidenum">
              <a:rPr lang="en-US" altLang="ja-JP"/>
              <a:pPr>
                <a:defRPr/>
              </a:pPr>
              <a:t>‹#›</a:t>
            </a:fld>
            <a:endParaRPr lang="en-US" altLang="ja-JP"/>
          </a:p>
        </p:txBody>
      </p:sp>
    </p:spTree>
    <p:extLst>
      <p:ext uri="{BB962C8B-B14F-4D97-AF65-F5344CB8AC3E}">
        <p14:creationId xmlns:p14="http://schemas.microsoft.com/office/powerpoint/2010/main" val="390107614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r>
              <a:rPr lang="en-US" altLang="zh-TW"/>
              <a:t>25</a:t>
            </a:r>
            <a:r>
              <a:rPr lang="zh-TW" altLang="en-US"/>
              <a:t>年度 報告書版</a:t>
            </a: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01F0AD44-C1B2-4AD5-AC32-E72D9D47A9CD}" type="slidenum">
              <a:rPr lang="en-US" altLang="ja-JP"/>
              <a:pPr>
                <a:defRPr/>
              </a:pPr>
              <a:t>‹#›</a:t>
            </a:fld>
            <a:endParaRPr lang="en-US" altLang="ja-JP"/>
          </a:p>
        </p:txBody>
      </p:sp>
    </p:spTree>
    <p:extLst>
      <p:ext uri="{BB962C8B-B14F-4D97-AF65-F5344CB8AC3E}">
        <p14:creationId xmlns:p14="http://schemas.microsoft.com/office/powerpoint/2010/main" val="109783094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zh-TW"/>
              <a:t>25</a:t>
            </a:r>
            <a:r>
              <a:rPr lang="zh-TW" altLang="en-US"/>
              <a:t>年度 報告書版</a:t>
            </a: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1A03FC39-E6B2-4781-BA98-4C8A1B325029}" type="slidenum">
              <a:rPr lang="en-US" altLang="ja-JP"/>
              <a:pPr>
                <a:defRPr/>
              </a:pPr>
              <a:t>‹#›</a:t>
            </a:fld>
            <a:endParaRPr lang="en-US" altLang="ja-JP"/>
          </a:p>
        </p:txBody>
      </p:sp>
    </p:spTree>
    <p:extLst>
      <p:ext uri="{BB962C8B-B14F-4D97-AF65-F5344CB8AC3E}">
        <p14:creationId xmlns:p14="http://schemas.microsoft.com/office/powerpoint/2010/main" val="361052230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zh-TW"/>
              <a:t>25</a:t>
            </a:r>
            <a:r>
              <a:rPr lang="zh-TW" altLang="en-US"/>
              <a:t>年度 報告書版</a:t>
            </a: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126894D7-6E66-4246-80CE-88E5C83F3F45}" type="slidenum">
              <a:rPr lang="en-US" altLang="ja-JP"/>
              <a:pPr>
                <a:defRPr/>
              </a:pPr>
              <a:t>‹#›</a:t>
            </a:fld>
            <a:endParaRPr lang="en-US" altLang="ja-JP"/>
          </a:p>
        </p:txBody>
      </p:sp>
    </p:spTree>
    <p:extLst>
      <p:ext uri="{BB962C8B-B14F-4D97-AF65-F5344CB8AC3E}">
        <p14:creationId xmlns:p14="http://schemas.microsoft.com/office/powerpoint/2010/main" val="283339680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a:t>25</a:t>
            </a:r>
            <a:r>
              <a:rPr lang="zh-TW" altLang="en-US"/>
              <a:t>年度 報告書版</a:t>
            </a: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B8869823-6CA6-45F7-9597-24B2938C8C95}" type="slidenum">
              <a:rPr lang="en-US" altLang="ja-JP"/>
              <a:pPr>
                <a:defRPr/>
              </a:pPr>
              <a:t>‹#›</a:t>
            </a:fld>
            <a:endParaRPr lang="en-US" altLang="ja-JP"/>
          </a:p>
        </p:txBody>
      </p:sp>
    </p:spTree>
    <p:extLst>
      <p:ext uri="{BB962C8B-B14F-4D97-AF65-F5344CB8AC3E}">
        <p14:creationId xmlns:p14="http://schemas.microsoft.com/office/powerpoint/2010/main" val="221993604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a:t>25</a:t>
            </a:r>
            <a:r>
              <a:rPr lang="zh-TW" altLang="en-US"/>
              <a:t>年度 報告書版</a:t>
            </a: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99125912-4FE6-4739-9CEE-93F216AE563D}" type="slidenum">
              <a:rPr lang="en-US" altLang="ja-JP"/>
              <a:pPr>
                <a:defRPr/>
              </a:pPr>
              <a:t>‹#›</a:t>
            </a:fld>
            <a:endParaRPr lang="en-US" altLang="ja-JP"/>
          </a:p>
        </p:txBody>
      </p:sp>
    </p:spTree>
    <p:extLst>
      <p:ext uri="{BB962C8B-B14F-4D97-AF65-F5344CB8AC3E}">
        <p14:creationId xmlns:p14="http://schemas.microsoft.com/office/powerpoint/2010/main" val="271957840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chart" preserve="1">
  <p:cSld name="タイトルとグラフ">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a:t>マスタ タイトルの書式設定</a:t>
            </a:r>
          </a:p>
        </p:txBody>
      </p:sp>
      <p:sp>
        <p:nvSpPr>
          <p:cNvPr id="3" name="グラフ プレースホルダ 2"/>
          <p:cNvSpPr>
            <a:spLocks noGrp="1"/>
          </p:cNvSpPr>
          <p:nvPr>
            <p:ph type="chart" idx="1"/>
          </p:nvPr>
        </p:nvSpPr>
        <p:spPr>
          <a:xfrm>
            <a:off x="457200" y="1600200"/>
            <a:ext cx="8229600" cy="4525963"/>
          </a:xfrm>
        </p:spPr>
        <p:txBody>
          <a:bodyPr/>
          <a:lstStyle/>
          <a:p>
            <a:pPr lvl="0"/>
            <a:endParaRPr lang="ja-JP" alt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a:t>25</a:t>
            </a:r>
            <a:r>
              <a:rPr lang="zh-TW" altLang="en-US"/>
              <a:t>年度 報告書版</a:t>
            </a: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1544C6C4-25A1-48AF-ACF8-364E8730E55F}" type="slidenum">
              <a:rPr lang="en-US" altLang="ja-JP"/>
              <a:pPr>
                <a:defRPr/>
              </a:pPr>
              <a:t>‹#›</a:t>
            </a:fld>
            <a:endParaRPr lang="en-US" altLang="ja-JP"/>
          </a:p>
        </p:txBody>
      </p:sp>
    </p:spTree>
    <p:extLst>
      <p:ext uri="{BB962C8B-B14F-4D97-AF65-F5344CB8AC3E}">
        <p14:creationId xmlns:p14="http://schemas.microsoft.com/office/powerpoint/2010/main" val="352248415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Tree>
    <p:extLst>
      <p:ext uri="{BB962C8B-B14F-4D97-AF65-F5344CB8AC3E}">
        <p14:creationId xmlns:p14="http://schemas.microsoft.com/office/powerpoint/2010/main" val="410823717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36883822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Tree>
    <p:extLst>
      <p:ext uri="{BB962C8B-B14F-4D97-AF65-F5344CB8AC3E}">
        <p14:creationId xmlns:p14="http://schemas.microsoft.com/office/powerpoint/2010/main" val="39606829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r>
              <a:rPr lang="en-US" altLang="zh-TW"/>
              <a:t>25</a:t>
            </a:r>
            <a:r>
              <a:rPr lang="zh-TW" altLang="en-US"/>
              <a:t>年度 報告書版</a:t>
            </a: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9F4953DF-4FE0-4DFA-B181-20FED7819E3C}" type="slidenum">
              <a:rPr lang="en-US" altLang="ja-JP"/>
              <a:pPr>
                <a:defRPr/>
              </a:pPr>
              <a:t>‹#›</a:t>
            </a:fld>
            <a:endParaRPr lang="en-US" altLang="ja-JP"/>
          </a:p>
        </p:txBody>
      </p:sp>
    </p:spTree>
    <p:extLst>
      <p:ext uri="{BB962C8B-B14F-4D97-AF65-F5344CB8AC3E}">
        <p14:creationId xmlns:p14="http://schemas.microsoft.com/office/powerpoint/2010/main" val="76913478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142207771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r>
              <a:rPr lang="en-US" altLang="zh-TW"/>
              <a:t>25</a:t>
            </a:r>
            <a:r>
              <a:rPr lang="zh-TW" altLang="en-US"/>
              <a:t>年度 報告書版</a:t>
            </a:r>
            <a:endParaRPr lang="en-US" altLang="ja-JP"/>
          </a:p>
        </p:txBody>
      </p:sp>
      <p:sp>
        <p:nvSpPr>
          <p:cNvPr id="9"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9F4953DF-4FE0-4DFA-B181-20FED7819E3C}" type="slidenum">
              <a:rPr lang="en-US" altLang="ja-JP"/>
              <a:pPr>
                <a:defRPr/>
              </a:pPr>
              <a:t>‹#›</a:t>
            </a:fld>
            <a:endParaRPr lang="en-US" altLang="ja-JP"/>
          </a:p>
        </p:txBody>
      </p:sp>
    </p:spTree>
    <p:extLst>
      <p:ext uri="{BB962C8B-B14F-4D97-AF65-F5344CB8AC3E}">
        <p14:creationId xmlns:p14="http://schemas.microsoft.com/office/powerpoint/2010/main" val="387374293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r>
              <a:rPr lang="en-US" altLang="zh-TW"/>
              <a:t>25</a:t>
            </a:r>
            <a:r>
              <a:rPr lang="zh-TW" altLang="en-US"/>
              <a:t>年度 報告書版</a:t>
            </a:r>
            <a:endParaRPr lang="en-US" altLang="ja-JP"/>
          </a:p>
        </p:txBody>
      </p:sp>
      <p:sp>
        <p:nvSpPr>
          <p:cNvPr id="5"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4DFD0690-3BE8-459D-9141-1EB876E57C24}" type="slidenum">
              <a:rPr lang="en-US" altLang="ja-JP"/>
              <a:pPr>
                <a:defRPr/>
              </a:pPr>
              <a:t>‹#›</a:t>
            </a:fld>
            <a:endParaRPr lang="en-US" altLang="ja-JP"/>
          </a:p>
        </p:txBody>
      </p:sp>
    </p:spTree>
    <p:extLst>
      <p:ext uri="{BB962C8B-B14F-4D97-AF65-F5344CB8AC3E}">
        <p14:creationId xmlns:p14="http://schemas.microsoft.com/office/powerpoint/2010/main" val="33931534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r>
              <a:rPr lang="en-US" altLang="zh-TW"/>
              <a:t>25</a:t>
            </a:r>
            <a:r>
              <a:rPr lang="zh-TW" altLang="en-US"/>
              <a:t>年度 報告書版</a:t>
            </a:r>
            <a:endParaRPr lang="en-US" altLang="ja-JP"/>
          </a:p>
        </p:txBody>
      </p:sp>
      <p:sp>
        <p:nvSpPr>
          <p:cNvPr id="4"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D76BDD78-7D16-481F-8A75-0A02351D7BF2}" type="slidenum">
              <a:rPr lang="en-US" altLang="ja-JP"/>
              <a:pPr>
                <a:defRPr/>
              </a:pPr>
              <a:t>‹#›</a:t>
            </a:fld>
            <a:endParaRPr lang="en-US" altLang="ja-JP"/>
          </a:p>
        </p:txBody>
      </p:sp>
    </p:spTree>
    <p:extLst>
      <p:ext uri="{BB962C8B-B14F-4D97-AF65-F5344CB8AC3E}">
        <p14:creationId xmlns:p14="http://schemas.microsoft.com/office/powerpoint/2010/main" val="182577855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r>
              <a:rPr lang="en-US" altLang="zh-TW"/>
              <a:t>25</a:t>
            </a:r>
            <a:r>
              <a:rPr lang="zh-TW" altLang="en-US"/>
              <a:t>年度 報告書版</a:t>
            </a:r>
            <a:endParaRPr lang="en-US" altLang="ja-JP"/>
          </a:p>
        </p:txBody>
      </p:sp>
      <p:sp>
        <p:nvSpPr>
          <p:cNvPr id="7"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BC964DE9-FB81-4F04-BE8C-C9F4B49BB229}" type="slidenum">
              <a:rPr lang="en-US" altLang="ja-JP"/>
              <a:pPr>
                <a:defRPr/>
              </a:pPr>
              <a:t>‹#›</a:t>
            </a:fld>
            <a:endParaRPr lang="en-US" altLang="ja-JP"/>
          </a:p>
        </p:txBody>
      </p:sp>
    </p:spTree>
    <p:extLst>
      <p:ext uri="{BB962C8B-B14F-4D97-AF65-F5344CB8AC3E}">
        <p14:creationId xmlns:p14="http://schemas.microsoft.com/office/powerpoint/2010/main" val="304887856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r>
              <a:rPr lang="en-US" altLang="zh-TW"/>
              <a:t>25</a:t>
            </a:r>
            <a:r>
              <a:rPr lang="zh-TW" altLang="en-US"/>
              <a:t>年度 報告書版</a:t>
            </a:r>
            <a:endParaRPr lang="en-US" altLang="ja-JP"/>
          </a:p>
        </p:txBody>
      </p:sp>
      <p:sp>
        <p:nvSpPr>
          <p:cNvPr id="7"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CD1EDBC8-D5B8-48C0-8208-1FB87774D4E7}" type="slidenum">
              <a:rPr lang="en-US" altLang="ja-JP"/>
              <a:pPr>
                <a:defRPr/>
              </a:pPr>
              <a:t>‹#›</a:t>
            </a:fld>
            <a:endParaRPr lang="en-US" altLang="ja-JP"/>
          </a:p>
        </p:txBody>
      </p:sp>
    </p:spTree>
    <p:extLst>
      <p:ext uri="{BB962C8B-B14F-4D97-AF65-F5344CB8AC3E}">
        <p14:creationId xmlns:p14="http://schemas.microsoft.com/office/powerpoint/2010/main" val="95937120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r>
              <a:rPr lang="en-US" altLang="zh-TW"/>
              <a:t>25</a:t>
            </a:r>
            <a:r>
              <a:rPr lang="zh-TW" altLang="en-US"/>
              <a:t>年度 報告書版</a:t>
            </a:r>
            <a:endParaRPr lang="en-US" altLang="ja-JP"/>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50CD7C83-2243-4216-A1FF-BE305B38E527}" type="slidenum">
              <a:rPr lang="en-US" altLang="ja-JP"/>
              <a:pPr>
                <a:defRPr/>
              </a:pPr>
              <a:t>‹#›</a:t>
            </a:fld>
            <a:endParaRPr lang="en-US" altLang="ja-JP"/>
          </a:p>
        </p:txBody>
      </p:sp>
    </p:spTree>
    <p:extLst>
      <p:ext uri="{BB962C8B-B14F-4D97-AF65-F5344CB8AC3E}">
        <p14:creationId xmlns:p14="http://schemas.microsoft.com/office/powerpoint/2010/main" val="351738119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r>
              <a:rPr lang="en-US" altLang="zh-TW"/>
              <a:t>25</a:t>
            </a:r>
            <a:r>
              <a:rPr lang="zh-TW" altLang="en-US"/>
              <a:t>年度 報告書版</a:t>
            </a:r>
            <a:endParaRPr lang="en-US" altLang="ja-JP"/>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D40F330D-3BE1-4D29-916E-D9A920641102}" type="slidenum">
              <a:rPr lang="en-US" altLang="ja-JP"/>
              <a:pPr>
                <a:defRPr/>
              </a:pPr>
              <a:t>‹#›</a:t>
            </a:fld>
            <a:endParaRPr lang="en-US" altLang="ja-JP"/>
          </a:p>
        </p:txBody>
      </p:sp>
    </p:spTree>
    <p:extLst>
      <p:ext uri="{BB962C8B-B14F-4D97-AF65-F5344CB8AC3E}">
        <p14:creationId xmlns:p14="http://schemas.microsoft.com/office/powerpoint/2010/main" val="243699307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chart" preserve="1">
  <p:cSld name="タイトルとグラフ">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a:t>マスタ タイトルの書式設定</a:t>
            </a:r>
          </a:p>
        </p:txBody>
      </p:sp>
      <p:sp>
        <p:nvSpPr>
          <p:cNvPr id="3" name="グラフ プレースホルダ 2"/>
          <p:cNvSpPr>
            <a:spLocks noGrp="1"/>
          </p:cNvSpPr>
          <p:nvPr>
            <p:ph type="chart" idx="1"/>
          </p:nvPr>
        </p:nvSpPr>
        <p:spPr>
          <a:xfrm>
            <a:off x="457200" y="1600200"/>
            <a:ext cx="8229600" cy="4525963"/>
          </a:xfrm>
        </p:spPr>
        <p:txBody>
          <a:bodyPr/>
          <a:lstStyle/>
          <a:p>
            <a:pPr lvl="0"/>
            <a:endParaRPr lang="ja-JP" altLang="en-US" noProof="0"/>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r>
              <a:rPr lang="en-US" altLang="zh-TW"/>
              <a:t>25</a:t>
            </a:r>
            <a:r>
              <a:rPr lang="zh-TW" altLang="en-US"/>
              <a:t>年度 報告書版</a:t>
            </a:r>
            <a:endParaRPr lang="en-US" altLang="ja-JP"/>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42917CD7-C4B8-4145-9725-02A68D535AEA}" type="slidenum">
              <a:rPr lang="en-US" altLang="ja-JP"/>
              <a:pPr>
                <a:defRPr/>
              </a:pPr>
              <a:t>‹#›</a:t>
            </a:fld>
            <a:endParaRPr lang="en-US" altLang="ja-JP"/>
          </a:p>
        </p:txBody>
      </p:sp>
    </p:spTree>
    <p:extLst>
      <p:ext uri="{BB962C8B-B14F-4D97-AF65-F5344CB8AC3E}">
        <p14:creationId xmlns:p14="http://schemas.microsoft.com/office/powerpoint/2010/main" val="200109527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a:t>25</a:t>
            </a:r>
            <a:r>
              <a:rPr lang="zh-TW" altLang="en-US"/>
              <a:t>年度 報告書版</a:t>
            </a: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6CFFE0DF-4B0F-4C56-9A36-38520926E535}" type="slidenum">
              <a:rPr lang="en-US" altLang="ja-JP"/>
              <a:pPr>
                <a:defRPr/>
              </a:pPr>
              <a:t>‹#›</a:t>
            </a:fld>
            <a:endParaRPr lang="en-US" altLang="ja-JP"/>
          </a:p>
        </p:txBody>
      </p:sp>
    </p:spTree>
    <p:extLst>
      <p:ext uri="{BB962C8B-B14F-4D97-AF65-F5344CB8AC3E}">
        <p14:creationId xmlns:p14="http://schemas.microsoft.com/office/powerpoint/2010/main" val="36050558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r>
              <a:rPr lang="en-US" altLang="zh-TW"/>
              <a:t>25</a:t>
            </a:r>
            <a:r>
              <a:rPr lang="zh-TW" altLang="en-US"/>
              <a:t>年度 報告書版</a:t>
            </a: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4DFD0690-3BE8-459D-9141-1EB876E57C24}" type="slidenum">
              <a:rPr lang="en-US" altLang="ja-JP"/>
              <a:pPr>
                <a:defRPr/>
              </a:pPr>
              <a:t>‹#›</a:t>
            </a:fld>
            <a:endParaRPr lang="en-US" altLang="ja-JP"/>
          </a:p>
        </p:txBody>
      </p:sp>
    </p:spTree>
    <p:extLst>
      <p:ext uri="{BB962C8B-B14F-4D97-AF65-F5344CB8AC3E}">
        <p14:creationId xmlns:p14="http://schemas.microsoft.com/office/powerpoint/2010/main" val="344347921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a:t>25</a:t>
            </a:r>
            <a:r>
              <a:rPr lang="zh-TW" altLang="en-US"/>
              <a:t>年度 報告書版</a:t>
            </a: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02CE273A-713D-4DB5-A56E-4410CE5A43E1}" type="slidenum">
              <a:rPr lang="en-US" altLang="ja-JP"/>
              <a:pPr>
                <a:defRPr/>
              </a:pPr>
              <a:t>‹#›</a:t>
            </a:fld>
            <a:endParaRPr lang="en-US" altLang="ja-JP"/>
          </a:p>
        </p:txBody>
      </p:sp>
    </p:spTree>
    <p:extLst>
      <p:ext uri="{BB962C8B-B14F-4D97-AF65-F5344CB8AC3E}">
        <p14:creationId xmlns:p14="http://schemas.microsoft.com/office/powerpoint/2010/main" val="288400425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a:t>25</a:t>
            </a:r>
            <a:r>
              <a:rPr lang="zh-TW" altLang="en-US"/>
              <a:t>年度 報告書版</a:t>
            </a: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D7635DF0-D0BD-4BE9-9786-280D4A2EE5A1}" type="slidenum">
              <a:rPr lang="en-US" altLang="ja-JP"/>
              <a:pPr>
                <a:defRPr/>
              </a:pPr>
              <a:t>‹#›</a:t>
            </a:fld>
            <a:endParaRPr lang="en-US" altLang="ja-JP"/>
          </a:p>
        </p:txBody>
      </p:sp>
    </p:spTree>
    <p:extLst>
      <p:ext uri="{BB962C8B-B14F-4D97-AF65-F5344CB8AC3E}">
        <p14:creationId xmlns:p14="http://schemas.microsoft.com/office/powerpoint/2010/main" val="310837964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zh-TW"/>
              <a:t>25</a:t>
            </a:r>
            <a:r>
              <a:rPr lang="zh-TW" altLang="en-US"/>
              <a:t>年度 報告書版</a:t>
            </a: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0EABEC3D-94CB-4C03-AD63-BFAC179C2A98}" type="slidenum">
              <a:rPr lang="en-US" altLang="ja-JP"/>
              <a:pPr>
                <a:defRPr/>
              </a:pPr>
              <a:t>‹#›</a:t>
            </a:fld>
            <a:endParaRPr lang="en-US" altLang="ja-JP"/>
          </a:p>
        </p:txBody>
      </p:sp>
    </p:spTree>
    <p:extLst>
      <p:ext uri="{BB962C8B-B14F-4D97-AF65-F5344CB8AC3E}">
        <p14:creationId xmlns:p14="http://schemas.microsoft.com/office/powerpoint/2010/main" val="77077691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r>
              <a:rPr lang="en-US" altLang="zh-TW"/>
              <a:t>25</a:t>
            </a:r>
            <a:r>
              <a:rPr lang="zh-TW" altLang="en-US"/>
              <a:t>年度 報告書版</a:t>
            </a: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931DCEEE-C6DE-4D81-956D-D1DAEBB74682}" type="slidenum">
              <a:rPr lang="en-US" altLang="ja-JP"/>
              <a:pPr>
                <a:defRPr/>
              </a:pPr>
              <a:t>‹#›</a:t>
            </a:fld>
            <a:endParaRPr lang="en-US" altLang="ja-JP"/>
          </a:p>
        </p:txBody>
      </p:sp>
    </p:spTree>
    <p:extLst>
      <p:ext uri="{BB962C8B-B14F-4D97-AF65-F5344CB8AC3E}">
        <p14:creationId xmlns:p14="http://schemas.microsoft.com/office/powerpoint/2010/main" val="174961814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r>
              <a:rPr lang="en-US" altLang="zh-TW"/>
              <a:t>25</a:t>
            </a:r>
            <a:r>
              <a:rPr lang="zh-TW" altLang="en-US"/>
              <a:t>年度 報告書版</a:t>
            </a: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DD9C7AA3-1489-4333-A026-D91348DD3DE7}" type="slidenum">
              <a:rPr lang="en-US" altLang="ja-JP"/>
              <a:pPr>
                <a:defRPr/>
              </a:pPr>
              <a:t>‹#›</a:t>
            </a:fld>
            <a:endParaRPr lang="en-US" altLang="ja-JP"/>
          </a:p>
        </p:txBody>
      </p:sp>
    </p:spTree>
    <p:extLst>
      <p:ext uri="{BB962C8B-B14F-4D97-AF65-F5344CB8AC3E}">
        <p14:creationId xmlns:p14="http://schemas.microsoft.com/office/powerpoint/2010/main" val="407129238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r>
              <a:rPr lang="en-US" altLang="zh-TW"/>
              <a:t>25</a:t>
            </a:r>
            <a:r>
              <a:rPr lang="zh-TW" altLang="en-US"/>
              <a:t>年度 報告書版</a:t>
            </a: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01F0AD44-C1B2-4AD5-AC32-E72D9D47A9CD}" type="slidenum">
              <a:rPr lang="en-US" altLang="ja-JP"/>
              <a:pPr>
                <a:defRPr/>
              </a:pPr>
              <a:t>‹#›</a:t>
            </a:fld>
            <a:endParaRPr lang="en-US" altLang="ja-JP"/>
          </a:p>
        </p:txBody>
      </p:sp>
    </p:spTree>
    <p:extLst>
      <p:ext uri="{BB962C8B-B14F-4D97-AF65-F5344CB8AC3E}">
        <p14:creationId xmlns:p14="http://schemas.microsoft.com/office/powerpoint/2010/main" val="149906893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zh-TW"/>
              <a:t>25</a:t>
            </a:r>
            <a:r>
              <a:rPr lang="zh-TW" altLang="en-US"/>
              <a:t>年度 報告書版</a:t>
            </a: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1A03FC39-E6B2-4781-BA98-4C8A1B325029}" type="slidenum">
              <a:rPr lang="en-US" altLang="ja-JP"/>
              <a:pPr>
                <a:defRPr/>
              </a:pPr>
              <a:t>‹#›</a:t>
            </a:fld>
            <a:endParaRPr lang="en-US" altLang="ja-JP"/>
          </a:p>
        </p:txBody>
      </p:sp>
    </p:spTree>
    <p:extLst>
      <p:ext uri="{BB962C8B-B14F-4D97-AF65-F5344CB8AC3E}">
        <p14:creationId xmlns:p14="http://schemas.microsoft.com/office/powerpoint/2010/main" val="366262760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zh-TW"/>
              <a:t>25</a:t>
            </a:r>
            <a:r>
              <a:rPr lang="zh-TW" altLang="en-US"/>
              <a:t>年度 報告書版</a:t>
            </a: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126894D7-6E66-4246-80CE-88E5C83F3F45}" type="slidenum">
              <a:rPr lang="en-US" altLang="ja-JP"/>
              <a:pPr>
                <a:defRPr/>
              </a:pPr>
              <a:t>‹#›</a:t>
            </a:fld>
            <a:endParaRPr lang="en-US" altLang="ja-JP"/>
          </a:p>
        </p:txBody>
      </p:sp>
    </p:spTree>
    <p:extLst>
      <p:ext uri="{BB962C8B-B14F-4D97-AF65-F5344CB8AC3E}">
        <p14:creationId xmlns:p14="http://schemas.microsoft.com/office/powerpoint/2010/main" val="7678361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a:t>25</a:t>
            </a:r>
            <a:r>
              <a:rPr lang="zh-TW" altLang="en-US"/>
              <a:t>年度 報告書版</a:t>
            </a: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B8869823-6CA6-45F7-9597-24B2938C8C95}" type="slidenum">
              <a:rPr lang="en-US" altLang="ja-JP"/>
              <a:pPr>
                <a:defRPr/>
              </a:pPr>
              <a:t>‹#›</a:t>
            </a:fld>
            <a:endParaRPr lang="en-US" altLang="ja-JP"/>
          </a:p>
        </p:txBody>
      </p:sp>
    </p:spTree>
    <p:extLst>
      <p:ext uri="{BB962C8B-B14F-4D97-AF65-F5344CB8AC3E}">
        <p14:creationId xmlns:p14="http://schemas.microsoft.com/office/powerpoint/2010/main" val="229151271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a:t>25</a:t>
            </a:r>
            <a:r>
              <a:rPr lang="zh-TW" altLang="en-US"/>
              <a:t>年度 報告書版</a:t>
            </a: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99125912-4FE6-4739-9CEE-93F216AE563D}" type="slidenum">
              <a:rPr lang="en-US" altLang="ja-JP"/>
              <a:pPr>
                <a:defRPr/>
              </a:pPr>
              <a:t>‹#›</a:t>
            </a:fld>
            <a:endParaRPr lang="en-US" altLang="ja-JP"/>
          </a:p>
        </p:txBody>
      </p:sp>
    </p:spTree>
    <p:extLst>
      <p:ext uri="{BB962C8B-B14F-4D97-AF65-F5344CB8AC3E}">
        <p14:creationId xmlns:p14="http://schemas.microsoft.com/office/powerpoint/2010/main" val="18300567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r>
              <a:rPr lang="en-US" altLang="zh-TW"/>
              <a:t>25</a:t>
            </a:r>
            <a:r>
              <a:rPr lang="zh-TW" altLang="en-US"/>
              <a:t>年度 報告書版</a:t>
            </a: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D76BDD78-7D16-481F-8A75-0A02351D7BF2}" type="slidenum">
              <a:rPr lang="en-US" altLang="ja-JP"/>
              <a:pPr>
                <a:defRPr/>
              </a:pPr>
              <a:t>‹#›</a:t>
            </a:fld>
            <a:endParaRPr lang="en-US" altLang="ja-JP"/>
          </a:p>
        </p:txBody>
      </p:sp>
    </p:spTree>
    <p:extLst>
      <p:ext uri="{BB962C8B-B14F-4D97-AF65-F5344CB8AC3E}">
        <p14:creationId xmlns:p14="http://schemas.microsoft.com/office/powerpoint/2010/main" val="15059319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chart" preserve="1">
  <p:cSld name="タイトルとグラフ">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a:t>マスタ タイトルの書式設定</a:t>
            </a:r>
          </a:p>
        </p:txBody>
      </p:sp>
      <p:sp>
        <p:nvSpPr>
          <p:cNvPr id="3" name="グラフ プレースホルダ 2"/>
          <p:cNvSpPr>
            <a:spLocks noGrp="1"/>
          </p:cNvSpPr>
          <p:nvPr>
            <p:ph type="chart" idx="1"/>
          </p:nvPr>
        </p:nvSpPr>
        <p:spPr>
          <a:xfrm>
            <a:off x="457200" y="1600200"/>
            <a:ext cx="8229600" cy="4525963"/>
          </a:xfrm>
        </p:spPr>
        <p:txBody>
          <a:bodyPr/>
          <a:lstStyle/>
          <a:p>
            <a:pPr lvl="0"/>
            <a:endParaRPr lang="ja-JP" alt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a:t>25</a:t>
            </a:r>
            <a:r>
              <a:rPr lang="zh-TW" altLang="en-US"/>
              <a:t>年度 報告書版</a:t>
            </a: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1544C6C4-25A1-48AF-ACF8-364E8730E55F}" type="slidenum">
              <a:rPr lang="en-US" altLang="ja-JP"/>
              <a:pPr>
                <a:defRPr/>
              </a:pPr>
              <a:t>‹#›</a:t>
            </a:fld>
            <a:endParaRPr lang="en-US" altLang="ja-JP"/>
          </a:p>
        </p:txBody>
      </p:sp>
    </p:spTree>
    <p:extLst>
      <p:ext uri="{BB962C8B-B14F-4D97-AF65-F5344CB8AC3E}">
        <p14:creationId xmlns:p14="http://schemas.microsoft.com/office/powerpoint/2010/main" val="196205340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523C00A8-B836-452A-8E39-B27724832DFB}" type="datetime1">
              <a:rPr kumimoji="1" lang="ja-JP" altLang="en-US" smtClean="0"/>
              <a:t>2023/11/8</a:t>
            </a:fld>
            <a:endParaRPr kumimoji="1" lang="ja-JP" altLang="en-US"/>
          </a:p>
        </p:txBody>
      </p:sp>
      <p:sp>
        <p:nvSpPr>
          <p:cNvPr id="5" name="フッター プレースホルダー 4"/>
          <p:cNvSpPr>
            <a:spLocks noGrp="1"/>
          </p:cNvSpPr>
          <p:nvPr>
            <p:ph type="ftr" sz="quarter" idx="11"/>
          </p:nvPr>
        </p:nvSpPr>
        <p:spPr/>
        <p:txBody>
          <a:bodyPr/>
          <a:lstStyle/>
          <a:p>
            <a:r>
              <a:rPr kumimoji="1" lang="ja-JP" altLang="en-US"/>
              <a:t>認知症教育プログラム</a:t>
            </a:r>
            <a:r>
              <a:rPr kumimoji="1" lang="en-US" altLang="ja-JP"/>
              <a:t>β</a:t>
            </a:r>
            <a:r>
              <a:rPr kumimoji="1" lang="ja-JP" altLang="en-US"/>
              <a:t>　</a:t>
            </a:r>
            <a:r>
              <a:rPr kumimoji="1" lang="en-US" altLang="ja-JP"/>
              <a:t>Ver.1.1</a:t>
            </a:r>
            <a:endParaRPr kumimoji="1" lang="ja-JP" altLang="en-US"/>
          </a:p>
        </p:txBody>
      </p:sp>
      <p:sp>
        <p:nvSpPr>
          <p:cNvPr id="6" name="スライド番号プレースホルダー 5"/>
          <p:cNvSpPr>
            <a:spLocks noGrp="1"/>
          </p:cNvSpPr>
          <p:nvPr>
            <p:ph type="sldNum" sz="quarter" idx="12"/>
          </p:nvPr>
        </p:nvSpPr>
        <p:spPr/>
        <p:txBody>
          <a:bodyPr/>
          <a:lstStyle/>
          <a:p>
            <a:fld id="{2DE4691A-696D-4AA3-B921-C52E33D84B61}" type="slidenum">
              <a:rPr kumimoji="1" lang="ja-JP" altLang="en-US" smtClean="0"/>
              <a:t>‹#›</a:t>
            </a:fld>
            <a:endParaRPr kumimoji="1" lang="ja-JP" altLang="en-US"/>
          </a:p>
        </p:txBody>
      </p:sp>
    </p:spTree>
    <p:extLst>
      <p:ext uri="{BB962C8B-B14F-4D97-AF65-F5344CB8AC3E}">
        <p14:creationId xmlns:p14="http://schemas.microsoft.com/office/powerpoint/2010/main" val="44388701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FD2FCF3F-E8B9-40FA-BDA9-209758040B30}" type="datetime1">
              <a:rPr kumimoji="1" lang="ja-JP" altLang="en-US" smtClean="0"/>
              <a:t>2023/11/8</a:t>
            </a:fld>
            <a:endParaRPr kumimoji="1" lang="ja-JP" altLang="en-US"/>
          </a:p>
        </p:txBody>
      </p:sp>
      <p:sp>
        <p:nvSpPr>
          <p:cNvPr id="5" name="フッター プレースホルダー 4"/>
          <p:cNvSpPr>
            <a:spLocks noGrp="1"/>
          </p:cNvSpPr>
          <p:nvPr>
            <p:ph type="ftr" sz="quarter" idx="11"/>
          </p:nvPr>
        </p:nvSpPr>
        <p:spPr/>
        <p:txBody>
          <a:bodyPr/>
          <a:lstStyle/>
          <a:p>
            <a:r>
              <a:rPr kumimoji="1" lang="ja-JP" altLang="en-US"/>
              <a:t>認知症教育プログラム</a:t>
            </a:r>
            <a:r>
              <a:rPr kumimoji="1" lang="en-US" altLang="ja-JP"/>
              <a:t>β</a:t>
            </a:r>
            <a:r>
              <a:rPr kumimoji="1" lang="ja-JP" altLang="en-US"/>
              <a:t>　</a:t>
            </a:r>
            <a:r>
              <a:rPr kumimoji="1" lang="en-US" altLang="ja-JP"/>
              <a:t>Ver.1.1</a:t>
            </a:r>
            <a:endParaRPr kumimoji="1" lang="ja-JP" altLang="en-US"/>
          </a:p>
        </p:txBody>
      </p:sp>
      <p:sp>
        <p:nvSpPr>
          <p:cNvPr id="6" name="スライド番号プレースホルダー 5"/>
          <p:cNvSpPr>
            <a:spLocks noGrp="1"/>
          </p:cNvSpPr>
          <p:nvPr>
            <p:ph type="sldNum" sz="quarter" idx="12"/>
          </p:nvPr>
        </p:nvSpPr>
        <p:spPr/>
        <p:txBody>
          <a:bodyPr/>
          <a:lstStyle/>
          <a:p>
            <a:fld id="{2DE4691A-696D-4AA3-B921-C52E33D84B61}" type="slidenum">
              <a:rPr kumimoji="1" lang="ja-JP" altLang="en-US" smtClean="0"/>
              <a:t>‹#›</a:t>
            </a:fld>
            <a:endParaRPr kumimoji="1" lang="ja-JP" altLang="en-US"/>
          </a:p>
        </p:txBody>
      </p:sp>
    </p:spTree>
    <p:extLst>
      <p:ext uri="{BB962C8B-B14F-4D97-AF65-F5344CB8AC3E}">
        <p14:creationId xmlns:p14="http://schemas.microsoft.com/office/powerpoint/2010/main" val="218830176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58FDDCEE-3F0D-49BA-B3C3-288551F4BF68}" type="datetime1">
              <a:rPr kumimoji="1" lang="ja-JP" altLang="en-US" smtClean="0"/>
              <a:t>2023/11/8</a:t>
            </a:fld>
            <a:endParaRPr kumimoji="1" lang="ja-JP" altLang="en-US"/>
          </a:p>
        </p:txBody>
      </p:sp>
      <p:sp>
        <p:nvSpPr>
          <p:cNvPr id="5" name="フッター プレースホルダー 4"/>
          <p:cNvSpPr>
            <a:spLocks noGrp="1"/>
          </p:cNvSpPr>
          <p:nvPr>
            <p:ph type="ftr" sz="quarter" idx="11"/>
          </p:nvPr>
        </p:nvSpPr>
        <p:spPr/>
        <p:txBody>
          <a:bodyPr/>
          <a:lstStyle/>
          <a:p>
            <a:r>
              <a:rPr kumimoji="1" lang="ja-JP" altLang="en-US"/>
              <a:t>認知症教育プログラム</a:t>
            </a:r>
            <a:r>
              <a:rPr kumimoji="1" lang="en-US" altLang="ja-JP"/>
              <a:t>β</a:t>
            </a:r>
            <a:r>
              <a:rPr kumimoji="1" lang="ja-JP" altLang="en-US"/>
              <a:t>　</a:t>
            </a:r>
            <a:r>
              <a:rPr kumimoji="1" lang="en-US" altLang="ja-JP"/>
              <a:t>Ver.1.1</a:t>
            </a:r>
            <a:endParaRPr kumimoji="1" lang="ja-JP" altLang="en-US"/>
          </a:p>
        </p:txBody>
      </p:sp>
      <p:sp>
        <p:nvSpPr>
          <p:cNvPr id="6" name="スライド番号プレースホルダー 5"/>
          <p:cNvSpPr>
            <a:spLocks noGrp="1"/>
          </p:cNvSpPr>
          <p:nvPr>
            <p:ph type="sldNum" sz="quarter" idx="12"/>
          </p:nvPr>
        </p:nvSpPr>
        <p:spPr/>
        <p:txBody>
          <a:bodyPr/>
          <a:lstStyle/>
          <a:p>
            <a:fld id="{2DE4691A-696D-4AA3-B921-C52E33D84B61}" type="slidenum">
              <a:rPr kumimoji="1" lang="ja-JP" altLang="en-US" smtClean="0"/>
              <a:t>‹#›</a:t>
            </a:fld>
            <a:endParaRPr kumimoji="1" lang="ja-JP" altLang="en-US"/>
          </a:p>
        </p:txBody>
      </p:sp>
    </p:spTree>
    <p:extLst>
      <p:ext uri="{BB962C8B-B14F-4D97-AF65-F5344CB8AC3E}">
        <p14:creationId xmlns:p14="http://schemas.microsoft.com/office/powerpoint/2010/main" val="115024743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E3903EC1-E2AB-4BB7-A22F-E64E9AFBEBED}" type="datetime1">
              <a:rPr kumimoji="1" lang="ja-JP" altLang="en-US" smtClean="0"/>
              <a:t>2023/11/8</a:t>
            </a:fld>
            <a:endParaRPr kumimoji="1" lang="ja-JP" altLang="en-US"/>
          </a:p>
        </p:txBody>
      </p:sp>
      <p:sp>
        <p:nvSpPr>
          <p:cNvPr id="6" name="フッター プレースホルダー 5"/>
          <p:cNvSpPr>
            <a:spLocks noGrp="1"/>
          </p:cNvSpPr>
          <p:nvPr>
            <p:ph type="ftr" sz="quarter" idx="11"/>
          </p:nvPr>
        </p:nvSpPr>
        <p:spPr/>
        <p:txBody>
          <a:bodyPr/>
          <a:lstStyle/>
          <a:p>
            <a:r>
              <a:rPr kumimoji="1" lang="ja-JP" altLang="en-US"/>
              <a:t>認知症教育プログラム</a:t>
            </a:r>
            <a:r>
              <a:rPr kumimoji="1" lang="en-US" altLang="ja-JP"/>
              <a:t>β</a:t>
            </a:r>
            <a:r>
              <a:rPr kumimoji="1" lang="ja-JP" altLang="en-US"/>
              <a:t>　</a:t>
            </a:r>
            <a:r>
              <a:rPr kumimoji="1" lang="en-US" altLang="ja-JP"/>
              <a:t>Ver.1.1</a:t>
            </a:r>
            <a:endParaRPr kumimoji="1" lang="ja-JP" altLang="en-US"/>
          </a:p>
        </p:txBody>
      </p:sp>
      <p:sp>
        <p:nvSpPr>
          <p:cNvPr id="7" name="スライド番号プレースホルダー 6"/>
          <p:cNvSpPr>
            <a:spLocks noGrp="1"/>
          </p:cNvSpPr>
          <p:nvPr>
            <p:ph type="sldNum" sz="quarter" idx="12"/>
          </p:nvPr>
        </p:nvSpPr>
        <p:spPr/>
        <p:txBody>
          <a:bodyPr/>
          <a:lstStyle/>
          <a:p>
            <a:fld id="{2DE4691A-696D-4AA3-B921-C52E33D84B61}" type="slidenum">
              <a:rPr kumimoji="1" lang="ja-JP" altLang="en-US" smtClean="0"/>
              <a:t>‹#›</a:t>
            </a:fld>
            <a:endParaRPr kumimoji="1" lang="ja-JP" altLang="en-US"/>
          </a:p>
        </p:txBody>
      </p:sp>
    </p:spTree>
    <p:extLst>
      <p:ext uri="{BB962C8B-B14F-4D97-AF65-F5344CB8AC3E}">
        <p14:creationId xmlns:p14="http://schemas.microsoft.com/office/powerpoint/2010/main" val="248563484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C7D27A4F-E53A-429A-85A3-3926391CF907}" type="datetime1">
              <a:rPr kumimoji="1" lang="ja-JP" altLang="en-US" smtClean="0"/>
              <a:t>2023/11/8</a:t>
            </a:fld>
            <a:endParaRPr kumimoji="1" lang="ja-JP" altLang="en-US"/>
          </a:p>
        </p:txBody>
      </p:sp>
      <p:sp>
        <p:nvSpPr>
          <p:cNvPr id="8" name="フッター プレースホルダー 7"/>
          <p:cNvSpPr>
            <a:spLocks noGrp="1"/>
          </p:cNvSpPr>
          <p:nvPr>
            <p:ph type="ftr" sz="quarter" idx="11"/>
          </p:nvPr>
        </p:nvSpPr>
        <p:spPr/>
        <p:txBody>
          <a:bodyPr/>
          <a:lstStyle/>
          <a:p>
            <a:r>
              <a:rPr kumimoji="1" lang="ja-JP" altLang="en-US"/>
              <a:t>認知症教育プログラム</a:t>
            </a:r>
            <a:r>
              <a:rPr kumimoji="1" lang="en-US" altLang="ja-JP"/>
              <a:t>β</a:t>
            </a:r>
            <a:r>
              <a:rPr kumimoji="1" lang="ja-JP" altLang="en-US"/>
              <a:t>　</a:t>
            </a:r>
            <a:r>
              <a:rPr kumimoji="1" lang="en-US" altLang="ja-JP"/>
              <a:t>Ver.1.1</a:t>
            </a:r>
            <a:endParaRPr kumimoji="1" lang="ja-JP" altLang="en-US"/>
          </a:p>
        </p:txBody>
      </p:sp>
      <p:sp>
        <p:nvSpPr>
          <p:cNvPr id="9" name="スライド番号プレースホルダー 8"/>
          <p:cNvSpPr>
            <a:spLocks noGrp="1"/>
          </p:cNvSpPr>
          <p:nvPr>
            <p:ph type="sldNum" sz="quarter" idx="12"/>
          </p:nvPr>
        </p:nvSpPr>
        <p:spPr/>
        <p:txBody>
          <a:bodyPr/>
          <a:lstStyle/>
          <a:p>
            <a:fld id="{2DE4691A-696D-4AA3-B921-C52E33D84B61}" type="slidenum">
              <a:rPr kumimoji="1" lang="ja-JP" altLang="en-US" smtClean="0"/>
              <a:t>‹#›</a:t>
            </a:fld>
            <a:endParaRPr kumimoji="1" lang="ja-JP" altLang="en-US"/>
          </a:p>
        </p:txBody>
      </p:sp>
    </p:spTree>
    <p:extLst>
      <p:ext uri="{BB962C8B-B14F-4D97-AF65-F5344CB8AC3E}">
        <p14:creationId xmlns:p14="http://schemas.microsoft.com/office/powerpoint/2010/main" val="59827604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C0511742-FAC2-420A-84EC-D7EADD95C9D8}" type="datetime1">
              <a:rPr kumimoji="1" lang="ja-JP" altLang="en-US" smtClean="0"/>
              <a:t>2023/11/8</a:t>
            </a:fld>
            <a:endParaRPr kumimoji="1" lang="ja-JP" altLang="en-US"/>
          </a:p>
        </p:txBody>
      </p:sp>
      <p:sp>
        <p:nvSpPr>
          <p:cNvPr id="4" name="フッター プレースホルダー 3"/>
          <p:cNvSpPr>
            <a:spLocks noGrp="1"/>
          </p:cNvSpPr>
          <p:nvPr>
            <p:ph type="ftr" sz="quarter" idx="11"/>
          </p:nvPr>
        </p:nvSpPr>
        <p:spPr/>
        <p:txBody>
          <a:bodyPr/>
          <a:lstStyle/>
          <a:p>
            <a:r>
              <a:rPr kumimoji="1" lang="ja-JP" altLang="en-US"/>
              <a:t>認知症教育プログラム</a:t>
            </a:r>
            <a:r>
              <a:rPr kumimoji="1" lang="en-US" altLang="ja-JP"/>
              <a:t>β</a:t>
            </a:r>
            <a:r>
              <a:rPr kumimoji="1" lang="ja-JP" altLang="en-US"/>
              <a:t>　</a:t>
            </a:r>
            <a:r>
              <a:rPr kumimoji="1" lang="en-US" altLang="ja-JP"/>
              <a:t>Ver.1.1</a:t>
            </a:r>
            <a:endParaRPr kumimoji="1" lang="ja-JP" altLang="en-US"/>
          </a:p>
        </p:txBody>
      </p:sp>
      <p:sp>
        <p:nvSpPr>
          <p:cNvPr id="5" name="スライド番号プレースホルダー 4"/>
          <p:cNvSpPr>
            <a:spLocks noGrp="1"/>
          </p:cNvSpPr>
          <p:nvPr>
            <p:ph type="sldNum" sz="quarter" idx="12"/>
          </p:nvPr>
        </p:nvSpPr>
        <p:spPr/>
        <p:txBody>
          <a:bodyPr/>
          <a:lstStyle/>
          <a:p>
            <a:fld id="{2DE4691A-696D-4AA3-B921-C52E33D84B61}" type="slidenum">
              <a:rPr kumimoji="1" lang="ja-JP" altLang="en-US" smtClean="0"/>
              <a:t>‹#›</a:t>
            </a:fld>
            <a:endParaRPr kumimoji="1" lang="ja-JP" altLang="en-US"/>
          </a:p>
        </p:txBody>
      </p:sp>
    </p:spTree>
    <p:extLst>
      <p:ext uri="{BB962C8B-B14F-4D97-AF65-F5344CB8AC3E}">
        <p14:creationId xmlns:p14="http://schemas.microsoft.com/office/powerpoint/2010/main" val="125642046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342D4B42-9F0A-4E69-8C4C-1476B57005D9}" type="datetime1">
              <a:rPr kumimoji="1" lang="ja-JP" altLang="en-US" smtClean="0"/>
              <a:t>2023/11/8</a:t>
            </a:fld>
            <a:endParaRPr kumimoji="1" lang="ja-JP" altLang="en-US"/>
          </a:p>
        </p:txBody>
      </p:sp>
      <p:sp>
        <p:nvSpPr>
          <p:cNvPr id="3" name="フッター プレースホルダー 2"/>
          <p:cNvSpPr>
            <a:spLocks noGrp="1"/>
          </p:cNvSpPr>
          <p:nvPr>
            <p:ph type="ftr" sz="quarter" idx="11"/>
          </p:nvPr>
        </p:nvSpPr>
        <p:spPr/>
        <p:txBody>
          <a:bodyPr/>
          <a:lstStyle/>
          <a:p>
            <a:r>
              <a:rPr kumimoji="1" lang="ja-JP" altLang="en-US"/>
              <a:t>認知症教育プログラム</a:t>
            </a:r>
            <a:r>
              <a:rPr kumimoji="1" lang="en-US" altLang="ja-JP"/>
              <a:t>β</a:t>
            </a:r>
            <a:r>
              <a:rPr kumimoji="1" lang="ja-JP" altLang="en-US"/>
              <a:t>　</a:t>
            </a:r>
            <a:r>
              <a:rPr kumimoji="1" lang="en-US" altLang="ja-JP"/>
              <a:t>Ver.1.1</a:t>
            </a:r>
            <a:endParaRPr kumimoji="1" lang="ja-JP" altLang="en-US"/>
          </a:p>
        </p:txBody>
      </p:sp>
      <p:sp>
        <p:nvSpPr>
          <p:cNvPr id="4" name="スライド番号プレースホルダー 3"/>
          <p:cNvSpPr>
            <a:spLocks noGrp="1"/>
          </p:cNvSpPr>
          <p:nvPr>
            <p:ph type="sldNum" sz="quarter" idx="12"/>
          </p:nvPr>
        </p:nvSpPr>
        <p:spPr/>
        <p:txBody>
          <a:bodyPr/>
          <a:lstStyle/>
          <a:p>
            <a:fld id="{2DE4691A-696D-4AA3-B921-C52E33D84B61}" type="slidenum">
              <a:rPr kumimoji="1" lang="ja-JP" altLang="en-US" smtClean="0"/>
              <a:t>‹#›</a:t>
            </a:fld>
            <a:endParaRPr kumimoji="1" lang="ja-JP" altLang="en-US"/>
          </a:p>
        </p:txBody>
      </p:sp>
    </p:spTree>
    <p:extLst>
      <p:ext uri="{BB962C8B-B14F-4D97-AF65-F5344CB8AC3E}">
        <p14:creationId xmlns:p14="http://schemas.microsoft.com/office/powerpoint/2010/main" val="259248278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D4502FE0-A4E0-4680-BA30-A97687CDD370}" type="datetime1">
              <a:rPr kumimoji="1" lang="ja-JP" altLang="en-US" smtClean="0"/>
              <a:t>2023/11/8</a:t>
            </a:fld>
            <a:endParaRPr kumimoji="1" lang="ja-JP" altLang="en-US"/>
          </a:p>
        </p:txBody>
      </p:sp>
      <p:sp>
        <p:nvSpPr>
          <p:cNvPr id="6" name="フッター プレースホルダー 5"/>
          <p:cNvSpPr>
            <a:spLocks noGrp="1"/>
          </p:cNvSpPr>
          <p:nvPr>
            <p:ph type="ftr" sz="quarter" idx="11"/>
          </p:nvPr>
        </p:nvSpPr>
        <p:spPr/>
        <p:txBody>
          <a:bodyPr/>
          <a:lstStyle/>
          <a:p>
            <a:r>
              <a:rPr kumimoji="1" lang="ja-JP" altLang="en-US"/>
              <a:t>認知症教育プログラム</a:t>
            </a:r>
            <a:r>
              <a:rPr kumimoji="1" lang="en-US" altLang="ja-JP"/>
              <a:t>β</a:t>
            </a:r>
            <a:r>
              <a:rPr kumimoji="1" lang="ja-JP" altLang="en-US"/>
              <a:t>　</a:t>
            </a:r>
            <a:r>
              <a:rPr kumimoji="1" lang="en-US" altLang="ja-JP"/>
              <a:t>Ver.1.1</a:t>
            </a:r>
            <a:endParaRPr kumimoji="1" lang="ja-JP" altLang="en-US"/>
          </a:p>
        </p:txBody>
      </p:sp>
      <p:sp>
        <p:nvSpPr>
          <p:cNvPr id="7" name="スライド番号プレースホルダー 6"/>
          <p:cNvSpPr>
            <a:spLocks noGrp="1"/>
          </p:cNvSpPr>
          <p:nvPr>
            <p:ph type="sldNum" sz="quarter" idx="12"/>
          </p:nvPr>
        </p:nvSpPr>
        <p:spPr/>
        <p:txBody>
          <a:bodyPr/>
          <a:lstStyle/>
          <a:p>
            <a:fld id="{2DE4691A-696D-4AA3-B921-C52E33D84B61}" type="slidenum">
              <a:rPr kumimoji="1" lang="ja-JP" altLang="en-US" smtClean="0"/>
              <a:t>‹#›</a:t>
            </a:fld>
            <a:endParaRPr kumimoji="1" lang="ja-JP" altLang="en-US"/>
          </a:p>
        </p:txBody>
      </p:sp>
    </p:spTree>
    <p:extLst>
      <p:ext uri="{BB962C8B-B14F-4D97-AF65-F5344CB8AC3E}">
        <p14:creationId xmlns:p14="http://schemas.microsoft.com/office/powerpoint/2010/main" val="335874295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5D5B2E00-EBAD-47B4-8C08-ACC54FCD44A9}" type="datetime1">
              <a:rPr kumimoji="1" lang="ja-JP" altLang="en-US" smtClean="0"/>
              <a:t>2023/11/8</a:t>
            </a:fld>
            <a:endParaRPr kumimoji="1" lang="ja-JP" altLang="en-US"/>
          </a:p>
        </p:txBody>
      </p:sp>
      <p:sp>
        <p:nvSpPr>
          <p:cNvPr id="6" name="フッター プレースホルダー 5"/>
          <p:cNvSpPr>
            <a:spLocks noGrp="1"/>
          </p:cNvSpPr>
          <p:nvPr>
            <p:ph type="ftr" sz="quarter" idx="11"/>
          </p:nvPr>
        </p:nvSpPr>
        <p:spPr/>
        <p:txBody>
          <a:bodyPr/>
          <a:lstStyle/>
          <a:p>
            <a:r>
              <a:rPr kumimoji="1" lang="ja-JP" altLang="en-US"/>
              <a:t>認知症教育プログラム</a:t>
            </a:r>
            <a:r>
              <a:rPr kumimoji="1" lang="en-US" altLang="ja-JP"/>
              <a:t>β</a:t>
            </a:r>
            <a:r>
              <a:rPr kumimoji="1" lang="ja-JP" altLang="en-US"/>
              <a:t>　</a:t>
            </a:r>
            <a:r>
              <a:rPr kumimoji="1" lang="en-US" altLang="ja-JP"/>
              <a:t>Ver.1.1</a:t>
            </a:r>
            <a:endParaRPr kumimoji="1" lang="ja-JP" altLang="en-US"/>
          </a:p>
        </p:txBody>
      </p:sp>
      <p:sp>
        <p:nvSpPr>
          <p:cNvPr id="7" name="スライド番号プレースホルダー 6"/>
          <p:cNvSpPr>
            <a:spLocks noGrp="1"/>
          </p:cNvSpPr>
          <p:nvPr>
            <p:ph type="sldNum" sz="quarter" idx="12"/>
          </p:nvPr>
        </p:nvSpPr>
        <p:spPr/>
        <p:txBody>
          <a:bodyPr/>
          <a:lstStyle/>
          <a:p>
            <a:fld id="{2DE4691A-696D-4AA3-B921-C52E33D84B61}" type="slidenum">
              <a:rPr kumimoji="1" lang="ja-JP" altLang="en-US" smtClean="0"/>
              <a:t>‹#›</a:t>
            </a:fld>
            <a:endParaRPr kumimoji="1" lang="ja-JP" altLang="en-US"/>
          </a:p>
        </p:txBody>
      </p:sp>
    </p:spTree>
    <p:extLst>
      <p:ext uri="{BB962C8B-B14F-4D97-AF65-F5344CB8AC3E}">
        <p14:creationId xmlns:p14="http://schemas.microsoft.com/office/powerpoint/2010/main" val="37797889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zh-TW"/>
              <a:t>25</a:t>
            </a:r>
            <a:r>
              <a:rPr lang="zh-TW" altLang="en-US"/>
              <a:t>年度 報告書版</a:t>
            </a: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BC964DE9-FB81-4F04-BE8C-C9F4B49BB229}" type="slidenum">
              <a:rPr lang="en-US" altLang="ja-JP"/>
              <a:pPr>
                <a:defRPr/>
              </a:pPr>
              <a:t>‹#›</a:t>
            </a:fld>
            <a:endParaRPr lang="en-US" altLang="ja-JP"/>
          </a:p>
        </p:txBody>
      </p:sp>
    </p:spTree>
    <p:extLst>
      <p:ext uri="{BB962C8B-B14F-4D97-AF65-F5344CB8AC3E}">
        <p14:creationId xmlns:p14="http://schemas.microsoft.com/office/powerpoint/2010/main" val="381490200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2278F9CE-0A6D-4900-9DB3-B465F69AB87F}" type="datetime1">
              <a:rPr kumimoji="1" lang="ja-JP" altLang="en-US" smtClean="0"/>
              <a:t>2023/11/8</a:t>
            </a:fld>
            <a:endParaRPr kumimoji="1" lang="ja-JP" altLang="en-US"/>
          </a:p>
        </p:txBody>
      </p:sp>
      <p:sp>
        <p:nvSpPr>
          <p:cNvPr id="5" name="フッター プレースホルダー 4"/>
          <p:cNvSpPr>
            <a:spLocks noGrp="1"/>
          </p:cNvSpPr>
          <p:nvPr>
            <p:ph type="ftr" sz="quarter" idx="11"/>
          </p:nvPr>
        </p:nvSpPr>
        <p:spPr/>
        <p:txBody>
          <a:bodyPr/>
          <a:lstStyle/>
          <a:p>
            <a:r>
              <a:rPr kumimoji="1" lang="ja-JP" altLang="en-US"/>
              <a:t>認知症教育プログラム</a:t>
            </a:r>
            <a:r>
              <a:rPr kumimoji="1" lang="en-US" altLang="ja-JP"/>
              <a:t>β</a:t>
            </a:r>
            <a:r>
              <a:rPr kumimoji="1" lang="ja-JP" altLang="en-US"/>
              <a:t>　</a:t>
            </a:r>
            <a:r>
              <a:rPr kumimoji="1" lang="en-US" altLang="ja-JP"/>
              <a:t>Ver.1.1</a:t>
            </a:r>
            <a:endParaRPr kumimoji="1" lang="ja-JP" altLang="en-US"/>
          </a:p>
        </p:txBody>
      </p:sp>
      <p:sp>
        <p:nvSpPr>
          <p:cNvPr id="6" name="スライド番号プレースホルダー 5"/>
          <p:cNvSpPr>
            <a:spLocks noGrp="1"/>
          </p:cNvSpPr>
          <p:nvPr>
            <p:ph type="sldNum" sz="quarter" idx="12"/>
          </p:nvPr>
        </p:nvSpPr>
        <p:spPr/>
        <p:txBody>
          <a:bodyPr/>
          <a:lstStyle/>
          <a:p>
            <a:fld id="{2DE4691A-696D-4AA3-B921-C52E33D84B61}" type="slidenum">
              <a:rPr kumimoji="1" lang="ja-JP" altLang="en-US" smtClean="0"/>
              <a:t>‹#›</a:t>
            </a:fld>
            <a:endParaRPr kumimoji="1" lang="ja-JP" altLang="en-US"/>
          </a:p>
        </p:txBody>
      </p:sp>
    </p:spTree>
    <p:extLst>
      <p:ext uri="{BB962C8B-B14F-4D97-AF65-F5344CB8AC3E}">
        <p14:creationId xmlns:p14="http://schemas.microsoft.com/office/powerpoint/2010/main" val="140449339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F427854B-BBD8-4D05-AB83-85CD94415802}" type="datetime1">
              <a:rPr kumimoji="1" lang="ja-JP" altLang="en-US" smtClean="0"/>
              <a:t>2023/11/8</a:t>
            </a:fld>
            <a:endParaRPr kumimoji="1" lang="ja-JP" altLang="en-US"/>
          </a:p>
        </p:txBody>
      </p:sp>
      <p:sp>
        <p:nvSpPr>
          <p:cNvPr id="5" name="フッター プレースホルダー 4"/>
          <p:cNvSpPr>
            <a:spLocks noGrp="1"/>
          </p:cNvSpPr>
          <p:nvPr>
            <p:ph type="ftr" sz="quarter" idx="11"/>
          </p:nvPr>
        </p:nvSpPr>
        <p:spPr/>
        <p:txBody>
          <a:bodyPr/>
          <a:lstStyle/>
          <a:p>
            <a:r>
              <a:rPr kumimoji="1" lang="ja-JP" altLang="en-US"/>
              <a:t>認知症教育プログラム</a:t>
            </a:r>
            <a:r>
              <a:rPr kumimoji="1" lang="en-US" altLang="ja-JP"/>
              <a:t>β</a:t>
            </a:r>
            <a:r>
              <a:rPr kumimoji="1" lang="ja-JP" altLang="en-US"/>
              <a:t>　</a:t>
            </a:r>
            <a:r>
              <a:rPr kumimoji="1" lang="en-US" altLang="ja-JP"/>
              <a:t>Ver.1.1</a:t>
            </a:r>
            <a:endParaRPr kumimoji="1" lang="ja-JP" altLang="en-US"/>
          </a:p>
        </p:txBody>
      </p:sp>
      <p:sp>
        <p:nvSpPr>
          <p:cNvPr id="6" name="スライド番号プレースホルダー 5"/>
          <p:cNvSpPr>
            <a:spLocks noGrp="1"/>
          </p:cNvSpPr>
          <p:nvPr>
            <p:ph type="sldNum" sz="quarter" idx="12"/>
          </p:nvPr>
        </p:nvSpPr>
        <p:spPr/>
        <p:txBody>
          <a:bodyPr/>
          <a:lstStyle/>
          <a:p>
            <a:fld id="{2DE4691A-696D-4AA3-B921-C52E33D84B61}" type="slidenum">
              <a:rPr kumimoji="1" lang="ja-JP" altLang="en-US" smtClean="0"/>
              <a:t>‹#›</a:t>
            </a:fld>
            <a:endParaRPr kumimoji="1" lang="ja-JP" altLang="en-US"/>
          </a:p>
        </p:txBody>
      </p:sp>
    </p:spTree>
    <p:extLst>
      <p:ext uri="{BB962C8B-B14F-4D97-AF65-F5344CB8AC3E}">
        <p14:creationId xmlns:p14="http://schemas.microsoft.com/office/powerpoint/2010/main" val="373304915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B409EF8C-B101-418A-AAB4-EFBA18DC2C82}" type="slidenum">
              <a:rPr lang="en-US" altLang="ja-JP"/>
              <a:pPr>
                <a:defRPr/>
              </a:pPr>
              <a:t>‹#›</a:t>
            </a:fld>
            <a:endParaRPr lang="en-US" altLang="ja-JP"/>
          </a:p>
        </p:txBody>
      </p:sp>
    </p:spTree>
    <p:extLst>
      <p:ext uri="{BB962C8B-B14F-4D97-AF65-F5344CB8AC3E}">
        <p14:creationId xmlns:p14="http://schemas.microsoft.com/office/powerpoint/2010/main" val="170126662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08025982-A84A-47E8-B82E-20EF513CBE30}" type="slidenum">
              <a:rPr lang="en-US" altLang="ja-JP"/>
              <a:pPr>
                <a:defRPr/>
              </a:pPr>
              <a:t>‹#›</a:t>
            </a:fld>
            <a:endParaRPr lang="en-US" altLang="ja-JP"/>
          </a:p>
        </p:txBody>
      </p:sp>
    </p:spTree>
    <p:extLst>
      <p:ext uri="{BB962C8B-B14F-4D97-AF65-F5344CB8AC3E}">
        <p14:creationId xmlns:p14="http://schemas.microsoft.com/office/powerpoint/2010/main" val="57043898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910646CF-B145-4770-A217-C6F5B22F36A1}" type="slidenum">
              <a:rPr lang="en-US" altLang="ja-JP"/>
              <a:pPr>
                <a:defRPr/>
              </a:pPr>
              <a:t>‹#›</a:t>
            </a:fld>
            <a:endParaRPr lang="en-US" altLang="ja-JP"/>
          </a:p>
        </p:txBody>
      </p:sp>
    </p:spTree>
    <p:extLst>
      <p:ext uri="{BB962C8B-B14F-4D97-AF65-F5344CB8AC3E}">
        <p14:creationId xmlns:p14="http://schemas.microsoft.com/office/powerpoint/2010/main" val="360488431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3852C839-6536-459D-95A1-D23D4D441673}" type="slidenum">
              <a:rPr lang="en-US" altLang="ja-JP"/>
              <a:pPr>
                <a:defRPr/>
              </a:pPr>
              <a:t>‹#›</a:t>
            </a:fld>
            <a:endParaRPr lang="en-US" altLang="ja-JP"/>
          </a:p>
        </p:txBody>
      </p:sp>
    </p:spTree>
    <p:extLst>
      <p:ext uri="{BB962C8B-B14F-4D97-AF65-F5344CB8AC3E}">
        <p14:creationId xmlns:p14="http://schemas.microsoft.com/office/powerpoint/2010/main" val="368683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D721F1C0-2DFB-4156-97DB-2F117501EF1D}" type="slidenum">
              <a:rPr lang="en-US" altLang="ja-JP"/>
              <a:pPr>
                <a:defRPr/>
              </a:pPr>
              <a:t>‹#›</a:t>
            </a:fld>
            <a:endParaRPr lang="en-US" altLang="ja-JP"/>
          </a:p>
        </p:txBody>
      </p:sp>
    </p:spTree>
    <p:extLst>
      <p:ext uri="{BB962C8B-B14F-4D97-AF65-F5344CB8AC3E}">
        <p14:creationId xmlns:p14="http://schemas.microsoft.com/office/powerpoint/2010/main" val="169026601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2511C1BE-BF5E-48CA-BDAD-747D83FE96C9}" type="slidenum">
              <a:rPr lang="en-US" altLang="ja-JP"/>
              <a:pPr>
                <a:defRPr/>
              </a:pPr>
              <a:t>‹#›</a:t>
            </a:fld>
            <a:endParaRPr lang="en-US" altLang="ja-JP"/>
          </a:p>
        </p:txBody>
      </p:sp>
    </p:spTree>
    <p:extLst>
      <p:ext uri="{BB962C8B-B14F-4D97-AF65-F5344CB8AC3E}">
        <p14:creationId xmlns:p14="http://schemas.microsoft.com/office/powerpoint/2010/main" val="34825276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DA848742-1534-4CCA-8751-1A911F1C89B0}" type="slidenum">
              <a:rPr lang="en-US" altLang="ja-JP"/>
              <a:pPr>
                <a:defRPr/>
              </a:pPr>
              <a:t>‹#›</a:t>
            </a:fld>
            <a:endParaRPr lang="en-US" altLang="ja-JP"/>
          </a:p>
        </p:txBody>
      </p:sp>
    </p:spTree>
    <p:extLst>
      <p:ext uri="{BB962C8B-B14F-4D97-AF65-F5344CB8AC3E}">
        <p14:creationId xmlns:p14="http://schemas.microsoft.com/office/powerpoint/2010/main" val="277370109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84ABC80F-0295-46DB-95BD-96372415AA49}" type="slidenum">
              <a:rPr lang="en-US" altLang="ja-JP"/>
              <a:pPr>
                <a:defRPr/>
              </a:pPr>
              <a:t>‹#›</a:t>
            </a:fld>
            <a:endParaRPr lang="en-US" altLang="ja-JP"/>
          </a:p>
        </p:txBody>
      </p:sp>
    </p:spTree>
    <p:extLst>
      <p:ext uri="{BB962C8B-B14F-4D97-AF65-F5344CB8AC3E}">
        <p14:creationId xmlns:p14="http://schemas.microsoft.com/office/powerpoint/2010/main" val="7115422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zh-TW"/>
              <a:t>25</a:t>
            </a:r>
            <a:r>
              <a:rPr lang="zh-TW" altLang="en-US"/>
              <a:t>年度 報告書版</a:t>
            </a: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CD1EDBC8-D5B8-48C0-8208-1FB87774D4E7}" type="slidenum">
              <a:rPr lang="en-US" altLang="ja-JP"/>
              <a:pPr>
                <a:defRPr/>
              </a:pPr>
              <a:t>‹#›</a:t>
            </a:fld>
            <a:endParaRPr lang="en-US" altLang="ja-JP"/>
          </a:p>
        </p:txBody>
      </p:sp>
    </p:spTree>
    <p:extLst>
      <p:ext uri="{BB962C8B-B14F-4D97-AF65-F5344CB8AC3E}">
        <p14:creationId xmlns:p14="http://schemas.microsoft.com/office/powerpoint/2010/main" val="79510918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871BC236-9DCA-4112-888D-7546C00497AB}" type="slidenum">
              <a:rPr lang="en-US" altLang="ja-JP"/>
              <a:pPr>
                <a:defRPr/>
              </a:pPr>
              <a:t>‹#›</a:t>
            </a:fld>
            <a:endParaRPr lang="en-US" altLang="ja-JP"/>
          </a:p>
        </p:txBody>
      </p:sp>
    </p:spTree>
    <p:extLst>
      <p:ext uri="{BB962C8B-B14F-4D97-AF65-F5344CB8AC3E}">
        <p14:creationId xmlns:p14="http://schemas.microsoft.com/office/powerpoint/2010/main" val="195984012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543FF48B-DEDE-4FA6-94C5-B8EFBE57FC0B}" type="slidenum">
              <a:rPr lang="en-US" altLang="ja-JP"/>
              <a:pPr>
                <a:defRPr/>
              </a:pPr>
              <a:t>‹#›</a:t>
            </a:fld>
            <a:endParaRPr lang="en-US" altLang="ja-JP"/>
          </a:p>
        </p:txBody>
      </p:sp>
    </p:spTree>
    <p:extLst>
      <p:ext uri="{BB962C8B-B14F-4D97-AF65-F5344CB8AC3E}">
        <p14:creationId xmlns:p14="http://schemas.microsoft.com/office/powerpoint/2010/main" val="202570240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E2A29330-2FC2-4318-90C2-24A78E0DF0F5}" type="slidenum">
              <a:rPr lang="en-US" altLang="ja-JP"/>
              <a:pPr>
                <a:defRPr/>
              </a:pPr>
              <a:t>‹#›</a:t>
            </a:fld>
            <a:endParaRPr lang="en-US" altLang="ja-JP"/>
          </a:p>
        </p:txBody>
      </p:sp>
    </p:spTree>
    <p:extLst>
      <p:ext uri="{BB962C8B-B14F-4D97-AF65-F5344CB8AC3E}">
        <p14:creationId xmlns:p14="http://schemas.microsoft.com/office/powerpoint/2010/main" val="103274841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chart" preserve="1">
  <p:cSld name="タイトルとグラフ">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a:t>マスタ タイトルの書式設定</a:t>
            </a:r>
          </a:p>
        </p:txBody>
      </p:sp>
      <p:sp>
        <p:nvSpPr>
          <p:cNvPr id="3" name="グラフ プレースホルダ 2"/>
          <p:cNvSpPr>
            <a:spLocks noGrp="1"/>
          </p:cNvSpPr>
          <p:nvPr>
            <p:ph type="chart" idx="1"/>
          </p:nvPr>
        </p:nvSpPr>
        <p:spPr>
          <a:xfrm>
            <a:off x="457200" y="1600200"/>
            <a:ext cx="8229600" cy="4525963"/>
          </a:xfrm>
        </p:spPr>
        <p:txBody>
          <a:bodyPr/>
          <a:lstStyle/>
          <a:p>
            <a:pPr lvl="0"/>
            <a:endParaRPr lang="ja-JP" alt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E55D7259-8A15-4754-AF95-AEC9E7F329E3}" type="slidenum">
              <a:rPr lang="en-US" altLang="ja-JP"/>
              <a:pPr>
                <a:defRPr/>
              </a:pPr>
              <a:t>‹#›</a:t>
            </a:fld>
            <a:endParaRPr lang="en-US" altLang="ja-JP"/>
          </a:p>
        </p:txBody>
      </p:sp>
    </p:spTree>
    <p:extLst>
      <p:ext uri="{BB962C8B-B14F-4D97-AF65-F5344CB8AC3E}">
        <p14:creationId xmlns:p14="http://schemas.microsoft.com/office/powerpoint/2010/main" val="341105238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7"/>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22041" indent="0" algn="ctr">
              <a:buNone/>
              <a:defRPr/>
            </a:lvl2pPr>
            <a:lvl3pPr marL="844083" indent="0" algn="ctr">
              <a:buNone/>
              <a:defRPr/>
            </a:lvl3pPr>
            <a:lvl4pPr marL="1266124" indent="0" algn="ctr">
              <a:buNone/>
              <a:defRPr/>
            </a:lvl4pPr>
            <a:lvl5pPr marL="1688165" indent="0" algn="ctr">
              <a:buNone/>
              <a:defRPr/>
            </a:lvl5pPr>
            <a:lvl6pPr marL="2110207" indent="0" algn="ctr">
              <a:buNone/>
              <a:defRPr/>
            </a:lvl6pPr>
            <a:lvl7pPr marL="2532248" indent="0" algn="ctr">
              <a:buNone/>
              <a:defRPr/>
            </a:lvl7pPr>
            <a:lvl8pPr marL="2954289" indent="0" algn="ctr">
              <a:buNone/>
              <a:defRPr/>
            </a:lvl8pPr>
            <a:lvl9pPr marL="3376331" indent="0" algn="ctr">
              <a:buNone/>
              <a:defRPr/>
            </a:lvl9pPr>
          </a:lstStyle>
          <a:p>
            <a:r>
              <a:rPr lang="ja-JP" altLang="en-US"/>
              <a:t>マスタ サブタイトルの書式設定</a:t>
            </a:r>
          </a:p>
        </p:txBody>
      </p:sp>
      <p:sp>
        <p:nvSpPr>
          <p:cNvPr id="4" name="Rectangle 4"/>
          <p:cNvSpPr>
            <a:spLocks noGrp="1" noChangeArrowheads="1"/>
          </p:cNvSpPr>
          <p:nvPr>
            <p:ph type="dt" sz="half" idx="10"/>
          </p:nvPr>
        </p:nvSpPr>
        <p:spPr/>
        <p:txBody>
          <a:bodyPr/>
          <a:lstStyle>
            <a:lvl1pPr eaLnBrk="0" hangingPunct="0">
              <a:defRPr/>
            </a:lvl1pPr>
          </a:lstStyle>
          <a:p>
            <a:pPr>
              <a:defRPr/>
            </a:pPr>
            <a:fld id="{35FA00AA-802D-425F-AB25-D4F91E832853}" type="datetime1">
              <a:rPr lang="ja-JP" altLang="en-US" smtClean="0"/>
              <a:pPr>
                <a:defRPr/>
              </a:pPr>
              <a:t>2023/11/8</a:t>
            </a:fld>
            <a:endParaRPr lang="en-US" altLang="ja-JP"/>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eaLnBrk="0" hangingPunct="0">
              <a:defRPr/>
            </a:lvl1pPr>
          </a:lstStyle>
          <a:p>
            <a:pPr>
              <a:defRPr/>
            </a:pPr>
            <a:fld id="{C57B7BE4-31DE-4A18-8CB1-9EF9360F3834}" type="slidenum">
              <a:rPr lang="en-US" altLang="ja-JP"/>
              <a:pPr>
                <a:defRPr/>
              </a:pPr>
              <a:t>‹#›</a:t>
            </a:fld>
            <a:endParaRPr lang="en-US" altLang="ja-JP"/>
          </a:p>
        </p:txBody>
      </p:sp>
    </p:spTree>
    <p:extLst>
      <p:ext uri="{BB962C8B-B14F-4D97-AF65-F5344CB8AC3E}">
        <p14:creationId xmlns:p14="http://schemas.microsoft.com/office/powerpoint/2010/main" val="53285736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p:txBody>
          <a:bodyPr/>
          <a:lstStyle>
            <a:lvl1pPr eaLnBrk="0" hangingPunct="0">
              <a:defRPr/>
            </a:lvl1pPr>
          </a:lstStyle>
          <a:p>
            <a:pPr>
              <a:defRPr/>
            </a:pPr>
            <a:fld id="{5BC29183-96FE-442B-805F-59BC9D0F940A}" type="datetime1">
              <a:rPr lang="ja-JP" altLang="en-US" smtClean="0"/>
              <a:pPr>
                <a:defRPr/>
              </a:pPr>
              <a:t>2023/11/8</a:t>
            </a:fld>
            <a:endParaRPr lang="en-US" altLang="ja-JP"/>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eaLnBrk="0" hangingPunct="0">
              <a:defRPr/>
            </a:lvl1pPr>
          </a:lstStyle>
          <a:p>
            <a:pPr>
              <a:defRPr/>
            </a:pPr>
            <a:fld id="{1EB11D9D-55D6-4F82-BF0A-2140ED4AD72F}" type="slidenum">
              <a:rPr lang="en-US" altLang="ja-JP"/>
              <a:pPr>
                <a:defRPr/>
              </a:pPr>
              <a:t>‹#›</a:t>
            </a:fld>
            <a:endParaRPr lang="en-US" altLang="ja-JP"/>
          </a:p>
        </p:txBody>
      </p:sp>
    </p:spTree>
    <p:extLst>
      <p:ext uri="{BB962C8B-B14F-4D97-AF65-F5344CB8AC3E}">
        <p14:creationId xmlns:p14="http://schemas.microsoft.com/office/powerpoint/2010/main" val="384121314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2"/>
            <a:ext cx="7772400" cy="1362075"/>
          </a:xfrm>
        </p:spPr>
        <p:txBody>
          <a:bodyPr anchor="t"/>
          <a:lstStyle>
            <a:lvl1pPr algn="l">
              <a:defRPr sz="3692"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1846"/>
            </a:lvl1pPr>
            <a:lvl2pPr marL="422041" indent="0">
              <a:buNone/>
              <a:defRPr sz="1662"/>
            </a:lvl2pPr>
            <a:lvl3pPr marL="844083" indent="0">
              <a:buNone/>
              <a:defRPr sz="1477"/>
            </a:lvl3pPr>
            <a:lvl4pPr marL="1266124" indent="0">
              <a:buNone/>
              <a:defRPr sz="1292"/>
            </a:lvl4pPr>
            <a:lvl5pPr marL="1688165" indent="0">
              <a:buNone/>
              <a:defRPr sz="1292"/>
            </a:lvl5pPr>
            <a:lvl6pPr marL="2110207" indent="0">
              <a:buNone/>
              <a:defRPr sz="1292"/>
            </a:lvl6pPr>
            <a:lvl7pPr marL="2532248" indent="0">
              <a:buNone/>
              <a:defRPr sz="1292"/>
            </a:lvl7pPr>
            <a:lvl8pPr marL="2954289" indent="0">
              <a:buNone/>
              <a:defRPr sz="1292"/>
            </a:lvl8pPr>
            <a:lvl9pPr marL="3376331" indent="0">
              <a:buNone/>
              <a:defRPr sz="1292"/>
            </a:lvl9pPr>
          </a:lstStyle>
          <a:p>
            <a:pPr lvl="0"/>
            <a:r>
              <a:rPr lang="ja-JP" altLang="en-US"/>
              <a:t>マスタ テキストの書式設定</a:t>
            </a:r>
          </a:p>
        </p:txBody>
      </p:sp>
      <p:sp>
        <p:nvSpPr>
          <p:cNvPr id="4" name="Rectangle 4"/>
          <p:cNvSpPr>
            <a:spLocks noGrp="1" noChangeArrowheads="1"/>
          </p:cNvSpPr>
          <p:nvPr>
            <p:ph type="dt" sz="half" idx="10"/>
          </p:nvPr>
        </p:nvSpPr>
        <p:spPr/>
        <p:txBody>
          <a:bodyPr/>
          <a:lstStyle>
            <a:lvl1pPr eaLnBrk="0" hangingPunct="0">
              <a:defRPr/>
            </a:lvl1pPr>
          </a:lstStyle>
          <a:p>
            <a:pPr>
              <a:defRPr/>
            </a:pPr>
            <a:fld id="{11BFF95F-A6E9-42F9-8D02-3F70C90C85D8}" type="datetime1">
              <a:rPr lang="ja-JP" altLang="en-US" smtClean="0"/>
              <a:pPr>
                <a:defRPr/>
              </a:pPr>
              <a:t>2023/11/8</a:t>
            </a:fld>
            <a:endParaRPr lang="en-US" altLang="ja-JP"/>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eaLnBrk="0" hangingPunct="0">
              <a:defRPr/>
            </a:lvl1pPr>
          </a:lstStyle>
          <a:p>
            <a:pPr>
              <a:defRPr/>
            </a:pPr>
            <a:fld id="{C8C66C7B-C078-4971-BE62-E046DD407512}" type="slidenum">
              <a:rPr lang="en-US" altLang="ja-JP"/>
              <a:pPr>
                <a:defRPr/>
              </a:pPr>
              <a:t>‹#›</a:t>
            </a:fld>
            <a:endParaRPr lang="en-US" altLang="ja-JP"/>
          </a:p>
        </p:txBody>
      </p:sp>
    </p:spTree>
    <p:extLst>
      <p:ext uri="{BB962C8B-B14F-4D97-AF65-F5344CB8AC3E}">
        <p14:creationId xmlns:p14="http://schemas.microsoft.com/office/powerpoint/2010/main" val="7533831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2"/>
            <a:ext cx="4038600" cy="4525963"/>
          </a:xfr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2"/>
            <a:ext cx="4038600" cy="4525963"/>
          </a:xfr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p:txBody>
          <a:bodyPr/>
          <a:lstStyle>
            <a:lvl1pPr eaLnBrk="0" hangingPunct="0">
              <a:defRPr/>
            </a:lvl1pPr>
          </a:lstStyle>
          <a:p>
            <a:pPr>
              <a:defRPr/>
            </a:pPr>
            <a:fld id="{DBE863CA-1D58-4E2F-9E4C-82DF84B0EED2}" type="datetime1">
              <a:rPr lang="ja-JP" altLang="en-US" smtClean="0"/>
              <a:pPr>
                <a:defRPr/>
              </a:pPr>
              <a:t>2023/11/8</a:t>
            </a:fld>
            <a:endParaRPr lang="en-US" altLang="ja-JP"/>
          </a:p>
        </p:txBody>
      </p:sp>
      <p:sp>
        <p:nvSpPr>
          <p:cNvPr id="6" name="Rectangle 5"/>
          <p:cNvSpPr>
            <a:spLocks noGrp="1" noChangeArrowheads="1"/>
          </p:cNvSpPr>
          <p:nvPr>
            <p:ph type="ftr" sz="quarter" idx="11"/>
          </p:nvPr>
        </p:nvSpPr>
        <p:spPr/>
        <p:txBody>
          <a:bodyPr/>
          <a:lstStyle>
            <a:lvl1pPr eaLnBrk="0" hangingPunct="0">
              <a:defRPr/>
            </a:lvl1pPr>
          </a:lstStyle>
          <a:p>
            <a:pPr>
              <a:defRPr/>
            </a:pPr>
            <a:endParaRPr lang="en-US" altLang="ja-JP"/>
          </a:p>
        </p:txBody>
      </p:sp>
      <p:sp>
        <p:nvSpPr>
          <p:cNvPr id="7" name="Rectangle 6"/>
          <p:cNvSpPr>
            <a:spLocks noGrp="1" noChangeArrowheads="1"/>
          </p:cNvSpPr>
          <p:nvPr>
            <p:ph type="sldNum" sz="quarter" idx="12"/>
          </p:nvPr>
        </p:nvSpPr>
        <p:spPr/>
        <p:txBody>
          <a:bodyPr/>
          <a:lstStyle>
            <a:lvl1pPr eaLnBrk="0" hangingPunct="0">
              <a:defRPr/>
            </a:lvl1pPr>
          </a:lstStyle>
          <a:p>
            <a:pPr>
              <a:defRPr/>
            </a:pPr>
            <a:fld id="{875A7CD6-A12F-4FC2-A123-9F3BC02ACB88}" type="slidenum">
              <a:rPr lang="en-US" altLang="ja-JP"/>
              <a:pPr>
                <a:defRPr/>
              </a:pPr>
              <a:t>‹#›</a:t>
            </a:fld>
            <a:endParaRPr lang="en-US" altLang="ja-JP"/>
          </a:p>
        </p:txBody>
      </p:sp>
    </p:spTree>
    <p:extLst>
      <p:ext uri="{BB962C8B-B14F-4D97-AF65-F5344CB8AC3E}">
        <p14:creationId xmlns:p14="http://schemas.microsoft.com/office/powerpoint/2010/main" val="27522843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6" y="1535113"/>
            <a:ext cx="4041775" cy="639762"/>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6" y="2174875"/>
            <a:ext cx="4041775" cy="3951288"/>
          </a:xfr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p:txBody>
          <a:bodyPr/>
          <a:lstStyle>
            <a:lvl1pPr eaLnBrk="0" hangingPunct="0">
              <a:defRPr/>
            </a:lvl1pPr>
          </a:lstStyle>
          <a:p>
            <a:pPr>
              <a:defRPr/>
            </a:pPr>
            <a:fld id="{E76C65C9-DA9E-440E-AB38-92B93C07439D}" type="datetime1">
              <a:rPr lang="ja-JP" altLang="en-US" smtClean="0"/>
              <a:pPr>
                <a:defRPr/>
              </a:pPr>
              <a:t>2023/11/8</a:t>
            </a:fld>
            <a:endParaRPr lang="en-US" altLang="ja-JP"/>
          </a:p>
        </p:txBody>
      </p:sp>
      <p:sp>
        <p:nvSpPr>
          <p:cNvPr id="8" name="Rectangle 5"/>
          <p:cNvSpPr>
            <a:spLocks noGrp="1" noChangeArrowheads="1"/>
          </p:cNvSpPr>
          <p:nvPr>
            <p:ph type="ftr" sz="quarter" idx="11"/>
          </p:nvPr>
        </p:nvSpPr>
        <p:spPr/>
        <p:txBody>
          <a:bodyPr/>
          <a:lstStyle>
            <a:lvl1pPr eaLnBrk="0" hangingPunct="0">
              <a:defRPr/>
            </a:lvl1pPr>
          </a:lstStyle>
          <a:p>
            <a:pPr>
              <a:defRPr/>
            </a:pPr>
            <a:endParaRPr lang="en-US" altLang="ja-JP"/>
          </a:p>
        </p:txBody>
      </p:sp>
      <p:sp>
        <p:nvSpPr>
          <p:cNvPr id="9" name="Rectangle 6"/>
          <p:cNvSpPr>
            <a:spLocks noGrp="1" noChangeArrowheads="1"/>
          </p:cNvSpPr>
          <p:nvPr>
            <p:ph type="sldNum" sz="quarter" idx="12"/>
          </p:nvPr>
        </p:nvSpPr>
        <p:spPr/>
        <p:txBody>
          <a:bodyPr/>
          <a:lstStyle>
            <a:lvl1pPr eaLnBrk="0" hangingPunct="0">
              <a:defRPr/>
            </a:lvl1pPr>
          </a:lstStyle>
          <a:p>
            <a:pPr>
              <a:defRPr/>
            </a:pPr>
            <a:fld id="{BC1D510F-D390-4B16-A736-8B77D16ECBF3}" type="slidenum">
              <a:rPr lang="en-US" altLang="ja-JP"/>
              <a:pPr>
                <a:defRPr/>
              </a:pPr>
              <a:t>‹#›</a:t>
            </a:fld>
            <a:endParaRPr lang="en-US" altLang="ja-JP"/>
          </a:p>
        </p:txBody>
      </p:sp>
    </p:spTree>
    <p:extLst>
      <p:ext uri="{BB962C8B-B14F-4D97-AF65-F5344CB8AC3E}">
        <p14:creationId xmlns:p14="http://schemas.microsoft.com/office/powerpoint/2010/main" val="13033728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p:txBody>
          <a:bodyPr/>
          <a:lstStyle>
            <a:lvl1pPr eaLnBrk="0" hangingPunct="0">
              <a:defRPr/>
            </a:lvl1pPr>
          </a:lstStyle>
          <a:p>
            <a:pPr>
              <a:defRPr/>
            </a:pPr>
            <a:fld id="{B486060A-4033-4D95-B991-06A47604DCCA}" type="datetime1">
              <a:rPr lang="ja-JP" altLang="en-US" smtClean="0"/>
              <a:pPr>
                <a:defRPr/>
              </a:pPr>
              <a:t>2023/11/8</a:t>
            </a:fld>
            <a:endParaRPr lang="en-US" altLang="ja-JP"/>
          </a:p>
        </p:txBody>
      </p:sp>
      <p:sp>
        <p:nvSpPr>
          <p:cNvPr id="4" name="Rectangle 5"/>
          <p:cNvSpPr>
            <a:spLocks noGrp="1" noChangeArrowheads="1"/>
          </p:cNvSpPr>
          <p:nvPr>
            <p:ph type="ftr" sz="quarter" idx="11"/>
          </p:nvPr>
        </p:nvSpPr>
        <p:spPr/>
        <p:txBody>
          <a:bodyPr/>
          <a:lstStyle>
            <a:lvl1pPr eaLnBrk="0" hangingPunct="0">
              <a:defRPr/>
            </a:lvl1pPr>
          </a:lstStyle>
          <a:p>
            <a:pPr>
              <a:defRPr/>
            </a:pPr>
            <a:endParaRPr lang="en-US" altLang="ja-JP"/>
          </a:p>
        </p:txBody>
      </p:sp>
      <p:sp>
        <p:nvSpPr>
          <p:cNvPr id="5" name="Rectangle 6"/>
          <p:cNvSpPr>
            <a:spLocks noGrp="1" noChangeArrowheads="1"/>
          </p:cNvSpPr>
          <p:nvPr>
            <p:ph type="sldNum" sz="quarter" idx="12"/>
          </p:nvPr>
        </p:nvSpPr>
        <p:spPr/>
        <p:txBody>
          <a:bodyPr/>
          <a:lstStyle>
            <a:lvl1pPr eaLnBrk="0" hangingPunct="0">
              <a:defRPr/>
            </a:lvl1pPr>
          </a:lstStyle>
          <a:p>
            <a:pPr>
              <a:defRPr/>
            </a:pPr>
            <a:fld id="{8228541F-9D4A-43E1-AFE6-ED0F41163D3D}" type="slidenum">
              <a:rPr lang="en-US" altLang="ja-JP"/>
              <a:pPr>
                <a:defRPr/>
              </a:pPr>
              <a:t>‹#›</a:t>
            </a:fld>
            <a:endParaRPr lang="en-US" altLang="ja-JP"/>
          </a:p>
        </p:txBody>
      </p:sp>
    </p:spTree>
    <p:extLst>
      <p:ext uri="{BB962C8B-B14F-4D97-AF65-F5344CB8AC3E}">
        <p14:creationId xmlns:p14="http://schemas.microsoft.com/office/powerpoint/2010/main" val="341919172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5.xml"/><Relationship Id="rId13" Type="http://schemas.openxmlformats.org/officeDocument/2006/relationships/theme" Target="../theme/theme10.xml"/><Relationship Id="rId3" Type="http://schemas.openxmlformats.org/officeDocument/2006/relationships/slideLayout" Target="../slideLayouts/slideLayout110.xml"/><Relationship Id="rId7" Type="http://schemas.openxmlformats.org/officeDocument/2006/relationships/slideLayout" Target="../slideLayouts/slideLayout114.xml"/><Relationship Id="rId12" Type="http://schemas.openxmlformats.org/officeDocument/2006/relationships/slideLayout" Target="../slideLayouts/slideLayout119.xml"/><Relationship Id="rId2" Type="http://schemas.openxmlformats.org/officeDocument/2006/relationships/slideLayout" Target="../slideLayouts/slideLayout109.xml"/><Relationship Id="rId1" Type="http://schemas.openxmlformats.org/officeDocument/2006/relationships/slideLayout" Target="../slideLayouts/slideLayout108.xml"/><Relationship Id="rId6" Type="http://schemas.openxmlformats.org/officeDocument/2006/relationships/slideLayout" Target="../slideLayouts/slideLayout113.xml"/><Relationship Id="rId11" Type="http://schemas.openxmlformats.org/officeDocument/2006/relationships/slideLayout" Target="../slideLayouts/slideLayout118.xml"/><Relationship Id="rId5" Type="http://schemas.openxmlformats.org/officeDocument/2006/relationships/slideLayout" Target="../slideLayouts/slideLayout112.xml"/><Relationship Id="rId10" Type="http://schemas.openxmlformats.org/officeDocument/2006/relationships/slideLayout" Target="../slideLayouts/slideLayout117.xml"/><Relationship Id="rId4" Type="http://schemas.openxmlformats.org/officeDocument/2006/relationships/slideLayout" Target="../slideLayouts/slideLayout111.xml"/><Relationship Id="rId9" Type="http://schemas.openxmlformats.org/officeDocument/2006/relationships/slideLayout" Target="../slideLayouts/slideLayout116.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7.xml"/><Relationship Id="rId13" Type="http://schemas.openxmlformats.org/officeDocument/2006/relationships/theme" Target="../theme/theme11.xml"/><Relationship Id="rId3" Type="http://schemas.openxmlformats.org/officeDocument/2006/relationships/slideLayout" Target="../slideLayouts/slideLayout122.xml"/><Relationship Id="rId7" Type="http://schemas.openxmlformats.org/officeDocument/2006/relationships/slideLayout" Target="../slideLayouts/slideLayout126.xml"/><Relationship Id="rId12" Type="http://schemas.openxmlformats.org/officeDocument/2006/relationships/slideLayout" Target="../slideLayouts/slideLayout131.xml"/><Relationship Id="rId2" Type="http://schemas.openxmlformats.org/officeDocument/2006/relationships/slideLayout" Target="../slideLayouts/slideLayout121.xml"/><Relationship Id="rId1" Type="http://schemas.openxmlformats.org/officeDocument/2006/relationships/slideLayout" Target="../slideLayouts/slideLayout120.xml"/><Relationship Id="rId6" Type="http://schemas.openxmlformats.org/officeDocument/2006/relationships/slideLayout" Target="../slideLayouts/slideLayout125.xml"/><Relationship Id="rId11" Type="http://schemas.openxmlformats.org/officeDocument/2006/relationships/slideLayout" Target="../slideLayouts/slideLayout130.xml"/><Relationship Id="rId5" Type="http://schemas.openxmlformats.org/officeDocument/2006/relationships/slideLayout" Target="../slideLayouts/slideLayout124.xml"/><Relationship Id="rId10" Type="http://schemas.openxmlformats.org/officeDocument/2006/relationships/slideLayout" Target="../slideLayouts/slideLayout129.xml"/><Relationship Id="rId4" Type="http://schemas.openxmlformats.org/officeDocument/2006/relationships/slideLayout" Target="../slideLayouts/slideLayout123.xml"/><Relationship Id="rId9" Type="http://schemas.openxmlformats.org/officeDocument/2006/relationships/slideLayout" Target="../slideLayouts/slideLayout128.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9.xml"/><Relationship Id="rId13" Type="http://schemas.openxmlformats.org/officeDocument/2006/relationships/theme" Target="../theme/theme12.xml"/><Relationship Id="rId3" Type="http://schemas.openxmlformats.org/officeDocument/2006/relationships/slideLayout" Target="../slideLayouts/slideLayout134.xml"/><Relationship Id="rId7" Type="http://schemas.openxmlformats.org/officeDocument/2006/relationships/slideLayout" Target="../slideLayouts/slideLayout138.xml"/><Relationship Id="rId12" Type="http://schemas.openxmlformats.org/officeDocument/2006/relationships/slideLayout" Target="../slideLayouts/slideLayout143.xml"/><Relationship Id="rId2" Type="http://schemas.openxmlformats.org/officeDocument/2006/relationships/slideLayout" Target="../slideLayouts/slideLayout133.xml"/><Relationship Id="rId1" Type="http://schemas.openxmlformats.org/officeDocument/2006/relationships/slideLayout" Target="../slideLayouts/slideLayout132.xml"/><Relationship Id="rId6" Type="http://schemas.openxmlformats.org/officeDocument/2006/relationships/slideLayout" Target="../slideLayouts/slideLayout137.xml"/><Relationship Id="rId11" Type="http://schemas.openxmlformats.org/officeDocument/2006/relationships/slideLayout" Target="../slideLayouts/slideLayout142.xml"/><Relationship Id="rId5" Type="http://schemas.openxmlformats.org/officeDocument/2006/relationships/slideLayout" Target="../slideLayouts/slideLayout136.xml"/><Relationship Id="rId10" Type="http://schemas.openxmlformats.org/officeDocument/2006/relationships/slideLayout" Target="../slideLayouts/slideLayout141.xml"/><Relationship Id="rId4" Type="http://schemas.openxmlformats.org/officeDocument/2006/relationships/slideLayout" Target="../slideLayouts/slideLayout135.xml"/><Relationship Id="rId9" Type="http://schemas.openxmlformats.org/officeDocument/2006/relationships/slideLayout" Target="../slideLayouts/slideLayout14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3.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62.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4.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73.xml"/><Relationship Id="rId13" Type="http://schemas.openxmlformats.org/officeDocument/2006/relationships/theme" Target="../theme/theme15.xml"/><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slideLayout" Target="../slideLayouts/slideLayout177.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85.xml"/><Relationship Id="rId3" Type="http://schemas.openxmlformats.org/officeDocument/2006/relationships/slideLayout" Target="../slideLayouts/slideLayout180.xml"/><Relationship Id="rId7" Type="http://schemas.openxmlformats.org/officeDocument/2006/relationships/slideLayout" Target="../slideLayouts/slideLayout184.xml"/><Relationship Id="rId12" Type="http://schemas.openxmlformats.org/officeDocument/2006/relationships/theme" Target="../theme/theme16.xml"/><Relationship Id="rId2" Type="http://schemas.openxmlformats.org/officeDocument/2006/relationships/slideLayout" Target="../slideLayouts/slideLayout179.xml"/><Relationship Id="rId1" Type="http://schemas.openxmlformats.org/officeDocument/2006/relationships/slideLayout" Target="../slideLayouts/slideLayout178.xml"/><Relationship Id="rId6" Type="http://schemas.openxmlformats.org/officeDocument/2006/relationships/slideLayout" Target="../slideLayouts/slideLayout183.xml"/><Relationship Id="rId11" Type="http://schemas.openxmlformats.org/officeDocument/2006/relationships/slideLayout" Target="../slideLayouts/slideLayout188.xml"/><Relationship Id="rId5" Type="http://schemas.openxmlformats.org/officeDocument/2006/relationships/slideLayout" Target="../slideLayouts/slideLayout182.xml"/><Relationship Id="rId10" Type="http://schemas.openxmlformats.org/officeDocument/2006/relationships/slideLayout" Target="../slideLayouts/slideLayout187.xml"/><Relationship Id="rId4" Type="http://schemas.openxmlformats.org/officeDocument/2006/relationships/slideLayout" Target="../slideLayouts/slideLayout181.xml"/><Relationship Id="rId9" Type="http://schemas.openxmlformats.org/officeDocument/2006/relationships/slideLayout" Target="../slideLayouts/slideLayout186.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96.xml"/><Relationship Id="rId13" Type="http://schemas.openxmlformats.org/officeDocument/2006/relationships/theme" Target="../theme/theme17.xml"/><Relationship Id="rId3" Type="http://schemas.openxmlformats.org/officeDocument/2006/relationships/slideLayout" Target="../slideLayouts/slideLayout191.xml"/><Relationship Id="rId7" Type="http://schemas.openxmlformats.org/officeDocument/2006/relationships/slideLayout" Target="../slideLayouts/slideLayout195.xml"/><Relationship Id="rId12" Type="http://schemas.openxmlformats.org/officeDocument/2006/relationships/slideLayout" Target="../slideLayouts/slideLayout200.xml"/><Relationship Id="rId2" Type="http://schemas.openxmlformats.org/officeDocument/2006/relationships/slideLayout" Target="../slideLayouts/slideLayout190.xml"/><Relationship Id="rId1" Type="http://schemas.openxmlformats.org/officeDocument/2006/relationships/slideLayout" Target="../slideLayouts/slideLayout189.xml"/><Relationship Id="rId6" Type="http://schemas.openxmlformats.org/officeDocument/2006/relationships/slideLayout" Target="../slideLayouts/slideLayout194.xml"/><Relationship Id="rId11" Type="http://schemas.openxmlformats.org/officeDocument/2006/relationships/slideLayout" Target="../slideLayouts/slideLayout199.xml"/><Relationship Id="rId5" Type="http://schemas.openxmlformats.org/officeDocument/2006/relationships/slideLayout" Target="../slideLayouts/slideLayout193.xml"/><Relationship Id="rId10" Type="http://schemas.openxmlformats.org/officeDocument/2006/relationships/slideLayout" Target="../slideLayouts/slideLayout198.xml"/><Relationship Id="rId4" Type="http://schemas.openxmlformats.org/officeDocument/2006/relationships/slideLayout" Target="../slideLayouts/slideLayout192.xml"/><Relationship Id="rId9" Type="http://schemas.openxmlformats.org/officeDocument/2006/relationships/slideLayout" Target="../slideLayouts/slideLayout197.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208.xml"/><Relationship Id="rId13" Type="http://schemas.openxmlformats.org/officeDocument/2006/relationships/theme" Target="../theme/theme18.xml"/><Relationship Id="rId3" Type="http://schemas.openxmlformats.org/officeDocument/2006/relationships/slideLayout" Target="../slideLayouts/slideLayout203.xml"/><Relationship Id="rId7" Type="http://schemas.openxmlformats.org/officeDocument/2006/relationships/slideLayout" Target="../slideLayouts/slideLayout207.xml"/><Relationship Id="rId12" Type="http://schemas.openxmlformats.org/officeDocument/2006/relationships/slideLayout" Target="../slideLayouts/slideLayout212.xml"/><Relationship Id="rId2" Type="http://schemas.openxmlformats.org/officeDocument/2006/relationships/slideLayout" Target="../slideLayouts/slideLayout202.xml"/><Relationship Id="rId1" Type="http://schemas.openxmlformats.org/officeDocument/2006/relationships/slideLayout" Target="../slideLayouts/slideLayout201.xml"/><Relationship Id="rId6" Type="http://schemas.openxmlformats.org/officeDocument/2006/relationships/slideLayout" Target="../slideLayouts/slideLayout206.xml"/><Relationship Id="rId11" Type="http://schemas.openxmlformats.org/officeDocument/2006/relationships/slideLayout" Target="../slideLayouts/slideLayout211.xml"/><Relationship Id="rId5" Type="http://schemas.openxmlformats.org/officeDocument/2006/relationships/slideLayout" Target="../slideLayouts/slideLayout205.xml"/><Relationship Id="rId10" Type="http://schemas.openxmlformats.org/officeDocument/2006/relationships/slideLayout" Target="../slideLayouts/slideLayout210.xml"/><Relationship Id="rId4" Type="http://schemas.openxmlformats.org/officeDocument/2006/relationships/slideLayout" Target="../slideLayouts/slideLayout204.xml"/><Relationship Id="rId9" Type="http://schemas.openxmlformats.org/officeDocument/2006/relationships/slideLayout" Target="../slideLayouts/slideLayout209.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20.xml"/><Relationship Id="rId13" Type="http://schemas.openxmlformats.org/officeDocument/2006/relationships/slideLayout" Target="../slideLayouts/slideLayout225.xml"/><Relationship Id="rId3" Type="http://schemas.openxmlformats.org/officeDocument/2006/relationships/slideLayout" Target="../slideLayouts/slideLayout215.xml"/><Relationship Id="rId7" Type="http://schemas.openxmlformats.org/officeDocument/2006/relationships/slideLayout" Target="../slideLayouts/slideLayout219.xml"/><Relationship Id="rId12" Type="http://schemas.openxmlformats.org/officeDocument/2006/relationships/slideLayout" Target="../slideLayouts/slideLayout224.xml"/><Relationship Id="rId2" Type="http://schemas.openxmlformats.org/officeDocument/2006/relationships/slideLayout" Target="../slideLayouts/slideLayout214.xml"/><Relationship Id="rId1" Type="http://schemas.openxmlformats.org/officeDocument/2006/relationships/slideLayout" Target="../slideLayouts/slideLayout213.xml"/><Relationship Id="rId6" Type="http://schemas.openxmlformats.org/officeDocument/2006/relationships/slideLayout" Target="../slideLayouts/slideLayout218.xml"/><Relationship Id="rId11" Type="http://schemas.openxmlformats.org/officeDocument/2006/relationships/slideLayout" Target="../slideLayouts/slideLayout223.xml"/><Relationship Id="rId5" Type="http://schemas.openxmlformats.org/officeDocument/2006/relationships/slideLayout" Target="../slideLayouts/slideLayout217.xml"/><Relationship Id="rId15" Type="http://schemas.openxmlformats.org/officeDocument/2006/relationships/theme" Target="../theme/theme19.xml"/><Relationship Id="rId10" Type="http://schemas.openxmlformats.org/officeDocument/2006/relationships/slideLayout" Target="../slideLayouts/slideLayout222.xml"/><Relationship Id="rId4" Type="http://schemas.openxmlformats.org/officeDocument/2006/relationships/slideLayout" Target="../slideLayouts/slideLayout216.xml"/><Relationship Id="rId9" Type="http://schemas.openxmlformats.org/officeDocument/2006/relationships/slideLayout" Target="../slideLayouts/slideLayout221.xml"/><Relationship Id="rId14" Type="http://schemas.openxmlformats.org/officeDocument/2006/relationships/slideLayout" Target="../slideLayouts/slideLayout22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34.xml"/><Relationship Id="rId13" Type="http://schemas.openxmlformats.org/officeDocument/2006/relationships/theme" Target="../theme/theme20.xml"/><Relationship Id="rId3" Type="http://schemas.openxmlformats.org/officeDocument/2006/relationships/slideLayout" Target="../slideLayouts/slideLayout229.xml"/><Relationship Id="rId7" Type="http://schemas.openxmlformats.org/officeDocument/2006/relationships/slideLayout" Target="../slideLayouts/slideLayout233.xml"/><Relationship Id="rId12" Type="http://schemas.openxmlformats.org/officeDocument/2006/relationships/slideLayout" Target="../slideLayouts/slideLayout238.xml"/><Relationship Id="rId2" Type="http://schemas.openxmlformats.org/officeDocument/2006/relationships/slideLayout" Target="../slideLayouts/slideLayout228.xml"/><Relationship Id="rId1" Type="http://schemas.openxmlformats.org/officeDocument/2006/relationships/slideLayout" Target="../slideLayouts/slideLayout227.xml"/><Relationship Id="rId6" Type="http://schemas.openxmlformats.org/officeDocument/2006/relationships/slideLayout" Target="../slideLayouts/slideLayout232.xml"/><Relationship Id="rId11" Type="http://schemas.openxmlformats.org/officeDocument/2006/relationships/slideLayout" Target="../slideLayouts/slideLayout237.xml"/><Relationship Id="rId5" Type="http://schemas.openxmlformats.org/officeDocument/2006/relationships/slideLayout" Target="../slideLayouts/slideLayout231.xml"/><Relationship Id="rId10" Type="http://schemas.openxmlformats.org/officeDocument/2006/relationships/slideLayout" Target="../slideLayouts/slideLayout236.xml"/><Relationship Id="rId4" Type="http://schemas.openxmlformats.org/officeDocument/2006/relationships/slideLayout" Target="../slideLayouts/slideLayout230.xml"/><Relationship Id="rId9" Type="http://schemas.openxmlformats.org/officeDocument/2006/relationships/slideLayout" Target="../slideLayouts/slideLayout235.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46.xml"/><Relationship Id="rId13" Type="http://schemas.openxmlformats.org/officeDocument/2006/relationships/theme" Target="../theme/theme21.xml"/><Relationship Id="rId3" Type="http://schemas.openxmlformats.org/officeDocument/2006/relationships/slideLayout" Target="../slideLayouts/slideLayout241.xml"/><Relationship Id="rId7" Type="http://schemas.openxmlformats.org/officeDocument/2006/relationships/slideLayout" Target="../slideLayouts/slideLayout245.xml"/><Relationship Id="rId12" Type="http://schemas.openxmlformats.org/officeDocument/2006/relationships/slideLayout" Target="../slideLayouts/slideLayout250.xml"/><Relationship Id="rId2" Type="http://schemas.openxmlformats.org/officeDocument/2006/relationships/slideLayout" Target="../slideLayouts/slideLayout240.xml"/><Relationship Id="rId1" Type="http://schemas.openxmlformats.org/officeDocument/2006/relationships/slideLayout" Target="../slideLayouts/slideLayout239.xml"/><Relationship Id="rId6" Type="http://schemas.openxmlformats.org/officeDocument/2006/relationships/slideLayout" Target="../slideLayouts/slideLayout244.xml"/><Relationship Id="rId11" Type="http://schemas.openxmlformats.org/officeDocument/2006/relationships/slideLayout" Target="../slideLayouts/slideLayout249.xml"/><Relationship Id="rId5" Type="http://schemas.openxmlformats.org/officeDocument/2006/relationships/slideLayout" Target="../slideLayouts/slideLayout243.xml"/><Relationship Id="rId10" Type="http://schemas.openxmlformats.org/officeDocument/2006/relationships/slideLayout" Target="../slideLayouts/slideLayout248.xml"/><Relationship Id="rId4" Type="http://schemas.openxmlformats.org/officeDocument/2006/relationships/slideLayout" Target="../slideLayouts/slideLayout242.xml"/><Relationship Id="rId9" Type="http://schemas.openxmlformats.org/officeDocument/2006/relationships/slideLayout" Target="../slideLayouts/slideLayout247.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58.xml"/><Relationship Id="rId3" Type="http://schemas.openxmlformats.org/officeDocument/2006/relationships/slideLayout" Target="../slideLayouts/slideLayout253.xml"/><Relationship Id="rId7" Type="http://schemas.openxmlformats.org/officeDocument/2006/relationships/slideLayout" Target="../slideLayouts/slideLayout257.xml"/><Relationship Id="rId12" Type="http://schemas.openxmlformats.org/officeDocument/2006/relationships/theme" Target="../theme/theme22.xml"/><Relationship Id="rId2" Type="http://schemas.openxmlformats.org/officeDocument/2006/relationships/slideLayout" Target="../slideLayouts/slideLayout252.xml"/><Relationship Id="rId1" Type="http://schemas.openxmlformats.org/officeDocument/2006/relationships/slideLayout" Target="../slideLayouts/slideLayout251.xml"/><Relationship Id="rId6" Type="http://schemas.openxmlformats.org/officeDocument/2006/relationships/slideLayout" Target="../slideLayouts/slideLayout256.xml"/><Relationship Id="rId11" Type="http://schemas.openxmlformats.org/officeDocument/2006/relationships/slideLayout" Target="../slideLayouts/slideLayout261.xml"/><Relationship Id="rId5" Type="http://schemas.openxmlformats.org/officeDocument/2006/relationships/slideLayout" Target="../slideLayouts/slideLayout255.xml"/><Relationship Id="rId10" Type="http://schemas.openxmlformats.org/officeDocument/2006/relationships/slideLayout" Target="../slideLayouts/slideLayout260.xml"/><Relationship Id="rId4" Type="http://schemas.openxmlformats.org/officeDocument/2006/relationships/slideLayout" Target="../slideLayouts/slideLayout254.xml"/><Relationship Id="rId9" Type="http://schemas.openxmlformats.org/officeDocument/2006/relationships/slideLayout" Target="../slideLayouts/slideLayout259.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69.xml"/><Relationship Id="rId13" Type="http://schemas.openxmlformats.org/officeDocument/2006/relationships/slideLayout" Target="../slideLayouts/slideLayout274.xml"/><Relationship Id="rId3" Type="http://schemas.openxmlformats.org/officeDocument/2006/relationships/slideLayout" Target="../slideLayouts/slideLayout264.xml"/><Relationship Id="rId7" Type="http://schemas.openxmlformats.org/officeDocument/2006/relationships/slideLayout" Target="../slideLayouts/slideLayout268.xml"/><Relationship Id="rId12" Type="http://schemas.openxmlformats.org/officeDocument/2006/relationships/slideLayout" Target="../slideLayouts/slideLayout273.xml"/><Relationship Id="rId2" Type="http://schemas.openxmlformats.org/officeDocument/2006/relationships/slideLayout" Target="../slideLayouts/slideLayout263.xml"/><Relationship Id="rId1" Type="http://schemas.openxmlformats.org/officeDocument/2006/relationships/slideLayout" Target="../slideLayouts/slideLayout262.xml"/><Relationship Id="rId6" Type="http://schemas.openxmlformats.org/officeDocument/2006/relationships/slideLayout" Target="../slideLayouts/slideLayout267.xml"/><Relationship Id="rId11" Type="http://schemas.openxmlformats.org/officeDocument/2006/relationships/slideLayout" Target="../slideLayouts/slideLayout272.xml"/><Relationship Id="rId5" Type="http://schemas.openxmlformats.org/officeDocument/2006/relationships/slideLayout" Target="../slideLayouts/slideLayout266.xml"/><Relationship Id="rId10" Type="http://schemas.openxmlformats.org/officeDocument/2006/relationships/slideLayout" Target="../slideLayouts/slideLayout271.xml"/><Relationship Id="rId4" Type="http://schemas.openxmlformats.org/officeDocument/2006/relationships/slideLayout" Target="../slideLayouts/slideLayout265.xml"/><Relationship Id="rId9" Type="http://schemas.openxmlformats.org/officeDocument/2006/relationships/slideLayout" Target="../slideLayouts/slideLayout270.xml"/><Relationship Id="rId14" Type="http://schemas.openxmlformats.org/officeDocument/2006/relationships/theme" Target="../theme/theme23.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82.xml"/><Relationship Id="rId13" Type="http://schemas.openxmlformats.org/officeDocument/2006/relationships/theme" Target="../theme/theme24.xml"/><Relationship Id="rId3" Type="http://schemas.openxmlformats.org/officeDocument/2006/relationships/slideLayout" Target="../slideLayouts/slideLayout277.xml"/><Relationship Id="rId7" Type="http://schemas.openxmlformats.org/officeDocument/2006/relationships/slideLayout" Target="../slideLayouts/slideLayout281.xml"/><Relationship Id="rId12" Type="http://schemas.openxmlformats.org/officeDocument/2006/relationships/slideLayout" Target="../slideLayouts/slideLayout286.xml"/><Relationship Id="rId2" Type="http://schemas.openxmlformats.org/officeDocument/2006/relationships/slideLayout" Target="../slideLayouts/slideLayout276.xml"/><Relationship Id="rId1" Type="http://schemas.openxmlformats.org/officeDocument/2006/relationships/slideLayout" Target="../slideLayouts/slideLayout275.xml"/><Relationship Id="rId6" Type="http://schemas.openxmlformats.org/officeDocument/2006/relationships/slideLayout" Target="../slideLayouts/slideLayout280.xml"/><Relationship Id="rId11" Type="http://schemas.openxmlformats.org/officeDocument/2006/relationships/slideLayout" Target="../slideLayouts/slideLayout285.xml"/><Relationship Id="rId5" Type="http://schemas.openxmlformats.org/officeDocument/2006/relationships/slideLayout" Target="../slideLayouts/slideLayout279.xml"/><Relationship Id="rId10" Type="http://schemas.openxmlformats.org/officeDocument/2006/relationships/slideLayout" Target="../slideLayouts/slideLayout284.xml"/><Relationship Id="rId4" Type="http://schemas.openxmlformats.org/officeDocument/2006/relationships/slideLayout" Target="../slideLayouts/slideLayout278.xml"/><Relationship Id="rId9" Type="http://schemas.openxmlformats.org/officeDocument/2006/relationships/slideLayout" Target="../slideLayouts/slideLayout283.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94.xml"/><Relationship Id="rId13" Type="http://schemas.openxmlformats.org/officeDocument/2006/relationships/theme" Target="../theme/theme25.xml"/><Relationship Id="rId3" Type="http://schemas.openxmlformats.org/officeDocument/2006/relationships/slideLayout" Target="../slideLayouts/slideLayout289.xml"/><Relationship Id="rId7" Type="http://schemas.openxmlformats.org/officeDocument/2006/relationships/slideLayout" Target="../slideLayouts/slideLayout293.xml"/><Relationship Id="rId12" Type="http://schemas.openxmlformats.org/officeDocument/2006/relationships/slideLayout" Target="../slideLayouts/slideLayout298.xml"/><Relationship Id="rId2" Type="http://schemas.openxmlformats.org/officeDocument/2006/relationships/slideLayout" Target="../slideLayouts/slideLayout288.xml"/><Relationship Id="rId1" Type="http://schemas.openxmlformats.org/officeDocument/2006/relationships/slideLayout" Target="../slideLayouts/slideLayout287.xml"/><Relationship Id="rId6" Type="http://schemas.openxmlformats.org/officeDocument/2006/relationships/slideLayout" Target="../slideLayouts/slideLayout292.xml"/><Relationship Id="rId11" Type="http://schemas.openxmlformats.org/officeDocument/2006/relationships/slideLayout" Target="../slideLayouts/slideLayout297.xml"/><Relationship Id="rId5" Type="http://schemas.openxmlformats.org/officeDocument/2006/relationships/slideLayout" Target="../slideLayouts/slideLayout291.xml"/><Relationship Id="rId10" Type="http://schemas.openxmlformats.org/officeDocument/2006/relationships/slideLayout" Target="../slideLayouts/slideLayout296.xml"/><Relationship Id="rId4" Type="http://schemas.openxmlformats.org/officeDocument/2006/relationships/slideLayout" Target="../slideLayouts/slideLayout290.xml"/><Relationship Id="rId9" Type="http://schemas.openxmlformats.org/officeDocument/2006/relationships/slideLayout" Target="../slideLayouts/slideLayout295.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306.xml"/><Relationship Id="rId13" Type="http://schemas.openxmlformats.org/officeDocument/2006/relationships/slideLayout" Target="../slideLayouts/slideLayout311.xml"/><Relationship Id="rId3" Type="http://schemas.openxmlformats.org/officeDocument/2006/relationships/slideLayout" Target="../slideLayouts/slideLayout301.xml"/><Relationship Id="rId7" Type="http://schemas.openxmlformats.org/officeDocument/2006/relationships/slideLayout" Target="../slideLayouts/slideLayout305.xml"/><Relationship Id="rId12" Type="http://schemas.openxmlformats.org/officeDocument/2006/relationships/slideLayout" Target="../slideLayouts/slideLayout310.xml"/><Relationship Id="rId2" Type="http://schemas.openxmlformats.org/officeDocument/2006/relationships/slideLayout" Target="../slideLayouts/slideLayout300.xml"/><Relationship Id="rId1" Type="http://schemas.openxmlformats.org/officeDocument/2006/relationships/slideLayout" Target="../slideLayouts/slideLayout299.xml"/><Relationship Id="rId6" Type="http://schemas.openxmlformats.org/officeDocument/2006/relationships/slideLayout" Target="../slideLayouts/slideLayout304.xml"/><Relationship Id="rId11" Type="http://schemas.openxmlformats.org/officeDocument/2006/relationships/slideLayout" Target="../slideLayouts/slideLayout309.xml"/><Relationship Id="rId5" Type="http://schemas.openxmlformats.org/officeDocument/2006/relationships/slideLayout" Target="../slideLayouts/slideLayout303.xml"/><Relationship Id="rId15" Type="http://schemas.openxmlformats.org/officeDocument/2006/relationships/theme" Target="../theme/theme26.xml"/><Relationship Id="rId10" Type="http://schemas.openxmlformats.org/officeDocument/2006/relationships/slideLayout" Target="../slideLayouts/slideLayout308.xml"/><Relationship Id="rId4" Type="http://schemas.openxmlformats.org/officeDocument/2006/relationships/slideLayout" Target="../slideLayouts/slideLayout302.xml"/><Relationship Id="rId9" Type="http://schemas.openxmlformats.org/officeDocument/2006/relationships/slideLayout" Target="../slideLayouts/slideLayout307.xml"/><Relationship Id="rId14" Type="http://schemas.openxmlformats.org/officeDocument/2006/relationships/slideLayout" Target="../slideLayouts/slideLayout312.xml"/></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320.xml"/><Relationship Id="rId13" Type="http://schemas.openxmlformats.org/officeDocument/2006/relationships/slideLayout" Target="../slideLayouts/slideLayout325.xml"/><Relationship Id="rId3" Type="http://schemas.openxmlformats.org/officeDocument/2006/relationships/slideLayout" Target="../slideLayouts/slideLayout315.xml"/><Relationship Id="rId7" Type="http://schemas.openxmlformats.org/officeDocument/2006/relationships/slideLayout" Target="../slideLayouts/slideLayout319.xml"/><Relationship Id="rId12" Type="http://schemas.openxmlformats.org/officeDocument/2006/relationships/slideLayout" Target="../slideLayouts/slideLayout324.xml"/><Relationship Id="rId2" Type="http://schemas.openxmlformats.org/officeDocument/2006/relationships/slideLayout" Target="../slideLayouts/slideLayout314.xml"/><Relationship Id="rId1" Type="http://schemas.openxmlformats.org/officeDocument/2006/relationships/slideLayout" Target="../slideLayouts/slideLayout313.xml"/><Relationship Id="rId6" Type="http://schemas.openxmlformats.org/officeDocument/2006/relationships/slideLayout" Target="../slideLayouts/slideLayout318.xml"/><Relationship Id="rId11" Type="http://schemas.openxmlformats.org/officeDocument/2006/relationships/slideLayout" Target="../slideLayouts/slideLayout323.xml"/><Relationship Id="rId5" Type="http://schemas.openxmlformats.org/officeDocument/2006/relationships/slideLayout" Target="../slideLayouts/slideLayout317.xml"/><Relationship Id="rId10" Type="http://schemas.openxmlformats.org/officeDocument/2006/relationships/slideLayout" Target="../slideLayouts/slideLayout322.xml"/><Relationship Id="rId4" Type="http://schemas.openxmlformats.org/officeDocument/2006/relationships/slideLayout" Target="../slideLayouts/slideLayout316.xml"/><Relationship Id="rId9" Type="http://schemas.openxmlformats.org/officeDocument/2006/relationships/slideLayout" Target="../slideLayouts/slideLayout321.xml"/><Relationship Id="rId14" Type="http://schemas.openxmlformats.org/officeDocument/2006/relationships/theme" Target="../theme/theme27.xml"/></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333.xml"/><Relationship Id="rId3" Type="http://schemas.openxmlformats.org/officeDocument/2006/relationships/slideLayout" Target="../slideLayouts/slideLayout328.xml"/><Relationship Id="rId7" Type="http://schemas.openxmlformats.org/officeDocument/2006/relationships/slideLayout" Target="../slideLayouts/slideLayout332.xml"/><Relationship Id="rId12" Type="http://schemas.openxmlformats.org/officeDocument/2006/relationships/theme" Target="../theme/theme28.xml"/><Relationship Id="rId2" Type="http://schemas.openxmlformats.org/officeDocument/2006/relationships/slideLayout" Target="../slideLayouts/slideLayout327.xml"/><Relationship Id="rId1" Type="http://schemas.openxmlformats.org/officeDocument/2006/relationships/slideLayout" Target="../slideLayouts/slideLayout326.xml"/><Relationship Id="rId6" Type="http://schemas.openxmlformats.org/officeDocument/2006/relationships/slideLayout" Target="../slideLayouts/slideLayout331.xml"/><Relationship Id="rId11" Type="http://schemas.openxmlformats.org/officeDocument/2006/relationships/slideLayout" Target="../slideLayouts/slideLayout336.xml"/><Relationship Id="rId5" Type="http://schemas.openxmlformats.org/officeDocument/2006/relationships/slideLayout" Target="../slideLayouts/slideLayout330.xml"/><Relationship Id="rId10" Type="http://schemas.openxmlformats.org/officeDocument/2006/relationships/slideLayout" Target="../slideLayouts/slideLayout335.xml"/><Relationship Id="rId4" Type="http://schemas.openxmlformats.org/officeDocument/2006/relationships/slideLayout" Target="../slideLayouts/slideLayout329.xml"/><Relationship Id="rId9" Type="http://schemas.openxmlformats.org/officeDocument/2006/relationships/slideLayout" Target="../slideLayouts/slideLayout334.xml"/></Relationships>
</file>

<file path=ppt/slideMasters/_rels/slideMaster29.xml.rels><?xml version="1.0" encoding="UTF-8" standalone="yes"?>
<Relationships xmlns="http://schemas.openxmlformats.org/package/2006/relationships"><Relationship Id="rId8" Type="http://schemas.openxmlformats.org/officeDocument/2006/relationships/slideLayout" Target="../slideLayouts/slideLayout344.xml"/><Relationship Id="rId13" Type="http://schemas.openxmlformats.org/officeDocument/2006/relationships/theme" Target="../theme/theme29.xml"/><Relationship Id="rId3" Type="http://schemas.openxmlformats.org/officeDocument/2006/relationships/slideLayout" Target="../slideLayouts/slideLayout339.xml"/><Relationship Id="rId7" Type="http://schemas.openxmlformats.org/officeDocument/2006/relationships/slideLayout" Target="../slideLayouts/slideLayout343.xml"/><Relationship Id="rId12" Type="http://schemas.openxmlformats.org/officeDocument/2006/relationships/slideLayout" Target="../slideLayouts/slideLayout348.xml"/><Relationship Id="rId2" Type="http://schemas.openxmlformats.org/officeDocument/2006/relationships/slideLayout" Target="../slideLayouts/slideLayout338.xml"/><Relationship Id="rId1" Type="http://schemas.openxmlformats.org/officeDocument/2006/relationships/slideLayout" Target="../slideLayouts/slideLayout337.xml"/><Relationship Id="rId6" Type="http://schemas.openxmlformats.org/officeDocument/2006/relationships/slideLayout" Target="../slideLayouts/slideLayout342.xml"/><Relationship Id="rId11" Type="http://schemas.openxmlformats.org/officeDocument/2006/relationships/slideLayout" Target="../slideLayouts/slideLayout347.xml"/><Relationship Id="rId5" Type="http://schemas.openxmlformats.org/officeDocument/2006/relationships/slideLayout" Target="../slideLayouts/slideLayout341.xml"/><Relationship Id="rId10" Type="http://schemas.openxmlformats.org/officeDocument/2006/relationships/slideLayout" Target="../slideLayouts/slideLayout346.xml"/><Relationship Id="rId4" Type="http://schemas.openxmlformats.org/officeDocument/2006/relationships/slideLayout" Target="../slideLayouts/slideLayout340.xml"/><Relationship Id="rId9" Type="http://schemas.openxmlformats.org/officeDocument/2006/relationships/slideLayout" Target="../slideLayouts/slideLayout34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30.xml.rels><?xml version="1.0" encoding="UTF-8" standalone="yes"?>
<Relationships xmlns="http://schemas.openxmlformats.org/package/2006/relationships"><Relationship Id="rId8" Type="http://schemas.openxmlformats.org/officeDocument/2006/relationships/slideLayout" Target="../slideLayouts/slideLayout356.xml"/><Relationship Id="rId3" Type="http://schemas.openxmlformats.org/officeDocument/2006/relationships/slideLayout" Target="../slideLayouts/slideLayout351.xml"/><Relationship Id="rId7" Type="http://schemas.openxmlformats.org/officeDocument/2006/relationships/slideLayout" Target="../slideLayouts/slideLayout355.xml"/><Relationship Id="rId12" Type="http://schemas.openxmlformats.org/officeDocument/2006/relationships/theme" Target="../theme/theme30.xml"/><Relationship Id="rId2" Type="http://schemas.openxmlformats.org/officeDocument/2006/relationships/slideLayout" Target="../slideLayouts/slideLayout350.xml"/><Relationship Id="rId1" Type="http://schemas.openxmlformats.org/officeDocument/2006/relationships/slideLayout" Target="../slideLayouts/slideLayout349.xml"/><Relationship Id="rId6" Type="http://schemas.openxmlformats.org/officeDocument/2006/relationships/slideLayout" Target="../slideLayouts/slideLayout354.xml"/><Relationship Id="rId11" Type="http://schemas.openxmlformats.org/officeDocument/2006/relationships/slideLayout" Target="../slideLayouts/slideLayout359.xml"/><Relationship Id="rId5" Type="http://schemas.openxmlformats.org/officeDocument/2006/relationships/slideLayout" Target="../slideLayouts/slideLayout353.xml"/><Relationship Id="rId10" Type="http://schemas.openxmlformats.org/officeDocument/2006/relationships/slideLayout" Target="../slideLayouts/slideLayout358.xml"/><Relationship Id="rId4" Type="http://schemas.openxmlformats.org/officeDocument/2006/relationships/slideLayout" Target="../slideLayouts/slideLayout352.xml"/><Relationship Id="rId9" Type="http://schemas.openxmlformats.org/officeDocument/2006/relationships/slideLayout" Target="../slideLayouts/slideLayout357.xml"/></Relationships>
</file>

<file path=ppt/slideMasters/_rels/slideMaster31.xml.rels><?xml version="1.0" encoding="UTF-8" standalone="yes"?>
<Relationships xmlns="http://schemas.openxmlformats.org/package/2006/relationships"><Relationship Id="rId8" Type="http://schemas.openxmlformats.org/officeDocument/2006/relationships/slideLayout" Target="../slideLayouts/slideLayout367.xml"/><Relationship Id="rId3" Type="http://schemas.openxmlformats.org/officeDocument/2006/relationships/slideLayout" Target="../slideLayouts/slideLayout362.xml"/><Relationship Id="rId7" Type="http://schemas.openxmlformats.org/officeDocument/2006/relationships/slideLayout" Target="../slideLayouts/slideLayout366.xml"/><Relationship Id="rId12" Type="http://schemas.openxmlformats.org/officeDocument/2006/relationships/theme" Target="../theme/theme31.xml"/><Relationship Id="rId2" Type="http://schemas.openxmlformats.org/officeDocument/2006/relationships/slideLayout" Target="../slideLayouts/slideLayout361.xml"/><Relationship Id="rId1" Type="http://schemas.openxmlformats.org/officeDocument/2006/relationships/slideLayout" Target="../slideLayouts/slideLayout360.xml"/><Relationship Id="rId6" Type="http://schemas.openxmlformats.org/officeDocument/2006/relationships/slideLayout" Target="../slideLayouts/slideLayout365.xml"/><Relationship Id="rId11" Type="http://schemas.openxmlformats.org/officeDocument/2006/relationships/slideLayout" Target="../slideLayouts/slideLayout370.xml"/><Relationship Id="rId5" Type="http://schemas.openxmlformats.org/officeDocument/2006/relationships/slideLayout" Target="../slideLayouts/slideLayout364.xml"/><Relationship Id="rId10" Type="http://schemas.openxmlformats.org/officeDocument/2006/relationships/slideLayout" Target="../slideLayouts/slideLayout369.xml"/><Relationship Id="rId4" Type="http://schemas.openxmlformats.org/officeDocument/2006/relationships/slideLayout" Target="../slideLayouts/slideLayout363.xml"/><Relationship Id="rId9" Type="http://schemas.openxmlformats.org/officeDocument/2006/relationships/slideLayout" Target="../slideLayouts/slideLayout36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4.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theme" Target="../theme/theme5.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theme" Target="../theme/theme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8.xml"/><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theme" Target="../theme/theme7.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9.xml"/><Relationship Id="rId13" Type="http://schemas.openxmlformats.org/officeDocument/2006/relationships/theme" Target="../theme/theme8.xml"/><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slideLayout" Target="../slideLayouts/slideLayout93.xml"/><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slideLayout" Target="../slideLayouts/slideLayout92.xml"/><Relationship Id="rId5" Type="http://schemas.openxmlformats.org/officeDocument/2006/relationships/slideLayout" Target="../slideLayouts/slideLayout86.xml"/><Relationship Id="rId10" Type="http://schemas.openxmlformats.org/officeDocument/2006/relationships/slideLayout" Target="../slideLayouts/slideLayout91.xml"/><Relationship Id="rId4" Type="http://schemas.openxmlformats.org/officeDocument/2006/relationships/slideLayout" Target="../slideLayouts/slideLayout85.xml"/><Relationship Id="rId9" Type="http://schemas.openxmlformats.org/officeDocument/2006/relationships/slideLayout" Target="../slideLayouts/slideLayout90.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1.xml"/><Relationship Id="rId13" Type="http://schemas.openxmlformats.org/officeDocument/2006/relationships/slideLayout" Target="../slideLayouts/slideLayout106.xml"/><Relationship Id="rId3" Type="http://schemas.openxmlformats.org/officeDocument/2006/relationships/slideLayout" Target="../slideLayouts/slideLayout96.xml"/><Relationship Id="rId7" Type="http://schemas.openxmlformats.org/officeDocument/2006/relationships/slideLayout" Target="../slideLayouts/slideLayout100.xml"/><Relationship Id="rId12" Type="http://schemas.openxmlformats.org/officeDocument/2006/relationships/slideLayout" Target="../slideLayouts/slideLayout105.xml"/><Relationship Id="rId2" Type="http://schemas.openxmlformats.org/officeDocument/2006/relationships/slideLayout" Target="../slideLayouts/slideLayout95.xml"/><Relationship Id="rId1" Type="http://schemas.openxmlformats.org/officeDocument/2006/relationships/slideLayout" Target="../slideLayouts/slideLayout94.xml"/><Relationship Id="rId6" Type="http://schemas.openxmlformats.org/officeDocument/2006/relationships/slideLayout" Target="../slideLayouts/slideLayout99.xml"/><Relationship Id="rId11" Type="http://schemas.openxmlformats.org/officeDocument/2006/relationships/slideLayout" Target="../slideLayouts/slideLayout104.xml"/><Relationship Id="rId5" Type="http://schemas.openxmlformats.org/officeDocument/2006/relationships/slideLayout" Target="../slideLayouts/slideLayout98.xml"/><Relationship Id="rId15" Type="http://schemas.openxmlformats.org/officeDocument/2006/relationships/theme" Target="../theme/theme9.xml"/><Relationship Id="rId10" Type="http://schemas.openxmlformats.org/officeDocument/2006/relationships/slideLayout" Target="../slideLayouts/slideLayout103.xml"/><Relationship Id="rId4" Type="http://schemas.openxmlformats.org/officeDocument/2006/relationships/slideLayout" Target="../slideLayouts/slideLayout97.xml"/><Relationship Id="rId9" Type="http://schemas.openxmlformats.org/officeDocument/2006/relationships/slideLayout" Target="../slideLayouts/slideLayout102.xml"/><Relationship Id="rId14" Type="http://schemas.openxmlformats.org/officeDocument/2006/relationships/slideLayout" Target="../slideLayouts/slideLayout10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30253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effectLst/>
                <a:latin typeface="Arial" charset="0"/>
                <a:ea typeface="ＭＳ Ｐゴシック" pitchFamily="50" charset="-128"/>
              </a:defRPr>
            </a:lvl1pPr>
          </a:lstStyle>
          <a:p>
            <a:pPr>
              <a:defRPr/>
            </a:pPr>
            <a:endParaRPr lang="en-US" altLang="ja-JP"/>
          </a:p>
        </p:txBody>
      </p:sp>
      <p:sp>
        <p:nvSpPr>
          <p:cNvPr id="130253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ffectLst/>
                <a:latin typeface="Arial" charset="0"/>
                <a:ea typeface="ＭＳ Ｐゴシック" pitchFamily="50" charset="-128"/>
              </a:defRPr>
            </a:lvl1pPr>
          </a:lstStyle>
          <a:p>
            <a:pPr>
              <a:defRPr/>
            </a:pPr>
            <a:r>
              <a:rPr lang="en-US" altLang="zh-TW"/>
              <a:t>25</a:t>
            </a:r>
            <a:r>
              <a:rPr lang="zh-TW" altLang="en-US"/>
              <a:t>年度 報告書版</a:t>
            </a:r>
            <a:endParaRPr lang="en-US" altLang="ja-JP"/>
          </a:p>
        </p:txBody>
      </p:sp>
      <p:sp>
        <p:nvSpPr>
          <p:cNvPr id="130253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ffectLst/>
                <a:latin typeface="Arial" charset="0"/>
                <a:ea typeface="ＭＳ Ｐゴシック" pitchFamily="50" charset="-128"/>
              </a:defRPr>
            </a:lvl1pPr>
          </a:lstStyle>
          <a:p>
            <a:pPr>
              <a:defRPr/>
            </a:pPr>
            <a:fld id="{7F44648E-089E-4085-9CCB-3EC31AB41B2A}"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Lst>
  <p:hf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タイトル プレースホルダ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3" tIns="45707" rIns="91413" bIns="45707" numCol="1" anchor="ctr" anchorCtr="0" compatLnSpc="1">
            <a:prstTxWarp prst="textNoShape">
              <a:avLst/>
            </a:prstTxWarp>
          </a:bodyPr>
          <a:lstStyle/>
          <a:p>
            <a:pPr lvl="0"/>
            <a:r>
              <a:rPr lang="ja-JP" altLang="en-US"/>
              <a:t>マスタ タイトルの書式設定</a:t>
            </a:r>
          </a:p>
        </p:txBody>
      </p:sp>
      <p:sp>
        <p:nvSpPr>
          <p:cNvPr id="2051" name="テキスト プレースホルダ 2"/>
          <p:cNvSpPr>
            <a:spLocks noGrp="1"/>
          </p:cNvSpPr>
          <p:nvPr>
            <p:ph type="body" idx="1"/>
          </p:nvPr>
        </p:nvSpPr>
        <p:spPr bwMode="auto">
          <a:xfrm>
            <a:off x="457200" y="1600201"/>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3" tIns="45707" rIns="91413" bIns="45707"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2"/>
          </p:nvPr>
        </p:nvSpPr>
        <p:spPr>
          <a:xfrm>
            <a:off x="457200" y="6356351"/>
            <a:ext cx="2133600" cy="365125"/>
          </a:xfrm>
          <a:prstGeom prst="rect">
            <a:avLst/>
          </a:prstGeom>
        </p:spPr>
        <p:txBody>
          <a:bodyPr vert="horz" lIns="91413" tIns="45707" rIns="91413" bIns="45707" rtlCol="0" anchor="ctr"/>
          <a:lstStyle>
            <a:lvl1pPr algn="l" defTabSz="778939" eaLnBrk="1" fontAlgn="auto" hangingPunct="1">
              <a:spcBef>
                <a:spcPts val="0"/>
              </a:spcBef>
              <a:spcAft>
                <a:spcPts val="0"/>
              </a:spcAft>
              <a:defRPr sz="1023">
                <a:solidFill>
                  <a:prstClr val="black">
                    <a:tint val="75000"/>
                  </a:prstClr>
                </a:solidFill>
                <a:latin typeface="Calibri"/>
                <a:ea typeface="ＭＳ Ｐゴシック" panose="020B0600070205080204" pitchFamily="50" charset="-128"/>
              </a:defRPr>
            </a:lvl1pPr>
          </a:lstStyle>
          <a:p>
            <a:pPr>
              <a:defRPr/>
            </a:pPr>
            <a:endParaRPr lang="ja-JP" altLang="en-US"/>
          </a:p>
        </p:txBody>
      </p:sp>
      <p:sp>
        <p:nvSpPr>
          <p:cNvPr id="5" name="フッター プレースホルダ 4"/>
          <p:cNvSpPr>
            <a:spLocks noGrp="1"/>
          </p:cNvSpPr>
          <p:nvPr>
            <p:ph type="ftr" sz="quarter" idx="3"/>
          </p:nvPr>
        </p:nvSpPr>
        <p:spPr>
          <a:xfrm>
            <a:off x="3124200" y="6356351"/>
            <a:ext cx="2895600" cy="365125"/>
          </a:xfrm>
          <a:prstGeom prst="rect">
            <a:avLst/>
          </a:prstGeom>
        </p:spPr>
        <p:txBody>
          <a:bodyPr vert="horz" lIns="91413" tIns="45707" rIns="91413" bIns="45707" rtlCol="0" anchor="ctr"/>
          <a:lstStyle>
            <a:lvl1pPr algn="ctr" defTabSz="778939" eaLnBrk="1" fontAlgn="auto" hangingPunct="1">
              <a:spcBef>
                <a:spcPts val="0"/>
              </a:spcBef>
              <a:spcAft>
                <a:spcPts val="0"/>
              </a:spcAft>
              <a:defRPr sz="1023">
                <a:solidFill>
                  <a:prstClr val="black">
                    <a:tint val="75000"/>
                  </a:prstClr>
                </a:solidFill>
                <a:latin typeface="Calibri"/>
                <a:ea typeface="ＭＳ Ｐゴシック" panose="020B0600070205080204" pitchFamily="50" charset="-128"/>
              </a:defRPr>
            </a:lvl1pPr>
          </a:lstStyle>
          <a:p>
            <a:pPr>
              <a:defRPr/>
            </a:pPr>
            <a:endParaRPr lang="ja-JP" altLang="en-US"/>
          </a:p>
        </p:txBody>
      </p:sp>
      <p:sp>
        <p:nvSpPr>
          <p:cNvPr id="6" name="スライド番号プレースホルダ 5"/>
          <p:cNvSpPr>
            <a:spLocks noGrp="1"/>
          </p:cNvSpPr>
          <p:nvPr>
            <p:ph type="sldNum" sz="quarter" idx="4"/>
          </p:nvPr>
        </p:nvSpPr>
        <p:spPr>
          <a:xfrm>
            <a:off x="7010400" y="6492876"/>
            <a:ext cx="2133600" cy="365125"/>
          </a:xfrm>
          <a:prstGeom prst="rect">
            <a:avLst/>
          </a:prstGeom>
        </p:spPr>
        <p:txBody>
          <a:bodyPr vert="horz" wrap="square" lIns="91413" tIns="45707" rIns="91413" bIns="45707" numCol="1" anchor="ctr" anchorCtr="0" compatLnSpc="1">
            <a:prstTxWarp prst="textNoShape">
              <a:avLst/>
            </a:prstTxWarp>
          </a:bodyPr>
          <a:lstStyle>
            <a:lvl1pPr algn="r" defTabSz="778139" eaLnBrk="1" hangingPunct="1">
              <a:defRPr sz="1015">
                <a:solidFill>
                  <a:srgbClr val="898989"/>
                </a:solidFill>
                <a:latin typeface="Calibri" panose="020F0502020204030204" pitchFamily="34" charset="0"/>
                <a:ea typeface="ＭＳ Ｐゴシック" panose="020B0600070205080204" pitchFamily="50" charset="-128"/>
              </a:defRPr>
            </a:lvl1pPr>
          </a:lstStyle>
          <a:p>
            <a:pPr>
              <a:defRPr/>
            </a:pPr>
            <a:fld id="{41D1EE84-6235-4796-9980-2B411B6B9510}" type="slidenum">
              <a:rPr lang="ja-JP" altLang="en-US"/>
              <a:pPr>
                <a:defRPr/>
              </a:pPr>
              <a:t>‹#›</a:t>
            </a:fld>
            <a:endParaRPr lang="ja-JP" altLang="en-US"/>
          </a:p>
        </p:txBody>
      </p:sp>
    </p:spTree>
    <p:extLst>
      <p:ext uri="{BB962C8B-B14F-4D97-AF65-F5344CB8AC3E}">
        <p14:creationId xmlns:p14="http://schemas.microsoft.com/office/powerpoint/2010/main" val="2163697011"/>
      </p:ext>
    </p:extLst>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6" r:id="rId6"/>
    <p:sldLayoutId id="2147483827" r:id="rId7"/>
    <p:sldLayoutId id="2147483828" r:id="rId8"/>
    <p:sldLayoutId id="2147483829" r:id="rId9"/>
    <p:sldLayoutId id="2147483830" r:id="rId10"/>
    <p:sldLayoutId id="2147483831" r:id="rId11"/>
    <p:sldLayoutId id="2147483832" r:id="rId12"/>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ftr="0" dt="0"/>
  <p:txStyles>
    <p:titleStyle>
      <a:lvl1pPr algn="ctr" defTabSz="778139" rtl="0" eaLnBrk="0" fontAlgn="base" hangingPunct="0">
        <a:spcBef>
          <a:spcPct val="0"/>
        </a:spcBef>
        <a:spcAft>
          <a:spcPct val="0"/>
        </a:spcAft>
        <a:defRPr kumimoji="1" sz="3692" kern="1200">
          <a:solidFill>
            <a:schemeClr val="tx1"/>
          </a:solidFill>
          <a:latin typeface="+mj-lt"/>
          <a:ea typeface="+mj-ea"/>
          <a:cs typeface="+mj-cs"/>
        </a:defRPr>
      </a:lvl1pPr>
      <a:lvl2pPr algn="ctr" defTabSz="778139" rtl="0" eaLnBrk="0" fontAlgn="base" hangingPunct="0">
        <a:spcBef>
          <a:spcPct val="0"/>
        </a:spcBef>
        <a:spcAft>
          <a:spcPct val="0"/>
        </a:spcAft>
        <a:defRPr kumimoji="1" sz="3692">
          <a:solidFill>
            <a:schemeClr val="tx1"/>
          </a:solidFill>
          <a:latin typeface="Calibri" panose="020F0502020204030204" pitchFamily="34" charset="0"/>
          <a:ea typeface="ＭＳ Ｐゴシック" panose="020B0600070205080204" pitchFamily="50" charset="-128"/>
        </a:defRPr>
      </a:lvl2pPr>
      <a:lvl3pPr algn="ctr" defTabSz="778139" rtl="0" eaLnBrk="0" fontAlgn="base" hangingPunct="0">
        <a:spcBef>
          <a:spcPct val="0"/>
        </a:spcBef>
        <a:spcAft>
          <a:spcPct val="0"/>
        </a:spcAft>
        <a:defRPr kumimoji="1" sz="3692">
          <a:solidFill>
            <a:schemeClr val="tx1"/>
          </a:solidFill>
          <a:latin typeface="Calibri" panose="020F0502020204030204" pitchFamily="34" charset="0"/>
          <a:ea typeface="ＭＳ Ｐゴシック" panose="020B0600070205080204" pitchFamily="50" charset="-128"/>
        </a:defRPr>
      </a:lvl3pPr>
      <a:lvl4pPr algn="ctr" defTabSz="778139" rtl="0" eaLnBrk="0" fontAlgn="base" hangingPunct="0">
        <a:spcBef>
          <a:spcPct val="0"/>
        </a:spcBef>
        <a:spcAft>
          <a:spcPct val="0"/>
        </a:spcAft>
        <a:defRPr kumimoji="1" sz="3692">
          <a:solidFill>
            <a:schemeClr val="tx1"/>
          </a:solidFill>
          <a:latin typeface="Calibri" panose="020F0502020204030204" pitchFamily="34" charset="0"/>
          <a:ea typeface="ＭＳ Ｐゴシック" panose="020B0600070205080204" pitchFamily="50" charset="-128"/>
        </a:defRPr>
      </a:lvl4pPr>
      <a:lvl5pPr algn="ctr" defTabSz="778139" rtl="0" eaLnBrk="0" fontAlgn="base" hangingPunct="0">
        <a:spcBef>
          <a:spcPct val="0"/>
        </a:spcBef>
        <a:spcAft>
          <a:spcPct val="0"/>
        </a:spcAft>
        <a:defRPr kumimoji="1" sz="3692">
          <a:solidFill>
            <a:schemeClr val="tx1"/>
          </a:solidFill>
          <a:latin typeface="Calibri" panose="020F0502020204030204" pitchFamily="34" charset="0"/>
          <a:ea typeface="ＭＳ Ｐゴシック" panose="020B0600070205080204" pitchFamily="50" charset="-128"/>
        </a:defRPr>
      </a:lvl5pPr>
      <a:lvl6pPr marL="422041" algn="ctr" defTabSz="778139" rtl="0" fontAlgn="base">
        <a:spcBef>
          <a:spcPct val="0"/>
        </a:spcBef>
        <a:spcAft>
          <a:spcPct val="0"/>
        </a:spcAft>
        <a:defRPr kumimoji="1" sz="3692">
          <a:solidFill>
            <a:schemeClr val="tx1"/>
          </a:solidFill>
          <a:latin typeface="Calibri" panose="020F0502020204030204" pitchFamily="34" charset="0"/>
          <a:ea typeface="ＭＳ Ｐゴシック" panose="020B0600070205080204" pitchFamily="50" charset="-128"/>
        </a:defRPr>
      </a:lvl6pPr>
      <a:lvl7pPr marL="844083" algn="ctr" defTabSz="778139" rtl="0" fontAlgn="base">
        <a:spcBef>
          <a:spcPct val="0"/>
        </a:spcBef>
        <a:spcAft>
          <a:spcPct val="0"/>
        </a:spcAft>
        <a:defRPr kumimoji="1" sz="3692">
          <a:solidFill>
            <a:schemeClr val="tx1"/>
          </a:solidFill>
          <a:latin typeface="Calibri" panose="020F0502020204030204" pitchFamily="34" charset="0"/>
          <a:ea typeface="ＭＳ Ｐゴシック" panose="020B0600070205080204" pitchFamily="50" charset="-128"/>
        </a:defRPr>
      </a:lvl7pPr>
      <a:lvl8pPr marL="1266124" algn="ctr" defTabSz="778139" rtl="0" fontAlgn="base">
        <a:spcBef>
          <a:spcPct val="0"/>
        </a:spcBef>
        <a:spcAft>
          <a:spcPct val="0"/>
        </a:spcAft>
        <a:defRPr kumimoji="1" sz="3692">
          <a:solidFill>
            <a:schemeClr val="tx1"/>
          </a:solidFill>
          <a:latin typeface="Calibri" panose="020F0502020204030204" pitchFamily="34" charset="0"/>
          <a:ea typeface="ＭＳ Ｐゴシック" panose="020B0600070205080204" pitchFamily="50" charset="-128"/>
        </a:defRPr>
      </a:lvl8pPr>
      <a:lvl9pPr marL="1688165" algn="ctr" defTabSz="778139" rtl="0" fontAlgn="base">
        <a:spcBef>
          <a:spcPct val="0"/>
        </a:spcBef>
        <a:spcAft>
          <a:spcPct val="0"/>
        </a:spcAft>
        <a:defRPr kumimoji="1" sz="3692">
          <a:solidFill>
            <a:schemeClr val="tx1"/>
          </a:solidFill>
          <a:latin typeface="Calibri" panose="020F0502020204030204" pitchFamily="34" charset="0"/>
          <a:ea typeface="ＭＳ Ｐゴシック" panose="020B0600070205080204" pitchFamily="50" charset="-128"/>
        </a:defRPr>
      </a:lvl9pPr>
    </p:titleStyle>
    <p:bodyStyle>
      <a:lvl1pPr marL="291619" indent="-291619" algn="l" defTabSz="778139" rtl="0" eaLnBrk="0" fontAlgn="base" hangingPunct="0">
        <a:spcBef>
          <a:spcPct val="20000"/>
        </a:spcBef>
        <a:spcAft>
          <a:spcPct val="0"/>
        </a:spcAft>
        <a:buFont typeface="Arial" panose="020B0604020202020204" pitchFamily="34" charset="0"/>
        <a:buChar char="•"/>
        <a:defRPr kumimoji="1" sz="2677" kern="1200">
          <a:solidFill>
            <a:schemeClr val="tx1"/>
          </a:solidFill>
          <a:latin typeface="+mn-lt"/>
          <a:ea typeface="+mn-ea"/>
          <a:cs typeface="+mn-cs"/>
        </a:defRPr>
      </a:lvl1pPr>
      <a:lvl2pPr marL="631597" indent="-243260" algn="l" defTabSz="778139" rtl="0" eaLnBrk="0" fontAlgn="base" hangingPunct="0">
        <a:spcBef>
          <a:spcPct val="20000"/>
        </a:spcBef>
        <a:spcAft>
          <a:spcPct val="0"/>
        </a:spcAft>
        <a:buFont typeface="Arial" panose="020B0604020202020204" pitchFamily="34" charset="0"/>
        <a:buChar char="–"/>
        <a:defRPr kumimoji="1" sz="2308" kern="1200">
          <a:solidFill>
            <a:schemeClr val="tx1"/>
          </a:solidFill>
          <a:latin typeface="+mn-lt"/>
          <a:ea typeface="+mn-ea"/>
          <a:cs typeface="+mn-cs"/>
        </a:defRPr>
      </a:lvl2pPr>
      <a:lvl3pPr marL="973040" indent="-193436" algn="l" defTabSz="778139" rtl="0" eaLnBrk="0" fontAlgn="base" hangingPunct="0">
        <a:spcBef>
          <a:spcPct val="20000"/>
        </a:spcBef>
        <a:spcAft>
          <a:spcPct val="0"/>
        </a:spcAft>
        <a:buFont typeface="Arial" panose="020B0604020202020204" pitchFamily="34" charset="0"/>
        <a:buChar char="•"/>
        <a:defRPr kumimoji="1" sz="2031" kern="1200">
          <a:solidFill>
            <a:schemeClr val="tx1"/>
          </a:solidFill>
          <a:latin typeface="+mn-lt"/>
          <a:ea typeface="+mn-ea"/>
          <a:cs typeface="+mn-cs"/>
        </a:defRPr>
      </a:lvl3pPr>
      <a:lvl4pPr marL="1362842" indent="-193436" algn="l" defTabSz="778139" rtl="0" eaLnBrk="0" fontAlgn="base" hangingPunct="0">
        <a:spcBef>
          <a:spcPct val="20000"/>
        </a:spcBef>
        <a:spcAft>
          <a:spcPct val="0"/>
        </a:spcAft>
        <a:buFont typeface="Arial" panose="020B0604020202020204" pitchFamily="34" charset="0"/>
        <a:buChar char="–"/>
        <a:defRPr kumimoji="1" kern="1200">
          <a:solidFill>
            <a:schemeClr val="tx1"/>
          </a:solidFill>
          <a:latin typeface="+mn-lt"/>
          <a:ea typeface="+mn-ea"/>
          <a:cs typeface="+mn-cs"/>
        </a:defRPr>
      </a:lvl4pPr>
      <a:lvl5pPr marL="1751179" indent="-193436" algn="l" defTabSz="778139" rtl="0" eaLnBrk="0" fontAlgn="base" hangingPunct="0">
        <a:spcBef>
          <a:spcPct val="20000"/>
        </a:spcBef>
        <a:spcAft>
          <a:spcPct val="0"/>
        </a:spcAft>
        <a:buFont typeface="Arial" panose="020B0604020202020204" pitchFamily="34" charset="0"/>
        <a:buChar char="»"/>
        <a:defRPr kumimoji="1" kern="1200">
          <a:solidFill>
            <a:schemeClr val="tx1"/>
          </a:solidFill>
          <a:latin typeface="+mn-lt"/>
          <a:ea typeface="+mn-ea"/>
          <a:cs typeface="+mn-cs"/>
        </a:defRPr>
      </a:lvl5pPr>
      <a:lvl6pPr marL="2142080" indent="-194735" algn="l" defTabSz="778939" rtl="0" eaLnBrk="1" latinLnBrk="0" hangingPunct="1">
        <a:spcBef>
          <a:spcPct val="20000"/>
        </a:spcBef>
        <a:buFont typeface="Arial" pitchFamily="34" charset="0"/>
        <a:buChar char="•"/>
        <a:defRPr kumimoji="1" sz="1704" kern="1200">
          <a:solidFill>
            <a:schemeClr val="tx1"/>
          </a:solidFill>
          <a:latin typeface="+mn-lt"/>
          <a:ea typeface="+mn-ea"/>
          <a:cs typeface="+mn-cs"/>
        </a:defRPr>
      </a:lvl6pPr>
      <a:lvl7pPr marL="2531550" indent="-194735" algn="l" defTabSz="778939" rtl="0" eaLnBrk="1" latinLnBrk="0" hangingPunct="1">
        <a:spcBef>
          <a:spcPct val="20000"/>
        </a:spcBef>
        <a:buFont typeface="Arial" pitchFamily="34" charset="0"/>
        <a:buChar char="•"/>
        <a:defRPr kumimoji="1" sz="1704" kern="1200">
          <a:solidFill>
            <a:schemeClr val="tx1"/>
          </a:solidFill>
          <a:latin typeface="+mn-lt"/>
          <a:ea typeface="+mn-ea"/>
          <a:cs typeface="+mn-cs"/>
        </a:defRPr>
      </a:lvl7pPr>
      <a:lvl8pPr marL="2921020" indent="-194735" algn="l" defTabSz="778939" rtl="0" eaLnBrk="1" latinLnBrk="0" hangingPunct="1">
        <a:spcBef>
          <a:spcPct val="20000"/>
        </a:spcBef>
        <a:buFont typeface="Arial" pitchFamily="34" charset="0"/>
        <a:buChar char="•"/>
        <a:defRPr kumimoji="1" sz="1704" kern="1200">
          <a:solidFill>
            <a:schemeClr val="tx1"/>
          </a:solidFill>
          <a:latin typeface="+mn-lt"/>
          <a:ea typeface="+mn-ea"/>
          <a:cs typeface="+mn-cs"/>
        </a:defRPr>
      </a:lvl8pPr>
      <a:lvl9pPr marL="3310490" indent="-194735" algn="l" defTabSz="778939" rtl="0" eaLnBrk="1" latinLnBrk="0" hangingPunct="1">
        <a:spcBef>
          <a:spcPct val="20000"/>
        </a:spcBef>
        <a:buFont typeface="Arial" pitchFamily="34" charset="0"/>
        <a:buChar char="•"/>
        <a:defRPr kumimoji="1" sz="1704" kern="1200">
          <a:solidFill>
            <a:schemeClr val="tx1"/>
          </a:solidFill>
          <a:latin typeface="+mn-lt"/>
          <a:ea typeface="+mn-ea"/>
          <a:cs typeface="+mn-cs"/>
        </a:defRPr>
      </a:lvl9pPr>
    </p:bodyStyle>
    <p:otherStyle>
      <a:defPPr>
        <a:defRPr lang="ja-JP"/>
      </a:defPPr>
      <a:lvl1pPr marL="0" algn="l" defTabSz="778939" rtl="0" eaLnBrk="1" latinLnBrk="0" hangingPunct="1">
        <a:defRPr kumimoji="1" sz="1534" kern="1200">
          <a:solidFill>
            <a:schemeClr val="tx1"/>
          </a:solidFill>
          <a:latin typeface="+mn-lt"/>
          <a:ea typeface="+mn-ea"/>
          <a:cs typeface="+mn-cs"/>
        </a:defRPr>
      </a:lvl1pPr>
      <a:lvl2pPr marL="389470" algn="l" defTabSz="778939" rtl="0" eaLnBrk="1" latinLnBrk="0" hangingPunct="1">
        <a:defRPr kumimoji="1" sz="1534" kern="1200">
          <a:solidFill>
            <a:schemeClr val="tx1"/>
          </a:solidFill>
          <a:latin typeface="+mn-lt"/>
          <a:ea typeface="+mn-ea"/>
          <a:cs typeface="+mn-cs"/>
        </a:defRPr>
      </a:lvl2pPr>
      <a:lvl3pPr marL="778939" algn="l" defTabSz="778939" rtl="0" eaLnBrk="1" latinLnBrk="0" hangingPunct="1">
        <a:defRPr kumimoji="1" sz="1534" kern="1200">
          <a:solidFill>
            <a:schemeClr val="tx1"/>
          </a:solidFill>
          <a:latin typeface="+mn-lt"/>
          <a:ea typeface="+mn-ea"/>
          <a:cs typeface="+mn-cs"/>
        </a:defRPr>
      </a:lvl3pPr>
      <a:lvl4pPr marL="1168408" algn="l" defTabSz="778939" rtl="0" eaLnBrk="1" latinLnBrk="0" hangingPunct="1">
        <a:defRPr kumimoji="1" sz="1534" kern="1200">
          <a:solidFill>
            <a:schemeClr val="tx1"/>
          </a:solidFill>
          <a:latin typeface="+mn-lt"/>
          <a:ea typeface="+mn-ea"/>
          <a:cs typeface="+mn-cs"/>
        </a:defRPr>
      </a:lvl4pPr>
      <a:lvl5pPr marL="1557877" algn="l" defTabSz="778939" rtl="0" eaLnBrk="1" latinLnBrk="0" hangingPunct="1">
        <a:defRPr kumimoji="1" sz="1534" kern="1200">
          <a:solidFill>
            <a:schemeClr val="tx1"/>
          </a:solidFill>
          <a:latin typeface="+mn-lt"/>
          <a:ea typeface="+mn-ea"/>
          <a:cs typeface="+mn-cs"/>
        </a:defRPr>
      </a:lvl5pPr>
      <a:lvl6pPr marL="1947347" algn="l" defTabSz="778939" rtl="0" eaLnBrk="1" latinLnBrk="0" hangingPunct="1">
        <a:defRPr kumimoji="1" sz="1534" kern="1200">
          <a:solidFill>
            <a:schemeClr val="tx1"/>
          </a:solidFill>
          <a:latin typeface="+mn-lt"/>
          <a:ea typeface="+mn-ea"/>
          <a:cs typeface="+mn-cs"/>
        </a:defRPr>
      </a:lvl6pPr>
      <a:lvl7pPr marL="2336817" algn="l" defTabSz="778939" rtl="0" eaLnBrk="1" latinLnBrk="0" hangingPunct="1">
        <a:defRPr kumimoji="1" sz="1534" kern="1200">
          <a:solidFill>
            <a:schemeClr val="tx1"/>
          </a:solidFill>
          <a:latin typeface="+mn-lt"/>
          <a:ea typeface="+mn-ea"/>
          <a:cs typeface="+mn-cs"/>
        </a:defRPr>
      </a:lvl7pPr>
      <a:lvl8pPr marL="2726285" algn="l" defTabSz="778939" rtl="0" eaLnBrk="1" latinLnBrk="0" hangingPunct="1">
        <a:defRPr kumimoji="1" sz="1534" kern="1200">
          <a:solidFill>
            <a:schemeClr val="tx1"/>
          </a:solidFill>
          <a:latin typeface="+mn-lt"/>
          <a:ea typeface="+mn-ea"/>
          <a:cs typeface="+mn-cs"/>
        </a:defRPr>
      </a:lvl8pPr>
      <a:lvl9pPr marL="3115754" algn="l" defTabSz="778939" rtl="0" eaLnBrk="1" latinLnBrk="0" hangingPunct="1">
        <a:defRPr kumimoji="1" sz="1534"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タイトル プレースホルダ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3" tIns="45707" rIns="91413" bIns="45707" numCol="1" anchor="ctr" anchorCtr="0" compatLnSpc="1">
            <a:prstTxWarp prst="textNoShape">
              <a:avLst/>
            </a:prstTxWarp>
          </a:bodyPr>
          <a:lstStyle/>
          <a:p>
            <a:pPr lvl="0"/>
            <a:r>
              <a:rPr lang="ja-JP" altLang="en-US"/>
              <a:t>マスタ タイトルの書式設定</a:t>
            </a:r>
          </a:p>
        </p:txBody>
      </p:sp>
      <p:sp>
        <p:nvSpPr>
          <p:cNvPr id="2051" name="テキスト プレースホルダ 2"/>
          <p:cNvSpPr>
            <a:spLocks noGrp="1"/>
          </p:cNvSpPr>
          <p:nvPr>
            <p:ph type="body" idx="1"/>
          </p:nvPr>
        </p:nvSpPr>
        <p:spPr bwMode="auto">
          <a:xfrm>
            <a:off x="457200" y="1600205"/>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3" tIns="45707" rIns="91413" bIns="45707"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2"/>
          </p:nvPr>
        </p:nvSpPr>
        <p:spPr>
          <a:xfrm>
            <a:off x="457200" y="6356355"/>
            <a:ext cx="2133600" cy="365125"/>
          </a:xfrm>
          <a:prstGeom prst="rect">
            <a:avLst/>
          </a:prstGeom>
        </p:spPr>
        <p:txBody>
          <a:bodyPr vert="horz" lIns="91413" tIns="45707" rIns="91413" bIns="45707" rtlCol="0" anchor="ctr"/>
          <a:lstStyle>
            <a:lvl1pPr algn="l" defTabSz="778958" eaLnBrk="1" fontAlgn="auto" hangingPunct="1">
              <a:spcBef>
                <a:spcPts val="0"/>
              </a:spcBef>
              <a:spcAft>
                <a:spcPts val="0"/>
              </a:spcAft>
              <a:defRPr sz="1023">
                <a:solidFill>
                  <a:prstClr val="black">
                    <a:tint val="75000"/>
                  </a:prstClr>
                </a:solidFill>
                <a:latin typeface="Calibri"/>
                <a:ea typeface="ＭＳ Ｐゴシック" panose="020B0600070205080204" pitchFamily="50" charset="-128"/>
              </a:defRPr>
            </a:lvl1pPr>
          </a:lstStyle>
          <a:p>
            <a:pPr>
              <a:defRPr/>
            </a:pPr>
            <a:endParaRPr lang="ja-JP" altLang="en-US"/>
          </a:p>
        </p:txBody>
      </p:sp>
      <p:sp>
        <p:nvSpPr>
          <p:cNvPr id="5" name="フッター プレースホルダ 4"/>
          <p:cNvSpPr>
            <a:spLocks noGrp="1"/>
          </p:cNvSpPr>
          <p:nvPr>
            <p:ph type="ftr" sz="quarter" idx="3"/>
          </p:nvPr>
        </p:nvSpPr>
        <p:spPr>
          <a:xfrm>
            <a:off x="3124200" y="6356355"/>
            <a:ext cx="2895600" cy="365125"/>
          </a:xfrm>
          <a:prstGeom prst="rect">
            <a:avLst/>
          </a:prstGeom>
        </p:spPr>
        <p:txBody>
          <a:bodyPr vert="horz" lIns="91413" tIns="45707" rIns="91413" bIns="45707" rtlCol="0" anchor="ctr"/>
          <a:lstStyle>
            <a:lvl1pPr algn="ctr" defTabSz="778958" eaLnBrk="1" fontAlgn="auto" hangingPunct="1">
              <a:spcBef>
                <a:spcPts val="0"/>
              </a:spcBef>
              <a:spcAft>
                <a:spcPts val="0"/>
              </a:spcAft>
              <a:defRPr sz="1023">
                <a:solidFill>
                  <a:prstClr val="black">
                    <a:tint val="75000"/>
                  </a:prstClr>
                </a:solidFill>
                <a:latin typeface="Calibri"/>
                <a:ea typeface="ＭＳ Ｐゴシック" panose="020B0600070205080204" pitchFamily="50" charset="-128"/>
              </a:defRPr>
            </a:lvl1pPr>
          </a:lstStyle>
          <a:p>
            <a:pPr>
              <a:defRPr/>
            </a:pPr>
            <a:endParaRPr lang="ja-JP" altLang="en-US"/>
          </a:p>
        </p:txBody>
      </p:sp>
      <p:sp>
        <p:nvSpPr>
          <p:cNvPr id="6" name="スライド番号プレースホルダ 5"/>
          <p:cNvSpPr>
            <a:spLocks noGrp="1"/>
          </p:cNvSpPr>
          <p:nvPr>
            <p:ph type="sldNum" sz="quarter" idx="4"/>
          </p:nvPr>
        </p:nvSpPr>
        <p:spPr>
          <a:xfrm>
            <a:off x="7010400" y="6492880"/>
            <a:ext cx="2133600" cy="365125"/>
          </a:xfrm>
          <a:prstGeom prst="rect">
            <a:avLst/>
          </a:prstGeom>
        </p:spPr>
        <p:txBody>
          <a:bodyPr vert="horz" wrap="square" lIns="91413" tIns="45707" rIns="91413" bIns="45707" numCol="1" anchor="ctr" anchorCtr="0" compatLnSpc="1">
            <a:prstTxWarp prst="textNoShape">
              <a:avLst/>
            </a:prstTxWarp>
          </a:bodyPr>
          <a:lstStyle>
            <a:lvl1pPr algn="r" defTabSz="778159" eaLnBrk="1" hangingPunct="1">
              <a:defRPr sz="1015">
                <a:solidFill>
                  <a:srgbClr val="898989"/>
                </a:solidFill>
                <a:latin typeface="Calibri" panose="020F0502020204030204" pitchFamily="34" charset="0"/>
                <a:ea typeface="ＭＳ Ｐゴシック" panose="020B0600070205080204" pitchFamily="50" charset="-128"/>
              </a:defRPr>
            </a:lvl1pPr>
          </a:lstStyle>
          <a:p>
            <a:pPr>
              <a:defRPr/>
            </a:pPr>
            <a:fld id="{D96D061A-381E-4E79-A51F-D545854A8EED}" type="slidenum">
              <a:rPr lang="ja-JP" altLang="en-US"/>
              <a:pPr>
                <a:defRPr/>
              </a:pPr>
              <a:t>‹#›</a:t>
            </a:fld>
            <a:endParaRPr lang="ja-JP" altLang="en-US"/>
          </a:p>
        </p:txBody>
      </p:sp>
    </p:spTree>
    <p:extLst>
      <p:ext uri="{BB962C8B-B14F-4D97-AF65-F5344CB8AC3E}">
        <p14:creationId xmlns:p14="http://schemas.microsoft.com/office/powerpoint/2010/main" val="1011509624"/>
      </p:ext>
    </p:extLst>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 id="2147483844" r:id="rId11"/>
    <p:sldLayoutId id="2147483845" r:id="rId12"/>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ftr="0" dt="0"/>
  <p:txStyles>
    <p:titleStyle>
      <a:lvl1pPr algn="ctr" defTabSz="778159" rtl="0" eaLnBrk="0" fontAlgn="base" hangingPunct="0">
        <a:spcBef>
          <a:spcPct val="0"/>
        </a:spcBef>
        <a:spcAft>
          <a:spcPct val="0"/>
        </a:spcAft>
        <a:defRPr kumimoji="1" sz="3692" kern="1200">
          <a:solidFill>
            <a:schemeClr val="tx1"/>
          </a:solidFill>
          <a:latin typeface="+mj-lt"/>
          <a:ea typeface="+mj-ea"/>
          <a:cs typeface="+mj-cs"/>
        </a:defRPr>
      </a:lvl1pPr>
      <a:lvl2pPr algn="ctr" defTabSz="778159" rtl="0" eaLnBrk="0" fontAlgn="base" hangingPunct="0">
        <a:spcBef>
          <a:spcPct val="0"/>
        </a:spcBef>
        <a:spcAft>
          <a:spcPct val="0"/>
        </a:spcAft>
        <a:defRPr kumimoji="1" sz="3692">
          <a:solidFill>
            <a:schemeClr val="tx1"/>
          </a:solidFill>
          <a:latin typeface="Calibri" panose="020F0502020204030204" pitchFamily="34" charset="0"/>
          <a:ea typeface="ＭＳ Ｐゴシック" panose="020B0600070205080204" pitchFamily="50" charset="-128"/>
        </a:defRPr>
      </a:lvl2pPr>
      <a:lvl3pPr algn="ctr" defTabSz="778159" rtl="0" eaLnBrk="0" fontAlgn="base" hangingPunct="0">
        <a:spcBef>
          <a:spcPct val="0"/>
        </a:spcBef>
        <a:spcAft>
          <a:spcPct val="0"/>
        </a:spcAft>
        <a:defRPr kumimoji="1" sz="3692">
          <a:solidFill>
            <a:schemeClr val="tx1"/>
          </a:solidFill>
          <a:latin typeface="Calibri" panose="020F0502020204030204" pitchFamily="34" charset="0"/>
          <a:ea typeface="ＭＳ Ｐゴシック" panose="020B0600070205080204" pitchFamily="50" charset="-128"/>
        </a:defRPr>
      </a:lvl3pPr>
      <a:lvl4pPr algn="ctr" defTabSz="778159" rtl="0" eaLnBrk="0" fontAlgn="base" hangingPunct="0">
        <a:spcBef>
          <a:spcPct val="0"/>
        </a:spcBef>
        <a:spcAft>
          <a:spcPct val="0"/>
        </a:spcAft>
        <a:defRPr kumimoji="1" sz="3692">
          <a:solidFill>
            <a:schemeClr val="tx1"/>
          </a:solidFill>
          <a:latin typeface="Calibri" panose="020F0502020204030204" pitchFamily="34" charset="0"/>
          <a:ea typeface="ＭＳ Ｐゴシック" panose="020B0600070205080204" pitchFamily="50" charset="-128"/>
        </a:defRPr>
      </a:lvl4pPr>
      <a:lvl5pPr algn="ctr" defTabSz="778159" rtl="0" eaLnBrk="0" fontAlgn="base" hangingPunct="0">
        <a:spcBef>
          <a:spcPct val="0"/>
        </a:spcBef>
        <a:spcAft>
          <a:spcPct val="0"/>
        </a:spcAft>
        <a:defRPr kumimoji="1" sz="3692">
          <a:solidFill>
            <a:schemeClr val="tx1"/>
          </a:solidFill>
          <a:latin typeface="Calibri" panose="020F0502020204030204" pitchFamily="34" charset="0"/>
          <a:ea typeface="ＭＳ Ｐゴシック" panose="020B0600070205080204" pitchFamily="50" charset="-128"/>
        </a:defRPr>
      </a:lvl5pPr>
      <a:lvl6pPr marL="422052" algn="ctr" defTabSz="778159" rtl="0" fontAlgn="base">
        <a:spcBef>
          <a:spcPct val="0"/>
        </a:spcBef>
        <a:spcAft>
          <a:spcPct val="0"/>
        </a:spcAft>
        <a:defRPr kumimoji="1" sz="3692">
          <a:solidFill>
            <a:schemeClr val="tx1"/>
          </a:solidFill>
          <a:latin typeface="Calibri" panose="020F0502020204030204" pitchFamily="34" charset="0"/>
          <a:ea typeface="ＭＳ Ｐゴシック" panose="020B0600070205080204" pitchFamily="50" charset="-128"/>
        </a:defRPr>
      </a:lvl6pPr>
      <a:lvl7pPr marL="844104" algn="ctr" defTabSz="778159" rtl="0" fontAlgn="base">
        <a:spcBef>
          <a:spcPct val="0"/>
        </a:spcBef>
        <a:spcAft>
          <a:spcPct val="0"/>
        </a:spcAft>
        <a:defRPr kumimoji="1" sz="3692">
          <a:solidFill>
            <a:schemeClr val="tx1"/>
          </a:solidFill>
          <a:latin typeface="Calibri" panose="020F0502020204030204" pitchFamily="34" charset="0"/>
          <a:ea typeface="ＭＳ Ｐゴシック" panose="020B0600070205080204" pitchFamily="50" charset="-128"/>
        </a:defRPr>
      </a:lvl7pPr>
      <a:lvl8pPr marL="1266155" algn="ctr" defTabSz="778159" rtl="0" fontAlgn="base">
        <a:spcBef>
          <a:spcPct val="0"/>
        </a:spcBef>
        <a:spcAft>
          <a:spcPct val="0"/>
        </a:spcAft>
        <a:defRPr kumimoji="1" sz="3692">
          <a:solidFill>
            <a:schemeClr val="tx1"/>
          </a:solidFill>
          <a:latin typeface="Calibri" panose="020F0502020204030204" pitchFamily="34" charset="0"/>
          <a:ea typeface="ＭＳ Ｐゴシック" panose="020B0600070205080204" pitchFamily="50" charset="-128"/>
        </a:defRPr>
      </a:lvl8pPr>
      <a:lvl9pPr marL="1688208" algn="ctr" defTabSz="778159" rtl="0" fontAlgn="base">
        <a:spcBef>
          <a:spcPct val="0"/>
        </a:spcBef>
        <a:spcAft>
          <a:spcPct val="0"/>
        </a:spcAft>
        <a:defRPr kumimoji="1" sz="3692">
          <a:solidFill>
            <a:schemeClr val="tx1"/>
          </a:solidFill>
          <a:latin typeface="Calibri" panose="020F0502020204030204" pitchFamily="34" charset="0"/>
          <a:ea typeface="ＭＳ Ｐゴシック" panose="020B0600070205080204" pitchFamily="50" charset="-128"/>
        </a:defRPr>
      </a:lvl9pPr>
    </p:titleStyle>
    <p:bodyStyle>
      <a:lvl1pPr marL="291627" indent="-291627" algn="l" defTabSz="778159" rtl="0" eaLnBrk="0" fontAlgn="base" hangingPunct="0">
        <a:spcBef>
          <a:spcPct val="20000"/>
        </a:spcBef>
        <a:spcAft>
          <a:spcPct val="0"/>
        </a:spcAft>
        <a:buFont typeface="Arial" panose="020B0604020202020204" pitchFamily="34" charset="0"/>
        <a:buChar char="•"/>
        <a:defRPr kumimoji="1" sz="2677" kern="1200">
          <a:solidFill>
            <a:schemeClr val="tx1"/>
          </a:solidFill>
          <a:latin typeface="+mn-lt"/>
          <a:ea typeface="+mn-ea"/>
          <a:cs typeface="+mn-cs"/>
        </a:defRPr>
      </a:lvl1pPr>
      <a:lvl2pPr marL="631613" indent="-243266" algn="l" defTabSz="778159" rtl="0" eaLnBrk="0" fontAlgn="base" hangingPunct="0">
        <a:spcBef>
          <a:spcPct val="20000"/>
        </a:spcBef>
        <a:spcAft>
          <a:spcPct val="0"/>
        </a:spcAft>
        <a:buFont typeface="Arial" panose="020B0604020202020204" pitchFamily="34" charset="0"/>
        <a:buChar char="–"/>
        <a:defRPr kumimoji="1" sz="2308" kern="1200">
          <a:solidFill>
            <a:schemeClr val="tx1"/>
          </a:solidFill>
          <a:latin typeface="+mn-lt"/>
          <a:ea typeface="+mn-ea"/>
          <a:cs typeface="+mn-cs"/>
        </a:defRPr>
      </a:lvl2pPr>
      <a:lvl3pPr marL="973064" indent="-193440" algn="l" defTabSz="778159" rtl="0" eaLnBrk="0" fontAlgn="base" hangingPunct="0">
        <a:spcBef>
          <a:spcPct val="20000"/>
        </a:spcBef>
        <a:spcAft>
          <a:spcPct val="0"/>
        </a:spcAft>
        <a:buFont typeface="Arial" panose="020B0604020202020204" pitchFamily="34" charset="0"/>
        <a:buChar char="•"/>
        <a:defRPr kumimoji="1" sz="2031" kern="1200">
          <a:solidFill>
            <a:schemeClr val="tx1"/>
          </a:solidFill>
          <a:latin typeface="+mn-lt"/>
          <a:ea typeface="+mn-ea"/>
          <a:cs typeface="+mn-cs"/>
        </a:defRPr>
      </a:lvl3pPr>
      <a:lvl4pPr marL="1362876" indent="-193440" algn="l" defTabSz="778159" rtl="0" eaLnBrk="0" fontAlgn="base" hangingPunct="0">
        <a:spcBef>
          <a:spcPct val="20000"/>
        </a:spcBef>
        <a:spcAft>
          <a:spcPct val="0"/>
        </a:spcAft>
        <a:buFont typeface="Arial" panose="020B0604020202020204" pitchFamily="34" charset="0"/>
        <a:buChar char="–"/>
        <a:defRPr kumimoji="1" kern="1200">
          <a:solidFill>
            <a:schemeClr val="tx1"/>
          </a:solidFill>
          <a:latin typeface="+mn-lt"/>
          <a:ea typeface="+mn-ea"/>
          <a:cs typeface="+mn-cs"/>
        </a:defRPr>
      </a:lvl4pPr>
      <a:lvl5pPr marL="1751222" indent="-193440" algn="l" defTabSz="778159" rtl="0" eaLnBrk="0" fontAlgn="base" hangingPunct="0">
        <a:spcBef>
          <a:spcPct val="20000"/>
        </a:spcBef>
        <a:spcAft>
          <a:spcPct val="0"/>
        </a:spcAft>
        <a:buFont typeface="Arial" panose="020B0604020202020204" pitchFamily="34" charset="0"/>
        <a:buChar char="»"/>
        <a:defRPr kumimoji="1" kern="1200">
          <a:solidFill>
            <a:schemeClr val="tx1"/>
          </a:solidFill>
          <a:latin typeface="+mn-lt"/>
          <a:ea typeface="+mn-ea"/>
          <a:cs typeface="+mn-cs"/>
        </a:defRPr>
      </a:lvl5pPr>
      <a:lvl6pPr marL="2142134" indent="-194740" algn="l" defTabSz="778958" rtl="0" eaLnBrk="1" latinLnBrk="0" hangingPunct="1">
        <a:spcBef>
          <a:spcPct val="20000"/>
        </a:spcBef>
        <a:buFont typeface="Arial" pitchFamily="34" charset="0"/>
        <a:buChar char="•"/>
        <a:defRPr kumimoji="1" sz="1704" kern="1200">
          <a:solidFill>
            <a:schemeClr val="tx1"/>
          </a:solidFill>
          <a:latin typeface="+mn-lt"/>
          <a:ea typeface="+mn-ea"/>
          <a:cs typeface="+mn-cs"/>
        </a:defRPr>
      </a:lvl6pPr>
      <a:lvl7pPr marL="2531614" indent="-194740" algn="l" defTabSz="778958" rtl="0" eaLnBrk="1" latinLnBrk="0" hangingPunct="1">
        <a:spcBef>
          <a:spcPct val="20000"/>
        </a:spcBef>
        <a:buFont typeface="Arial" pitchFamily="34" charset="0"/>
        <a:buChar char="•"/>
        <a:defRPr kumimoji="1" sz="1704" kern="1200">
          <a:solidFill>
            <a:schemeClr val="tx1"/>
          </a:solidFill>
          <a:latin typeface="+mn-lt"/>
          <a:ea typeface="+mn-ea"/>
          <a:cs typeface="+mn-cs"/>
        </a:defRPr>
      </a:lvl7pPr>
      <a:lvl8pPr marL="2921093" indent="-194740" algn="l" defTabSz="778958" rtl="0" eaLnBrk="1" latinLnBrk="0" hangingPunct="1">
        <a:spcBef>
          <a:spcPct val="20000"/>
        </a:spcBef>
        <a:buFont typeface="Arial" pitchFamily="34" charset="0"/>
        <a:buChar char="•"/>
        <a:defRPr kumimoji="1" sz="1704" kern="1200">
          <a:solidFill>
            <a:schemeClr val="tx1"/>
          </a:solidFill>
          <a:latin typeface="+mn-lt"/>
          <a:ea typeface="+mn-ea"/>
          <a:cs typeface="+mn-cs"/>
        </a:defRPr>
      </a:lvl8pPr>
      <a:lvl9pPr marL="3310573" indent="-194740" algn="l" defTabSz="778958" rtl="0" eaLnBrk="1" latinLnBrk="0" hangingPunct="1">
        <a:spcBef>
          <a:spcPct val="20000"/>
        </a:spcBef>
        <a:buFont typeface="Arial" pitchFamily="34" charset="0"/>
        <a:buChar char="•"/>
        <a:defRPr kumimoji="1" sz="1704" kern="1200">
          <a:solidFill>
            <a:schemeClr val="tx1"/>
          </a:solidFill>
          <a:latin typeface="+mn-lt"/>
          <a:ea typeface="+mn-ea"/>
          <a:cs typeface="+mn-cs"/>
        </a:defRPr>
      </a:lvl9pPr>
    </p:bodyStyle>
    <p:otherStyle>
      <a:defPPr>
        <a:defRPr lang="ja-JP"/>
      </a:defPPr>
      <a:lvl1pPr marL="0" algn="l" defTabSz="778958" rtl="0" eaLnBrk="1" latinLnBrk="0" hangingPunct="1">
        <a:defRPr kumimoji="1" sz="1534" kern="1200">
          <a:solidFill>
            <a:schemeClr val="tx1"/>
          </a:solidFill>
          <a:latin typeface="+mn-lt"/>
          <a:ea typeface="+mn-ea"/>
          <a:cs typeface="+mn-cs"/>
        </a:defRPr>
      </a:lvl1pPr>
      <a:lvl2pPr marL="389480" algn="l" defTabSz="778958" rtl="0" eaLnBrk="1" latinLnBrk="0" hangingPunct="1">
        <a:defRPr kumimoji="1" sz="1534" kern="1200">
          <a:solidFill>
            <a:schemeClr val="tx1"/>
          </a:solidFill>
          <a:latin typeface="+mn-lt"/>
          <a:ea typeface="+mn-ea"/>
          <a:cs typeface="+mn-cs"/>
        </a:defRPr>
      </a:lvl2pPr>
      <a:lvl3pPr marL="778958" algn="l" defTabSz="778958" rtl="0" eaLnBrk="1" latinLnBrk="0" hangingPunct="1">
        <a:defRPr kumimoji="1" sz="1534" kern="1200">
          <a:solidFill>
            <a:schemeClr val="tx1"/>
          </a:solidFill>
          <a:latin typeface="+mn-lt"/>
          <a:ea typeface="+mn-ea"/>
          <a:cs typeface="+mn-cs"/>
        </a:defRPr>
      </a:lvl3pPr>
      <a:lvl4pPr marL="1168438" algn="l" defTabSz="778958" rtl="0" eaLnBrk="1" latinLnBrk="0" hangingPunct="1">
        <a:defRPr kumimoji="1" sz="1534" kern="1200">
          <a:solidFill>
            <a:schemeClr val="tx1"/>
          </a:solidFill>
          <a:latin typeface="+mn-lt"/>
          <a:ea typeface="+mn-ea"/>
          <a:cs typeface="+mn-cs"/>
        </a:defRPr>
      </a:lvl4pPr>
      <a:lvl5pPr marL="1557916" algn="l" defTabSz="778958" rtl="0" eaLnBrk="1" latinLnBrk="0" hangingPunct="1">
        <a:defRPr kumimoji="1" sz="1534" kern="1200">
          <a:solidFill>
            <a:schemeClr val="tx1"/>
          </a:solidFill>
          <a:latin typeface="+mn-lt"/>
          <a:ea typeface="+mn-ea"/>
          <a:cs typeface="+mn-cs"/>
        </a:defRPr>
      </a:lvl5pPr>
      <a:lvl6pPr marL="1947395" algn="l" defTabSz="778958" rtl="0" eaLnBrk="1" latinLnBrk="0" hangingPunct="1">
        <a:defRPr kumimoji="1" sz="1534" kern="1200">
          <a:solidFill>
            <a:schemeClr val="tx1"/>
          </a:solidFill>
          <a:latin typeface="+mn-lt"/>
          <a:ea typeface="+mn-ea"/>
          <a:cs typeface="+mn-cs"/>
        </a:defRPr>
      </a:lvl6pPr>
      <a:lvl7pPr marL="2336875" algn="l" defTabSz="778958" rtl="0" eaLnBrk="1" latinLnBrk="0" hangingPunct="1">
        <a:defRPr kumimoji="1" sz="1534" kern="1200">
          <a:solidFill>
            <a:schemeClr val="tx1"/>
          </a:solidFill>
          <a:latin typeface="+mn-lt"/>
          <a:ea typeface="+mn-ea"/>
          <a:cs typeface="+mn-cs"/>
        </a:defRPr>
      </a:lvl7pPr>
      <a:lvl8pPr marL="2726354" algn="l" defTabSz="778958" rtl="0" eaLnBrk="1" latinLnBrk="0" hangingPunct="1">
        <a:defRPr kumimoji="1" sz="1534" kern="1200">
          <a:solidFill>
            <a:schemeClr val="tx1"/>
          </a:solidFill>
          <a:latin typeface="+mn-lt"/>
          <a:ea typeface="+mn-ea"/>
          <a:cs typeface="+mn-cs"/>
        </a:defRPr>
      </a:lvl8pPr>
      <a:lvl9pPr marL="3115832" algn="l" defTabSz="778958" rtl="0" eaLnBrk="1" latinLnBrk="0" hangingPunct="1">
        <a:defRPr kumimoji="1" sz="1534"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30253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effectLst/>
                <a:latin typeface="Arial" charset="0"/>
                <a:ea typeface="ＭＳ Ｐゴシック" pitchFamily="50" charset="-128"/>
              </a:defRPr>
            </a:lvl1pPr>
          </a:lstStyle>
          <a:p>
            <a:pPr>
              <a:defRPr/>
            </a:pPr>
            <a:endParaRPr lang="en-US" altLang="ja-JP">
              <a:solidFill>
                <a:srgbClr val="000000"/>
              </a:solidFill>
            </a:endParaRPr>
          </a:p>
        </p:txBody>
      </p:sp>
      <p:sp>
        <p:nvSpPr>
          <p:cNvPr id="130253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ffectLst/>
                <a:latin typeface="Arial" charset="0"/>
                <a:ea typeface="ＭＳ Ｐゴシック" pitchFamily="50" charset="-128"/>
              </a:defRPr>
            </a:lvl1pPr>
          </a:lstStyle>
          <a:p>
            <a:pPr>
              <a:defRPr/>
            </a:pPr>
            <a:r>
              <a:rPr lang="en-US" altLang="zh-TW">
                <a:solidFill>
                  <a:srgbClr val="000000"/>
                </a:solidFill>
              </a:rPr>
              <a:t>25</a:t>
            </a:r>
            <a:r>
              <a:rPr lang="zh-TW" altLang="en-US">
                <a:solidFill>
                  <a:srgbClr val="000000"/>
                </a:solidFill>
              </a:rPr>
              <a:t>年度 報告書版</a:t>
            </a:r>
            <a:endParaRPr lang="en-US" altLang="ja-JP">
              <a:solidFill>
                <a:srgbClr val="000000"/>
              </a:solidFill>
            </a:endParaRPr>
          </a:p>
        </p:txBody>
      </p:sp>
      <p:sp>
        <p:nvSpPr>
          <p:cNvPr id="130253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ffectLst/>
                <a:latin typeface="Arial" charset="0"/>
                <a:ea typeface="ＭＳ Ｐゴシック" pitchFamily="50" charset="-128"/>
              </a:defRPr>
            </a:lvl1pPr>
          </a:lstStyle>
          <a:p>
            <a:pPr>
              <a:defRPr/>
            </a:pPr>
            <a:fld id="{7F44648E-089E-4085-9CCB-3EC31AB41B2A}"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797184667"/>
      </p:ext>
    </p:extLst>
  </p:cSld>
  <p:clrMap bg1="lt1" tx1="dk1" bg2="lt2" tx2="dk2" accent1="accent1" accent2="accent2" accent3="accent3" accent4="accent4" accent5="accent5" accent6="accent6" hlink="hlink" folHlink="folHlink"/>
  <p:sldLayoutIdLst>
    <p:sldLayoutId id="2147483860" r:id="rId1"/>
    <p:sldLayoutId id="2147483861" r:id="rId2"/>
    <p:sldLayoutId id="2147483862" r:id="rId3"/>
    <p:sldLayoutId id="2147483863" r:id="rId4"/>
    <p:sldLayoutId id="2147483864" r:id="rId5"/>
    <p:sldLayoutId id="2147483865" r:id="rId6"/>
    <p:sldLayoutId id="2147483866" r:id="rId7"/>
    <p:sldLayoutId id="2147483867" r:id="rId8"/>
    <p:sldLayoutId id="2147483868" r:id="rId9"/>
    <p:sldLayoutId id="2147483869" r:id="rId10"/>
    <p:sldLayoutId id="2147483870" r:id="rId11"/>
    <p:sldLayoutId id="2147483871" r:id="rId12"/>
  </p:sldLayoutIdLst>
  <p:hf sldNum="0"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1129">
                <a:solidFill>
                  <a:schemeClr val="tx1">
                    <a:tint val="75000"/>
                  </a:schemeClr>
                </a:solidFill>
              </a:defRPr>
            </a:lvl1pPr>
          </a:lstStyle>
          <a:p>
            <a:pPr defTabSz="430088" eaLnBrk="1" fontAlgn="auto" hangingPunct="1">
              <a:spcBef>
                <a:spcPts val="0"/>
              </a:spcBef>
              <a:spcAft>
                <a:spcPts val="0"/>
              </a:spcAft>
            </a:pPr>
            <a:fld id="{5520237A-7FD3-4807-94A8-7FE4A99C82EF}" type="datetimeFigureOut">
              <a:rPr lang="ja-JP" altLang="en-US" smtClean="0">
                <a:solidFill>
                  <a:prstClr val="black">
                    <a:tint val="75000"/>
                  </a:prstClr>
                </a:solidFill>
                <a:latin typeface="Calibri" panose="020F0502020204030204"/>
                <a:ea typeface="游ゴシック" panose="020B0400000000000000" pitchFamily="50" charset="-128"/>
              </a:rPr>
              <a:pPr defTabSz="430088" eaLnBrk="1" fontAlgn="auto" hangingPunct="1">
                <a:spcBef>
                  <a:spcPts val="0"/>
                </a:spcBef>
                <a:spcAft>
                  <a:spcPts val="0"/>
                </a:spcAft>
              </a:pPr>
              <a:t>2023/11/8</a:t>
            </a:fld>
            <a:endParaRPr lang="ja-JP" altLang="en-US">
              <a:solidFill>
                <a:prstClr val="black">
                  <a:tint val="75000"/>
                </a:prstClr>
              </a:solidFill>
              <a:latin typeface="Calibri" panose="020F0502020204030204"/>
              <a:ea typeface="游ゴシック" panose="020B0400000000000000" pitchFamily="50" charset="-128"/>
            </a:endParaRPr>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1129">
                <a:solidFill>
                  <a:schemeClr val="tx1">
                    <a:tint val="75000"/>
                  </a:schemeClr>
                </a:solidFill>
              </a:defRPr>
            </a:lvl1pPr>
          </a:lstStyle>
          <a:p>
            <a:pPr defTabSz="430088" eaLnBrk="1" fontAlgn="auto" hangingPunct="1">
              <a:spcBef>
                <a:spcPts val="0"/>
              </a:spcBef>
              <a:spcAft>
                <a:spcPts val="0"/>
              </a:spcAft>
            </a:pPr>
            <a:endParaRPr lang="ja-JP" altLang="en-US">
              <a:solidFill>
                <a:prstClr val="black">
                  <a:tint val="75000"/>
                </a:prstClr>
              </a:solidFill>
              <a:latin typeface="Calibri" panose="020F0502020204030204"/>
              <a:ea typeface="游ゴシック" panose="020B0400000000000000" pitchFamily="50" charset="-128"/>
            </a:endParaRPr>
          </a:p>
        </p:txBody>
      </p:sp>
      <p:sp>
        <p:nvSpPr>
          <p:cNvPr id="6" name="Slide Number Placeholder 5"/>
          <p:cNvSpPr>
            <a:spLocks noGrp="1"/>
          </p:cNvSpPr>
          <p:nvPr>
            <p:ph type="sldNum" sz="quarter" idx="4"/>
          </p:nvPr>
        </p:nvSpPr>
        <p:spPr>
          <a:xfrm>
            <a:off x="6457951" y="6356353"/>
            <a:ext cx="2057400" cy="365125"/>
          </a:xfrm>
          <a:prstGeom prst="rect">
            <a:avLst/>
          </a:prstGeom>
        </p:spPr>
        <p:txBody>
          <a:bodyPr vert="horz" lIns="91440" tIns="45720" rIns="91440" bIns="45720" rtlCol="0" anchor="ctr"/>
          <a:lstStyle>
            <a:lvl1pPr algn="r">
              <a:defRPr sz="1129">
                <a:solidFill>
                  <a:schemeClr val="tx1">
                    <a:tint val="75000"/>
                  </a:schemeClr>
                </a:solidFill>
              </a:defRPr>
            </a:lvl1pPr>
          </a:lstStyle>
          <a:p>
            <a:pPr defTabSz="430088" eaLnBrk="1" fontAlgn="auto" hangingPunct="1">
              <a:spcBef>
                <a:spcPts val="0"/>
              </a:spcBef>
              <a:spcAft>
                <a:spcPts val="0"/>
              </a:spcAft>
            </a:pPr>
            <a:fld id="{0C0AD265-8D31-4806-8872-B5015743F237}" type="slidenum">
              <a:rPr lang="ja-JP" altLang="en-US" smtClean="0">
                <a:solidFill>
                  <a:prstClr val="black">
                    <a:tint val="75000"/>
                  </a:prstClr>
                </a:solidFill>
                <a:latin typeface="Calibri" panose="020F0502020204030204"/>
                <a:ea typeface="游ゴシック" panose="020B0400000000000000" pitchFamily="50" charset="-128"/>
              </a:rPr>
              <a:pPr defTabSz="430088" eaLnBrk="1" fontAlgn="auto" hangingPunct="1">
                <a:spcBef>
                  <a:spcPts val="0"/>
                </a:spcBef>
                <a:spcAft>
                  <a:spcPts val="0"/>
                </a:spcAft>
              </a:pPr>
              <a:t>‹#›</a:t>
            </a:fld>
            <a:endParaRPr lang="ja-JP" altLang="en-US">
              <a:solidFill>
                <a:prstClr val="black">
                  <a:tint val="75000"/>
                </a:prstClr>
              </a:solidFill>
              <a:latin typeface="Calibri" panose="020F0502020204030204"/>
              <a:ea typeface="游ゴシック" panose="020B0400000000000000" pitchFamily="50" charset="-128"/>
            </a:endParaRPr>
          </a:p>
        </p:txBody>
      </p:sp>
    </p:spTree>
    <p:extLst>
      <p:ext uri="{BB962C8B-B14F-4D97-AF65-F5344CB8AC3E}">
        <p14:creationId xmlns:p14="http://schemas.microsoft.com/office/powerpoint/2010/main" val="4015451688"/>
      </p:ext>
    </p:extLst>
  </p:cSld>
  <p:clrMap bg1="lt1" tx1="dk1" bg2="lt2" tx2="dk2" accent1="accent1" accent2="accent2" accent3="accent3" accent4="accent4" accent5="accent5" accent6="accent6" hlink="hlink" folHlink="folHlink"/>
  <p:sldLayoutIdLst>
    <p:sldLayoutId id="2147483873" r:id="rId1"/>
    <p:sldLayoutId id="2147483874" r:id="rId2"/>
    <p:sldLayoutId id="2147483875" r:id="rId3"/>
    <p:sldLayoutId id="2147483876" r:id="rId4"/>
    <p:sldLayoutId id="2147483877" r:id="rId5"/>
    <p:sldLayoutId id="2147483878" r:id="rId6"/>
    <p:sldLayoutId id="2147483879" r:id="rId7"/>
    <p:sldLayoutId id="2147483880" r:id="rId8"/>
    <p:sldLayoutId id="2147483881" r:id="rId9"/>
    <p:sldLayoutId id="2147483882" r:id="rId10"/>
    <p:sldLayoutId id="2147483883" r:id="rId11"/>
  </p:sldLayoutIdLst>
  <p:txStyles>
    <p:titleStyle>
      <a:lvl1pPr algn="l" defTabSz="860176" rtl="0" eaLnBrk="1" latinLnBrk="0" hangingPunct="1">
        <a:lnSpc>
          <a:spcPct val="90000"/>
        </a:lnSpc>
        <a:spcBef>
          <a:spcPct val="0"/>
        </a:spcBef>
        <a:buNone/>
        <a:defRPr kumimoji="1" sz="4139" kern="1200">
          <a:solidFill>
            <a:schemeClr val="tx1"/>
          </a:solidFill>
          <a:latin typeface="+mj-lt"/>
          <a:ea typeface="+mj-ea"/>
          <a:cs typeface="+mj-cs"/>
        </a:defRPr>
      </a:lvl1pPr>
    </p:titleStyle>
    <p:bodyStyle>
      <a:lvl1pPr marL="215044" indent="-215044" algn="l" defTabSz="860176" rtl="0" eaLnBrk="1" latinLnBrk="0" hangingPunct="1">
        <a:lnSpc>
          <a:spcPct val="90000"/>
        </a:lnSpc>
        <a:spcBef>
          <a:spcPts val="941"/>
        </a:spcBef>
        <a:buFont typeface="Arial" panose="020B0604020202020204" pitchFamily="34" charset="0"/>
        <a:buChar char="•"/>
        <a:defRPr kumimoji="1" sz="2634" kern="1200">
          <a:solidFill>
            <a:schemeClr val="tx1"/>
          </a:solidFill>
          <a:latin typeface="+mn-lt"/>
          <a:ea typeface="+mn-ea"/>
          <a:cs typeface="+mn-cs"/>
        </a:defRPr>
      </a:lvl1pPr>
      <a:lvl2pPr marL="645132" indent="-215044" algn="l" defTabSz="860176" rtl="0" eaLnBrk="1" latinLnBrk="0" hangingPunct="1">
        <a:lnSpc>
          <a:spcPct val="90000"/>
        </a:lnSpc>
        <a:spcBef>
          <a:spcPts val="470"/>
        </a:spcBef>
        <a:buFont typeface="Arial" panose="020B0604020202020204" pitchFamily="34" charset="0"/>
        <a:buChar char="•"/>
        <a:defRPr kumimoji="1" sz="2258" kern="1200">
          <a:solidFill>
            <a:schemeClr val="tx1"/>
          </a:solidFill>
          <a:latin typeface="+mn-lt"/>
          <a:ea typeface="+mn-ea"/>
          <a:cs typeface="+mn-cs"/>
        </a:defRPr>
      </a:lvl2pPr>
      <a:lvl3pPr marL="1075220" indent="-215044" algn="l" defTabSz="860176" rtl="0" eaLnBrk="1" latinLnBrk="0" hangingPunct="1">
        <a:lnSpc>
          <a:spcPct val="90000"/>
        </a:lnSpc>
        <a:spcBef>
          <a:spcPts val="470"/>
        </a:spcBef>
        <a:buFont typeface="Arial" panose="020B0604020202020204" pitchFamily="34" charset="0"/>
        <a:buChar char="•"/>
        <a:defRPr kumimoji="1" sz="1881" kern="1200">
          <a:solidFill>
            <a:schemeClr val="tx1"/>
          </a:solidFill>
          <a:latin typeface="+mn-lt"/>
          <a:ea typeface="+mn-ea"/>
          <a:cs typeface="+mn-cs"/>
        </a:defRPr>
      </a:lvl3pPr>
      <a:lvl4pPr marL="1505308" indent="-215044" algn="l" defTabSz="860176" rtl="0" eaLnBrk="1" latinLnBrk="0" hangingPunct="1">
        <a:lnSpc>
          <a:spcPct val="90000"/>
        </a:lnSpc>
        <a:spcBef>
          <a:spcPts val="470"/>
        </a:spcBef>
        <a:buFont typeface="Arial" panose="020B0604020202020204" pitchFamily="34" charset="0"/>
        <a:buChar char="•"/>
        <a:defRPr kumimoji="1" sz="1693" kern="1200">
          <a:solidFill>
            <a:schemeClr val="tx1"/>
          </a:solidFill>
          <a:latin typeface="+mn-lt"/>
          <a:ea typeface="+mn-ea"/>
          <a:cs typeface="+mn-cs"/>
        </a:defRPr>
      </a:lvl4pPr>
      <a:lvl5pPr marL="1935396" indent="-215044" algn="l" defTabSz="860176" rtl="0" eaLnBrk="1" latinLnBrk="0" hangingPunct="1">
        <a:lnSpc>
          <a:spcPct val="90000"/>
        </a:lnSpc>
        <a:spcBef>
          <a:spcPts val="470"/>
        </a:spcBef>
        <a:buFont typeface="Arial" panose="020B0604020202020204" pitchFamily="34" charset="0"/>
        <a:buChar char="•"/>
        <a:defRPr kumimoji="1" sz="1693" kern="1200">
          <a:solidFill>
            <a:schemeClr val="tx1"/>
          </a:solidFill>
          <a:latin typeface="+mn-lt"/>
          <a:ea typeface="+mn-ea"/>
          <a:cs typeface="+mn-cs"/>
        </a:defRPr>
      </a:lvl5pPr>
      <a:lvl6pPr marL="2365484" indent="-215044" algn="l" defTabSz="860176" rtl="0" eaLnBrk="1" latinLnBrk="0" hangingPunct="1">
        <a:lnSpc>
          <a:spcPct val="90000"/>
        </a:lnSpc>
        <a:spcBef>
          <a:spcPts val="470"/>
        </a:spcBef>
        <a:buFont typeface="Arial" panose="020B0604020202020204" pitchFamily="34" charset="0"/>
        <a:buChar char="•"/>
        <a:defRPr kumimoji="1" sz="1693" kern="1200">
          <a:solidFill>
            <a:schemeClr val="tx1"/>
          </a:solidFill>
          <a:latin typeface="+mn-lt"/>
          <a:ea typeface="+mn-ea"/>
          <a:cs typeface="+mn-cs"/>
        </a:defRPr>
      </a:lvl6pPr>
      <a:lvl7pPr marL="2795572" indent="-215044" algn="l" defTabSz="860176" rtl="0" eaLnBrk="1" latinLnBrk="0" hangingPunct="1">
        <a:lnSpc>
          <a:spcPct val="90000"/>
        </a:lnSpc>
        <a:spcBef>
          <a:spcPts val="470"/>
        </a:spcBef>
        <a:buFont typeface="Arial" panose="020B0604020202020204" pitchFamily="34" charset="0"/>
        <a:buChar char="•"/>
        <a:defRPr kumimoji="1" sz="1693" kern="1200">
          <a:solidFill>
            <a:schemeClr val="tx1"/>
          </a:solidFill>
          <a:latin typeface="+mn-lt"/>
          <a:ea typeface="+mn-ea"/>
          <a:cs typeface="+mn-cs"/>
        </a:defRPr>
      </a:lvl7pPr>
      <a:lvl8pPr marL="3225660" indent="-215044" algn="l" defTabSz="860176" rtl="0" eaLnBrk="1" latinLnBrk="0" hangingPunct="1">
        <a:lnSpc>
          <a:spcPct val="90000"/>
        </a:lnSpc>
        <a:spcBef>
          <a:spcPts val="470"/>
        </a:spcBef>
        <a:buFont typeface="Arial" panose="020B0604020202020204" pitchFamily="34" charset="0"/>
        <a:buChar char="•"/>
        <a:defRPr kumimoji="1" sz="1693" kern="1200">
          <a:solidFill>
            <a:schemeClr val="tx1"/>
          </a:solidFill>
          <a:latin typeface="+mn-lt"/>
          <a:ea typeface="+mn-ea"/>
          <a:cs typeface="+mn-cs"/>
        </a:defRPr>
      </a:lvl8pPr>
      <a:lvl9pPr marL="3655748" indent="-215044" algn="l" defTabSz="860176" rtl="0" eaLnBrk="1" latinLnBrk="0" hangingPunct="1">
        <a:lnSpc>
          <a:spcPct val="90000"/>
        </a:lnSpc>
        <a:spcBef>
          <a:spcPts val="470"/>
        </a:spcBef>
        <a:buFont typeface="Arial" panose="020B0604020202020204" pitchFamily="34" charset="0"/>
        <a:buChar char="•"/>
        <a:defRPr kumimoji="1" sz="1693" kern="1200">
          <a:solidFill>
            <a:schemeClr val="tx1"/>
          </a:solidFill>
          <a:latin typeface="+mn-lt"/>
          <a:ea typeface="+mn-ea"/>
          <a:cs typeface="+mn-cs"/>
        </a:defRPr>
      </a:lvl9pPr>
    </p:bodyStyle>
    <p:otherStyle>
      <a:defPPr>
        <a:defRPr lang="en-US"/>
      </a:defPPr>
      <a:lvl1pPr marL="0" algn="l" defTabSz="860176" rtl="0" eaLnBrk="1" latinLnBrk="0" hangingPunct="1">
        <a:defRPr kumimoji="1" sz="1693" kern="1200">
          <a:solidFill>
            <a:schemeClr val="tx1"/>
          </a:solidFill>
          <a:latin typeface="+mn-lt"/>
          <a:ea typeface="+mn-ea"/>
          <a:cs typeface="+mn-cs"/>
        </a:defRPr>
      </a:lvl1pPr>
      <a:lvl2pPr marL="430088" algn="l" defTabSz="860176" rtl="0" eaLnBrk="1" latinLnBrk="0" hangingPunct="1">
        <a:defRPr kumimoji="1" sz="1693" kern="1200">
          <a:solidFill>
            <a:schemeClr val="tx1"/>
          </a:solidFill>
          <a:latin typeface="+mn-lt"/>
          <a:ea typeface="+mn-ea"/>
          <a:cs typeface="+mn-cs"/>
        </a:defRPr>
      </a:lvl2pPr>
      <a:lvl3pPr marL="860176" algn="l" defTabSz="860176" rtl="0" eaLnBrk="1" latinLnBrk="0" hangingPunct="1">
        <a:defRPr kumimoji="1" sz="1693" kern="1200">
          <a:solidFill>
            <a:schemeClr val="tx1"/>
          </a:solidFill>
          <a:latin typeface="+mn-lt"/>
          <a:ea typeface="+mn-ea"/>
          <a:cs typeface="+mn-cs"/>
        </a:defRPr>
      </a:lvl3pPr>
      <a:lvl4pPr marL="1290264" algn="l" defTabSz="860176" rtl="0" eaLnBrk="1" latinLnBrk="0" hangingPunct="1">
        <a:defRPr kumimoji="1" sz="1693" kern="1200">
          <a:solidFill>
            <a:schemeClr val="tx1"/>
          </a:solidFill>
          <a:latin typeface="+mn-lt"/>
          <a:ea typeface="+mn-ea"/>
          <a:cs typeface="+mn-cs"/>
        </a:defRPr>
      </a:lvl4pPr>
      <a:lvl5pPr marL="1720352" algn="l" defTabSz="860176" rtl="0" eaLnBrk="1" latinLnBrk="0" hangingPunct="1">
        <a:defRPr kumimoji="1" sz="1693" kern="1200">
          <a:solidFill>
            <a:schemeClr val="tx1"/>
          </a:solidFill>
          <a:latin typeface="+mn-lt"/>
          <a:ea typeface="+mn-ea"/>
          <a:cs typeface="+mn-cs"/>
        </a:defRPr>
      </a:lvl5pPr>
      <a:lvl6pPr marL="2150440" algn="l" defTabSz="860176" rtl="0" eaLnBrk="1" latinLnBrk="0" hangingPunct="1">
        <a:defRPr kumimoji="1" sz="1693" kern="1200">
          <a:solidFill>
            <a:schemeClr val="tx1"/>
          </a:solidFill>
          <a:latin typeface="+mn-lt"/>
          <a:ea typeface="+mn-ea"/>
          <a:cs typeface="+mn-cs"/>
        </a:defRPr>
      </a:lvl6pPr>
      <a:lvl7pPr marL="2580528" algn="l" defTabSz="860176" rtl="0" eaLnBrk="1" latinLnBrk="0" hangingPunct="1">
        <a:defRPr kumimoji="1" sz="1693" kern="1200">
          <a:solidFill>
            <a:schemeClr val="tx1"/>
          </a:solidFill>
          <a:latin typeface="+mn-lt"/>
          <a:ea typeface="+mn-ea"/>
          <a:cs typeface="+mn-cs"/>
        </a:defRPr>
      </a:lvl7pPr>
      <a:lvl8pPr marL="3010616" algn="l" defTabSz="860176" rtl="0" eaLnBrk="1" latinLnBrk="0" hangingPunct="1">
        <a:defRPr kumimoji="1" sz="1693" kern="1200">
          <a:solidFill>
            <a:schemeClr val="tx1"/>
          </a:solidFill>
          <a:latin typeface="+mn-lt"/>
          <a:ea typeface="+mn-ea"/>
          <a:cs typeface="+mn-cs"/>
        </a:defRPr>
      </a:lvl8pPr>
      <a:lvl9pPr marL="3440704" algn="l" defTabSz="860176" rtl="0" eaLnBrk="1" latinLnBrk="0" hangingPunct="1">
        <a:defRPr kumimoji="1" sz="1693"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endParaRPr lang="ja-JP" altLang="en-US">
              <a:solidFill>
                <a:prstClr val="black">
                  <a:tint val="75000"/>
                </a:prstClr>
              </a:solidFill>
              <a:latin typeface="Calibri"/>
              <a:ea typeface="ＭＳ Ｐゴシック"/>
            </a:endParaRPr>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r>
              <a:rPr lang="en-US" altLang="zh-TW">
                <a:solidFill>
                  <a:prstClr val="black">
                    <a:tint val="75000"/>
                  </a:prstClr>
                </a:solidFill>
                <a:latin typeface="Calibri"/>
                <a:ea typeface="ＭＳ Ｐゴシック"/>
              </a:rPr>
              <a:t>25</a:t>
            </a:r>
            <a:r>
              <a:rPr lang="zh-TW" altLang="en-US">
                <a:solidFill>
                  <a:prstClr val="black">
                    <a:tint val="75000"/>
                  </a:prstClr>
                </a:solidFill>
                <a:latin typeface="Calibri"/>
                <a:ea typeface="ＭＳ Ｐゴシック"/>
              </a:rPr>
              <a:t>年度 報告書版</a:t>
            </a:r>
            <a:endParaRPr lang="ja-JP" altLang="en-US">
              <a:solidFill>
                <a:prstClr val="black">
                  <a:tint val="75000"/>
                </a:prstClr>
              </a:solidFill>
              <a:latin typeface="Calibri"/>
              <a:ea typeface="ＭＳ Ｐゴシック"/>
            </a:endParaRPr>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4624CD1E-4861-483E-850D-67F2A8D0B1D1}" type="slidenum">
              <a:rPr lang="ja-JP" altLang="en-US" smtClean="0">
                <a:solidFill>
                  <a:prstClr val="black">
                    <a:tint val="75000"/>
                  </a:prstClr>
                </a:solidFill>
                <a:latin typeface="Calibri"/>
                <a:ea typeface="ＭＳ Ｐゴシック"/>
              </a:rPr>
              <a:pPr eaLnBrk="1" fontAlgn="auto" hangingPunct="1">
                <a:spcBef>
                  <a:spcPts val="0"/>
                </a:spcBef>
                <a:spcAft>
                  <a:spcPts val="0"/>
                </a:spcAft>
              </a:pPr>
              <a:t>‹#›</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2451742722"/>
      </p:ext>
    </p:extLst>
  </p:cSld>
  <p:clrMap bg1="lt1" tx1="dk1" bg2="lt2" tx2="dk2" accent1="accent1" accent2="accent2" accent3="accent3" accent4="accent4" accent5="accent5" accent6="accent6" hlink="hlink" folHlink="folHlink"/>
  <p:sldLayoutIdLst>
    <p:sldLayoutId id="2147483885" r:id="rId1"/>
    <p:sldLayoutId id="2147483886" r:id="rId2"/>
    <p:sldLayoutId id="2147483887" r:id="rId3"/>
    <p:sldLayoutId id="2147483888" r:id="rId4"/>
    <p:sldLayoutId id="2147483889" r:id="rId5"/>
    <p:sldLayoutId id="2147483890" r:id="rId6"/>
    <p:sldLayoutId id="2147483891" r:id="rId7"/>
    <p:sldLayoutId id="2147483892" r:id="rId8"/>
    <p:sldLayoutId id="2147483893" r:id="rId9"/>
    <p:sldLayoutId id="2147483894" r:id="rId10"/>
    <p:sldLayoutId id="2147483895" r:id="rId11"/>
  </p:sldLayoutIdLst>
  <p:hf sldNum="0"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30253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effectLst/>
                <a:latin typeface="Arial" charset="0"/>
              </a:defRPr>
            </a:lvl1pPr>
          </a:lstStyle>
          <a:p>
            <a:pPr eaLnBrk="1" hangingPunct="1">
              <a:defRPr/>
            </a:pPr>
            <a:endParaRPr lang="en-US" altLang="ja-JP">
              <a:solidFill>
                <a:srgbClr val="000000"/>
              </a:solidFill>
            </a:endParaRPr>
          </a:p>
        </p:txBody>
      </p:sp>
      <p:sp>
        <p:nvSpPr>
          <p:cNvPr id="130253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ffectLst/>
                <a:latin typeface="Arial" charset="0"/>
              </a:defRPr>
            </a:lvl1pPr>
          </a:lstStyle>
          <a:p>
            <a:pPr eaLnBrk="1" hangingPunct="1">
              <a:defRPr/>
            </a:pPr>
            <a:endParaRPr lang="en-US" altLang="ja-JP">
              <a:solidFill>
                <a:srgbClr val="000000"/>
              </a:solidFill>
            </a:endParaRPr>
          </a:p>
        </p:txBody>
      </p:sp>
      <p:sp>
        <p:nvSpPr>
          <p:cNvPr id="130253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ffectLst/>
                <a:latin typeface="Arial" charset="0"/>
              </a:defRPr>
            </a:lvl1pPr>
          </a:lstStyle>
          <a:p>
            <a:pPr eaLnBrk="1" hangingPunct="1">
              <a:defRPr/>
            </a:pPr>
            <a:fld id="{091D08D1-0B38-40CF-94D1-E3B9BBE7C0D7}" type="slidenum">
              <a:rPr lang="en-US" altLang="ja-JP">
                <a:solidFill>
                  <a:srgbClr val="000000"/>
                </a:solidFill>
              </a:rPr>
              <a:pPr eaLnBrk="1" hangingPunct="1">
                <a:defRPr/>
              </a:pPr>
              <a:t>‹#›</a:t>
            </a:fld>
            <a:endParaRPr lang="en-US" altLang="ja-JP">
              <a:solidFill>
                <a:srgbClr val="000000"/>
              </a:solidFill>
            </a:endParaRPr>
          </a:p>
        </p:txBody>
      </p:sp>
    </p:spTree>
    <p:extLst>
      <p:ext uri="{BB962C8B-B14F-4D97-AF65-F5344CB8AC3E}">
        <p14:creationId xmlns:p14="http://schemas.microsoft.com/office/powerpoint/2010/main" val="3270038283"/>
      </p:ext>
    </p:extLst>
  </p:cSld>
  <p:clrMap bg1="lt1" tx1="dk1" bg2="lt2" tx2="dk2" accent1="accent1" accent2="accent2" accent3="accent3" accent4="accent4" accent5="accent5" accent6="accent6" hlink="hlink" folHlink="folHlink"/>
  <p:sldLayoutIdLst>
    <p:sldLayoutId id="2147483897" r:id="rId1"/>
    <p:sldLayoutId id="2147483898" r:id="rId2"/>
    <p:sldLayoutId id="2147483899" r:id="rId3"/>
    <p:sldLayoutId id="2147483900" r:id="rId4"/>
    <p:sldLayoutId id="2147483901" r:id="rId5"/>
    <p:sldLayoutId id="2147483902" r:id="rId6"/>
    <p:sldLayoutId id="2147483903" r:id="rId7"/>
    <p:sldLayoutId id="2147483904" r:id="rId8"/>
    <p:sldLayoutId id="2147483905" r:id="rId9"/>
    <p:sldLayoutId id="2147483906" r:id="rId10"/>
    <p:sldLayoutId id="2147483907" r:id="rId11"/>
    <p:sldLayoutId id="2147483908" r:id="rId12"/>
  </p:sldLayoutIdLst>
  <p:hf sldNum="0"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eaLnBrk="1" fontAlgn="auto" hangingPunct="1">
              <a:spcBef>
                <a:spcPts val="0"/>
              </a:spcBef>
              <a:spcAft>
                <a:spcPts val="0"/>
              </a:spcAft>
            </a:pPr>
            <a:fld id="{32F0DAC6-D236-497C-A728-F71C26631BAC}" type="datetimeFigureOut">
              <a:rPr lang="ja-JP" altLang="en-US" smtClean="0">
                <a:solidFill>
                  <a:prstClr val="black">
                    <a:tint val="75000"/>
                  </a:prstClr>
                </a:solidFill>
                <a:latin typeface="Calibri" panose="020F0502020204030204"/>
                <a:ea typeface="游ゴシック" panose="020B0400000000000000" pitchFamily="50" charset="-128"/>
              </a:rPr>
              <a:pPr defTabSz="457200" eaLnBrk="1" fontAlgn="auto" hangingPunct="1">
                <a:spcBef>
                  <a:spcPts val="0"/>
                </a:spcBef>
                <a:spcAft>
                  <a:spcPts val="0"/>
                </a:spcAft>
              </a:pPr>
              <a:t>2023/11/8</a:t>
            </a:fld>
            <a:endParaRPr lang="ja-JP" altLang="en-US">
              <a:solidFill>
                <a:prstClr val="black">
                  <a:tint val="75000"/>
                </a:prstClr>
              </a:solidFill>
              <a:latin typeface="Calibri" panose="020F0502020204030204"/>
              <a:ea typeface="游ゴシック" panose="020B0400000000000000" pitchFamily="50" charset="-128"/>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eaLnBrk="1" fontAlgn="auto" hangingPunct="1">
              <a:spcBef>
                <a:spcPts val="0"/>
              </a:spcBef>
              <a:spcAft>
                <a:spcPts val="0"/>
              </a:spcAft>
            </a:pPr>
            <a:endParaRPr lang="ja-JP" altLang="en-US">
              <a:solidFill>
                <a:prstClr val="black">
                  <a:tint val="75000"/>
                </a:prstClr>
              </a:solidFill>
              <a:latin typeface="Calibri" panose="020F0502020204030204"/>
              <a:ea typeface="游ゴシック" panose="020B0400000000000000" pitchFamily="50" charset="-128"/>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eaLnBrk="1" fontAlgn="auto" hangingPunct="1">
              <a:spcBef>
                <a:spcPts val="0"/>
              </a:spcBef>
              <a:spcAft>
                <a:spcPts val="0"/>
              </a:spcAft>
            </a:pPr>
            <a:fld id="{BA4E0BE2-8A50-4A35-9A21-2009F8B6828A}" type="slidenum">
              <a:rPr lang="ja-JP" altLang="en-US" smtClean="0">
                <a:solidFill>
                  <a:prstClr val="black">
                    <a:tint val="75000"/>
                  </a:prstClr>
                </a:solidFill>
                <a:latin typeface="Calibri" panose="020F0502020204030204"/>
                <a:ea typeface="游ゴシック" panose="020B0400000000000000" pitchFamily="50" charset="-128"/>
              </a:rPr>
              <a:pPr defTabSz="457200" eaLnBrk="1" fontAlgn="auto" hangingPunct="1">
                <a:spcBef>
                  <a:spcPts val="0"/>
                </a:spcBef>
                <a:spcAft>
                  <a:spcPts val="0"/>
                </a:spcAft>
              </a:pPr>
              <a:t>‹#›</a:t>
            </a:fld>
            <a:endParaRPr lang="ja-JP" altLang="en-US">
              <a:solidFill>
                <a:prstClr val="black">
                  <a:tint val="75000"/>
                </a:prstClr>
              </a:solidFill>
              <a:latin typeface="Calibri" panose="020F0502020204030204"/>
              <a:ea typeface="游ゴシック" panose="020B0400000000000000" pitchFamily="50" charset="-128"/>
            </a:endParaRPr>
          </a:p>
        </p:txBody>
      </p:sp>
    </p:spTree>
    <p:extLst>
      <p:ext uri="{BB962C8B-B14F-4D97-AF65-F5344CB8AC3E}">
        <p14:creationId xmlns:p14="http://schemas.microsoft.com/office/powerpoint/2010/main" val="4020773986"/>
      </p:ext>
    </p:extLst>
  </p:cSld>
  <p:clrMap bg1="lt1" tx1="dk1" bg2="lt2" tx2="dk2" accent1="accent1" accent2="accent2" accent3="accent3" accent4="accent4" accent5="accent5" accent6="accent6" hlink="hlink" folHlink="folHlink"/>
  <p:sldLayoutIdLst>
    <p:sldLayoutId id="2147483910" r:id="rId1"/>
    <p:sldLayoutId id="2147483911" r:id="rId2"/>
    <p:sldLayoutId id="2147483912" r:id="rId3"/>
    <p:sldLayoutId id="2147483913" r:id="rId4"/>
    <p:sldLayoutId id="2147483914" r:id="rId5"/>
    <p:sldLayoutId id="2147483915" r:id="rId6"/>
    <p:sldLayoutId id="2147483916" r:id="rId7"/>
    <p:sldLayoutId id="2147483917" r:id="rId8"/>
    <p:sldLayoutId id="2147483918" r:id="rId9"/>
    <p:sldLayoutId id="2147483919" r:id="rId10"/>
    <p:sldLayoutId id="2147483920"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30253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effectLst/>
                <a:latin typeface="Arial" charset="0"/>
                <a:ea typeface="ＭＳ Ｐゴシック" pitchFamily="50" charset="-128"/>
              </a:defRPr>
            </a:lvl1pPr>
          </a:lstStyle>
          <a:p>
            <a:pPr>
              <a:defRPr/>
            </a:pPr>
            <a:endParaRPr lang="en-US" altLang="ja-JP">
              <a:solidFill>
                <a:srgbClr val="000000"/>
              </a:solidFill>
            </a:endParaRPr>
          </a:p>
        </p:txBody>
      </p:sp>
      <p:sp>
        <p:nvSpPr>
          <p:cNvPr id="130253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ffectLst/>
                <a:latin typeface="Arial" charset="0"/>
                <a:ea typeface="ＭＳ Ｐゴシック" pitchFamily="50" charset="-128"/>
              </a:defRPr>
            </a:lvl1pPr>
          </a:lstStyle>
          <a:p>
            <a:pPr>
              <a:defRPr/>
            </a:pPr>
            <a:fld id="{7F44648E-089E-4085-9CCB-3EC31AB41B2A}"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4097188710"/>
      </p:ext>
    </p:extLst>
  </p:cSld>
  <p:clrMap bg1="lt1" tx1="dk1" bg2="lt2" tx2="dk2" accent1="accent1" accent2="accent2" accent3="accent3" accent4="accent4" accent5="accent5" accent6="accent6" hlink="hlink" folHlink="folHlink"/>
  <p:sldLayoutIdLst>
    <p:sldLayoutId id="2147483934" r:id="rId1"/>
    <p:sldLayoutId id="2147483935" r:id="rId2"/>
    <p:sldLayoutId id="2147483936" r:id="rId3"/>
    <p:sldLayoutId id="2147483937" r:id="rId4"/>
    <p:sldLayoutId id="2147483938" r:id="rId5"/>
    <p:sldLayoutId id="2147483939" r:id="rId6"/>
    <p:sldLayoutId id="2147483940" r:id="rId7"/>
    <p:sldLayoutId id="2147483941" r:id="rId8"/>
    <p:sldLayoutId id="2147483942" r:id="rId9"/>
    <p:sldLayoutId id="2147483943" r:id="rId10"/>
    <p:sldLayoutId id="2147483944" r:id="rId11"/>
    <p:sldLayoutId id="2147483945" r:id="rId12"/>
  </p:sldLayoutIdLst>
  <p:hf sldNum="0"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タイトル プレースホルダ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3" tIns="45707" rIns="91413" bIns="45707" numCol="1" anchor="ctr" anchorCtr="0" compatLnSpc="1">
            <a:prstTxWarp prst="textNoShape">
              <a:avLst/>
            </a:prstTxWarp>
          </a:bodyPr>
          <a:lstStyle/>
          <a:p>
            <a:pPr lvl="0"/>
            <a:r>
              <a:rPr lang="ja-JP" altLang="en-US"/>
              <a:t>マスタ タイトルの書式設定</a:t>
            </a:r>
          </a:p>
        </p:txBody>
      </p:sp>
      <p:sp>
        <p:nvSpPr>
          <p:cNvPr id="9219" name="テキスト プレースホルダ 2"/>
          <p:cNvSpPr>
            <a:spLocks noGrp="1"/>
          </p:cNvSpPr>
          <p:nvPr>
            <p:ph type="body" idx="1"/>
          </p:nvPr>
        </p:nvSpPr>
        <p:spPr bwMode="auto">
          <a:xfrm>
            <a:off x="457200" y="1600205"/>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3" tIns="45707" rIns="91413" bIns="45707"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2"/>
          </p:nvPr>
        </p:nvSpPr>
        <p:spPr>
          <a:xfrm>
            <a:off x="457200" y="6356355"/>
            <a:ext cx="2133600" cy="365125"/>
          </a:xfrm>
          <a:prstGeom prst="rect">
            <a:avLst/>
          </a:prstGeom>
        </p:spPr>
        <p:txBody>
          <a:bodyPr vert="horz" lIns="91413" tIns="45707" rIns="91413" bIns="45707" rtlCol="0" anchor="ctr"/>
          <a:lstStyle>
            <a:lvl1pPr algn="l" defTabSz="632903" eaLnBrk="1" fontAlgn="auto" hangingPunct="1">
              <a:spcBef>
                <a:spcPts val="0"/>
              </a:spcBef>
              <a:spcAft>
                <a:spcPts val="0"/>
              </a:spcAft>
              <a:defRPr sz="831">
                <a:solidFill>
                  <a:prstClr val="black">
                    <a:tint val="75000"/>
                  </a:prstClr>
                </a:solidFill>
                <a:latin typeface="Calibri"/>
                <a:ea typeface="ＭＳ Ｐゴシック" panose="020B0600070205080204" pitchFamily="50" charset="-128"/>
              </a:defRPr>
            </a:lvl1pPr>
          </a:lstStyle>
          <a:p>
            <a:pPr>
              <a:defRPr/>
            </a:pPr>
            <a:endParaRPr lang="ja-JP" altLang="en-US"/>
          </a:p>
        </p:txBody>
      </p:sp>
      <p:sp>
        <p:nvSpPr>
          <p:cNvPr id="5" name="フッター プレースホルダ 4"/>
          <p:cNvSpPr>
            <a:spLocks noGrp="1"/>
          </p:cNvSpPr>
          <p:nvPr>
            <p:ph type="ftr" sz="quarter" idx="3"/>
          </p:nvPr>
        </p:nvSpPr>
        <p:spPr>
          <a:xfrm>
            <a:off x="3124200" y="6356355"/>
            <a:ext cx="2895600" cy="365125"/>
          </a:xfrm>
          <a:prstGeom prst="rect">
            <a:avLst/>
          </a:prstGeom>
        </p:spPr>
        <p:txBody>
          <a:bodyPr vert="horz" lIns="91413" tIns="45707" rIns="91413" bIns="45707" rtlCol="0" anchor="ctr"/>
          <a:lstStyle>
            <a:lvl1pPr algn="ctr" defTabSz="632903" eaLnBrk="1" fontAlgn="auto" hangingPunct="1">
              <a:spcBef>
                <a:spcPts val="0"/>
              </a:spcBef>
              <a:spcAft>
                <a:spcPts val="0"/>
              </a:spcAft>
              <a:defRPr sz="831">
                <a:solidFill>
                  <a:prstClr val="black">
                    <a:tint val="75000"/>
                  </a:prstClr>
                </a:solidFill>
                <a:latin typeface="Calibri"/>
                <a:ea typeface="ＭＳ Ｐゴシック" panose="020B0600070205080204" pitchFamily="50" charset="-128"/>
              </a:defRPr>
            </a:lvl1pPr>
          </a:lstStyle>
          <a:p>
            <a:pPr>
              <a:defRPr/>
            </a:pPr>
            <a:endParaRPr lang="ja-JP" altLang="en-US"/>
          </a:p>
        </p:txBody>
      </p:sp>
      <p:sp>
        <p:nvSpPr>
          <p:cNvPr id="6" name="スライド番号プレースホルダ 5"/>
          <p:cNvSpPr>
            <a:spLocks noGrp="1"/>
          </p:cNvSpPr>
          <p:nvPr>
            <p:ph type="sldNum" sz="quarter" idx="4"/>
          </p:nvPr>
        </p:nvSpPr>
        <p:spPr>
          <a:xfrm>
            <a:off x="7010400" y="6492880"/>
            <a:ext cx="2133600" cy="365125"/>
          </a:xfrm>
          <a:prstGeom prst="rect">
            <a:avLst/>
          </a:prstGeom>
        </p:spPr>
        <p:txBody>
          <a:bodyPr vert="horz" wrap="square" lIns="91413" tIns="45707" rIns="91413" bIns="45707" numCol="1" anchor="ctr" anchorCtr="0" compatLnSpc="1">
            <a:prstTxWarp prst="textNoShape">
              <a:avLst/>
            </a:prstTxWarp>
          </a:bodyPr>
          <a:lstStyle>
            <a:lvl1pPr algn="r" defTabSz="632254" eaLnBrk="1" hangingPunct="1">
              <a:defRPr sz="825">
                <a:solidFill>
                  <a:srgbClr val="898989"/>
                </a:solidFill>
                <a:latin typeface="Calibri" panose="020F0502020204030204" pitchFamily="34" charset="0"/>
                <a:ea typeface="ＭＳ Ｐゴシック" panose="020B0600070205080204" pitchFamily="50" charset="-128"/>
              </a:defRPr>
            </a:lvl1pPr>
          </a:lstStyle>
          <a:p>
            <a:pPr>
              <a:defRPr/>
            </a:pPr>
            <a:fld id="{87446105-43A3-4169-9B1C-0F8F68EF1510}" type="slidenum">
              <a:rPr lang="ja-JP" altLang="en-US"/>
              <a:pPr>
                <a:defRPr/>
              </a:pPr>
              <a:t>‹#›</a:t>
            </a:fld>
            <a:endParaRPr lang="ja-JP" altLang="en-US"/>
          </a:p>
        </p:txBody>
      </p:sp>
    </p:spTree>
    <p:extLst>
      <p:ext uri="{BB962C8B-B14F-4D97-AF65-F5344CB8AC3E}">
        <p14:creationId xmlns:p14="http://schemas.microsoft.com/office/powerpoint/2010/main" val="2714096707"/>
      </p:ext>
    </p:extLst>
  </p:cSld>
  <p:clrMap bg1="lt1" tx1="dk1" bg2="lt2" tx2="dk2" accent1="accent1" accent2="accent2" accent3="accent3" accent4="accent4" accent5="accent5" accent6="accent6" hlink="hlink" folHlink="folHlink"/>
  <p:sldLayoutIdLst>
    <p:sldLayoutId id="2147483947" r:id="rId1"/>
    <p:sldLayoutId id="2147483948" r:id="rId2"/>
    <p:sldLayoutId id="2147483949" r:id="rId3"/>
    <p:sldLayoutId id="2147483950" r:id="rId4"/>
    <p:sldLayoutId id="2147483951" r:id="rId5"/>
    <p:sldLayoutId id="2147483952" r:id="rId6"/>
    <p:sldLayoutId id="2147483953" r:id="rId7"/>
    <p:sldLayoutId id="2147483954" r:id="rId8"/>
    <p:sldLayoutId id="2147483955" r:id="rId9"/>
    <p:sldLayoutId id="2147483956" r:id="rId10"/>
    <p:sldLayoutId id="2147483957" r:id="rId11"/>
    <p:sldLayoutId id="2147483958" r:id="rId12"/>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ftr="0" dt="0"/>
  <p:txStyles>
    <p:titleStyle>
      <a:lvl1pPr algn="ctr" defTabSz="631613" rtl="0" eaLnBrk="0" fontAlgn="base" hangingPunct="0">
        <a:spcBef>
          <a:spcPct val="0"/>
        </a:spcBef>
        <a:spcAft>
          <a:spcPct val="0"/>
        </a:spcAft>
        <a:defRPr kumimoji="1" sz="2954" kern="1200">
          <a:solidFill>
            <a:schemeClr val="tx1"/>
          </a:solidFill>
          <a:latin typeface="+mj-lt"/>
          <a:ea typeface="+mj-ea"/>
          <a:cs typeface="+mj-cs"/>
        </a:defRPr>
      </a:lvl1pPr>
      <a:lvl2pPr algn="ctr" defTabSz="631613" rtl="0" eaLnBrk="0" fontAlgn="base" hangingPunct="0">
        <a:spcBef>
          <a:spcPct val="0"/>
        </a:spcBef>
        <a:spcAft>
          <a:spcPct val="0"/>
        </a:spcAft>
        <a:defRPr kumimoji="1" sz="2954">
          <a:solidFill>
            <a:schemeClr val="tx1"/>
          </a:solidFill>
          <a:latin typeface="Calibri" panose="020F0502020204030204" pitchFamily="34" charset="0"/>
          <a:ea typeface="ＭＳ Ｐゴシック" panose="020B0600070205080204" pitchFamily="50" charset="-128"/>
        </a:defRPr>
      </a:lvl2pPr>
      <a:lvl3pPr algn="ctr" defTabSz="631613" rtl="0" eaLnBrk="0" fontAlgn="base" hangingPunct="0">
        <a:spcBef>
          <a:spcPct val="0"/>
        </a:spcBef>
        <a:spcAft>
          <a:spcPct val="0"/>
        </a:spcAft>
        <a:defRPr kumimoji="1" sz="2954">
          <a:solidFill>
            <a:schemeClr val="tx1"/>
          </a:solidFill>
          <a:latin typeface="Calibri" panose="020F0502020204030204" pitchFamily="34" charset="0"/>
          <a:ea typeface="ＭＳ Ｐゴシック" panose="020B0600070205080204" pitchFamily="50" charset="-128"/>
        </a:defRPr>
      </a:lvl3pPr>
      <a:lvl4pPr algn="ctr" defTabSz="631613" rtl="0" eaLnBrk="0" fontAlgn="base" hangingPunct="0">
        <a:spcBef>
          <a:spcPct val="0"/>
        </a:spcBef>
        <a:spcAft>
          <a:spcPct val="0"/>
        </a:spcAft>
        <a:defRPr kumimoji="1" sz="2954">
          <a:solidFill>
            <a:schemeClr val="tx1"/>
          </a:solidFill>
          <a:latin typeface="Calibri" panose="020F0502020204030204" pitchFamily="34" charset="0"/>
          <a:ea typeface="ＭＳ Ｐゴシック" panose="020B0600070205080204" pitchFamily="50" charset="-128"/>
        </a:defRPr>
      </a:lvl4pPr>
      <a:lvl5pPr algn="ctr" defTabSz="631613" rtl="0" eaLnBrk="0" fontAlgn="base" hangingPunct="0">
        <a:spcBef>
          <a:spcPct val="0"/>
        </a:spcBef>
        <a:spcAft>
          <a:spcPct val="0"/>
        </a:spcAft>
        <a:defRPr kumimoji="1" sz="2954">
          <a:solidFill>
            <a:schemeClr val="tx1"/>
          </a:solidFill>
          <a:latin typeface="Calibri" panose="020F0502020204030204" pitchFamily="34" charset="0"/>
          <a:ea typeface="ＭＳ Ｐゴシック" panose="020B0600070205080204" pitchFamily="50" charset="-128"/>
        </a:defRPr>
      </a:lvl5pPr>
      <a:lvl6pPr marL="342917" algn="ctr" defTabSz="632254" rtl="0" fontAlgn="base">
        <a:spcBef>
          <a:spcPct val="0"/>
        </a:spcBef>
        <a:spcAft>
          <a:spcPct val="0"/>
        </a:spcAft>
        <a:defRPr kumimoji="1" sz="3000">
          <a:solidFill>
            <a:schemeClr val="tx1"/>
          </a:solidFill>
          <a:latin typeface="Calibri" panose="020F0502020204030204" pitchFamily="34" charset="0"/>
          <a:ea typeface="ＭＳ Ｐゴシック" panose="020B0600070205080204" pitchFamily="50" charset="-128"/>
        </a:defRPr>
      </a:lvl6pPr>
      <a:lvl7pPr marL="685835" algn="ctr" defTabSz="632254" rtl="0" fontAlgn="base">
        <a:spcBef>
          <a:spcPct val="0"/>
        </a:spcBef>
        <a:spcAft>
          <a:spcPct val="0"/>
        </a:spcAft>
        <a:defRPr kumimoji="1" sz="3000">
          <a:solidFill>
            <a:schemeClr val="tx1"/>
          </a:solidFill>
          <a:latin typeface="Calibri" panose="020F0502020204030204" pitchFamily="34" charset="0"/>
          <a:ea typeface="ＭＳ Ｐゴシック" panose="020B0600070205080204" pitchFamily="50" charset="-128"/>
        </a:defRPr>
      </a:lvl7pPr>
      <a:lvl8pPr marL="1028752" algn="ctr" defTabSz="632254" rtl="0" fontAlgn="base">
        <a:spcBef>
          <a:spcPct val="0"/>
        </a:spcBef>
        <a:spcAft>
          <a:spcPct val="0"/>
        </a:spcAft>
        <a:defRPr kumimoji="1" sz="3000">
          <a:solidFill>
            <a:schemeClr val="tx1"/>
          </a:solidFill>
          <a:latin typeface="Calibri" panose="020F0502020204030204" pitchFamily="34" charset="0"/>
          <a:ea typeface="ＭＳ Ｐゴシック" panose="020B0600070205080204" pitchFamily="50" charset="-128"/>
        </a:defRPr>
      </a:lvl8pPr>
      <a:lvl9pPr marL="1371668" algn="ctr" defTabSz="632254" rtl="0" fontAlgn="base">
        <a:spcBef>
          <a:spcPct val="0"/>
        </a:spcBef>
        <a:spcAft>
          <a:spcPct val="0"/>
        </a:spcAft>
        <a:defRPr kumimoji="1" sz="3000">
          <a:solidFill>
            <a:schemeClr val="tx1"/>
          </a:solidFill>
          <a:latin typeface="Calibri" panose="020F0502020204030204" pitchFamily="34" charset="0"/>
          <a:ea typeface="ＭＳ Ｐゴシック" panose="020B0600070205080204" pitchFamily="50" charset="-128"/>
        </a:defRPr>
      </a:lvl9pPr>
    </p:titleStyle>
    <p:bodyStyle>
      <a:lvl1pPr marL="235940" indent="-235940" algn="l" defTabSz="631613" rtl="0" eaLnBrk="0" fontAlgn="base" hangingPunct="0">
        <a:spcBef>
          <a:spcPct val="20000"/>
        </a:spcBef>
        <a:spcAft>
          <a:spcPct val="0"/>
        </a:spcAft>
        <a:buFont typeface="Arial" panose="020B0604020202020204" pitchFamily="34" charset="0"/>
        <a:buChar char="•"/>
        <a:defRPr kumimoji="1" sz="2123" kern="1200">
          <a:solidFill>
            <a:schemeClr val="tx1"/>
          </a:solidFill>
          <a:latin typeface="+mn-lt"/>
          <a:ea typeface="+mn-ea"/>
          <a:cs typeface="+mn-cs"/>
        </a:defRPr>
      </a:lvl1pPr>
      <a:lvl2pPr marL="512910" indent="-196371" algn="l" defTabSz="631613" rtl="0" eaLnBrk="0" fontAlgn="base" hangingPunct="0">
        <a:spcBef>
          <a:spcPct val="20000"/>
        </a:spcBef>
        <a:spcAft>
          <a:spcPct val="0"/>
        </a:spcAft>
        <a:buFont typeface="Arial" panose="020B0604020202020204" pitchFamily="34" charset="0"/>
        <a:buChar char="–"/>
        <a:defRPr kumimoji="1" sz="1846" kern="1200">
          <a:solidFill>
            <a:schemeClr val="tx1"/>
          </a:solidFill>
          <a:latin typeface="+mn-lt"/>
          <a:ea typeface="+mn-ea"/>
          <a:cs typeface="+mn-cs"/>
        </a:defRPr>
      </a:lvl2pPr>
      <a:lvl3pPr marL="789882" indent="-156804" algn="l" defTabSz="631613" rtl="0" eaLnBrk="0" fontAlgn="base" hangingPunct="0">
        <a:spcBef>
          <a:spcPct val="20000"/>
        </a:spcBef>
        <a:spcAft>
          <a:spcPct val="0"/>
        </a:spcAft>
        <a:buFont typeface="Arial" panose="020B0604020202020204" pitchFamily="34" charset="0"/>
        <a:buChar char="•"/>
        <a:defRPr kumimoji="1" sz="1569" kern="1200">
          <a:solidFill>
            <a:schemeClr val="tx1"/>
          </a:solidFill>
          <a:latin typeface="+mn-lt"/>
          <a:ea typeface="+mn-ea"/>
          <a:cs typeface="+mn-cs"/>
        </a:defRPr>
      </a:lvl3pPr>
      <a:lvl4pPr marL="1106421" indent="-156804" algn="l" defTabSz="631613" rtl="0" eaLnBrk="0" fontAlgn="base" hangingPunct="0">
        <a:spcBef>
          <a:spcPct val="20000"/>
        </a:spcBef>
        <a:spcAft>
          <a:spcPct val="0"/>
        </a:spcAft>
        <a:buFont typeface="Arial" panose="020B0604020202020204" pitchFamily="34" charset="0"/>
        <a:buChar char="–"/>
        <a:defRPr kumimoji="1" kern="1200">
          <a:solidFill>
            <a:schemeClr val="tx1"/>
          </a:solidFill>
          <a:latin typeface="+mn-lt"/>
          <a:ea typeface="+mn-ea"/>
          <a:cs typeface="+mn-cs"/>
        </a:defRPr>
      </a:lvl4pPr>
      <a:lvl5pPr marL="1421494" indent="-156804" algn="l" defTabSz="631613" rtl="0" eaLnBrk="0" fontAlgn="base" hangingPunct="0">
        <a:spcBef>
          <a:spcPct val="20000"/>
        </a:spcBef>
        <a:spcAft>
          <a:spcPct val="0"/>
        </a:spcAft>
        <a:buFont typeface="Arial" panose="020B0604020202020204" pitchFamily="34" charset="0"/>
        <a:buChar char="»"/>
        <a:defRPr kumimoji="1" kern="1200">
          <a:solidFill>
            <a:schemeClr val="tx1"/>
          </a:solidFill>
          <a:latin typeface="+mn-lt"/>
          <a:ea typeface="+mn-ea"/>
          <a:cs typeface="+mn-cs"/>
        </a:defRPr>
      </a:lvl5pPr>
      <a:lvl6pPr marL="1740484" indent="-158226" algn="l" defTabSz="632903" rtl="0" eaLnBrk="1" latinLnBrk="0" hangingPunct="1">
        <a:spcBef>
          <a:spcPct val="20000"/>
        </a:spcBef>
        <a:buFont typeface="Arial" pitchFamily="34" charset="0"/>
        <a:buChar char="•"/>
        <a:defRPr kumimoji="1" sz="1385" kern="1200">
          <a:solidFill>
            <a:schemeClr val="tx1"/>
          </a:solidFill>
          <a:latin typeface="+mn-lt"/>
          <a:ea typeface="+mn-ea"/>
          <a:cs typeface="+mn-cs"/>
        </a:defRPr>
      </a:lvl6pPr>
      <a:lvl7pPr marL="2056936" indent="-158226" algn="l" defTabSz="632903" rtl="0" eaLnBrk="1" latinLnBrk="0" hangingPunct="1">
        <a:spcBef>
          <a:spcPct val="20000"/>
        </a:spcBef>
        <a:buFont typeface="Arial" pitchFamily="34" charset="0"/>
        <a:buChar char="•"/>
        <a:defRPr kumimoji="1" sz="1385" kern="1200">
          <a:solidFill>
            <a:schemeClr val="tx1"/>
          </a:solidFill>
          <a:latin typeface="+mn-lt"/>
          <a:ea typeface="+mn-ea"/>
          <a:cs typeface="+mn-cs"/>
        </a:defRPr>
      </a:lvl7pPr>
      <a:lvl8pPr marL="2373388" indent="-158226" algn="l" defTabSz="632903" rtl="0" eaLnBrk="1" latinLnBrk="0" hangingPunct="1">
        <a:spcBef>
          <a:spcPct val="20000"/>
        </a:spcBef>
        <a:buFont typeface="Arial" pitchFamily="34" charset="0"/>
        <a:buChar char="•"/>
        <a:defRPr kumimoji="1" sz="1385" kern="1200">
          <a:solidFill>
            <a:schemeClr val="tx1"/>
          </a:solidFill>
          <a:latin typeface="+mn-lt"/>
          <a:ea typeface="+mn-ea"/>
          <a:cs typeface="+mn-cs"/>
        </a:defRPr>
      </a:lvl8pPr>
      <a:lvl9pPr marL="2689840" indent="-158226" algn="l" defTabSz="632903" rtl="0" eaLnBrk="1" latinLnBrk="0" hangingPunct="1">
        <a:spcBef>
          <a:spcPct val="20000"/>
        </a:spcBef>
        <a:buFont typeface="Arial" pitchFamily="34" charset="0"/>
        <a:buChar char="•"/>
        <a:defRPr kumimoji="1" sz="1385" kern="1200">
          <a:solidFill>
            <a:schemeClr val="tx1"/>
          </a:solidFill>
          <a:latin typeface="+mn-lt"/>
          <a:ea typeface="+mn-ea"/>
          <a:cs typeface="+mn-cs"/>
        </a:defRPr>
      </a:lvl9pPr>
    </p:bodyStyle>
    <p:otherStyle>
      <a:defPPr>
        <a:defRPr lang="ja-JP"/>
      </a:defPPr>
      <a:lvl1pPr marL="0" algn="l" defTabSz="632903" rtl="0" eaLnBrk="1" latinLnBrk="0" hangingPunct="1">
        <a:defRPr kumimoji="1" sz="1246" kern="1200">
          <a:solidFill>
            <a:schemeClr val="tx1"/>
          </a:solidFill>
          <a:latin typeface="+mn-lt"/>
          <a:ea typeface="+mn-ea"/>
          <a:cs typeface="+mn-cs"/>
        </a:defRPr>
      </a:lvl1pPr>
      <a:lvl2pPr marL="316453" algn="l" defTabSz="632903" rtl="0" eaLnBrk="1" latinLnBrk="0" hangingPunct="1">
        <a:defRPr kumimoji="1" sz="1246" kern="1200">
          <a:solidFill>
            <a:schemeClr val="tx1"/>
          </a:solidFill>
          <a:latin typeface="+mn-lt"/>
          <a:ea typeface="+mn-ea"/>
          <a:cs typeface="+mn-cs"/>
        </a:defRPr>
      </a:lvl2pPr>
      <a:lvl3pPr marL="632903" algn="l" defTabSz="632903" rtl="0" eaLnBrk="1" latinLnBrk="0" hangingPunct="1">
        <a:defRPr kumimoji="1" sz="1246" kern="1200">
          <a:solidFill>
            <a:schemeClr val="tx1"/>
          </a:solidFill>
          <a:latin typeface="+mn-lt"/>
          <a:ea typeface="+mn-ea"/>
          <a:cs typeface="+mn-cs"/>
        </a:defRPr>
      </a:lvl3pPr>
      <a:lvl4pPr marL="949356" algn="l" defTabSz="632903" rtl="0" eaLnBrk="1" latinLnBrk="0" hangingPunct="1">
        <a:defRPr kumimoji="1" sz="1246" kern="1200">
          <a:solidFill>
            <a:schemeClr val="tx1"/>
          </a:solidFill>
          <a:latin typeface="+mn-lt"/>
          <a:ea typeface="+mn-ea"/>
          <a:cs typeface="+mn-cs"/>
        </a:defRPr>
      </a:lvl4pPr>
      <a:lvl5pPr marL="1265806" algn="l" defTabSz="632903" rtl="0" eaLnBrk="1" latinLnBrk="0" hangingPunct="1">
        <a:defRPr kumimoji="1" sz="1246" kern="1200">
          <a:solidFill>
            <a:schemeClr val="tx1"/>
          </a:solidFill>
          <a:latin typeface="+mn-lt"/>
          <a:ea typeface="+mn-ea"/>
          <a:cs typeface="+mn-cs"/>
        </a:defRPr>
      </a:lvl5pPr>
      <a:lvl6pPr marL="1582259" algn="l" defTabSz="632903" rtl="0" eaLnBrk="1" latinLnBrk="0" hangingPunct="1">
        <a:defRPr kumimoji="1" sz="1246" kern="1200">
          <a:solidFill>
            <a:schemeClr val="tx1"/>
          </a:solidFill>
          <a:latin typeface="+mn-lt"/>
          <a:ea typeface="+mn-ea"/>
          <a:cs typeface="+mn-cs"/>
        </a:defRPr>
      </a:lvl6pPr>
      <a:lvl7pPr marL="1898711" algn="l" defTabSz="632903" rtl="0" eaLnBrk="1" latinLnBrk="0" hangingPunct="1">
        <a:defRPr kumimoji="1" sz="1246" kern="1200">
          <a:solidFill>
            <a:schemeClr val="tx1"/>
          </a:solidFill>
          <a:latin typeface="+mn-lt"/>
          <a:ea typeface="+mn-ea"/>
          <a:cs typeface="+mn-cs"/>
        </a:defRPr>
      </a:lvl7pPr>
      <a:lvl8pPr marL="2215162" algn="l" defTabSz="632903" rtl="0" eaLnBrk="1" latinLnBrk="0" hangingPunct="1">
        <a:defRPr kumimoji="1" sz="1246" kern="1200">
          <a:solidFill>
            <a:schemeClr val="tx1"/>
          </a:solidFill>
          <a:latin typeface="+mn-lt"/>
          <a:ea typeface="+mn-ea"/>
          <a:cs typeface="+mn-cs"/>
        </a:defRPr>
      </a:lvl8pPr>
      <a:lvl9pPr marL="2531614" algn="l" defTabSz="632903" rtl="0" eaLnBrk="1" latinLnBrk="0" hangingPunct="1">
        <a:defRPr kumimoji="1" sz="1246"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5123" name="Rectangle 3"/>
          <p:cNvSpPr>
            <a:spLocks noGrp="1" noChangeArrowheads="1"/>
          </p:cNvSpPr>
          <p:nvPr>
            <p:ph type="body" idx="1"/>
          </p:nvPr>
        </p:nvSpPr>
        <p:spPr bwMode="auto">
          <a:xfrm>
            <a:off x="457200" y="1600205"/>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lnSpc>
                <a:spcPct val="100000"/>
              </a:lnSpc>
              <a:spcBef>
                <a:spcPct val="0"/>
              </a:spcBef>
              <a:defRPr sz="1292">
                <a:solidFill>
                  <a:srgbClr val="000000"/>
                </a:solidFill>
                <a:latin typeface="Arial" charset="0"/>
                <a:ea typeface="ＭＳ Ｐゴシック" pitchFamily="50" charset="-128"/>
              </a:defRPr>
            </a:lvl1pPr>
          </a:lstStyle>
          <a:p>
            <a:pPr>
              <a:defRPr/>
            </a:pPr>
            <a:fld id="{D3693552-36DB-43AD-896A-B3E560975224}" type="datetime1">
              <a:rPr lang="ja-JP" altLang="en-US" smtClean="0"/>
              <a:pPr>
                <a:defRPr/>
              </a:pPr>
              <a:t>2023/11/8</a:t>
            </a:fld>
            <a:endParaRPr lang="en-US" altLang="ja-JP"/>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lnSpc>
                <a:spcPct val="100000"/>
              </a:lnSpc>
              <a:spcBef>
                <a:spcPct val="0"/>
              </a:spcBef>
              <a:defRPr sz="1292">
                <a:solidFill>
                  <a:srgbClr val="000000"/>
                </a:solidFill>
                <a:latin typeface="Arial" charset="0"/>
                <a:ea typeface="ＭＳ Ｐゴシック" pitchFamily="50" charset="-128"/>
              </a:defRPr>
            </a:lvl1pPr>
          </a:lstStyle>
          <a:p>
            <a:pPr>
              <a:defRPr/>
            </a:pPr>
            <a:endParaRPr lang="en-US" altLang="ja-JP"/>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lnSpc>
                <a:spcPct val="100000"/>
              </a:lnSpc>
              <a:spcBef>
                <a:spcPct val="0"/>
              </a:spcBef>
              <a:defRPr sz="1292">
                <a:solidFill>
                  <a:srgbClr val="000000"/>
                </a:solidFill>
                <a:latin typeface="Arial" panose="020B0604020202020204" pitchFamily="34" charset="0"/>
                <a:ea typeface="ＭＳ Ｐゴシック" panose="020B0600070205080204" pitchFamily="50" charset="-128"/>
              </a:defRPr>
            </a:lvl1pPr>
          </a:lstStyle>
          <a:p>
            <a:pPr>
              <a:defRPr/>
            </a:pPr>
            <a:fld id="{6585E1BE-3D58-4E12-B00F-8A7F59A55956}" type="slidenum">
              <a:rPr lang="en-US" altLang="ja-JP"/>
              <a:pPr>
                <a:defRPr/>
              </a:pPr>
              <a:t>‹#›</a:t>
            </a:fld>
            <a:endParaRPr lang="en-US" altLang="ja-JP"/>
          </a:p>
        </p:txBody>
      </p:sp>
    </p:spTree>
    <p:extLst>
      <p:ext uri="{BB962C8B-B14F-4D97-AF65-F5344CB8AC3E}">
        <p14:creationId xmlns:p14="http://schemas.microsoft.com/office/powerpoint/2010/main" val="1720843395"/>
      </p:ext>
    </p:extLst>
  </p:cSld>
  <p:clrMap bg1="lt1" tx1="dk1" bg2="lt2" tx2="dk2" accent1="accent1" accent2="accent2" accent3="accent3" accent4="accent4" accent5="accent5" accent6="accent6" hlink="hlink" folHlink="folHlink"/>
  <p:sldLayoutIdLst>
    <p:sldLayoutId id="2147483960" r:id="rId1"/>
    <p:sldLayoutId id="2147483961" r:id="rId2"/>
    <p:sldLayoutId id="2147483962" r:id="rId3"/>
    <p:sldLayoutId id="2147483963" r:id="rId4"/>
    <p:sldLayoutId id="2147483964" r:id="rId5"/>
    <p:sldLayoutId id="2147483965" r:id="rId6"/>
    <p:sldLayoutId id="2147483966" r:id="rId7"/>
    <p:sldLayoutId id="2147483967" r:id="rId8"/>
    <p:sldLayoutId id="2147483968" r:id="rId9"/>
    <p:sldLayoutId id="2147483969" r:id="rId10"/>
    <p:sldLayoutId id="2147483970" r:id="rId11"/>
    <p:sldLayoutId id="2147483971" r:id="rId12"/>
    <p:sldLayoutId id="2147483972" r:id="rId13"/>
    <p:sldLayoutId id="2147483973" r:id="rId14"/>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xStyles>
    <p:titleStyle>
      <a:lvl1pPr algn="ctr" rtl="0" eaLnBrk="0" fontAlgn="base" hangingPunct="0">
        <a:spcBef>
          <a:spcPct val="0"/>
        </a:spcBef>
        <a:spcAft>
          <a:spcPct val="0"/>
        </a:spcAft>
        <a:defRPr kumimoji="1" sz="4063">
          <a:solidFill>
            <a:schemeClr val="tx2"/>
          </a:solidFill>
          <a:latin typeface="+mj-lt"/>
          <a:ea typeface="+mj-ea"/>
          <a:cs typeface="+mj-cs"/>
        </a:defRPr>
      </a:lvl1pPr>
      <a:lvl2pPr algn="ctr" rtl="0" eaLnBrk="0" fontAlgn="base" hangingPunct="0">
        <a:spcBef>
          <a:spcPct val="0"/>
        </a:spcBef>
        <a:spcAft>
          <a:spcPct val="0"/>
        </a:spcAft>
        <a:defRPr kumimoji="1" sz="4063">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063">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063">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063">
          <a:solidFill>
            <a:schemeClr val="tx2"/>
          </a:solidFill>
          <a:latin typeface="Arial" charset="0"/>
          <a:ea typeface="ＭＳ Ｐゴシック" pitchFamily="50" charset="-128"/>
        </a:defRPr>
      </a:lvl5pPr>
      <a:lvl6pPr marL="422052" algn="ctr" rtl="0" fontAlgn="base">
        <a:spcBef>
          <a:spcPct val="0"/>
        </a:spcBef>
        <a:spcAft>
          <a:spcPct val="0"/>
        </a:spcAft>
        <a:defRPr kumimoji="1" sz="4063">
          <a:solidFill>
            <a:schemeClr val="tx2"/>
          </a:solidFill>
          <a:latin typeface="Arial" charset="0"/>
          <a:ea typeface="ＭＳ Ｐゴシック" pitchFamily="50" charset="-128"/>
        </a:defRPr>
      </a:lvl6pPr>
      <a:lvl7pPr marL="844104" algn="ctr" rtl="0" fontAlgn="base">
        <a:spcBef>
          <a:spcPct val="0"/>
        </a:spcBef>
        <a:spcAft>
          <a:spcPct val="0"/>
        </a:spcAft>
        <a:defRPr kumimoji="1" sz="4063">
          <a:solidFill>
            <a:schemeClr val="tx2"/>
          </a:solidFill>
          <a:latin typeface="Arial" charset="0"/>
          <a:ea typeface="ＭＳ Ｐゴシック" pitchFamily="50" charset="-128"/>
        </a:defRPr>
      </a:lvl7pPr>
      <a:lvl8pPr marL="1266155" algn="ctr" rtl="0" fontAlgn="base">
        <a:spcBef>
          <a:spcPct val="0"/>
        </a:spcBef>
        <a:spcAft>
          <a:spcPct val="0"/>
        </a:spcAft>
        <a:defRPr kumimoji="1" sz="4063">
          <a:solidFill>
            <a:schemeClr val="tx2"/>
          </a:solidFill>
          <a:latin typeface="Arial" charset="0"/>
          <a:ea typeface="ＭＳ Ｐゴシック" pitchFamily="50" charset="-128"/>
        </a:defRPr>
      </a:lvl8pPr>
      <a:lvl9pPr marL="1688208" algn="ctr" rtl="0" fontAlgn="base">
        <a:spcBef>
          <a:spcPct val="0"/>
        </a:spcBef>
        <a:spcAft>
          <a:spcPct val="0"/>
        </a:spcAft>
        <a:defRPr kumimoji="1" sz="4063">
          <a:solidFill>
            <a:schemeClr val="tx2"/>
          </a:solidFill>
          <a:latin typeface="Arial" charset="0"/>
          <a:ea typeface="ＭＳ Ｐゴシック" pitchFamily="50" charset="-128"/>
        </a:defRPr>
      </a:lvl9pPr>
    </p:titleStyle>
    <p:bodyStyle>
      <a:lvl1pPr marL="316538" indent="-316538" algn="l" rtl="0" eaLnBrk="0" fontAlgn="base" hangingPunct="0">
        <a:spcBef>
          <a:spcPct val="20000"/>
        </a:spcBef>
        <a:spcAft>
          <a:spcPct val="0"/>
        </a:spcAft>
        <a:buChar char="•"/>
        <a:defRPr kumimoji="1" sz="2954">
          <a:solidFill>
            <a:schemeClr val="tx1"/>
          </a:solidFill>
          <a:latin typeface="+mn-lt"/>
          <a:ea typeface="+mn-ea"/>
          <a:cs typeface="+mn-cs"/>
        </a:defRPr>
      </a:lvl1pPr>
      <a:lvl2pPr marL="685835" indent="-263782" algn="l" rtl="0" eaLnBrk="0" fontAlgn="base" hangingPunct="0">
        <a:spcBef>
          <a:spcPct val="20000"/>
        </a:spcBef>
        <a:spcAft>
          <a:spcPct val="0"/>
        </a:spcAft>
        <a:buChar char="–"/>
        <a:defRPr kumimoji="1" sz="2585">
          <a:solidFill>
            <a:schemeClr val="tx1"/>
          </a:solidFill>
          <a:latin typeface="+mn-lt"/>
          <a:ea typeface="+mn-ea"/>
        </a:defRPr>
      </a:lvl2pPr>
      <a:lvl3pPr marL="1055129" indent="-211026" algn="l" rtl="0" eaLnBrk="0" fontAlgn="base" hangingPunct="0">
        <a:spcBef>
          <a:spcPct val="20000"/>
        </a:spcBef>
        <a:spcAft>
          <a:spcPct val="0"/>
        </a:spcAft>
        <a:buChar char="•"/>
        <a:defRPr kumimoji="1" sz="2215">
          <a:solidFill>
            <a:schemeClr val="tx1"/>
          </a:solidFill>
          <a:latin typeface="+mn-lt"/>
          <a:ea typeface="+mn-ea"/>
        </a:defRPr>
      </a:lvl3pPr>
      <a:lvl4pPr marL="1477182" indent="-211026" algn="l" rtl="0" eaLnBrk="0" fontAlgn="base" hangingPunct="0">
        <a:spcBef>
          <a:spcPct val="20000"/>
        </a:spcBef>
        <a:spcAft>
          <a:spcPct val="0"/>
        </a:spcAft>
        <a:buChar char="–"/>
        <a:defRPr kumimoji="1" sz="1846">
          <a:solidFill>
            <a:schemeClr val="tx1"/>
          </a:solidFill>
          <a:latin typeface="+mn-lt"/>
          <a:ea typeface="+mn-ea"/>
        </a:defRPr>
      </a:lvl4pPr>
      <a:lvl5pPr marL="1899234" indent="-211026" algn="l" rtl="0" eaLnBrk="0" fontAlgn="base" hangingPunct="0">
        <a:spcBef>
          <a:spcPct val="20000"/>
        </a:spcBef>
        <a:spcAft>
          <a:spcPct val="0"/>
        </a:spcAft>
        <a:buChar char="»"/>
        <a:defRPr kumimoji="1" sz="1846">
          <a:solidFill>
            <a:schemeClr val="tx1"/>
          </a:solidFill>
          <a:latin typeface="+mn-lt"/>
          <a:ea typeface="+mn-ea"/>
        </a:defRPr>
      </a:lvl5pPr>
      <a:lvl6pPr marL="2321285" indent="-211026" algn="l" rtl="0" fontAlgn="base">
        <a:spcBef>
          <a:spcPct val="20000"/>
        </a:spcBef>
        <a:spcAft>
          <a:spcPct val="0"/>
        </a:spcAft>
        <a:buChar char="»"/>
        <a:defRPr kumimoji="1" sz="1846">
          <a:solidFill>
            <a:schemeClr val="tx1"/>
          </a:solidFill>
          <a:latin typeface="+mn-lt"/>
          <a:ea typeface="+mn-ea"/>
        </a:defRPr>
      </a:lvl6pPr>
      <a:lvl7pPr marL="2743337" indent="-211026" algn="l" rtl="0" fontAlgn="base">
        <a:spcBef>
          <a:spcPct val="20000"/>
        </a:spcBef>
        <a:spcAft>
          <a:spcPct val="0"/>
        </a:spcAft>
        <a:buChar char="»"/>
        <a:defRPr kumimoji="1" sz="1846">
          <a:solidFill>
            <a:schemeClr val="tx1"/>
          </a:solidFill>
          <a:latin typeface="+mn-lt"/>
          <a:ea typeface="+mn-ea"/>
        </a:defRPr>
      </a:lvl7pPr>
      <a:lvl8pPr marL="3165389" indent="-211026" algn="l" rtl="0" fontAlgn="base">
        <a:spcBef>
          <a:spcPct val="20000"/>
        </a:spcBef>
        <a:spcAft>
          <a:spcPct val="0"/>
        </a:spcAft>
        <a:buChar char="»"/>
        <a:defRPr kumimoji="1" sz="1846">
          <a:solidFill>
            <a:schemeClr val="tx1"/>
          </a:solidFill>
          <a:latin typeface="+mn-lt"/>
          <a:ea typeface="+mn-ea"/>
        </a:defRPr>
      </a:lvl8pPr>
      <a:lvl9pPr marL="3587441" indent="-211026" algn="l" rtl="0" fontAlgn="base">
        <a:spcBef>
          <a:spcPct val="20000"/>
        </a:spcBef>
        <a:spcAft>
          <a:spcPct val="0"/>
        </a:spcAft>
        <a:buChar char="»"/>
        <a:defRPr kumimoji="1" sz="1846">
          <a:solidFill>
            <a:schemeClr val="tx1"/>
          </a:solidFill>
          <a:latin typeface="+mn-lt"/>
          <a:ea typeface="+mn-ea"/>
        </a:defRPr>
      </a:lvl9pPr>
    </p:bodyStyle>
    <p:otherStyle>
      <a:defPPr>
        <a:defRPr lang="ja-JP"/>
      </a:defPPr>
      <a:lvl1pPr marL="0" algn="l" defTabSz="844104" rtl="0" eaLnBrk="1" latinLnBrk="0" hangingPunct="1">
        <a:defRPr kumimoji="1" sz="1662" kern="1200">
          <a:solidFill>
            <a:schemeClr val="tx1"/>
          </a:solidFill>
          <a:latin typeface="+mn-lt"/>
          <a:ea typeface="+mn-ea"/>
          <a:cs typeface="+mn-cs"/>
        </a:defRPr>
      </a:lvl1pPr>
      <a:lvl2pPr marL="422052" algn="l" defTabSz="844104" rtl="0" eaLnBrk="1" latinLnBrk="0" hangingPunct="1">
        <a:defRPr kumimoji="1" sz="1662" kern="1200">
          <a:solidFill>
            <a:schemeClr val="tx1"/>
          </a:solidFill>
          <a:latin typeface="+mn-lt"/>
          <a:ea typeface="+mn-ea"/>
          <a:cs typeface="+mn-cs"/>
        </a:defRPr>
      </a:lvl2pPr>
      <a:lvl3pPr marL="844104" algn="l" defTabSz="844104" rtl="0" eaLnBrk="1" latinLnBrk="0" hangingPunct="1">
        <a:defRPr kumimoji="1" sz="1662" kern="1200">
          <a:solidFill>
            <a:schemeClr val="tx1"/>
          </a:solidFill>
          <a:latin typeface="+mn-lt"/>
          <a:ea typeface="+mn-ea"/>
          <a:cs typeface="+mn-cs"/>
        </a:defRPr>
      </a:lvl3pPr>
      <a:lvl4pPr marL="1266155" algn="l" defTabSz="844104" rtl="0" eaLnBrk="1" latinLnBrk="0" hangingPunct="1">
        <a:defRPr kumimoji="1" sz="1662" kern="1200">
          <a:solidFill>
            <a:schemeClr val="tx1"/>
          </a:solidFill>
          <a:latin typeface="+mn-lt"/>
          <a:ea typeface="+mn-ea"/>
          <a:cs typeface="+mn-cs"/>
        </a:defRPr>
      </a:lvl4pPr>
      <a:lvl5pPr marL="1688208" algn="l" defTabSz="844104" rtl="0" eaLnBrk="1" latinLnBrk="0" hangingPunct="1">
        <a:defRPr kumimoji="1" sz="1662" kern="1200">
          <a:solidFill>
            <a:schemeClr val="tx1"/>
          </a:solidFill>
          <a:latin typeface="+mn-lt"/>
          <a:ea typeface="+mn-ea"/>
          <a:cs typeface="+mn-cs"/>
        </a:defRPr>
      </a:lvl5pPr>
      <a:lvl6pPr marL="2110259" algn="l" defTabSz="844104" rtl="0" eaLnBrk="1" latinLnBrk="0" hangingPunct="1">
        <a:defRPr kumimoji="1" sz="1662" kern="1200">
          <a:solidFill>
            <a:schemeClr val="tx1"/>
          </a:solidFill>
          <a:latin typeface="+mn-lt"/>
          <a:ea typeface="+mn-ea"/>
          <a:cs typeface="+mn-cs"/>
        </a:defRPr>
      </a:lvl6pPr>
      <a:lvl7pPr marL="2532312" algn="l" defTabSz="844104" rtl="0" eaLnBrk="1" latinLnBrk="0" hangingPunct="1">
        <a:defRPr kumimoji="1" sz="1662" kern="1200">
          <a:solidFill>
            <a:schemeClr val="tx1"/>
          </a:solidFill>
          <a:latin typeface="+mn-lt"/>
          <a:ea typeface="+mn-ea"/>
          <a:cs typeface="+mn-cs"/>
        </a:defRPr>
      </a:lvl7pPr>
      <a:lvl8pPr marL="2954363" algn="l" defTabSz="844104" rtl="0" eaLnBrk="1" latinLnBrk="0" hangingPunct="1">
        <a:defRPr kumimoji="1" sz="1662" kern="1200">
          <a:solidFill>
            <a:schemeClr val="tx1"/>
          </a:solidFill>
          <a:latin typeface="+mn-lt"/>
          <a:ea typeface="+mn-ea"/>
          <a:cs typeface="+mn-cs"/>
        </a:defRPr>
      </a:lvl8pPr>
      <a:lvl9pPr marL="3376415" algn="l" defTabSz="844104" rtl="0" eaLnBrk="1" latinLnBrk="0" hangingPunct="1">
        <a:defRPr kumimoji="1" sz="1662"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A60F37E0-1A15-4BC0-909B-031A9A605BA0}" type="datetime1">
              <a:rPr lang="ja-JP" altLang="en-US" smtClean="0">
                <a:solidFill>
                  <a:prstClr val="black">
                    <a:tint val="75000"/>
                  </a:prstClr>
                </a:solidFill>
                <a:latin typeface="Calibri"/>
              </a:rPr>
              <a:pPr fontAlgn="auto">
                <a:spcBef>
                  <a:spcPts val="0"/>
                </a:spcBef>
                <a:spcAft>
                  <a:spcPts val="0"/>
                </a:spcAft>
              </a:pPr>
              <a:t>2023/11/8</a:t>
            </a:fld>
            <a:endParaRPr lang="ja-JP" altLang="en-US">
              <a:solidFill>
                <a:prstClr val="black">
                  <a:tint val="75000"/>
                </a:prstClr>
              </a:solidFill>
              <a:latin typeface="Calibri"/>
            </a:endParaRPr>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r>
              <a:rPr lang="ja-JP" altLang="en-US">
                <a:solidFill>
                  <a:prstClr val="black">
                    <a:tint val="75000"/>
                  </a:prstClr>
                </a:solidFill>
                <a:latin typeface="Calibri"/>
              </a:rPr>
              <a:t>認知症教育プログラム</a:t>
            </a:r>
            <a:r>
              <a:rPr lang="en-US" altLang="ja-JP">
                <a:solidFill>
                  <a:prstClr val="black">
                    <a:tint val="75000"/>
                  </a:prstClr>
                </a:solidFill>
                <a:latin typeface="Calibri"/>
              </a:rPr>
              <a:t>β</a:t>
            </a:r>
            <a:r>
              <a:rPr lang="ja-JP" altLang="en-US">
                <a:solidFill>
                  <a:prstClr val="black">
                    <a:tint val="75000"/>
                  </a:prstClr>
                </a:solidFill>
                <a:latin typeface="Calibri"/>
              </a:rPr>
              <a:t>　</a:t>
            </a:r>
            <a:r>
              <a:rPr lang="en-US" altLang="ja-JP">
                <a:solidFill>
                  <a:prstClr val="black">
                    <a:tint val="75000"/>
                  </a:prstClr>
                </a:solidFill>
                <a:latin typeface="Calibri"/>
              </a:rPr>
              <a:t>Ver.1.1</a:t>
            </a:r>
            <a:endParaRPr lang="ja-JP" altLang="en-US">
              <a:solidFill>
                <a:prstClr val="black">
                  <a:tint val="75000"/>
                </a:prstClr>
              </a:solidFill>
              <a:latin typeface="Calibri"/>
            </a:endParaRPr>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2DE4691A-696D-4AA3-B921-C52E33D84B61}" type="slidenum">
              <a:rPr lang="ja-JP" altLang="en-US" smtClean="0">
                <a:solidFill>
                  <a:prstClr val="black">
                    <a:tint val="75000"/>
                  </a:prstClr>
                </a:solidFill>
                <a:latin typeface="Calibri"/>
              </a:rPr>
              <a:pPr fontAlgn="auto">
                <a:spcBef>
                  <a:spcPts val="0"/>
                </a:spcBef>
                <a:spcAft>
                  <a:spcPts val="0"/>
                </a:spcAft>
              </a:pPr>
              <a:t>‹#›</a:t>
            </a:fld>
            <a:endParaRPr lang="ja-JP" altLang="en-US">
              <a:solidFill>
                <a:prstClr val="black">
                  <a:tint val="75000"/>
                </a:prstClr>
              </a:solidFill>
              <a:latin typeface="Calibri"/>
            </a:endParaRPr>
          </a:p>
        </p:txBody>
      </p:sp>
    </p:spTree>
    <p:extLst>
      <p:ext uri="{BB962C8B-B14F-4D97-AF65-F5344CB8AC3E}">
        <p14:creationId xmlns:p14="http://schemas.microsoft.com/office/powerpoint/2010/main" val="1036577612"/>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hf sldNum="0" hd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タイトル プレースホルダ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3" tIns="45707" rIns="91413" bIns="45707" numCol="1" anchor="ctr" anchorCtr="0" compatLnSpc="1">
            <a:prstTxWarp prst="textNoShape">
              <a:avLst/>
            </a:prstTxWarp>
          </a:bodyPr>
          <a:lstStyle/>
          <a:p>
            <a:pPr lvl="0"/>
            <a:r>
              <a:rPr lang="ja-JP" altLang="en-US"/>
              <a:t>マスタ タイトルの書式設定</a:t>
            </a:r>
          </a:p>
        </p:txBody>
      </p:sp>
      <p:sp>
        <p:nvSpPr>
          <p:cNvPr id="9219" name="テキスト プレースホルダ 2"/>
          <p:cNvSpPr>
            <a:spLocks noGrp="1"/>
          </p:cNvSpPr>
          <p:nvPr>
            <p:ph type="body" idx="1"/>
          </p:nvPr>
        </p:nvSpPr>
        <p:spPr bwMode="auto">
          <a:xfrm>
            <a:off x="457200" y="1600201"/>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3" tIns="45707" rIns="91413" bIns="45707"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2"/>
          </p:nvPr>
        </p:nvSpPr>
        <p:spPr>
          <a:xfrm>
            <a:off x="457200" y="6356351"/>
            <a:ext cx="2133600" cy="365125"/>
          </a:xfrm>
          <a:prstGeom prst="rect">
            <a:avLst/>
          </a:prstGeom>
        </p:spPr>
        <p:txBody>
          <a:bodyPr vert="horz" lIns="91413" tIns="45707" rIns="91413" bIns="45707" rtlCol="0" anchor="ctr"/>
          <a:lstStyle>
            <a:lvl1pPr algn="l" defTabSz="632888" eaLnBrk="1" fontAlgn="auto" hangingPunct="1">
              <a:spcBef>
                <a:spcPts val="0"/>
              </a:spcBef>
              <a:spcAft>
                <a:spcPts val="0"/>
              </a:spcAft>
              <a:defRPr sz="831">
                <a:solidFill>
                  <a:prstClr val="black">
                    <a:tint val="75000"/>
                  </a:prstClr>
                </a:solidFill>
                <a:latin typeface="Calibri"/>
                <a:ea typeface="ＭＳ Ｐゴシック" panose="020B0600070205080204" pitchFamily="50" charset="-128"/>
              </a:defRPr>
            </a:lvl1pPr>
          </a:lstStyle>
          <a:p>
            <a:pPr>
              <a:defRPr/>
            </a:pPr>
            <a:endParaRPr lang="ja-JP" altLang="en-US"/>
          </a:p>
        </p:txBody>
      </p:sp>
      <p:sp>
        <p:nvSpPr>
          <p:cNvPr id="5" name="フッター プレースホルダ 4"/>
          <p:cNvSpPr>
            <a:spLocks noGrp="1"/>
          </p:cNvSpPr>
          <p:nvPr>
            <p:ph type="ftr" sz="quarter" idx="3"/>
          </p:nvPr>
        </p:nvSpPr>
        <p:spPr>
          <a:xfrm>
            <a:off x="3124200" y="6356351"/>
            <a:ext cx="2895600" cy="365125"/>
          </a:xfrm>
          <a:prstGeom prst="rect">
            <a:avLst/>
          </a:prstGeom>
        </p:spPr>
        <p:txBody>
          <a:bodyPr vert="horz" lIns="91413" tIns="45707" rIns="91413" bIns="45707" rtlCol="0" anchor="ctr"/>
          <a:lstStyle>
            <a:lvl1pPr algn="ctr" defTabSz="632888" eaLnBrk="1" fontAlgn="auto" hangingPunct="1">
              <a:spcBef>
                <a:spcPts val="0"/>
              </a:spcBef>
              <a:spcAft>
                <a:spcPts val="0"/>
              </a:spcAft>
              <a:defRPr sz="831">
                <a:solidFill>
                  <a:prstClr val="black">
                    <a:tint val="75000"/>
                  </a:prstClr>
                </a:solidFill>
                <a:latin typeface="Calibri"/>
                <a:ea typeface="ＭＳ Ｐゴシック" panose="020B0600070205080204" pitchFamily="50" charset="-128"/>
              </a:defRPr>
            </a:lvl1pPr>
          </a:lstStyle>
          <a:p>
            <a:pPr>
              <a:defRPr/>
            </a:pPr>
            <a:endParaRPr lang="ja-JP" altLang="en-US"/>
          </a:p>
        </p:txBody>
      </p:sp>
      <p:sp>
        <p:nvSpPr>
          <p:cNvPr id="6" name="スライド番号プレースホルダ 5"/>
          <p:cNvSpPr>
            <a:spLocks noGrp="1"/>
          </p:cNvSpPr>
          <p:nvPr>
            <p:ph type="sldNum" sz="quarter" idx="4"/>
          </p:nvPr>
        </p:nvSpPr>
        <p:spPr>
          <a:xfrm>
            <a:off x="7010400" y="6492876"/>
            <a:ext cx="2133600" cy="365125"/>
          </a:xfrm>
          <a:prstGeom prst="rect">
            <a:avLst/>
          </a:prstGeom>
        </p:spPr>
        <p:txBody>
          <a:bodyPr vert="horz" wrap="square" lIns="91413" tIns="45707" rIns="91413" bIns="45707" numCol="1" anchor="ctr" anchorCtr="0" compatLnSpc="1">
            <a:prstTxWarp prst="textNoShape">
              <a:avLst/>
            </a:prstTxWarp>
          </a:bodyPr>
          <a:lstStyle>
            <a:lvl1pPr algn="r" defTabSz="632238" eaLnBrk="1" hangingPunct="1">
              <a:defRPr sz="825">
                <a:solidFill>
                  <a:srgbClr val="898989"/>
                </a:solidFill>
                <a:latin typeface="Calibri" panose="020F0502020204030204" pitchFamily="34" charset="0"/>
                <a:ea typeface="ＭＳ Ｐゴシック" panose="020B0600070205080204" pitchFamily="50" charset="-128"/>
              </a:defRPr>
            </a:lvl1pPr>
          </a:lstStyle>
          <a:p>
            <a:pPr>
              <a:defRPr/>
            </a:pPr>
            <a:fld id="{87446105-43A3-4169-9B1C-0F8F68EF1510}" type="slidenum">
              <a:rPr lang="ja-JP" altLang="en-US"/>
              <a:pPr>
                <a:defRPr/>
              </a:pPr>
              <a:t>‹#›</a:t>
            </a:fld>
            <a:endParaRPr lang="ja-JP" altLang="en-US"/>
          </a:p>
        </p:txBody>
      </p:sp>
    </p:spTree>
    <p:extLst>
      <p:ext uri="{BB962C8B-B14F-4D97-AF65-F5344CB8AC3E}">
        <p14:creationId xmlns:p14="http://schemas.microsoft.com/office/powerpoint/2010/main" val="1736531733"/>
      </p:ext>
    </p:extLst>
  </p:cSld>
  <p:clrMap bg1="lt1" tx1="dk1" bg2="lt2" tx2="dk2" accent1="accent1" accent2="accent2" accent3="accent3" accent4="accent4" accent5="accent5" accent6="accent6" hlink="hlink" folHlink="folHlink"/>
  <p:sldLayoutIdLst>
    <p:sldLayoutId id="2147483975" r:id="rId1"/>
    <p:sldLayoutId id="2147483976" r:id="rId2"/>
    <p:sldLayoutId id="2147483977" r:id="rId3"/>
    <p:sldLayoutId id="2147483978" r:id="rId4"/>
    <p:sldLayoutId id="2147483979" r:id="rId5"/>
    <p:sldLayoutId id="2147483980" r:id="rId6"/>
    <p:sldLayoutId id="2147483981" r:id="rId7"/>
    <p:sldLayoutId id="2147483982" r:id="rId8"/>
    <p:sldLayoutId id="2147483983" r:id="rId9"/>
    <p:sldLayoutId id="2147483984" r:id="rId10"/>
    <p:sldLayoutId id="2147483985" r:id="rId11"/>
    <p:sldLayoutId id="2147483986" r:id="rId12"/>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ftr="0" dt="0"/>
  <p:txStyles>
    <p:titleStyle>
      <a:lvl1pPr algn="ctr" defTabSz="631597" rtl="0" eaLnBrk="0" fontAlgn="base" hangingPunct="0">
        <a:spcBef>
          <a:spcPct val="0"/>
        </a:spcBef>
        <a:spcAft>
          <a:spcPct val="0"/>
        </a:spcAft>
        <a:defRPr kumimoji="1" sz="2954" kern="1200">
          <a:solidFill>
            <a:schemeClr val="tx1"/>
          </a:solidFill>
          <a:latin typeface="+mj-lt"/>
          <a:ea typeface="+mj-ea"/>
          <a:cs typeface="+mj-cs"/>
        </a:defRPr>
      </a:lvl1pPr>
      <a:lvl2pPr algn="ctr" defTabSz="631597" rtl="0" eaLnBrk="0" fontAlgn="base" hangingPunct="0">
        <a:spcBef>
          <a:spcPct val="0"/>
        </a:spcBef>
        <a:spcAft>
          <a:spcPct val="0"/>
        </a:spcAft>
        <a:defRPr kumimoji="1" sz="2954">
          <a:solidFill>
            <a:schemeClr val="tx1"/>
          </a:solidFill>
          <a:latin typeface="Calibri" panose="020F0502020204030204" pitchFamily="34" charset="0"/>
          <a:ea typeface="ＭＳ Ｐゴシック" panose="020B0600070205080204" pitchFamily="50" charset="-128"/>
        </a:defRPr>
      </a:lvl2pPr>
      <a:lvl3pPr algn="ctr" defTabSz="631597" rtl="0" eaLnBrk="0" fontAlgn="base" hangingPunct="0">
        <a:spcBef>
          <a:spcPct val="0"/>
        </a:spcBef>
        <a:spcAft>
          <a:spcPct val="0"/>
        </a:spcAft>
        <a:defRPr kumimoji="1" sz="2954">
          <a:solidFill>
            <a:schemeClr val="tx1"/>
          </a:solidFill>
          <a:latin typeface="Calibri" panose="020F0502020204030204" pitchFamily="34" charset="0"/>
          <a:ea typeface="ＭＳ Ｐゴシック" panose="020B0600070205080204" pitchFamily="50" charset="-128"/>
        </a:defRPr>
      </a:lvl3pPr>
      <a:lvl4pPr algn="ctr" defTabSz="631597" rtl="0" eaLnBrk="0" fontAlgn="base" hangingPunct="0">
        <a:spcBef>
          <a:spcPct val="0"/>
        </a:spcBef>
        <a:spcAft>
          <a:spcPct val="0"/>
        </a:spcAft>
        <a:defRPr kumimoji="1" sz="2954">
          <a:solidFill>
            <a:schemeClr val="tx1"/>
          </a:solidFill>
          <a:latin typeface="Calibri" panose="020F0502020204030204" pitchFamily="34" charset="0"/>
          <a:ea typeface="ＭＳ Ｐゴシック" panose="020B0600070205080204" pitchFamily="50" charset="-128"/>
        </a:defRPr>
      </a:lvl4pPr>
      <a:lvl5pPr algn="ctr" defTabSz="631597" rtl="0" eaLnBrk="0" fontAlgn="base" hangingPunct="0">
        <a:spcBef>
          <a:spcPct val="0"/>
        </a:spcBef>
        <a:spcAft>
          <a:spcPct val="0"/>
        </a:spcAft>
        <a:defRPr kumimoji="1" sz="2954">
          <a:solidFill>
            <a:schemeClr val="tx1"/>
          </a:solidFill>
          <a:latin typeface="Calibri" panose="020F0502020204030204" pitchFamily="34" charset="0"/>
          <a:ea typeface="ＭＳ Ｐゴシック" panose="020B0600070205080204" pitchFamily="50" charset="-128"/>
        </a:defRPr>
      </a:lvl5pPr>
      <a:lvl6pPr marL="342909" algn="ctr" defTabSz="632238" rtl="0" fontAlgn="base">
        <a:spcBef>
          <a:spcPct val="0"/>
        </a:spcBef>
        <a:spcAft>
          <a:spcPct val="0"/>
        </a:spcAft>
        <a:defRPr kumimoji="1" sz="3000">
          <a:solidFill>
            <a:schemeClr val="tx1"/>
          </a:solidFill>
          <a:latin typeface="Calibri" panose="020F0502020204030204" pitchFamily="34" charset="0"/>
          <a:ea typeface="ＭＳ Ｐゴシック" panose="020B0600070205080204" pitchFamily="50" charset="-128"/>
        </a:defRPr>
      </a:lvl6pPr>
      <a:lvl7pPr marL="685817" algn="ctr" defTabSz="632238" rtl="0" fontAlgn="base">
        <a:spcBef>
          <a:spcPct val="0"/>
        </a:spcBef>
        <a:spcAft>
          <a:spcPct val="0"/>
        </a:spcAft>
        <a:defRPr kumimoji="1" sz="3000">
          <a:solidFill>
            <a:schemeClr val="tx1"/>
          </a:solidFill>
          <a:latin typeface="Calibri" panose="020F0502020204030204" pitchFamily="34" charset="0"/>
          <a:ea typeface="ＭＳ Ｐゴシック" panose="020B0600070205080204" pitchFamily="50" charset="-128"/>
        </a:defRPr>
      </a:lvl7pPr>
      <a:lvl8pPr marL="1028726" algn="ctr" defTabSz="632238" rtl="0" fontAlgn="base">
        <a:spcBef>
          <a:spcPct val="0"/>
        </a:spcBef>
        <a:spcAft>
          <a:spcPct val="0"/>
        </a:spcAft>
        <a:defRPr kumimoji="1" sz="3000">
          <a:solidFill>
            <a:schemeClr val="tx1"/>
          </a:solidFill>
          <a:latin typeface="Calibri" panose="020F0502020204030204" pitchFamily="34" charset="0"/>
          <a:ea typeface="ＭＳ Ｐゴシック" panose="020B0600070205080204" pitchFamily="50" charset="-128"/>
        </a:defRPr>
      </a:lvl8pPr>
      <a:lvl9pPr marL="1371634" algn="ctr" defTabSz="632238" rtl="0" fontAlgn="base">
        <a:spcBef>
          <a:spcPct val="0"/>
        </a:spcBef>
        <a:spcAft>
          <a:spcPct val="0"/>
        </a:spcAft>
        <a:defRPr kumimoji="1" sz="3000">
          <a:solidFill>
            <a:schemeClr val="tx1"/>
          </a:solidFill>
          <a:latin typeface="Calibri" panose="020F0502020204030204" pitchFamily="34" charset="0"/>
          <a:ea typeface="ＭＳ Ｐゴシック" panose="020B0600070205080204" pitchFamily="50" charset="-128"/>
        </a:defRPr>
      </a:lvl9pPr>
    </p:titleStyle>
    <p:bodyStyle>
      <a:lvl1pPr marL="235933" indent="-235933" algn="l" defTabSz="631597" rtl="0" eaLnBrk="0" fontAlgn="base" hangingPunct="0">
        <a:spcBef>
          <a:spcPct val="20000"/>
        </a:spcBef>
        <a:spcAft>
          <a:spcPct val="0"/>
        </a:spcAft>
        <a:buFont typeface="Arial" panose="020B0604020202020204" pitchFamily="34" charset="0"/>
        <a:buChar char="•"/>
        <a:defRPr kumimoji="1" sz="2123" kern="1200">
          <a:solidFill>
            <a:schemeClr val="tx1"/>
          </a:solidFill>
          <a:latin typeface="+mn-lt"/>
          <a:ea typeface="+mn-ea"/>
          <a:cs typeface="+mn-cs"/>
        </a:defRPr>
      </a:lvl1pPr>
      <a:lvl2pPr marL="512897" indent="-196366" algn="l" defTabSz="631597" rtl="0" eaLnBrk="0" fontAlgn="base" hangingPunct="0">
        <a:spcBef>
          <a:spcPct val="20000"/>
        </a:spcBef>
        <a:spcAft>
          <a:spcPct val="0"/>
        </a:spcAft>
        <a:buFont typeface="Arial" panose="020B0604020202020204" pitchFamily="34" charset="0"/>
        <a:buChar char="–"/>
        <a:defRPr kumimoji="1" sz="1846" kern="1200">
          <a:solidFill>
            <a:schemeClr val="tx1"/>
          </a:solidFill>
          <a:latin typeface="+mn-lt"/>
          <a:ea typeface="+mn-ea"/>
          <a:cs typeface="+mn-cs"/>
        </a:defRPr>
      </a:lvl2pPr>
      <a:lvl3pPr marL="789863" indent="-156801" algn="l" defTabSz="631597" rtl="0" eaLnBrk="0" fontAlgn="base" hangingPunct="0">
        <a:spcBef>
          <a:spcPct val="20000"/>
        </a:spcBef>
        <a:spcAft>
          <a:spcPct val="0"/>
        </a:spcAft>
        <a:buFont typeface="Arial" panose="020B0604020202020204" pitchFamily="34" charset="0"/>
        <a:buChar char="•"/>
        <a:defRPr kumimoji="1" sz="1569" kern="1200">
          <a:solidFill>
            <a:schemeClr val="tx1"/>
          </a:solidFill>
          <a:latin typeface="+mn-lt"/>
          <a:ea typeface="+mn-ea"/>
          <a:cs typeface="+mn-cs"/>
        </a:defRPr>
      </a:lvl3pPr>
      <a:lvl4pPr marL="1106394" indent="-156801" algn="l" defTabSz="631597" rtl="0" eaLnBrk="0" fontAlgn="base" hangingPunct="0">
        <a:spcBef>
          <a:spcPct val="20000"/>
        </a:spcBef>
        <a:spcAft>
          <a:spcPct val="0"/>
        </a:spcAft>
        <a:buFont typeface="Arial" panose="020B0604020202020204" pitchFamily="34" charset="0"/>
        <a:buChar char="–"/>
        <a:defRPr kumimoji="1" kern="1200">
          <a:solidFill>
            <a:schemeClr val="tx1"/>
          </a:solidFill>
          <a:latin typeface="+mn-lt"/>
          <a:ea typeface="+mn-ea"/>
          <a:cs typeface="+mn-cs"/>
        </a:defRPr>
      </a:lvl4pPr>
      <a:lvl5pPr marL="1421459" indent="-156801" algn="l" defTabSz="631597" rtl="0" eaLnBrk="0" fontAlgn="base" hangingPunct="0">
        <a:spcBef>
          <a:spcPct val="20000"/>
        </a:spcBef>
        <a:spcAft>
          <a:spcPct val="0"/>
        </a:spcAft>
        <a:buFont typeface="Arial" panose="020B0604020202020204" pitchFamily="34" charset="0"/>
        <a:buChar char="»"/>
        <a:defRPr kumimoji="1" kern="1200">
          <a:solidFill>
            <a:schemeClr val="tx1"/>
          </a:solidFill>
          <a:latin typeface="+mn-lt"/>
          <a:ea typeface="+mn-ea"/>
          <a:cs typeface="+mn-cs"/>
        </a:defRPr>
      </a:lvl5pPr>
      <a:lvl6pPr marL="1740440" indent="-158222" algn="l" defTabSz="632888" rtl="0" eaLnBrk="1" latinLnBrk="0" hangingPunct="1">
        <a:spcBef>
          <a:spcPct val="20000"/>
        </a:spcBef>
        <a:buFont typeface="Arial" pitchFamily="34" charset="0"/>
        <a:buChar char="•"/>
        <a:defRPr kumimoji="1" sz="1385" kern="1200">
          <a:solidFill>
            <a:schemeClr val="tx1"/>
          </a:solidFill>
          <a:latin typeface="+mn-lt"/>
          <a:ea typeface="+mn-ea"/>
          <a:cs typeface="+mn-cs"/>
        </a:defRPr>
      </a:lvl6pPr>
      <a:lvl7pPr marL="2056885" indent="-158222" algn="l" defTabSz="632888" rtl="0" eaLnBrk="1" latinLnBrk="0" hangingPunct="1">
        <a:spcBef>
          <a:spcPct val="20000"/>
        </a:spcBef>
        <a:buFont typeface="Arial" pitchFamily="34" charset="0"/>
        <a:buChar char="•"/>
        <a:defRPr kumimoji="1" sz="1385" kern="1200">
          <a:solidFill>
            <a:schemeClr val="tx1"/>
          </a:solidFill>
          <a:latin typeface="+mn-lt"/>
          <a:ea typeface="+mn-ea"/>
          <a:cs typeface="+mn-cs"/>
        </a:defRPr>
      </a:lvl7pPr>
      <a:lvl8pPr marL="2373329" indent="-158222" algn="l" defTabSz="632888" rtl="0" eaLnBrk="1" latinLnBrk="0" hangingPunct="1">
        <a:spcBef>
          <a:spcPct val="20000"/>
        </a:spcBef>
        <a:buFont typeface="Arial" pitchFamily="34" charset="0"/>
        <a:buChar char="•"/>
        <a:defRPr kumimoji="1" sz="1385" kern="1200">
          <a:solidFill>
            <a:schemeClr val="tx1"/>
          </a:solidFill>
          <a:latin typeface="+mn-lt"/>
          <a:ea typeface="+mn-ea"/>
          <a:cs typeface="+mn-cs"/>
        </a:defRPr>
      </a:lvl8pPr>
      <a:lvl9pPr marL="2689773" indent="-158222" algn="l" defTabSz="632888" rtl="0" eaLnBrk="1" latinLnBrk="0" hangingPunct="1">
        <a:spcBef>
          <a:spcPct val="20000"/>
        </a:spcBef>
        <a:buFont typeface="Arial" pitchFamily="34" charset="0"/>
        <a:buChar char="•"/>
        <a:defRPr kumimoji="1" sz="1385" kern="1200">
          <a:solidFill>
            <a:schemeClr val="tx1"/>
          </a:solidFill>
          <a:latin typeface="+mn-lt"/>
          <a:ea typeface="+mn-ea"/>
          <a:cs typeface="+mn-cs"/>
        </a:defRPr>
      </a:lvl9pPr>
    </p:bodyStyle>
    <p:otherStyle>
      <a:defPPr>
        <a:defRPr lang="ja-JP"/>
      </a:defPPr>
      <a:lvl1pPr marL="0" algn="l" defTabSz="632888" rtl="0" eaLnBrk="1" latinLnBrk="0" hangingPunct="1">
        <a:defRPr kumimoji="1" sz="1246" kern="1200">
          <a:solidFill>
            <a:schemeClr val="tx1"/>
          </a:solidFill>
          <a:latin typeface="+mn-lt"/>
          <a:ea typeface="+mn-ea"/>
          <a:cs typeface="+mn-cs"/>
        </a:defRPr>
      </a:lvl1pPr>
      <a:lvl2pPr marL="316444" algn="l" defTabSz="632888" rtl="0" eaLnBrk="1" latinLnBrk="0" hangingPunct="1">
        <a:defRPr kumimoji="1" sz="1246" kern="1200">
          <a:solidFill>
            <a:schemeClr val="tx1"/>
          </a:solidFill>
          <a:latin typeface="+mn-lt"/>
          <a:ea typeface="+mn-ea"/>
          <a:cs typeface="+mn-cs"/>
        </a:defRPr>
      </a:lvl2pPr>
      <a:lvl3pPr marL="632888" algn="l" defTabSz="632888" rtl="0" eaLnBrk="1" latinLnBrk="0" hangingPunct="1">
        <a:defRPr kumimoji="1" sz="1246" kern="1200">
          <a:solidFill>
            <a:schemeClr val="tx1"/>
          </a:solidFill>
          <a:latin typeface="+mn-lt"/>
          <a:ea typeface="+mn-ea"/>
          <a:cs typeface="+mn-cs"/>
        </a:defRPr>
      </a:lvl3pPr>
      <a:lvl4pPr marL="949332" algn="l" defTabSz="632888" rtl="0" eaLnBrk="1" latinLnBrk="0" hangingPunct="1">
        <a:defRPr kumimoji="1" sz="1246" kern="1200">
          <a:solidFill>
            <a:schemeClr val="tx1"/>
          </a:solidFill>
          <a:latin typeface="+mn-lt"/>
          <a:ea typeface="+mn-ea"/>
          <a:cs typeface="+mn-cs"/>
        </a:defRPr>
      </a:lvl4pPr>
      <a:lvl5pPr marL="1265775" algn="l" defTabSz="632888" rtl="0" eaLnBrk="1" latinLnBrk="0" hangingPunct="1">
        <a:defRPr kumimoji="1" sz="1246" kern="1200">
          <a:solidFill>
            <a:schemeClr val="tx1"/>
          </a:solidFill>
          <a:latin typeface="+mn-lt"/>
          <a:ea typeface="+mn-ea"/>
          <a:cs typeface="+mn-cs"/>
        </a:defRPr>
      </a:lvl5pPr>
      <a:lvl6pPr marL="1582219" algn="l" defTabSz="632888" rtl="0" eaLnBrk="1" latinLnBrk="0" hangingPunct="1">
        <a:defRPr kumimoji="1" sz="1246" kern="1200">
          <a:solidFill>
            <a:schemeClr val="tx1"/>
          </a:solidFill>
          <a:latin typeface="+mn-lt"/>
          <a:ea typeface="+mn-ea"/>
          <a:cs typeface="+mn-cs"/>
        </a:defRPr>
      </a:lvl6pPr>
      <a:lvl7pPr marL="1898663" algn="l" defTabSz="632888" rtl="0" eaLnBrk="1" latinLnBrk="0" hangingPunct="1">
        <a:defRPr kumimoji="1" sz="1246" kern="1200">
          <a:solidFill>
            <a:schemeClr val="tx1"/>
          </a:solidFill>
          <a:latin typeface="+mn-lt"/>
          <a:ea typeface="+mn-ea"/>
          <a:cs typeface="+mn-cs"/>
        </a:defRPr>
      </a:lvl7pPr>
      <a:lvl8pPr marL="2215107" algn="l" defTabSz="632888" rtl="0" eaLnBrk="1" latinLnBrk="0" hangingPunct="1">
        <a:defRPr kumimoji="1" sz="1246" kern="1200">
          <a:solidFill>
            <a:schemeClr val="tx1"/>
          </a:solidFill>
          <a:latin typeface="+mn-lt"/>
          <a:ea typeface="+mn-ea"/>
          <a:cs typeface="+mn-cs"/>
        </a:defRPr>
      </a:lvl8pPr>
      <a:lvl9pPr marL="2531550" algn="l" defTabSz="632888" rtl="0" eaLnBrk="1" latinLnBrk="0" hangingPunct="1">
        <a:defRPr kumimoji="1" sz="1246"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457200" y="1600202"/>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30253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292">
                <a:effectLst/>
                <a:latin typeface="Arial" charset="0"/>
              </a:defRPr>
            </a:lvl1pPr>
          </a:lstStyle>
          <a:p>
            <a:pPr>
              <a:defRPr/>
            </a:pPr>
            <a:endParaRPr lang="en-US" altLang="ja-JP"/>
          </a:p>
        </p:txBody>
      </p:sp>
      <p:sp>
        <p:nvSpPr>
          <p:cNvPr id="130253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292">
                <a:effectLst/>
                <a:latin typeface="Arial" charset="0"/>
              </a:defRPr>
            </a:lvl1pPr>
          </a:lstStyle>
          <a:p>
            <a:pPr>
              <a:defRPr/>
            </a:pPr>
            <a:r>
              <a:rPr lang="en-US" altLang="zh-TW"/>
              <a:t>25</a:t>
            </a:r>
            <a:r>
              <a:rPr lang="zh-TW" altLang="en-US"/>
              <a:t>年度 報告書版</a:t>
            </a:r>
            <a:endParaRPr lang="en-US" altLang="ja-JP"/>
          </a:p>
        </p:txBody>
      </p:sp>
      <p:sp>
        <p:nvSpPr>
          <p:cNvPr id="130253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92"/>
            </a:lvl1pPr>
          </a:lstStyle>
          <a:p>
            <a:pPr>
              <a:defRPr/>
            </a:pPr>
            <a:fld id="{A7B81B18-9C48-42C8-8E18-587166552E61}" type="slidenum">
              <a:rPr lang="en-US" altLang="ja-JP"/>
              <a:pPr>
                <a:defRPr/>
              </a:pPr>
              <a:t>‹#›</a:t>
            </a:fld>
            <a:endParaRPr lang="en-US" altLang="ja-JP"/>
          </a:p>
        </p:txBody>
      </p:sp>
    </p:spTree>
    <p:extLst>
      <p:ext uri="{BB962C8B-B14F-4D97-AF65-F5344CB8AC3E}">
        <p14:creationId xmlns:p14="http://schemas.microsoft.com/office/powerpoint/2010/main" val="431832673"/>
      </p:ext>
    </p:extLst>
  </p:cSld>
  <p:clrMap bg1="lt1" tx1="dk1" bg2="lt2" tx2="dk2" accent1="accent1" accent2="accent2" accent3="accent3" accent4="accent4" accent5="accent5" accent6="accent6" hlink="hlink" folHlink="folHlink"/>
  <p:sldLayoutIdLst>
    <p:sldLayoutId id="2147484001" r:id="rId1"/>
    <p:sldLayoutId id="2147484002" r:id="rId2"/>
    <p:sldLayoutId id="2147484003" r:id="rId3"/>
    <p:sldLayoutId id="2147484004" r:id="rId4"/>
    <p:sldLayoutId id="2147484005" r:id="rId5"/>
    <p:sldLayoutId id="2147484006" r:id="rId6"/>
    <p:sldLayoutId id="2147484007" r:id="rId7"/>
    <p:sldLayoutId id="2147484008" r:id="rId8"/>
    <p:sldLayoutId id="2147484009" r:id="rId9"/>
    <p:sldLayoutId id="2147484010" r:id="rId10"/>
    <p:sldLayoutId id="2147484011" r:id="rId11"/>
    <p:sldLayoutId id="2147484012" r:id="rId12"/>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ftr="0" dt="0"/>
  <p:txStyles>
    <p:titleStyle>
      <a:lvl1pPr algn="ctr" rtl="0" eaLnBrk="0" fontAlgn="base" hangingPunct="0">
        <a:spcBef>
          <a:spcPct val="0"/>
        </a:spcBef>
        <a:spcAft>
          <a:spcPct val="0"/>
        </a:spcAft>
        <a:defRPr kumimoji="1" sz="4062">
          <a:solidFill>
            <a:schemeClr val="tx2"/>
          </a:solidFill>
          <a:latin typeface="+mj-lt"/>
          <a:ea typeface="+mj-ea"/>
          <a:cs typeface="+mj-cs"/>
        </a:defRPr>
      </a:lvl1pPr>
      <a:lvl2pPr algn="ctr" rtl="0" eaLnBrk="0" fontAlgn="base" hangingPunct="0">
        <a:spcBef>
          <a:spcPct val="0"/>
        </a:spcBef>
        <a:spcAft>
          <a:spcPct val="0"/>
        </a:spcAft>
        <a:defRPr kumimoji="1" sz="4062">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062">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062">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062">
          <a:solidFill>
            <a:schemeClr val="tx2"/>
          </a:solidFill>
          <a:latin typeface="Arial" charset="0"/>
          <a:ea typeface="ＭＳ Ｐゴシック" pitchFamily="50" charset="-128"/>
        </a:defRPr>
      </a:lvl5pPr>
      <a:lvl6pPr marL="422041" algn="ctr" rtl="0" fontAlgn="base">
        <a:spcBef>
          <a:spcPct val="0"/>
        </a:spcBef>
        <a:spcAft>
          <a:spcPct val="0"/>
        </a:spcAft>
        <a:defRPr kumimoji="1" sz="4062">
          <a:solidFill>
            <a:schemeClr val="tx2"/>
          </a:solidFill>
          <a:latin typeface="Arial" charset="0"/>
          <a:ea typeface="ＭＳ Ｐゴシック" pitchFamily="50" charset="-128"/>
        </a:defRPr>
      </a:lvl6pPr>
      <a:lvl7pPr marL="844083" algn="ctr" rtl="0" fontAlgn="base">
        <a:spcBef>
          <a:spcPct val="0"/>
        </a:spcBef>
        <a:spcAft>
          <a:spcPct val="0"/>
        </a:spcAft>
        <a:defRPr kumimoji="1" sz="4062">
          <a:solidFill>
            <a:schemeClr val="tx2"/>
          </a:solidFill>
          <a:latin typeface="Arial" charset="0"/>
          <a:ea typeface="ＭＳ Ｐゴシック" pitchFamily="50" charset="-128"/>
        </a:defRPr>
      </a:lvl7pPr>
      <a:lvl8pPr marL="1266124" algn="ctr" rtl="0" fontAlgn="base">
        <a:spcBef>
          <a:spcPct val="0"/>
        </a:spcBef>
        <a:spcAft>
          <a:spcPct val="0"/>
        </a:spcAft>
        <a:defRPr kumimoji="1" sz="4062">
          <a:solidFill>
            <a:schemeClr val="tx2"/>
          </a:solidFill>
          <a:latin typeface="Arial" charset="0"/>
          <a:ea typeface="ＭＳ Ｐゴシック" pitchFamily="50" charset="-128"/>
        </a:defRPr>
      </a:lvl8pPr>
      <a:lvl9pPr marL="1688165" algn="ctr" rtl="0" fontAlgn="base">
        <a:spcBef>
          <a:spcPct val="0"/>
        </a:spcBef>
        <a:spcAft>
          <a:spcPct val="0"/>
        </a:spcAft>
        <a:defRPr kumimoji="1" sz="4062">
          <a:solidFill>
            <a:schemeClr val="tx2"/>
          </a:solidFill>
          <a:latin typeface="Arial" charset="0"/>
          <a:ea typeface="ＭＳ Ｐゴシック" pitchFamily="50" charset="-128"/>
        </a:defRPr>
      </a:lvl9pPr>
    </p:titleStyle>
    <p:bodyStyle>
      <a:lvl1pPr marL="316531" indent="-316531" algn="l" rtl="0" eaLnBrk="0" fontAlgn="base" hangingPunct="0">
        <a:spcBef>
          <a:spcPct val="20000"/>
        </a:spcBef>
        <a:spcAft>
          <a:spcPct val="0"/>
        </a:spcAft>
        <a:buChar char="•"/>
        <a:defRPr kumimoji="1" sz="2954">
          <a:solidFill>
            <a:schemeClr val="tx1"/>
          </a:solidFill>
          <a:latin typeface="+mn-lt"/>
          <a:ea typeface="+mn-ea"/>
          <a:cs typeface="+mn-cs"/>
        </a:defRPr>
      </a:lvl1pPr>
      <a:lvl2pPr marL="685817" indent="-263776" algn="l" rtl="0" eaLnBrk="0" fontAlgn="base" hangingPunct="0">
        <a:spcBef>
          <a:spcPct val="20000"/>
        </a:spcBef>
        <a:spcAft>
          <a:spcPct val="0"/>
        </a:spcAft>
        <a:buChar char="–"/>
        <a:defRPr kumimoji="1" sz="2585">
          <a:solidFill>
            <a:schemeClr val="tx1"/>
          </a:solidFill>
          <a:latin typeface="+mn-lt"/>
          <a:ea typeface="+mn-ea"/>
        </a:defRPr>
      </a:lvl2pPr>
      <a:lvl3pPr marL="1055103" indent="-211021" algn="l" rtl="0" eaLnBrk="0" fontAlgn="base" hangingPunct="0">
        <a:spcBef>
          <a:spcPct val="20000"/>
        </a:spcBef>
        <a:spcAft>
          <a:spcPct val="0"/>
        </a:spcAft>
        <a:buChar char="•"/>
        <a:defRPr kumimoji="1" sz="2215">
          <a:solidFill>
            <a:schemeClr val="tx1"/>
          </a:solidFill>
          <a:latin typeface="+mn-lt"/>
          <a:ea typeface="+mn-ea"/>
        </a:defRPr>
      </a:lvl3pPr>
      <a:lvl4pPr marL="1477145" indent="-211021" algn="l" rtl="0" eaLnBrk="0" fontAlgn="base" hangingPunct="0">
        <a:spcBef>
          <a:spcPct val="20000"/>
        </a:spcBef>
        <a:spcAft>
          <a:spcPct val="0"/>
        </a:spcAft>
        <a:buChar char="–"/>
        <a:defRPr kumimoji="1" sz="1846">
          <a:solidFill>
            <a:schemeClr val="tx1"/>
          </a:solidFill>
          <a:latin typeface="+mn-lt"/>
          <a:ea typeface="+mn-ea"/>
        </a:defRPr>
      </a:lvl4pPr>
      <a:lvl5pPr marL="1899186" indent="-211021" algn="l" rtl="0" eaLnBrk="0" fontAlgn="base" hangingPunct="0">
        <a:spcBef>
          <a:spcPct val="20000"/>
        </a:spcBef>
        <a:spcAft>
          <a:spcPct val="0"/>
        </a:spcAft>
        <a:buChar char="»"/>
        <a:defRPr kumimoji="1" sz="1846">
          <a:solidFill>
            <a:schemeClr val="tx1"/>
          </a:solidFill>
          <a:latin typeface="+mn-lt"/>
          <a:ea typeface="+mn-ea"/>
        </a:defRPr>
      </a:lvl5pPr>
      <a:lvl6pPr marL="2321227" indent="-211021" algn="l" rtl="0" fontAlgn="base">
        <a:spcBef>
          <a:spcPct val="20000"/>
        </a:spcBef>
        <a:spcAft>
          <a:spcPct val="0"/>
        </a:spcAft>
        <a:buChar char="»"/>
        <a:defRPr kumimoji="1" sz="1846">
          <a:solidFill>
            <a:schemeClr val="tx1"/>
          </a:solidFill>
          <a:latin typeface="+mn-lt"/>
          <a:ea typeface="+mn-ea"/>
        </a:defRPr>
      </a:lvl6pPr>
      <a:lvl7pPr marL="2743269" indent="-211021" algn="l" rtl="0" fontAlgn="base">
        <a:spcBef>
          <a:spcPct val="20000"/>
        </a:spcBef>
        <a:spcAft>
          <a:spcPct val="0"/>
        </a:spcAft>
        <a:buChar char="»"/>
        <a:defRPr kumimoji="1" sz="1846">
          <a:solidFill>
            <a:schemeClr val="tx1"/>
          </a:solidFill>
          <a:latin typeface="+mn-lt"/>
          <a:ea typeface="+mn-ea"/>
        </a:defRPr>
      </a:lvl7pPr>
      <a:lvl8pPr marL="3165310" indent="-211021" algn="l" rtl="0" fontAlgn="base">
        <a:spcBef>
          <a:spcPct val="20000"/>
        </a:spcBef>
        <a:spcAft>
          <a:spcPct val="0"/>
        </a:spcAft>
        <a:buChar char="»"/>
        <a:defRPr kumimoji="1" sz="1846">
          <a:solidFill>
            <a:schemeClr val="tx1"/>
          </a:solidFill>
          <a:latin typeface="+mn-lt"/>
          <a:ea typeface="+mn-ea"/>
        </a:defRPr>
      </a:lvl8pPr>
      <a:lvl9pPr marL="3587351" indent="-211021" algn="l" rtl="0" fontAlgn="base">
        <a:spcBef>
          <a:spcPct val="20000"/>
        </a:spcBef>
        <a:spcAft>
          <a:spcPct val="0"/>
        </a:spcAft>
        <a:buChar char="»"/>
        <a:defRPr kumimoji="1" sz="1846">
          <a:solidFill>
            <a:schemeClr val="tx1"/>
          </a:solidFill>
          <a:latin typeface="+mn-lt"/>
          <a:ea typeface="+mn-ea"/>
        </a:defRPr>
      </a:lvl9pPr>
    </p:bodyStyle>
    <p:otherStyle>
      <a:defPPr>
        <a:defRPr lang="ja-JP"/>
      </a:defPPr>
      <a:lvl1pPr marL="0" algn="l" defTabSz="844083" rtl="0" eaLnBrk="1" latinLnBrk="0" hangingPunct="1">
        <a:defRPr kumimoji="1" sz="1662" kern="1200">
          <a:solidFill>
            <a:schemeClr val="tx1"/>
          </a:solidFill>
          <a:latin typeface="+mn-lt"/>
          <a:ea typeface="+mn-ea"/>
          <a:cs typeface="+mn-cs"/>
        </a:defRPr>
      </a:lvl1pPr>
      <a:lvl2pPr marL="422041" algn="l" defTabSz="844083" rtl="0" eaLnBrk="1" latinLnBrk="0" hangingPunct="1">
        <a:defRPr kumimoji="1" sz="1662" kern="1200">
          <a:solidFill>
            <a:schemeClr val="tx1"/>
          </a:solidFill>
          <a:latin typeface="+mn-lt"/>
          <a:ea typeface="+mn-ea"/>
          <a:cs typeface="+mn-cs"/>
        </a:defRPr>
      </a:lvl2pPr>
      <a:lvl3pPr marL="844083" algn="l" defTabSz="844083" rtl="0" eaLnBrk="1" latinLnBrk="0" hangingPunct="1">
        <a:defRPr kumimoji="1" sz="1662" kern="1200">
          <a:solidFill>
            <a:schemeClr val="tx1"/>
          </a:solidFill>
          <a:latin typeface="+mn-lt"/>
          <a:ea typeface="+mn-ea"/>
          <a:cs typeface="+mn-cs"/>
        </a:defRPr>
      </a:lvl3pPr>
      <a:lvl4pPr marL="1266124" algn="l" defTabSz="844083" rtl="0" eaLnBrk="1" latinLnBrk="0" hangingPunct="1">
        <a:defRPr kumimoji="1" sz="1662" kern="1200">
          <a:solidFill>
            <a:schemeClr val="tx1"/>
          </a:solidFill>
          <a:latin typeface="+mn-lt"/>
          <a:ea typeface="+mn-ea"/>
          <a:cs typeface="+mn-cs"/>
        </a:defRPr>
      </a:lvl4pPr>
      <a:lvl5pPr marL="1688165" algn="l" defTabSz="844083" rtl="0" eaLnBrk="1" latinLnBrk="0" hangingPunct="1">
        <a:defRPr kumimoji="1" sz="1662" kern="1200">
          <a:solidFill>
            <a:schemeClr val="tx1"/>
          </a:solidFill>
          <a:latin typeface="+mn-lt"/>
          <a:ea typeface="+mn-ea"/>
          <a:cs typeface="+mn-cs"/>
        </a:defRPr>
      </a:lvl5pPr>
      <a:lvl6pPr marL="2110207" algn="l" defTabSz="844083" rtl="0" eaLnBrk="1" latinLnBrk="0" hangingPunct="1">
        <a:defRPr kumimoji="1" sz="1662" kern="1200">
          <a:solidFill>
            <a:schemeClr val="tx1"/>
          </a:solidFill>
          <a:latin typeface="+mn-lt"/>
          <a:ea typeface="+mn-ea"/>
          <a:cs typeface="+mn-cs"/>
        </a:defRPr>
      </a:lvl6pPr>
      <a:lvl7pPr marL="2532248" algn="l" defTabSz="844083" rtl="0" eaLnBrk="1" latinLnBrk="0" hangingPunct="1">
        <a:defRPr kumimoji="1" sz="1662" kern="1200">
          <a:solidFill>
            <a:schemeClr val="tx1"/>
          </a:solidFill>
          <a:latin typeface="+mn-lt"/>
          <a:ea typeface="+mn-ea"/>
          <a:cs typeface="+mn-cs"/>
        </a:defRPr>
      </a:lvl7pPr>
      <a:lvl8pPr marL="2954289" algn="l" defTabSz="844083" rtl="0" eaLnBrk="1" latinLnBrk="0" hangingPunct="1">
        <a:defRPr kumimoji="1" sz="1662" kern="1200">
          <a:solidFill>
            <a:schemeClr val="tx1"/>
          </a:solidFill>
          <a:latin typeface="+mn-lt"/>
          <a:ea typeface="+mn-ea"/>
          <a:cs typeface="+mn-cs"/>
        </a:defRPr>
      </a:lvl8pPr>
      <a:lvl9pPr marL="3376331" algn="l" defTabSz="844083" rtl="0" eaLnBrk="1" latinLnBrk="0" hangingPunct="1">
        <a:defRPr kumimoji="1" sz="1662"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endParaRPr lang="ja-JP" altLang="en-US">
              <a:solidFill>
                <a:prstClr val="black">
                  <a:tint val="75000"/>
                </a:prstClr>
              </a:solidFill>
              <a:latin typeface="Calibri"/>
            </a:endParaRPr>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r>
              <a:rPr lang="en-US" altLang="zh-TW">
                <a:solidFill>
                  <a:prstClr val="black">
                    <a:tint val="75000"/>
                  </a:prstClr>
                </a:solidFill>
                <a:latin typeface="Calibri"/>
              </a:rPr>
              <a:t>25</a:t>
            </a:r>
            <a:r>
              <a:rPr lang="zh-TW" altLang="en-US">
                <a:solidFill>
                  <a:prstClr val="black">
                    <a:tint val="75000"/>
                  </a:prstClr>
                </a:solidFill>
                <a:latin typeface="Calibri"/>
              </a:rPr>
              <a:t>年度 報告書版</a:t>
            </a:r>
            <a:endParaRPr lang="ja-JP" altLang="en-US">
              <a:solidFill>
                <a:prstClr val="black">
                  <a:tint val="75000"/>
                </a:prstClr>
              </a:solidFill>
              <a:latin typeface="Calibri"/>
            </a:endParaRPr>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2DE4691A-696D-4AA3-B921-C52E33D84B61}" type="slidenum">
              <a:rPr lang="ja-JP" altLang="en-US" smtClean="0">
                <a:solidFill>
                  <a:prstClr val="black">
                    <a:tint val="75000"/>
                  </a:prstClr>
                </a:solidFill>
                <a:latin typeface="Calibri"/>
              </a:rPr>
              <a:pPr fontAlgn="auto">
                <a:spcBef>
                  <a:spcPts val="0"/>
                </a:spcBef>
                <a:spcAft>
                  <a:spcPts val="0"/>
                </a:spcAft>
              </a:pPr>
              <a:t>‹#›</a:t>
            </a:fld>
            <a:endParaRPr lang="ja-JP" altLang="en-US">
              <a:solidFill>
                <a:prstClr val="black">
                  <a:tint val="75000"/>
                </a:prstClr>
              </a:solidFill>
              <a:latin typeface="Calibri"/>
            </a:endParaRPr>
          </a:p>
        </p:txBody>
      </p:sp>
    </p:spTree>
    <p:extLst>
      <p:ext uri="{BB962C8B-B14F-4D97-AF65-F5344CB8AC3E}">
        <p14:creationId xmlns:p14="http://schemas.microsoft.com/office/powerpoint/2010/main" val="4087776066"/>
      </p:ext>
    </p:extLst>
  </p:cSld>
  <p:clrMap bg1="lt1" tx1="dk1" bg2="lt2" tx2="dk2" accent1="accent1" accent2="accent2" accent3="accent3" accent4="accent4" accent5="accent5" accent6="accent6" hlink="hlink" folHlink="folHlink"/>
  <p:sldLayoutIdLst>
    <p:sldLayoutId id="2147484014" r:id="rId1"/>
    <p:sldLayoutId id="2147484015" r:id="rId2"/>
    <p:sldLayoutId id="2147484016" r:id="rId3"/>
    <p:sldLayoutId id="2147484017" r:id="rId4"/>
    <p:sldLayoutId id="2147484018" r:id="rId5"/>
    <p:sldLayoutId id="2147484019" r:id="rId6"/>
    <p:sldLayoutId id="2147484020" r:id="rId7"/>
    <p:sldLayoutId id="2147484021" r:id="rId8"/>
    <p:sldLayoutId id="2147484022" r:id="rId9"/>
    <p:sldLayoutId id="2147484023" r:id="rId10"/>
    <p:sldLayoutId id="2147484024" r:id="rId11"/>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タイトル プレースホルダー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11267" name="テキスト プレースホルダー 2"/>
          <p:cNvSpPr>
            <a:spLocks noGrp="1"/>
          </p:cNvSpPr>
          <p:nvPr>
            <p:ph type="body" idx="1"/>
          </p:nvPr>
        </p:nvSpPr>
        <p:spPr bwMode="auto">
          <a:xfrm>
            <a:off x="457200" y="1600202"/>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prstClr val="black">
                    <a:tint val="75000"/>
                  </a:prstClr>
                </a:solidFill>
                <a:latin typeface="Calibri"/>
                <a:ea typeface="ＭＳ Ｐゴシック"/>
              </a:defRPr>
            </a:lvl1pPr>
          </a:lstStyle>
          <a:p>
            <a:pPr>
              <a:defRPr/>
            </a:pPr>
            <a:fld id="{02E5C186-BB00-45AD-BFAF-918A56E3448F}" type="datetimeFigureOut">
              <a:rPr lang="ja-JP" altLang="en-US" smtClean="0"/>
              <a:pPr>
                <a:defRPr/>
              </a:pPr>
              <a:t>2023/11/8</a:t>
            </a:fld>
            <a:endParaRPr lang="ja-JP" altLang="en-US"/>
          </a:p>
        </p:txBody>
      </p:sp>
      <p:sp>
        <p:nvSpPr>
          <p:cNvPr id="5" name="フッター プレースホルダー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900">
                <a:solidFill>
                  <a:prstClr val="black">
                    <a:tint val="75000"/>
                  </a:prstClr>
                </a:solidFill>
                <a:latin typeface="Calibri"/>
                <a:ea typeface="ＭＳ Ｐゴシック"/>
              </a:defRPr>
            </a:lvl1pPr>
          </a:lstStyle>
          <a:p>
            <a:pPr>
              <a:defRPr/>
            </a:pPr>
            <a:endParaRPr lang="ja-JP" altLang="en-US"/>
          </a:p>
        </p:txBody>
      </p:sp>
      <p:sp>
        <p:nvSpPr>
          <p:cNvPr id="6" name="スライド番号プレースホルダー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sz="900">
                <a:solidFill>
                  <a:prstClr val="black">
                    <a:tint val="75000"/>
                  </a:prstClr>
                </a:solidFill>
                <a:latin typeface="Calibri"/>
                <a:ea typeface="ＭＳ Ｐゴシック"/>
              </a:defRPr>
            </a:lvl1pPr>
          </a:lstStyle>
          <a:p>
            <a:pPr>
              <a:defRPr/>
            </a:pPr>
            <a:fld id="{CE6E7341-669A-44AE-B4FF-A10ED5339C0B}" type="slidenum">
              <a:rPr lang="ja-JP" altLang="en-US"/>
              <a:pPr>
                <a:defRPr/>
              </a:pPr>
              <a:t>‹#›</a:t>
            </a:fld>
            <a:endParaRPr lang="ja-JP" altLang="en-US"/>
          </a:p>
        </p:txBody>
      </p:sp>
    </p:spTree>
    <p:extLst>
      <p:ext uri="{BB962C8B-B14F-4D97-AF65-F5344CB8AC3E}">
        <p14:creationId xmlns:p14="http://schemas.microsoft.com/office/powerpoint/2010/main" val="399955645"/>
      </p:ext>
    </p:extLst>
  </p:cSld>
  <p:clrMap bg1="lt1" tx1="dk1" bg2="lt2" tx2="dk2" accent1="accent1" accent2="accent2" accent3="accent3" accent4="accent4" accent5="accent5" accent6="accent6" hlink="hlink" folHlink="folHlink"/>
  <p:sldLayoutIdLst>
    <p:sldLayoutId id="2147484080" r:id="rId1"/>
    <p:sldLayoutId id="2147484081" r:id="rId2"/>
    <p:sldLayoutId id="2147484082" r:id="rId3"/>
    <p:sldLayoutId id="2147484083" r:id="rId4"/>
    <p:sldLayoutId id="2147484084" r:id="rId5"/>
    <p:sldLayoutId id="2147484085" r:id="rId6"/>
    <p:sldLayoutId id="2147484086" r:id="rId7"/>
    <p:sldLayoutId id="2147484087" r:id="rId8"/>
    <p:sldLayoutId id="2147484088" r:id="rId9"/>
    <p:sldLayoutId id="2147484089" r:id="rId10"/>
    <p:sldLayoutId id="2147484090" r:id="rId11"/>
    <p:sldLayoutId id="2147484091" r:id="rId12"/>
    <p:sldLayoutId id="2147484092" r:id="rId13"/>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xStyles>
    <p:titleStyle>
      <a:lvl1pPr algn="ctr" rtl="0" eaLnBrk="0" fontAlgn="base" hangingPunct="0">
        <a:spcBef>
          <a:spcPct val="0"/>
        </a:spcBef>
        <a:spcAft>
          <a:spcPct val="0"/>
        </a:spcAft>
        <a:defRPr kumimoji="1" sz="3300" kern="1200">
          <a:solidFill>
            <a:schemeClr val="tx1"/>
          </a:solidFill>
          <a:latin typeface="+mj-lt"/>
          <a:ea typeface="+mj-ea"/>
          <a:cs typeface="+mj-cs"/>
        </a:defRPr>
      </a:lvl1pPr>
      <a:lvl2pPr algn="ctr" rtl="0" eaLnBrk="0" fontAlgn="base" hangingPunct="0">
        <a:spcBef>
          <a:spcPct val="0"/>
        </a:spcBef>
        <a:spcAft>
          <a:spcPct val="0"/>
        </a:spcAft>
        <a:defRPr kumimoji="1" sz="33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33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33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3300">
          <a:solidFill>
            <a:schemeClr val="tx1"/>
          </a:solidFill>
          <a:latin typeface="Calibri" pitchFamily="34" charset="0"/>
          <a:ea typeface="ＭＳ Ｐゴシック" pitchFamily="50" charset="-128"/>
        </a:defRPr>
      </a:lvl5pPr>
      <a:lvl6pPr marL="342900" algn="ctr" rtl="0" fontAlgn="base">
        <a:spcBef>
          <a:spcPct val="0"/>
        </a:spcBef>
        <a:spcAft>
          <a:spcPct val="0"/>
        </a:spcAft>
        <a:defRPr kumimoji="1" sz="3300">
          <a:solidFill>
            <a:schemeClr val="tx1"/>
          </a:solidFill>
          <a:latin typeface="Calibri" pitchFamily="34" charset="0"/>
          <a:ea typeface="ＭＳ Ｐゴシック" pitchFamily="50" charset="-128"/>
        </a:defRPr>
      </a:lvl6pPr>
      <a:lvl7pPr marL="685800" algn="ctr" rtl="0" fontAlgn="base">
        <a:spcBef>
          <a:spcPct val="0"/>
        </a:spcBef>
        <a:spcAft>
          <a:spcPct val="0"/>
        </a:spcAft>
        <a:defRPr kumimoji="1" sz="3300">
          <a:solidFill>
            <a:schemeClr val="tx1"/>
          </a:solidFill>
          <a:latin typeface="Calibri" pitchFamily="34" charset="0"/>
          <a:ea typeface="ＭＳ Ｐゴシック" pitchFamily="50" charset="-128"/>
        </a:defRPr>
      </a:lvl7pPr>
      <a:lvl8pPr marL="1028700" algn="ctr" rtl="0" fontAlgn="base">
        <a:spcBef>
          <a:spcPct val="0"/>
        </a:spcBef>
        <a:spcAft>
          <a:spcPct val="0"/>
        </a:spcAft>
        <a:defRPr kumimoji="1" sz="3300">
          <a:solidFill>
            <a:schemeClr val="tx1"/>
          </a:solidFill>
          <a:latin typeface="Calibri" pitchFamily="34" charset="0"/>
          <a:ea typeface="ＭＳ Ｐゴシック" pitchFamily="50" charset="-128"/>
        </a:defRPr>
      </a:lvl8pPr>
      <a:lvl9pPr marL="1371600" algn="ctr" rtl="0" fontAlgn="base">
        <a:spcBef>
          <a:spcPct val="0"/>
        </a:spcBef>
        <a:spcAft>
          <a:spcPct val="0"/>
        </a:spcAft>
        <a:defRPr kumimoji="1" sz="3300">
          <a:solidFill>
            <a:schemeClr val="tx1"/>
          </a:solidFill>
          <a:latin typeface="Calibri" pitchFamily="34" charset="0"/>
          <a:ea typeface="ＭＳ Ｐゴシック" pitchFamily="50" charset="-128"/>
        </a:defRPr>
      </a:lvl9pPr>
    </p:titleStyle>
    <p:bodyStyle>
      <a:lvl1pPr marL="257175" indent="-257175"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1pPr>
      <a:lvl2pPr marL="557213" indent="-214313" algn="l" rtl="0" eaLnBrk="0" fontAlgn="base" hangingPunct="0">
        <a:spcBef>
          <a:spcPct val="20000"/>
        </a:spcBef>
        <a:spcAft>
          <a:spcPct val="0"/>
        </a:spcAft>
        <a:buFont typeface="Arial" panose="020B0604020202020204" pitchFamily="34" charset="0"/>
        <a:buChar char="–"/>
        <a:defRPr kumimoji="1" sz="2100" kern="1200">
          <a:solidFill>
            <a:schemeClr val="tx1"/>
          </a:solidFill>
          <a:latin typeface="+mn-lt"/>
          <a:ea typeface="+mn-ea"/>
          <a:cs typeface="+mn-cs"/>
        </a:defRPr>
      </a:lvl2pPr>
      <a:lvl3pPr marL="857250" indent="-171450" algn="l" rtl="0" eaLnBrk="0" fontAlgn="base" hangingPunct="0">
        <a:spcBef>
          <a:spcPct val="20000"/>
        </a:spcBef>
        <a:spcAft>
          <a:spcPct val="0"/>
        </a:spcAft>
        <a:buFont typeface="Arial" panose="020B0604020202020204" pitchFamily="34" charset="0"/>
        <a:buChar char="•"/>
        <a:defRPr kumimoji="1" sz="1800" kern="1200">
          <a:solidFill>
            <a:schemeClr val="tx1"/>
          </a:solidFill>
          <a:latin typeface="+mn-lt"/>
          <a:ea typeface="+mn-ea"/>
          <a:cs typeface="+mn-cs"/>
        </a:defRPr>
      </a:lvl3pPr>
      <a:lvl4pPr marL="1200150" indent="-171450" algn="l" rtl="0" eaLnBrk="0" fontAlgn="base" hangingPunct="0">
        <a:spcBef>
          <a:spcPct val="20000"/>
        </a:spcBef>
        <a:spcAft>
          <a:spcPct val="0"/>
        </a:spcAft>
        <a:buFont typeface="Arial" panose="020B0604020202020204" pitchFamily="34" charset="0"/>
        <a:buChar char="–"/>
        <a:defRPr kumimoji="1" sz="1500" kern="1200">
          <a:solidFill>
            <a:schemeClr val="tx1"/>
          </a:solidFill>
          <a:latin typeface="+mn-lt"/>
          <a:ea typeface="+mn-ea"/>
          <a:cs typeface="+mn-cs"/>
        </a:defRPr>
      </a:lvl4pPr>
      <a:lvl5pPr marL="1543050" indent="-171450" algn="l" rtl="0" eaLnBrk="0" fontAlgn="base" hangingPunct="0">
        <a:spcBef>
          <a:spcPct val="20000"/>
        </a:spcBef>
        <a:spcAft>
          <a:spcPct val="0"/>
        </a:spcAft>
        <a:buFont typeface="Arial" panose="020B0604020202020204" pitchFamily="34" charset="0"/>
        <a:buChar char="»"/>
        <a:defRPr kumimoji="1"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タイトル プレースホルダ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3" tIns="45707" rIns="91413" bIns="45707" numCol="1" anchor="ctr" anchorCtr="0" compatLnSpc="1">
            <a:prstTxWarp prst="textNoShape">
              <a:avLst/>
            </a:prstTxWarp>
          </a:bodyPr>
          <a:lstStyle/>
          <a:p>
            <a:pPr lvl="0"/>
            <a:r>
              <a:rPr lang="ja-JP" altLang="en-US"/>
              <a:t>マスタ タイトルの書式設定</a:t>
            </a:r>
          </a:p>
        </p:txBody>
      </p:sp>
      <p:sp>
        <p:nvSpPr>
          <p:cNvPr id="9219" name="テキスト プレースホルダ 2"/>
          <p:cNvSpPr>
            <a:spLocks noGrp="1"/>
          </p:cNvSpPr>
          <p:nvPr>
            <p:ph type="body" idx="1"/>
          </p:nvPr>
        </p:nvSpPr>
        <p:spPr bwMode="auto">
          <a:xfrm>
            <a:off x="457200" y="1600206"/>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3" tIns="45707" rIns="91413" bIns="45707"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2"/>
          </p:nvPr>
        </p:nvSpPr>
        <p:spPr>
          <a:xfrm>
            <a:off x="457200" y="6356356"/>
            <a:ext cx="2133600" cy="365125"/>
          </a:xfrm>
          <a:prstGeom prst="rect">
            <a:avLst/>
          </a:prstGeom>
        </p:spPr>
        <p:txBody>
          <a:bodyPr vert="horz" lIns="91413" tIns="45707" rIns="91413" bIns="45707" rtlCol="0" anchor="ctr"/>
          <a:lstStyle>
            <a:lvl1pPr algn="l" defTabSz="514208" eaLnBrk="1" fontAlgn="auto" hangingPunct="1">
              <a:spcBef>
                <a:spcPts val="0"/>
              </a:spcBef>
              <a:spcAft>
                <a:spcPts val="0"/>
              </a:spcAft>
              <a:defRPr sz="675">
                <a:solidFill>
                  <a:prstClr val="black">
                    <a:tint val="75000"/>
                  </a:prstClr>
                </a:solidFill>
                <a:latin typeface="Calibri"/>
                <a:ea typeface="ＭＳ Ｐゴシック" panose="020B0600070205080204" pitchFamily="50" charset="-128"/>
              </a:defRPr>
            </a:lvl1pPr>
          </a:lstStyle>
          <a:p>
            <a:pPr>
              <a:defRPr/>
            </a:pPr>
            <a:endParaRPr lang="ja-JP" altLang="en-US"/>
          </a:p>
        </p:txBody>
      </p:sp>
      <p:sp>
        <p:nvSpPr>
          <p:cNvPr id="5" name="フッター プレースホルダ 4"/>
          <p:cNvSpPr>
            <a:spLocks noGrp="1"/>
          </p:cNvSpPr>
          <p:nvPr>
            <p:ph type="ftr" sz="quarter" idx="3"/>
          </p:nvPr>
        </p:nvSpPr>
        <p:spPr>
          <a:xfrm>
            <a:off x="3124200" y="6356356"/>
            <a:ext cx="2895600" cy="365125"/>
          </a:xfrm>
          <a:prstGeom prst="rect">
            <a:avLst/>
          </a:prstGeom>
        </p:spPr>
        <p:txBody>
          <a:bodyPr vert="horz" lIns="91413" tIns="45707" rIns="91413" bIns="45707" rtlCol="0" anchor="ctr"/>
          <a:lstStyle>
            <a:lvl1pPr algn="ctr" defTabSz="514208" eaLnBrk="1" fontAlgn="auto" hangingPunct="1">
              <a:spcBef>
                <a:spcPts val="0"/>
              </a:spcBef>
              <a:spcAft>
                <a:spcPts val="0"/>
              </a:spcAft>
              <a:defRPr sz="675">
                <a:solidFill>
                  <a:prstClr val="black">
                    <a:tint val="75000"/>
                  </a:prstClr>
                </a:solidFill>
                <a:latin typeface="Calibri"/>
                <a:ea typeface="ＭＳ Ｐゴシック" panose="020B0600070205080204" pitchFamily="50" charset="-128"/>
              </a:defRPr>
            </a:lvl1pPr>
          </a:lstStyle>
          <a:p>
            <a:pPr>
              <a:defRPr/>
            </a:pPr>
            <a:endParaRPr lang="ja-JP" altLang="en-US"/>
          </a:p>
        </p:txBody>
      </p:sp>
      <p:sp>
        <p:nvSpPr>
          <p:cNvPr id="6" name="スライド番号プレースホルダ 5"/>
          <p:cNvSpPr>
            <a:spLocks noGrp="1"/>
          </p:cNvSpPr>
          <p:nvPr>
            <p:ph type="sldNum" sz="quarter" idx="4"/>
          </p:nvPr>
        </p:nvSpPr>
        <p:spPr>
          <a:xfrm>
            <a:off x="7010400" y="6492881"/>
            <a:ext cx="2133600" cy="365125"/>
          </a:xfrm>
          <a:prstGeom prst="rect">
            <a:avLst/>
          </a:prstGeom>
        </p:spPr>
        <p:txBody>
          <a:bodyPr vert="horz" wrap="square" lIns="91413" tIns="45707" rIns="91413" bIns="45707" numCol="1" anchor="ctr" anchorCtr="0" compatLnSpc="1">
            <a:prstTxWarp prst="textNoShape">
              <a:avLst/>
            </a:prstTxWarp>
          </a:bodyPr>
          <a:lstStyle>
            <a:lvl1pPr algn="r" defTabSz="513680" eaLnBrk="1" hangingPunct="1">
              <a:defRPr sz="671">
                <a:solidFill>
                  <a:srgbClr val="898989"/>
                </a:solidFill>
                <a:latin typeface="Calibri" panose="020F0502020204030204" pitchFamily="34" charset="0"/>
                <a:ea typeface="ＭＳ Ｐゴシック" panose="020B0600070205080204" pitchFamily="50" charset="-128"/>
              </a:defRPr>
            </a:lvl1pPr>
          </a:lstStyle>
          <a:p>
            <a:pPr>
              <a:defRPr/>
            </a:pPr>
            <a:fld id="{87446105-43A3-4169-9B1C-0F8F68EF1510}" type="slidenum">
              <a:rPr lang="ja-JP" altLang="en-US"/>
              <a:pPr>
                <a:defRPr/>
              </a:pPr>
              <a:t>‹#›</a:t>
            </a:fld>
            <a:endParaRPr lang="ja-JP" altLang="en-US"/>
          </a:p>
        </p:txBody>
      </p:sp>
    </p:spTree>
    <p:extLst>
      <p:ext uri="{BB962C8B-B14F-4D97-AF65-F5344CB8AC3E}">
        <p14:creationId xmlns:p14="http://schemas.microsoft.com/office/powerpoint/2010/main" val="3879433849"/>
      </p:ext>
    </p:extLst>
  </p:cSld>
  <p:clrMap bg1="lt1" tx1="dk1" bg2="lt2" tx2="dk2" accent1="accent1" accent2="accent2" accent3="accent3" accent4="accent4" accent5="accent5" accent6="accent6" hlink="hlink" folHlink="folHlink"/>
  <p:sldLayoutIdLst>
    <p:sldLayoutId id="2147484094" r:id="rId1"/>
    <p:sldLayoutId id="2147484095" r:id="rId2"/>
    <p:sldLayoutId id="2147484096" r:id="rId3"/>
    <p:sldLayoutId id="2147484097" r:id="rId4"/>
    <p:sldLayoutId id="2147484098" r:id="rId5"/>
    <p:sldLayoutId id="2147484099" r:id="rId6"/>
    <p:sldLayoutId id="2147484100" r:id="rId7"/>
    <p:sldLayoutId id="2147484101" r:id="rId8"/>
    <p:sldLayoutId id="2147484102" r:id="rId9"/>
    <p:sldLayoutId id="2147484103" r:id="rId10"/>
    <p:sldLayoutId id="2147484104" r:id="rId11"/>
    <p:sldLayoutId id="2147484105" r:id="rId12"/>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ftr="0" dt="0"/>
  <p:txStyles>
    <p:titleStyle>
      <a:lvl1pPr algn="ctr" defTabSz="513160" rtl="0" eaLnBrk="0" fontAlgn="base" hangingPunct="0">
        <a:spcBef>
          <a:spcPct val="0"/>
        </a:spcBef>
        <a:spcAft>
          <a:spcPct val="0"/>
        </a:spcAft>
        <a:defRPr kumimoji="1" sz="2400" kern="1200">
          <a:solidFill>
            <a:schemeClr val="tx1"/>
          </a:solidFill>
          <a:latin typeface="+mj-lt"/>
          <a:ea typeface="+mj-ea"/>
          <a:cs typeface="+mj-cs"/>
        </a:defRPr>
      </a:lvl1pPr>
      <a:lvl2pPr algn="ctr" defTabSz="513160" rtl="0" eaLnBrk="0" fontAlgn="base" hangingPunct="0">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2pPr>
      <a:lvl3pPr algn="ctr" defTabSz="513160" rtl="0" eaLnBrk="0" fontAlgn="base" hangingPunct="0">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3pPr>
      <a:lvl4pPr algn="ctr" defTabSz="513160" rtl="0" eaLnBrk="0" fontAlgn="base" hangingPunct="0">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4pPr>
      <a:lvl5pPr algn="ctr" defTabSz="513160" rtl="0" eaLnBrk="0" fontAlgn="base" hangingPunct="0">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5pPr>
      <a:lvl6pPr marL="278606" algn="ctr" defTabSz="513680" rtl="0" fontAlgn="base">
        <a:spcBef>
          <a:spcPct val="0"/>
        </a:spcBef>
        <a:spcAft>
          <a:spcPct val="0"/>
        </a:spcAft>
        <a:defRPr kumimoji="1" sz="2438">
          <a:solidFill>
            <a:schemeClr val="tx1"/>
          </a:solidFill>
          <a:latin typeface="Calibri" panose="020F0502020204030204" pitchFamily="34" charset="0"/>
          <a:ea typeface="ＭＳ Ｐゴシック" panose="020B0600070205080204" pitchFamily="50" charset="-128"/>
        </a:defRPr>
      </a:lvl6pPr>
      <a:lvl7pPr marL="557213" algn="ctr" defTabSz="513680" rtl="0" fontAlgn="base">
        <a:spcBef>
          <a:spcPct val="0"/>
        </a:spcBef>
        <a:spcAft>
          <a:spcPct val="0"/>
        </a:spcAft>
        <a:defRPr kumimoji="1" sz="2438">
          <a:solidFill>
            <a:schemeClr val="tx1"/>
          </a:solidFill>
          <a:latin typeface="Calibri" panose="020F0502020204030204" pitchFamily="34" charset="0"/>
          <a:ea typeface="ＭＳ Ｐゴシック" panose="020B0600070205080204" pitchFamily="50" charset="-128"/>
        </a:defRPr>
      </a:lvl7pPr>
      <a:lvl8pPr marL="835819" algn="ctr" defTabSz="513680" rtl="0" fontAlgn="base">
        <a:spcBef>
          <a:spcPct val="0"/>
        </a:spcBef>
        <a:spcAft>
          <a:spcPct val="0"/>
        </a:spcAft>
        <a:defRPr kumimoji="1" sz="2438">
          <a:solidFill>
            <a:schemeClr val="tx1"/>
          </a:solidFill>
          <a:latin typeface="Calibri" panose="020F0502020204030204" pitchFamily="34" charset="0"/>
          <a:ea typeface="ＭＳ Ｐゴシック" panose="020B0600070205080204" pitchFamily="50" charset="-128"/>
        </a:defRPr>
      </a:lvl8pPr>
      <a:lvl9pPr marL="1114425" algn="ctr" defTabSz="513680" rtl="0" fontAlgn="base">
        <a:spcBef>
          <a:spcPct val="0"/>
        </a:spcBef>
        <a:spcAft>
          <a:spcPct val="0"/>
        </a:spcAft>
        <a:defRPr kumimoji="1" sz="2438">
          <a:solidFill>
            <a:schemeClr val="tx1"/>
          </a:solidFill>
          <a:latin typeface="Calibri" panose="020F0502020204030204" pitchFamily="34" charset="0"/>
          <a:ea typeface="ＭＳ Ｐゴシック" panose="020B0600070205080204" pitchFamily="50" charset="-128"/>
        </a:defRPr>
      </a:lvl9pPr>
    </p:titleStyle>
    <p:bodyStyle>
      <a:lvl1pPr marL="191691" indent="-191691" algn="l" defTabSz="513160" rtl="0" eaLnBrk="0" fontAlgn="base" hangingPunct="0">
        <a:spcBef>
          <a:spcPct val="20000"/>
        </a:spcBef>
        <a:spcAft>
          <a:spcPct val="0"/>
        </a:spcAft>
        <a:buFont typeface="Arial" panose="020B0604020202020204" pitchFamily="34" charset="0"/>
        <a:buChar char="•"/>
        <a:defRPr kumimoji="1" sz="1725" kern="1200">
          <a:solidFill>
            <a:schemeClr val="tx1"/>
          </a:solidFill>
          <a:latin typeface="+mn-lt"/>
          <a:ea typeface="+mn-ea"/>
          <a:cs typeface="+mn-cs"/>
        </a:defRPr>
      </a:lvl1pPr>
      <a:lvl2pPr marL="416719" indent="-159544" algn="l" defTabSz="513160" rtl="0" eaLnBrk="0" fontAlgn="base" hangingPunct="0">
        <a:spcBef>
          <a:spcPct val="20000"/>
        </a:spcBef>
        <a:spcAft>
          <a:spcPct val="0"/>
        </a:spcAft>
        <a:buFont typeface="Arial" panose="020B0604020202020204" pitchFamily="34" charset="0"/>
        <a:buChar char="–"/>
        <a:defRPr kumimoji="1" sz="1500" kern="1200">
          <a:solidFill>
            <a:schemeClr val="tx1"/>
          </a:solidFill>
          <a:latin typeface="+mn-lt"/>
          <a:ea typeface="+mn-ea"/>
          <a:cs typeface="+mn-cs"/>
        </a:defRPr>
      </a:lvl2pPr>
      <a:lvl3pPr marL="641747" indent="-127397" algn="l" defTabSz="513160" rtl="0" eaLnBrk="0" fontAlgn="base" hangingPunct="0">
        <a:spcBef>
          <a:spcPct val="20000"/>
        </a:spcBef>
        <a:spcAft>
          <a:spcPct val="0"/>
        </a:spcAft>
        <a:buFont typeface="Arial" panose="020B0604020202020204" pitchFamily="34" charset="0"/>
        <a:buChar char="•"/>
        <a:defRPr kumimoji="1" sz="1275" kern="1200">
          <a:solidFill>
            <a:schemeClr val="tx1"/>
          </a:solidFill>
          <a:latin typeface="+mn-lt"/>
          <a:ea typeface="+mn-ea"/>
          <a:cs typeface="+mn-cs"/>
        </a:defRPr>
      </a:lvl3pPr>
      <a:lvl4pPr marL="898922" indent="-127397" algn="l" defTabSz="513160" rtl="0" eaLnBrk="0" fontAlgn="base" hangingPunct="0">
        <a:spcBef>
          <a:spcPct val="20000"/>
        </a:spcBef>
        <a:spcAft>
          <a:spcPct val="0"/>
        </a:spcAft>
        <a:buFont typeface="Arial" panose="020B0604020202020204" pitchFamily="34" charset="0"/>
        <a:buChar char="–"/>
        <a:defRPr kumimoji="1" kern="1200">
          <a:solidFill>
            <a:schemeClr val="tx1"/>
          </a:solidFill>
          <a:latin typeface="+mn-lt"/>
          <a:ea typeface="+mn-ea"/>
          <a:cs typeface="+mn-cs"/>
        </a:defRPr>
      </a:lvl4pPr>
      <a:lvl5pPr marL="1154906" indent="-127397" algn="l" defTabSz="513160" rtl="0" eaLnBrk="0" fontAlgn="base" hangingPunct="0">
        <a:spcBef>
          <a:spcPct val="20000"/>
        </a:spcBef>
        <a:spcAft>
          <a:spcPct val="0"/>
        </a:spcAft>
        <a:buFont typeface="Arial" panose="020B0604020202020204" pitchFamily="34" charset="0"/>
        <a:buChar char="»"/>
        <a:defRPr kumimoji="1" kern="1200">
          <a:solidFill>
            <a:schemeClr val="tx1"/>
          </a:solidFill>
          <a:latin typeface="+mn-lt"/>
          <a:ea typeface="+mn-ea"/>
          <a:cs typeface="+mn-cs"/>
        </a:defRPr>
      </a:lvl5pPr>
      <a:lvl6pPr marL="1414073" indent="-128552" algn="l" defTabSz="514208" rtl="0" eaLnBrk="1" latinLnBrk="0" hangingPunct="1">
        <a:spcBef>
          <a:spcPct val="20000"/>
        </a:spcBef>
        <a:buFont typeface="Arial" pitchFamily="34" charset="0"/>
        <a:buChar char="•"/>
        <a:defRPr kumimoji="1" sz="1125" kern="1200">
          <a:solidFill>
            <a:schemeClr val="tx1"/>
          </a:solidFill>
          <a:latin typeface="+mn-lt"/>
          <a:ea typeface="+mn-ea"/>
          <a:cs typeface="+mn-cs"/>
        </a:defRPr>
      </a:lvl6pPr>
      <a:lvl7pPr marL="1671177" indent="-128552" algn="l" defTabSz="514208" rtl="0" eaLnBrk="1" latinLnBrk="0" hangingPunct="1">
        <a:spcBef>
          <a:spcPct val="20000"/>
        </a:spcBef>
        <a:buFont typeface="Arial" pitchFamily="34" charset="0"/>
        <a:buChar char="•"/>
        <a:defRPr kumimoji="1" sz="1125" kern="1200">
          <a:solidFill>
            <a:schemeClr val="tx1"/>
          </a:solidFill>
          <a:latin typeface="+mn-lt"/>
          <a:ea typeface="+mn-ea"/>
          <a:cs typeface="+mn-cs"/>
        </a:defRPr>
      </a:lvl7pPr>
      <a:lvl8pPr marL="1928282" indent="-128552" algn="l" defTabSz="514208" rtl="0" eaLnBrk="1" latinLnBrk="0" hangingPunct="1">
        <a:spcBef>
          <a:spcPct val="20000"/>
        </a:spcBef>
        <a:buFont typeface="Arial" pitchFamily="34" charset="0"/>
        <a:buChar char="•"/>
        <a:defRPr kumimoji="1" sz="1125" kern="1200">
          <a:solidFill>
            <a:schemeClr val="tx1"/>
          </a:solidFill>
          <a:latin typeface="+mn-lt"/>
          <a:ea typeface="+mn-ea"/>
          <a:cs typeface="+mn-cs"/>
        </a:defRPr>
      </a:lvl8pPr>
      <a:lvl9pPr marL="2185386" indent="-128552" algn="l" defTabSz="514208" rtl="0" eaLnBrk="1" latinLnBrk="0" hangingPunct="1">
        <a:spcBef>
          <a:spcPct val="20000"/>
        </a:spcBef>
        <a:buFont typeface="Arial" pitchFamily="34" charset="0"/>
        <a:buChar char="•"/>
        <a:defRPr kumimoji="1" sz="1125" kern="1200">
          <a:solidFill>
            <a:schemeClr val="tx1"/>
          </a:solidFill>
          <a:latin typeface="+mn-lt"/>
          <a:ea typeface="+mn-ea"/>
          <a:cs typeface="+mn-cs"/>
        </a:defRPr>
      </a:lvl9pPr>
    </p:bodyStyle>
    <p:otherStyle>
      <a:defPPr>
        <a:defRPr lang="ja-JP"/>
      </a:defPPr>
      <a:lvl1pPr marL="0" algn="l" defTabSz="514208" rtl="0" eaLnBrk="1" latinLnBrk="0" hangingPunct="1">
        <a:defRPr kumimoji="1" sz="1013" kern="1200">
          <a:solidFill>
            <a:schemeClr val="tx1"/>
          </a:solidFill>
          <a:latin typeface="+mn-lt"/>
          <a:ea typeface="+mn-ea"/>
          <a:cs typeface="+mn-cs"/>
        </a:defRPr>
      </a:lvl1pPr>
      <a:lvl2pPr marL="257105" algn="l" defTabSz="514208" rtl="0" eaLnBrk="1" latinLnBrk="0" hangingPunct="1">
        <a:defRPr kumimoji="1" sz="1013" kern="1200">
          <a:solidFill>
            <a:schemeClr val="tx1"/>
          </a:solidFill>
          <a:latin typeface="+mn-lt"/>
          <a:ea typeface="+mn-ea"/>
          <a:cs typeface="+mn-cs"/>
        </a:defRPr>
      </a:lvl2pPr>
      <a:lvl3pPr marL="514208" algn="l" defTabSz="514208" rtl="0" eaLnBrk="1" latinLnBrk="0" hangingPunct="1">
        <a:defRPr kumimoji="1" sz="1013" kern="1200">
          <a:solidFill>
            <a:schemeClr val="tx1"/>
          </a:solidFill>
          <a:latin typeface="+mn-lt"/>
          <a:ea typeface="+mn-ea"/>
          <a:cs typeface="+mn-cs"/>
        </a:defRPr>
      </a:lvl3pPr>
      <a:lvl4pPr marL="771313" algn="l" defTabSz="514208" rtl="0" eaLnBrk="1" latinLnBrk="0" hangingPunct="1">
        <a:defRPr kumimoji="1" sz="1013" kern="1200">
          <a:solidFill>
            <a:schemeClr val="tx1"/>
          </a:solidFill>
          <a:latin typeface="+mn-lt"/>
          <a:ea typeface="+mn-ea"/>
          <a:cs typeface="+mn-cs"/>
        </a:defRPr>
      </a:lvl4pPr>
      <a:lvl5pPr marL="1028417" algn="l" defTabSz="514208" rtl="0" eaLnBrk="1" latinLnBrk="0" hangingPunct="1">
        <a:defRPr kumimoji="1" sz="1013" kern="1200">
          <a:solidFill>
            <a:schemeClr val="tx1"/>
          </a:solidFill>
          <a:latin typeface="+mn-lt"/>
          <a:ea typeface="+mn-ea"/>
          <a:cs typeface="+mn-cs"/>
        </a:defRPr>
      </a:lvl5pPr>
      <a:lvl6pPr marL="1285521" algn="l" defTabSz="514208" rtl="0" eaLnBrk="1" latinLnBrk="0" hangingPunct="1">
        <a:defRPr kumimoji="1" sz="1013" kern="1200">
          <a:solidFill>
            <a:schemeClr val="tx1"/>
          </a:solidFill>
          <a:latin typeface="+mn-lt"/>
          <a:ea typeface="+mn-ea"/>
          <a:cs typeface="+mn-cs"/>
        </a:defRPr>
      </a:lvl6pPr>
      <a:lvl7pPr marL="1542626" algn="l" defTabSz="514208" rtl="0" eaLnBrk="1" latinLnBrk="0" hangingPunct="1">
        <a:defRPr kumimoji="1" sz="1013" kern="1200">
          <a:solidFill>
            <a:schemeClr val="tx1"/>
          </a:solidFill>
          <a:latin typeface="+mn-lt"/>
          <a:ea typeface="+mn-ea"/>
          <a:cs typeface="+mn-cs"/>
        </a:defRPr>
      </a:lvl7pPr>
      <a:lvl8pPr marL="1799729" algn="l" defTabSz="514208" rtl="0" eaLnBrk="1" latinLnBrk="0" hangingPunct="1">
        <a:defRPr kumimoji="1" sz="1013" kern="1200">
          <a:solidFill>
            <a:schemeClr val="tx1"/>
          </a:solidFill>
          <a:latin typeface="+mn-lt"/>
          <a:ea typeface="+mn-ea"/>
          <a:cs typeface="+mn-cs"/>
        </a:defRPr>
      </a:lvl8pPr>
      <a:lvl9pPr marL="2056833" algn="l" defTabSz="514208" rtl="0" eaLnBrk="1" latinLnBrk="0" hangingPunct="1">
        <a:defRPr kumimoji="1" sz="1013"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457200" y="1600206"/>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30253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050">
                <a:effectLst/>
                <a:latin typeface="Arial" charset="0"/>
              </a:defRPr>
            </a:lvl1pPr>
          </a:lstStyle>
          <a:p>
            <a:pPr>
              <a:defRPr/>
            </a:pPr>
            <a:endParaRPr lang="en-US" altLang="ja-JP"/>
          </a:p>
        </p:txBody>
      </p:sp>
      <p:sp>
        <p:nvSpPr>
          <p:cNvPr id="130253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50">
                <a:effectLst/>
                <a:latin typeface="Arial" charset="0"/>
              </a:defRPr>
            </a:lvl1pPr>
          </a:lstStyle>
          <a:p>
            <a:pPr>
              <a:defRPr/>
            </a:pPr>
            <a:r>
              <a:rPr lang="en-US" altLang="zh-TW"/>
              <a:t>25</a:t>
            </a:r>
            <a:r>
              <a:rPr lang="zh-TW" altLang="en-US"/>
              <a:t>年度 報告書版</a:t>
            </a:r>
            <a:endParaRPr lang="en-US" altLang="ja-JP"/>
          </a:p>
        </p:txBody>
      </p:sp>
      <p:sp>
        <p:nvSpPr>
          <p:cNvPr id="130253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50"/>
            </a:lvl1pPr>
          </a:lstStyle>
          <a:p>
            <a:pPr>
              <a:defRPr/>
            </a:pPr>
            <a:fld id="{A7B81B18-9C48-42C8-8E18-587166552E61}" type="slidenum">
              <a:rPr lang="en-US" altLang="ja-JP"/>
              <a:pPr>
                <a:defRPr/>
              </a:pPr>
              <a:t>‹#›</a:t>
            </a:fld>
            <a:endParaRPr lang="en-US" altLang="ja-JP"/>
          </a:p>
        </p:txBody>
      </p:sp>
    </p:spTree>
    <p:extLst>
      <p:ext uri="{BB962C8B-B14F-4D97-AF65-F5344CB8AC3E}">
        <p14:creationId xmlns:p14="http://schemas.microsoft.com/office/powerpoint/2010/main" val="3486433884"/>
      </p:ext>
    </p:extLst>
  </p:cSld>
  <p:clrMap bg1="lt1" tx1="dk1" bg2="lt2" tx2="dk2" accent1="accent1" accent2="accent2" accent3="accent3" accent4="accent4" accent5="accent5" accent6="accent6" hlink="hlink" folHlink="folHlink"/>
  <p:sldLayoutIdLst>
    <p:sldLayoutId id="2147484135" r:id="rId1"/>
    <p:sldLayoutId id="2147484136" r:id="rId2"/>
    <p:sldLayoutId id="2147484137" r:id="rId3"/>
    <p:sldLayoutId id="2147484138" r:id="rId4"/>
    <p:sldLayoutId id="2147484139" r:id="rId5"/>
    <p:sldLayoutId id="2147484140" r:id="rId6"/>
    <p:sldLayoutId id="2147484141" r:id="rId7"/>
    <p:sldLayoutId id="2147484142" r:id="rId8"/>
    <p:sldLayoutId id="2147484143" r:id="rId9"/>
    <p:sldLayoutId id="2147484144" r:id="rId10"/>
    <p:sldLayoutId id="2147484145" r:id="rId11"/>
    <p:sldLayoutId id="2147484146" r:id="rId12"/>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ftr="0" dt="0"/>
  <p:txStyles>
    <p:titleStyle>
      <a:lvl1pPr algn="ctr" rtl="0" eaLnBrk="0" fontAlgn="base" hangingPunct="0">
        <a:spcBef>
          <a:spcPct val="0"/>
        </a:spcBef>
        <a:spcAft>
          <a:spcPct val="0"/>
        </a:spcAft>
        <a:defRPr kumimoji="1" sz="3300">
          <a:solidFill>
            <a:schemeClr val="tx2"/>
          </a:solidFill>
          <a:latin typeface="+mj-lt"/>
          <a:ea typeface="+mj-ea"/>
          <a:cs typeface="+mj-cs"/>
        </a:defRPr>
      </a:lvl1pPr>
      <a:lvl2pPr algn="ctr" rtl="0" eaLnBrk="0" fontAlgn="base" hangingPunct="0">
        <a:spcBef>
          <a:spcPct val="0"/>
        </a:spcBef>
        <a:spcAft>
          <a:spcPct val="0"/>
        </a:spcAft>
        <a:defRPr kumimoji="1" sz="33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33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33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3300">
          <a:solidFill>
            <a:schemeClr val="tx2"/>
          </a:solidFill>
          <a:latin typeface="Arial" charset="0"/>
          <a:ea typeface="ＭＳ Ｐゴシック" pitchFamily="50" charset="-128"/>
        </a:defRPr>
      </a:lvl5pPr>
      <a:lvl6pPr marL="342900" algn="ctr" rtl="0" fontAlgn="base">
        <a:spcBef>
          <a:spcPct val="0"/>
        </a:spcBef>
        <a:spcAft>
          <a:spcPct val="0"/>
        </a:spcAft>
        <a:defRPr kumimoji="1" sz="3300">
          <a:solidFill>
            <a:schemeClr val="tx2"/>
          </a:solidFill>
          <a:latin typeface="Arial" charset="0"/>
          <a:ea typeface="ＭＳ Ｐゴシック" pitchFamily="50" charset="-128"/>
        </a:defRPr>
      </a:lvl6pPr>
      <a:lvl7pPr marL="685800" algn="ctr" rtl="0" fontAlgn="base">
        <a:spcBef>
          <a:spcPct val="0"/>
        </a:spcBef>
        <a:spcAft>
          <a:spcPct val="0"/>
        </a:spcAft>
        <a:defRPr kumimoji="1" sz="3300">
          <a:solidFill>
            <a:schemeClr val="tx2"/>
          </a:solidFill>
          <a:latin typeface="Arial" charset="0"/>
          <a:ea typeface="ＭＳ Ｐゴシック" pitchFamily="50" charset="-128"/>
        </a:defRPr>
      </a:lvl7pPr>
      <a:lvl8pPr marL="1028700" algn="ctr" rtl="0" fontAlgn="base">
        <a:spcBef>
          <a:spcPct val="0"/>
        </a:spcBef>
        <a:spcAft>
          <a:spcPct val="0"/>
        </a:spcAft>
        <a:defRPr kumimoji="1" sz="3300">
          <a:solidFill>
            <a:schemeClr val="tx2"/>
          </a:solidFill>
          <a:latin typeface="Arial" charset="0"/>
          <a:ea typeface="ＭＳ Ｐゴシック" pitchFamily="50" charset="-128"/>
        </a:defRPr>
      </a:lvl8pPr>
      <a:lvl9pPr marL="1371600" algn="ctr" rtl="0" fontAlgn="base">
        <a:spcBef>
          <a:spcPct val="0"/>
        </a:spcBef>
        <a:spcAft>
          <a:spcPct val="0"/>
        </a:spcAft>
        <a:defRPr kumimoji="1" sz="3300">
          <a:solidFill>
            <a:schemeClr val="tx2"/>
          </a:solidFill>
          <a:latin typeface="Arial" charset="0"/>
          <a:ea typeface="ＭＳ Ｐゴシック" pitchFamily="50" charset="-128"/>
        </a:defRPr>
      </a:lvl9pPr>
    </p:titleStyle>
    <p:bodyStyle>
      <a:lvl1pPr marL="257175" indent="-257175" algn="l" rtl="0" eaLnBrk="0" fontAlgn="base" hangingPunct="0">
        <a:spcBef>
          <a:spcPct val="20000"/>
        </a:spcBef>
        <a:spcAft>
          <a:spcPct val="0"/>
        </a:spcAft>
        <a:buChar char="•"/>
        <a:defRPr kumimoji="1"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kumimoji="1" sz="2100">
          <a:solidFill>
            <a:schemeClr val="tx1"/>
          </a:solidFill>
          <a:latin typeface="+mn-lt"/>
          <a:ea typeface="+mn-ea"/>
        </a:defRPr>
      </a:lvl2pPr>
      <a:lvl3pPr marL="857250" indent="-171450" algn="l" rtl="0" eaLnBrk="0" fontAlgn="base" hangingPunct="0">
        <a:spcBef>
          <a:spcPct val="20000"/>
        </a:spcBef>
        <a:spcAft>
          <a:spcPct val="0"/>
        </a:spcAft>
        <a:buChar char="•"/>
        <a:defRPr kumimoji="1" sz="1800">
          <a:solidFill>
            <a:schemeClr val="tx1"/>
          </a:solidFill>
          <a:latin typeface="+mn-lt"/>
          <a:ea typeface="+mn-ea"/>
        </a:defRPr>
      </a:lvl3pPr>
      <a:lvl4pPr marL="1200150" indent="-171450" algn="l" rtl="0" eaLnBrk="0" fontAlgn="base" hangingPunct="0">
        <a:spcBef>
          <a:spcPct val="20000"/>
        </a:spcBef>
        <a:spcAft>
          <a:spcPct val="0"/>
        </a:spcAft>
        <a:buChar char="–"/>
        <a:defRPr kumimoji="1" sz="1500">
          <a:solidFill>
            <a:schemeClr val="tx1"/>
          </a:solidFill>
          <a:latin typeface="+mn-lt"/>
          <a:ea typeface="+mn-ea"/>
        </a:defRPr>
      </a:lvl4pPr>
      <a:lvl5pPr marL="1543050" indent="-171450" algn="l" rtl="0" eaLnBrk="0" fontAlgn="base" hangingPunct="0">
        <a:spcBef>
          <a:spcPct val="20000"/>
        </a:spcBef>
        <a:spcAft>
          <a:spcPct val="0"/>
        </a:spcAft>
        <a:buChar char="»"/>
        <a:defRPr kumimoji="1" sz="1500">
          <a:solidFill>
            <a:schemeClr val="tx1"/>
          </a:solidFill>
          <a:latin typeface="+mn-lt"/>
          <a:ea typeface="+mn-ea"/>
        </a:defRPr>
      </a:lvl5pPr>
      <a:lvl6pPr marL="1885950" indent="-171450" algn="l" rtl="0" fontAlgn="base">
        <a:spcBef>
          <a:spcPct val="20000"/>
        </a:spcBef>
        <a:spcAft>
          <a:spcPct val="0"/>
        </a:spcAft>
        <a:buChar char="»"/>
        <a:defRPr kumimoji="1" sz="1500">
          <a:solidFill>
            <a:schemeClr val="tx1"/>
          </a:solidFill>
          <a:latin typeface="+mn-lt"/>
          <a:ea typeface="+mn-ea"/>
        </a:defRPr>
      </a:lvl6pPr>
      <a:lvl7pPr marL="2228850" indent="-171450" algn="l" rtl="0" fontAlgn="base">
        <a:spcBef>
          <a:spcPct val="20000"/>
        </a:spcBef>
        <a:spcAft>
          <a:spcPct val="0"/>
        </a:spcAft>
        <a:buChar char="»"/>
        <a:defRPr kumimoji="1" sz="1500">
          <a:solidFill>
            <a:schemeClr val="tx1"/>
          </a:solidFill>
          <a:latin typeface="+mn-lt"/>
          <a:ea typeface="+mn-ea"/>
        </a:defRPr>
      </a:lvl7pPr>
      <a:lvl8pPr marL="2571750" indent="-171450" algn="l" rtl="0" fontAlgn="base">
        <a:spcBef>
          <a:spcPct val="20000"/>
        </a:spcBef>
        <a:spcAft>
          <a:spcPct val="0"/>
        </a:spcAft>
        <a:buChar char="»"/>
        <a:defRPr kumimoji="1" sz="1500">
          <a:solidFill>
            <a:schemeClr val="tx1"/>
          </a:solidFill>
          <a:latin typeface="+mn-lt"/>
          <a:ea typeface="+mn-ea"/>
        </a:defRPr>
      </a:lvl8pPr>
      <a:lvl9pPr marL="2914650" indent="-171450" algn="l" rtl="0" fontAlgn="base">
        <a:spcBef>
          <a:spcPct val="20000"/>
        </a:spcBef>
        <a:spcAft>
          <a:spcPct val="0"/>
        </a:spcAft>
        <a:buChar char="»"/>
        <a:defRPr kumimoji="1" sz="1500">
          <a:solidFill>
            <a:schemeClr val="tx1"/>
          </a:solidFill>
          <a:latin typeface="+mn-lt"/>
          <a:ea typeface="+mn-ea"/>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457200" y="1600206"/>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lnSpc>
                <a:spcPct val="100000"/>
              </a:lnSpc>
              <a:spcBef>
                <a:spcPct val="0"/>
              </a:spcBef>
              <a:defRPr sz="1050">
                <a:solidFill>
                  <a:schemeClr val="tx1"/>
                </a:solidFill>
                <a:latin typeface="Arial" charset="0"/>
                <a:ea typeface="ＭＳ Ｐゴシック" pitchFamily="50" charset="-128"/>
              </a:defRPr>
            </a:lvl1pPr>
          </a:lstStyle>
          <a:p>
            <a:pPr>
              <a:defRPr/>
            </a:pPr>
            <a:fld id="{3A3FEF66-74F5-4AF8-A741-A779FF1F0681}" type="datetime1">
              <a:rPr lang="ja-JP" altLang="en-US" smtClean="0">
                <a:solidFill>
                  <a:srgbClr val="000000"/>
                </a:solidFill>
              </a:rPr>
              <a:pPr>
                <a:defRPr/>
              </a:pPr>
              <a:t>2023/11/8</a:t>
            </a:fld>
            <a:endParaRPr lang="en-US" altLang="ja-JP">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lnSpc>
                <a:spcPct val="100000"/>
              </a:lnSpc>
              <a:spcBef>
                <a:spcPct val="0"/>
              </a:spcBef>
              <a:defRPr sz="1050">
                <a:solidFill>
                  <a:schemeClr val="tx1"/>
                </a:solidFill>
                <a:latin typeface="Arial" charset="0"/>
                <a:ea typeface="ＭＳ Ｐゴシック" pitchFamily="50" charset="-128"/>
              </a:defRPr>
            </a:lvl1pPr>
          </a:lstStyle>
          <a:p>
            <a:pPr>
              <a:defRPr/>
            </a:pPr>
            <a:endParaRPr lang="en-US" altLang="ja-JP">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lnSpc>
                <a:spcPct val="100000"/>
              </a:lnSpc>
              <a:spcBef>
                <a:spcPct val="0"/>
              </a:spcBef>
              <a:defRPr sz="1050">
                <a:solidFill>
                  <a:schemeClr val="tx1"/>
                </a:solidFill>
                <a:latin typeface="Arial" panose="020B0604020202020204" pitchFamily="34" charset="0"/>
                <a:ea typeface="ＭＳ Ｐゴシック" panose="020B0600070205080204" pitchFamily="50" charset="-128"/>
              </a:defRPr>
            </a:lvl1pPr>
          </a:lstStyle>
          <a:p>
            <a:pPr>
              <a:defRPr/>
            </a:pPr>
            <a:fld id="{A961A786-7282-410A-A310-51561FE732BF}"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987201161"/>
      </p:ext>
    </p:extLst>
  </p:cSld>
  <p:clrMap bg1="lt1" tx1="dk1" bg2="lt2" tx2="dk2" accent1="accent1" accent2="accent2" accent3="accent3" accent4="accent4" accent5="accent5" accent6="accent6" hlink="hlink" folHlink="folHlink"/>
  <p:sldLayoutIdLst>
    <p:sldLayoutId id="2147484148" r:id="rId1"/>
    <p:sldLayoutId id="2147484149" r:id="rId2"/>
    <p:sldLayoutId id="2147484150" r:id="rId3"/>
    <p:sldLayoutId id="2147484151" r:id="rId4"/>
    <p:sldLayoutId id="2147484152" r:id="rId5"/>
    <p:sldLayoutId id="2147484153" r:id="rId6"/>
    <p:sldLayoutId id="2147484154" r:id="rId7"/>
    <p:sldLayoutId id="2147484155" r:id="rId8"/>
    <p:sldLayoutId id="2147484156" r:id="rId9"/>
    <p:sldLayoutId id="2147484157" r:id="rId10"/>
    <p:sldLayoutId id="2147484158" r:id="rId11"/>
    <p:sldLayoutId id="2147484159" r:id="rId12"/>
    <p:sldLayoutId id="2147484160" r:id="rId13"/>
    <p:sldLayoutId id="2147484161" r:id="rId14"/>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xStyles>
    <p:titleStyle>
      <a:lvl1pPr algn="ctr" rtl="0" eaLnBrk="0" fontAlgn="base" hangingPunct="0">
        <a:spcBef>
          <a:spcPct val="0"/>
        </a:spcBef>
        <a:spcAft>
          <a:spcPct val="0"/>
        </a:spcAft>
        <a:defRPr kumimoji="1" sz="3300">
          <a:solidFill>
            <a:schemeClr val="tx2"/>
          </a:solidFill>
          <a:latin typeface="+mj-lt"/>
          <a:ea typeface="+mj-ea"/>
          <a:cs typeface="+mj-cs"/>
        </a:defRPr>
      </a:lvl1pPr>
      <a:lvl2pPr algn="ctr" rtl="0" eaLnBrk="0" fontAlgn="base" hangingPunct="0">
        <a:spcBef>
          <a:spcPct val="0"/>
        </a:spcBef>
        <a:spcAft>
          <a:spcPct val="0"/>
        </a:spcAft>
        <a:defRPr kumimoji="1" sz="33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33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33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3300">
          <a:solidFill>
            <a:schemeClr val="tx2"/>
          </a:solidFill>
          <a:latin typeface="Arial" charset="0"/>
          <a:ea typeface="ＭＳ Ｐゴシック" pitchFamily="50" charset="-128"/>
        </a:defRPr>
      </a:lvl5pPr>
      <a:lvl6pPr marL="342900" algn="ctr" rtl="0" fontAlgn="base">
        <a:spcBef>
          <a:spcPct val="0"/>
        </a:spcBef>
        <a:spcAft>
          <a:spcPct val="0"/>
        </a:spcAft>
        <a:defRPr kumimoji="1" sz="3300">
          <a:solidFill>
            <a:schemeClr val="tx2"/>
          </a:solidFill>
          <a:latin typeface="Arial" charset="0"/>
          <a:ea typeface="ＭＳ Ｐゴシック" pitchFamily="50" charset="-128"/>
        </a:defRPr>
      </a:lvl6pPr>
      <a:lvl7pPr marL="685800" algn="ctr" rtl="0" fontAlgn="base">
        <a:spcBef>
          <a:spcPct val="0"/>
        </a:spcBef>
        <a:spcAft>
          <a:spcPct val="0"/>
        </a:spcAft>
        <a:defRPr kumimoji="1" sz="3300">
          <a:solidFill>
            <a:schemeClr val="tx2"/>
          </a:solidFill>
          <a:latin typeface="Arial" charset="0"/>
          <a:ea typeface="ＭＳ Ｐゴシック" pitchFamily="50" charset="-128"/>
        </a:defRPr>
      </a:lvl7pPr>
      <a:lvl8pPr marL="1028700" algn="ctr" rtl="0" fontAlgn="base">
        <a:spcBef>
          <a:spcPct val="0"/>
        </a:spcBef>
        <a:spcAft>
          <a:spcPct val="0"/>
        </a:spcAft>
        <a:defRPr kumimoji="1" sz="3300">
          <a:solidFill>
            <a:schemeClr val="tx2"/>
          </a:solidFill>
          <a:latin typeface="Arial" charset="0"/>
          <a:ea typeface="ＭＳ Ｐゴシック" pitchFamily="50" charset="-128"/>
        </a:defRPr>
      </a:lvl8pPr>
      <a:lvl9pPr marL="1371600" algn="ctr" rtl="0" fontAlgn="base">
        <a:spcBef>
          <a:spcPct val="0"/>
        </a:spcBef>
        <a:spcAft>
          <a:spcPct val="0"/>
        </a:spcAft>
        <a:defRPr kumimoji="1" sz="3300">
          <a:solidFill>
            <a:schemeClr val="tx2"/>
          </a:solidFill>
          <a:latin typeface="Arial" charset="0"/>
          <a:ea typeface="ＭＳ Ｐゴシック" pitchFamily="50" charset="-128"/>
        </a:defRPr>
      </a:lvl9pPr>
    </p:titleStyle>
    <p:bodyStyle>
      <a:lvl1pPr marL="257175" indent="-257175" algn="l" rtl="0" eaLnBrk="0" fontAlgn="base" hangingPunct="0">
        <a:spcBef>
          <a:spcPct val="20000"/>
        </a:spcBef>
        <a:spcAft>
          <a:spcPct val="0"/>
        </a:spcAft>
        <a:buChar char="•"/>
        <a:defRPr kumimoji="1"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kumimoji="1" sz="2100">
          <a:solidFill>
            <a:schemeClr val="tx1"/>
          </a:solidFill>
          <a:latin typeface="+mn-lt"/>
          <a:ea typeface="+mn-ea"/>
        </a:defRPr>
      </a:lvl2pPr>
      <a:lvl3pPr marL="857250" indent="-171450" algn="l" rtl="0" eaLnBrk="0" fontAlgn="base" hangingPunct="0">
        <a:spcBef>
          <a:spcPct val="20000"/>
        </a:spcBef>
        <a:spcAft>
          <a:spcPct val="0"/>
        </a:spcAft>
        <a:buChar char="•"/>
        <a:defRPr kumimoji="1" sz="1800">
          <a:solidFill>
            <a:schemeClr val="tx1"/>
          </a:solidFill>
          <a:latin typeface="+mn-lt"/>
          <a:ea typeface="+mn-ea"/>
        </a:defRPr>
      </a:lvl3pPr>
      <a:lvl4pPr marL="1200150" indent="-171450" algn="l" rtl="0" eaLnBrk="0" fontAlgn="base" hangingPunct="0">
        <a:spcBef>
          <a:spcPct val="20000"/>
        </a:spcBef>
        <a:spcAft>
          <a:spcPct val="0"/>
        </a:spcAft>
        <a:buChar char="–"/>
        <a:defRPr kumimoji="1" sz="1500">
          <a:solidFill>
            <a:schemeClr val="tx1"/>
          </a:solidFill>
          <a:latin typeface="+mn-lt"/>
          <a:ea typeface="+mn-ea"/>
        </a:defRPr>
      </a:lvl4pPr>
      <a:lvl5pPr marL="1543050" indent="-171450" algn="l" rtl="0" eaLnBrk="0" fontAlgn="base" hangingPunct="0">
        <a:spcBef>
          <a:spcPct val="20000"/>
        </a:spcBef>
        <a:spcAft>
          <a:spcPct val="0"/>
        </a:spcAft>
        <a:buChar char="»"/>
        <a:defRPr kumimoji="1" sz="1500">
          <a:solidFill>
            <a:schemeClr val="tx1"/>
          </a:solidFill>
          <a:latin typeface="+mn-lt"/>
          <a:ea typeface="+mn-ea"/>
        </a:defRPr>
      </a:lvl5pPr>
      <a:lvl6pPr marL="1885950" indent="-171450" algn="l" rtl="0" fontAlgn="base">
        <a:spcBef>
          <a:spcPct val="20000"/>
        </a:spcBef>
        <a:spcAft>
          <a:spcPct val="0"/>
        </a:spcAft>
        <a:buChar char="»"/>
        <a:defRPr kumimoji="1" sz="1500">
          <a:solidFill>
            <a:schemeClr val="tx1"/>
          </a:solidFill>
          <a:latin typeface="+mn-lt"/>
          <a:ea typeface="+mn-ea"/>
        </a:defRPr>
      </a:lvl6pPr>
      <a:lvl7pPr marL="2228850" indent="-171450" algn="l" rtl="0" fontAlgn="base">
        <a:spcBef>
          <a:spcPct val="20000"/>
        </a:spcBef>
        <a:spcAft>
          <a:spcPct val="0"/>
        </a:spcAft>
        <a:buChar char="»"/>
        <a:defRPr kumimoji="1" sz="1500">
          <a:solidFill>
            <a:schemeClr val="tx1"/>
          </a:solidFill>
          <a:latin typeface="+mn-lt"/>
          <a:ea typeface="+mn-ea"/>
        </a:defRPr>
      </a:lvl7pPr>
      <a:lvl8pPr marL="2571750" indent="-171450" algn="l" rtl="0" fontAlgn="base">
        <a:spcBef>
          <a:spcPct val="20000"/>
        </a:spcBef>
        <a:spcAft>
          <a:spcPct val="0"/>
        </a:spcAft>
        <a:buChar char="»"/>
        <a:defRPr kumimoji="1" sz="1500">
          <a:solidFill>
            <a:schemeClr val="tx1"/>
          </a:solidFill>
          <a:latin typeface="+mn-lt"/>
          <a:ea typeface="+mn-ea"/>
        </a:defRPr>
      </a:lvl8pPr>
      <a:lvl9pPr marL="2914650" indent="-171450" algn="l" rtl="0" fontAlgn="base">
        <a:spcBef>
          <a:spcPct val="20000"/>
        </a:spcBef>
        <a:spcAft>
          <a:spcPct val="0"/>
        </a:spcAft>
        <a:buChar char="»"/>
        <a:defRPr kumimoji="1" sz="1500">
          <a:solidFill>
            <a:schemeClr val="tx1"/>
          </a:solidFill>
          <a:latin typeface="+mn-lt"/>
          <a:ea typeface="+mn-ea"/>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 タイトルの書式設定</a:t>
            </a:r>
          </a:p>
        </p:txBody>
      </p:sp>
      <p:sp>
        <p:nvSpPr>
          <p:cNvPr id="3" name="テキスト プレースホルダ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2"/>
          </p:nvPr>
        </p:nvSpPr>
        <p:spPr>
          <a:xfrm>
            <a:off x="457200" y="6356409"/>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E6222AA6-D09F-4F5C-8194-B48C24A1B234}" type="datetimeFigureOut">
              <a:rPr lang="ja-JP" altLang="en-US" smtClean="0">
                <a:solidFill>
                  <a:prstClr val="black">
                    <a:tint val="75000"/>
                  </a:prstClr>
                </a:solidFill>
              </a:rPr>
              <a:pPr/>
              <a:t>2023/11/8</a:t>
            </a:fld>
            <a:endParaRPr lang="ja-JP" altLang="en-US" dirty="0">
              <a:solidFill>
                <a:prstClr val="black">
                  <a:tint val="75000"/>
                </a:prstClr>
              </a:solidFill>
            </a:endParaRPr>
          </a:p>
        </p:txBody>
      </p:sp>
      <p:sp>
        <p:nvSpPr>
          <p:cNvPr id="5" name="フッター プレースホルダ 4"/>
          <p:cNvSpPr>
            <a:spLocks noGrp="1"/>
          </p:cNvSpPr>
          <p:nvPr>
            <p:ph type="ftr" sz="quarter" idx="3"/>
          </p:nvPr>
        </p:nvSpPr>
        <p:spPr>
          <a:xfrm>
            <a:off x="3124200" y="6356409"/>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ja-JP" altLang="en-US" dirty="0">
              <a:solidFill>
                <a:prstClr val="black">
                  <a:tint val="75000"/>
                </a:prstClr>
              </a:solidFill>
            </a:endParaRPr>
          </a:p>
        </p:txBody>
      </p:sp>
      <p:sp>
        <p:nvSpPr>
          <p:cNvPr id="6" name="スライド番号プレースホルダ 5"/>
          <p:cNvSpPr>
            <a:spLocks noGrp="1"/>
          </p:cNvSpPr>
          <p:nvPr>
            <p:ph type="sldNum" sz="quarter" idx="4"/>
          </p:nvPr>
        </p:nvSpPr>
        <p:spPr>
          <a:xfrm>
            <a:off x="6553200" y="6356409"/>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CF7CCA8-9839-40A0-9F4B-126183449590}"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88743632"/>
      </p:ext>
    </p:extLst>
  </p:cSld>
  <p:clrMap bg1="lt1" tx1="dk1" bg2="lt2" tx2="dk2" accent1="accent1" accent2="accent2" accent3="accent3" accent4="accent4" accent5="accent5" accent6="accent6" hlink="hlink" folHlink="folHlink"/>
  <p:sldLayoutIdLst>
    <p:sldLayoutId id="2147484163" r:id="rId1"/>
    <p:sldLayoutId id="2147484164" r:id="rId2"/>
    <p:sldLayoutId id="2147484165" r:id="rId3"/>
    <p:sldLayoutId id="2147484166" r:id="rId4"/>
    <p:sldLayoutId id="2147484167" r:id="rId5"/>
    <p:sldLayoutId id="2147484168" r:id="rId6"/>
    <p:sldLayoutId id="2147484169" r:id="rId7"/>
    <p:sldLayoutId id="2147484170" r:id="rId8"/>
    <p:sldLayoutId id="2147484171" r:id="rId9"/>
    <p:sldLayoutId id="2147484172" r:id="rId10"/>
    <p:sldLayoutId id="2147484173" r:id="rId11"/>
    <p:sldLayoutId id="2147484174" r:id="rId12"/>
    <p:sldLayoutId id="2147484175" r:id="rId13"/>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xStyles>
    <p:titleStyle>
      <a:lvl1pPr algn="ctr" defTabSz="685800" rtl="0" eaLnBrk="1" latinLnBrk="0" hangingPunct="1">
        <a:spcBef>
          <a:spcPct val="0"/>
        </a:spcBef>
        <a:buNone/>
        <a:defRPr kumimoji="1"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kumimoji="1"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kumimoji="1"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kumimoji="1"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kumimoji="1"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kumimoji="1"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kumimoji="1"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kumimoji="1"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kumimoji="1"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kumimoji="1" sz="150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Title Placeholder 1"/>
          <p:cNvSpPr>
            <a:spLocks noGrp="1"/>
          </p:cNvSpPr>
          <p:nvPr>
            <p:ph type="title"/>
          </p:nvPr>
        </p:nvSpPr>
        <p:spPr bwMode="auto">
          <a:xfrm>
            <a:off x="628652" y="365129"/>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endParaRPr lang="en-US" altLang="ja-JP"/>
          </a:p>
        </p:txBody>
      </p:sp>
      <p:sp>
        <p:nvSpPr>
          <p:cNvPr id="8195" name="Text Placeholder 2"/>
          <p:cNvSpPr>
            <a:spLocks noGrp="1"/>
          </p:cNvSpPr>
          <p:nvPr>
            <p:ph type="body" idx="1"/>
          </p:nvPr>
        </p:nvSpPr>
        <p:spPr bwMode="auto">
          <a:xfrm>
            <a:off x="628652"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ltLang="ja-JP"/>
          </a:p>
        </p:txBody>
      </p:sp>
      <p:sp>
        <p:nvSpPr>
          <p:cNvPr id="4" name="Date Placeholder 3"/>
          <p:cNvSpPr>
            <a:spLocks noGrp="1"/>
          </p:cNvSpPr>
          <p:nvPr>
            <p:ph type="dt" sz="half" idx="2"/>
          </p:nvPr>
        </p:nvSpPr>
        <p:spPr>
          <a:xfrm>
            <a:off x="628650" y="6356355"/>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108">
                <a:solidFill>
                  <a:prstClr val="black">
                    <a:tint val="75000"/>
                  </a:prstClr>
                </a:solidFill>
                <a:latin typeface="Calibri" panose="020F0502020204030204"/>
                <a:ea typeface="ＭＳ Ｐゴシック" panose="020B0600070205080204" pitchFamily="50" charset="-128"/>
              </a:defRPr>
            </a:lvl1pPr>
          </a:lstStyle>
          <a:p>
            <a:pPr>
              <a:defRPr/>
            </a:pPr>
            <a:fld id="{617FD6E9-A864-4BCA-8C7A-5641892F1AC9}" type="datetimeFigureOut">
              <a:rPr lang="ja-JP" altLang="en-US" smtClean="0"/>
              <a:pPr>
                <a:defRPr/>
              </a:pPr>
              <a:t>2023/11/8</a:t>
            </a:fld>
            <a:endParaRPr lang="ja-JP" altLang="en-US"/>
          </a:p>
        </p:txBody>
      </p:sp>
      <p:sp>
        <p:nvSpPr>
          <p:cNvPr id="5" name="Footer Placeholder 4"/>
          <p:cNvSpPr>
            <a:spLocks noGrp="1"/>
          </p:cNvSpPr>
          <p:nvPr>
            <p:ph type="ftr" sz="quarter" idx="3"/>
          </p:nvPr>
        </p:nvSpPr>
        <p:spPr>
          <a:xfrm>
            <a:off x="3028952" y="6356355"/>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108">
                <a:solidFill>
                  <a:prstClr val="black">
                    <a:tint val="75000"/>
                  </a:prstClr>
                </a:solidFill>
                <a:latin typeface="Calibri" panose="020F0502020204030204"/>
                <a:ea typeface="ＭＳ Ｐゴシック" panose="020B0600070205080204" pitchFamily="50" charset="-128"/>
              </a:defRPr>
            </a:lvl1pPr>
          </a:lstStyle>
          <a:p>
            <a:pPr>
              <a:defRPr/>
            </a:pPr>
            <a:endParaRPr lang="ja-JP" altLang="en-US"/>
          </a:p>
        </p:txBody>
      </p:sp>
      <p:sp>
        <p:nvSpPr>
          <p:cNvPr id="6" name="Slide Number Placeholder 5"/>
          <p:cNvSpPr>
            <a:spLocks noGrp="1"/>
          </p:cNvSpPr>
          <p:nvPr>
            <p:ph type="sldNum" sz="quarter" idx="4"/>
          </p:nvPr>
        </p:nvSpPr>
        <p:spPr>
          <a:xfrm>
            <a:off x="6457950" y="6356355"/>
            <a:ext cx="2057400" cy="365125"/>
          </a:xfrm>
          <a:prstGeom prst="rect">
            <a:avLst/>
          </a:prstGeom>
        </p:spPr>
        <p:txBody>
          <a:bodyPr vert="horz" lIns="91440" tIns="45720" rIns="91440" bIns="45720" rtlCol="0" anchor="ctr"/>
          <a:lstStyle>
            <a:lvl1pPr algn="r" eaLnBrk="1" fontAlgn="auto" hangingPunct="1">
              <a:spcBef>
                <a:spcPts val="0"/>
              </a:spcBef>
              <a:spcAft>
                <a:spcPts val="0"/>
              </a:spcAft>
              <a:defRPr sz="1108">
                <a:solidFill>
                  <a:prstClr val="black">
                    <a:tint val="75000"/>
                  </a:prstClr>
                </a:solidFill>
                <a:latin typeface="Calibri" panose="020F0502020204030204"/>
                <a:ea typeface="ＭＳ Ｐゴシック" panose="020B0600070205080204" pitchFamily="50" charset="-128"/>
              </a:defRPr>
            </a:lvl1pPr>
          </a:lstStyle>
          <a:p>
            <a:pPr>
              <a:defRPr/>
            </a:pPr>
            <a:fld id="{D25F0D47-DFE5-4B13-8988-BF8F3B8B9BAE}" type="slidenum">
              <a:rPr lang="ja-JP" altLang="en-US"/>
              <a:pPr>
                <a:defRPr/>
              </a:pPr>
              <a:t>‹#›</a:t>
            </a:fld>
            <a:endParaRPr lang="ja-JP" altLang="en-US"/>
          </a:p>
        </p:txBody>
      </p:sp>
    </p:spTree>
    <p:extLst>
      <p:ext uri="{BB962C8B-B14F-4D97-AF65-F5344CB8AC3E}">
        <p14:creationId xmlns:p14="http://schemas.microsoft.com/office/powerpoint/2010/main" val="847596391"/>
      </p:ext>
    </p:extLst>
  </p:cSld>
  <p:clrMap bg1="lt1" tx1="dk1" bg2="lt2" tx2="dk2" accent1="accent1" accent2="accent2" accent3="accent3" accent4="accent4" accent5="accent5" accent6="accent6" hlink="hlink" folHlink="folHlink"/>
  <p:sldLayoutIdLst>
    <p:sldLayoutId id="2147484198" r:id="rId1"/>
    <p:sldLayoutId id="2147484199" r:id="rId2"/>
    <p:sldLayoutId id="2147484200" r:id="rId3"/>
    <p:sldLayoutId id="2147484201" r:id="rId4"/>
    <p:sldLayoutId id="2147484202" r:id="rId5"/>
    <p:sldLayoutId id="2147484203" r:id="rId6"/>
    <p:sldLayoutId id="2147484204" r:id="rId7"/>
    <p:sldLayoutId id="2147484205" r:id="rId8"/>
    <p:sldLayoutId id="2147484206" r:id="rId9"/>
    <p:sldLayoutId id="2147484207" r:id="rId10"/>
    <p:sldLayoutId id="2147484208" r:id="rId11"/>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xStyles>
    <p:titleStyle>
      <a:lvl1pPr algn="l" rtl="0" eaLnBrk="0" fontAlgn="base" hangingPunct="0">
        <a:lnSpc>
          <a:spcPct val="90000"/>
        </a:lnSpc>
        <a:spcBef>
          <a:spcPct val="0"/>
        </a:spcBef>
        <a:spcAft>
          <a:spcPct val="0"/>
        </a:spcAft>
        <a:defRPr kumimoji="1" sz="4063" kern="1200">
          <a:solidFill>
            <a:schemeClr val="tx1"/>
          </a:solidFill>
          <a:latin typeface="+mj-lt"/>
          <a:ea typeface="+mj-ea"/>
          <a:cs typeface="+mj-cs"/>
        </a:defRPr>
      </a:lvl1pPr>
      <a:lvl2pPr algn="l" rtl="0" eaLnBrk="0" fontAlgn="base" hangingPunct="0">
        <a:lnSpc>
          <a:spcPct val="90000"/>
        </a:lnSpc>
        <a:spcBef>
          <a:spcPct val="0"/>
        </a:spcBef>
        <a:spcAft>
          <a:spcPct val="0"/>
        </a:spcAft>
        <a:defRPr kumimoji="1" sz="4063">
          <a:solidFill>
            <a:schemeClr val="tx1"/>
          </a:solidFill>
          <a:latin typeface="Calibri Light" panose="020F0302020204030204" pitchFamily="34" charset="0"/>
          <a:ea typeface="ＭＳ Ｐゴシック" panose="020B0600070205080204" pitchFamily="50" charset="-128"/>
        </a:defRPr>
      </a:lvl2pPr>
      <a:lvl3pPr algn="l" rtl="0" eaLnBrk="0" fontAlgn="base" hangingPunct="0">
        <a:lnSpc>
          <a:spcPct val="90000"/>
        </a:lnSpc>
        <a:spcBef>
          <a:spcPct val="0"/>
        </a:spcBef>
        <a:spcAft>
          <a:spcPct val="0"/>
        </a:spcAft>
        <a:defRPr kumimoji="1" sz="4063">
          <a:solidFill>
            <a:schemeClr val="tx1"/>
          </a:solidFill>
          <a:latin typeface="Calibri Light" panose="020F0302020204030204" pitchFamily="34" charset="0"/>
          <a:ea typeface="ＭＳ Ｐゴシック" panose="020B0600070205080204" pitchFamily="50" charset="-128"/>
        </a:defRPr>
      </a:lvl3pPr>
      <a:lvl4pPr algn="l" rtl="0" eaLnBrk="0" fontAlgn="base" hangingPunct="0">
        <a:lnSpc>
          <a:spcPct val="90000"/>
        </a:lnSpc>
        <a:spcBef>
          <a:spcPct val="0"/>
        </a:spcBef>
        <a:spcAft>
          <a:spcPct val="0"/>
        </a:spcAft>
        <a:defRPr kumimoji="1" sz="4063">
          <a:solidFill>
            <a:schemeClr val="tx1"/>
          </a:solidFill>
          <a:latin typeface="Calibri Light" panose="020F0302020204030204" pitchFamily="34" charset="0"/>
          <a:ea typeface="ＭＳ Ｐゴシック" panose="020B0600070205080204" pitchFamily="50" charset="-128"/>
        </a:defRPr>
      </a:lvl4pPr>
      <a:lvl5pPr algn="l" rtl="0" eaLnBrk="0" fontAlgn="base" hangingPunct="0">
        <a:lnSpc>
          <a:spcPct val="90000"/>
        </a:lnSpc>
        <a:spcBef>
          <a:spcPct val="0"/>
        </a:spcBef>
        <a:spcAft>
          <a:spcPct val="0"/>
        </a:spcAft>
        <a:defRPr kumimoji="1" sz="4063">
          <a:solidFill>
            <a:schemeClr val="tx1"/>
          </a:solidFill>
          <a:latin typeface="Calibri Light" panose="020F0302020204030204" pitchFamily="34" charset="0"/>
          <a:ea typeface="ＭＳ Ｐゴシック" panose="020B0600070205080204" pitchFamily="50" charset="-128"/>
        </a:defRPr>
      </a:lvl5pPr>
      <a:lvl6pPr marL="422052" algn="l" rtl="0" fontAlgn="base">
        <a:lnSpc>
          <a:spcPct val="90000"/>
        </a:lnSpc>
        <a:spcBef>
          <a:spcPct val="0"/>
        </a:spcBef>
        <a:spcAft>
          <a:spcPct val="0"/>
        </a:spcAft>
        <a:defRPr kumimoji="1" sz="4063">
          <a:solidFill>
            <a:schemeClr val="tx1"/>
          </a:solidFill>
          <a:latin typeface="Calibri Light" panose="020F0302020204030204" pitchFamily="34" charset="0"/>
          <a:ea typeface="ＭＳ Ｐゴシック" panose="020B0600070205080204" pitchFamily="50" charset="-128"/>
        </a:defRPr>
      </a:lvl6pPr>
      <a:lvl7pPr marL="844104" algn="l" rtl="0" fontAlgn="base">
        <a:lnSpc>
          <a:spcPct val="90000"/>
        </a:lnSpc>
        <a:spcBef>
          <a:spcPct val="0"/>
        </a:spcBef>
        <a:spcAft>
          <a:spcPct val="0"/>
        </a:spcAft>
        <a:defRPr kumimoji="1" sz="4063">
          <a:solidFill>
            <a:schemeClr val="tx1"/>
          </a:solidFill>
          <a:latin typeface="Calibri Light" panose="020F0302020204030204" pitchFamily="34" charset="0"/>
          <a:ea typeface="ＭＳ Ｐゴシック" panose="020B0600070205080204" pitchFamily="50" charset="-128"/>
        </a:defRPr>
      </a:lvl7pPr>
      <a:lvl8pPr marL="1266155" algn="l" rtl="0" fontAlgn="base">
        <a:lnSpc>
          <a:spcPct val="90000"/>
        </a:lnSpc>
        <a:spcBef>
          <a:spcPct val="0"/>
        </a:spcBef>
        <a:spcAft>
          <a:spcPct val="0"/>
        </a:spcAft>
        <a:defRPr kumimoji="1" sz="4063">
          <a:solidFill>
            <a:schemeClr val="tx1"/>
          </a:solidFill>
          <a:latin typeface="Calibri Light" panose="020F0302020204030204" pitchFamily="34" charset="0"/>
          <a:ea typeface="ＭＳ Ｐゴシック" panose="020B0600070205080204" pitchFamily="50" charset="-128"/>
        </a:defRPr>
      </a:lvl8pPr>
      <a:lvl9pPr marL="1688208" algn="l" rtl="0" fontAlgn="base">
        <a:lnSpc>
          <a:spcPct val="90000"/>
        </a:lnSpc>
        <a:spcBef>
          <a:spcPct val="0"/>
        </a:spcBef>
        <a:spcAft>
          <a:spcPct val="0"/>
        </a:spcAft>
        <a:defRPr kumimoji="1" sz="4063">
          <a:solidFill>
            <a:schemeClr val="tx1"/>
          </a:solidFill>
          <a:latin typeface="Calibri Light" panose="020F0302020204030204" pitchFamily="34" charset="0"/>
          <a:ea typeface="ＭＳ Ｐゴシック" panose="020B0600070205080204" pitchFamily="50" charset="-128"/>
        </a:defRPr>
      </a:lvl9pPr>
    </p:titleStyle>
    <p:bodyStyle>
      <a:lvl1pPr marL="211026" indent="-211026" algn="l" rtl="0" eaLnBrk="0" fontAlgn="base" hangingPunct="0">
        <a:lnSpc>
          <a:spcPct val="90000"/>
        </a:lnSpc>
        <a:spcBef>
          <a:spcPts val="923"/>
        </a:spcBef>
        <a:spcAft>
          <a:spcPct val="0"/>
        </a:spcAft>
        <a:buFont typeface="Arial" panose="020B0604020202020204" pitchFamily="34" charset="0"/>
        <a:buChar char="•"/>
        <a:defRPr kumimoji="1" sz="2585" kern="1200">
          <a:solidFill>
            <a:schemeClr val="tx1"/>
          </a:solidFill>
          <a:latin typeface="+mn-lt"/>
          <a:ea typeface="+mn-ea"/>
          <a:cs typeface="+mn-cs"/>
        </a:defRPr>
      </a:lvl1pPr>
      <a:lvl2pPr marL="633078" indent="-211026" algn="l" rtl="0" eaLnBrk="0" fontAlgn="base" hangingPunct="0">
        <a:lnSpc>
          <a:spcPct val="90000"/>
        </a:lnSpc>
        <a:spcBef>
          <a:spcPts val="462"/>
        </a:spcBef>
        <a:spcAft>
          <a:spcPct val="0"/>
        </a:spcAft>
        <a:buFont typeface="Arial" panose="020B0604020202020204" pitchFamily="34" charset="0"/>
        <a:buChar char="•"/>
        <a:defRPr kumimoji="1" sz="2215" kern="1200">
          <a:solidFill>
            <a:schemeClr val="tx1"/>
          </a:solidFill>
          <a:latin typeface="+mn-lt"/>
          <a:ea typeface="+mn-ea"/>
          <a:cs typeface="+mn-cs"/>
        </a:defRPr>
      </a:lvl2pPr>
      <a:lvl3pPr marL="1055129" indent="-211026" algn="l" rtl="0" eaLnBrk="0" fontAlgn="base" hangingPunct="0">
        <a:lnSpc>
          <a:spcPct val="90000"/>
        </a:lnSpc>
        <a:spcBef>
          <a:spcPts val="462"/>
        </a:spcBef>
        <a:spcAft>
          <a:spcPct val="0"/>
        </a:spcAft>
        <a:buFont typeface="Arial" panose="020B0604020202020204" pitchFamily="34" charset="0"/>
        <a:buChar char="•"/>
        <a:defRPr kumimoji="1" sz="1846" kern="1200">
          <a:solidFill>
            <a:schemeClr val="tx1"/>
          </a:solidFill>
          <a:latin typeface="+mn-lt"/>
          <a:ea typeface="+mn-ea"/>
          <a:cs typeface="+mn-cs"/>
        </a:defRPr>
      </a:lvl3pPr>
      <a:lvl4pPr marL="1477182" indent="-211026" algn="l" rtl="0" eaLnBrk="0" fontAlgn="base" hangingPunct="0">
        <a:lnSpc>
          <a:spcPct val="90000"/>
        </a:lnSpc>
        <a:spcBef>
          <a:spcPts val="462"/>
        </a:spcBef>
        <a:spcAft>
          <a:spcPct val="0"/>
        </a:spcAft>
        <a:buFont typeface="Arial" panose="020B0604020202020204" pitchFamily="34" charset="0"/>
        <a:buChar char="•"/>
        <a:defRPr kumimoji="1" kern="1200">
          <a:solidFill>
            <a:schemeClr val="tx1"/>
          </a:solidFill>
          <a:latin typeface="+mn-lt"/>
          <a:ea typeface="+mn-ea"/>
          <a:cs typeface="+mn-cs"/>
        </a:defRPr>
      </a:lvl4pPr>
      <a:lvl5pPr marL="1899234" indent="-211026" algn="l" rtl="0" eaLnBrk="0" fontAlgn="base" hangingPunct="0">
        <a:lnSpc>
          <a:spcPct val="90000"/>
        </a:lnSpc>
        <a:spcBef>
          <a:spcPts val="462"/>
        </a:spcBef>
        <a:spcAft>
          <a:spcPct val="0"/>
        </a:spcAft>
        <a:buFont typeface="Arial" panose="020B0604020202020204" pitchFamily="34" charset="0"/>
        <a:buChar char="•"/>
        <a:defRPr kumimoji="1" kern="1200">
          <a:solidFill>
            <a:schemeClr val="tx1"/>
          </a:solidFill>
          <a:latin typeface="+mn-lt"/>
          <a:ea typeface="+mn-ea"/>
          <a:cs typeface="+mn-cs"/>
        </a:defRPr>
      </a:lvl5pPr>
      <a:lvl6pPr marL="2321285" indent="-211026" algn="l" defTabSz="844104"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6pPr>
      <a:lvl7pPr marL="2743337" indent="-211026" algn="l" defTabSz="844104"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7pPr>
      <a:lvl8pPr marL="3165389" indent="-211026" algn="l" defTabSz="844104"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8pPr>
      <a:lvl9pPr marL="3587441" indent="-211026" algn="l" defTabSz="844104"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9pPr>
    </p:bodyStyle>
    <p:otherStyle>
      <a:defPPr>
        <a:defRPr lang="en-US"/>
      </a:defPPr>
      <a:lvl1pPr marL="0" algn="l" defTabSz="844104" rtl="0" eaLnBrk="1" latinLnBrk="0" hangingPunct="1">
        <a:defRPr kumimoji="1" sz="1662" kern="1200">
          <a:solidFill>
            <a:schemeClr val="tx1"/>
          </a:solidFill>
          <a:latin typeface="+mn-lt"/>
          <a:ea typeface="+mn-ea"/>
          <a:cs typeface="+mn-cs"/>
        </a:defRPr>
      </a:lvl1pPr>
      <a:lvl2pPr marL="422052" algn="l" defTabSz="844104" rtl="0" eaLnBrk="1" latinLnBrk="0" hangingPunct="1">
        <a:defRPr kumimoji="1" sz="1662" kern="1200">
          <a:solidFill>
            <a:schemeClr val="tx1"/>
          </a:solidFill>
          <a:latin typeface="+mn-lt"/>
          <a:ea typeface="+mn-ea"/>
          <a:cs typeface="+mn-cs"/>
        </a:defRPr>
      </a:lvl2pPr>
      <a:lvl3pPr marL="844104" algn="l" defTabSz="844104" rtl="0" eaLnBrk="1" latinLnBrk="0" hangingPunct="1">
        <a:defRPr kumimoji="1" sz="1662" kern="1200">
          <a:solidFill>
            <a:schemeClr val="tx1"/>
          </a:solidFill>
          <a:latin typeface="+mn-lt"/>
          <a:ea typeface="+mn-ea"/>
          <a:cs typeface="+mn-cs"/>
        </a:defRPr>
      </a:lvl3pPr>
      <a:lvl4pPr marL="1266155" algn="l" defTabSz="844104" rtl="0" eaLnBrk="1" latinLnBrk="0" hangingPunct="1">
        <a:defRPr kumimoji="1" sz="1662" kern="1200">
          <a:solidFill>
            <a:schemeClr val="tx1"/>
          </a:solidFill>
          <a:latin typeface="+mn-lt"/>
          <a:ea typeface="+mn-ea"/>
          <a:cs typeface="+mn-cs"/>
        </a:defRPr>
      </a:lvl4pPr>
      <a:lvl5pPr marL="1688208" algn="l" defTabSz="844104" rtl="0" eaLnBrk="1" latinLnBrk="0" hangingPunct="1">
        <a:defRPr kumimoji="1" sz="1662" kern="1200">
          <a:solidFill>
            <a:schemeClr val="tx1"/>
          </a:solidFill>
          <a:latin typeface="+mn-lt"/>
          <a:ea typeface="+mn-ea"/>
          <a:cs typeface="+mn-cs"/>
        </a:defRPr>
      </a:lvl5pPr>
      <a:lvl6pPr marL="2110259" algn="l" defTabSz="844104" rtl="0" eaLnBrk="1" latinLnBrk="0" hangingPunct="1">
        <a:defRPr kumimoji="1" sz="1662" kern="1200">
          <a:solidFill>
            <a:schemeClr val="tx1"/>
          </a:solidFill>
          <a:latin typeface="+mn-lt"/>
          <a:ea typeface="+mn-ea"/>
          <a:cs typeface="+mn-cs"/>
        </a:defRPr>
      </a:lvl6pPr>
      <a:lvl7pPr marL="2532312" algn="l" defTabSz="844104" rtl="0" eaLnBrk="1" latinLnBrk="0" hangingPunct="1">
        <a:defRPr kumimoji="1" sz="1662" kern="1200">
          <a:solidFill>
            <a:schemeClr val="tx1"/>
          </a:solidFill>
          <a:latin typeface="+mn-lt"/>
          <a:ea typeface="+mn-ea"/>
          <a:cs typeface="+mn-cs"/>
        </a:defRPr>
      </a:lvl7pPr>
      <a:lvl8pPr marL="2954363" algn="l" defTabSz="844104" rtl="0" eaLnBrk="1" latinLnBrk="0" hangingPunct="1">
        <a:defRPr kumimoji="1" sz="1662" kern="1200">
          <a:solidFill>
            <a:schemeClr val="tx1"/>
          </a:solidFill>
          <a:latin typeface="+mn-lt"/>
          <a:ea typeface="+mn-ea"/>
          <a:cs typeface="+mn-cs"/>
        </a:defRPr>
      </a:lvl8pPr>
      <a:lvl9pPr marL="3376415" algn="l" defTabSz="844104" rtl="0" eaLnBrk="1" latinLnBrk="0" hangingPunct="1">
        <a:defRPr kumimoji="1" sz="1662"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4099" name="Rectangle 3"/>
          <p:cNvSpPr>
            <a:spLocks noGrp="1" noChangeArrowheads="1"/>
          </p:cNvSpPr>
          <p:nvPr>
            <p:ph type="body" idx="1"/>
          </p:nvPr>
        </p:nvSpPr>
        <p:spPr bwMode="auto">
          <a:xfrm>
            <a:off x="457200" y="1600205"/>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30253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292">
                <a:solidFill>
                  <a:srgbClr val="000000"/>
                </a:solidFill>
                <a:effectLst/>
                <a:latin typeface="Arial" charset="0"/>
                <a:ea typeface="ＭＳ Ｐゴシック" pitchFamily="50" charset="-128"/>
              </a:defRPr>
            </a:lvl1pPr>
          </a:lstStyle>
          <a:p>
            <a:pPr>
              <a:defRPr/>
            </a:pPr>
            <a:endParaRPr lang="en-US" altLang="ja-JP"/>
          </a:p>
        </p:txBody>
      </p:sp>
      <p:sp>
        <p:nvSpPr>
          <p:cNvPr id="130253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292">
                <a:solidFill>
                  <a:srgbClr val="000000"/>
                </a:solidFill>
                <a:effectLst/>
                <a:latin typeface="Arial" charset="0"/>
                <a:ea typeface="ＭＳ Ｐゴシック" pitchFamily="50" charset="-128"/>
              </a:defRPr>
            </a:lvl1pPr>
          </a:lstStyle>
          <a:p>
            <a:pPr>
              <a:defRPr/>
            </a:pPr>
            <a:endParaRPr lang="en-US" altLang="ja-JP"/>
          </a:p>
        </p:txBody>
      </p:sp>
      <p:sp>
        <p:nvSpPr>
          <p:cNvPr id="130253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92">
                <a:solidFill>
                  <a:srgbClr val="000000"/>
                </a:solidFill>
                <a:effectLst/>
                <a:latin typeface="Arial" charset="0"/>
                <a:ea typeface="ＭＳ Ｐゴシック" pitchFamily="50" charset="-128"/>
              </a:defRPr>
            </a:lvl1pPr>
          </a:lstStyle>
          <a:p>
            <a:pPr>
              <a:defRPr/>
            </a:pPr>
            <a:fld id="{3EA7058C-7285-4206-8EE1-D583482700B2}" type="slidenum">
              <a:rPr lang="en-US" altLang="ja-JP"/>
              <a:pPr>
                <a:defRPr/>
              </a:pPr>
              <a:t>‹#›</a:t>
            </a:fld>
            <a:endParaRPr lang="en-US" altLang="ja-JP"/>
          </a:p>
        </p:txBody>
      </p:sp>
    </p:spTree>
    <p:extLst>
      <p:ext uri="{BB962C8B-B14F-4D97-AF65-F5344CB8AC3E}">
        <p14:creationId xmlns:p14="http://schemas.microsoft.com/office/powerpoint/2010/main" val="1045020932"/>
      </p:ext>
    </p:extLst>
  </p:cSld>
  <p:clrMap bg1="lt1" tx1="dk1" bg2="lt2" tx2="dk2" accent1="accent1" accent2="accent2" accent3="accent3" accent4="accent4" accent5="accent5" accent6="accent6" hlink="hlink" folHlink="folHlink"/>
  <p:sldLayoutIdLst>
    <p:sldLayoutId id="2147484210" r:id="rId1"/>
    <p:sldLayoutId id="2147484211" r:id="rId2"/>
    <p:sldLayoutId id="2147484212" r:id="rId3"/>
    <p:sldLayoutId id="2147484213" r:id="rId4"/>
    <p:sldLayoutId id="2147484214" r:id="rId5"/>
    <p:sldLayoutId id="2147484215" r:id="rId6"/>
    <p:sldLayoutId id="2147484216" r:id="rId7"/>
    <p:sldLayoutId id="2147484217" r:id="rId8"/>
    <p:sldLayoutId id="2147484218" r:id="rId9"/>
    <p:sldLayoutId id="2147484219" r:id="rId10"/>
    <p:sldLayoutId id="2147484220" r:id="rId11"/>
    <p:sldLayoutId id="2147484221" r:id="rId12"/>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xStyles>
    <p:titleStyle>
      <a:lvl1pPr algn="ctr" rtl="0" eaLnBrk="0" fontAlgn="base" hangingPunct="0">
        <a:spcBef>
          <a:spcPct val="0"/>
        </a:spcBef>
        <a:spcAft>
          <a:spcPct val="0"/>
        </a:spcAft>
        <a:defRPr kumimoji="1" sz="4063">
          <a:solidFill>
            <a:schemeClr val="tx2"/>
          </a:solidFill>
          <a:latin typeface="+mj-lt"/>
          <a:ea typeface="+mj-ea"/>
          <a:cs typeface="+mj-cs"/>
        </a:defRPr>
      </a:lvl1pPr>
      <a:lvl2pPr algn="ctr" rtl="0" eaLnBrk="0" fontAlgn="base" hangingPunct="0">
        <a:spcBef>
          <a:spcPct val="0"/>
        </a:spcBef>
        <a:spcAft>
          <a:spcPct val="0"/>
        </a:spcAft>
        <a:defRPr kumimoji="1" sz="4063">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063">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063">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063">
          <a:solidFill>
            <a:schemeClr val="tx2"/>
          </a:solidFill>
          <a:latin typeface="Arial" charset="0"/>
          <a:ea typeface="ＭＳ Ｐゴシック" pitchFamily="50" charset="-128"/>
        </a:defRPr>
      </a:lvl5pPr>
      <a:lvl6pPr marL="422052" algn="ctr" rtl="0" fontAlgn="base">
        <a:spcBef>
          <a:spcPct val="0"/>
        </a:spcBef>
        <a:spcAft>
          <a:spcPct val="0"/>
        </a:spcAft>
        <a:defRPr kumimoji="1" sz="4063">
          <a:solidFill>
            <a:schemeClr val="tx2"/>
          </a:solidFill>
          <a:latin typeface="Arial" charset="0"/>
          <a:ea typeface="ＭＳ Ｐゴシック" pitchFamily="50" charset="-128"/>
        </a:defRPr>
      </a:lvl6pPr>
      <a:lvl7pPr marL="844104" algn="ctr" rtl="0" fontAlgn="base">
        <a:spcBef>
          <a:spcPct val="0"/>
        </a:spcBef>
        <a:spcAft>
          <a:spcPct val="0"/>
        </a:spcAft>
        <a:defRPr kumimoji="1" sz="4063">
          <a:solidFill>
            <a:schemeClr val="tx2"/>
          </a:solidFill>
          <a:latin typeface="Arial" charset="0"/>
          <a:ea typeface="ＭＳ Ｐゴシック" pitchFamily="50" charset="-128"/>
        </a:defRPr>
      </a:lvl7pPr>
      <a:lvl8pPr marL="1266155" algn="ctr" rtl="0" fontAlgn="base">
        <a:spcBef>
          <a:spcPct val="0"/>
        </a:spcBef>
        <a:spcAft>
          <a:spcPct val="0"/>
        </a:spcAft>
        <a:defRPr kumimoji="1" sz="4063">
          <a:solidFill>
            <a:schemeClr val="tx2"/>
          </a:solidFill>
          <a:latin typeface="Arial" charset="0"/>
          <a:ea typeface="ＭＳ Ｐゴシック" pitchFamily="50" charset="-128"/>
        </a:defRPr>
      </a:lvl8pPr>
      <a:lvl9pPr marL="1688208" algn="ctr" rtl="0" fontAlgn="base">
        <a:spcBef>
          <a:spcPct val="0"/>
        </a:spcBef>
        <a:spcAft>
          <a:spcPct val="0"/>
        </a:spcAft>
        <a:defRPr kumimoji="1" sz="4063">
          <a:solidFill>
            <a:schemeClr val="tx2"/>
          </a:solidFill>
          <a:latin typeface="Arial" charset="0"/>
          <a:ea typeface="ＭＳ Ｐゴシック" pitchFamily="50" charset="-128"/>
        </a:defRPr>
      </a:lvl9pPr>
    </p:titleStyle>
    <p:bodyStyle>
      <a:lvl1pPr marL="316538" indent="-316538" algn="l" rtl="0" eaLnBrk="0" fontAlgn="base" hangingPunct="0">
        <a:spcBef>
          <a:spcPct val="20000"/>
        </a:spcBef>
        <a:spcAft>
          <a:spcPct val="0"/>
        </a:spcAft>
        <a:buChar char="•"/>
        <a:defRPr kumimoji="1" sz="2954">
          <a:solidFill>
            <a:schemeClr val="tx1"/>
          </a:solidFill>
          <a:latin typeface="+mn-lt"/>
          <a:ea typeface="+mn-ea"/>
          <a:cs typeface="+mn-cs"/>
        </a:defRPr>
      </a:lvl1pPr>
      <a:lvl2pPr marL="685835" indent="-263782" algn="l" rtl="0" eaLnBrk="0" fontAlgn="base" hangingPunct="0">
        <a:spcBef>
          <a:spcPct val="20000"/>
        </a:spcBef>
        <a:spcAft>
          <a:spcPct val="0"/>
        </a:spcAft>
        <a:buChar char="–"/>
        <a:defRPr kumimoji="1" sz="2585">
          <a:solidFill>
            <a:schemeClr val="tx1"/>
          </a:solidFill>
          <a:latin typeface="+mn-lt"/>
          <a:ea typeface="+mn-ea"/>
        </a:defRPr>
      </a:lvl2pPr>
      <a:lvl3pPr marL="1055129" indent="-211026" algn="l" rtl="0" eaLnBrk="0" fontAlgn="base" hangingPunct="0">
        <a:spcBef>
          <a:spcPct val="20000"/>
        </a:spcBef>
        <a:spcAft>
          <a:spcPct val="0"/>
        </a:spcAft>
        <a:buChar char="•"/>
        <a:defRPr kumimoji="1" sz="2215">
          <a:solidFill>
            <a:schemeClr val="tx1"/>
          </a:solidFill>
          <a:latin typeface="+mn-lt"/>
          <a:ea typeface="+mn-ea"/>
        </a:defRPr>
      </a:lvl3pPr>
      <a:lvl4pPr marL="1477182" indent="-211026" algn="l" rtl="0" eaLnBrk="0" fontAlgn="base" hangingPunct="0">
        <a:spcBef>
          <a:spcPct val="20000"/>
        </a:spcBef>
        <a:spcAft>
          <a:spcPct val="0"/>
        </a:spcAft>
        <a:buChar char="–"/>
        <a:defRPr kumimoji="1" sz="1846">
          <a:solidFill>
            <a:schemeClr val="tx1"/>
          </a:solidFill>
          <a:latin typeface="+mn-lt"/>
          <a:ea typeface="+mn-ea"/>
        </a:defRPr>
      </a:lvl4pPr>
      <a:lvl5pPr marL="1899234" indent="-211026" algn="l" rtl="0" eaLnBrk="0" fontAlgn="base" hangingPunct="0">
        <a:spcBef>
          <a:spcPct val="20000"/>
        </a:spcBef>
        <a:spcAft>
          <a:spcPct val="0"/>
        </a:spcAft>
        <a:buChar char="»"/>
        <a:defRPr kumimoji="1" sz="1846">
          <a:solidFill>
            <a:schemeClr val="tx1"/>
          </a:solidFill>
          <a:latin typeface="+mn-lt"/>
          <a:ea typeface="+mn-ea"/>
        </a:defRPr>
      </a:lvl5pPr>
      <a:lvl6pPr marL="2321285" indent="-211026" algn="l" rtl="0" fontAlgn="base">
        <a:spcBef>
          <a:spcPct val="20000"/>
        </a:spcBef>
        <a:spcAft>
          <a:spcPct val="0"/>
        </a:spcAft>
        <a:buChar char="»"/>
        <a:defRPr kumimoji="1" sz="1846">
          <a:solidFill>
            <a:schemeClr val="tx1"/>
          </a:solidFill>
          <a:latin typeface="+mn-lt"/>
          <a:ea typeface="+mn-ea"/>
        </a:defRPr>
      </a:lvl6pPr>
      <a:lvl7pPr marL="2743337" indent="-211026" algn="l" rtl="0" fontAlgn="base">
        <a:spcBef>
          <a:spcPct val="20000"/>
        </a:spcBef>
        <a:spcAft>
          <a:spcPct val="0"/>
        </a:spcAft>
        <a:buChar char="»"/>
        <a:defRPr kumimoji="1" sz="1846">
          <a:solidFill>
            <a:schemeClr val="tx1"/>
          </a:solidFill>
          <a:latin typeface="+mn-lt"/>
          <a:ea typeface="+mn-ea"/>
        </a:defRPr>
      </a:lvl7pPr>
      <a:lvl8pPr marL="3165389" indent="-211026" algn="l" rtl="0" fontAlgn="base">
        <a:spcBef>
          <a:spcPct val="20000"/>
        </a:spcBef>
        <a:spcAft>
          <a:spcPct val="0"/>
        </a:spcAft>
        <a:buChar char="»"/>
        <a:defRPr kumimoji="1" sz="1846">
          <a:solidFill>
            <a:schemeClr val="tx1"/>
          </a:solidFill>
          <a:latin typeface="+mn-lt"/>
          <a:ea typeface="+mn-ea"/>
        </a:defRPr>
      </a:lvl8pPr>
      <a:lvl9pPr marL="3587441" indent="-211026" algn="l" rtl="0" fontAlgn="base">
        <a:spcBef>
          <a:spcPct val="20000"/>
        </a:spcBef>
        <a:spcAft>
          <a:spcPct val="0"/>
        </a:spcAft>
        <a:buChar char="»"/>
        <a:defRPr kumimoji="1" sz="1846">
          <a:solidFill>
            <a:schemeClr val="tx1"/>
          </a:solidFill>
          <a:latin typeface="+mn-lt"/>
          <a:ea typeface="+mn-ea"/>
        </a:defRPr>
      </a:lvl9pPr>
    </p:bodyStyle>
    <p:otherStyle>
      <a:defPPr>
        <a:defRPr lang="ja-JP"/>
      </a:defPPr>
      <a:lvl1pPr marL="0" algn="l" defTabSz="844104" rtl="0" eaLnBrk="1" latinLnBrk="0" hangingPunct="1">
        <a:defRPr kumimoji="1" sz="1662" kern="1200">
          <a:solidFill>
            <a:schemeClr val="tx1"/>
          </a:solidFill>
          <a:latin typeface="+mn-lt"/>
          <a:ea typeface="+mn-ea"/>
          <a:cs typeface="+mn-cs"/>
        </a:defRPr>
      </a:lvl1pPr>
      <a:lvl2pPr marL="422052" algn="l" defTabSz="844104" rtl="0" eaLnBrk="1" latinLnBrk="0" hangingPunct="1">
        <a:defRPr kumimoji="1" sz="1662" kern="1200">
          <a:solidFill>
            <a:schemeClr val="tx1"/>
          </a:solidFill>
          <a:latin typeface="+mn-lt"/>
          <a:ea typeface="+mn-ea"/>
          <a:cs typeface="+mn-cs"/>
        </a:defRPr>
      </a:lvl2pPr>
      <a:lvl3pPr marL="844104" algn="l" defTabSz="844104" rtl="0" eaLnBrk="1" latinLnBrk="0" hangingPunct="1">
        <a:defRPr kumimoji="1" sz="1662" kern="1200">
          <a:solidFill>
            <a:schemeClr val="tx1"/>
          </a:solidFill>
          <a:latin typeface="+mn-lt"/>
          <a:ea typeface="+mn-ea"/>
          <a:cs typeface="+mn-cs"/>
        </a:defRPr>
      </a:lvl3pPr>
      <a:lvl4pPr marL="1266155" algn="l" defTabSz="844104" rtl="0" eaLnBrk="1" latinLnBrk="0" hangingPunct="1">
        <a:defRPr kumimoji="1" sz="1662" kern="1200">
          <a:solidFill>
            <a:schemeClr val="tx1"/>
          </a:solidFill>
          <a:latin typeface="+mn-lt"/>
          <a:ea typeface="+mn-ea"/>
          <a:cs typeface="+mn-cs"/>
        </a:defRPr>
      </a:lvl4pPr>
      <a:lvl5pPr marL="1688208" algn="l" defTabSz="844104" rtl="0" eaLnBrk="1" latinLnBrk="0" hangingPunct="1">
        <a:defRPr kumimoji="1" sz="1662" kern="1200">
          <a:solidFill>
            <a:schemeClr val="tx1"/>
          </a:solidFill>
          <a:latin typeface="+mn-lt"/>
          <a:ea typeface="+mn-ea"/>
          <a:cs typeface="+mn-cs"/>
        </a:defRPr>
      </a:lvl5pPr>
      <a:lvl6pPr marL="2110259" algn="l" defTabSz="844104" rtl="0" eaLnBrk="1" latinLnBrk="0" hangingPunct="1">
        <a:defRPr kumimoji="1" sz="1662" kern="1200">
          <a:solidFill>
            <a:schemeClr val="tx1"/>
          </a:solidFill>
          <a:latin typeface="+mn-lt"/>
          <a:ea typeface="+mn-ea"/>
          <a:cs typeface="+mn-cs"/>
        </a:defRPr>
      </a:lvl6pPr>
      <a:lvl7pPr marL="2532312" algn="l" defTabSz="844104" rtl="0" eaLnBrk="1" latinLnBrk="0" hangingPunct="1">
        <a:defRPr kumimoji="1" sz="1662" kern="1200">
          <a:solidFill>
            <a:schemeClr val="tx1"/>
          </a:solidFill>
          <a:latin typeface="+mn-lt"/>
          <a:ea typeface="+mn-ea"/>
          <a:cs typeface="+mn-cs"/>
        </a:defRPr>
      </a:lvl7pPr>
      <a:lvl8pPr marL="2954363" algn="l" defTabSz="844104" rtl="0" eaLnBrk="1" latinLnBrk="0" hangingPunct="1">
        <a:defRPr kumimoji="1" sz="1662" kern="1200">
          <a:solidFill>
            <a:schemeClr val="tx1"/>
          </a:solidFill>
          <a:latin typeface="+mn-lt"/>
          <a:ea typeface="+mn-ea"/>
          <a:cs typeface="+mn-cs"/>
        </a:defRPr>
      </a:lvl8pPr>
      <a:lvl9pPr marL="3376415" algn="l" defTabSz="844104" rtl="0" eaLnBrk="1" latinLnBrk="0" hangingPunct="1">
        <a:defRPr kumimoji="1" sz="1662"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F3C5645B-E5F5-47B7-B4F2-AC0710AD1006}" type="datetimeFigureOut">
              <a:rPr lang="ja-JP" altLang="en-US" smtClean="0">
                <a:solidFill>
                  <a:prstClr val="black">
                    <a:tint val="75000"/>
                  </a:prstClr>
                </a:solidFill>
                <a:latin typeface="Calibri" panose="020F0502020204030204"/>
              </a:rPr>
              <a:pPr fontAlgn="auto">
                <a:spcBef>
                  <a:spcPts val="0"/>
                </a:spcBef>
                <a:spcAft>
                  <a:spcPts val="0"/>
                </a:spcAft>
              </a:pPr>
              <a:t>2023/11/8</a:t>
            </a:fld>
            <a:endParaRPr lang="ja-JP" altLang="en-US">
              <a:solidFill>
                <a:prstClr val="black">
                  <a:tint val="75000"/>
                </a:prstClr>
              </a:solidFill>
              <a:latin typeface="Calibri" panose="020F0502020204030204"/>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ja-JP" altLang="en-US">
              <a:solidFill>
                <a:prstClr val="black">
                  <a:tint val="75000"/>
                </a:prstClr>
              </a:solidFill>
              <a:latin typeface="Calibri" panose="020F0502020204030204"/>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A9CCD044-C4E8-4AF1-B14E-3FF8101225DA}" type="slidenum">
              <a:rPr lang="ja-JP" altLang="en-US" smtClean="0">
                <a:solidFill>
                  <a:prstClr val="black">
                    <a:tint val="75000"/>
                  </a:prstClr>
                </a:solidFill>
                <a:latin typeface="Calibri" panose="020F0502020204030204"/>
              </a:rPr>
              <a:pPr fontAlgn="auto">
                <a:spcBef>
                  <a:spcPts val="0"/>
                </a:spcBef>
                <a:spcAft>
                  <a:spcPts val="0"/>
                </a:spcAft>
              </a:pPr>
              <a:t>‹#›</a:t>
            </a:fld>
            <a:endParaRPr lang="ja-JP" alt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1055526667"/>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xmlns="" id="{2B05D9CF-F1FB-4FF8-9D2E-F448A04A15B1}"/>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xmlns="" id="{5E3EC4AF-1B43-4A11-B79E-0163ED2ED78E}"/>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xmlns="" id="{B14A42DF-D9B7-451C-8CEA-AC26622E885C}"/>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3DB686E2-3C42-41DC-A80C-6450789A0271}" type="datetimeFigureOut">
              <a:rPr kumimoji="1" lang="ja-JP" altLang="en-US" smtClean="0"/>
              <a:t>2023/11/8</a:t>
            </a:fld>
            <a:endParaRPr kumimoji="1" lang="ja-JP" altLang="en-US"/>
          </a:p>
        </p:txBody>
      </p:sp>
      <p:sp>
        <p:nvSpPr>
          <p:cNvPr id="5" name="フッター プレースホルダー 4">
            <a:extLst>
              <a:ext uri="{FF2B5EF4-FFF2-40B4-BE49-F238E27FC236}">
                <a16:creationId xmlns:a16="http://schemas.microsoft.com/office/drawing/2014/main" xmlns="" id="{83E4A9AF-E295-4F29-AD1F-DB277FE1BCF4}"/>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xmlns="" id="{4C8C92B2-B012-4065-8A84-40ACE10122D7}"/>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6BD8C94-C0B9-4832-B969-2F20D4DD03D7}" type="slidenum">
              <a:rPr kumimoji="1" lang="ja-JP" altLang="en-US" smtClean="0"/>
              <a:t>‹#›</a:t>
            </a:fld>
            <a:endParaRPr kumimoji="1" lang="ja-JP" altLang="en-US"/>
          </a:p>
        </p:txBody>
      </p:sp>
    </p:spTree>
    <p:extLst>
      <p:ext uri="{BB962C8B-B14F-4D97-AF65-F5344CB8AC3E}">
        <p14:creationId xmlns:p14="http://schemas.microsoft.com/office/powerpoint/2010/main" val="201228664"/>
      </p:ext>
    </p:extLst>
  </p:cSld>
  <p:clrMap bg1="lt1" tx1="dk1" bg2="lt2" tx2="dk2" accent1="accent1" accent2="accent2" accent3="accent3" accent4="accent4" accent5="accent5" accent6="accent6" hlink="hlink" folHlink="folHlink"/>
  <p:sldLayoutIdLst>
    <p:sldLayoutId id="2147484236" r:id="rId1"/>
    <p:sldLayoutId id="2147484237" r:id="rId2"/>
    <p:sldLayoutId id="2147484238" r:id="rId3"/>
    <p:sldLayoutId id="2147484239" r:id="rId4"/>
    <p:sldLayoutId id="2147484240" r:id="rId5"/>
    <p:sldLayoutId id="2147484241" r:id="rId6"/>
    <p:sldLayoutId id="2147484242" r:id="rId7"/>
    <p:sldLayoutId id="2147484243" r:id="rId8"/>
    <p:sldLayoutId id="2147484244" r:id="rId9"/>
    <p:sldLayoutId id="2147484245" r:id="rId10"/>
    <p:sldLayoutId id="2147484246"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EBF41B-B5AC-43D8-A2B7-A169AA41FC5F}" type="datetimeFigureOut">
              <a:rPr kumimoji="1" lang="ja-JP" altLang="en-US" smtClean="0"/>
              <a:t>2023/11/8</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6DDF1B-0B3B-4E52-AE0B-91907DD3217C}" type="slidenum">
              <a:rPr kumimoji="1" lang="ja-JP" altLang="en-US" smtClean="0"/>
              <a:t>‹#›</a:t>
            </a:fld>
            <a:endParaRPr kumimoji="1" lang="ja-JP" altLang="en-US"/>
          </a:p>
        </p:txBody>
      </p:sp>
    </p:spTree>
    <p:extLst>
      <p:ext uri="{BB962C8B-B14F-4D97-AF65-F5344CB8AC3E}">
        <p14:creationId xmlns:p14="http://schemas.microsoft.com/office/powerpoint/2010/main" val="1301183433"/>
      </p:ext>
    </p:extLst>
  </p:cSld>
  <p:clrMap bg1="lt1" tx1="dk1" bg2="lt2" tx2="dk2" accent1="accent1" accent2="accent2" accent3="accent3" accent4="accent4" accent5="accent5" accent6="accent6" hlink="hlink" folHlink="folHlink"/>
  <p:sldLayoutIdLst>
    <p:sldLayoutId id="2147484248" r:id="rId1"/>
    <p:sldLayoutId id="2147484249" r:id="rId2"/>
    <p:sldLayoutId id="2147484250" r:id="rId3"/>
    <p:sldLayoutId id="2147484251" r:id="rId4"/>
    <p:sldLayoutId id="2147484252" r:id="rId5"/>
    <p:sldLayoutId id="2147484253" r:id="rId6"/>
    <p:sldLayoutId id="2147484254" r:id="rId7"/>
    <p:sldLayoutId id="2147484255" r:id="rId8"/>
    <p:sldLayoutId id="2147484256" r:id="rId9"/>
    <p:sldLayoutId id="2147484257" r:id="rId10"/>
    <p:sldLayoutId id="2147484258"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30253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effectLst/>
                <a:latin typeface="Arial" charset="0"/>
              </a:defRPr>
            </a:lvl1pPr>
          </a:lstStyle>
          <a:p>
            <a:pPr>
              <a:defRPr/>
            </a:pPr>
            <a:endParaRPr lang="en-US" altLang="ja-JP"/>
          </a:p>
        </p:txBody>
      </p:sp>
      <p:sp>
        <p:nvSpPr>
          <p:cNvPr id="130253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effectLst/>
                <a:latin typeface="Arial" charset="0"/>
              </a:defRPr>
            </a:lvl1pPr>
          </a:lstStyle>
          <a:p>
            <a:pPr>
              <a:defRPr/>
            </a:pPr>
            <a:r>
              <a:rPr lang="en-US" altLang="zh-TW"/>
              <a:t>25</a:t>
            </a:r>
            <a:r>
              <a:rPr lang="zh-TW" altLang="en-US"/>
              <a:t>年度 報告書版</a:t>
            </a:r>
            <a:endParaRPr lang="en-US" altLang="ja-JP"/>
          </a:p>
        </p:txBody>
      </p:sp>
      <p:sp>
        <p:nvSpPr>
          <p:cNvPr id="130253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A7B81B18-9C48-42C8-8E18-587166552E61}" type="slidenum">
              <a:rPr lang="en-US" altLang="ja-JP"/>
              <a:pPr>
                <a:defRPr/>
              </a:pPr>
              <a:t>‹#›</a:t>
            </a:fld>
            <a:endParaRPr lang="en-US" altLang="ja-JP"/>
          </a:p>
        </p:txBody>
      </p:sp>
    </p:spTree>
    <p:extLst>
      <p:ext uri="{BB962C8B-B14F-4D97-AF65-F5344CB8AC3E}">
        <p14:creationId xmlns:p14="http://schemas.microsoft.com/office/powerpoint/2010/main" val="4093526076"/>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Lst>
  <p:hf sldNum="0"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1661480816"/>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Lst>
  <p:hf sldNum="0"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30253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effectLst/>
                <a:latin typeface="Arial" charset="0"/>
              </a:defRPr>
            </a:lvl1pPr>
          </a:lstStyle>
          <a:p>
            <a:pPr>
              <a:defRPr/>
            </a:pPr>
            <a:endParaRPr lang="en-US" altLang="ja-JP"/>
          </a:p>
        </p:txBody>
      </p:sp>
      <p:sp>
        <p:nvSpPr>
          <p:cNvPr id="130253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effectLst/>
                <a:latin typeface="Arial" charset="0"/>
              </a:defRPr>
            </a:lvl1pPr>
          </a:lstStyle>
          <a:p>
            <a:pPr>
              <a:defRPr/>
            </a:pPr>
            <a:r>
              <a:rPr lang="en-US" altLang="zh-TW"/>
              <a:t>25</a:t>
            </a:r>
            <a:r>
              <a:rPr lang="zh-TW" altLang="en-US"/>
              <a:t>年度 報告書版</a:t>
            </a:r>
            <a:endParaRPr lang="en-US" altLang="ja-JP"/>
          </a:p>
        </p:txBody>
      </p:sp>
      <p:sp>
        <p:nvSpPr>
          <p:cNvPr id="130253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A7B81B18-9C48-42C8-8E18-587166552E61}" type="slidenum">
              <a:rPr lang="en-US" altLang="ja-JP"/>
              <a:pPr>
                <a:defRPr/>
              </a:pPr>
              <a:t>‹#›</a:t>
            </a:fld>
            <a:endParaRPr lang="en-US" altLang="ja-JP"/>
          </a:p>
        </p:txBody>
      </p:sp>
    </p:spTree>
    <p:extLst>
      <p:ext uri="{BB962C8B-B14F-4D97-AF65-F5344CB8AC3E}">
        <p14:creationId xmlns:p14="http://schemas.microsoft.com/office/powerpoint/2010/main" val="235563090"/>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 id="2147483779" r:id="rId12"/>
  </p:sldLayoutIdLst>
  <p:hf sldNum="0"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75A157-DE62-4857-9960-38C63A1F760E}" type="datetime1">
              <a:rPr kumimoji="1" lang="ja-JP" altLang="en-US" smtClean="0"/>
              <a:t>2023/11/8</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kumimoji="1" lang="ja-JP" altLang="en-US"/>
              <a:t>認知症教育プログラム</a:t>
            </a:r>
            <a:r>
              <a:rPr kumimoji="1" lang="en-US" altLang="ja-JP"/>
              <a:t>β</a:t>
            </a:r>
            <a:r>
              <a:rPr kumimoji="1" lang="ja-JP" altLang="en-US"/>
              <a:t>　</a:t>
            </a:r>
            <a:r>
              <a:rPr kumimoji="1" lang="en-US" altLang="ja-JP"/>
              <a:t>Ver.1.1</a:t>
            </a:r>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E4691A-696D-4AA3-B921-C52E33D84B61}" type="slidenum">
              <a:rPr kumimoji="1" lang="ja-JP" altLang="en-US" smtClean="0"/>
              <a:t>‹#›</a:t>
            </a:fld>
            <a:endParaRPr kumimoji="1" lang="ja-JP" altLang="en-US"/>
          </a:p>
        </p:txBody>
      </p:sp>
    </p:spTree>
    <p:extLst>
      <p:ext uri="{BB962C8B-B14F-4D97-AF65-F5344CB8AC3E}">
        <p14:creationId xmlns:p14="http://schemas.microsoft.com/office/powerpoint/2010/main" val="20084468"/>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hf sldNum="0"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30253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effectLst/>
                <a:latin typeface="Arial" charset="0"/>
              </a:defRPr>
            </a:lvl1pPr>
          </a:lstStyle>
          <a:p>
            <a:pPr>
              <a:defRPr/>
            </a:pPr>
            <a:endParaRPr lang="en-US" altLang="ja-JP"/>
          </a:p>
        </p:txBody>
      </p:sp>
      <p:sp>
        <p:nvSpPr>
          <p:cNvPr id="130253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ffectLst/>
                <a:latin typeface="Arial" charset="0"/>
              </a:defRPr>
            </a:lvl1pPr>
          </a:lstStyle>
          <a:p>
            <a:pPr>
              <a:defRPr/>
            </a:pPr>
            <a:endParaRPr lang="en-US" altLang="ja-JP"/>
          </a:p>
        </p:txBody>
      </p:sp>
      <p:sp>
        <p:nvSpPr>
          <p:cNvPr id="130253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ffectLst/>
                <a:latin typeface="Arial" charset="0"/>
              </a:defRPr>
            </a:lvl1pPr>
          </a:lstStyle>
          <a:p>
            <a:pPr>
              <a:defRPr/>
            </a:pPr>
            <a:fld id="{091D08D1-0B38-40CF-94D1-E3B9BBE7C0D7}" type="slidenum">
              <a:rPr lang="en-US" altLang="ja-JP"/>
              <a:pPr>
                <a:defRPr/>
              </a:pPr>
              <a:t>‹#›</a:t>
            </a:fld>
            <a:endParaRPr lang="en-US" altLang="ja-JP"/>
          </a:p>
        </p:txBody>
      </p:sp>
    </p:spTree>
    <p:extLst>
      <p:ext uri="{BB962C8B-B14F-4D97-AF65-F5344CB8AC3E}">
        <p14:creationId xmlns:p14="http://schemas.microsoft.com/office/powerpoint/2010/main" val="3702221509"/>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 id="2147483804" r:id="rId12"/>
  </p:sldLayoutIdLst>
  <p:hf sldNum="0"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3075" name="Rectangle 3"/>
          <p:cNvSpPr>
            <a:spLocks noGrp="1" noChangeArrowheads="1"/>
          </p:cNvSpPr>
          <p:nvPr>
            <p:ph type="body" idx="1"/>
          </p:nvPr>
        </p:nvSpPr>
        <p:spPr bwMode="auto">
          <a:xfrm>
            <a:off x="457200" y="1600201"/>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lnSpc>
                <a:spcPct val="100000"/>
              </a:lnSpc>
              <a:spcBef>
                <a:spcPct val="0"/>
              </a:spcBef>
              <a:defRPr sz="1292">
                <a:solidFill>
                  <a:srgbClr val="000000"/>
                </a:solidFill>
                <a:latin typeface="Arial" charset="0"/>
                <a:ea typeface="ＭＳ Ｐゴシック" pitchFamily="50" charset="-128"/>
              </a:defRPr>
            </a:lvl1pPr>
          </a:lstStyle>
          <a:p>
            <a:pPr>
              <a:defRPr/>
            </a:pPr>
            <a:fld id="{7ACDB00A-DFCD-47BF-A09C-7DBCDEEBFA8A}" type="datetime1">
              <a:rPr lang="ja-JP" altLang="en-US" smtClean="0"/>
              <a:pPr>
                <a:defRPr/>
              </a:pPr>
              <a:t>2023/11/8</a:t>
            </a:fld>
            <a:endParaRPr lang="en-US" altLang="ja-JP"/>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lnSpc>
                <a:spcPct val="100000"/>
              </a:lnSpc>
              <a:spcBef>
                <a:spcPct val="0"/>
              </a:spcBef>
              <a:defRPr sz="1292">
                <a:solidFill>
                  <a:srgbClr val="000000"/>
                </a:solidFill>
                <a:latin typeface="Arial" charset="0"/>
                <a:ea typeface="ＭＳ Ｐゴシック" pitchFamily="50" charset="-128"/>
              </a:defRPr>
            </a:lvl1pPr>
          </a:lstStyle>
          <a:p>
            <a:pPr>
              <a:defRPr/>
            </a:pPr>
            <a:endParaRPr lang="en-US" altLang="ja-JP"/>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lnSpc>
                <a:spcPct val="100000"/>
              </a:lnSpc>
              <a:spcBef>
                <a:spcPct val="0"/>
              </a:spcBef>
              <a:defRPr sz="1292">
                <a:solidFill>
                  <a:srgbClr val="000000"/>
                </a:solidFill>
                <a:latin typeface="Arial" panose="020B0604020202020204" pitchFamily="34" charset="0"/>
                <a:ea typeface="ＭＳ Ｐゴシック" panose="020B0600070205080204" pitchFamily="50" charset="-128"/>
              </a:defRPr>
            </a:lvl1pPr>
          </a:lstStyle>
          <a:p>
            <a:pPr>
              <a:defRPr/>
            </a:pPr>
            <a:fld id="{768694EF-D9A3-4036-BC7A-865661460AEF}" type="slidenum">
              <a:rPr lang="en-US" altLang="ja-JP"/>
              <a:pPr>
                <a:defRPr/>
              </a:pPr>
              <a:t>‹#›</a:t>
            </a:fld>
            <a:endParaRPr lang="en-US" altLang="ja-JP"/>
          </a:p>
        </p:txBody>
      </p:sp>
    </p:spTree>
    <p:extLst>
      <p:ext uri="{BB962C8B-B14F-4D97-AF65-F5344CB8AC3E}">
        <p14:creationId xmlns:p14="http://schemas.microsoft.com/office/powerpoint/2010/main" val="3425841952"/>
      </p:ext>
    </p:extLst>
  </p:cSld>
  <p:clrMap bg1="lt1" tx1="dk1" bg2="lt2" tx2="dk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12" r:id="rId7"/>
    <p:sldLayoutId id="2147483813" r:id="rId8"/>
    <p:sldLayoutId id="2147483814" r:id="rId9"/>
    <p:sldLayoutId id="2147483815" r:id="rId10"/>
    <p:sldLayoutId id="2147483816" r:id="rId11"/>
    <p:sldLayoutId id="2147483817" r:id="rId12"/>
    <p:sldLayoutId id="2147483818" r:id="rId13"/>
    <p:sldLayoutId id="2147483819" r:id="rId14"/>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xStyles>
    <p:titleStyle>
      <a:lvl1pPr algn="ctr" rtl="0" eaLnBrk="0" fontAlgn="base" hangingPunct="0">
        <a:spcBef>
          <a:spcPct val="0"/>
        </a:spcBef>
        <a:spcAft>
          <a:spcPct val="0"/>
        </a:spcAft>
        <a:defRPr kumimoji="1" sz="4062">
          <a:solidFill>
            <a:schemeClr val="tx2"/>
          </a:solidFill>
          <a:latin typeface="+mj-lt"/>
          <a:ea typeface="+mj-ea"/>
          <a:cs typeface="+mj-cs"/>
        </a:defRPr>
      </a:lvl1pPr>
      <a:lvl2pPr algn="ctr" rtl="0" eaLnBrk="0" fontAlgn="base" hangingPunct="0">
        <a:spcBef>
          <a:spcPct val="0"/>
        </a:spcBef>
        <a:spcAft>
          <a:spcPct val="0"/>
        </a:spcAft>
        <a:defRPr kumimoji="1" sz="4062">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062">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062">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062">
          <a:solidFill>
            <a:schemeClr val="tx2"/>
          </a:solidFill>
          <a:latin typeface="Arial" charset="0"/>
          <a:ea typeface="ＭＳ Ｐゴシック" pitchFamily="50" charset="-128"/>
        </a:defRPr>
      </a:lvl5pPr>
      <a:lvl6pPr marL="422041" algn="ctr" rtl="0" fontAlgn="base">
        <a:spcBef>
          <a:spcPct val="0"/>
        </a:spcBef>
        <a:spcAft>
          <a:spcPct val="0"/>
        </a:spcAft>
        <a:defRPr kumimoji="1" sz="4062">
          <a:solidFill>
            <a:schemeClr val="tx2"/>
          </a:solidFill>
          <a:latin typeface="Arial" charset="0"/>
          <a:ea typeface="ＭＳ Ｐゴシック" pitchFamily="50" charset="-128"/>
        </a:defRPr>
      </a:lvl6pPr>
      <a:lvl7pPr marL="844083" algn="ctr" rtl="0" fontAlgn="base">
        <a:spcBef>
          <a:spcPct val="0"/>
        </a:spcBef>
        <a:spcAft>
          <a:spcPct val="0"/>
        </a:spcAft>
        <a:defRPr kumimoji="1" sz="4062">
          <a:solidFill>
            <a:schemeClr val="tx2"/>
          </a:solidFill>
          <a:latin typeface="Arial" charset="0"/>
          <a:ea typeface="ＭＳ Ｐゴシック" pitchFamily="50" charset="-128"/>
        </a:defRPr>
      </a:lvl7pPr>
      <a:lvl8pPr marL="1266124" algn="ctr" rtl="0" fontAlgn="base">
        <a:spcBef>
          <a:spcPct val="0"/>
        </a:spcBef>
        <a:spcAft>
          <a:spcPct val="0"/>
        </a:spcAft>
        <a:defRPr kumimoji="1" sz="4062">
          <a:solidFill>
            <a:schemeClr val="tx2"/>
          </a:solidFill>
          <a:latin typeface="Arial" charset="0"/>
          <a:ea typeface="ＭＳ Ｐゴシック" pitchFamily="50" charset="-128"/>
        </a:defRPr>
      </a:lvl8pPr>
      <a:lvl9pPr marL="1688165" algn="ctr" rtl="0" fontAlgn="base">
        <a:spcBef>
          <a:spcPct val="0"/>
        </a:spcBef>
        <a:spcAft>
          <a:spcPct val="0"/>
        </a:spcAft>
        <a:defRPr kumimoji="1" sz="4062">
          <a:solidFill>
            <a:schemeClr val="tx2"/>
          </a:solidFill>
          <a:latin typeface="Arial" charset="0"/>
          <a:ea typeface="ＭＳ Ｐゴシック" pitchFamily="50" charset="-128"/>
        </a:defRPr>
      </a:lvl9pPr>
    </p:titleStyle>
    <p:bodyStyle>
      <a:lvl1pPr marL="316531" indent="-316531" algn="l" rtl="0" eaLnBrk="0" fontAlgn="base" hangingPunct="0">
        <a:spcBef>
          <a:spcPct val="20000"/>
        </a:spcBef>
        <a:spcAft>
          <a:spcPct val="0"/>
        </a:spcAft>
        <a:buChar char="•"/>
        <a:defRPr kumimoji="1" sz="2954">
          <a:solidFill>
            <a:schemeClr val="tx1"/>
          </a:solidFill>
          <a:latin typeface="+mn-lt"/>
          <a:ea typeface="+mn-ea"/>
          <a:cs typeface="+mn-cs"/>
        </a:defRPr>
      </a:lvl1pPr>
      <a:lvl2pPr marL="685817" indent="-263776" algn="l" rtl="0" eaLnBrk="0" fontAlgn="base" hangingPunct="0">
        <a:spcBef>
          <a:spcPct val="20000"/>
        </a:spcBef>
        <a:spcAft>
          <a:spcPct val="0"/>
        </a:spcAft>
        <a:buChar char="–"/>
        <a:defRPr kumimoji="1" sz="2585">
          <a:solidFill>
            <a:schemeClr val="tx1"/>
          </a:solidFill>
          <a:latin typeface="+mn-lt"/>
          <a:ea typeface="+mn-ea"/>
        </a:defRPr>
      </a:lvl2pPr>
      <a:lvl3pPr marL="1055103" indent="-211021" algn="l" rtl="0" eaLnBrk="0" fontAlgn="base" hangingPunct="0">
        <a:spcBef>
          <a:spcPct val="20000"/>
        </a:spcBef>
        <a:spcAft>
          <a:spcPct val="0"/>
        </a:spcAft>
        <a:buChar char="•"/>
        <a:defRPr kumimoji="1" sz="2215">
          <a:solidFill>
            <a:schemeClr val="tx1"/>
          </a:solidFill>
          <a:latin typeface="+mn-lt"/>
          <a:ea typeface="+mn-ea"/>
        </a:defRPr>
      </a:lvl3pPr>
      <a:lvl4pPr marL="1477145" indent="-211021" algn="l" rtl="0" eaLnBrk="0" fontAlgn="base" hangingPunct="0">
        <a:spcBef>
          <a:spcPct val="20000"/>
        </a:spcBef>
        <a:spcAft>
          <a:spcPct val="0"/>
        </a:spcAft>
        <a:buChar char="–"/>
        <a:defRPr kumimoji="1" sz="1846">
          <a:solidFill>
            <a:schemeClr val="tx1"/>
          </a:solidFill>
          <a:latin typeface="+mn-lt"/>
          <a:ea typeface="+mn-ea"/>
        </a:defRPr>
      </a:lvl4pPr>
      <a:lvl5pPr marL="1899186" indent="-211021" algn="l" rtl="0" eaLnBrk="0" fontAlgn="base" hangingPunct="0">
        <a:spcBef>
          <a:spcPct val="20000"/>
        </a:spcBef>
        <a:spcAft>
          <a:spcPct val="0"/>
        </a:spcAft>
        <a:buChar char="»"/>
        <a:defRPr kumimoji="1" sz="1846">
          <a:solidFill>
            <a:schemeClr val="tx1"/>
          </a:solidFill>
          <a:latin typeface="+mn-lt"/>
          <a:ea typeface="+mn-ea"/>
        </a:defRPr>
      </a:lvl5pPr>
      <a:lvl6pPr marL="2321227" indent="-211021" algn="l" rtl="0" fontAlgn="base">
        <a:spcBef>
          <a:spcPct val="20000"/>
        </a:spcBef>
        <a:spcAft>
          <a:spcPct val="0"/>
        </a:spcAft>
        <a:buChar char="»"/>
        <a:defRPr kumimoji="1" sz="1846">
          <a:solidFill>
            <a:schemeClr val="tx1"/>
          </a:solidFill>
          <a:latin typeface="+mn-lt"/>
          <a:ea typeface="+mn-ea"/>
        </a:defRPr>
      </a:lvl6pPr>
      <a:lvl7pPr marL="2743269" indent="-211021" algn="l" rtl="0" fontAlgn="base">
        <a:spcBef>
          <a:spcPct val="20000"/>
        </a:spcBef>
        <a:spcAft>
          <a:spcPct val="0"/>
        </a:spcAft>
        <a:buChar char="»"/>
        <a:defRPr kumimoji="1" sz="1846">
          <a:solidFill>
            <a:schemeClr val="tx1"/>
          </a:solidFill>
          <a:latin typeface="+mn-lt"/>
          <a:ea typeface="+mn-ea"/>
        </a:defRPr>
      </a:lvl7pPr>
      <a:lvl8pPr marL="3165310" indent="-211021" algn="l" rtl="0" fontAlgn="base">
        <a:spcBef>
          <a:spcPct val="20000"/>
        </a:spcBef>
        <a:spcAft>
          <a:spcPct val="0"/>
        </a:spcAft>
        <a:buChar char="»"/>
        <a:defRPr kumimoji="1" sz="1846">
          <a:solidFill>
            <a:schemeClr val="tx1"/>
          </a:solidFill>
          <a:latin typeface="+mn-lt"/>
          <a:ea typeface="+mn-ea"/>
        </a:defRPr>
      </a:lvl8pPr>
      <a:lvl9pPr marL="3587351" indent="-211021" algn="l" rtl="0" fontAlgn="base">
        <a:spcBef>
          <a:spcPct val="20000"/>
        </a:spcBef>
        <a:spcAft>
          <a:spcPct val="0"/>
        </a:spcAft>
        <a:buChar char="»"/>
        <a:defRPr kumimoji="1" sz="1846">
          <a:solidFill>
            <a:schemeClr val="tx1"/>
          </a:solidFill>
          <a:latin typeface="+mn-lt"/>
          <a:ea typeface="+mn-ea"/>
        </a:defRPr>
      </a:lvl9pPr>
    </p:bodyStyle>
    <p:otherStyle>
      <a:defPPr>
        <a:defRPr lang="ja-JP"/>
      </a:defPPr>
      <a:lvl1pPr marL="0" algn="l" defTabSz="844083" rtl="0" eaLnBrk="1" latinLnBrk="0" hangingPunct="1">
        <a:defRPr kumimoji="1" sz="1662" kern="1200">
          <a:solidFill>
            <a:schemeClr val="tx1"/>
          </a:solidFill>
          <a:latin typeface="+mn-lt"/>
          <a:ea typeface="+mn-ea"/>
          <a:cs typeface="+mn-cs"/>
        </a:defRPr>
      </a:lvl1pPr>
      <a:lvl2pPr marL="422041" algn="l" defTabSz="844083" rtl="0" eaLnBrk="1" latinLnBrk="0" hangingPunct="1">
        <a:defRPr kumimoji="1" sz="1662" kern="1200">
          <a:solidFill>
            <a:schemeClr val="tx1"/>
          </a:solidFill>
          <a:latin typeface="+mn-lt"/>
          <a:ea typeface="+mn-ea"/>
          <a:cs typeface="+mn-cs"/>
        </a:defRPr>
      </a:lvl2pPr>
      <a:lvl3pPr marL="844083" algn="l" defTabSz="844083" rtl="0" eaLnBrk="1" latinLnBrk="0" hangingPunct="1">
        <a:defRPr kumimoji="1" sz="1662" kern="1200">
          <a:solidFill>
            <a:schemeClr val="tx1"/>
          </a:solidFill>
          <a:latin typeface="+mn-lt"/>
          <a:ea typeface="+mn-ea"/>
          <a:cs typeface="+mn-cs"/>
        </a:defRPr>
      </a:lvl3pPr>
      <a:lvl4pPr marL="1266124" algn="l" defTabSz="844083" rtl="0" eaLnBrk="1" latinLnBrk="0" hangingPunct="1">
        <a:defRPr kumimoji="1" sz="1662" kern="1200">
          <a:solidFill>
            <a:schemeClr val="tx1"/>
          </a:solidFill>
          <a:latin typeface="+mn-lt"/>
          <a:ea typeface="+mn-ea"/>
          <a:cs typeface="+mn-cs"/>
        </a:defRPr>
      </a:lvl4pPr>
      <a:lvl5pPr marL="1688165" algn="l" defTabSz="844083" rtl="0" eaLnBrk="1" latinLnBrk="0" hangingPunct="1">
        <a:defRPr kumimoji="1" sz="1662" kern="1200">
          <a:solidFill>
            <a:schemeClr val="tx1"/>
          </a:solidFill>
          <a:latin typeface="+mn-lt"/>
          <a:ea typeface="+mn-ea"/>
          <a:cs typeface="+mn-cs"/>
        </a:defRPr>
      </a:lvl5pPr>
      <a:lvl6pPr marL="2110207" algn="l" defTabSz="844083" rtl="0" eaLnBrk="1" latinLnBrk="0" hangingPunct="1">
        <a:defRPr kumimoji="1" sz="1662" kern="1200">
          <a:solidFill>
            <a:schemeClr val="tx1"/>
          </a:solidFill>
          <a:latin typeface="+mn-lt"/>
          <a:ea typeface="+mn-ea"/>
          <a:cs typeface="+mn-cs"/>
        </a:defRPr>
      </a:lvl6pPr>
      <a:lvl7pPr marL="2532248" algn="l" defTabSz="844083" rtl="0" eaLnBrk="1" latinLnBrk="0" hangingPunct="1">
        <a:defRPr kumimoji="1" sz="1662" kern="1200">
          <a:solidFill>
            <a:schemeClr val="tx1"/>
          </a:solidFill>
          <a:latin typeface="+mn-lt"/>
          <a:ea typeface="+mn-ea"/>
          <a:cs typeface="+mn-cs"/>
        </a:defRPr>
      </a:lvl7pPr>
      <a:lvl8pPr marL="2954289" algn="l" defTabSz="844083" rtl="0" eaLnBrk="1" latinLnBrk="0" hangingPunct="1">
        <a:defRPr kumimoji="1" sz="1662" kern="1200">
          <a:solidFill>
            <a:schemeClr val="tx1"/>
          </a:solidFill>
          <a:latin typeface="+mn-lt"/>
          <a:ea typeface="+mn-ea"/>
          <a:cs typeface="+mn-cs"/>
        </a:defRPr>
      </a:lvl8pPr>
      <a:lvl9pPr marL="3376331" algn="l" defTabSz="844083" rtl="0" eaLnBrk="1" latinLnBrk="0" hangingPunct="1">
        <a:defRPr kumimoji="1" sz="166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1.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41.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138.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60.xml"/></Relationships>
</file>

<file path=ppt/slides/_rels/slide10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6.xml"/><Relationship Id="rId1" Type="http://schemas.openxmlformats.org/officeDocument/2006/relationships/slideLayout" Target="../slideLayouts/slideLayout65.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65.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366.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4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65.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53.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161.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65.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65.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17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65.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65.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65.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6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179.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60.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65.xml"/></Relationships>
</file>

<file path=ppt/slides/_rels/slide12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23.xml"/><Relationship Id="rId1" Type="http://schemas.openxmlformats.org/officeDocument/2006/relationships/slideLayout" Target="../slideLayouts/slideLayout349.xml"/><Relationship Id="rId5" Type="http://schemas.openxmlformats.org/officeDocument/2006/relationships/chart" Target="../charts/chart5.xml"/><Relationship Id="rId4" Type="http://schemas.openxmlformats.org/officeDocument/2006/relationships/chart" Target="../charts/chart4.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4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1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4.xml"/><Relationship Id="rId1" Type="http://schemas.openxmlformats.org/officeDocument/2006/relationships/slideLayout" Target="../slideLayouts/slideLayout145.xml"/></Relationships>
</file>

<file path=ppt/slides/_rels/slide2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5.xml"/><Relationship Id="rId1" Type="http://schemas.openxmlformats.org/officeDocument/2006/relationships/slideLayout" Target="../slideLayouts/slideLayout3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2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2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8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8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0.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0.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3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1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65.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88.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6.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1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99.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65.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65.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65.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65.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65.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95.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9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65.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95.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305.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14.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14.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14.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13.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65.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0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1.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19.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21.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19.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65.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65.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95.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65.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68.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6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6.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64.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65.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60.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65.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5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33.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41.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76.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3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2"/>
          <p:cNvSpPr txBox="1">
            <a:spLocks noChangeArrowheads="1"/>
          </p:cNvSpPr>
          <p:nvPr/>
        </p:nvSpPr>
        <p:spPr bwMode="auto">
          <a:xfrm>
            <a:off x="-4" y="2070660"/>
            <a:ext cx="9144000" cy="1159851"/>
          </a:xfrm>
          <a:prstGeom prst="rect">
            <a:avLst/>
          </a:prstGeom>
          <a:solidFill>
            <a:srgbClr val="6B58BC"/>
          </a:solidFill>
          <a:ln>
            <a:noFill/>
          </a:ln>
          <a:effectLst/>
        </p:spPr>
        <p:txBody>
          <a:bodyPr wrap="square" anchor="ctr" anchorCtr="0">
            <a:no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1" lang="ja-JP" altLang="en-US" sz="40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看護職員認知症対応力向上研修</a:t>
            </a:r>
          </a:p>
        </p:txBody>
      </p:sp>
      <p:sp>
        <p:nvSpPr>
          <p:cNvPr id="5" name="Text Box 2"/>
          <p:cNvSpPr txBox="1">
            <a:spLocks noChangeArrowheads="1"/>
          </p:cNvSpPr>
          <p:nvPr/>
        </p:nvSpPr>
        <p:spPr bwMode="auto">
          <a:xfrm>
            <a:off x="2309247" y="3627490"/>
            <a:ext cx="4914016" cy="1725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936" tIns="41468" rIns="82936" bIns="41468" anchor="ctr" anchorCtr="0">
            <a:noAutofit/>
          </a:bodyPr>
          <a:lstStyle>
            <a:lvl1pPr defTabSz="908050">
              <a:defRPr kumimoji="1" sz="3200">
                <a:solidFill>
                  <a:schemeClr val="tx1"/>
                </a:solidFill>
                <a:latin typeface="Arial" pitchFamily="34" charset="0"/>
                <a:ea typeface="ＭＳ Ｐゴシック" pitchFamily="50" charset="-128"/>
              </a:defRPr>
            </a:lvl1pPr>
            <a:lvl2pPr defTabSz="908050">
              <a:defRPr kumimoji="1" sz="2800">
                <a:solidFill>
                  <a:schemeClr val="tx1"/>
                </a:solidFill>
                <a:latin typeface="Arial" pitchFamily="34" charset="0"/>
                <a:ea typeface="ＭＳ Ｐゴシック" pitchFamily="50" charset="-128"/>
              </a:defRPr>
            </a:lvl2pPr>
            <a:lvl3pPr defTabSz="908050">
              <a:defRPr kumimoji="1" sz="2400">
                <a:solidFill>
                  <a:schemeClr val="tx1"/>
                </a:solidFill>
                <a:latin typeface="Arial" pitchFamily="34" charset="0"/>
                <a:ea typeface="ＭＳ Ｐゴシック" pitchFamily="50" charset="-128"/>
              </a:defRPr>
            </a:lvl3pPr>
            <a:lvl4pPr defTabSz="908050">
              <a:defRPr kumimoji="1" sz="2000">
                <a:solidFill>
                  <a:schemeClr val="tx1"/>
                </a:solidFill>
                <a:latin typeface="Arial" pitchFamily="34" charset="0"/>
                <a:ea typeface="ＭＳ Ｐゴシック" pitchFamily="50" charset="-128"/>
              </a:defRPr>
            </a:lvl4pPr>
            <a:lvl5pPr defTabSz="908050">
              <a:defRPr kumimoji="1" sz="2000">
                <a:solidFill>
                  <a:schemeClr val="tx1"/>
                </a:solidFill>
                <a:latin typeface="Arial" pitchFamily="34" charset="0"/>
                <a:ea typeface="ＭＳ Ｐゴシック" pitchFamily="50" charset="-128"/>
              </a:defRPr>
            </a:lvl5pPr>
            <a:lvl6pPr defTabSz="908050" eaLnBrk="0" hangingPunct="0">
              <a:defRPr kumimoji="1" sz="2000">
                <a:solidFill>
                  <a:schemeClr val="tx1"/>
                </a:solidFill>
                <a:latin typeface="Arial" pitchFamily="34" charset="0"/>
                <a:ea typeface="ＭＳ Ｐゴシック" pitchFamily="50" charset="-128"/>
              </a:defRPr>
            </a:lvl6pPr>
            <a:lvl7pPr defTabSz="908050" eaLnBrk="0" hangingPunct="0">
              <a:defRPr kumimoji="1" sz="2000">
                <a:solidFill>
                  <a:schemeClr val="tx1"/>
                </a:solidFill>
                <a:latin typeface="Arial" pitchFamily="34" charset="0"/>
                <a:ea typeface="ＭＳ Ｐゴシック" pitchFamily="50" charset="-128"/>
              </a:defRPr>
            </a:lvl7pPr>
            <a:lvl8pPr defTabSz="908050" eaLnBrk="0" hangingPunct="0">
              <a:defRPr kumimoji="1" sz="2000">
                <a:solidFill>
                  <a:schemeClr val="tx1"/>
                </a:solidFill>
                <a:latin typeface="Arial" pitchFamily="34" charset="0"/>
                <a:ea typeface="ＭＳ Ｐゴシック" pitchFamily="50" charset="-128"/>
              </a:defRPr>
            </a:lvl8pPr>
            <a:lvl9pPr defTabSz="908050" eaLnBrk="0" hangingPunct="0">
              <a:defRPr kumimoji="1" sz="2000">
                <a:solidFill>
                  <a:schemeClr val="tx1"/>
                </a:solidFill>
                <a:latin typeface="Arial" pitchFamily="34" charset="0"/>
                <a:ea typeface="ＭＳ Ｐゴシック" pitchFamily="50" charset="-128"/>
              </a:defRPr>
            </a:lvl9pPr>
          </a:lstStyle>
          <a:p>
            <a:pPr marL="457200" marR="0" lvl="0" indent="-457200" algn="l" defTabSz="908050" rtl="0" eaLnBrk="1" fontAlgn="base" latinLnBrk="0" hangingPunct="1">
              <a:lnSpc>
                <a:spcPct val="100000"/>
              </a:lnSpc>
              <a:spcBef>
                <a:spcPts val="600"/>
              </a:spcBef>
              <a:spcAft>
                <a:spcPct val="0"/>
              </a:spcAft>
              <a:buClrTx/>
              <a:buSzTx/>
              <a:buFont typeface="+mj-lt"/>
              <a:buAutoNum type="arabicPeriod"/>
              <a:tabLst/>
              <a:defRPr/>
            </a:pPr>
            <a:r>
              <a:rPr kumimoji="1" lang="ja-JP" altLang="en-US" sz="24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eiryo UI" pitchFamily="50" charset="-128"/>
              </a:rPr>
              <a:t>認知症に関する知識  編 </a:t>
            </a:r>
          </a:p>
          <a:p>
            <a:pPr marL="457200" marR="0" lvl="0" indent="-457200" algn="l" defTabSz="908050" rtl="0" eaLnBrk="1" fontAlgn="base" latinLnBrk="0" hangingPunct="1">
              <a:lnSpc>
                <a:spcPct val="100000"/>
              </a:lnSpc>
              <a:spcBef>
                <a:spcPts val="1200"/>
              </a:spcBef>
              <a:spcAft>
                <a:spcPct val="0"/>
              </a:spcAft>
              <a:buClrTx/>
              <a:buSzTx/>
              <a:buFont typeface="+mj-lt"/>
              <a:buAutoNum type="arabicPeriod"/>
              <a:tabLst/>
              <a:defRPr/>
            </a:pPr>
            <a:r>
              <a:rPr kumimoji="1" lang="ja-JP" altLang="en-US" sz="24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eiryo UI" pitchFamily="50" charset="-128"/>
              </a:rPr>
              <a:t>認知症看護の実践対応力  編</a:t>
            </a:r>
          </a:p>
          <a:p>
            <a:pPr marL="457200" marR="0" lvl="0" indent="-457200" algn="l" defTabSz="908050" rtl="0" eaLnBrk="1" fontAlgn="base" latinLnBrk="0" hangingPunct="1">
              <a:lnSpc>
                <a:spcPct val="100000"/>
              </a:lnSpc>
              <a:spcBef>
                <a:spcPts val="1200"/>
              </a:spcBef>
              <a:spcAft>
                <a:spcPct val="0"/>
              </a:spcAft>
              <a:buClrTx/>
              <a:buSzTx/>
              <a:buFont typeface="+mj-lt"/>
              <a:buAutoNum type="arabicPeriod"/>
              <a:tabLst/>
              <a:defRPr/>
            </a:pPr>
            <a:r>
              <a:rPr kumimoji="1" lang="ja-JP" altLang="en-US" sz="24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eiryo UI" pitchFamily="50" charset="-128"/>
              </a:rPr>
              <a:t>体制構築・人材育成  編</a:t>
            </a:r>
            <a:endParaRPr kumimoji="1" lang="en-US" altLang="ja-JP" sz="24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eiryo UI" pitchFamily="50" charset="-128"/>
            </a:endParaRPr>
          </a:p>
        </p:txBody>
      </p:sp>
      <p:grpSp>
        <p:nvGrpSpPr>
          <p:cNvPr id="6" name="グループ化 5"/>
          <p:cNvGrpSpPr/>
          <p:nvPr/>
        </p:nvGrpSpPr>
        <p:grpSpPr>
          <a:xfrm>
            <a:off x="500859" y="5848001"/>
            <a:ext cx="8142281" cy="572272"/>
            <a:chOff x="1080940" y="4284441"/>
            <a:chExt cx="7010105" cy="652578"/>
          </a:xfrm>
        </p:grpSpPr>
        <p:sp>
          <p:nvSpPr>
            <p:cNvPr id="7" name="Text Box 3"/>
            <p:cNvSpPr txBox="1">
              <a:spLocks noChangeArrowheads="1"/>
            </p:cNvSpPr>
            <p:nvPr/>
          </p:nvSpPr>
          <p:spPr bwMode="auto">
            <a:xfrm>
              <a:off x="2142357" y="4284441"/>
              <a:ext cx="5019675" cy="316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30000"/>
                </a:lnSpc>
                <a:spcBef>
                  <a:spcPct val="50000"/>
                </a:spcBef>
                <a:spcAft>
                  <a:spcPct val="0"/>
                </a:spcAft>
                <a:buClrTx/>
                <a:buSzTx/>
                <a:buFontTx/>
                <a:buNone/>
                <a:tabLst/>
                <a:defRPr/>
              </a:pPr>
              <a:r>
                <a:rPr kumimoji="1" lang="ja-JP" altLang="en-US" sz="105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eiryo UI" pitchFamily="50" charset="-128"/>
                </a:rPr>
                <a:t>令和４年度 老人保健事業推進費等補助金（老人保健健康増進等事業分）</a:t>
              </a:r>
            </a:p>
          </p:txBody>
        </p:sp>
        <p:sp>
          <p:nvSpPr>
            <p:cNvPr id="8" name="Text Box 4"/>
            <p:cNvSpPr txBox="1">
              <a:spLocks noChangeArrowheads="1"/>
            </p:cNvSpPr>
            <p:nvPr/>
          </p:nvSpPr>
          <p:spPr bwMode="auto">
            <a:xfrm>
              <a:off x="1080940" y="4601115"/>
              <a:ext cx="7010105" cy="335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3600">
                  <a:solidFill>
                    <a:schemeClr val="tx1"/>
                  </a:solidFill>
                  <a:latin typeface="Arial" pitchFamily="34" charset="0"/>
                  <a:ea typeface="ＭＳ Ｐゴシック" pitchFamily="50" charset="-128"/>
                </a:defRPr>
              </a:lvl1pPr>
              <a:lvl2pPr marL="742950" indent="-285750" eaLnBrk="0" hangingPunct="0">
                <a:defRPr kumimoji="1" sz="3600">
                  <a:solidFill>
                    <a:schemeClr val="tx1"/>
                  </a:solidFill>
                  <a:latin typeface="Arial" pitchFamily="34" charset="0"/>
                  <a:ea typeface="ＭＳ Ｐゴシック" pitchFamily="50" charset="-128"/>
                </a:defRPr>
              </a:lvl2pPr>
              <a:lvl3pPr marL="1143000" indent="-228600" eaLnBrk="0" hangingPunct="0">
                <a:defRPr kumimoji="1" sz="3600">
                  <a:solidFill>
                    <a:schemeClr val="tx1"/>
                  </a:solidFill>
                  <a:latin typeface="Arial" pitchFamily="34" charset="0"/>
                  <a:ea typeface="ＭＳ Ｐゴシック" pitchFamily="50" charset="-128"/>
                </a:defRPr>
              </a:lvl3pPr>
              <a:lvl4pPr marL="1600200" indent="-228600" eaLnBrk="0" hangingPunct="0">
                <a:defRPr kumimoji="1" sz="3600">
                  <a:solidFill>
                    <a:schemeClr val="tx1"/>
                  </a:solidFill>
                  <a:latin typeface="Arial" pitchFamily="34" charset="0"/>
                  <a:ea typeface="ＭＳ Ｐゴシック" pitchFamily="50" charset="-128"/>
                </a:defRPr>
              </a:lvl4pPr>
              <a:lvl5pPr marL="2057400" indent="-228600" eaLnBrk="0" hangingPunct="0">
                <a:defRPr kumimoji="1" sz="36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30000"/>
                </a:lnSpc>
                <a:spcBef>
                  <a:spcPct val="50000"/>
                </a:spcBef>
                <a:spcAft>
                  <a:spcPct val="0"/>
                </a:spcAft>
                <a:buClrTx/>
                <a:buSzTx/>
                <a:buFontTx/>
                <a:buNone/>
                <a:tabLst/>
                <a:defRPr/>
              </a:pPr>
              <a:r>
                <a:rPr kumimoji="1" lang="ja-JP" altLang="en-US" sz="12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eiryo UI" pitchFamily="50" charset="-128"/>
                </a:rPr>
                <a:t>認知症対応力向上研修（看護職員認知症対応力向上研修事業）のカリキュラム及び実施方法に関する調査研究事業  編</a:t>
              </a: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右矢印 3"/>
          <p:cNvSpPr>
            <a:spLocks noChangeArrowheads="1"/>
          </p:cNvSpPr>
          <p:nvPr/>
        </p:nvSpPr>
        <p:spPr bwMode="auto">
          <a:xfrm>
            <a:off x="1128286" y="1132190"/>
            <a:ext cx="7027862" cy="237168"/>
          </a:xfrm>
          <a:prstGeom prst="rightArrow">
            <a:avLst>
              <a:gd name="adj1" fmla="val 41176"/>
              <a:gd name="adj2" fmla="val 69158"/>
            </a:avLst>
          </a:prstGeom>
          <a:solidFill>
            <a:srgbClr val="969696"/>
          </a:solidFill>
          <a:ln>
            <a:noFill/>
          </a:ln>
          <a:extLst>
            <a:ext uri="{91240B29-F687-4F45-9708-019B960494DF}">
              <a14:hiddenLine xmlns:a14="http://schemas.microsoft.com/office/drawing/2010/main" w="25400" algn="ctr">
                <a:solidFill>
                  <a:srgbClr val="89A4A7"/>
                </a:solidFill>
                <a:miter lim="800000"/>
                <a:headEnd/>
                <a:tailEnd/>
              </a14:hiddenLine>
            </a:ext>
          </a:ex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cs typeface="+mn-cs"/>
            </a:endParaRPr>
          </a:p>
        </p:txBody>
      </p:sp>
      <p:sp>
        <p:nvSpPr>
          <p:cNvPr id="8195" name="テキスト ボックス 4"/>
          <p:cNvSpPr txBox="1">
            <a:spLocks noChangeArrowheads="1"/>
          </p:cNvSpPr>
          <p:nvPr/>
        </p:nvSpPr>
        <p:spPr bwMode="auto">
          <a:xfrm>
            <a:off x="371601" y="1012884"/>
            <a:ext cx="74892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3600">
                <a:solidFill>
                  <a:schemeClr val="tx1"/>
                </a:solidFill>
                <a:latin typeface="Arial" pitchFamily="34" charset="0"/>
                <a:ea typeface="ＭＳ Ｐゴシック" pitchFamily="50" charset="-128"/>
              </a:defRPr>
            </a:lvl1pPr>
            <a:lvl2pPr marL="742950" indent="-285750" eaLnBrk="0" hangingPunct="0">
              <a:defRPr kumimoji="1" sz="3600">
                <a:solidFill>
                  <a:schemeClr val="tx1"/>
                </a:solidFill>
                <a:latin typeface="Arial" pitchFamily="34" charset="0"/>
                <a:ea typeface="ＭＳ Ｐゴシック" pitchFamily="50" charset="-128"/>
              </a:defRPr>
            </a:lvl2pPr>
            <a:lvl3pPr marL="1143000" indent="-228600" eaLnBrk="0" hangingPunct="0">
              <a:defRPr kumimoji="1" sz="3600">
                <a:solidFill>
                  <a:schemeClr val="tx1"/>
                </a:solidFill>
                <a:latin typeface="Arial" pitchFamily="34" charset="0"/>
                <a:ea typeface="ＭＳ Ｐゴシック" pitchFamily="50" charset="-128"/>
              </a:defRPr>
            </a:lvl3pPr>
            <a:lvl4pPr marL="1600200" indent="-228600" eaLnBrk="0" hangingPunct="0">
              <a:defRPr kumimoji="1" sz="3600">
                <a:solidFill>
                  <a:schemeClr val="tx1"/>
                </a:solidFill>
                <a:latin typeface="Arial" pitchFamily="34" charset="0"/>
                <a:ea typeface="ＭＳ Ｐゴシック" pitchFamily="50" charset="-128"/>
              </a:defRPr>
            </a:lvl4pPr>
            <a:lvl5pPr marL="2057400" indent="-228600" eaLnBrk="0" hangingPunct="0">
              <a:defRPr kumimoji="1" sz="36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200" b="1" i="0" u="none" strike="noStrike" kern="1200" cap="none" spc="0" normalizeH="0" baseline="0" noProof="0" dirty="0">
                <a:ln>
                  <a:noFill/>
                </a:ln>
                <a:solidFill>
                  <a:srgbClr val="000000">
                    <a:lumMod val="50000"/>
                    <a:lumOff val="50000"/>
                  </a:srgbClr>
                </a:solidFill>
                <a:effectLst/>
                <a:uLnTx/>
                <a:uFillTx/>
                <a:latin typeface="BIZ UDPゴシック" panose="020B0400000000000000" pitchFamily="50" charset="-128"/>
                <a:ea typeface="BIZ UDPゴシック" panose="020B0400000000000000" pitchFamily="50" charset="-128"/>
                <a:cs typeface="Meiryo UI" pitchFamily="50" charset="-128"/>
              </a:rPr>
              <a:t>入院</a:t>
            </a:r>
          </a:p>
        </p:txBody>
      </p:sp>
      <p:sp>
        <p:nvSpPr>
          <p:cNvPr id="8197" name="テキスト ボックス 8"/>
          <p:cNvSpPr txBox="1">
            <a:spLocks noChangeArrowheads="1"/>
          </p:cNvSpPr>
          <p:nvPr/>
        </p:nvSpPr>
        <p:spPr bwMode="auto">
          <a:xfrm>
            <a:off x="2055231" y="2918992"/>
            <a:ext cx="3654160" cy="1277273"/>
          </a:xfrm>
          <a:prstGeom prst="rect">
            <a:avLst/>
          </a:prstGeom>
          <a:noFill/>
          <a:ln w="34925" cap="rnd">
            <a:noFill/>
            <a:prstDash val="sysDot"/>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3600">
                <a:solidFill>
                  <a:schemeClr val="tx1"/>
                </a:solidFill>
                <a:latin typeface="Arial" pitchFamily="34" charset="0"/>
                <a:ea typeface="ＭＳ Ｐゴシック" pitchFamily="50" charset="-128"/>
              </a:defRPr>
            </a:lvl1pPr>
            <a:lvl2pPr marL="742950" indent="-285750" eaLnBrk="0" hangingPunct="0">
              <a:defRPr kumimoji="1" sz="3600">
                <a:solidFill>
                  <a:schemeClr val="tx1"/>
                </a:solidFill>
                <a:latin typeface="Arial" pitchFamily="34" charset="0"/>
                <a:ea typeface="ＭＳ Ｐゴシック" pitchFamily="50" charset="-128"/>
              </a:defRPr>
            </a:lvl2pPr>
            <a:lvl3pPr marL="1143000" indent="-228600" eaLnBrk="0" hangingPunct="0">
              <a:defRPr kumimoji="1" sz="3600">
                <a:solidFill>
                  <a:schemeClr val="tx1"/>
                </a:solidFill>
                <a:latin typeface="Arial" pitchFamily="34" charset="0"/>
                <a:ea typeface="ＭＳ Ｐゴシック" pitchFamily="50" charset="-128"/>
              </a:defRPr>
            </a:lvl3pPr>
            <a:lvl4pPr marL="1600200" indent="-228600" eaLnBrk="0" hangingPunct="0">
              <a:defRPr kumimoji="1" sz="3600">
                <a:solidFill>
                  <a:schemeClr val="tx1"/>
                </a:solidFill>
                <a:latin typeface="Arial" pitchFamily="34" charset="0"/>
                <a:ea typeface="ＭＳ Ｐゴシック" pitchFamily="50" charset="-128"/>
              </a:defRPr>
            </a:lvl4pPr>
            <a:lvl5pPr marL="2057400" indent="-228600" eaLnBrk="0" hangingPunct="0">
              <a:defRPr kumimoji="1" sz="36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ts val="200"/>
              </a:spcBef>
              <a:spcAft>
                <a:spcPct val="0"/>
              </a:spcAft>
              <a:buClrTx/>
              <a:buSzTx/>
              <a:buFontTx/>
              <a:buNone/>
              <a:tabLst/>
              <a:defRPr/>
            </a:pPr>
            <a:r>
              <a:rPr kumimoji="1" lang="ja-JP" altLang="en-US" sz="1600" b="1" i="0" u="none" strike="noStrike" kern="1200" cap="none" spc="0" normalizeH="0" baseline="0" noProof="0" dirty="0">
                <a:ln>
                  <a:noFill/>
                </a:ln>
                <a:solidFill>
                  <a:srgbClr val="3399FF"/>
                </a:solidFill>
                <a:effectLst/>
                <a:uLnTx/>
                <a:uFillTx/>
                <a:latin typeface="BIZ UDPゴシック" panose="020B0400000000000000" pitchFamily="50" charset="-128"/>
                <a:ea typeface="BIZ UDPゴシック" panose="020B0400000000000000" pitchFamily="50" charset="-128"/>
                <a:cs typeface="Meiryo UI" pitchFamily="50" charset="-128"/>
              </a:rPr>
              <a:t>せん妄に対するケア</a:t>
            </a:r>
            <a:endParaRPr kumimoji="1" lang="en-US" altLang="ja-JP" sz="1600" b="1" i="0" u="none" strike="noStrike" kern="1200" cap="none" spc="0" normalizeH="0" baseline="0" noProof="0" dirty="0">
              <a:ln>
                <a:noFill/>
              </a:ln>
              <a:solidFill>
                <a:srgbClr val="3399FF"/>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271463" marR="0" lvl="0" indent="-185738" algn="l" defTabSz="914400" rtl="0" eaLnBrk="1" fontAlgn="base" latinLnBrk="0" hangingPunct="1">
              <a:lnSpc>
                <a:spcPct val="100000"/>
              </a:lnSpc>
              <a:spcBef>
                <a:spcPts val="200"/>
              </a:spcBef>
              <a:spcAft>
                <a:spcPct val="0"/>
              </a:spcAft>
              <a:buClrTx/>
              <a:buSzTx/>
              <a:buFont typeface="Arial" panose="020B0604020202020204" pitchFamily="34" charset="0"/>
              <a:buChar char="•"/>
              <a:tabLst/>
              <a:defRPr/>
            </a:pPr>
            <a:r>
              <a:rPr kumimoji="1" lang="ja-JP" altLang="en-US"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せん妄に気付かない</a:t>
            </a:r>
            <a:endParaRPr kumimoji="1" lang="en-US" altLang="ja-JP"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271463" marR="0" lvl="0" indent="-185738" algn="l" defTabSz="914400" rtl="0" eaLnBrk="1" fontAlgn="base" latinLnBrk="0" hangingPunct="1">
              <a:lnSpc>
                <a:spcPct val="100000"/>
              </a:lnSpc>
              <a:spcBef>
                <a:spcPts val="200"/>
              </a:spcBef>
              <a:spcAft>
                <a:spcPct val="0"/>
              </a:spcAft>
              <a:buClrTx/>
              <a:buSzTx/>
              <a:buFont typeface="Arial" panose="020B0604020202020204" pitchFamily="34" charset="0"/>
              <a:buChar char="•"/>
              <a:tabLst/>
              <a:defRPr/>
            </a:pPr>
            <a:r>
              <a:rPr kumimoji="1" lang="ja-JP" altLang="en-US"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不適切な疼痛管理、せん妄の原因となる薬剤使用、抑制、低栄養・脱水、活動低下</a:t>
            </a:r>
            <a:endParaRPr kumimoji="1" lang="en-US" altLang="ja-JP"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271463" marR="0" lvl="0" indent="-185738" algn="l" defTabSz="914400" rtl="0" eaLnBrk="1" fontAlgn="base" latinLnBrk="0" hangingPunct="1">
              <a:lnSpc>
                <a:spcPct val="100000"/>
              </a:lnSpc>
              <a:spcBef>
                <a:spcPts val="200"/>
              </a:spcBef>
              <a:spcAft>
                <a:spcPct val="0"/>
              </a:spcAft>
              <a:buClrTx/>
              <a:buSzTx/>
              <a:buFont typeface="Arial" panose="020B0604020202020204" pitchFamily="34" charset="0"/>
              <a:buChar char="•"/>
              <a:tabLst/>
              <a:defRPr/>
            </a:pPr>
            <a:r>
              <a:rPr kumimoji="1" lang="ja-JP" altLang="en-US"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家族への過度の負担</a:t>
            </a:r>
          </a:p>
        </p:txBody>
      </p:sp>
      <p:sp>
        <p:nvSpPr>
          <p:cNvPr id="8198" name="テキスト ボックス 9"/>
          <p:cNvSpPr txBox="1">
            <a:spLocks noChangeArrowheads="1"/>
          </p:cNvSpPr>
          <p:nvPr/>
        </p:nvSpPr>
        <p:spPr bwMode="auto">
          <a:xfrm>
            <a:off x="6915857" y="1788812"/>
            <a:ext cx="1438214" cy="882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accent1"/>
                </a:solidFill>
                <a:miter lim="800000"/>
                <a:headEnd/>
                <a:tailEnd/>
              </a14:hiddenLine>
            </a:ext>
          </a:extLst>
        </p:spPr>
        <p:txBody>
          <a:bodyPr wrap="none">
            <a:spAutoFit/>
          </a:bodyPr>
          <a:lstStyle>
            <a:lvl1pPr eaLnBrk="0" hangingPunct="0">
              <a:defRPr kumimoji="1" sz="3600">
                <a:solidFill>
                  <a:schemeClr val="tx1"/>
                </a:solidFill>
                <a:latin typeface="Arial" pitchFamily="34" charset="0"/>
                <a:ea typeface="ＭＳ Ｐゴシック" pitchFamily="50" charset="-128"/>
              </a:defRPr>
            </a:lvl1pPr>
            <a:lvl2pPr marL="742950" indent="-285750" eaLnBrk="0" hangingPunct="0">
              <a:defRPr kumimoji="1" sz="3600">
                <a:solidFill>
                  <a:schemeClr val="tx1"/>
                </a:solidFill>
                <a:latin typeface="Arial" pitchFamily="34" charset="0"/>
                <a:ea typeface="ＭＳ Ｐゴシック" pitchFamily="50" charset="-128"/>
              </a:defRPr>
            </a:lvl2pPr>
            <a:lvl3pPr marL="1143000" indent="-228600" eaLnBrk="0" hangingPunct="0">
              <a:defRPr kumimoji="1" sz="3600">
                <a:solidFill>
                  <a:schemeClr val="tx1"/>
                </a:solidFill>
                <a:latin typeface="Arial" pitchFamily="34" charset="0"/>
                <a:ea typeface="ＭＳ Ｐゴシック" pitchFamily="50" charset="-128"/>
              </a:defRPr>
            </a:lvl3pPr>
            <a:lvl4pPr marL="1600200" indent="-228600" eaLnBrk="0" hangingPunct="0">
              <a:defRPr kumimoji="1" sz="3600">
                <a:solidFill>
                  <a:schemeClr val="tx1"/>
                </a:solidFill>
                <a:latin typeface="Arial" pitchFamily="34" charset="0"/>
                <a:ea typeface="ＭＳ Ｐゴシック" pitchFamily="50" charset="-128"/>
              </a:defRPr>
            </a:lvl4pPr>
            <a:lvl5pPr marL="2057400" indent="-228600" eaLnBrk="0" hangingPunct="0">
              <a:defRPr kumimoji="1" sz="36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ts val="200"/>
              </a:spcBef>
              <a:spcAft>
                <a:spcPct val="0"/>
              </a:spcAft>
              <a:buClrTx/>
              <a:buSzTx/>
              <a:buFontTx/>
              <a:buNone/>
              <a:tabLst/>
              <a:defRPr/>
            </a:pPr>
            <a:r>
              <a:rPr kumimoji="1" lang="ja-JP" altLang="en-US" sz="1600" b="1" i="0" u="none" strike="noStrike" kern="1200" cap="none" spc="0" normalizeH="0" baseline="0" noProof="0" dirty="0">
                <a:ln>
                  <a:noFill/>
                </a:ln>
                <a:solidFill>
                  <a:srgbClr val="9966FF"/>
                </a:solidFill>
                <a:effectLst/>
                <a:uLnTx/>
                <a:uFillTx/>
                <a:latin typeface="BIZ UDPゴシック" panose="020B0400000000000000" pitchFamily="50" charset="-128"/>
                <a:ea typeface="BIZ UDPゴシック" panose="020B0400000000000000" pitchFamily="50" charset="-128"/>
                <a:cs typeface="Meiryo UI" pitchFamily="50" charset="-128"/>
              </a:rPr>
              <a:t>せん妄の遷延</a:t>
            </a:r>
            <a:endParaRPr kumimoji="1" lang="en-US" altLang="ja-JP" sz="1600" b="1" i="0" u="none" strike="noStrike" kern="1200" cap="none" spc="0" normalizeH="0" baseline="0" noProof="0" dirty="0">
              <a:ln>
                <a:noFill/>
              </a:ln>
              <a:solidFill>
                <a:srgbClr val="9966FF"/>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0" marR="0" lvl="0" indent="0" algn="l" defTabSz="914400" rtl="0" eaLnBrk="1" fontAlgn="base" latinLnBrk="0" hangingPunct="1">
              <a:lnSpc>
                <a:spcPct val="100000"/>
              </a:lnSpc>
              <a:spcBef>
                <a:spcPts val="200"/>
              </a:spcBef>
              <a:spcAft>
                <a:spcPct val="0"/>
              </a:spcAft>
              <a:buClrTx/>
              <a:buSzTx/>
              <a:buFontTx/>
              <a:buNone/>
              <a:tabLst/>
              <a:defRPr/>
            </a:pPr>
            <a:r>
              <a:rPr kumimoji="1" lang="ja-JP" altLang="en-US" sz="1600" b="1" i="0" u="none" strike="noStrike" kern="1200" cap="none" spc="0" normalizeH="0" baseline="0" noProof="0" dirty="0">
                <a:ln>
                  <a:noFill/>
                </a:ln>
                <a:solidFill>
                  <a:srgbClr val="9966FF"/>
                </a:solidFill>
                <a:effectLst/>
                <a:uLnTx/>
                <a:uFillTx/>
                <a:latin typeface="BIZ UDPゴシック" panose="020B0400000000000000" pitchFamily="50" charset="-128"/>
                <a:ea typeface="BIZ UDPゴシック" panose="020B0400000000000000" pitchFamily="50" charset="-128"/>
                <a:cs typeface="Meiryo UI" pitchFamily="50" charset="-128"/>
              </a:rPr>
              <a:t>認知症の進行</a:t>
            </a:r>
            <a:endParaRPr kumimoji="1" lang="en-US" altLang="ja-JP" sz="1600" b="1" i="0" u="none" strike="noStrike" kern="1200" cap="none" spc="0" normalizeH="0" baseline="0" noProof="0" dirty="0">
              <a:ln>
                <a:noFill/>
              </a:ln>
              <a:solidFill>
                <a:srgbClr val="9966FF"/>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0" marR="0" lvl="0" indent="0" algn="l" defTabSz="914400" rtl="0" eaLnBrk="1" fontAlgn="base" latinLnBrk="0" hangingPunct="1">
              <a:lnSpc>
                <a:spcPct val="100000"/>
              </a:lnSpc>
              <a:spcBef>
                <a:spcPts val="200"/>
              </a:spcBef>
              <a:spcAft>
                <a:spcPct val="0"/>
              </a:spcAft>
              <a:buClrTx/>
              <a:buSzTx/>
              <a:buFontTx/>
              <a:buNone/>
              <a:tabLst/>
              <a:defRPr/>
            </a:pPr>
            <a:r>
              <a:rPr kumimoji="1" lang="en-US" altLang="ja-JP" sz="1600" b="1" i="0" u="none" strike="noStrike" kern="1200" cap="none" spc="0" normalizeH="0" baseline="0" noProof="0" dirty="0">
                <a:ln>
                  <a:noFill/>
                </a:ln>
                <a:solidFill>
                  <a:srgbClr val="9966FF"/>
                </a:solidFill>
                <a:effectLst/>
                <a:uLnTx/>
                <a:uFillTx/>
                <a:latin typeface="BIZ UDPゴシック" panose="020B0400000000000000" pitchFamily="50" charset="-128"/>
                <a:ea typeface="BIZ UDPゴシック" panose="020B0400000000000000" pitchFamily="50" charset="-128"/>
                <a:cs typeface="Meiryo UI" pitchFamily="50" charset="-128"/>
              </a:rPr>
              <a:t>BPSD</a:t>
            </a:r>
            <a:r>
              <a:rPr kumimoji="1" lang="ja-JP" altLang="en-US" sz="1600" b="1" i="0" u="none" strike="noStrike" kern="1200" cap="none" spc="0" normalizeH="0" baseline="0" noProof="0" dirty="0">
                <a:ln>
                  <a:noFill/>
                </a:ln>
                <a:solidFill>
                  <a:srgbClr val="9966FF"/>
                </a:solidFill>
                <a:effectLst/>
                <a:uLnTx/>
                <a:uFillTx/>
                <a:latin typeface="BIZ UDPゴシック" panose="020B0400000000000000" pitchFamily="50" charset="-128"/>
                <a:ea typeface="BIZ UDPゴシック" panose="020B0400000000000000" pitchFamily="50" charset="-128"/>
                <a:cs typeface="Meiryo UI" pitchFamily="50" charset="-128"/>
              </a:rPr>
              <a:t>の悪化</a:t>
            </a:r>
          </a:p>
        </p:txBody>
      </p:sp>
      <p:sp>
        <p:nvSpPr>
          <p:cNvPr id="8199" name="テキスト ボックス 2"/>
          <p:cNvSpPr txBox="1">
            <a:spLocks noChangeArrowheads="1"/>
          </p:cNvSpPr>
          <p:nvPr/>
        </p:nvSpPr>
        <p:spPr bwMode="auto">
          <a:xfrm>
            <a:off x="86203" y="1601285"/>
            <a:ext cx="1620957"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3600">
                <a:solidFill>
                  <a:schemeClr val="tx1"/>
                </a:solidFill>
                <a:latin typeface="Arial" pitchFamily="34" charset="0"/>
                <a:ea typeface="ＭＳ Ｐゴシック" pitchFamily="50" charset="-128"/>
              </a:defRPr>
            </a:lvl1pPr>
            <a:lvl2pPr marL="742950" indent="-285750" eaLnBrk="0" hangingPunct="0">
              <a:defRPr kumimoji="1" sz="3600">
                <a:solidFill>
                  <a:schemeClr val="tx1"/>
                </a:solidFill>
                <a:latin typeface="Arial" pitchFamily="34" charset="0"/>
                <a:ea typeface="ＭＳ Ｐゴシック" pitchFamily="50" charset="-128"/>
              </a:defRPr>
            </a:lvl2pPr>
            <a:lvl3pPr marL="1143000" indent="-228600" eaLnBrk="0" hangingPunct="0">
              <a:defRPr kumimoji="1" sz="3600">
                <a:solidFill>
                  <a:schemeClr val="tx1"/>
                </a:solidFill>
                <a:latin typeface="Arial" pitchFamily="34" charset="0"/>
                <a:ea typeface="ＭＳ Ｐゴシック" pitchFamily="50" charset="-128"/>
              </a:defRPr>
            </a:lvl3pPr>
            <a:lvl4pPr marL="1600200" indent="-228600" eaLnBrk="0" hangingPunct="0">
              <a:defRPr kumimoji="1" sz="3600">
                <a:solidFill>
                  <a:schemeClr val="tx1"/>
                </a:solidFill>
                <a:latin typeface="Arial" pitchFamily="34" charset="0"/>
                <a:ea typeface="ＭＳ Ｐゴシック" pitchFamily="50" charset="-128"/>
              </a:defRPr>
            </a:lvl4pPr>
            <a:lvl5pPr marL="2057400" indent="-228600" eaLnBrk="0" hangingPunct="0">
              <a:defRPr kumimoji="1" sz="36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認知症の症状や</a:t>
            </a:r>
            <a:endPar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認知機能障害の</a:t>
            </a:r>
            <a:endPar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アセスメントが</a:t>
            </a:r>
            <a:endPar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なされない</a:t>
            </a:r>
          </a:p>
        </p:txBody>
      </p:sp>
      <p:sp>
        <p:nvSpPr>
          <p:cNvPr id="12" name="右矢印 11"/>
          <p:cNvSpPr>
            <a:spLocks noChangeArrowheads="1"/>
          </p:cNvSpPr>
          <p:nvPr/>
        </p:nvSpPr>
        <p:spPr bwMode="auto">
          <a:xfrm>
            <a:off x="6364305" y="1847850"/>
            <a:ext cx="491745" cy="474663"/>
          </a:xfrm>
          <a:prstGeom prst="rightArrow">
            <a:avLst>
              <a:gd name="adj1" fmla="val 49852"/>
              <a:gd name="adj2" fmla="val 59534"/>
            </a:avLst>
          </a:prstGeom>
          <a:gradFill rotWithShape="1">
            <a:gsLst>
              <a:gs pos="0">
                <a:srgbClr val="FF7C80"/>
              </a:gs>
              <a:gs pos="100000">
                <a:srgbClr val="9966FF"/>
              </a:gs>
            </a:gsLst>
            <a:lin ang="0" scaled="1"/>
          </a:gradFill>
          <a:ln>
            <a:noFill/>
          </a:ln>
          <a:extLst>
            <a:ext uri="{91240B29-F687-4F45-9708-019B960494DF}">
              <a14:hiddenLine xmlns:a14="http://schemas.microsoft.com/office/drawing/2010/main" w="25400" algn="ctr">
                <a:solidFill>
                  <a:srgbClr val="89A4A7"/>
                </a:solidFill>
                <a:miter lim="800000"/>
                <a:headEnd/>
                <a:tailEnd/>
              </a14:hiddenLine>
            </a:ext>
          </a:ex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cs typeface="+mn-cs"/>
            </a:endParaRPr>
          </a:p>
        </p:txBody>
      </p:sp>
      <p:sp>
        <p:nvSpPr>
          <p:cNvPr id="8201" name="テキスト ボックス 7"/>
          <p:cNvSpPr txBox="1">
            <a:spLocks noChangeArrowheads="1"/>
          </p:cNvSpPr>
          <p:nvPr/>
        </p:nvSpPr>
        <p:spPr bwMode="auto">
          <a:xfrm>
            <a:off x="8133693" y="993477"/>
            <a:ext cx="74892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3600">
                <a:solidFill>
                  <a:schemeClr val="tx1"/>
                </a:solidFill>
                <a:latin typeface="Arial" pitchFamily="34" charset="0"/>
                <a:ea typeface="ＭＳ Ｐゴシック" pitchFamily="50" charset="-128"/>
              </a:defRPr>
            </a:lvl1pPr>
            <a:lvl2pPr marL="742950" indent="-285750" eaLnBrk="0" hangingPunct="0">
              <a:defRPr kumimoji="1" sz="3600">
                <a:solidFill>
                  <a:schemeClr val="tx1"/>
                </a:solidFill>
                <a:latin typeface="Arial" pitchFamily="34" charset="0"/>
                <a:ea typeface="ＭＳ Ｐゴシック" pitchFamily="50" charset="-128"/>
              </a:defRPr>
            </a:lvl2pPr>
            <a:lvl3pPr marL="1143000" indent="-228600" eaLnBrk="0" hangingPunct="0">
              <a:defRPr kumimoji="1" sz="3600">
                <a:solidFill>
                  <a:schemeClr val="tx1"/>
                </a:solidFill>
                <a:latin typeface="Arial" pitchFamily="34" charset="0"/>
                <a:ea typeface="ＭＳ Ｐゴシック" pitchFamily="50" charset="-128"/>
              </a:defRPr>
            </a:lvl3pPr>
            <a:lvl4pPr marL="1600200" indent="-228600" eaLnBrk="0" hangingPunct="0">
              <a:defRPr kumimoji="1" sz="3600">
                <a:solidFill>
                  <a:schemeClr val="tx1"/>
                </a:solidFill>
                <a:latin typeface="Arial" pitchFamily="34" charset="0"/>
                <a:ea typeface="ＭＳ Ｐゴシック" pitchFamily="50" charset="-128"/>
              </a:defRPr>
            </a:lvl4pPr>
            <a:lvl5pPr marL="2057400" indent="-228600" eaLnBrk="0" hangingPunct="0">
              <a:defRPr kumimoji="1" sz="36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200" b="1" i="0" u="none" strike="noStrike" kern="1200" cap="none" spc="0" normalizeH="0" baseline="0" noProof="0" dirty="0">
                <a:ln>
                  <a:noFill/>
                </a:ln>
                <a:solidFill>
                  <a:srgbClr val="000000">
                    <a:lumMod val="50000"/>
                    <a:lumOff val="50000"/>
                  </a:srgbClr>
                </a:solidFill>
                <a:effectLst/>
                <a:uLnTx/>
                <a:uFillTx/>
                <a:latin typeface="BIZ UDPゴシック" panose="020B0400000000000000" pitchFamily="50" charset="-128"/>
                <a:ea typeface="BIZ UDPゴシック" panose="020B0400000000000000" pitchFamily="50" charset="-128"/>
                <a:cs typeface="Meiryo UI" pitchFamily="50" charset="-128"/>
              </a:rPr>
              <a:t>退院</a:t>
            </a:r>
          </a:p>
        </p:txBody>
      </p:sp>
      <p:sp>
        <p:nvSpPr>
          <p:cNvPr id="8202" name="テキスト ボックス 13"/>
          <p:cNvSpPr txBox="1">
            <a:spLocks noChangeArrowheads="1"/>
          </p:cNvSpPr>
          <p:nvPr/>
        </p:nvSpPr>
        <p:spPr bwMode="auto">
          <a:xfrm>
            <a:off x="2055231" y="4364702"/>
            <a:ext cx="3587750" cy="2267287"/>
          </a:xfrm>
          <a:prstGeom prst="rect">
            <a:avLst/>
          </a:prstGeom>
          <a:noFill/>
          <a:ln w="34925" cap="rnd">
            <a:noFill/>
            <a:prstDash val="sysDot"/>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sz="3600">
                <a:solidFill>
                  <a:schemeClr val="tx1"/>
                </a:solidFill>
                <a:latin typeface="Arial" pitchFamily="34" charset="0"/>
                <a:ea typeface="ＭＳ Ｐゴシック" pitchFamily="50" charset="-128"/>
              </a:defRPr>
            </a:lvl1pPr>
            <a:lvl2pPr marL="742950" indent="-285750" eaLnBrk="0" hangingPunct="0">
              <a:defRPr kumimoji="1" sz="3600">
                <a:solidFill>
                  <a:schemeClr val="tx1"/>
                </a:solidFill>
                <a:latin typeface="Arial" pitchFamily="34" charset="0"/>
                <a:ea typeface="ＭＳ Ｐゴシック" pitchFamily="50" charset="-128"/>
              </a:defRPr>
            </a:lvl2pPr>
            <a:lvl3pPr marL="1143000" indent="-228600" eaLnBrk="0" hangingPunct="0">
              <a:defRPr kumimoji="1" sz="3600">
                <a:solidFill>
                  <a:schemeClr val="tx1"/>
                </a:solidFill>
                <a:latin typeface="Arial" pitchFamily="34" charset="0"/>
                <a:ea typeface="ＭＳ Ｐゴシック" pitchFamily="50" charset="-128"/>
              </a:defRPr>
            </a:lvl3pPr>
            <a:lvl4pPr marL="1600200" indent="-228600" eaLnBrk="0" hangingPunct="0">
              <a:defRPr kumimoji="1" sz="3600">
                <a:solidFill>
                  <a:schemeClr val="tx1"/>
                </a:solidFill>
                <a:latin typeface="Arial" pitchFamily="34" charset="0"/>
                <a:ea typeface="ＭＳ Ｐゴシック" pitchFamily="50" charset="-128"/>
              </a:defRPr>
            </a:lvl4pPr>
            <a:lvl5pPr marL="2057400" indent="-228600" eaLnBrk="0" hangingPunct="0">
              <a:defRPr kumimoji="1" sz="36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ts val="200"/>
              </a:spcBef>
              <a:spcAft>
                <a:spcPct val="0"/>
              </a:spcAft>
              <a:buClrTx/>
              <a:buSzTx/>
              <a:buFontTx/>
              <a:buNone/>
              <a:tabLst/>
              <a:defRPr/>
            </a:pPr>
            <a:r>
              <a:rPr kumimoji="1" lang="ja-JP" altLang="en-US" sz="1600" b="1" i="0" u="none" strike="noStrike" kern="1200" cap="none" spc="0" normalizeH="0" baseline="0" noProof="0" dirty="0">
                <a:ln>
                  <a:noFill/>
                </a:ln>
                <a:solidFill>
                  <a:srgbClr val="669900"/>
                </a:solidFill>
                <a:effectLst/>
                <a:uLnTx/>
                <a:uFillTx/>
                <a:latin typeface="BIZ UDPゴシック" panose="020B0400000000000000" pitchFamily="50" charset="-128"/>
                <a:ea typeface="BIZ UDPゴシック" panose="020B0400000000000000" pitchFamily="50" charset="-128"/>
                <a:cs typeface="Meiryo UI" pitchFamily="50" charset="-128"/>
              </a:rPr>
              <a:t>認知症に対するケア</a:t>
            </a:r>
            <a:endParaRPr kumimoji="1" lang="en-US" altLang="ja-JP" sz="1600" b="1" i="0" u="none" strike="noStrike" kern="1200" cap="none" spc="0" normalizeH="0" baseline="0" noProof="0" dirty="0">
              <a:ln>
                <a:noFill/>
              </a:ln>
              <a:solidFill>
                <a:srgbClr val="669900"/>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0" marR="0" lvl="0" indent="0" algn="l" defTabSz="914400" rtl="0" eaLnBrk="1" fontAlgn="base" latinLnBrk="0" hangingPunct="1">
              <a:lnSpc>
                <a:spcPct val="100000"/>
              </a:lnSpc>
              <a:spcBef>
                <a:spcPts val="200"/>
              </a:spcBef>
              <a:spcAft>
                <a:spcPct val="0"/>
              </a:spcAft>
              <a:buClrTx/>
              <a:buSzTx/>
              <a:buFontTx/>
              <a:buNone/>
              <a:tabLst/>
              <a:defRPr/>
            </a:pPr>
            <a:r>
              <a:rPr kumimoji="1" lang="en-US" altLang="ja-JP" sz="1400" b="1" i="0" u="none" strike="noStrike" kern="1200" cap="none" spc="0" normalizeH="0" baseline="0" noProof="0" dirty="0">
                <a:ln>
                  <a:noFill/>
                </a:ln>
                <a:solidFill>
                  <a:srgbClr val="669900"/>
                </a:solidFill>
                <a:effectLst/>
                <a:uLnTx/>
                <a:uFillTx/>
                <a:latin typeface="BIZ UDPゴシック" panose="020B0400000000000000" pitchFamily="50" charset="-128"/>
                <a:ea typeface="BIZ UDPゴシック" panose="020B0400000000000000" pitchFamily="50" charset="-128"/>
                <a:cs typeface="Meiryo UI" pitchFamily="50" charset="-128"/>
              </a:rPr>
              <a:t>  BPSD(</a:t>
            </a:r>
            <a:r>
              <a:rPr kumimoji="1" lang="ja-JP" altLang="en-US" sz="1400" b="1" i="0" u="none" strike="noStrike" kern="1200" cap="none" spc="0" normalizeH="0" baseline="0" noProof="0" dirty="0">
                <a:ln>
                  <a:noFill/>
                </a:ln>
                <a:solidFill>
                  <a:srgbClr val="669900"/>
                </a:solidFill>
                <a:effectLst/>
                <a:uLnTx/>
                <a:uFillTx/>
                <a:latin typeface="BIZ UDPゴシック" panose="020B0400000000000000" pitchFamily="50" charset="-128"/>
                <a:ea typeface="BIZ UDPゴシック" panose="020B0400000000000000" pitchFamily="50" charset="-128"/>
                <a:cs typeface="Meiryo UI" pitchFamily="50" charset="-128"/>
              </a:rPr>
              <a:t>低活動</a:t>
            </a:r>
            <a:r>
              <a:rPr kumimoji="1" lang="en-US" altLang="ja-JP" sz="1400" b="1" i="0" u="none" strike="noStrike" kern="1200" cap="none" spc="0" normalizeH="0" baseline="0" noProof="0" dirty="0">
                <a:ln>
                  <a:noFill/>
                </a:ln>
                <a:solidFill>
                  <a:srgbClr val="669900"/>
                </a:solidFill>
                <a:effectLst/>
                <a:uLnTx/>
                <a:uFillTx/>
                <a:latin typeface="BIZ UDPゴシック" panose="020B0400000000000000" pitchFamily="50" charset="-128"/>
                <a:ea typeface="BIZ UDPゴシック" panose="020B0400000000000000" pitchFamily="50" charset="-128"/>
                <a:cs typeface="Meiryo UI" pitchFamily="50" charset="-128"/>
              </a:rPr>
              <a:t>):</a:t>
            </a:r>
            <a:r>
              <a:rPr kumimoji="1" lang="ja-JP" altLang="en-US" sz="1400" b="1" i="0" u="none" strike="noStrike" kern="1200" cap="none" spc="0" normalizeH="0" baseline="0" noProof="0" dirty="0">
                <a:ln>
                  <a:noFill/>
                </a:ln>
                <a:solidFill>
                  <a:srgbClr val="669900"/>
                </a:solidFill>
                <a:effectLst/>
                <a:uLnTx/>
                <a:uFillTx/>
                <a:latin typeface="BIZ UDPゴシック" panose="020B0400000000000000" pitchFamily="50" charset="-128"/>
                <a:ea typeface="BIZ UDPゴシック" panose="020B0400000000000000" pitchFamily="50" charset="-128"/>
                <a:cs typeface="Meiryo UI" pitchFamily="50" charset="-128"/>
              </a:rPr>
              <a:t>意欲低下、拒食、抑うつ</a:t>
            </a:r>
            <a:endParaRPr kumimoji="1" lang="en-US" altLang="ja-JP" sz="1400" b="1" i="0" u="none" strike="noStrike" kern="1200" cap="none" spc="0" normalizeH="0" baseline="0" noProof="0" dirty="0">
              <a:ln>
                <a:noFill/>
              </a:ln>
              <a:solidFill>
                <a:srgbClr val="669900"/>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271463" marR="0" lvl="0" indent="-185738" algn="l" defTabSz="914400" rtl="0" eaLnBrk="1" fontAlgn="base" latinLnBrk="0" hangingPunct="1">
              <a:lnSpc>
                <a:spcPct val="100000"/>
              </a:lnSpc>
              <a:spcBef>
                <a:spcPts val="200"/>
              </a:spcBef>
              <a:spcAft>
                <a:spcPct val="0"/>
              </a:spcAft>
              <a:buClrTx/>
              <a:buSzTx/>
              <a:buFont typeface="Arial" panose="020B0604020202020204" pitchFamily="34" charset="0"/>
              <a:buChar char="•"/>
              <a:tabLst/>
              <a:defRPr/>
            </a:pPr>
            <a:r>
              <a:rPr kumimoji="1" lang="ja-JP" altLang="en-US"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気付かない、感染（尿路、呼吸器）の惹起</a:t>
            </a:r>
            <a:endParaRPr kumimoji="1" lang="en-US" altLang="ja-JP"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271463" marR="0" lvl="0" indent="-185738" algn="l" defTabSz="914400" rtl="0" eaLnBrk="1" fontAlgn="base" latinLnBrk="0" hangingPunct="1">
              <a:lnSpc>
                <a:spcPct val="100000"/>
              </a:lnSpc>
              <a:spcBef>
                <a:spcPts val="200"/>
              </a:spcBef>
              <a:spcAft>
                <a:spcPct val="0"/>
              </a:spcAft>
              <a:buClrTx/>
              <a:buSzTx/>
              <a:buFont typeface="Arial" panose="020B0604020202020204" pitchFamily="34" charset="0"/>
              <a:buChar char="•"/>
              <a:tabLst/>
              <a:defRPr/>
            </a:pPr>
            <a:r>
              <a:rPr kumimoji="1" lang="ja-JP" altLang="en-US"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低栄養や脱水、身体機能の低下</a:t>
            </a:r>
            <a:endParaRPr kumimoji="1" lang="en-US" altLang="ja-JP"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0" marR="0" lvl="0" indent="0" algn="l" defTabSz="914400" rtl="0" eaLnBrk="1" fontAlgn="base" latinLnBrk="0" hangingPunct="1">
              <a:lnSpc>
                <a:spcPct val="100000"/>
              </a:lnSpc>
              <a:spcBef>
                <a:spcPts val="200"/>
              </a:spcBef>
              <a:spcAft>
                <a:spcPct val="0"/>
              </a:spcAft>
              <a:buClrTx/>
              <a:buSzTx/>
              <a:buFontTx/>
              <a:buNone/>
              <a:tabLst/>
              <a:defRPr/>
            </a:pPr>
            <a:r>
              <a:rPr kumimoji="1" lang="en-US" altLang="ja-JP" sz="1400" b="1" i="0" u="none" strike="noStrike" kern="1200" cap="none" spc="0" normalizeH="0" baseline="0" noProof="0" dirty="0">
                <a:ln>
                  <a:noFill/>
                </a:ln>
                <a:solidFill>
                  <a:srgbClr val="669900"/>
                </a:solidFill>
                <a:effectLst/>
                <a:uLnTx/>
                <a:uFillTx/>
                <a:latin typeface="BIZ UDPゴシック" panose="020B0400000000000000" pitchFamily="50" charset="-128"/>
                <a:ea typeface="BIZ UDPゴシック" panose="020B0400000000000000" pitchFamily="50" charset="-128"/>
                <a:cs typeface="Meiryo UI" pitchFamily="50" charset="-128"/>
              </a:rPr>
              <a:t>  BPSD(</a:t>
            </a:r>
            <a:r>
              <a:rPr kumimoji="1" lang="ja-JP" altLang="en-US" sz="1400" b="1" i="0" u="none" strike="noStrike" kern="1200" cap="none" spc="0" normalizeH="0" baseline="0" noProof="0" dirty="0">
                <a:ln>
                  <a:noFill/>
                </a:ln>
                <a:solidFill>
                  <a:srgbClr val="669900"/>
                </a:solidFill>
                <a:effectLst/>
                <a:uLnTx/>
                <a:uFillTx/>
                <a:latin typeface="BIZ UDPゴシック" panose="020B0400000000000000" pitchFamily="50" charset="-128"/>
                <a:ea typeface="BIZ UDPゴシック" panose="020B0400000000000000" pitchFamily="50" charset="-128"/>
                <a:cs typeface="Meiryo UI" pitchFamily="50" charset="-128"/>
              </a:rPr>
              <a:t>過活動）</a:t>
            </a:r>
            <a:r>
              <a:rPr kumimoji="1" lang="en-US" altLang="ja-JP" sz="1400" b="1" i="0" u="none" strike="noStrike" kern="1200" cap="none" spc="0" normalizeH="0" baseline="0" noProof="0" dirty="0">
                <a:ln>
                  <a:noFill/>
                </a:ln>
                <a:solidFill>
                  <a:srgbClr val="669900"/>
                </a:solidFill>
                <a:effectLst/>
                <a:uLnTx/>
                <a:uFillTx/>
                <a:latin typeface="BIZ UDPゴシック" panose="020B0400000000000000" pitchFamily="50" charset="-128"/>
                <a:ea typeface="BIZ UDPゴシック" panose="020B0400000000000000" pitchFamily="50" charset="-128"/>
                <a:cs typeface="Meiryo UI" pitchFamily="50" charset="-128"/>
              </a:rPr>
              <a:t>:</a:t>
            </a:r>
            <a:r>
              <a:rPr kumimoji="1" lang="ja-JP" altLang="en-US" sz="1400" b="1" i="0" u="none" strike="noStrike" kern="1200" cap="none" spc="0" normalizeH="0" baseline="0" noProof="0" dirty="0">
                <a:ln>
                  <a:noFill/>
                </a:ln>
                <a:solidFill>
                  <a:srgbClr val="669900"/>
                </a:solidFill>
                <a:effectLst/>
                <a:uLnTx/>
                <a:uFillTx/>
                <a:latin typeface="BIZ UDPゴシック" panose="020B0400000000000000" pitchFamily="50" charset="-128"/>
                <a:ea typeface="BIZ UDPゴシック" panose="020B0400000000000000" pitchFamily="50" charset="-128"/>
                <a:cs typeface="Meiryo UI" pitchFamily="50" charset="-128"/>
              </a:rPr>
              <a:t>焦燥、攻撃性、暴力</a:t>
            </a:r>
            <a:endParaRPr kumimoji="1" lang="en-US" altLang="ja-JP" sz="1400" b="1" i="0" u="none" strike="noStrike" kern="1200" cap="none" spc="0" normalizeH="0" baseline="0" noProof="0" dirty="0">
              <a:ln>
                <a:noFill/>
              </a:ln>
              <a:solidFill>
                <a:srgbClr val="669900"/>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271463" marR="0" lvl="0" indent="-185738" algn="l" defTabSz="914400" rtl="0" eaLnBrk="1" fontAlgn="base" latinLnBrk="0" hangingPunct="1">
              <a:lnSpc>
                <a:spcPct val="100000"/>
              </a:lnSpc>
              <a:spcBef>
                <a:spcPts val="200"/>
              </a:spcBef>
              <a:spcAft>
                <a:spcPct val="0"/>
              </a:spcAft>
              <a:buClrTx/>
              <a:buSzTx/>
              <a:buFont typeface="Arial" panose="020B0604020202020204" pitchFamily="34" charset="0"/>
              <a:buChar char="•"/>
              <a:tabLst/>
              <a:defRPr/>
            </a:pPr>
            <a:r>
              <a:rPr kumimoji="1" lang="ja-JP" altLang="en-US"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評価法や対応法を知らない</a:t>
            </a:r>
            <a:endParaRPr kumimoji="1" lang="en-US" altLang="ja-JP"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271463" marR="0" lvl="0" indent="-185738" algn="l" defTabSz="914400" rtl="0" eaLnBrk="1" fontAlgn="base" latinLnBrk="0" hangingPunct="1">
              <a:lnSpc>
                <a:spcPct val="100000"/>
              </a:lnSpc>
              <a:spcBef>
                <a:spcPts val="200"/>
              </a:spcBef>
              <a:spcAft>
                <a:spcPct val="0"/>
              </a:spcAft>
              <a:buClrTx/>
              <a:buSzTx/>
              <a:buFont typeface="Arial" panose="020B0604020202020204" pitchFamily="34" charset="0"/>
              <a:buChar char="•"/>
              <a:tabLst/>
              <a:defRPr/>
            </a:pPr>
            <a:r>
              <a:rPr kumimoji="1" lang="ja-JP" altLang="en-US"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不適切な薬物療法や抑制</a:t>
            </a:r>
            <a:endParaRPr kumimoji="1" lang="en-US" altLang="ja-JP"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271463" marR="0" lvl="0" indent="-185738" algn="l" defTabSz="914400" rtl="0" eaLnBrk="1" fontAlgn="base" latinLnBrk="0" hangingPunct="1">
              <a:lnSpc>
                <a:spcPct val="100000"/>
              </a:lnSpc>
              <a:spcBef>
                <a:spcPts val="200"/>
              </a:spcBef>
              <a:spcAft>
                <a:spcPct val="0"/>
              </a:spcAft>
              <a:buClrTx/>
              <a:buSzTx/>
              <a:buFont typeface="Arial" panose="020B0604020202020204" pitchFamily="34" charset="0"/>
              <a:buChar char="•"/>
              <a:tabLst/>
              <a:defRPr/>
            </a:pPr>
            <a:r>
              <a:rPr kumimoji="1" lang="ja-JP" altLang="en-US"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低栄養や脱水の悪化</a:t>
            </a:r>
            <a:endParaRPr kumimoji="1" lang="en-US" altLang="ja-JP"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271463" marR="0" lvl="0" indent="-185738" algn="l" defTabSz="914400" rtl="0" eaLnBrk="1" fontAlgn="base" latinLnBrk="0" hangingPunct="1">
              <a:lnSpc>
                <a:spcPct val="100000"/>
              </a:lnSpc>
              <a:spcBef>
                <a:spcPts val="200"/>
              </a:spcBef>
              <a:spcAft>
                <a:spcPct val="0"/>
              </a:spcAft>
              <a:buClrTx/>
              <a:buSzTx/>
              <a:buFont typeface="Arial" panose="020B0604020202020204" pitchFamily="34" charset="0"/>
              <a:buChar char="•"/>
              <a:tabLst/>
              <a:defRPr/>
            </a:pPr>
            <a:r>
              <a:rPr kumimoji="1" lang="ja-JP" altLang="en-US"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家族への過度の負担</a:t>
            </a:r>
            <a:endParaRPr kumimoji="1" lang="en-US" altLang="ja-JP"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8203" name="テキスト ボックス 14"/>
          <p:cNvSpPr txBox="1">
            <a:spLocks noChangeArrowheads="1"/>
          </p:cNvSpPr>
          <p:nvPr/>
        </p:nvSpPr>
        <p:spPr bwMode="auto">
          <a:xfrm>
            <a:off x="2055231" y="1450975"/>
            <a:ext cx="4193952" cy="1296000"/>
          </a:xfrm>
          <a:prstGeom prst="rect">
            <a:avLst/>
          </a:prstGeom>
          <a:noFill/>
          <a:ln w="34925" cap="rnd">
            <a:noFill/>
            <a:prstDash val="sysDot"/>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3600">
                <a:solidFill>
                  <a:schemeClr val="tx1"/>
                </a:solidFill>
                <a:latin typeface="Arial" pitchFamily="34" charset="0"/>
                <a:ea typeface="ＭＳ Ｐゴシック" pitchFamily="50" charset="-128"/>
              </a:defRPr>
            </a:lvl1pPr>
            <a:lvl2pPr marL="742950" indent="-285750" eaLnBrk="0" hangingPunct="0">
              <a:defRPr kumimoji="1" sz="3600">
                <a:solidFill>
                  <a:schemeClr val="tx1"/>
                </a:solidFill>
                <a:latin typeface="Arial" pitchFamily="34" charset="0"/>
                <a:ea typeface="ＭＳ Ｐゴシック" pitchFamily="50" charset="-128"/>
              </a:defRPr>
            </a:lvl2pPr>
            <a:lvl3pPr marL="1143000" indent="-228600" eaLnBrk="0" hangingPunct="0">
              <a:defRPr kumimoji="1" sz="3600">
                <a:solidFill>
                  <a:schemeClr val="tx1"/>
                </a:solidFill>
                <a:latin typeface="Arial" pitchFamily="34" charset="0"/>
                <a:ea typeface="ＭＳ Ｐゴシック" pitchFamily="50" charset="-128"/>
              </a:defRPr>
            </a:lvl3pPr>
            <a:lvl4pPr marL="1600200" indent="-228600" eaLnBrk="0" hangingPunct="0">
              <a:defRPr kumimoji="1" sz="3600">
                <a:solidFill>
                  <a:schemeClr val="tx1"/>
                </a:solidFill>
                <a:latin typeface="Arial" pitchFamily="34" charset="0"/>
                <a:ea typeface="ＭＳ Ｐゴシック" pitchFamily="50" charset="-128"/>
              </a:defRPr>
            </a:lvl4pPr>
            <a:lvl5pPr marL="2057400" indent="-228600" eaLnBrk="0" hangingPunct="0">
              <a:defRPr kumimoji="1" sz="36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ts val="200"/>
              </a:spcBef>
              <a:spcAft>
                <a:spcPct val="0"/>
              </a:spcAft>
              <a:buClrTx/>
              <a:buSzTx/>
              <a:buFontTx/>
              <a:buNone/>
              <a:tabLst/>
              <a:defRPr/>
            </a:pPr>
            <a:r>
              <a:rPr kumimoji="1" lang="ja-JP" altLang="en-US" sz="1600" b="1"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eiryo UI" pitchFamily="50" charset="-128"/>
              </a:rPr>
              <a:t>身体疾患に対するケア</a:t>
            </a:r>
            <a:endParaRPr kumimoji="1" lang="en-US" altLang="ja-JP" sz="1600" b="1"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271463" marR="0" lvl="0" indent="-185738" algn="l" defTabSz="914400" rtl="0" eaLnBrk="1" fontAlgn="base" latinLnBrk="0" hangingPunct="1">
              <a:lnSpc>
                <a:spcPct val="100000"/>
              </a:lnSpc>
              <a:spcBef>
                <a:spcPts val="200"/>
              </a:spcBef>
              <a:spcAft>
                <a:spcPct val="0"/>
              </a:spcAft>
              <a:buClrTx/>
              <a:buSzTx/>
              <a:buFont typeface="Arial" panose="020B0604020202020204" pitchFamily="34" charset="0"/>
              <a:buChar char="•"/>
              <a:tabLst/>
              <a:defRPr/>
            </a:pPr>
            <a:r>
              <a:rPr kumimoji="1" lang="ja-JP" altLang="en-US"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認知症の人の身体ケアの方法を知らない</a:t>
            </a:r>
            <a:endParaRPr kumimoji="1" lang="en-US" altLang="ja-JP"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271463" marR="0" lvl="0" indent="-185738" algn="l" defTabSz="914400" rtl="0" eaLnBrk="1" fontAlgn="base" latinLnBrk="0" hangingPunct="1">
              <a:lnSpc>
                <a:spcPct val="100000"/>
              </a:lnSpc>
              <a:spcBef>
                <a:spcPts val="200"/>
              </a:spcBef>
              <a:spcAft>
                <a:spcPct val="0"/>
              </a:spcAft>
              <a:buClrTx/>
              <a:buSzTx/>
              <a:buFont typeface="Arial" panose="020B0604020202020204" pitchFamily="34" charset="0"/>
              <a:buChar char="•"/>
              <a:tabLst/>
              <a:defRPr/>
            </a:pPr>
            <a:r>
              <a:rPr kumimoji="1" lang="ja-JP" altLang="en-US"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疼痛などの症状への対策が不十分</a:t>
            </a:r>
            <a:endParaRPr kumimoji="1" lang="en-US" altLang="ja-JP"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271463" marR="0" lvl="0" indent="-185738" algn="l" defTabSz="914400" rtl="0" eaLnBrk="1" fontAlgn="base" latinLnBrk="0" hangingPunct="1">
              <a:lnSpc>
                <a:spcPct val="100000"/>
              </a:lnSpc>
              <a:spcBef>
                <a:spcPts val="200"/>
              </a:spcBef>
              <a:spcAft>
                <a:spcPct val="0"/>
              </a:spcAft>
              <a:buClrTx/>
              <a:buSzTx/>
              <a:buFont typeface="Arial" panose="020B0604020202020204" pitchFamily="34" charset="0"/>
              <a:buChar char="•"/>
              <a:tabLst/>
              <a:defRPr/>
            </a:pPr>
            <a:r>
              <a:rPr kumimoji="1" lang="ja-JP" altLang="en-US"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自覚症状の確認が困難で早期発見や対応の遅れ</a:t>
            </a:r>
            <a:endParaRPr kumimoji="1" lang="en-US" altLang="ja-JP"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271463" marR="0" lvl="0" indent="-185738" algn="l" defTabSz="914400" rtl="0" eaLnBrk="1" fontAlgn="base" latinLnBrk="0" hangingPunct="1">
              <a:lnSpc>
                <a:spcPct val="100000"/>
              </a:lnSpc>
              <a:spcBef>
                <a:spcPts val="200"/>
              </a:spcBef>
              <a:spcAft>
                <a:spcPct val="0"/>
              </a:spcAft>
              <a:buClrTx/>
              <a:buSzTx/>
              <a:buFont typeface="Arial" panose="020B0604020202020204" pitchFamily="34" charset="0"/>
              <a:buChar char="•"/>
              <a:tabLst/>
              <a:defRPr/>
            </a:pPr>
            <a:r>
              <a:rPr kumimoji="1" lang="ja-JP" altLang="en-US"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身体管理の優先、アパシーへの未対応</a:t>
            </a:r>
          </a:p>
        </p:txBody>
      </p:sp>
      <p:sp>
        <p:nvSpPr>
          <p:cNvPr id="8204" name="テキスト ボックス 15"/>
          <p:cNvSpPr txBox="1">
            <a:spLocks noChangeArrowheads="1"/>
          </p:cNvSpPr>
          <p:nvPr/>
        </p:nvSpPr>
        <p:spPr bwMode="auto">
          <a:xfrm>
            <a:off x="6208442" y="4136718"/>
            <a:ext cx="2741456"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3600">
                <a:solidFill>
                  <a:schemeClr val="tx1"/>
                </a:solidFill>
                <a:latin typeface="Arial" pitchFamily="34" charset="0"/>
                <a:ea typeface="ＭＳ Ｐゴシック" pitchFamily="50" charset="-128"/>
              </a:defRPr>
            </a:lvl1pPr>
            <a:lvl2pPr marL="742950" indent="-285750" eaLnBrk="0" hangingPunct="0">
              <a:defRPr kumimoji="1" sz="3600">
                <a:solidFill>
                  <a:schemeClr val="tx1"/>
                </a:solidFill>
                <a:latin typeface="Arial" pitchFamily="34" charset="0"/>
                <a:ea typeface="ＭＳ Ｐゴシック" pitchFamily="50" charset="-128"/>
              </a:defRPr>
            </a:lvl2pPr>
            <a:lvl3pPr marL="1143000" indent="-228600" eaLnBrk="0" hangingPunct="0">
              <a:defRPr kumimoji="1" sz="3600">
                <a:solidFill>
                  <a:schemeClr val="tx1"/>
                </a:solidFill>
                <a:latin typeface="Arial" pitchFamily="34" charset="0"/>
                <a:ea typeface="ＭＳ Ｐゴシック" pitchFamily="50" charset="-128"/>
              </a:defRPr>
            </a:lvl3pPr>
            <a:lvl4pPr marL="1600200" indent="-228600" eaLnBrk="0" hangingPunct="0">
              <a:defRPr kumimoji="1" sz="3600">
                <a:solidFill>
                  <a:schemeClr val="tx1"/>
                </a:solidFill>
                <a:latin typeface="Arial" pitchFamily="34" charset="0"/>
                <a:ea typeface="ＭＳ Ｐゴシック" pitchFamily="50" charset="-128"/>
              </a:defRPr>
            </a:lvl4pPr>
            <a:lvl5pPr marL="2057400" indent="-228600" eaLnBrk="0" hangingPunct="0">
              <a:defRPr kumimoji="1" sz="36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せん妄の原因である身体疾患が</a:t>
            </a:r>
            <a:endParaRPr kumimoji="1" lang="en-US" altLang="ja-JP" sz="1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より重症化し、転院や退院の対応は</a:t>
            </a:r>
            <a:endParaRPr kumimoji="1" lang="en-US" altLang="ja-JP" sz="1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事実上困難となる</a:t>
            </a:r>
          </a:p>
        </p:txBody>
      </p:sp>
      <p:sp>
        <p:nvSpPr>
          <p:cNvPr id="17" name="右矢印 16"/>
          <p:cNvSpPr>
            <a:spLocks noChangeArrowheads="1"/>
          </p:cNvSpPr>
          <p:nvPr/>
        </p:nvSpPr>
        <p:spPr bwMode="auto">
          <a:xfrm rot="19379329">
            <a:off x="6344402" y="2365582"/>
            <a:ext cx="508667" cy="509588"/>
          </a:xfrm>
          <a:prstGeom prst="rightArrow">
            <a:avLst>
              <a:gd name="adj1" fmla="val 47796"/>
              <a:gd name="adj2" fmla="val 52332"/>
            </a:avLst>
          </a:prstGeom>
          <a:gradFill rotWithShape="1">
            <a:gsLst>
              <a:gs pos="0">
                <a:srgbClr val="3399FF"/>
              </a:gs>
              <a:gs pos="100000">
                <a:srgbClr val="9966FF"/>
              </a:gs>
            </a:gsLst>
            <a:lin ang="0" scaled="1"/>
          </a:gradFill>
          <a:ln>
            <a:noFill/>
          </a:ln>
          <a:extLst>
            <a:ext uri="{91240B29-F687-4F45-9708-019B960494DF}">
              <a14:hiddenLine xmlns:a14="http://schemas.microsoft.com/office/drawing/2010/main" w="25400" algn="ctr">
                <a:solidFill>
                  <a:srgbClr val="89A4A7"/>
                </a:solidFill>
                <a:miter lim="800000"/>
                <a:headEnd/>
                <a:tailEnd/>
              </a14:hiddenLine>
            </a:ext>
          </a:ex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cs typeface="+mn-cs"/>
            </a:endParaRPr>
          </a:p>
        </p:txBody>
      </p:sp>
      <p:sp>
        <p:nvSpPr>
          <p:cNvPr id="8206" name="テキスト ボックス 17"/>
          <p:cNvSpPr txBox="1">
            <a:spLocks noChangeArrowheads="1"/>
          </p:cNvSpPr>
          <p:nvPr/>
        </p:nvSpPr>
        <p:spPr bwMode="auto">
          <a:xfrm>
            <a:off x="6208442" y="4804307"/>
            <a:ext cx="260520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3600">
                <a:solidFill>
                  <a:schemeClr val="tx1"/>
                </a:solidFill>
                <a:latin typeface="Arial" pitchFamily="34" charset="0"/>
                <a:ea typeface="ＭＳ Ｐゴシック" pitchFamily="50" charset="-128"/>
              </a:defRPr>
            </a:lvl1pPr>
            <a:lvl2pPr marL="742950" indent="-285750" eaLnBrk="0" hangingPunct="0">
              <a:defRPr kumimoji="1" sz="3600">
                <a:solidFill>
                  <a:schemeClr val="tx1"/>
                </a:solidFill>
                <a:latin typeface="Arial" pitchFamily="34" charset="0"/>
                <a:ea typeface="ＭＳ Ｐゴシック" pitchFamily="50" charset="-128"/>
              </a:defRPr>
            </a:lvl2pPr>
            <a:lvl3pPr marL="1143000" indent="-228600" eaLnBrk="0" hangingPunct="0">
              <a:defRPr kumimoji="1" sz="3600">
                <a:solidFill>
                  <a:schemeClr val="tx1"/>
                </a:solidFill>
                <a:latin typeface="Arial" pitchFamily="34" charset="0"/>
                <a:ea typeface="ＭＳ Ｐゴシック" pitchFamily="50" charset="-128"/>
              </a:defRPr>
            </a:lvl3pPr>
            <a:lvl4pPr marL="1600200" indent="-228600" eaLnBrk="0" hangingPunct="0">
              <a:defRPr kumimoji="1" sz="3600">
                <a:solidFill>
                  <a:schemeClr val="tx1"/>
                </a:solidFill>
                <a:latin typeface="Arial" pitchFamily="34" charset="0"/>
                <a:ea typeface="ＭＳ Ｐゴシック" pitchFamily="50" charset="-128"/>
              </a:defRPr>
            </a:lvl4pPr>
            <a:lvl5pPr marL="2057400" indent="-228600" eaLnBrk="0" hangingPunct="0">
              <a:defRPr kumimoji="1" sz="36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BPSD</a:t>
            </a:r>
            <a:r>
              <a:rPr kumimoji="1" lang="ja-JP" altLang="en-US" sz="1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に関するリスクの評価や</a:t>
            </a:r>
            <a:endParaRPr kumimoji="1" lang="en-US" altLang="ja-JP" sz="1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対応法などにが、知られていない</a:t>
            </a:r>
          </a:p>
        </p:txBody>
      </p:sp>
      <p:sp>
        <p:nvSpPr>
          <p:cNvPr id="8207" name="テキスト ボックス 18"/>
          <p:cNvSpPr txBox="1">
            <a:spLocks noChangeArrowheads="1"/>
          </p:cNvSpPr>
          <p:nvPr/>
        </p:nvSpPr>
        <p:spPr bwMode="auto">
          <a:xfrm>
            <a:off x="6208442" y="5513084"/>
            <a:ext cx="274145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accent1"/>
                </a:solidFill>
                <a:miter lim="800000"/>
                <a:headEnd/>
                <a:tailEnd/>
              </a14:hiddenLine>
            </a:ext>
          </a:extLst>
        </p:spPr>
        <p:txBody>
          <a:bodyPr wrap="square">
            <a:spAutoFit/>
          </a:bodyPr>
          <a:lstStyle>
            <a:lvl1pPr eaLnBrk="0" hangingPunct="0">
              <a:defRPr kumimoji="1" sz="3600">
                <a:solidFill>
                  <a:schemeClr val="tx1"/>
                </a:solidFill>
                <a:latin typeface="Arial" pitchFamily="34" charset="0"/>
                <a:ea typeface="ＭＳ Ｐゴシック" pitchFamily="50" charset="-128"/>
              </a:defRPr>
            </a:lvl1pPr>
            <a:lvl2pPr marL="742950" indent="-285750" eaLnBrk="0" hangingPunct="0">
              <a:defRPr kumimoji="1" sz="3600">
                <a:solidFill>
                  <a:schemeClr val="tx1"/>
                </a:solidFill>
                <a:latin typeface="Arial" pitchFamily="34" charset="0"/>
                <a:ea typeface="ＭＳ Ｐゴシック" pitchFamily="50" charset="-128"/>
              </a:defRPr>
            </a:lvl2pPr>
            <a:lvl3pPr marL="1143000" indent="-228600" eaLnBrk="0" hangingPunct="0">
              <a:defRPr kumimoji="1" sz="3600">
                <a:solidFill>
                  <a:schemeClr val="tx1"/>
                </a:solidFill>
                <a:latin typeface="Arial" pitchFamily="34" charset="0"/>
                <a:ea typeface="ＭＳ Ｐゴシック" pitchFamily="50" charset="-128"/>
              </a:defRPr>
            </a:lvl3pPr>
            <a:lvl4pPr marL="1600200" indent="-228600" eaLnBrk="0" hangingPunct="0">
              <a:defRPr kumimoji="1" sz="3600">
                <a:solidFill>
                  <a:schemeClr val="tx1"/>
                </a:solidFill>
                <a:latin typeface="Arial" pitchFamily="34" charset="0"/>
                <a:ea typeface="ＭＳ Ｐゴシック" pitchFamily="50" charset="-128"/>
              </a:defRPr>
            </a:lvl4pPr>
            <a:lvl5pPr marL="2057400" indent="-228600" eaLnBrk="0" hangingPunct="0">
              <a:defRPr kumimoji="1" sz="36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srgbClr val="63833D"/>
                </a:solidFill>
                <a:effectLst/>
                <a:uLnTx/>
                <a:uFillTx/>
                <a:latin typeface="BIZ UDPゴシック" panose="020B0400000000000000" pitchFamily="50" charset="-128"/>
                <a:ea typeface="BIZ UDPゴシック" panose="020B0400000000000000" pitchFamily="50" charset="-128"/>
                <a:cs typeface="Meiryo UI" pitchFamily="50" charset="-128"/>
              </a:rPr>
              <a:t>構造上、急性期病院は、激しい</a:t>
            </a:r>
            <a:r>
              <a:rPr kumimoji="1" lang="en-US" altLang="ja-JP" sz="1600" b="1" i="0" u="none" strike="noStrike" kern="1200" cap="none" spc="0" normalizeH="0" baseline="0" noProof="0" dirty="0">
                <a:ln>
                  <a:noFill/>
                </a:ln>
                <a:solidFill>
                  <a:srgbClr val="63833D"/>
                </a:solidFill>
                <a:effectLst/>
                <a:uLnTx/>
                <a:uFillTx/>
                <a:latin typeface="BIZ UDPゴシック" panose="020B0400000000000000" pitchFamily="50" charset="-128"/>
                <a:ea typeface="BIZ UDPゴシック" panose="020B0400000000000000" pitchFamily="50" charset="-128"/>
                <a:cs typeface="Meiryo UI" pitchFamily="50" charset="-128"/>
              </a:rPr>
              <a:t>BPSD</a:t>
            </a:r>
            <a:r>
              <a:rPr kumimoji="1" lang="ja-JP" altLang="en-US" sz="1600" b="1" i="0" u="none" strike="noStrike" kern="1200" cap="none" spc="0" normalizeH="0" baseline="0" noProof="0" dirty="0">
                <a:ln>
                  <a:noFill/>
                </a:ln>
                <a:solidFill>
                  <a:srgbClr val="63833D"/>
                </a:solidFill>
                <a:effectLst/>
                <a:uLnTx/>
                <a:uFillTx/>
                <a:latin typeface="BIZ UDPゴシック" panose="020B0400000000000000" pitchFamily="50" charset="-128"/>
                <a:ea typeface="BIZ UDPゴシック" panose="020B0400000000000000" pitchFamily="50" charset="-128"/>
                <a:cs typeface="Meiryo UI" pitchFamily="50" charset="-128"/>
              </a:rPr>
              <a:t>への対応力が脆弱で対応は困難</a:t>
            </a:r>
          </a:p>
        </p:txBody>
      </p:sp>
      <p:sp>
        <p:nvSpPr>
          <p:cNvPr id="2" name="右矢印 16"/>
          <p:cNvSpPr>
            <a:spLocks noChangeArrowheads="1"/>
          </p:cNvSpPr>
          <p:nvPr/>
        </p:nvSpPr>
        <p:spPr bwMode="auto">
          <a:xfrm>
            <a:off x="5709391" y="5644017"/>
            <a:ext cx="499051" cy="517487"/>
          </a:xfrm>
          <a:prstGeom prst="rightArrow">
            <a:avLst>
              <a:gd name="adj1" fmla="val 52648"/>
              <a:gd name="adj2" fmla="val 50903"/>
            </a:avLst>
          </a:prstGeom>
          <a:solidFill>
            <a:srgbClr val="669900"/>
          </a:solidFill>
          <a:ln>
            <a:noFill/>
          </a:ln>
          <a:extLst>
            <a:ext uri="{91240B29-F687-4F45-9708-019B960494DF}">
              <a14:hiddenLine xmlns:a14="http://schemas.microsoft.com/office/drawing/2010/main" w="25400" algn="ctr">
                <a:solidFill>
                  <a:srgbClr val="89A4A7"/>
                </a:solidFill>
                <a:miter lim="800000"/>
                <a:headEnd/>
                <a:tailEnd/>
              </a14:hiddenLine>
            </a:ext>
          </a:ex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cs typeface="+mn-cs"/>
            </a:endParaRPr>
          </a:p>
        </p:txBody>
      </p:sp>
      <p:sp>
        <p:nvSpPr>
          <p:cNvPr id="5" name="右矢印 16">
            <a:extLst>
              <a:ext uri="{FF2B5EF4-FFF2-40B4-BE49-F238E27FC236}">
                <a16:creationId xmlns:a16="http://schemas.microsoft.com/office/drawing/2014/main" xmlns="" id="{F78474A5-1DC0-2817-B9C7-8A20915D7532}"/>
              </a:ext>
            </a:extLst>
          </p:cNvPr>
          <p:cNvSpPr>
            <a:spLocks noChangeArrowheads="1"/>
          </p:cNvSpPr>
          <p:nvPr/>
        </p:nvSpPr>
        <p:spPr bwMode="auto">
          <a:xfrm rot="5400000">
            <a:off x="7533876" y="2600143"/>
            <a:ext cx="241523" cy="517487"/>
          </a:xfrm>
          <a:prstGeom prst="rightArrow">
            <a:avLst>
              <a:gd name="adj1" fmla="val 52648"/>
              <a:gd name="adj2" fmla="val 50903"/>
            </a:avLst>
          </a:prstGeom>
          <a:solidFill>
            <a:srgbClr val="9966FF"/>
          </a:solidFill>
          <a:ln>
            <a:noFill/>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cs typeface="+mn-cs"/>
            </a:endParaRPr>
          </a:p>
        </p:txBody>
      </p:sp>
      <p:sp>
        <p:nvSpPr>
          <p:cNvPr id="6" name="テキスト ボックス 9">
            <a:extLst>
              <a:ext uri="{FF2B5EF4-FFF2-40B4-BE49-F238E27FC236}">
                <a16:creationId xmlns:a16="http://schemas.microsoft.com/office/drawing/2014/main" xmlns="" id="{117783DB-2AA1-E880-549A-EFEB78DC416C}"/>
              </a:ext>
            </a:extLst>
          </p:cNvPr>
          <p:cNvSpPr txBox="1">
            <a:spLocks noChangeArrowheads="1"/>
          </p:cNvSpPr>
          <p:nvPr/>
        </p:nvSpPr>
        <p:spPr bwMode="auto">
          <a:xfrm>
            <a:off x="6864795" y="2940141"/>
            <a:ext cx="1826141" cy="11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accent1"/>
                </a:solidFill>
                <a:miter lim="800000"/>
                <a:headEnd/>
                <a:tailEnd/>
              </a14:hiddenLine>
            </a:ext>
          </a:extLst>
        </p:spPr>
        <p:txBody>
          <a:bodyPr wrap="none">
            <a:spAutoFit/>
          </a:bodyPr>
          <a:lstStyle>
            <a:lvl1pPr eaLnBrk="0" hangingPunct="0">
              <a:defRPr kumimoji="1" sz="3600">
                <a:solidFill>
                  <a:schemeClr val="tx1"/>
                </a:solidFill>
                <a:latin typeface="Arial" pitchFamily="34" charset="0"/>
                <a:ea typeface="ＭＳ Ｐゴシック" pitchFamily="50" charset="-128"/>
              </a:defRPr>
            </a:lvl1pPr>
            <a:lvl2pPr marL="742950" indent="-285750" eaLnBrk="0" hangingPunct="0">
              <a:defRPr kumimoji="1" sz="3600">
                <a:solidFill>
                  <a:schemeClr val="tx1"/>
                </a:solidFill>
                <a:latin typeface="Arial" pitchFamily="34" charset="0"/>
                <a:ea typeface="ＭＳ Ｐゴシック" pitchFamily="50" charset="-128"/>
              </a:defRPr>
            </a:lvl2pPr>
            <a:lvl3pPr marL="1143000" indent="-228600" eaLnBrk="0" hangingPunct="0">
              <a:defRPr kumimoji="1" sz="3600">
                <a:solidFill>
                  <a:schemeClr val="tx1"/>
                </a:solidFill>
                <a:latin typeface="Arial" pitchFamily="34" charset="0"/>
                <a:ea typeface="ＭＳ Ｐゴシック" pitchFamily="50" charset="-128"/>
              </a:defRPr>
            </a:lvl3pPr>
            <a:lvl4pPr marL="1600200" indent="-228600" eaLnBrk="0" hangingPunct="0">
              <a:defRPr kumimoji="1" sz="3600">
                <a:solidFill>
                  <a:schemeClr val="tx1"/>
                </a:solidFill>
                <a:latin typeface="Arial" pitchFamily="34" charset="0"/>
                <a:ea typeface="ＭＳ Ｐゴシック" pitchFamily="50" charset="-128"/>
              </a:defRPr>
            </a:lvl4pPr>
            <a:lvl5pPr marL="2057400" indent="-228600" eaLnBrk="0" hangingPunct="0">
              <a:defRPr kumimoji="1" sz="36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ts val="200"/>
              </a:spcBef>
              <a:spcAft>
                <a:spcPct val="0"/>
              </a:spcAft>
              <a:buClrTx/>
              <a:buSzTx/>
              <a:buFontTx/>
              <a:buNone/>
              <a:tabLst/>
              <a:defRPr/>
            </a:pPr>
            <a:r>
              <a:rPr kumimoji="1" lang="ja-JP" altLang="en-US" sz="1600" b="1" i="0" u="none" strike="noStrike" kern="1200" cap="none" spc="0" normalizeH="0" baseline="0" noProof="0" dirty="0">
                <a:ln>
                  <a:noFill/>
                </a:ln>
                <a:solidFill>
                  <a:srgbClr val="9966FF"/>
                </a:solidFill>
                <a:effectLst/>
                <a:uLnTx/>
                <a:uFillTx/>
                <a:latin typeface="BIZ UDPゴシック" panose="020B0400000000000000" pitchFamily="50" charset="-128"/>
                <a:ea typeface="BIZ UDPゴシック" panose="020B0400000000000000" pitchFamily="50" charset="-128"/>
                <a:cs typeface="Meiryo UI" pitchFamily="50" charset="-128"/>
              </a:rPr>
              <a:t>身体疾患の悪化</a:t>
            </a:r>
            <a:endParaRPr kumimoji="1" lang="en-US" altLang="ja-JP" sz="1600" b="1" i="0" u="none" strike="noStrike" kern="1200" cap="none" spc="0" normalizeH="0" baseline="0" noProof="0" dirty="0">
              <a:ln>
                <a:noFill/>
              </a:ln>
              <a:solidFill>
                <a:srgbClr val="9966FF"/>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0" marR="0" lvl="0" indent="0" algn="l" defTabSz="914400" rtl="0" eaLnBrk="1" fontAlgn="base" latinLnBrk="0" hangingPunct="1">
              <a:lnSpc>
                <a:spcPct val="100000"/>
              </a:lnSpc>
              <a:spcBef>
                <a:spcPts val="200"/>
              </a:spcBef>
              <a:spcAft>
                <a:spcPct val="0"/>
              </a:spcAft>
              <a:buClrTx/>
              <a:buSzTx/>
              <a:buFontTx/>
              <a:buNone/>
              <a:tabLst/>
              <a:defRPr/>
            </a:pPr>
            <a:r>
              <a:rPr kumimoji="1" lang="ja-JP" altLang="en-US" sz="1600" b="1" i="0" u="none" strike="noStrike" kern="1200" cap="none" spc="0" normalizeH="0" baseline="0" noProof="0" dirty="0">
                <a:ln>
                  <a:noFill/>
                </a:ln>
                <a:solidFill>
                  <a:srgbClr val="9966FF"/>
                </a:solidFill>
                <a:effectLst/>
                <a:uLnTx/>
                <a:uFillTx/>
                <a:latin typeface="BIZ UDPゴシック" panose="020B0400000000000000" pitchFamily="50" charset="-128"/>
                <a:ea typeface="BIZ UDPゴシック" panose="020B0400000000000000" pitchFamily="50" charset="-128"/>
                <a:cs typeface="Meiryo UI" pitchFamily="50" charset="-128"/>
              </a:rPr>
              <a:t>入院期間の長期化</a:t>
            </a:r>
            <a:endParaRPr kumimoji="1" lang="en-US" altLang="ja-JP" sz="1600" b="1" i="0" u="none" strike="noStrike" kern="1200" cap="none" spc="0" normalizeH="0" baseline="0" noProof="0" dirty="0">
              <a:ln>
                <a:noFill/>
              </a:ln>
              <a:solidFill>
                <a:srgbClr val="9966FF"/>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0" marR="0" lvl="0" indent="0" algn="l" defTabSz="914400" rtl="0" eaLnBrk="1" fontAlgn="base" latinLnBrk="0" hangingPunct="1">
              <a:lnSpc>
                <a:spcPct val="100000"/>
              </a:lnSpc>
              <a:spcBef>
                <a:spcPts val="200"/>
              </a:spcBef>
              <a:spcAft>
                <a:spcPct val="0"/>
              </a:spcAft>
              <a:buClrTx/>
              <a:buSzTx/>
              <a:buFontTx/>
              <a:buNone/>
              <a:tabLst/>
              <a:defRPr/>
            </a:pPr>
            <a:r>
              <a:rPr kumimoji="1" lang="en-US" altLang="ja-JP" sz="1600" b="1" i="0" u="none" strike="noStrike" kern="1200" cap="none" spc="0" normalizeH="0" baseline="0" noProof="0" dirty="0">
                <a:ln>
                  <a:noFill/>
                </a:ln>
                <a:solidFill>
                  <a:srgbClr val="9966FF"/>
                </a:solidFill>
                <a:effectLst/>
                <a:uLnTx/>
                <a:uFillTx/>
                <a:latin typeface="BIZ UDPゴシック" panose="020B0400000000000000" pitchFamily="50" charset="-128"/>
                <a:ea typeface="BIZ UDPゴシック" panose="020B0400000000000000" pitchFamily="50" charset="-128"/>
                <a:cs typeface="Meiryo UI" pitchFamily="50" charset="-128"/>
              </a:rPr>
              <a:t>ADL</a:t>
            </a:r>
            <a:r>
              <a:rPr kumimoji="1" lang="ja-JP" altLang="en-US" sz="1600" b="1" i="0" u="none" strike="noStrike" kern="1200" cap="none" spc="0" normalizeH="0" baseline="0" noProof="0" dirty="0">
                <a:ln>
                  <a:noFill/>
                </a:ln>
                <a:solidFill>
                  <a:srgbClr val="9966FF"/>
                </a:solidFill>
                <a:effectLst/>
                <a:uLnTx/>
                <a:uFillTx/>
                <a:latin typeface="BIZ UDPゴシック" panose="020B0400000000000000" pitchFamily="50" charset="-128"/>
                <a:ea typeface="BIZ UDPゴシック" panose="020B0400000000000000" pitchFamily="50" charset="-128"/>
                <a:cs typeface="Meiryo UI" pitchFamily="50" charset="-128"/>
              </a:rPr>
              <a:t>の低下</a:t>
            </a:r>
            <a:endParaRPr kumimoji="1" lang="en-US" altLang="ja-JP" sz="1600" b="1" i="0" u="none" strike="noStrike" kern="1200" cap="none" spc="0" normalizeH="0" baseline="0" noProof="0" dirty="0">
              <a:ln>
                <a:noFill/>
              </a:ln>
              <a:solidFill>
                <a:srgbClr val="9966FF"/>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0" marR="0" lvl="0" indent="0" algn="l" defTabSz="914400" rtl="0" eaLnBrk="1" fontAlgn="base" latinLnBrk="0" hangingPunct="1">
              <a:lnSpc>
                <a:spcPct val="100000"/>
              </a:lnSpc>
              <a:spcBef>
                <a:spcPts val="200"/>
              </a:spcBef>
              <a:spcAft>
                <a:spcPct val="0"/>
              </a:spcAft>
              <a:buClrTx/>
              <a:buSzTx/>
              <a:buFontTx/>
              <a:buNone/>
              <a:tabLst/>
              <a:defRPr/>
            </a:pPr>
            <a:r>
              <a:rPr kumimoji="1" lang="ja-JP" altLang="en-US" sz="1600" b="1" i="0" u="none" strike="noStrike" kern="1200" cap="none" spc="0" normalizeH="0" baseline="0" noProof="0" dirty="0">
                <a:ln>
                  <a:noFill/>
                </a:ln>
                <a:solidFill>
                  <a:srgbClr val="9966FF"/>
                </a:solidFill>
                <a:effectLst/>
                <a:uLnTx/>
                <a:uFillTx/>
                <a:latin typeface="BIZ UDPゴシック" panose="020B0400000000000000" pitchFamily="50" charset="-128"/>
                <a:ea typeface="BIZ UDPゴシック" panose="020B0400000000000000" pitchFamily="50" charset="-128"/>
                <a:cs typeface="Meiryo UI" pitchFamily="50" charset="-128"/>
              </a:rPr>
              <a:t>在宅への移行困難</a:t>
            </a:r>
          </a:p>
        </p:txBody>
      </p:sp>
      <p:sp>
        <p:nvSpPr>
          <p:cNvPr id="7" name="四角形: 角を丸くする 6">
            <a:extLst>
              <a:ext uri="{FF2B5EF4-FFF2-40B4-BE49-F238E27FC236}">
                <a16:creationId xmlns:a16="http://schemas.microsoft.com/office/drawing/2014/main" xmlns="" id="{963153C0-A08B-C5B6-B40F-89E93CC0C166}"/>
              </a:ext>
            </a:extLst>
          </p:cNvPr>
          <p:cNvSpPr/>
          <p:nvPr/>
        </p:nvSpPr>
        <p:spPr bwMode="auto">
          <a:xfrm>
            <a:off x="2010594" y="1424407"/>
            <a:ext cx="4291479" cy="1368000"/>
          </a:xfrm>
          <a:prstGeom prst="roundRect">
            <a:avLst>
              <a:gd name="adj" fmla="val 7613"/>
            </a:avLst>
          </a:prstGeom>
          <a:noFill/>
          <a:ln w="28575" cap="flat" cmpd="sng" algn="ctr">
            <a:solidFill>
              <a:srgbClr val="FF5757"/>
            </a:solidFill>
            <a:prstDash val="sysDot"/>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ＭＳ Ｐゴシック" pitchFamily="50" charset="-128"/>
              <a:cs typeface="+mn-cs"/>
            </a:endParaRPr>
          </a:p>
        </p:txBody>
      </p:sp>
      <p:sp>
        <p:nvSpPr>
          <p:cNvPr id="8" name="四角形: 角を丸くする 7">
            <a:extLst>
              <a:ext uri="{FF2B5EF4-FFF2-40B4-BE49-F238E27FC236}">
                <a16:creationId xmlns:a16="http://schemas.microsoft.com/office/drawing/2014/main" xmlns="" id="{803C7CCA-9666-9AC3-A0F0-7C2E288246B7}"/>
              </a:ext>
            </a:extLst>
          </p:cNvPr>
          <p:cNvSpPr/>
          <p:nvPr/>
        </p:nvSpPr>
        <p:spPr bwMode="auto">
          <a:xfrm>
            <a:off x="2010595" y="2917701"/>
            <a:ext cx="3911125" cy="1332000"/>
          </a:xfrm>
          <a:prstGeom prst="roundRect">
            <a:avLst>
              <a:gd name="adj" fmla="val 7613"/>
            </a:avLst>
          </a:prstGeom>
          <a:noFill/>
          <a:ln w="28575" cap="flat" cmpd="sng" algn="ctr">
            <a:solidFill>
              <a:srgbClr val="409FFF"/>
            </a:solidFill>
            <a:prstDash val="sysDot"/>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ＭＳ Ｐゴシック" pitchFamily="50" charset="-128"/>
              <a:cs typeface="+mn-cs"/>
            </a:endParaRPr>
          </a:p>
        </p:txBody>
      </p:sp>
      <p:sp>
        <p:nvSpPr>
          <p:cNvPr id="10" name="四角形: 角を丸くする 9">
            <a:extLst>
              <a:ext uri="{FF2B5EF4-FFF2-40B4-BE49-F238E27FC236}">
                <a16:creationId xmlns:a16="http://schemas.microsoft.com/office/drawing/2014/main" xmlns="" id="{27FA2D83-00A3-4610-40F1-0A0548DF7179}"/>
              </a:ext>
            </a:extLst>
          </p:cNvPr>
          <p:cNvSpPr/>
          <p:nvPr/>
        </p:nvSpPr>
        <p:spPr bwMode="auto">
          <a:xfrm>
            <a:off x="2010595" y="4372519"/>
            <a:ext cx="3632386" cy="2304000"/>
          </a:xfrm>
          <a:prstGeom prst="roundRect">
            <a:avLst>
              <a:gd name="adj" fmla="val 7613"/>
            </a:avLst>
          </a:prstGeom>
          <a:noFill/>
          <a:ln w="28575" cap="flat" cmpd="sng" algn="ctr">
            <a:solidFill>
              <a:srgbClr val="669900"/>
            </a:solidFill>
            <a:prstDash val="sysDot"/>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ＭＳ Ｐゴシック" pitchFamily="50" charset="-128"/>
              <a:cs typeface="+mn-cs"/>
            </a:endParaRPr>
          </a:p>
        </p:txBody>
      </p:sp>
      <p:sp>
        <p:nvSpPr>
          <p:cNvPr id="9" name="正方形/長方形 8">
            <a:extLst>
              <a:ext uri="{FF2B5EF4-FFF2-40B4-BE49-F238E27FC236}">
                <a16:creationId xmlns:a16="http://schemas.microsoft.com/office/drawing/2014/main" xmlns="" id="{73A2C5F0-1C64-F636-EC30-326F6F7F3F4A}"/>
              </a:ext>
            </a:extLst>
          </p:cNvPr>
          <p:cNvSpPr/>
          <p:nvPr/>
        </p:nvSpPr>
        <p:spPr>
          <a:xfrm>
            <a:off x="0" y="2875"/>
            <a:ext cx="9144000" cy="710695"/>
          </a:xfrm>
          <a:prstGeom prst="rect">
            <a:avLst/>
          </a:prstGeom>
          <a:solidFill>
            <a:srgbClr val="6B5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30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入院中のケアの問題</a:t>
            </a:r>
          </a:p>
        </p:txBody>
      </p:sp>
      <p:sp>
        <p:nvSpPr>
          <p:cNvPr id="3" name="テキスト ボックス 2">
            <a:extLst>
              <a:ext uri="{FF2B5EF4-FFF2-40B4-BE49-F238E27FC236}">
                <a16:creationId xmlns:a16="http://schemas.microsoft.com/office/drawing/2014/main" xmlns="" id="{E6787D8A-F812-1D74-95BF-FB089FD2650F}"/>
              </a:ext>
            </a:extLst>
          </p:cNvPr>
          <p:cNvSpPr txBox="1"/>
          <p:nvPr/>
        </p:nvSpPr>
        <p:spPr>
          <a:xfrm>
            <a:off x="0" y="691004"/>
            <a:ext cx="992078" cy="307777"/>
          </a:xfrm>
          <a:prstGeom prst="rect">
            <a:avLst/>
          </a:prstGeom>
          <a:noFill/>
        </p:spPr>
        <p:txBody>
          <a:bodyPr wrap="square" rtlCol="0" anchor="ctr" anchorCtr="0">
            <a:noAutofit/>
          </a:bodyPr>
          <a:lstStyle/>
          <a:p>
            <a:r>
              <a:rPr kumimoji="1" lang="en-US" altLang="ja-JP" sz="1400" dirty="0">
                <a:latin typeface="Yu Gothic UI Semibold" panose="020B0700000000000000" pitchFamily="50" charset="-128"/>
                <a:ea typeface="Yu Gothic UI Semibold" panose="020B0700000000000000" pitchFamily="50" charset="-128"/>
              </a:rPr>
              <a:t>【</a:t>
            </a:r>
            <a:r>
              <a:rPr kumimoji="1" lang="ja-JP" altLang="en-US" sz="1400" dirty="0">
                <a:latin typeface="Yu Gothic UI Semibold" panose="020B0700000000000000" pitchFamily="50" charset="-128"/>
                <a:ea typeface="Yu Gothic UI Semibold" panose="020B0700000000000000" pitchFamily="50" charset="-128"/>
              </a:rPr>
              <a:t>知識 </a:t>
            </a:r>
            <a:r>
              <a:rPr lang="en-US" altLang="ja-JP" sz="1400" b="1" dirty="0">
                <a:latin typeface="Century Gothic" panose="020B0502020202020204" pitchFamily="34" charset="0"/>
                <a:ea typeface="Yu Gothic UI Semibold" panose="020B0700000000000000" pitchFamily="50" charset="-128"/>
              </a:rPr>
              <a:t>-8</a:t>
            </a:r>
            <a:r>
              <a:rPr lang="en-US" altLang="ja-JP" sz="1400" dirty="0">
                <a:latin typeface="Yu Gothic UI Semibold" panose="020B0700000000000000" pitchFamily="50" charset="-128"/>
                <a:ea typeface="Yu Gothic UI Semibold" panose="020B0700000000000000" pitchFamily="50" charset="-128"/>
              </a:rPr>
              <a:t>】</a:t>
            </a:r>
            <a:endParaRPr kumimoji="1" lang="ja-JP" altLang="en-US" sz="1400" dirty="0">
              <a:latin typeface="Yu Gothic UI Semibold" panose="020B0700000000000000" pitchFamily="50" charset="-128"/>
              <a:ea typeface="Yu Gothic UI Semibold" panose="020B0700000000000000" pitchFamily="50" charset="-128"/>
            </a:endParaRPr>
          </a:p>
        </p:txBody>
      </p:sp>
    </p:spTree>
    <p:extLst>
      <p:ext uri="{BB962C8B-B14F-4D97-AF65-F5344CB8AC3E}">
        <p14:creationId xmlns:p14="http://schemas.microsoft.com/office/powerpoint/2010/main" val="106313267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0">
            <a:extLst>
              <a:ext uri="{FF2B5EF4-FFF2-40B4-BE49-F238E27FC236}">
                <a16:creationId xmlns:a16="http://schemas.microsoft.com/office/drawing/2014/main" xmlns="" id="{73FEED5B-2611-45E3-B6C0-9A95D6F8D704}"/>
              </a:ext>
            </a:extLst>
          </p:cNvPr>
          <p:cNvSpPr>
            <a:spLocks noChangeArrowheads="1"/>
          </p:cNvSpPr>
          <p:nvPr/>
        </p:nvSpPr>
        <p:spPr bwMode="auto">
          <a:xfrm>
            <a:off x="256686" y="1089866"/>
            <a:ext cx="863061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844083" rtl="0" eaLnBrk="1" fontAlgn="base" latinLnBrk="0" hangingPunct="1">
              <a:lnSpc>
                <a:spcPct val="100000"/>
              </a:lnSpc>
              <a:spcBef>
                <a:spcPct val="20000"/>
              </a:spcBef>
              <a:spcAft>
                <a:spcPct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若年性認知症の注意すべき症状の特徴</a:t>
            </a:r>
            <a:endParaRPr kumimoji="1" lang="ja-JP" altLang="en-US"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2" name="正方形/長方形 1">
            <a:extLst>
              <a:ext uri="{FF2B5EF4-FFF2-40B4-BE49-F238E27FC236}">
                <a16:creationId xmlns:a16="http://schemas.microsoft.com/office/drawing/2014/main" xmlns="" id="{308BC113-44FD-4C4A-938F-2BCB181A7B11}"/>
              </a:ext>
            </a:extLst>
          </p:cNvPr>
          <p:cNvSpPr/>
          <p:nvPr/>
        </p:nvSpPr>
        <p:spPr>
          <a:xfrm>
            <a:off x="573637" y="5797515"/>
            <a:ext cx="8198587" cy="430887"/>
          </a:xfrm>
          <a:prstGeom prst="rect">
            <a:avLst/>
          </a:prstGeom>
        </p:spPr>
        <p:txBody>
          <a:bodyPr wrap="square">
            <a:spAutoFit/>
          </a:bodyPr>
          <a:lstStyle/>
          <a:p>
            <a:pPr marL="414715" marR="0" lvl="0" indent="-414715" algn="ctr" defTabSz="844083" rtl="0" eaLnBrk="0" fontAlgn="base" latinLnBrk="0" hangingPunct="0">
              <a:lnSpc>
                <a:spcPct val="100000"/>
              </a:lnSpc>
              <a:spcBef>
                <a:spcPts val="2769"/>
              </a:spcBef>
              <a:spcAft>
                <a:spcPct val="0"/>
              </a:spcAft>
              <a:buClrTx/>
              <a:buSzTx/>
              <a:buFontTx/>
              <a:buNone/>
              <a:tabLst/>
              <a:defRPr/>
            </a:pPr>
            <a:r>
              <a:rPr kumimoji="1" lang="ja-JP" altLang="en-US" sz="2200" b="1" i="0" u="none" strike="noStrike" kern="1200" cap="none" spc="0" normalizeH="0" baseline="0" noProof="0" dirty="0">
                <a:ln>
                  <a:noFill/>
                </a:ln>
                <a:solidFill>
                  <a:srgbClr val="6B58BC"/>
                </a:solidFill>
                <a:effectLst/>
                <a:uLnTx/>
                <a:uFillTx/>
                <a:latin typeface="BIZ UDPゴシック" panose="020B0400000000000000" pitchFamily="50" charset="-128"/>
                <a:ea typeface="BIZ UDPゴシック" panose="020B0400000000000000" pitchFamily="50" charset="-128"/>
                <a:cs typeface="+mn-cs"/>
              </a:rPr>
              <a:t>確定診断時には、既に症状が進行していることが少なくない</a:t>
            </a:r>
            <a:endParaRPr kumimoji="1" lang="en-US" altLang="ja-JP" sz="2200" b="1" i="0" u="none" strike="noStrike" kern="1200" cap="none" spc="0" normalizeH="0" baseline="0" noProof="0" dirty="0">
              <a:ln>
                <a:noFill/>
              </a:ln>
              <a:solidFill>
                <a:srgbClr val="6B58BC"/>
              </a:solidFill>
              <a:effectLst/>
              <a:uLnTx/>
              <a:uFillTx/>
              <a:latin typeface="BIZ UDPゴシック" panose="020B0400000000000000" pitchFamily="50" charset="-128"/>
              <a:ea typeface="BIZ UDPゴシック" panose="020B0400000000000000" pitchFamily="50" charset="-128"/>
              <a:cs typeface="+mn-cs"/>
            </a:endParaRPr>
          </a:p>
        </p:txBody>
      </p:sp>
      <p:sp>
        <p:nvSpPr>
          <p:cNvPr id="3" name="矢印: 下 2">
            <a:extLst>
              <a:ext uri="{FF2B5EF4-FFF2-40B4-BE49-F238E27FC236}">
                <a16:creationId xmlns:a16="http://schemas.microsoft.com/office/drawing/2014/main" xmlns="" id="{4F7AC0D0-7801-46C9-BF5C-09D425D39174}"/>
              </a:ext>
            </a:extLst>
          </p:cNvPr>
          <p:cNvSpPr/>
          <p:nvPr/>
        </p:nvSpPr>
        <p:spPr bwMode="auto">
          <a:xfrm>
            <a:off x="4173181" y="5286597"/>
            <a:ext cx="797627" cy="437596"/>
          </a:xfrm>
          <a:prstGeom prst="downArrow">
            <a:avLst>
              <a:gd name="adj1" fmla="val 50000"/>
              <a:gd name="adj2" fmla="val 55321"/>
            </a:avLst>
          </a:prstGeom>
          <a:solidFill>
            <a:srgbClr val="6B58BC"/>
          </a:solidFill>
          <a:ln w="9525" cap="flat" cmpd="sng" algn="ctr">
            <a:noFill/>
            <a:prstDash val="solid"/>
            <a:round/>
            <a:headEnd type="none" w="med" len="med"/>
            <a:tailEnd type="none" w="med" len="med"/>
          </a:ln>
          <a:effectLst/>
        </p:spPr>
        <p:txBody>
          <a:bodyPr vert="horz" wrap="square" lIns="84406" tIns="42203" rIns="84406" bIns="42203" numCol="1" rtlCol="0" anchor="t" anchorCtr="0" compatLnSpc="1">
            <a:prstTxWarp prst="textNoShape">
              <a:avLst/>
            </a:prstTxWarp>
          </a:bodyPr>
          <a:lstStyle/>
          <a:p>
            <a:pPr marL="328254" marR="0" lvl="0" indent="-328254" algn="l" defTabSz="844083" rtl="0" eaLnBrk="1" fontAlgn="base" latinLnBrk="0" hangingPunct="1">
              <a:lnSpc>
                <a:spcPct val="80000"/>
              </a:lnSpc>
              <a:spcBef>
                <a:spcPct val="20000"/>
              </a:spcBef>
              <a:spcAft>
                <a:spcPct val="0"/>
              </a:spcAft>
              <a:buClrTx/>
              <a:buSzTx/>
              <a:buFontTx/>
              <a:buNone/>
              <a:tabLst/>
              <a:defRPr/>
            </a:pPr>
            <a:endParaRPr kumimoji="1" lang="ja-JP" altLang="en-US" sz="1662" b="0"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4" name="四角形: 角を丸くする 3">
            <a:extLst>
              <a:ext uri="{FF2B5EF4-FFF2-40B4-BE49-F238E27FC236}">
                <a16:creationId xmlns:a16="http://schemas.microsoft.com/office/drawing/2014/main" xmlns="" id="{2A1934E5-C5CE-4032-87C5-1E6D60F9BB99}"/>
              </a:ext>
            </a:extLst>
          </p:cNvPr>
          <p:cNvSpPr/>
          <p:nvPr/>
        </p:nvSpPr>
        <p:spPr bwMode="auto">
          <a:xfrm>
            <a:off x="850790" y="1757548"/>
            <a:ext cx="7644282" cy="3474410"/>
          </a:xfrm>
          <a:prstGeom prst="roundRect">
            <a:avLst>
              <a:gd name="adj" fmla="val 9260"/>
            </a:avLst>
          </a:prstGeom>
          <a:solidFill>
            <a:srgbClr val="D2CDEB"/>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cs typeface="+mn-cs"/>
            </a:endParaRPr>
          </a:p>
        </p:txBody>
      </p:sp>
      <p:sp>
        <p:nvSpPr>
          <p:cNvPr id="63492" name="正方形/長方形 1">
            <a:extLst>
              <a:ext uri="{FF2B5EF4-FFF2-40B4-BE49-F238E27FC236}">
                <a16:creationId xmlns:a16="http://schemas.microsoft.com/office/drawing/2014/main" xmlns="" id="{F4A311CC-89F2-427C-BC90-4E4CE021640E}"/>
              </a:ext>
            </a:extLst>
          </p:cNvPr>
          <p:cNvSpPr>
            <a:spLocks noChangeArrowheads="1"/>
          </p:cNvSpPr>
          <p:nvPr/>
        </p:nvSpPr>
        <p:spPr bwMode="auto">
          <a:xfrm>
            <a:off x="1188241" y="1963564"/>
            <a:ext cx="6969377" cy="3062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2438" indent="-452438">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273050" marR="0" lvl="0" indent="-273050" algn="l" defTabSz="844083" rtl="0" eaLnBrk="1" fontAlgn="base" latinLnBrk="0" hangingPunct="1">
              <a:lnSpc>
                <a:spcPct val="100000"/>
              </a:lnSpc>
              <a:spcBef>
                <a:spcPts val="554"/>
              </a:spcBef>
              <a:spcAft>
                <a:spcPct val="0"/>
              </a:spcAft>
              <a:buClr>
                <a:srgbClr val="000000"/>
              </a:buClr>
              <a:buSzTx/>
              <a:buFont typeface="Wingdings" panose="05000000000000000000" pitchFamily="2" charset="2"/>
              <a:buChar char="l"/>
              <a:tabLst/>
              <a:defRPr/>
            </a:pPr>
            <a:r>
              <a:rPr kumimoji="1" lang="ja-JP" altLang="en-US" sz="24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 初期の変化に気付かれやすいが、受診につながるまでに時間がかかる</a:t>
            </a:r>
            <a:endParaRPr kumimoji="1" lang="en-US" altLang="ja-JP" sz="24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a:p>
            <a:pPr marL="273050" marR="0" lvl="0" indent="-273050" algn="l" defTabSz="844083" rtl="0" eaLnBrk="1" fontAlgn="base" latinLnBrk="0" hangingPunct="1">
              <a:lnSpc>
                <a:spcPct val="100000"/>
              </a:lnSpc>
              <a:spcBef>
                <a:spcPts val="554"/>
              </a:spcBef>
              <a:spcAft>
                <a:spcPct val="0"/>
              </a:spcAft>
              <a:buClr>
                <a:srgbClr val="000000"/>
              </a:buClr>
              <a:buSzTx/>
              <a:buFont typeface="Wingdings" panose="05000000000000000000" pitchFamily="2" charset="2"/>
              <a:buChar char="l"/>
              <a:tabLst/>
              <a:defRPr/>
            </a:pPr>
            <a:r>
              <a:rPr kumimoji="1" lang="ja-JP" altLang="en-US" sz="24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 症状の個人差が大きい</a:t>
            </a:r>
            <a:endParaRPr kumimoji="1" lang="en-US" altLang="ja-JP" sz="24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a:p>
            <a:pPr marL="273050" marR="0" lvl="0" indent="-273050" algn="l" defTabSz="844083" rtl="0" eaLnBrk="1" fontAlgn="base" latinLnBrk="0" hangingPunct="1">
              <a:lnSpc>
                <a:spcPct val="100000"/>
              </a:lnSpc>
              <a:spcBef>
                <a:spcPts val="554"/>
              </a:spcBef>
              <a:spcAft>
                <a:spcPct val="0"/>
              </a:spcAft>
              <a:buClr>
                <a:srgbClr val="000000"/>
              </a:buClr>
              <a:buSzTx/>
              <a:buFont typeface="Wingdings" panose="05000000000000000000" pitchFamily="2" charset="2"/>
              <a:buChar char="l"/>
              <a:tabLst/>
              <a:defRPr/>
            </a:pPr>
            <a:r>
              <a:rPr kumimoji="1" lang="ja-JP" altLang="en-US" sz="24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 抑うつ状態に陥りやすく、不安感が強い</a:t>
            </a:r>
          </a:p>
          <a:p>
            <a:pPr marL="273050" marR="0" lvl="0" indent="-273050" algn="l" defTabSz="844083" rtl="0" eaLnBrk="1" fontAlgn="base" latinLnBrk="0" hangingPunct="1">
              <a:lnSpc>
                <a:spcPct val="100000"/>
              </a:lnSpc>
              <a:spcBef>
                <a:spcPts val="554"/>
              </a:spcBef>
              <a:spcAft>
                <a:spcPct val="0"/>
              </a:spcAft>
              <a:buClr>
                <a:srgbClr val="000000"/>
              </a:buClr>
              <a:buSzTx/>
              <a:buFont typeface="Wingdings" panose="05000000000000000000" pitchFamily="2" charset="2"/>
              <a:buChar char="l"/>
              <a:tabLst/>
              <a:defRPr/>
            </a:pPr>
            <a:r>
              <a:rPr kumimoji="1" lang="ja-JP" altLang="en-US" sz="24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 介護やケアを受けることへの抵抗感が強い</a:t>
            </a:r>
          </a:p>
          <a:p>
            <a:pPr marL="273050" marR="0" lvl="0" indent="-273050" algn="l" defTabSz="844083" rtl="0" eaLnBrk="1" fontAlgn="base" latinLnBrk="0" hangingPunct="1">
              <a:lnSpc>
                <a:spcPct val="100000"/>
              </a:lnSpc>
              <a:spcBef>
                <a:spcPts val="554"/>
              </a:spcBef>
              <a:spcAft>
                <a:spcPct val="0"/>
              </a:spcAft>
              <a:buClr>
                <a:srgbClr val="000000"/>
              </a:buClr>
              <a:buSzTx/>
              <a:buFont typeface="Wingdings" panose="05000000000000000000" pitchFamily="2" charset="2"/>
              <a:buChar char="l"/>
              <a:tabLst/>
              <a:defRPr/>
            </a:pPr>
            <a:r>
              <a:rPr kumimoji="1" lang="ja-JP" altLang="en-US" sz="24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 認知機能の低下と身体機能の低下が並行しない</a:t>
            </a:r>
          </a:p>
          <a:p>
            <a:pPr marL="273050" marR="0" lvl="0" indent="-273050" algn="l" defTabSz="844083" rtl="0" eaLnBrk="1" fontAlgn="base" latinLnBrk="0" hangingPunct="1">
              <a:lnSpc>
                <a:spcPct val="100000"/>
              </a:lnSpc>
              <a:spcBef>
                <a:spcPts val="554"/>
              </a:spcBef>
              <a:spcAft>
                <a:spcPct val="0"/>
              </a:spcAft>
              <a:buClr>
                <a:srgbClr val="000000"/>
              </a:buClr>
              <a:buSzTx/>
              <a:buFont typeface="Wingdings" panose="05000000000000000000" pitchFamily="2" charset="2"/>
              <a:buChar char="l"/>
              <a:tabLst/>
              <a:defRPr/>
            </a:pPr>
            <a:r>
              <a:rPr kumimoji="1" lang="ja-JP" altLang="en-US" sz="24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 社会的役割や達成感を希求している</a:t>
            </a:r>
          </a:p>
        </p:txBody>
      </p:sp>
      <p:sp>
        <p:nvSpPr>
          <p:cNvPr id="5" name="正方形/長方形 4">
            <a:extLst>
              <a:ext uri="{FF2B5EF4-FFF2-40B4-BE49-F238E27FC236}">
                <a16:creationId xmlns:a16="http://schemas.microsoft.com/office/drawing/2014/main" xmlns="" id="{B0A0F33A-6D84-DBD0-81EE-12DB6B5B3359}"/>
              </a:ext>
            </a:extLst>
          </p:cNvPr>
          <p:cNvSpPr/>
          <p:nvPr/>
        </p:nvSpPr>
        <p:spPr>
          <a:xfrm>
            <a:off x="-1" y="0"/>
            <a:ext cx="9144000" cy="710695"/>
          </a:xfrm>
          <a:prstGeom prst="rect">
            <a:avLst/>
          </a:prstGeom>
          <a:solidFill>
            <a:srgbClr val="6B5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44083" rtl="0" eaLnBrk="1" fontAlgn="base" latinLnBrk="0" hangingPunct="1">
              <a:lnSpc>
                <a:spcPct val="100000"/>
              </a:lnSpc>
              <a:spcBef>
                <a:spcPct val="0"/>
              </a:spcBef>
              <a:spcAft>
                <a:spcPct val="0"/>
              </a:spcAft>
              <a:buClrTx/>
              <a:buSzTx/>
              <a:buFontTx/>
              <a:buNone/>
              <a:tabLst/>
              <a:defRPr/>
            </a:pPr>
            <a:r>
              <a:rPr kumimoji="1" lang="ja-JP" altLang="en-US" sz="30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若年性認知症の症状の特徴</a:t>
            </a:r>
          </a:p>
        </p:txBody>
      </p:sp>
      <p:sp>
        <p:nvSpPr>
          <p:cNvPr id="9" name="テキスト ボックス 8">
            <a:extLst>
              <a:ext uri="{FF2B5EF4-FFF2-40B4-BE49-F238E27FC236}">
                <a16:creationId xmlns:a16="http://schemas.microsoft.com/office/drawing/2014/main" xmlns="" id="{0F55E3D4-7E2E-22CB-8B10-6F446FDC5968}"/>
              </a:ext>
            </a:extLst>
          </p:cNvPr>
          <p:cNvSpPr txBox="1"/>
          <p:nvPr/>
        </p:nvSpPr>
        <p:spPr>
          <a:xfrm>
            <a:off x="-1" y="705413"/>
            <a:ext cx="1160585" cy="307777"/>
          </a:xfrm>
          <a:prstGeom prst="rect">
            <a:avLst/>
          </a:prstGeom>
          <a:noFill/>
        </p:spPr>
        <p:txBody>
          <a:bodyPr wrap="square" rtlCol="0" anchor="ctr" anchorCtr="0">
            <a:noAutofit/>
          </a:bodyPr>
          <a:lstStyle/>
          <a:p>
            <a:r>
              <a:rPr kumimoji="1" lang="en-US" altLang="ja-JP" sz="1400" dirty="0">
                <a:latin typeface="Yu Gothic UI Semibold" panose="020B0700000000000000" pitchFamily="50" charset="-128"/>
                <a:ea typeface="Yu Gothic UI Semibold" panose="020B0700000000000000" pitchFamily="50" charset="-128"/>
              </a:rPr>
              <a:t>【</a:t>
            </a:r>
            <a:r>
              <a:rPr kumimoji="1" lang="ja-JP" altLang="en-US" sz="1400" dirty="0">
                <a:latin typeface="Yu Gothic UI Semibold" panose="020B0700000000000000" pitchFamily="50" charset="-128"/>
                <a:ea typeface="Yu Gothic UI Semibold" panose="020B0700000000000000" pitchFamily="50" charset="-128"/>
              </a:rPr>
              <a:t>知識 </a:t>
            </a:r>
            <a:r>
              <a:rPr lang="en-US" altLang="ja-JP" sz="1400" b="1" dirty="0">
                <a:latin typeface="Century Gothic" panose="020B0502020202020204" pitchFamily="34" charset="0"/>
                <a:ea typeface="Yu Gothic UI Semibold" panose="020B0700000000000000" pitchFamily="50" charset="-128"/>
              </a:rPr>
              <a:t>-91</a:t>
            </a:r>
            <a:r>
              <a:rPr lang="en-US" altLang="ja-JP" sz="1400" dirty="0">
                <a:latin typeface="Yu Gothic UI Semibold" panose="020B0700000000000000" pitchFamily="50" charset="-128"/>
                <a:ea typeface="Yu Gothic UI Semibold" panose="020B0700000000000000" pitchFamily="50" charset="-128"/>
              </a:rPr>
              <a:t>】</a:t>
            </a:r>
            <a:endParaRPr kumimoji="1" lang="ja-JP" altLang="en-US" sz="1400" dirty="0">
              <a:latin typeface="Yu Gothic UI Semibold" panose="020B0700000000000000" pitchFamily="50" charset="-128"/>
              <a:ea typeface="Yu Gothic UI Semibold" panose="020B0700000000000000" pitchFamily="50" charset="-128"/>
            </a:endParaRPr>
          </a:p>
        </p:txBody>
      </p:sp>
    </p:spTree>
    <p:extLst>
      <p:ext uri="{BB962C8B-B14F-4D97-AF65-F5344CB8AC3E}">
        <p14:creationId xmlns:p14="http://schemas.microsoft.com/office/powerpoint/2010/main" val="260676709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2">
            <a:extLst>
              <a:ext uri="{FF2B5EF4-FFF2-40B4-BE49-F238E27FC236}">
                <a16:creationId xmlns:a16="http://schemas.microsoft.com/office/drawing/2014/main" xmlns="" id="{81D02BD7-B5DD-22F6-912A-19B46E16BE7E}"/>
              </a:ext>
            </a:extLst>
          </p:cNvPr>
          <p:cNvSpPr txBox="1">
            <a:spLocks/>
          </p:cNvSpPr>
          <p:nvPr/>
        </p:nvSpPr>
        <p:spPr>
          <a:xfrm>
            <a:off x="2117558" y="2201759"/>
            <a:ext cx="5618747" cy="389825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355600" marR="0" lvl="0" indent="-355600" algn="l" defTabSz="914400" rtl="0" eaLnBrk="1" fontAlgn="auto" latinLnBrk="0" hangingPunct="1">
              <a:lnSpc>
                <a:spcPct val="100000"/>
              </a:lnSpc>
              <a:spcBef>
                <a:spcPts val="1200"/>
              </a:spcBef>
              <a:spcAft>
                <a:spcPts val="0"/>
              </a:spcAft>
              <a:buClrTx/>
              <a:buSzTx/>
              <a:buFont typeface="Arial" pitchFamily="34" charset="0"/>
              <a:buNone/>
              <a:tabLst/>
              <a:defRPr/>
            </a:pPr>
            <a:r>
              <a:rPr kumimoji="1" lang="ja-JP" altLang="en-US" sz="2200" b="1" i="0" u="none" strike="noStrike" kern="1200" cap="none" spc="0" normalizeH="0" baseline="0" noProof="0" dirty="0">
                <a:ln>
                  <a:noFill/>
                </a:ln>
                <a:solidFill>
                  <a:srgbClr val="FFFFFF">
                    <a:lumMod val="65000"/>
                  </a:srgbClr>
                </a:solidFill>
                <a:effectLst/>
                <a:uLnTx/>
                <a:uFillTx/>
                <a:latin typeface="BIZ UDPゴシック" panose="020B0400000000000000" pitchFamily="50" charset="-128"/>
                <a:ea typeface="BIZ UDPゴシック" panose="020B0400000000000000" pitchFamily="50" charset="-128"/>
                <a:cs typeface="+mn-cs"/>
              </a:rPr>
              <a:t>ⓐ 認知症の原因疾患の特徴・病態</a:t>
            </a:r>
            <a:endParaRPr kumimoji="1" lang="en-US" altLang="ja-JP" sz="2200" b="1" i="0" u="none" strike="noStrike" kern="1200" cap="none" spc="0" normalizeH="0" baseline="0" noProof="0" dirty="0">
              <a:ln>
                <a:noFill/>
              </a:ln>
              <a:solidFill>
                <a:srgbClr val="FFFFFF">
                  <a:lumMod val="65000"/>
                </a:srgbClr>
              </a:solidFill>
              <a:effectLst/>
              <a:uLnTx/>
              <a:uFillTx/>
              <a:latin typeface="BIZ UDPゴシック" panose="020B0400000000000000" pitchFamily="50" charset="-128"/>
              <a:ea typeface="BIZ UDPゴシック" panose="020B0400000000000000" pitchFamily="50" charset="-128"/>
              <a:cs typeface="+mn-cs"/>
            </a:endParaRPr>
          </a:p>
          <a:p>
            <a:pPr marL="355600" marR="0" lvl="0" indent="-355600" algn="l" defTabSz="914400" rtl="0" eaLnBrk="1" fontAlgn="auto" latinLnBrk="0" hangingPunct="1">
              <a:lnSpc>
                <a:spcPct val="100000"/>
              </a:lnSpc>
              <a:spcBef>
                <a:spcPts val="1200"/>
              </a:spcBef>
              <a:spcAft>
                <a:spcPts val="0"/>
              </a:spcAft>
              <a:buClrTx/>
              <a:buSzTx/>
              <a:buFont typeface="Arial" pitchFamily="34" charset="0"/>
              <a:buNone/>
              <a:tabLst/>
              <a:defRPr/>
            </a:pPr>
            <a:r>
              <a:rPr kumimoji="1" lang="ja-JP" altLang="en-US" sz="2200" b="1" i="0" u="none" strike="noStrike" kern="1200" cap="none" spc="0" normalizeH="0" baseline="0" noProof="0" dirty="0">
                <a:ln>
                  <a:noFill/>
                </a:ln>
                <a:solidFill>
                  <a:srgbClr val="FFFFFF">
                    <a:lumMod val="65000"/>
                  </a:srgbClr>
                </a:solidFill>
                <a:effectLst/>
                <a:uLnTx/>
                <a:uFillTx/>
                <a:latin typeface="BIZ UDPゴシック" panose="020B0400000000000000" pitchFamily="50" charset="-128"/>
                <a:ea typeface="BIZ UDPゴシック" panose="020B0400000000000000" pitchFamily="50" charset="-128"/>
                <a:cs typeface="+mn-cs"/>
              </a:rPr>
              <a:t>ⓑ 認知機能障害と</a:t>
            </a:r>
            <a:r>
              <a:rPr kumimoji="1" lang="en-US" altLang="ja-JP" sz="2200" b="1" i="0" u="none" strike="noStrike" kern="1200" cap="none" spc="0" normalizeH="0" baseline="0" noProof="0" dirty="0">
                <a:ln>
                  <a:noFill/>
                </a:ln>
                <a:solidFill>
                  <a:srgbClr val="FFFFFF">
                    <a:lumMod val="65000"/>
                  </a:srgbClr>
                </a:solidFill>
                <a:effectLst/>
                <a:uLnTx/>
                <a:uFillTx/>
                <a:latin typeface="BIZ UDPゴシック" panose="020B0400000000000000" pitchFamily="50" charset="-128"/>
                <a:ea typeface="BIZ UDPゴシック" panose="020B0400000000000000" pitchFamily="50" charset="-128"/>
                <a:cs typeface="+mn-cs"/>
              </a:rPr>
              <a:t>BPSD</a:t>
            </a:r>
          </a:p>
          <a:p>
            <a:pPr marL="355600" marR="0" lvl="0" indent="-355600" algn="l" defTabSz="914400" rtl="0" eaLnBrk="1" fontAlgn="auto" latinLnBrk="0" hangingPunct="1">
              <a:lnSpc>
                <a:spcPct val="100000"/>
              </a:lnSpc>
              <a:spcBef>
                <a:spcPts val="1200"/>
              </a:spcBef>
              <a:spcAft>
                <a:spcPts val="0"/>
              </a:spcAft>
              <a:buClrTx/>
              <a:buSzTx/>
              <a:buFont typeface="Arial" pitchFamily="34" charset="0"/>
              <a:buNone/>
              <a:tabLst/>
              <a:defRPr/>
            </a:pPr>
            <a:r>
              <a:rPr kumimoji="1" lang="ja-JP" altLang="en-US" sz="2200" b="1" i="0" u="none" strike="noStrike" kern="1200" cap="none" spc="0" normalizeH="0" baseline="0" noProof="0" dirty="0">
                <a:ln>
                  <a:noFill/>
                </a:ln>
                <a:solidFill>
                  <a:schemeClr val="bg1">
                    <a:lumMod val="65000"/>
                  </a:schemeClr>
                </a:solidFill>
                <a:effectLst/>
                <a:uLnTx/>
                <a:uFillTx/>
                <a:latin typeface="BIZ UDPゴシック" panose="020B0400000000000000" pitchFamily="50" charset="-128"/>
                <a:ea typeface="BIZ UDPゴシック" panose="020B0400000000000000" pitchFamily="50" charset="-128"/>
                <a:cs typeface="+mn-cs"/>
              </a:rPr>
              <a:t>ⓒ 認知症と鑑別すべき他の疾患</a:t>
            </a:r>
            <a:endParaRPr kumimoji="1" lang="en-US" altLang="ja-JP" sz="2200" b="1" i="0" u="none" strike="noStrike" kern="1200" cap="none" spc="0" normalizeH="0" baseline="0" noProof="0" dirty="0">
              <a:ln>
                <a:noFill/>
              </a:ln>
              <a:solidFill>
                <a:schemeClr val="bg1">
                  <a:lumMod val="65000"/>
                </a:schemeClr>
              </a:solidFill>
              <a:effectLst/>
              <a:uLnTx/>
              <a:uFillTx/>
              <a:latin typeface="BIZ UDPゴシック" panose="020B0400000000000000" pitchFamily="50" charset="-128"/>
              <a:ea typeface="BIZ UDPゴシック" panose="020B0400000000000000" pitchFamily="50" charset="-128"/>
              <a:cs typeface="+mn-cs"/>
            </a:endParaRPr>
          </a:p>
          <a:p>
            <a:pPr marL="355600" marR="0" lvl="0" indent="-355600" algn="l" defTabSz="914400" rtl="0" eaLnBrk="1" fontAlgn="auto" latinLnBrk="0" hangingPunct="1">
              <a:lnSpc>
                <a:spcPct val="100000"/>
              </a:lnSpc>
              <a:spcBef>
                <a:spcPts val="1200"/>
              </a:spcBef>
              <a:spcAft>
                <a:spcPts val="0"/>
              </a:spcAft>
              <a:buClrTx/>
              <a:buSzTx/>
              <a:buFont typeface="Arial" pitchFamily="34" charset="0"/>
              <a:buNone/>
              <a:tabLst/>
              <a:defRPr/>
            </a:pPr>
            <a:r>
              <a:rPr kumimoji="1" lang="ja-JP" altLang="en-US" sz="2200" b="1" i="0" u="none" strike="noStrike" kern="1200" cap="none" spc="0" normalizeH="0" baseline="0" noProof="0" dirty="0">
                <a:ln>
                  <a:noFill/>
                </a:ln>
                <a:solidFill>
                  <a:schemeClr val="bg1">
                    <a:lumMod val="65000"/>
                  </a:schemeClr>
                </a:solidFill>
                <a:effectLst/>
                <a:uLnTx/>
                <a:uFillTx/>
                <a:latin typeface="BIZ UDPゴシック" panose="020B0400000000000000" pitchFamily="50" charset="-128"/>
                <a:ea typeface="BIZ UDPゴシック" panose="020B0400000000000000" pitchFamily="50" charset="-128"/>
                <a:cs typeface="+mn-cs"/>
              </a:rPr>
              <a:t>ⓓ せん妄の特徴や症状</a:t>
            </a:r>
            <a:endParaRPr kumimoji="1" lang="en-US" altLang="ja-JP" sz="2200" b="1" i="0" u="none" strike="noStrike" kern="1200" cap="none" spc="0" normalizeH="0" baseline="0" noProof="0" dirty="0">
              <a:ln>
                <a:noFill/>
              </a:ln>
              <a:solidFill>
                <a:schemeClr val="bg1">
                  <a:lumMod val="65000"/>
                </a:schemeClr>
              </a:solidFill>
              <a:effectLst/>
              <a:uLnTx/>
              <a:uFillTx/>
              <a:latin typeface="BIZ UDPゴシック" panose="020B0400000000000000" pitchFamily="50" charset="-128"/>
              <a:ea typeface="BIZ UDPゴシック" panose="020B0400000000000000" pitchFamily="50" charset="-128"/>
              <a:cs typeface="+mn-cs"/>
            </a:endParaRPr>
          </a:p>
          <a:p>
            <a:pPr marL="355600" marR="0" lvl="0" indent="-355600" algn="l" defTabSz="914400" rtl="0" eaLnBrk="1" fontAlgn="auto" latinLnBrk="0" hangingPunct="1">
              <a:lnSpc>
                <a:spcPct val="100000"/>
              </a:lnSpc>
              <a:spcBef>
                <a:spcPts val="1200"/>
              </a:spcBef>
              <a:spcAft>
                <a:spcPts val="0"/>
              </a:spcAft>
              <a:buClrTx/>
              <a:buSzTx/>
              <a:buFont typeface="Arial" pitchFamily="34" charset="0"/>
              <a:buNone/>
              <a:tabLst/>
              <a:defRPr/>
            </a:pPr>
            <a:r>
              <a:rPr kumimoji="1" lang="ja-JP" altLang="en-US" sz="2200" b="1" i="0" u="none" strike="noStrike" kern="1200" cap="none" spc="0" normalizeH="0" baseline="0" noProof="0" dirty="0">
                <a:ln>
                  <a:noFill/>
                </a:ln>
                <a:solidFill>
                  <a:schemeClr val="bg1">
                    <a:lumMod val="65000"/>
                  </a:schemeClr>
                </a:solidFill>
                <a:effectLst/>
                <a:uLnTx/>
                <a:uFillTx/>
                <a:latin typeface="BIZ UDPゴシック" panose="020B0400000000000000" pitchFamily="50" charset="-128"/>
                <a:ea typeface="BIZ UDPゴシック" panose="020B0400000000000000" pitchFamily="50" charset="-128"/>
                <a:cs typeface="+mn-cs"/>
              </a:rPr>
              <a:t>ⓔ 認知症の薬物療法と非薬物的対応</a:t>
            </a:r>
            <a:endParaRPr kumimoji="1" lang="en-US" altLang="ja-JP" sz="2200" b="1" i="0" u="none" strike="noStrike" kern="1200" cap="none" spc="0" normalizeH="0" baseline="0" noProof="0" dirty="0">
              <a:ln>
                <a:noFill/>
              </a:ln>
              <a:solidFill>
                <a:schemeClr val="bg1">
                  <a:lumMod val="65000"/>
                </a:schemeClr>
              </a:solidFill>
              <a:effectLst/>
              <a:uLnTx/>
              <a:uFillTx/>
              <a:latin typeface="BIZ UDPゴシック" panose="020B0400000000000000" pitchFamily="50" charset="-128"/>
              <a:ea typeface="BIZ UDPゴシック" panose="020B0400000000000000" pitchFamily="50" charset="-128"/>
              <a:cs typeface="+mn-cs"/>
            </a:endParaRPr>
          </a:p>
          <a:p>
            <a:pPr marL="355600" marR="0" lvl="0" indent="-355600" algn="l" defTabSz="914400" rtl="0" eaLnBrk="1" fontAlgn="auto" latinLnBrk="0" hangingPunct="1">
              <a:lnSpc>
                <a:spcPct val="100000"/>
              </a:lnSpc>
              <a:spcBef>
                <a:spcPts val="1200"/>
              </a:spcBef>
              <a:spcAft>
                <a:spcPts val="0"/>
              </a:spcAft>
              <a:buClrTx/>
              <a:buSzTx/>
              <a:buFont typeface="Arial" pitchFamily="34" charset="0"/>
              <a:buNone/>
              <a:tabLst/>
              <a:defRPr/>
            </a:pPr>
            <a:r>
              <a:rPr kumimoji="1" lang="ja-JP" altLang="en-US" sz="2200" b="1" i="0" u="none" strike="noStrike" kern="1200" cap="none" spc="0" normalizeH="0" baseline="0" noProof="0" dirty="0">
                <a:ln>
                  <a:noFill/>
                </a:ln>
                <a:solidFill>
                  <a:srgbClr val="FFFFFF">
                    <a:lumMod val="65000"/>
                  </a:srgbClr>
                </a:solidFill>
                <a:effectLst/>
                <a:uLnTx/>
                <a:uFillTx/>
                <a:latin typeface="BIZ UDPゴシック" panose="020B0400000000000000" pitchFamily="50" charset="-128"/>
                <a:ea typeface="BIZ UDPゴシック" panose="020B0400000000000000" pitchFamily="50" charset="-128"/>
                <a:cs typeface="+mn-cs"/>
              </a:rPr>
              <a:t>ⓕ 若年性認知症の特徴</a:t>
            </a:r>
            <a:endParaRPr kumimoji="1" lang="en-US" altLang="ja-JP" sz="2200" b="1" i="0" u="none" strike="noStrike" kern="1200" cap="none" spc="0" normalizeH="0" baseline="0" noProof="0" dirty="0">
              <a:ln>
                <a:noFill/>
              </a:ln>
              <a:solidFill>
                <a:srgbClr val="FFFFFF">
                  <a:lumMod val="65000"/>
                </a:srgbClr>
              </a:solidFill>
              <a:effectLst/>
              <a:uLnTx/>
              <a:uFillTx/>
              <a:latin typeface="BIZ UDPゴシック" panose="020B0400000000000000" pitchFamily="50" charset="-128"/>
              <a:ea typeface="BIZ UDPゴシック" panose="020B0400000000000000" pitchFamily="50" charset="-128"/>
              <a:cs typeface="+mn-cs"/>
            </a:endParaRPr>
          </a:p>
          <a:p>
            <a:pPr marL="355600" marR="0" lvl="0" indent="-355600" algn="l" defTabSz="914400" rtl="0" eaLnBrk="1" fontAlgn="auto" latinLnBrk="0" hangingPunct="1">
              <a:lnSpc>
                <a:spcPct val="100000"/>
              </a:lnSpc>
              <a:spcBef>
                <a:spcPts val="1200"/>
              </a:spcBef>
              <a:spcAft>
                <a:spcPts val="0"/>
              </a:spcAft>
              <a:buClrTx/>
              <a:buSzTx/>
              <a:buFont typeface="Arial" pitchFamily="34" charset="0"/>
              <a:buNone/>
              <a:tabLst/>
              <a:defRPr/>
            </a:pPr>
            <a:r>
              <a:rPr kumimoji="1" lang="ja-JP" altLang="en-US" sz="2200" b="1" i="0" u="none" strike="noStrike" kern="1200" cap="none" spc="0" normalizeH="0" baseline="0" noProof="0" dirty="0">
                <a:ln>
                  <a:noFill/>
                </a:ln>
                <a:solidFill>
                  <a:srgbClr val="6855BB"/>
                </a:solidFill>
                <a:effectLst/>
                <a:uLnTx/>
                <a:uFillTx/>
                <a:latin typeface="BIZ UDPゴシック" panose="020B0400000000000000" pitchFamily="50" charset="-128"/>
                <a:ea typeface="BIZ UDPゴシック" panose="020B0400000000000000" pitchFamily="50" charset="-128"/>
                <a:cs typeface="+mn-cs"/>
              </a:rPr>
              <a:t>ⓖ 認知症の重度化予防</a:t>
            </a:r>
          </a:p>
        </p:txBody>
      </p:sp>
      <p:sp>
        <p:nvSpPr>
          <p:cNvPr id="3" name="正方形/長方形 2">
            <a:extLst>
              <a:ext uri="{FF2B5EF4-FFF2-40B4-BE49-F238E27FC236}">
                <a16:creationId xmlns:a16="http://schemas.microsoft.com/office/drawing/2014/main" xmlns="" id="{DF174AA2-0999-A508-9AF4-DED3140A8143}"/>
              </a:ext>
            </a:extLst>
          </p:cNvPr>
          <p:cNvSpPr/>
          <p:nvPr/>
        </p:nvSpPr>
        <p:spPr>
          <a:xfrm>
            <a:off x="1407694" y="1443789"/>
            <a:ext cx="6328611" cy="503179"/>
          </a:xfrm>
          <a:prstGeom prst="rect">
            <a:avLst/>
          </a:prstGeom>
          <a:noFill/>
          <a:ln w="38100">
            <a:solidFill>
              <a:srgbClr val="6855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ts val="2800"/>
              </a:lnSpc>
              <a:spcBef>
                <a:spcPct val="0"/>
              </a:spcBef>
              <a:spcAft>
                <a:spcPct val="0"/>
              </a:spcAft>
              <a:buClrTx/>
              <a:buSzTx/>
              <a:buFontTx/>
              <a:buNone/>
              <a:tabLst/>
              <a:defRPr/>
            </a:pPr>
            <a:r>
              <a:rPr kumimoji="1" lang="ja-JP" altLang="en-US" sz="2600" b="1" i="0" u="none" strike="noStrike" kern="0" cap="none" spc="0" normalizeH="0" baseline="0" noProof="0" dirty="0">
                <a:ln>
                  <a:noFill/>
                </a:ln>
                <a:solidFill>
                  <a:srgbClr val="6855BB"/>
                </a:solidFill>
                <a:effectLst/>
                <a:uLnTx/>
                <a:uFillTx/>
                <a:latin typeface="BIZ UDPゴシック" panose="020B0400000000000000" pitchFamily="50" charset="-128"/>
                <a:ea typeface="BIZ UDPゴシック" panose="020B0400000000000000" pitchFamily="50" charset="-128"/>
                <a:cs typeface="Meiryo UI" pitchFamily="50" charset="-128"/>
              </a:rPr>
              <a:t>❷ 認知症の病態論</a:t>
            </a:r>
          </a:p>
        </p:txBody>
      </p:sp>
    </p:spTree>
    <p:extLst>
      <p:ext uri="{BB962C8B-B14F-4D97-AF65-F5344CB8AC3E}">
        <p14:creationId xmlns:p14="http://schemas.microsoft.com/office/powerpoint/2010/main" val="60004618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四角形: 角を丸くする 11">
            <a:extLst>
              <a:ext uri="{FF2B5EF4-FFF2-40B4-BE49-F238E27FC236}">
                <a16:creationId xmlns:a16="http://schemas.microsoft.com/office/drawing/2014/main" xmlns="" id="{4A76418A-E05A-4556-AED0-939C18282399}"/>
              </a:ext>
            </a:extLst>
          </p:cNvPr>
          <p:cNvSpPr/>
          <p:nvPr/>
        </p:nvSpPr>
        <p:spPr bwMode="auto">
          <a:xfrm>
            <a:off x="457663" y="2747590"/>
            <a:ext cx="7919001" cy="459990"/>
          </a:xfrm>
          <a:prstGeom prst="roundRect">
            <a:avLst>
              <a:gd name="adj" fmla="val 50000"/>
            </a:avLst>
          </a:prstGeom>
          <a:solidFill>
            <a:srgbClr val="6B58BC">
              <a:alpha val="30196"/>
            </a:srgb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ＭＳ Ｐゴシック" pitchFamily="50" charset="-128"/>
              <a:cs typeface="+mn-cs"/>
            </a:endParaRPr>
          </a:p>
        </p:txBody>
      </p:sp>
      <p:sp>
        <p:nvSpPr>
          <p:cNvPr id="22" name="四角形: 角を丸くする 11">
            <a:extLst>
              <a:ext uri="{FF2B5EF4-FFF2-40B4-BE49-F238E27FC236}">
                <a16:creationId xmlns:a16="http://schemas.microsoft.com/office/drawing/2014/main" xmlns="" id="{4A76418A-E05A-4556-AED0-939C18282399}"/>
              </a:ext>
            </a:extLst>
          </p:cNvPr>
          <p:cNvSpPr/>
          <p:nvPr/>
        </p:nvSpPr>
        <p:spPr bwMode="auto">
          <a:xfrm>
            <a:off x="469152" y="4453194"/>
            <a:ext cx="7919001" cy="623133"/>
          </a:xfrm>
          <a:prstGeom prst="roundRect">
            <a:avLst>
              <a:gd name="adj" fmla="val 50000"/>
            </a:avLst>
          </a:prstGeom>
          <a:solidFill>
            <a:srgbClr val="6B58BC"/>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ＭＳ Ｐゴシック" pitchFamily="50" charset="-128"/>
              <a:cs typeface="+mn-cs"/>
            </a:endParaRPr>
          </a:p>
        </p:txBody>
      </p:sp>
      <p:sp>
        <p:nvSpPr>
          <p:cNvPr id="12" name="四角形: 角を丸くする 11">
            <a:extLst>
              <a:ext uri="{FF2B5EF4-FFF2-40B4-BE49-F238E27FC236}">
                <a16:creationId xmlns:a16="http://schemas.microsoft.com/office/drawing/2014/main" xmlns="" id="{4A76418A-E05A-4556-AED0-939C18282399}"/>
              </a:ext>
            </a:extLst>
          </p:cNvPr>
          <p:cNvSpPr/>
          <p:nvPr/>
        </p:nvSpPr>
        <p:spPr bwMode="auto">
          <a:xfrm>
            <a:off x="419781" y="1275189"/>
            <a:ext cx="7919001" cy="459990"/>
          </a:xfrm>
          <a:prstGeom prst="roundRect">
            <a:avLst>
              <a:gd name="adj" fmla="val 50000"/>
            </a:avLst>
          </a:prstGeom>
          <a:solidFill>
            <a:srgbClr val="6B58BC">
              <a:alpha val="30196"/>
            </a:srgb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ＭＳ Ｐゴシック" pitchFamily="50" charset="-128"/>
              <a:cs typeface="+mn-cs"/>
            </a:endParaRPr>
          </a:p>
        </p:txBody>
      </p:sp>
      <p:sp>
        <p:nvSpPr>
          <p:cNvPr id="11" name="テキスト ボックス 10">
            <a:extLst>
              <a:ext uri="{FF2B5EF4-FFF2-40B4-BE49-F238E27FC236}">
                <a16:creationId xmlns:a16="http://schemas.microsoft.com/office/drawing/2014/main" xmlns="" id="{5F23E08F-2521-460C-8BD5-C77DA659A13B}"/>
              </a:ext>
            </a:extLst>
          </p:cNvPr>
          <p:cNvSpPr txBox="1"/>
          <p:nvPr/>
        </p:nvSpPr>
        <p:spPr>
          <a:xfrm>
            <a:off x="1097538" y="5142581"/>
            <a:ext cx="7848952" cy="1431161"/>
          </a:xfrm>
          <a:prstGeom prst="rect">
            <a:avLst/>
          </a:prstGeom>
          <a:noFill/>
        </p:spPr>
        <p:txBody>
          <a:bodyPr wrap="square">
            <a:spAutoFit/>
          </a:bodyPr>
          <a:lstStyle/>
          <a:p>
            <a:pPr marL="361950" marR="0" lvl="0" indent="-361950" algn="l" defTabSz="914400" rtl="0" eaLnBrk="0" fontAlgn="base" latinLnBrk="0" hangingPunct="0">
              <a:lnSpc>
                <a:spcPct val="100000"/>
              </a:lnSpc>
              <a:spcBef>
                <a:spcPts val="600"/>
              </a:spcBef>
              <a:spcAft>
                <a:spcPct val="0"/>
              </a:spcAft>
              <a:buClrTx/>
              <a:buSzTx/>
              <a:buFontTx/>
              <a:buNone/>
              <a:tabLst/>
              <a:defRPr/>
            </a:pPr>
            <a:r>
              <a:rPr kumimoji="1" lang="ja-JP" altLang="en-US" sz="1800" b="1" i="0" u="none" strike="noStrike" kern="1200" cap="none" spc="0" normalizeH="0" baseline="0" noProof="0" dirty="0">
                <a:ln>
                  <a:noFill/>
                </a:ln>
                <a:solidFill>
                  <a:srgbClr val="6B58BC"/>
                </a:solidFill>
                <a:effectLst/>
                <a:uLnTx/>
                <a:uFillTx/>
                <a:latin typeface="BIZ UDPゴシック" panose="020B0400000000000000" pitchFamily="50" charset="-128"/>
                <a:ea typeface="BIZ UDPゴシック" panose="020B0400000000000000" pitchFamily="50" charset="-128"/>
                <a:cs typeface="+mn-cs"/>
              </a:rPr>
              <a:t>〇 適切な治療やリハビリテーションの継続による進行予防</a:t>
            </a:r>
            <a:endParaRPr kumimoji="1" lang="en-US" altLang="ja-JP" sz="1800" b="1" i="0" u="none" strike="noStrike" kern="1200" cap="none" spc="0" normalizeH="0" baseline="0" noProof="0" dirty="0">
              <a:ln>
                <a:noFill/>
              </a:ln>
              <a:solidFill>
                <a:srgbClr val="6B58BC"/>
              </a:solidFill>
              <a:effectLst/>
              <a:uLnTx/>
              <a:uFillTx/>
              <a:latin typeface="BIZ UDPゴシック" panose="020B0400000000000000" pitchFamily="50" charset="-128"/>
              <a:ea typeface="BIZ UDPゴシック" panose="020B0400000000000000" pitchFamily="50" charset="-128"/>
              <a:cs typeface="+mn-cs"/>
            </a:endParaRPr>
          </a:p>
          <a:p>
            <a:pPr marL="361950" marR="0" lvl="0" indent="-361950" algn="l" defTabSz="914400" rtl="0" eaLnBrk="0" fontAlgn="base" latinLnBrk="0" hangingPunct="0">
              <a:lnSpc>
                <a:spcPct val="100000"/>
              </a:lnSpc>
              <a:spcBef>
                <a:spcPts val="600"/>
              </a:spcBef>
              <a:spcAft>
                <a:spcPct val="0"/>
              </a:spcAft>
              <a:buClrTx/>
              <a:buSzTx/>
              <a:buFontTx/>
              <a:buNone/>
              <a:tabLst/>
              <a:defRPr/>
            </a:pPr>
            <a:r>
              <a:rPr kumimoji="1" lang="ja-JP" altLang="en-US" sz="1800" b="1" i="0" u="none" strike="noStrike" kern="1200" cap="none" spc="0" normalizeH="0" baseline="0" noProof="0" dirty="0">
                <a:ln>
                  <a:noFill/>
                </a:ln>
                <a:solidFill>
                  <a:srgbClr val="6B58BC"/>
                </a:solidFill>
                <a:effectLst/>
                <a:uLnTx/>
                <a:uFillTx/>
                <a:latin typeface="BIZ UDPゴシック" panose="020B0400000000000000" pitchFamily="50" charset="-128"/>
                <a:ea typeface="BIZ UDPゴシック" panose="020B0400000000000000" pitchFamily="50" charset="-128"/>
                <a:cs typeface="+mn-cs"/>
              </a:rPr>
              <a:t>〇 生活機能の維持                   〇 行動・心理症状の予防と緩和　</a:t>
            </a:r>
            <a:endParaRPr kumimoji="1" lang="en-US" altLang="ja-JP" sz="1800" b="1" i="0" u="none" strike="noStrike" kern="1200" cap="none" spc="0" normalizeH="0" baseline="0" noProof="0" dirty="0">
              <a:ln>
                <a:noFill/>
              </a:ln>
              <a:solidFill>
                <a:srgbClr val="6B58BC"/>
              </a:solidFill>
              <a:effectLst/>
              <a:uLnTx/>
              <a:uFillTx/>
              <a:latin typeface="BIZ UDPゴシック" panose="020B0400000000000000" pitchFamily="50" charset="-128"/>
              <a:ea typeface="BIZ UDPゴシック" panose="020B0400000000000000" pitchFamily="50" charset="-128"/>
              <a:cs typeface="+mn-cs"/>
            </a:endParaRPr>
          </a:p>
          <a:p>
            <a:pPr marL="361950" marR="0" lvl="0" indent="-361950" algn="l" defTabSz="914400" rtl="0" eaLnBrk="0" fontAlgn="base" latinLnBrk="0" hangingPunct="0">
              <a:lnSpc>
                <a:spcPct val="100000"/>
              </a:lnSpc>
              <a:spcBef>
                <a:spcPts val="600"/>
              </a:spcBef>
              <a:spcAft>
                <a:spcPct val="0"/>
              </a:spcAft>
              <a:buClrTx/>
              <a:buSzTx/>
              <a:buFontTx/>
              <a:buNone/>
              <a:tabLst/>
              <a:defRPr/>
            </a:pPr>
            <a:r>
              <a:rPr kumimoji="1" lang="ja-JP" altLang="en-US" sz="1800" b="1" i="0" u="none" strike="noStrike" kern="1200" cap="none" spc="0" normalizeH="0" baseline="0" noProof="0" dirty="0">
                <a:ln>
                  <a:noFill/>
                </a:ln>
                <a:solidFill>
                  <a:srgbClr val="6B58BC"/>
                </a:solidFill>
                <a:effectLst/>
                <a:uLnTx/>
                <a:uFillTx/>
                <a:latin typeface="BIZ UDPゴシック" panose="020B0400000000000000" pitchFamily="50" charset="-128"/>
                <a:ea typeface="BIZ UDPゴシック" panose="020B0400000000000000" pitchFamily="50" charset="-128"/>
                <a:cs typeface="+mn-cs"/>
              </a:rPr>
              <a:t>〇 身体合併症への適切な対応    〇 本人視点のケアと不安の除去</a:t>
            </a:r>
            <a:endParaRPr kumimoji="1" lang="en-US" altLang="ja-JP" sz="1800" b="1" i="0" u="none" strike="noStrike" kern="1200" cap="none" spc="0" normalizeH="0" baseline="0" noProof="0" dirty="0">
              <a:ln>
                <a:noFill/>
              </a:ln>
              <a:solidFill>
                <a:srgbClr val="6B58BC"/>
              </a:solidFill>
              <a:effectLst/>
              <a:uLnTx/>
              <a:uFillTx/>
              <a:latin typeface="BIZ UDPゴシック" panose="020B0400000000000000" pitchFamily="50" charset="-128"/>
              <a:ea typeface="BIZ UDPゴシック" panose="020B0400000000000000" pitchFamily="50" charset="-128"/>
              <a:cs typeface="+mn-cs"/>
            </a:endParaRPr>
          </a:p>
          <a:p>
            <a:pPr marL="361950" marR="0" lvl="0" indent="-361950" algn="l" defTabSz="914400" rtl="0" eaLnBrk="0" fontAlgn="base" latinLnBrk="0" hangingPunct="0">
              <a:lnSpc>
                <a:spcPct val="100000"/>
              </a:lnSpc>
              <a:spcBef>
                <a:spcPts val="600"/>
              </a:spcBef>
              <a:spcAft>
                <a:spcPct val="0"/>
              </a:spcAft>
              <a:buClrTx/>
              <a:buSzTx/>
              <a:buFontTx/>
              <a:buNone/>
              <a:tabLst/>
              <a:defRPr/>
            </a:pPr>
            <a:r>
              <a:rPr kumimoji="1" lang="ja-JP" altLang="en-US" sz="1800" b="1" i="0" u="none" strike="noStrike" kern="1200" cap="none" spc="0" normalizeH="0" baseline="0" noProof="0" dirty="0">
                <a:ln>
                  <a:noFill/>
                </a:ln>
                <a:solidFill>
                  <a:srgbClr val="6B58BC"/>
                </a:solidFill>
                <a:effectLst/>
                <a:uLnTx/>
                <a:uFillTx/>
                <a:latin typeface="BIZ UDPゴシック" panose="020B0400000000000000" pitchFamily="50" charset="-128"/>
                <a:ea typeface="BIZ UDPゴシック" panose="020B0400000000000000" pitchFamily="50" charset="-128"/>
                <a:cs typeface="+mn-cs"/>
              </a:rPr>
              <a:t>〇 安心・安全な生活の確保</a:t>
            </a:r>
          </a:p>
        </p:txBody>
      </p:sp>
      <p:sp>
        <p:nvSpPr>
          <p:cNvPr id="15" name="テキスト ボックス 14">
            <a:extLst>
              <a:ext uri="{FF2B5EF4-FFF2-40B4-BE49-F238E27FC236}">
                <a16:creationId xmlns:a16="http://schemas.microsoft.com/office/drawing/2014/main" xmlns="" id="{70EFC49D-FE5B-40A6-BF91-AA822DB46348}"/>
              </a:ext>
            </a:extLst>
          </p:cNvPr>
          <p:cNvSpPr txBox="1"/>
          <p:nvPr/>
        </p:nvSpPr>
        <p:spPr>
          <a:xfrm>
            <a:off x="795837" y="1313159"/>
            <a:ext cx="7919001" cy="3677930"/>
          </a:xfrm>
          <a:prstGeom prst="rect">
            <a:avLst/>
          </a:prstGeom>
          <a:noFill/>
        </p:spPr>
        <p:txBody>
          <a:bodyPr wrap="square">
            <a:spAutoFit/>
          </a:bodyPr>
          <a:lstStyle/>
          <a:p>
            <a:pPr marL="1612900" marR="0" lvl="0" indent="-1612900" algn="l" defTabSz="914400" rtl="0" eaLnBrk="0" fontAlgn="base" latinLnBrk="0" hangingPunct="0">
              <a:lnSpc>
                <a:spcPct val="100000"/>
              </a:lnSpc>
              <a:spcBef>
                <a:spcPts val="7800"/>
              </a:spcBef>
              <a:spcAft>
                <a:spcPct val="0"/>
              </a:spcAft>
              <a:buClrTx/>
              <a:buSzTx/>
              <a:buFontTx/>
              <a:buNone/>
              <a:tabLst/>
              <a:defRPr/>
            </a:pPr>
            <a:r>
              <a:rPr kumimoji="1" lang="ja-JP" altLang="en-US" sz="20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一次予防 （認知症の発症遅延や発症リスク低減）</a:t>
            </a:r>
            <a:endParaRPr kumimoji="1" lang="en-US" altLang="ja-JP" sz="20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1612900" marR="0" lvl="0" indent="-1612900" algn="l" defTabSz="914400" rtl="0" eaLnBrk="0" fontAlgn="base" latinLnBrk="0" hangingPunct="0">
              <a:lnSpc>
                <a:spcPct val="100000"/>
              </a:lnSpc>
              <a:spcBef>
                <a:spcPts val="9000"/>
              </a:spcBef>
              <a:spcAft>
                <a:spcPct val="0"/>
              </a:spcAft>
              <a:buClrTx/>
              <a:buSzTx/>
              <a:buFontTx/>
              <a:buNone/>
              <a:tabLst/>
              <a:defRPr/>
            </a:pPr>
            <a:r>
              <a:rPr kumimoji="1" lang="ja-JP" altLang="en-US" sz="20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二次予防 （早期発見・早期対応）</a:t>
            </a:r>
          </a:p>
          <a:p>
            <a:pPr marL="1612900" marR="0" lvl="0" indent="-1612900" algn="l" defTabSz="914400" rtl="0" eaLnBrk="0" fontAlgn="base" latinLnBrk="0" hangingPunct="0">
              <a:lnSpc>
                <a:spcPct val="100000"/>
              </a:lnSpc>
              <a:spcBef>
                <a:spcPts val="11400"/>
              </a:spcBef>
              <a:spcAft>
                <a:spcPct val="0"/>
              </a:spcAft>
              <a:buClrTx/>
              <a:buSzTx/>
              <a:buFontTx/>
              <a:buNone/>
              <a:tabLst/>
              <a:defRPr/>
            </a:pPr>
            <a:r>
              <a:rPr kumimoji="1" lang="ja-JP" altLang="en-US" sz="24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三次予防 （認知症の進行の予防と進行遅延）</a:t>
            </a:r>
            <a:endParaRPr kumimoji="1" lang="en-US" altLang="ja-JP" sz="24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endParaRPr>
          </a:p>
        </p:txBody>
      </p:sp>
      <p:sp>
        <p:nvSpPr>
          <p:cNvPr id="21" name="テキスト ボックス 20">
            <a:extLst>
              <a:ext uri="{FF2B5EF4-FFF2-40B4-BE49-F238E27FC236}">
                <a16:creationId xmlns:a16="http://schemas.microsoft.com/office/drawing/2014/main" xmlns="" id="{3F87F782-2A8D-44B6-9BCC-33096984677B}"/>
              </a:ext>
            </a:extLst>
          </p:cNvPr>
          <p:cNvSpPr txBox="1"/>
          <p:nvPr/>
        </p:nvSpPr>
        <p:spPr>
          <a:xfrm>
            <a:off x="1097538" y="1830689"/>
            <a:ext cx="7437989" cy="661720"/>
          </a:xfrm>
          <a:prstGeom prst="rect">
            <a:avLst/>
          </a:prstGeom>
          <a:noFill/>
        </p:spPr>
        <p:txBody>
          <a:bodyPr wrap="square">
            <a:spAutoFit/>
          </a:bodyPr>
          <a:lstStyle/>
          <a:p>
            <a:pPr marL="361950" marR="0" lvl="0" indent="-361950" algn="l" defTabSz="914400" rtl="0" eaLnBrk="0" fontAlgn="base" latinLnBrk="0" hangingPunct="0">
              <a:lnSpc>
                <a:spcPct val="100000"/>
              </a:lnSpc>
              <a:spcBef>
                <a:spcPts val="600"/>
              </a:spcBef>
              <a:spcAft>
                <a:spcPct val="0"/>
              </a:spcAft>
              <a:buClrTx/>
              <a:buSzTx/>
              <a:buFontTx/>
              <a:buNone/>
              <a:tabLst/>
              <a:defRPr/>
            </a:pPr>
            <a:r>
              <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〇 運動不足の改善    〇 生活習慣病の予防  　〇社会的孤立の解消</a:t>
            </a:r>
            <a:endPar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361950" marR="0" lvl="0" indent="-361950" algn="l" defTabSz="914400" rtl="0" eaLnBrk="0" fontAlgn="base" latinLnBrk="0" hangingPunct="0">
              <a:lnSpc>
                <a:spcPct val="100000"/>
              </a:lnSpc>
              <a:spcBef>
                <a:spcPts val="600"/>
              </a:spcBef>
              <a:spcAft>
                <a:spcPct val="0"/>
              </a:spcAft>
              <a:buClrTx/>
              <a:buSzTx/>
              <a:buFontTx/>
              <a:buNone/>
              <a:tabLst/>
              <a:defRPr/>
            </a:pPr>
            <a:r>
              <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〇 役割の保持　      　〇 介護予防事業や健康増進事業の活用</a:t>
            </a:r>
          </a:p>
        </p:txBody>
      </p:sp>
      <p:sp>
        <p:nvSpPr>
          <p:cNvPr id="23" name="テキスト ボックス 22">
            <a:extLst>
              <a:ext uri="{FF2B5EF4-FFF2-40B4-BE49-F238E27FC236}">
                <a16:creationId xmlns:a16="http://schemas.microsoft.com/office/drawing/2014/main" xmlns="" id="{86DA9598-FB55-44D0-9993-8FBF44C1E134}"/>
              </a:ext>
            </a:extLst>
          </p:cNvPr>
          <p:cNvSpPr txBox="1"/>
          <p:nvPr/>
        </p:nvSpPr>
        <p:spPr>
          <a:xfrm>
            <a:off x="1097538" y="3266981"/>
            <a:ext cx="7437989" cy="984885"/>
          </a:xfrm>
          <a:prstGeom prst="rect">
            <a:avLst/>
          </a:prstGeom>
          <a:noFill/>
        </p:spPr>
        <p:txBody>
          <a:bodyPr wrap="square">
            <a:spAutoFit/>
          </a:bodyPr>
          <a:lstStyle/>
          <a:p>
            <a:pPr marL="361950" marR="0" lvl="0" indent="-361950" algn="l" defTabSz="914400" rtl="0" eaLnBrk="0" fontAlgn="base" latinLnBrk="0" hangingPunct="0">
              <a:lnSpc>
                <a:spcPct val="100000"/>
              </a:lnSpc>
              <a:spcBef>
                <a:spcPts val="600"/>
              </a:spcBef>
              <a:spcAft>
                <a:spcPct val="0"/>
              </a:spcAft>
              <a:buClrTx/>
              <a:buSzTx/>
              <a:buFontTx/>
              <a:buNone/>
              <a:tabLst/>
              <a:defRPr/>
            </a:pPr>
            <a:r>
              <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〇 かかりつけ医、歯科医、薬剤師、保健師、管理栄養士等による健康相談</a:t>
            </a:r>
            <a:endPar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361950" marR="0" lvl="0" indent="-361950" algn="l" defTabSz="914400" rtl="0" eaLnBrk="0" fontAlgn="base" latinLnBrk="0" hangingPunct="0">
              <a:lnSpc>
                <a:spcPct val="100000"/>
              </a:lnSpc>
              <a:spcBef>
                <a:spcPts val="600"/>
              </a:spcBef>
              <a:spcAft>
                <a:spcPct val="0"/>
              </a:spcAft>
              <a:buClrTx/>
              <a:buSzTx/>
              <a:buFontTx/>
              <a:buNone/>
              <a:tabLst/>
              <a:defRPr/>
            </a:pPr>
            <a:r>
              <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〇 本人や介護者、医療従事者による気づきからの適切な診断と治療の導入</a:t>
            </a:r>
            <a:endPar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361950" marR="0" lvl="0" indent="-361950" algn="l" defTabSz="914400" rtl="0" eaLnBrk="0" fontAlgn="base" latinLnBrk="0" hangingPunct="0">
              <a:lnSpc>
                <a:spcPct val="100000"/>
              </a:lnSpc>
              <a:spcBef>
                <a:spcPts val="600"/>
              </a:spcBef>
              <a:spcAft>
                <a:spcPct val="0"/>
              </a:spcAft>
              <a:buClrTx/>
              <a:buSzTx/>
              <a:buFontTx/>
              <a:buNone/>
              <a:tabLst/>
              <a:defRPr/>
            </a:pPr>
            <a:r>
              <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〇 認知症初期集中支援チームや地域包括支援センターなどによる介入</a:t>
            </a:r>
          </a:p>
        </p:txBody>
      </p:sp>
      <p:sp>
        <p:nvSpPr>
          <p:cNvPr id="3" name="正方形/長方形 2">
            <a:extLst>
              <a:ext uri="{FF2B5EF4-FFF2-40B4-BE49-F238E27FC236}">
                <a16:creationId xmlns:a16="http://schemas.microsoft.com/office/drawing/2014/main" xmlns="" id="{CA79A6C3-14FA-629A-0DBD-FFB369E62221}"/>
              </a:ext>
            </a:extLst>
          </p:cNvPr>
          <p:cNvSpPr/>
          <p:nvPr/>
        </p:nvSpPr>
        <p:spPr>
          <a:xfrm>
            <a:off x="0" y="2876"/>
            <a:ext cx="9144000" cy="688756"/>
          </a:xfrm>
          <a:prstGeom prst="rect">
            <a:avLst/>
          </a:prstGeom>
          <a:solidFill>
            <a:srgbClr val="6B5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3000" b="1" i="0" u="none" strike="noStrike" kern="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認知症の予防の考え方</a:t>
            </a:r>
            <a:endParaRPr kumimoji="1" lang="ja-JP" altLang="en-US" sz="3000" b="0" i="0" u="none" strike="noStrike" kern="120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cs typeface="+mn-cs"/>
            </a:endParaRPr>
          </a:p>
        </p:txBody>
      </p:sp>
      <p:sp>
        <p:nvSpPr>
          <p:cNvPr id="2" name="テキスト ボックス 1">
            <a:extLst>
              <a:ext uri="{FF2B5EF4-FFF2-40B4-BE49-F238E27FC236}">
                <a16:creationId xmlns:a16="http://schemas.microsoft.com/office/drawing/2014/main" xmlns="" id="{310ADA64-213E-E5CA-AFF7-B755A8BFCC7B}"/>
              </a:ext>
            </a:extLst>
          </p:cNvPr>
          <p:cNvSpPr txBox="1"/>
          <p:nvPr/>
        </p:nvSpPr>
        <p:spPr>
          <a:xfrm>
            <a:off x="0" y="691632"/>
            <a:ext cx="1298864" cy="307777"/>
          </a:xfrm>
          <a:prstGeom prst="rect">
            <a:avLst/>
          </a:prstGeom>
          <a:noFill/>
        </p:spPr>
        <p:txBody>
          <a:bodyPr wrap="square" rtlCol="0" anchor="ctr" anchorCtr="0">
            <a:noAutofit/>
          </a:bodyPr>
          <a:lstStyle/>
          <a:p>
            <a:r>
              <a:rPr kumimoji="1" lang="en-US" altLang="ja-JP" sz="1400" dirty="0">
                <a:latin typeface="Yu Gothic UI Semibold" panose="020B0700000000000000" pitchFamily="50" charset="-128"/>
                <a:ea typeface="Yu Gothic UI Semibold" panose="020B0700000000000000" pitchFamily="50" charset="-128"/>
              </a:rPr>
              <a:t>【</a:t>
            </a:r>
            <a:r>
              <a:rPr kumimoji="1" lang="ja-JP" altLang="en-US" sz="1400" dirty="0">
                <a:latin typeface="Yu Gothic UI Semibold" panose="020B0700000000000000" pitchFamily="50" charset="-128"/>
                <a:ea typeface="Yu Gothic UI Semibold" panose="020B0700000000000000" pitchFamily="50" charset="-128"/>
              </a:rPr>
              <a:t>知識 </a:t>
            </a:r>
            <a:r>
              <a:rPr lang="en-US" altLang="ja-JP" sz="1400" b="1" dirty="0">
                <a:latin typeface="Century Gothic" panose="020B0502020202020204" pitchFamily="34" charset="0"/>
                <a:ea typeface="Yu Gothic UI Semibold" panose="020B0700000000000000" pitchFamily="50" charset="-128"/>
              </a:rPr>
              <a:t>-92</a:t>
            </a:r>
            <a:r>
              <a:rPr lang="en-US" altLang="ja-JP" sz="1400" dirty="0">
                <a:latin typeface="Yu Gothic UI Semibold" panose="020B0700000000000000" pitchFamily="50" charset="-128"/>
                <a:ea typeface="Yu Gothic UI Semibold" panose="020B0700000000000000" pitchFamily="50" charset="-128"/>
              </a:rPr>
              <a:t>】</a:t>
            </a:r>
            <a:endParaRPr kumimoji="1" lang="ja-JP" altLang="en-US" sz="1400" dirty="0">
              <a:latin typeface="Yu Gothic UI Semibold" panose="020B0700000000000000" pitchFamily="50" charset="-128"/>
              <a:ea typeface="Yu Gothic UI Semibold" panose="020B0700000000000000" pitchFamily="50" charset="-128"/>
            </a:endParaRPr>
          </a:p>
        </p:txBody>
      </p:sp>
    </p:spTree>
    <p:extLst>
      <p:ext uri="{BB962C8B-B14F-4D97-AF65-F5344CB8AC3E}">
        <p14:creationId xmlns:p14="http://schemas.microsoft.com/office/powerpoint/2010/main" val="455072784"/>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bg>
      <p:bgPr>
        <a:solidFill>
          <a:srgbClr val="E5E0EC"/>
        </a:solidFill>
        <a:effectLst/>
      </p:bgPr>
    </p:bg>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xmlns="" id="{83D50C10-2864-FA57-9E75-2B26FA8152B1}"/>
              </a:ext>
            </a:extLst>
          </p:cNvPr>
          <p:cNvSpPr/>
          <p:nvPr/>
        </p:nvSpPr>
        <p:spPr>
          <a:xfrm>
            <a:off x="0" y="1448218"/>
            <a:ext cx="9144000" cy="688756"/>
          </a:xfrm>
          <a:prstGeom prst="rect">
            <a:avLst/>
          </a:prstGeom>
          <a:solidFill>
            <a:srgbClr val="6B5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3000" b="1" i="0" u="none" strike="noStrike" kern="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認知症に関する知識</a:t>
            </a:r>
            <a:endParaRPr kumimoji="1" lang="ja-JP" altLang="en-US" sz="3000" b="0"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endParaRPr>
          </a:p>
        </p:txBody>
      </p:sp>
      <p:sp>
        <p:nvSpPr>
          <p:cNvPr id="4" name="コンテンツ プレースホルダー 2">
            <a:extLst>
              <a:ext uri="{FF2B5EF4-FFF2-40B4-BE49-F238E27FC236}">
                <a16:creationId xmlns:a16="http://schemas.microsoft.com/office/drawing/2014/main" xmlns="" id="{B3C76EE6-CC75-4B65-9AEB-90A615B2072D}"/>
              </a:ext>
            </a:extLst>
          </p:cNvPr>
          <p:cNvSpPr txBox="1">
            <a:spLocks/>
          </p:cNvSpPr>
          <p:nvPr/>
        </p:nvSpPr>
        <p:spPr>
          <a:xfrm>
            <a:off x="2655277" y="2893112"/>
            <a:ext cx="4562875" cy="228099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3000"/>
              </a:spcBef>
              <a:spcAft>
                <a:spcPts val="0"/>
              </a:spcAft>
              <a:buClrTx/>
              <a:buSzTx/>
              <a:buFont typeface="Arial" pitchFamily="34" charset="0"/>
              <a:buNone/>
              <a:tabLst/>
              <a:defRPr/>
            </a:pPr>
            <a:r>
              <a:rPr kumimoji="1" lang="ja-JP" altLang="en-US" sz="2800" b="1" i="0" u="none" strike="noStrike" kern="1200" cap="none" spc="0" normalizeH="0" baseline="0" noProof="0" dirty="0">
                <a:ln>
                  <a:noFill/>
                </a:ln>
                <a:solidFill>
                  <a:schemeClr val="bg1">
                    <a:lumMod val="65000"/>
                  </a:schemeClr>
                </a:solidFill>
                <a:effectLst/>
                <a:uLnTx/>
                <a:uFillTx/>
                <a:latin typeface="BIZ UDPゴシック" panose="020B0400000000000000" pitchFamily="50" charset="-128"/>
                <a:ea typeface="BIZ UDPゴシック" panose="020B0400000000000000" pitchFamily="50" charset="-128"/>
                <a:cs typeface="+mn-cs"/>
              </a:rPr>
              <a:t>①意義と役割</a:t>
            </a:r>
          </a:p>
          <a:p>
            <a:pPr marL="355600" marR="0" lvl="0" indent="-355600" algn="l" defTabSz="914400" rtl="0" eaLnBrk="1" fontAlgn="auto" latinLnBrk="0" hangingPunct="1">
              <a:lnSpc>
                <a:spcPct val="100000"/>
              </a:lnSpc>
              <a:spcBef>
                <a:spcPts val="3000"/>
              </a:spcBef>
              <a:spcAft>
                <a:spcPts val="0"/>
              </a:spcAft>
              <a:buClrTx/>
              <a:buSzTx/>
              <a:buFont typeface="Arial" pitchFamily="34" charset="0"/>
              <a:buNone/>
              <a:tabLst/>
              <a:defRPr/>
            </a:pPr>
            <a:r>
              <a:rPr kumimoji="1" lang="ja-JP" altLang="en-US" sz="2800" b="1" i="0" u="none" strike="noStrike" kern="1200" cap="none" spc="0" normalizeH="0" baseline="0" noProof="0" dirty="0">
                <a:ln>
                  <a:noFill/>
                </a:ln>
                <a:solidFill>
                  <a:schemeClr val="bg1">
                    <a:lumMod val="65000"/>
                  </a:schemeClr>
                </a:solidFill>
                <a:effectLst/>
                <a:uLnTx/>
                <a:uFillTx/>
                <a:latin typeface="BIZ UDPゴシック" panose="020B0400000000000000" pitchFamily="50" charset="-128"/>
                <a:ea typeface="BIZ UDPゴシック" panose="020B0400000000000000" pitchFamily="50" charset="-128"/>
                <a:cs typeface="+mn-cs"/>
              </a:rPr>
              <a:t>②認知症の病態論</a:t>
            </a:r>
          </a:p>
          <a:p>
            <a:pPr marL="355600" marR="0" lvl="0" indent="-355600" algn="l" defTabSz="914400" rtl="0" eaLnBrk="1" fontAlgn="auto" latinLnBrk="0" hangingPunct="1">
              <a:lnSpc>
                <a:spcPct val="100000"/>
              </a:lnSpc>
              <a:spcBef>
                <a:spcPts val="3000"/>
              </a:spcBef>
              <a:spcAft>
                <a:spcPts val="0"/>
              </a:spcAft>
              <a:buClrTx/>
              <a:buSzTx/>
              <a:buFont typeface="Arial" pitchFamily="34" charset="0"/>
              <a:buNone/>
              <a:tabLst/>
              <a:defRPr/>
            </a:pPr>
            <a:r>
              <a:rPr kumimoji="1" lang="ja-JP" altLang="en-US" sz="2800" b="1" i="0" u="none" strike="noStrike" kern="1200" cap="none" spc="0" normalizeH="0" baseline="0" noProof="0" dirty="0">
                <a:ln>
                  <a:noFill/>
                </a:ln>
                <a:solidFill>
                  <a:srgbClr val="6B58BC"/>
                </a:solidFill>
                <a:effectLst/>
                <a:uLnTx/>
                <a:uFillTx/>
                <a:latin typeface="BIZ UDPゴシック" panose="020B0400000000000000" pitchFamily="50" charset="-128"/>
                <a:ea typeface="BIZ UDPゴシック" panose="020B0400000000000000" pitchFamily="50" charset="-128"/>
                <a:cs typeface="+mn-cs"/>
              </a:rPr>
              <a:t>③施策・社会資源等</a:t>
            </a:r>
          </a:p>
        </p:txBody>
      </p:sp>
    </p:spTree>
    <p:extLst>
      <p:ext uri="{BB962C8B-B14F-4D97-AF65-F5344CB8AC3E}">
        <p14:creationId xmlns:p14="http://schemas.microsoft.com/office/powerpoint/2010/main" val="1544218978"/>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角丸四角形 15"/>
          <p:cNvSpPr/>
          <p:nvPr/>
        </p:nvSpPr>
        <p:spPr>
          <a:xfrm>
            <a:off x="1322130" y="4055487"/>
            <a:ext cx="6660579" cy="434666"/>
          </a:xfrm>
          <a:prstGeom prst="roundRect">
            <a:avLst>
              <a:gd name="adj" fmla="val 50000"/>
            </a:avLst>
          </a:prstGeom>
          <a:solidFill>
            <a:srgbClr val="6383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marR="0" lvl="0" indent="0" algn="l" defTabSz="914400" rtl="0" eaLnBrk="0" fontAlgn="base" latinLnBrk="0" hangingPunct="0">
              <a:lnSpc>
                <a:spcPts val="2000"/>
              </a:lnSpc>
              <a:spcBef>
                <a:spcPct val="0"/>
              </a:spcBef>
              <a:spcAft>
                <a:spcPct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　</a:t>
            </a:r>
            <a:endParaRPr kumimoji="1" lang="en-US" altLang="ja-JP"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12" name="角丸四角形 11"/>
          <p:cNvSpPr/>
          <p:nvPr/>
        </p:nvSpPr>
        <p:spPr>
          <a:xfrm>
            <a:off x="1322130" y="3509774"/>
            <a:ext cx="6660579" cy="434666"/>
          </a:xfrm>
          <a:prstGeom prst="roundRect">
            <a:avLst>
              <a:gd name="adj" fmla="val 50000"/>
            </a:avLst>
          </a:prstGeom>
          <a:solidFill>
            <a:srgbClr val="6383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marR="0" lvl="0" indent="0" algn="l" defTabSz="914400" rtl="0" eaLnBrk="0" fontAlgn="base" latinLnBrk="0" hangingPunct="0">
              <a:lnSpc>
                <a:spcPts val="2000"/>
              </a:lnSpc>
              <a:spcBef>
                <a:spcPct val="0"/>
              </a:spcBef>
              <a:spcAft>
                <a:spcPct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　</a:t>
            </a:r>
            <a:endParaRPr kumimoji="1" lang="en-US" altLang="ja-JP"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14" name="角丸四角形 13"/>
          <p:cNvSpPr/>
          <p:nvPr/>
        </p:nvSpPr>
        <p:spPr>
          <a:xfrm>
            <a:off x="1322130" y="5410468"/>
            <a:ext cx="6660579" cy="478133"/>
          </a:xfrm>
          <a:prstGeom prst="roundRect">
            <a:avLst>
              <a:gd name="adj" fmla="val 50000"/>
            </a:avLst>
          </a:prstGeom>
          <a:solidFill>
            <a:srgbClr val="6383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marR="0" lvl="0" indent="0" algn="l" defTabSz="914400" rtl="0" eaLnBrk="0" fontAlgn="base" latinLnBrk="0" hangingPunct="0">
              <a:lnSpc>
                <a:spcPts val="2000"/>
              </a:lnSpc>
              <a:spcBef>
                <a:spcPct val="0"/>
              </a:spcBef>
              <a:spcAft>
                <a:spcPct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　</a:t>
            </a:r>
            <a:endParaRPr kumimoji="1" lang="en-US" altLang="ja-JP"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15" name="角丸四角形 14"/>
          <p:cNvSpPr/>
          <p:nvPr/>
        </p:nvSpPr>
        <p:spPr>
          <a:xfrm>
            <a:off x="1322129" y="4609747"/>
            <a:ext cx="6660579" cy="699674"/>
          </a:xfrm>
          <a:prstGeom prst="roundRect">
            <a:avLst>
              <a:gd name="adj" fmla="val 50000"/>
            </a:avLst>
          </a:prstGeom>
          <a:solidFill>
            <a:srgbClr val="6383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marR="0" lvl="0" indent="0" algn="l" defTabSz="914400" rtl="0" eaLnBrk="0" fontAlgn="base" latinLnBrk="0" hangingPunct="0">
              <a:lnSpc>
                <a:spcPts val="2000"/>
              </a:lnSpc>
              <a:spcBef>
                <a:spcPct val="0"/>
              </a:spcBef>
              <a:spcAft>
                <a:spcPct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　</a:t>
            </a:r>
            <a:endParaRPr kumimoji="1" lang="en-US" altLang="ja-JP"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11" name="角丸四角形 10"/>
          <p:cNvSpPr/>
          <p:nvPr/>
        </p:nvSpPr>
        <p:spPr>
          <a:xfrm>
            <a:off x="1322130" y="2974552"/>
            <a:ext cx="6660579" cy="434666"/>
          </a:xfrm>
          <a:prstGeom prst="roundRect">
            <a:avLst>
              <a:gd name="adj" fmla="val 50000"/>
            </a:avLst>
          </a:prstGeom>
          <a:solidFill>
            <a:srgbClr val="6383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marR="0" lvl="0" indent="0" algn="l" defTabSz="914400" rtl="0" eaLnBrk="0" fontAlgn="base" latinLnBrk="0" hangingPunct="0">
              <a:lnSpc>
                <a:spcPts val="2000"/>
              </a:lnSpc>
              <a:spcBef>
                <a:spcPct val="0"/>
              </a:spcBef>
              <a:spcAft>
                <a:spcPct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　</a:t>
            </a:r>
            <a:endParaRPr kumimoji="1" lang="en-US" altLang="ja-JP"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43" name="AutoShape 9" descr="50%"/>
          <p:cNvSpPr>
            <a:spLocks noChangeArrowheads="1"/>
          </p:cNvSpPr>
          <p:nvPr/>
        </p:nvSpPr>
        <p:spPr bwMode="auto">
          <a:xfrm>
            <a:off x="793308" y="2445256"/>
            <a:ext cx="397540" cy="3962153"/>
          </a:xfrm>
          <a:prstGeom prst="roundRect">
            <a:avLst>
              <a:gd name="adj" fmla="val 50000"/>
            </a:avLst>
          </a:prstGeom>
          <a:noFill/>
          <a:ln w="9525">
            <a:noFill/>
            <a:round/>
            <a:headEnd/>
            <a:tailEnd/>
          </a:ln>
        </p:spPr>
        <p:txBody>
          <a:bodyPr vert="eaVert" lIns="91334" tIns="45666" rIns="91334" bIns="45666" anchor="ctr"/>
          <a:lstStyle/>
          <a:p>
            <a:pPr marL="0" marR="0" lvl="0" indent="0" algn="ctr" defTabSz="914400" rtl="0" eaLnBrk="0" fontAlgn="auto" latinLnBrk="0" hangingPunct="0">
              <a:lnSpc>
                <a:spcPct val="100000"/>
              </a:lnSpc>
              <a:spcBef>
                <a:spcPct val="20000"/>
              </a:spcBef>
              <a:spcAft>
                <a:spcPts val="0"/>
              </a:spcAft>
              <a:buClrTx/>
              <a:buSzTx/>
              <a:buFontTx/>
              <a:buNone/>
              <a:tabLst/>
              <a:defRPr/>
            </a:pPr>
            <a:r>
              <a:rPr kumimoji="1" lang="ja-JP" altLang="en-US" sz="1800" b="1" i="0" u="none" strike="noStrike" kern="1200" cap="none" spc="0" normalizeH="0" baseline="0" noProof="0" dirty="0">
                <a:ln>
                  <a:noFill/>
                </a:ln>
                <a:solidFill>
                  <a:srgbClr val="63833D"/>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具体的な施策の５つの柱　</a:t>
            </a:r>
          </a:p>
        </p:txBody>
      </p:sp>
      <p:sp>
        <p:nvSpPr>
          <p:cNvPr id="10" name="テキスト ボックス 9"/>
          <p:cNvSpPr txBox="1"/>
          <p:nvPr/>
        </p:nvSpPr>
        <p:spPr>
          <a:xfrm>
            <a:off x="1473849" y="3028136"/>
            <a:ext cx="6919577" cy="2798202"/>
          </a:xfrm>
          <a:prstGeom prst="rect">
            <a:avLst/>
          </a:prstGeom>
          <a:noFill/>
          <a:ln cmpd="dbl">
            <a:noFill/>
          </a:ln>
        </p:spPr>
        <p:txBody>
          <a:bodyPr wrap="square" rtlCol="0">
            <a:spAutoFit/>
          </a:bodyPr>
          <a:lstStyle/>
          <a:p>
            <a:pPr marL="263525" marR="0" lvl="0" indent="-263525" algn="l" defTabSz="914400" rtl="0" eaLnBrk="0" fontAlgn="base" latinLnBrk="0" hangingPunct="0">
              <a:lnSpc>
                <a:spcPts val="2400"/>
              </a:lnSpc>
              <a:spcBef>
                <a:spcPts val="600"/>
              </a:spcBef>
              <a:spcAft>
                <a:spcPct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① 普及啓発・本人発信支援</a:t>
            </a:r>
            <a:endParaRPr kumimoji="1" lang="en-US" altLang="ja-JP" sz="18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a:p>
            <a:pPr marL="263525" marR="0" lvl="0" indent="-263525" algn="l" defTabSz="914400" rtl="0" eaLnBrk="0" fontAlgn="base" latinLnBrk="0" hangingPunct="0">
              <a:lnSpc>
                <a:spcPts val="2400"/>
              </a:lnSpc>
              <a:spcBef>
                <a:spcPts val="1800"/>
              </a:spcBef>
              <a:spcAft>
                <a:spcPct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② 予防</a:t>
            </a:r>
            <a:endParaRPr kumimoji="1" lang="en-US" altLang="ja-JP" sz="18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a:p>
            <a:pPr marL="263525" marR="0" lvl="0" indent="-263525" algn="l" defTabSz="914400" rtl="0" eaLnBrk="0" fontAlgn="base" latinLnBrk="0" hangingPunct="0">
              <a:lnSpc>
                <a:spcPts val="2400"/>
              </a:lnSpc>
              <a:spcBef>
                <a:spcPts val="1800"/>
              </a:spcBef>
              <a:spcAft>
                <a:spcPct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③ 医療・ケア・介護サービス・介護者への支援</a:t>
            </a:r>
            <a:endParaRPr kumimoji="1" lang="en-US" altLang="ja-JP" sz="18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a:p>
            <a:pPr marL="263525" marR="0" lvl="0" indent="-263525" algn="l" defTabSz="914400" rtl="0" eaLnBrk="0" fontAlgn="base" latinLnBrk="0" hangingPunct="0">
              <a:lnSpc>
                <a:spcPts val="2400"/>
              </a:lnSpc>
              <a:spcBef>
                <a:spcPts val="1800"/>
              </a:spcBef>
              <a:spcAft>
                <a:spcPct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④ 認知症バリアフリーの推進・若年性認知症の人</a:t>
            </a:r>
            <a:endParaRPr kumimoji="1" lang="en-US" altLang="ja-JP" sz="18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a:p>
            <a:pPr marL="263525" marR="0" lvl="0" indent="-263525" algn="l" defTabSz="914400" rtl="0" eaLnBrk="0" fontAlgn="base" latinLnBrk="0" hangingPunct="0">
              <a:lnSpc>
                <a:spcPts val="2100"/>
              </a:lnSpc>
              <a:spcBef>
                <a:spcPts val="0"/>
              </a:spcBef>
              <a:spcAft>
                <a:spcPct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    </a:t>
            </a:r>
            <a:r>
              <a:rPr kumimoji="1" lang="ja-JP" altLang="en-US" sz="1800" b="1" i="0" u="none" strike="noStrike" kern="1200" cap="none" spc="0" normalizeH="0" baseline="0" noProof="0" dirty="0" err="1">
                <a:ln>
                  <a:noFill/>
                </a:ln>
                <a:solidFill>
                  <a:prstClr val="white"/>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への</a:t>
            </a:r>
            <a:r>
              <a:rPr kumimoji="1" lang="ja-JP" altLang="en-US" sz="18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支援・社会参加支援</a:t>
            </a:r>
            <a:endParaRPr kumimoji="1" lang="en-US" altLang="ja-JP" sz="18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a:p>
            <a:pPr marL="263525" marR="0" lvl="0" indent="-263525" algn="l" defTabSz="914400" rtl="0" eaLnBrk="0" fontAlgn="base" latinLnBrk="0" hangingPunct="0">
              <a:lnSpc>
                <a:spcPts val="1600"/>
              </a:lnSpc>
              <a:spcBef>
                <a:spcPts val="2400"/>
              </a:spcBef>
              <a:spcAft>
                <a:spcPct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⑤ 研究開発・産業促進・国際展開</a:t>
            </a:r>
            <a:endParaRPr kumimoji="1" lang="en-US" altLang="ja-JP" sz="18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7" name="角丸四角形 6"/>
          <p:cNvSpPr/>
          <p:nvPr/>
        </p:nvSpPr>
        <p:spPr>
          <a:xfrm>
            <a:off x="707702" y="1376002"/>
            <a:ext cx="7817005" cy="1105969"/>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marR="0" lvl="0" indent="0" algn="l" defTabSz="914400" rtl="0" eaLnBrk="0" fontAlgn="base" latinLnBrk="0" hangingPunct="0">
              <a:lnSpc>
                <a:spcPts val="2200"/>
              </a:lnSpc>
              <a:spcBef>
                <a:spcPct val="0"/>
              </a:spcBef>
              <a:spcAft>
                <a:spcPct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　</a:t>
            </a:r>
            <a:r>
              <a:rPr kumimoji="1" lang="ja-JP" altLang="en-US" sz="1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認知症の発症を遅らせ、認知症になっても希望をもって日常生活を過ごせる</a:t>
            </a:r>
            <a:endParaRPr kumimoji="1" lang="en-US" altLang="ja-JP" sz="1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a:p>
            <a:pPr marL="179388" marR="0" lvl="0" indent="0" algn="l" defTabSz="914400" rtl="0" eaLnBrk="0" fontAlgn="base" latinLnBrk="0" hangingPunct="0">
              <a:lnSpc>
                <a:spcPts val="22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社会を目指し認知症の人や家族の視点を重視しながら </a:t>
            </a:r>
            <a:r>
              <a:rPr kumimoji="1" lang="ja-JP" altLang="en-US" sz="1800" b="1" i="0" u="none" strike="noStrike" kern="1200" cap="none" spc="0" normalizeH="0" baseline="0" noProof="0" dirty="0">
                <a:ln>
                  <a:noFill/>
                </a:ln>
                <a:solidFill>
                  <a:srgbClr val="6B58BC"/>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「共生」と「予防」 </a:t>
            </a:r>
            <a:r>
              <a:rPr kumimoji="1" lang="ja-JP" altLang="en-US" sz="1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を車の両輪として施策を推進</a:t>
            </a:r>
            <a:endParaRPr kumimoji="1" lang="en-US" altLang="ja-JP" sz="1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44" name="AutoShape 9" descr="50%"/>
          <p:cNvSpPr>
            <a:spLocks noChangeArrowheads="1"/>
          </p:cNvSpPr>
          <p:nvPr/>
        </p:nvSpPr>
        <p:spPr bwMode="auto">
          <a:xfrm>
            <a:off x="992078" y="983099"/>
            <a:ext cx="4324093" cy="360040"/>
          </a:xfrm>
          <a:prstGeom prst="roundRect">
            <a:avLst>
              <a:gd name="adj" fmla="val 12528"/>
            </a:avLst>
          </a:prstGeom>
          <a:noFill/>
          <a:ln w="9525">
            <a:noFill/>
            <a:round/>
            <a:headEnd/>
            <a:tailEnd/>
          </a:ln>
        </p:spPr>
        <p:txBody>
          <a:bodyPr lIns="91334" tIns="45666" rIns="91334" bIns="45666" anchor="ctr"/>
          <a:lstStyle/>
          <a:p>
            <a:pPr marL="0" marR="0" lvl="0" indent="0" algn="l" defTabSz="914400" rtl="0" eaLnBrk="0" fontAlgn="auto" latinLnBrk="0" hangingPunct="0">
              <a:lnSpc>
                <a:spcPct val="100000"/>
              </a:lnSpc>
              <a:spcBef>
                <a:spcPct val="20000"/>
              </a:spcBef>
              <a:spcAft>
                <a:spcPts val="0"/>
              </a:spcAft>
              <a:buClrTx/>
              <a:buSzTx/>
              <a:buFontTx/>
              <a:buNone/>
              <a:tabLst/>
              <a:defRPr/>
            </a:pPr>
            <a:r>
              <a:rPr kumimoji="1" lang="ja-JP" altLang="en-US" sz="1800" b="1" i="0" u="none" strike="noStrike" kern="1200" cap="none" spc="0" normalizeH="0" baseline="0" noProof="0" dirty="0">
                <a:ln>
                  <a:noFill/>
                </a:ln>
                <a:solidFill>
                  <a:srgbClr val="63833D"/>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基本的考え方</a:t>
            </a:r>
          </a:p>
        </p:txBody>
      </p:sp>
      <p:sp>
        <p:nvSpPr>
          <p:cNvPr id="18" name="AutoShape 9" descr="50%"/>
          <p:cNvSpPr>
            <a:spLocks noChangeArrowheads="1"/>
          </p:cNvSpPr>
          <p:nvPr/>
        </p:nvSpPr>
        <p:spPr bwMode="auto">
          <a:xfrm>
            <a:off x="7005483" y="2737323"/>
            <a:ext cx="501445" cy="3414734"/>
          </a:xfrm>
          <a:prstGeom prst="roundRect">
            <a:avLst>
              <a:gd name="adj" fmla="val 50000"/>
            </a:avLst>
          </a:prstGeom>
          <a:solidFill>
            <a:srgbClr val="C55E5B"/>
          </a:solidFill>
          <a:ln w="41275">
            <a:solidFill>
              <a:schemeClr val="bg1"/>
            </a:solidFill>
            <a:round/>
            <a:headEnd/>
            <a:tailEnd/>
          </a:ln>
        </p:spPr>
        <p:txBody>
          <a:bodyPr vert="eaVert" lIns="91334" tIns="45666" rIns="91334" bIns="45666" anchor="ctr"/>
          <a:lstStyle/>
          <a:p>
            <a:pPr marL="0" marR="0" lvl="0" indent="0" algn="ctr" defTabSz="914400" rtl="0" eaLnBrk="0" fontAlgn="auto" latinLnBrk="0" hangingPunct="0">
              <a:lnSpc>
                <a:spcPct val="100000"/>
              </a:lnSpc>
              <a:spcBef>
                <a:spcPct val="20000"/>
              </a:spcBef>
              <a:spcAft>
                <a:spcPts val="0"/>
              </a:spcAft>
              <a:buClrTx/>
              <a:buSzTx/>
              <a:buFontTx/>
              <a:buNone/>
              <a:tabLst/>
              <a:defRPr/>
            </a:pPr>
            <a:r>
              <a:rPr kumimoji="1" lang="ja-JP" altLang="en-US" sz="17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認知症の人や家族の視点の重視　</a:t>
            </a:r>
          </a:p>
        </p:txBody>
      </p:sp>
      <p:sp>
        <p:nvSpPr>
          <p:cNvPr id="21" name="テキスト ボックス 20">
            <a:extLst>
              <a:ext uri="{FF2B5EF4-FFF2-40B4-BE49-F238E27FC236}">
                <a16:creationId xmlns:a16="http://schemas.microsoft.com/office/drawing/2014/main" xmlns="" id="{0971CB5A-8F95-4627-A8B3-7DBAEF9E5122}"/>
              </a:ext>
            </a:extLst>
          </p:cNvPr>
          <p:cNvSpPr txBox="1"/>
          <p:nvPr/>
        </p:nvSpPr>
        <p:spPr>
          <a:xfrm>
            <a:off x="3154124" y="6353145"/>
            <a:ext cx="5638735" cy="276999"/>
          </a:xfrm>
          <a:prstGeom prst="rect">
            <a:avLst/>
          </a:prstGeom>
          <a:noFill/>
          <a:ln cmpd="dbl">
            <a:noFill/>
          </a:ln>
        </p:spPr>
        <p:txBody>
          <a:bodyPr wrap="squar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令和元年</a:t>
            </a:r>
            <a:r>
              <a:rPr kumimoji="1" lang="en-US" altLang="ja-JP" sz="12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6</a:t>
            </a:r>
            <a:r>
              <a:rPr kumimoji="1" lang="ja-JP" altLang="en-US" sz="12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月</a:t>
            </a:r>
            <a:r>
              <a:rPr kumimoji="1" lang="en-US" altLang="ja-JP" sz="12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18</a:t>
            </a:r>
            <a:r>
              <a:rPr kumimoji="1" lang="ja-JP" altLang="en-US" sz="12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日認知症施策推進関係閣僚会議決定</a:t>
            </a:r>
          </a:p>
        </p:txBody>
      </p:sp>
      <p:sp>
        <p:nvSpPr>
          <p:cNvPr id="5" name="正方形/長方形 4">
            <a:extLst>
              <a:ext uri="{FF2B5EF4-FFF2-40B4-BE49-F238E27FC236}">
                <a16:creationId xmlns:a16="http://schemas.microsoft.com/office/drawing/2014/main" xmlns="" id="{A62DAFF3-1619-8834-43FD-952CBD981D69}"/>
              </a:ext>
            </a:extLst>
          </p:cNvPr>
          <p:cNvSpPr/>
          <p:nvPr/>
        </p:nvSpPr>
        <p:spPr>
          <a:xfrm>
            <a:off x="0" y="0"/>
            <a:ext cx="9144000" cy="710695"/>
          </a:xfrm>
          <a:prstGeom prst="rect">
            <a:avLst/>
          </a:prstGeom>
          <a:solidFill>
            <a:srgbClr val="6B5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ts val="3200"/>
              </a:lnSpc>
              <a:spcBef>
                <a:spcPct val="0"/>
              </a:spcBef>
              <a:spcAft>
                <a:spcPct val="0"/>
              </a:spcAft>
              <a:buClrTx/>
              <a:buSzTx/>
              <a:buFontTx/>
              <a:buNone/>
              <a:tabLst/>
              <a:defRPr/>
            </a:pPr>
            <a:r>
              <a:rPr kumimoji="1" lang="ja-JP" altLang="en-US" sz="30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認知症施策推進大綱の概要 （再掲）</a:t>
            </a:r>
          </a:p>
        </p:txBody>
      </p:sp>
      <p:sp>
        <p:nvSpPr>
          <p:cNvPr id="2" name="テキスト ボックス 1">
            <a:extLst>
              <a:ext uri="{FF2B5EF4-FFF2-40B4-BE49-F238E27FC236}">
                <a16:creationId xmlns:a16="http://schemas.microsoft.com/office/drawing/2014/main" xmlns="" id="{4D2A3C73-8053-A439-7F59-67041C138BCC}"/>
              </a:ext>
            </a:extLst>
          </p:cNvPr>
          <p:cNvSpPr txBox="1"/>
          <p:nvPr/>
        </p:nvSpPr>
        <p:spPr>
          <a:xfrm>
            <a:off x="0" y="718930"/>
            <a:ext cx="1190848" cy="307777"/>
          </a:xfrm>
          <a:prstGeom prst="rect">
            <a:avLst/>
          </a:prstGeom>
          <a:noFill/>
        </p:spPr>
        <p:txBody>
          <a:bodyPr wrap="square" rtlCol="0" anchor="ctr" anchorCtr="0">
            <a:noAutofit/>
          </a:bodyPr>
          <a:lstStyle/>
          <a:p>
            <a:r>
              <a:rPr kumimoji="1" lang="en-US" altLang="ja-JP" sz="1400" dirty="0">
                <a:latin typeface="Yu Gothic UI Semibold" panose="020B0700000000000000" pitchFamily="50" charset="-128"/>
                <a:ea typeface="Yu Gothic UI Semibold" panose="020B0700000000000000" pitchFamily="50" charset="-128"/>
              </a:rPr>
              <a:t>【</a:t>
            </a:r>
            <a:r>
              <a:rPr kumimoji="1" lang="ja-JP" altLang="en-US" sz="1400" dirty="0">
                <a:latin typeface="Yu Gothic UI Semibold" panose="020B0700000000000000" pitchFamily="50" charset="-128"/>
                <a:ea typeface="Yu Gothic UI Semibold" panose="020B0700000000000000" pitchFamily="50" charset="-128"/>
              </a:rPr>
              <a:t>知識 </a:t>
            </a:r>
            <a:r>
              <a:rPr lang="en-US" altLang="ja-JP" sz="1400" b="1" dirty="0">
                <a:latin typeface="Century Gothic" panose="020B0502020202020204" pitchFamily="34" charset="0"/>
                <a:ea typeface="Yu Gothic UI Semibold" panose="020B0700000000000000" pitchFamily="50" charset="-128"/>
              </a:rPr>
              <a:t>-93</a:t>
            </a:r>
            <a:r>
              <a:rPr lang="en-US" altLang="ja-JP" sz="1400" dirty="0">
                <a:latin typeface="Yu Gothic UI Semibold" panose="020B0700000000000000" pitchFamily="50" charset="-128"/>
                <a:ea typeface="Yu Gothic UI Semibold" panose="020B0700000000000000" pitchFamily="50" charset="-128"/>
              </a:rPr>
              <a:t>】</a:t>
            </a:r>
            <a:endParaRPr kumimoji="1" lang="ja-JP" altLang="en-US" sz="1400" dirty="0">
              <a:latin typeface="Yu Gothic UI Semibold" panose="020B0700000000000000" pitchFamily="50" charset="-128"/>
              <a:ea typeface="Yu Gothic UI Semibold" panose="020B0700000000000000" pitchFamily="50" charset="-128"/>
            </a:endParaRPr>
          </a:p>
        </p:txBody>
      </p:sp>
    </p:spTree>
    <p:extLst>
      <p:ext uri="{BB962C8B-B14F-4D97-AF65-F5344CB8AC3E}">
        <p14:creationId xmlns:p14="http://schemas.microsoft.com/office/powerpoint/2010/main" val="3394306120"/>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6">
            <a:extLst>
              <a:ext uri="{FF2B5EF4-FFF2-40B4-BE49-F238E27FC236}">
                <a16:creationId xmlns:a16="http://schemas.microsoft.com/office/drawing/2014/main" xmlns="" id="{612DA722-D6CD-45A8-9126-E01A362C4B47}"/>
              </a:ext>
            </a:extLst>
          </p:cNvPr>
          <p:cNvSpPr txBox="1">
            <a:spLocks noChangeArrowheads="1"/>
          </p:cNvSpPr>
          <p:nvPr/>
        </p:nvSpPr>
        <p:spPr bwMode="auto">
          <a:xfrm>
            <a:off x="1160435" y="1160300"/>
            <a:ext cx="7696199" cy="3063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marL="355600" indent="-355600" eaLnBrk="0" hangingPunct="0">
              <a:defRPr kumimoji="1" sz="3600">
                <a:solidFill>
                  <a:schemeClr val="tx1"/>
                </a:solidFill>
                <a:latin typeface="Arial" pitchFamily="34" charset="0"/>
                <a:ea typeface="ＭＳ Ｐゴシック" pitchFamily="50" charset="-128"/>
              </a:defRPr>
            </a:lvl1pPr>
            <a:lvl2pPr marL="742950" indent="-285750" eaLnBrk="0" hangingPunct="0">
              <a:defRPr kumimoji="1" sz="3600">
                <a:solidFill>
                  <a:schemeClr val="tx1"/>
                </a:solidFill>
                <a:latin typeface="Arial" pitchFamily="34" charset="0"/>
                <a:ea typeface="ＭＳ Ｐゴシック" pitchFamily="50" charset="-128"/>
              </a:defRPr>
            </a:lvl2pPr>
            <a:lvl3pPr marL="1143000" indent="-228600" eaLnBrk="0" hangingPunct="0">
              <a:defRPr kumimoji="1" sz="3600">
                <a:solidFill>
                  <a:schemeClr val="tx1"/>
                </a:solidFill>
                <a:latin typeface="Arial" pitchFamily="34" charset="0"/>
                <a:ea typeface="ＭＳ Ｐゴシック" pitchFamily="50" charset="-128"/>
              </a:defRPr>
            </a:lvl3pPr>
            <a:lvl4pPr marL="1600200" indent="-228600" eaLnBrk="0" hangingPunct="0">
              <a:defRPr kumimoji="1" sz="3600">
                <a:solidFill>
                  <a:schemeClr val="tx1"/>
                </a:solidFill>
                <a:latin typeface="Arial" pitchFamily="34" charset="0"/>
                <a:ea typeface="ＭＳ Ｐゴシック" pitchFamily="50" charset="-128"/>
              </a:defRPr>
            </a:lvl4pPr>
            <a:lvl5pPr marL="2057400" indent="-228600" eaLnBrk="0" hangingPunct="0">
              <a:defRPr kumimoji="1" sz="36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marL="355600" marR="0" lvl="0" indent="-355600" algn="l" defTabSz="914400" rtl="0" eaLnBrk="1" fontAlgn="base" latinLnBrk="0" hangingPunct="1">
              <a:lnSpc>
                <a:spcPct val="100000"/>
              </a:lnSpc>
              <a:spcBef>
                <a:spcPts val="800"/>
              </a:spcBef>
              <a:spcAft>
                <a:spcPct val="0"/>
              </a:spcAft>
              <a:buClrTx/>
              <a:buSzTx/>
              <a:buFontTx/>
              <a:buNone/>
              <a:tabLst/>
              <a:defRPr/>
            </a:pPr>
            <a:r>
              <a:rPr kumimoji="1" lang="ja-JP" altLang="en-US" sz="2200" b="1" i="0" u="none" strike="noStrike" kern="1200" cap="none" spc="0" normalizeH="0" baseline="0" noProof="0" dirty="0">
                <a:ln>
                  <a:noFill/>
                </a:ln>
                <a:solidFill>
                  <a:srgbClr val="6B58BC"/>
                </a:solidFill>
                <a:effectLst/>
                <a:uLnTx/>
                <a:uFillTx/>
                <a:latin typeface="BIZ UDPゴシック" panose="020B0400000000000000" pitchFamily="50" charset="-128"/>
                <a:ea typeface="BIZ UDPゴシック" panose="020B0400000000000000" pitchFamily="50" charset="-128"/>
                <a:cs typeface="Meiryo UI" pitchFamily="50" charset="-128"/>
              </a:rPr>
              <a:t>❶</a:t>
            </a:r>
            <a:r>
              <a:rPr kumimoji="1" lang="en-US" altLang="ja-JP" sz="22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 </a:t>
            </a:r>
            <a:r>
              <a:rPr kumimoji="1" lang="ja-JP" altLang="en-US" sz="22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その人らしく存在していられることを支援</a:t>
            </a:r>
            <a:endParaRPr kumimoji="1" lang="en-US" altLang="ja-JP" sz="22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355600" marR="0" lvl="0" indent="-355600" algn="l" defTabSz="914400" rtl="0" eaLnBrk="1" fontAlgn="base" latinLnBrk="0" hangingPunct="1">
              <a:lnSpc>
                <a:spcPct val="100000"/>
              </a:lnSpc>
              <a:spcBef>
                <a:spcPts val="800"/>
              </a:spcBef>
              <a:spcAft>
                <a:spcPct val="0"/>
              </a:spcAft>
              <a:buClrTx/>
              <a:buSzTx/>
              <a:buFontTx/>
              <a:buNone/>
              <a:tabLst/>
              <a:defRPr/>
            </a:pPr>
            <a:r>
              <a:rPr kumimoji="1" lang="ja-JP" altLang="en-US" sz="2200" b="1" i="0" u="none" strike="noStrike" kern="1200" cap="none" spc="0" normalizeH="0" baseline="0" noProof="0" dirty="0">
                <a:ln>
                  <a:noFill/>
                </a:ln>
                <a:solidFill>
                  <a:srgbClr val="6B58BC"/>
                </a:solidFill>
                <a:effectLst/>
                <a:uLnTx/>
                <a:uFillTx/>
                <a:latin typeface="BIZ UDPゴシック" panose="020B0400000000000000" pitchFamily="50" charset="-128"/>
                <a:ea typeface="BIZ UDPゴシック" panose="020B0400000000000000" pitchFamily="50" charset="-128"/>
                <a:cs typeface="Meiryo UI" pitchFamily="50" charset="-128"/>
              </a:rPr>
              <a:t>❷</a:t>
            </a:r>
            <a:r>
              <a:rPr kumimoji="1" lang="en-US" altLang="ja-JP" sz="22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 “</a:t>
            </a:r>
            <a:r>
              <a:rPr kumimoji="1" lang="ja-JP" altLang="en-US" sz="22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分からない人”とせず、自己決定を尊重</a:t>
            </a:r>
            <a:endParaRPr kumimoji="1" lang="en-US" altLang="ja-JP" sz="22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355600" marR="0" lvl="0" indent="-355600" algn="l" defTabSz="914400" rtl="0" eaLnBrk="1" fontAlgn="base" latinLnBrk="0" hangingPunct="1">
              <a:lnSpc>
                <a:spcPct val="100000"/>
              </a:lnSpc>
              <a:spcBef>
                <a:spcPts val="800"/>
              </a:spcBef>
              <a:spcAft>
                <a:spcPct val="0"/>
              </a:spcAft>
              <a:buClrTx/>
              <a:buSzTx/>
              <a:buFontTx/>
              <a:buNone/>
              <a:tabLst/>
              <a:defRPr/>
            </a:pPr>
            <a:r>
              <a:rPr kumimoji="1" lang="ja-JP" altLang="en-US" sz="2200" b="1" i="0" u="none" strike="noStrike" kern="1200" cap="none" spc="0" normalizeH="0" baseline="0" noProof="0" dirty="0">
                <a:ln>
                  <a:noFill/>
                </a:ln>
                <a:solidFill>
                  <a:srgbClr val="6B58BC"/>
                </a:solidFill>
                <a:effectLst/>
                <a:uLnTx/>
                <a:uFillTx/>
                <a:latin typeface="BIZ UDPゴシック" panose="020B0400000000000000" pitchFamily="50" charset="-128"/>
                <a:ea typeface="BIZ UDPゴシック" panose="020B0400000000000000" pitchFamily="50" charset="-128"/>
                <a:cs typeface="Meiryo UI" pitchFamily="50" charset="-128"/>
              </a:rPr>
              <a:t>❸</a:t>
            </a:r>
            <a:r>
              <a:rPr kumimoji="1" lang="en-US" altLang="ja-JP" sz="22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 </a:t>
            </a:r>
            <a:r>
              <a:rPr kumimoji="1" lang="ja-JP" altLang="en-US" sz="22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治療方針や診療費用等の相談は家族も交える</a:t>
            </a:r>
            <a:endParaRPr kumimoji="1" lang="en-US" altLang="ja-JP" sz="22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355600" marR="0" lvl="0" indent="-355600" algn="l" defTabSz="914400" rtl="0" eaLnBrk="1" fontAlgn="base" latinLnBrk="0" hangingPunct="1">
              <a:lnSpc>
                <a:spcPct val="100000"/>
              </a:lnSpc>
              <a:spcBef>
                <a:spcPts val="800"/>
              </a:spcBef>
              <a:spcAft>
                <a:spcPct val="0"/>
              </a:spcAft>
              <a:buClrTx/>
              <a:buSzTx/>
              <a:buFontTx/>
              <a:buNone/>
              <a:tabLst/>
              <a:defRPr/>
            </a:pPr>
            <a:r>
              <a:rPr kumimoji="1" lang="ja-JP" altLang="en-US" sz="2200" b="1" i="0" u="none" strike="noStrike" kern="1200" cap="none" spc="0" normalizeH="0" baseline="0" noProof="0" dirty="0">
                <a:ln>
                  <a:noFill/>
                </a:ln>
                <a:solidFill>
                  <a:srgbClr val="6B58BC"/>
                </a:solidFill>
                <a:effectLst/>
                <a:uLnTx/>
                <a:uFillTx/>
                <a:latin typeface="BIZ UDPゴシック" panose="020B0400000000000000" pitchFamily="50" charset="-128"/>
                <a:ea typeface="BIZ UDPゴシック" panose="020B0400000000000000" pitchFamily="50" charset="-128"/>
                <a:cs typeface="Meiryo UI" pitchFamily="50" charset="-128"/>
              </a:rPr>
              <a:t>❹</a:t>
            </a:r>
            <a:r>
              <a:rPr kumimoji="1" lang="en-US" altLang="ja-JP" sz="22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 </a:t>
            </a:r>
            <a:r>
              <a:rPr kumimoji="1" lang="ja-JP" altLang="en-US" sz="22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心身に加え社会的な状態など全体的に捉えた治療方針</a:t>
            </a:r>
            <a:endParaRPr kumimoji="1" lang="en-US" altLang="ja-JP" sz="22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355600" marR="0" lvl="0" indent="-355600" algn="l" defTabSz="914400" rtl="0" eaLnBrk="1" fontAlgn="base" latinLnBrk="0" hangingPunct="1">
              <a:lnSpc>
                <a:spcPct val="100000"/>
              </a:lnSpc>
              <a:spcBef>
                <a:spcPts val="800"/>
              </a:spcBef>
              <a:spcAft>
                <a:spcPct val="0"/>
              </a:spcAft>
              <a:buClrTx/>
              <a:buSzTx/>
              <a:buFontTx/>
              <a:buNone/>
              <a:tabLst/>
              <a:defRPr/>
            </a:pPr>
            <a:r>
              <a:rPr kumimoji="1" lang="ja-JP" altLang="en-US" sz="2200" b="1" i="0" u="none" strike="noStrike" kern="1200" cap="none" spc="0" normalizeH="0" baseline="0" noProof="0" dirty="0">
                <a:ln>
                  <a:noFill/>
                </a:ln>
                <a:solidFill>
                  <a:srgbClr val="6B58BC"/>
                </a:solidFill>
                <a:effectLst/>
                <a:uLnTx/>
                <a:uFillTx/>
                <a:latin typeface="BIZ UDPゴシック" panose="020B0400000000000000" pitchFamily="50" charset="-128"/>
                <a:ea typeface="BIZ UDPゴシック" panose="020B0400000000000000" pitchFamily="50" charset="-128"/>
                <a:cs typeface="Meiryo UI" pitchFamily="50" charset="-128"/>
              </a:rPr>
              <a:t>❺</a:t>
            </a:r>
            <a:r>
              <a:rPr kumimoji="1" lang="en-US" altLang="ja-JP" sz="22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 </a:t>
            </a:r>
            <a:r>
              <a:rPr kumimoji="1" lang="ja-JP" altLang="en-US" sz="22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家族やケアスタッフの心身状態にも配慮</a:t>
            </a:r>
          </a:p>
          <a:p>
            <a:pPr marL="355600" marR="0" lvl="0" indent="-355600" algn="l" defTabSz="914400" rtl="0" eaLnBrk="1" fontAlgn="base" latinLnBrk="0" hangingPunct="1">
              <a:lnSpc>
                <a:spcPct val="100000"/>
              </a:lnSpc>
              <a:spcBef>
                <a:spcPts val="800"/>
              </a:spcBef>
              <a:spcAft>
                <a:spcPct val="0"/>
              </a:spcAft>
              <a:buClrTx/>
              <a:buSzTx/>
              <a:buFontTx/>
              <a:buNone/>
              <a:tabLst/>
              <a:defRPr/>
            </a:pPr>
            <a:r>
              <a:rPr kumimoji="1" lang="ja-JP" altLang="en-US" sz="2200" b="1" i="0" u="none" strike="noStrike" kern="1200" cap="none" spc="0" normalizeH="0" baseline="0" noProof="0" dirty="0">
                <a:ln>
                  <a:noFill/>
                </a:ln>
                <a:solidFill>
                  <a:srgbClr val="6B58BC"/>
                </a:solidFill>
                <a:effectLst/>
                <a:uLnTx/>
                <a:uFillTx/>
                <a:latin typeface="BIZ UDPゴシック" panose="020B0400000000000000" pitchFamily="50" charset="-128"/>
                <a:ea typeface="BIZ UDPゴシック" panose="020B0400000000000000" pitchFamily="50" charset="-128"/>
                <a:cs typeface="Meiryo UI" pitchFamily="50" charset="-128"/>
              </a:rPr>
              <a:t>❻</a:t>
            </a:r>
            <a:r>
              <a:rPr kumimoji="1" lang="ja-JP" altLang="en-US" sz="22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 生活歴を知り、生活の継続性を保つ治療方針とする</a:t>
            </a:r>
            <a:endParaRPr kumimoji="1" lang="en-US" altLang="ja-JP" sz="22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355600" marR="0" lvl="0" indent="-355600" algn="l" defTabSz="914400" rtl="0" eaLnBrk="1" fontAlgn="base" latinLnBrk="0" hangingPunct="1">
              <a:lnSpc>
                <a:spcPct val="100000"/>
              </a:lnSpc>
              <a:spcBef>
                <a:spcPts val="800"/>
              </a:spcBef>
              <a:spcAft>
                <a:spcPct val="0"/>
              </a:spcAft>
              <a:buClrTx/>
              <a:buSzTx/>
              <a:buFontTx/>
              <a:buNone/>
              <a:tabLst/>
              <a:defRPr/>
            </a:pPr>
            <a:r>
              <a:rPr kumimoji="1" lang="ja-JP" altLang="en-US" sz="2200" b="1" i="0" u="none" strike="noStrike" kern="1200" cap="none" spc="0" normalizeH="0" baseline="0" noProof="0" dirty="0">
                <a:ln>
                  <a:noFill/>
                </a:ln>
                <a:solidFill>
                  <a:srgbClr val="6B58BC"/>
                </a:solidFill>
                <a:effectLst/>
                <a:uLnTx/>
                <a:uFillTx/>
                <a:latin typeface="BIZ UDPゴシック" panose="020B0400000000000000" pitchFamily="50" charset="-128"/>
                <a:ea typeface="BIZ UDPゴシック" panose="020B0400000000000000" pitchFamily="50" charset="-128"/>
                <a:cs typeface="Meiryo UI" pitchFamily="50" charset="-128"/>
              </a:rPr>
              <a:t>❼</a:t>
            </a:r>
            <a:r>
              <a:rPr kumimoji="1" lang="en-US" altLang="ja-JP" sz="22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 </a:t>
            </a:r>
            <a:r>
              <a:rPr kumimoji="1" lang="ja-JP" altLang="en-US" sz="22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最期の時までの継続性を視野においた治療計画</a:t>
            </a:r>
          </a:p>
        </p:txBody>
      </p:sp>
      <p:sp>
        <p:nvSpPr>
          <p:cNvPr id="4" name="テキスト ボックス 6">
            <a:extLst>
              <a:ext uri="{FF2B5EF4-FFF2-40B4-BE49-F238E27FC236}">
                <a16:creationId xmlns:a16="http://schemas.microsoft.com/office/drawing/2014/main" xmlns="" id="{B32F45C3-95C7-4C18-875B-5CBF98A2F5F8}"/>
              </a:ext>
            </a:extLst>
          </p:cNvPr>
          <p:cNvSpPr txBox="1">
            <a:spLocks noChangeArrowheads="1"/>
          </p:cNvSpPr>
          <p:nvPr/>
        </p:nvSpPr>
        <p:spPr bwMode="auto">
          <a:xfrm>
            <a:off x="3178149" y="4670899"/>
            <a:ext cx="5217939" cy="1400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marL="355600" indent="-355600" eaLnBrk="0" hangingPunct="0">
              <a:defRPr kumimoji="1" sz="3600">
                <a:solidFill>
                  <a:schemeClr val="tx1"/>
                </a:solidFill>
                <a:latin typeface="Arial" pitchFamily="34" charset="0"/>
                <a:ea typeface="ＭＳ Ｐゴシック" pitchFamily="50" charset="-128"/>
              </a:defRPr>
            </a:lvl1pPr>
            <a:lvl2pPr marL="742950" indent="-285750" eaLnBrk="0" hangingPunct="0">
              <a:defRPr kumimoji="1" sz="3600">
                <a:solidFill>
                  <a:schemeClr val="tx1"/>
                </a:solidFill>
                <a:latin typeface="Arial" pitchFamily="34" charset="0"/>
                <a:ea typeface="ＭＳ Ｐゴシック" pitchFamily="50" charset="-128"/>
              </a:defRPr>
            </a:lvl2pPr>
            <a:lvl3pPr marL="1143000" indent="-228600" eaLnBrk="0" hangingPunct="0">
              <a:defRPr kumimoji="1" sz="3600">
                <a:solidFill>
                  <a:schemeClr val="tx1"/>
                </a:solidFill>
                <a:latin typeface="Arial" pitchFamily="34" charset="0"/>
                <a:ea typeface="ＭＳ Ｐゴシック" pitchFamily="50" charset="-128"/>
              </a:defRPr>
            </a:lvl3pPr>
            <a:lvl4pPr marL="1600200" indent="-228600" eaLnBrk="0" hangingPunct="0">
              <a:defRPr kumimoji="1" sz="3600">
                <a:solidFill>
                  <a:schemeClr val="tx1"/>
                </a:solidFill>
                <a:latin typeface="Arial" pitchFamily="34" charset="0"/>
                <a:ea typeface="ＭＳ Ｐゴシック" pitchFamily="50" charset="-128"/>
              </a:defRPr>
            </a:lvl4pPr>
            <a:lvl5pPr marL="2057400" indent="-228600" eaLnBrk="0" hangingPunct="0">
              <a:defRPr kumimoji="1" sz="36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marL="355600" marR="0" lvl="0" indent="-355600" algn="l" defTabSz="914400" rtl="0" eaLnBrk="1" fontAlgn="base" latinLnBrk="0" hangingPunct="1">
              <a:lnSpc>
                <a:spcPct val="100000"/>
              </a:lnSpc>
              <a:spcBef>
                <a:spcPts val="900"/>
              </a:spcBef>
              <a:spcAft>
                <a:spcPct val="0"/>
              </a:spcAft>
              <a:buClrTx/>
              <a:buSzTx/>
              <a:buFontTx/>
              <a:buNone/>
              <a:tabLst/>
              <a:defRPr/>
            </a:pPr>
            <a:r>
              <a:rPr kumimoji="1" lang="ja-JP" altLang="en-US" sz="2200" b="1" i="0" u="none" strike="noStrike" kern="1200" cap="none" spc="0" normalizeH="0" baseline="0" noProof="0" dirty="0">
                <a:ln>
                  <a:noFill/>
                </a:ln>
                <a:solidFill>
                  <a:srgbClr val="6B58BC"/>
                </a:solidFill>
                <a:effectLst/>
                <a:uLnTx/>
                <a:uFillTx/>
                <a:latin typeface="BIZ UDPゴシック" panose="020B0400000000000000" pitchFamily="50" charset="-128"/>
                <a:ea typeface="BIZ UDPゴシック" panose="020B0400000000000000" pitchFamily="50" charset="-128"/>
                <a:cs typeface="Meiryo UI" pitchFamily="50" charset="-128"/>
              </a:rPr>
              <a:t>〇</a:t>
            </a:r>
            <a:r>
              <a:rPr kumimoji="1" lang="ja-JP" altLang="en-US" sz="22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 本人にとってのよりよい暮らしガイド</a:t>
            </a:r>
            <a:endParaRPr kumimoji="1" lang="en-US" altLang="ja-JP" sz="22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355600" marR="0" lvl="0" indent="-355600" algn="l" defTabSz="914400" rtl="0" eaLnBrk="1" fontAlgn="base" latinLnBrk="0" hangingPunct="1">
              <a:lnSpc>
                <a:spcPct val="100000"/>
              </a:lnSpc>
              <a:spcBef>
                <a:spcPts val="900"/>
              </a:spcBef>
              <a:spcAft>
                <a:spcPct val="0"/>
              </a:spcAft>
              <a:buClrTx/>
              <a:buSzTx/>
              <a:buFontTx/>
              <a:buNone/>
              <a:tabLst/>
              <a:defRPr/>
            </a:pPr>
            <a:r>
              <a:rPr kumimoji="1" lang="ja-JP" altLang="en-US" sz="2200" b="1" i="0" u="none" strike="noStrike" kern="1200" cap="none" spc="0" normalizeH="0" baseline="0" noProof="0" dirty="0">
                <a:ln>
                  <a:noFill/>
                </a:ln>
                <a:solidFill>
                  <a:srgbClr val="6B58BC"/>
                </a:solidFill>
                <a:effectLst/>
                <a:uLnTx/>
                <a:uFillTx/>
                <a:latin typeface="BIZ UDPゴシック" panose="020B0400000000000000" pitchFamily="50" charset="-128"/>
                <a:ea typeface="BIZ UDPゴシック" panose="020B0400000000000000" pitchFamily="50" charset="-128"/>
                <a:cs typeface="Meiryo UI" pitchFamily="50" charset="-128"/>
              </a:rPr>
              <a:t>〇</a:t>
            </a:r>
            <a:r>
              <a:rPr kumimoji="1" lang="ja-JP" altLang="en-US" sz="22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 認知症とともに生きる希望宣言</a:t>
            </a:r>
            <a:endParaRPr kumimoji="1" lang="en-US" altLang="ja-JP" sz="22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355600" marR="0" lvl="0" indent="-355600" algn="l" defTabSz="914400" rtl="0" eaLnBrk="1" fontAlgn="base" latinLnBrk="0" hangingPunct="1">
              <a:lnSpc>
                <a:spcPct val="100000"/>
              </a:lnSpc>
              <a:spcBef>
                <a:spcPts val="900"/>
              </a:spcBef>
              <a:spcAft>
                <a:spcPct val="0"/>
              </a:spcAft>
              <a:buClrTx/>
              <a:buSzTx/>
              <a:buFontTx/>
              <a:buNone/>
              <a:tabLst/>
              <a:defRPr/>
            </a:pPr>
            <a:r>
              <a:rPr kumimoji="1" lang="ja-JP" altLang="en-US" sz="2200" b="1" i="0" u="none" strike="noStrike" kern="1200" cap="none" spc="0" normalizeH="0" baseline="0" noProof="0" dirty="0">
                <a:ln>
                  <a:noFill/>
                </a:ln>
                <a:solidFill>
                  <a:srgbClr val="6B58BC"/>
                </a:solidFill>
                <a:effectLst/>
                <a:uLnTx/>
                <a:uFillTx/>
                <a:latin typeface="BIZ UDPゴシック" panose="020B0400000000000000" pitchFamily="50" charset="-128"/>
                <a:ea typeface="BIZ UDPゴシック" panose="020B0400000000000000" pitchFamily="50" charset="-128"/>
                <a:cs typeface="Meiryo UI" pitchFamily="50" charset="-128"/>
              </a:rPr>
              <a:t>〇</a:t>
            </a:r>
            <a:r>
              <a:rPr kumimoji="1" lang="ja-JP" altLang="en-US" sz="22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 本人の視点を重視した施策の展開</a:t>
            </a:r>
            <a:endParaRPr kumimoji="1" lang="en-US" altLang="ja-JP" sz="22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355600" marR="0" lvl="0" indent="-355600" algn="l" defTabSz="914400" rtl="0" eaLnBrk="1" fontAlgn="base" latinLnBrk="0" hangingPunct="1">
              <a:lnSpc>
                <a:spcPct val="100000"/>
              </a:lnSpc>
              <a:spcBef>
                <a:spcPts val="900"/>
              </a:spcBef>
              <a:spcAft>
                <a:spcPct val="0"/>
              </a:spcAft>
              <a:buClrTx/>
              <a:buSzTx/>
              <a:buFontTx/>
              <a:buNone/>
              <a:tabLst/>
              <a:defRPr/>
            </a:pPr>
            <a:endParaRPr kumimoji="1" lang="en-US" altLang="ja-JP" sz="22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14" name="矢印: 五方向 13">
            <a:extLst>
              <a:ext uri="{FF2B5EF4-FFF2-40B4-BE49-F238E27FC236}">
                <a16:creationId xmlns:a16="http://schemas.microsoft.com/office/drawing/2014/main" xmlns="" id="{E2BDA416-90DD-4C42-9EFE-F26BCFE7470D}"/>
              </a:ext>
            </a:extLst>
          </p:cNvPr>
          <p:cNvSpPr/>
          <p:nvPr/>
        </p:nvSpPr>
        <p:spPr bwMode="auto">
          <a:xfrm>
            <a:off x="896471" y="4670899"/>
            <a:ext cx="2157322" cy="1400909"/>
          </a:xfrm>
          <a:prstGeom prst="homePlate">
            <a:avLst>
              <a:gd name="adj" fmla="val 22786"/>
            </a:avLst>
          </a:prstGeom>
          <a:solidFill>
            <a:srgbClr val="6B58BC"/>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ＭＳ Ｐゴシック" pitchFamily="50" charset="-128"/>
              <a:cs typeface="+mn-cs"/>
            </a:endParaRPr>
          </a:p>
        </p:txBody>
      </p:sp>
      <p:sp>
        <p:nvSpPr>
          <p:cNvPr id="6" name="テキスト ボックス 6">
            <a:extLst>
              <a:ext uri="{FF2B5EF4-FFF2-40B4-BE49-F238E27FC236}">
                <a16:creationId xmlns:a16="http://schemas.microsoft.com/office/drawing/2014/main" xmlns="" id="{9AFDA02A-5624-44F5-94A9-01B132F6921C}"/>
              </a:ext>
            </a:extLst>
          </p:cNvPr>
          <p:cNvSpPr txBox="1">
            <a:spLocks noChangeArrowheads="1"/>
          </p:cNvSpPr>
          <p:nvPr/>
        </p:nvSpPr>
        <p:spPr bwMode="auto">
          <a:xfrm>
            <a:off x="1020827" y="4772216"/>
            <a:ext cx="2032966" cy="1198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marL="355600" indent="-355600" eaLnBrk="0" hangingPunct="0">
              <a:defRPr kumimoji="1" sz="3600">
                <a:solidFill>
                  <a:schemeClr val="tx1"/>
                </a:solidFill>
                <a:latin typeface="Arial" pitchFamily="34" charset="0"/>
                <a:ea typeface="ＭＳ Ｐゴシック" pitchFamily="50" charset="-128"/>
              </a:defRPr>
            </a:lvl1pPr>
            <a:lvl2pPr marL="742950" indent="-285750" eaLnBrk="0" hangingPunct="0">
              <a:defRPr kumimoji="1" sz="3600">
                <a:solidFill>
                  <a:schemeClr val="tx1"/>
                </a:solidFill>
                <a:latin typeface="Arial" pitchFamily="34" charset="0"/>
                <a:ea typeface="ＭＳ Ｐゴシック" pitchFamily="50" charset="-128"/>
              </a:defRPr>
            </a:lvl2pPr>
            <a:lvl3pPr marL="1143000" indent="-228600" eaLnBrk="0" hangingPunct="0">
              <a:defRPr kumimoji="1" sz="3600">
                <a:solidFill>
                  <a:schemeClr val="tx1"/>
                </a:solidFill>
                <a:latin typeface="Arial" pitchFamily="34" charset="0"/>
                <a:ea typeface="ＭＳ Ｐゴシック" pitchFamily="50" charset="-128"/>
              </a:defRPr>
            </a:lvl3pPr>
            <a:lvl4pPr marL="1600200" indent="-228600" eaLnBrk="0" hangingPunct="0">
              <a:defRPr kumimoji="1" sz="3600">
                <a:solidFill>
                  <a:schemeClr val="tx1"/>
                </a:solidFill>
                <a:latin typeface="Arial" pitchFamily="34" charset="0"/>
                <a:ea typeface="ＭＳ Ｐゴシック" pitchFamily="50" charset="-128"/>
              </a:defRPr>
            </a:lvl4pPr>
            <a:lvl5pPr marL="2057400" indent="-228600" eaLnBrk="0" hangingPunct="0">
              <a:defRPr kumimoji="1" sz="36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1" lang="ja-JP" altLang="en-US" sz="22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認知症の人</a:t>
            </a:r>
            <a:endParaRPr kumimoji="1" lang="en-US" altLang="ja-JP" sz="22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0" marR="0" lvl="0" indent="0" algn="l" defTabSz="914400" rtl="0" eaLnBrk="1" fontAlgn="base" latinLnBrk="0" hangingPunct="1">
              <a:lnSpc>
                <a:spcPct val="100000"/>
              </a:lnSpc>
              <a:spcBef>
                <a:spcPts val="0"/>
              </a:spcBef>
              <a:spcAft>
                <a:spcPct val="0"/>
              </a:spcAft>
              <a:buClrTx/>
              <a:buSzTx/>
              <a:buFontTx/>
              <a:buNone/>
              <a:tabLst/>
              <a:defRPr/>
            </a:pPr>
            <a:r>
              <a:rPr kumimoji="1" lang="ja-JP" altLang="en-US" sz="22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の視点を施策</a:t>
            </a:r>
            <a:endParaRPr kumimoji="1" lang="en-US" altLang="ja-JP" sz="22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0" marR="0" lvl="0" indent="0" algn="l" defTabSz="914400" rtl="0" eaLnBrk="1" fontAlgn="base" latinLnBrk="0" hangingPunct="1">
              <a:lnSpc>
                <a:spcPct val="100000"/>
              </a:lnSpc>
              <a:spcBef>
                <a:spcPts val="0"/>
              </a:spcBef>
              <a:spcAft>
                <a:spcPct val="0"/>
              </a:spcAft>
              <a:buClrTx/>
              <a:buSzTx/>
              <a:buFontTx/>
              <a:buNone/>
              <a:tabLst/>
              <a:defRPr/>
            </a:pPr>
            <a:r>
              <a:rPr kumimoji="1" lang="ja-JP" altLang="en-US" sz="22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の中心へ</a:t>
            </a:r>
            <a:endParaRPr kumimoji="1" lang="en-US" altLang="ja-JP" sz="22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7" name="正方形/長方形 6">
            <a:extLst>
              <a:ext uri="{FF2B5EF4-FFF2-40B4-BE49-F238E27FC236}">
                <a16:creationId xmlns:a16="http://schemas.microsoft.com/office/drawing/2014/main" xmlns="" id="{19949D98-1578-D4B9-A734-B6CA79781237}"/>
              </a:ext>
            </a:extLst>
          </p:cNvPr>
          <p:cNvSpPr/>
          <p:nvPr/>
        </p:nvSpPr>
        <p:spPr>
          <a:xfrm>
            <a:off x="0" y="2876"/>
            <a:ext cx="9144000" cy="688756"/>
          </a:xfrm>
          <a:prstGeom prst="rect">
            <a:avLst/>
          </a:prstGeom>
          <a:solidFill>
            <a:srgbClr val="6B5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3000" b="1" i="0" u="none" strike="noStrike" kern="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cs typeface="メイリオ" pitchFamily="50" charset="-128"/>
              </a:rPr>
              <a:t>認知症の本人の視点を重視したアプローチ</a:t>
            </a:r>
            <a:endParaRPr kumimoji="1" lang="ja-JP" altLang="en-US" sz="3000" b="1" i="0" u="none" strike="noStrike" kern="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メイリオ" pitchFamily="50" charset="-128"/>
            </a:endParaRPr>
          </a:p>
        </p:txBody>
      </p:sp>
      <p:sp>
        <p:nvSpPr>
          <p:cNvPr id="2" name="テキスト ボックス 1">
            <a:extLst>
              <a:ext uri="{FF2B5EF4-FFF2-40B4-BE49-F238E27FC236}">
                <a16:creationId xmlns:a16="http://schemas.microsoft.com/office/drawing/2014/main" xmlns="" id="{26B3658C-FF88-D294-00FD-4EA7B3C49524}"/>
              </a:ext>
            </a:extLst>
          </p:cNvPr>
          <p:cNvSpPr txBox="1"/>
          <p:nvPr/>
        </p:nvSpPr>
        <p:spPr>
          <a:xfrm>
            <a:off x="0" y="691632"/>
            <a:ext cx="1263316" cy="307777"/>
          </a:xfrm>
          <a:prstGeom prst="rect">
            <a:avLst/>
          </a:prstGeom>
          <a:noFill/>
        </p:spPr>
        <p:txBody>
          <a:bodyPr wrap="square" rtlCol="0" anchor="ctr" anchorCtr="0">
            <a:noAutofit/>
          </a:bodyPr>
          <a:lstStyle/>
          <a:p>
            <a:r>
              <a:rPr kumimoji="1" lang="en-US" altLang="ja-JP" sz="1400" dirty="0">
                <a:latin typeface="Yu Gothic UI Semibold" panose="020B0700000000000000" pitchFamily="50" charset="-128"/>
                <a:ea typeface="Yu Gothic UI Semibold" panose="020B0700000000000000" pitchFamily="50" charset="-128"/>
              </a:rPr>
              <a:t>【</a:t>
            </a:r>
            <a:r>
              <a:rPr kumimoji="1" lang="ja-JP" altLang="en-US" sz="1400" dirty="0">
                <a:latin typeface="Yu Gothic UI Semibold" panose="020B0700000000000000" pitchFamily="50" charset="-128"/>
                <a:ea typeface="Yu Gothic UI Semibold" panose="020B0700000000000000" pitchFamily="50" charset="-128"/>
              </a:rPr>
              <a:t>知識 </a:t>
            </a:r>
            <a:r>
              <a:rPr lang="en-US" altLang="ja-JP" sz="1400" b="1" dirty="0">
                <a:latin typeface="Century Gothic" panose="020B0502020202020204" pitchFamily="34" charset="0"/>
                <a:ea typeface="Yu Gothic UI Semibold" panose="020B0700000000000000" pitchFamily="50" charset="-128"/>
              </a:rPr>
              <a:t>-94</a:t>
            </a:r>
            <a:r>
              <a:rPr lang="en-US" altLang="ja-JP" sz="1400" dirty="0">
                <a:latin typeface="Yu Gothic UI Semibold" panose="020B0700000000000000" pitchFamily="50" charset="-128"/>
                <a:ea typeface="Yu Gothic UI Semibold" panose="020B0700000000000000" pitchFamily="50" charset="-128"/>
              </a:rPr>
              <a:t>】</a:t>
            </a:r>
            <a:endParaRPr kumimoji="1" lang="ja-JP" altLang="en-US" sz="1400" dirty="0">
              <a:latin typeface="Yu Gothic UI Semibold" panose="020B0700000000000000" pitchFamily="50" charset="-128"/>
              <a:ea typeface="Yu Gothic UI Semibold" panose="020B0700000000000000" pitchFamily="50" charset="-128"/>
            </a:endParaRPr>
          </a:p>
        </p:txBody>
      </p:sp>
    </p:spTree>
    <p:extLst>
      <p:ext uri="{BB962C8B-B14F-4D97-AF65-F5344CB8AC3E}">
        <p14:creationId xmlns:p14="http://schemas.microsoft.com/office/powerpoint/2010/main" val="172946814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bwMode="auto">
          <a:xfrm>
            <a:off x="556699" y="1183437"/>
            <a:ext cx="4062014" cy="447563"/>
          </a:xfrm>
          <a:prstGeom prst="roundRect">
            <a:avLst>
              <a:gd name="adj" fmla="val 50000"/>
            </a:avLst>
          </a:prstGeom>
          <a:solidFill>
            <a:srgbClr val="6B58BC"/>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本人にとってのよりよい暮らしガイド</a:t>
            </a:r>
            <a:endParaRPr kumimoji="1" lang="ja-JP" altLang="en-US" sz="1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ＭＳ Ｐゴシック" pitchFamily="50" charset="-128"/>
              <a:cs typeface="+mn-cs"/>
            </a:endParaRPr>
          </a:p>
        </p:txBody>
      </p:sp>
      <p:sp>
        <p:nvSpPr>
          <p:cNvPr id="16" name="テキスト ボックス 15"/>
          <p:cNvSpPr txBox="1"/>
          <p:nvPr/>
        </p:nvSpPr>
        <p:spPr>
          <a:xfrm>
            <a:off x="3540816" y="4365943"/>
            <a:ext cx="3050235" cy="646331"/>
          </a:xfrm>
          <a:prstGeom prst="rect">
            <a:avLst/>
          </a:prstGeom>
          <a:noFill/>
        </p:spPr>
        <p:txBody>
          <a:bodyPr wrap="square" rtlCol="0">
            <a:spAutoFit/>
          </a:bodyPr>
          <a:lstStyle/>
          <a:p>
            <a:pPr marL="0" marR="0" lvl="0" indent="0" algn="l" defTabSz="722507" rtl="0" eaLnBrk="0" fontAlgn="base" latinLnBrk="0" hangingPunct="0">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日本認知症本人ワーキンググループ</a:t>
            </a:r>
            <a:endParaRPr kumimoji="1" lang="en-US" altLang="ja-JP" sz="12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722507" rtl="0" eaLnBrk="0" fontAlgn="base" latinLnBrk="0" hangingPunct="0">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（平成</a:t>
            </a:r>
            <a:r>
              <a:rPr kumimoji="1" lang="en-US" altLang="ja-JP" sz="12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30</a:t>
            </a:r>
            <a:r>
              <a:rPr kumimoji="1" lang="ja-JP" altLang="en-US" sz="12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年</a:t>
            </a:r>
            <a:r>
              <a:rPr kumimoji="1" lang="en-US" altLang="ja-JP" sz="12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11</a:t>
            </a:r>
            <a:r>
              <a:rPr kumimoji="1" lang="ja-JP" altLang="en-US" sz="12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月</a:t>
            </a:r>
            <a:r>
              <a:rPr kumimoji="1" lang="en-US" altLang="ja-JP" sz="12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1</a:t>
            </a:r>
            <a:r>
              <a:rPr kumimoji="1" lang="ja-JP" altLang="en-US" sz="12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日）  </a:t>
            </a:r>
            <a:r>
              <a:rPr kumimoji="1" lang="en-US" altLang="ja-JP" sz="12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http://www.jdwg.org/statement/</a:t>
            </a:r>
            <a:endParaRPr kumimoji="1" lang="ja-JP" altLang="en-US" sz="12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6" name="正方形/長方形 5">
            <a:extLst>
              <a:ext uri="{FF2B5EF4-FFF2-40B4-BE49-F238E27FC236}">
                <a16:creationId xmlns:a16="http://schemas.microsoft.com/office/drawing/2014/main" xmlns="" id="{4F727EB4-858B-4AD2-F175-ACD7F228A901}"/>
              </a:ext>
            </a:extLst>
          </p:cNvPr>
          <p:cNvSpPr/>
          <p:nvPr/>
        </p:nvSpPr>
        <p:spPr>
          <a:xfrm>
            <a:off x="0" y="2876"/>
            <a:ext cx="9144000" cy="688756"/>
          </a:xfrm>
          <a:prstGeom prst="rect">
            <a:avLst/>
          </a:prstGeom>
          <a:solidFill>
            <a:srgbClr val="6B5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01713" rtl="0" eaLnBrk="1" fontAlgn="base" latinLnBrk="0" hangingPunct="1">
              <a:lnSpc>
                <a:spcPct val="100000"/>
              </a:lnSpc>
              <a:spcBef>
                <a:spcPct val="0"/>
              </a:spcBef>
              <a:spcAft>
                <a:spcPct val="0"/>
              </a:spcAft>
              <a:buClrTx/>
              <a:buSzTx/>
              <a:buFontTx/>
              <a:buNone/>
              <a:tabLst/>
              <a:defRPr/>
            </a:pPr>
            <a:r>
              <a:rPr kumimoji="1" lang="ja-JP" altLang="en-US" sz="3000" b="1" i="0" u="none" strike="noStrike" kern="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本人重視の主な施策</a:t>
            </a:r>
          </a:p>
        </p:txBody>
      </p:sp>
      <p:pic>
        <p:nvPicPr>
          <p:cNvPr id="7" name="図 6">
            <a:extLst>
              <a:ext uri="{FF2B5EF4-FFF2-40B4-BE49-F238E27FC236}">
                <a16:creationId xmlns:a16="http://schemas.microsoft.com/office/drawing/2014/main" xmlns="" id="{8B455BC6-52F0-61C0-F178-341959527863}"/>
              </a:ext>
            </a:extLst>
          </p:cNvPr>
          <p:cNvPicPr>
            <a:picLocks noChangeAspect="1"/>
          </p:cNvPicPr>
          <p:nvPr/>
        </p:nvPicPr>
        <p:blipFill>
          <a:blip r:embed="rId3"/>
          <a:stretch>
            <a:fillRect/>
          </a:stretch>
        </p:blipFill>
        <p:spPr>
          <a:xfrm>
            <a:off x="5861541" y="998390"/>
            <a:ext cx="2431071" cy="2439988"/>
          </a:xfrm>
          <a:prstGeom prst="rect">
            <a:avLst/>
          </a:prstGeom>
          <a:noFill/>
          <a:ln w="9525">
            <a:solidFill>
              <a:schemeClr val="tx1"/>
            </a:solidFill>
          </a:ln>
        </p:spPr>
      </p:pic>
      <p:pic>
        <p:nvPicPr>
          <p:cNvPr id="13" name="図 12">
            <a:extLst>
              <a:ext uri="{FF2B5EF4-FFF2-40B4-BE49-F238E27FC236}">
                <a16:creationId xmlns:a16="http://schemas.microsoft.com/office/drawing/2014/main" xmlns="" id="{48008A88-3C53-5A46-30C1-7366630E8CA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6720" y="2706316"/>
            <a:ext cx="2755741" cy="3897023"/>
          </a:xfrm>
          <a:prstGeom prst="rect">
            <a:avLst/>
          </a:prstGeom>
          <a:ln w="9525">
            <a:solidFill>
              <a:schemeClr val="tx1"/>
            </a:solidFill>
          </a:ln>
        </p:spPr>
      </p:pic>
      <p:sp>
        <p:nvSpPr>
          <p:cNvPr id="15" name="テキスト ボックス 14">
            <a:extLst>
              <a:ext uri="{FF2B5EF4-FFF2-40B4-BE49-F238E27FC236}">
                <a16:creationId xmlns:a16="http://schemas.microsoft.com/office/drawing/2014/main" xmlns="" id="{E8668F25-2C0C-C9BA-1851-8360AF8A8D21}"/>
              </a:ext>
            </a:extLst>
          </p:cNvPr>
          <p:cNvSpPr txBox="1"/>
          <p:nvPr/>
        </p:nvSpPr>
        <p:spPr>
          <a:xfrm>
            <a:off x="526720" y="1703803"/>
            <a:ext cx="4150173" cy="646331"/>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平成</a:t>
            </a:r>
            <a:r>
              <a:rPr kumimoji="1"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Segoe UI" panose="020B0502040204020203" pitchFamily="34" charset="0"/>
              </a:rPr>
              <a:t>29</a:t>
            </a: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年度老人保健健康増進等事業</a:t>
            </a:r>
            <a:endParaRPr kumimoji="1"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「認知症診断直後等における認知症の人の視点を重視した</a:t>
            </a:r>
            <a:endParaRPr kumimoji="1"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支援体制構築推進のための調査研究事業」報告書より</a:t>
            </a:r>
          </a:p>
        </p:txBody>
      </p:sp>
      <p:sp>
        <p:nvSpPr>
          <p:cNvPr id="17" name="角丸四角形 1">
            <a:extLst>
              <a:ext uri="{FF2B5EF4-FFF2-40B4-BE49-F238E27FC236}">
                <a16:creationId xmlns:a16="http://schemas.microsoft.com/office/drawing/2014/main" xmlns="" id="{12CA18D5-B045-6927-116C-E7EEE9E96A29}"/>
              </a:ext>
            </a:extLst>
          </p:cNvPr>
          <p:cNvSpPr/>
          <p:nvPr/>
        </p:nvSpPr>
        <p:spPr bwMode="auto">
          <a:xfrm>
            <a:off x="3540816" y="3885971"/>
            <a:ext cx="3758917" cy="447563"/>
          </a:xfrm>
          <a:prstGeom prst="roundRect">
            <a:avLst>
              <a:gd name="adj" fmla="val 50000"/>
            </a:avLst>
          </a:prstGeom>
          <a:solidFill>
            <a:srgbClr val="6B58BC"/>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認知症とともに生きる希望宣言</a:t>
            </a:r>
            <a:endParaRPr kumimoji="1" lang="ja-JP" altLang="en-US" sz="1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ＭＳ Ｐゴシック" pitchFamily="50" charset="-128"/>
              <a:cs typeface="+mn-cs"/>
            </a:endParaRPr>
          </a:p>
        </p:txBody>
      </p:sp>
      <p:pic>
        <p:nvPicPr>
          <p:cNvPr id="22" name="図 21">
            <a:extLst>
              <a:ext uri="{FF2B5EF4-FFF2-40B4-BE49-F238E27FC236}">
                <a16:creationId xmlns:a16="http://schemas.microsoft.com/office/drawing/2014/main" xmlns="" id="{F67CFBFF-DBC8-B03F-7ADE-E98788C60C89}"/>
              </a:ext>
            </a:extLst>
          </p:cNvPr>
          <p:cNvPicPr>
            <a:picLocks noChangeAspect="1"/>
          </p:cNvPicPr>
          <p:nvPr/>
        </p:nvPicPr>
        <p:blipFill>
          <a:blip r:embed="rId5"/>
          <a:stretch>
            <a:fillRect/>
          </a:stretch>
        </p:blipFill>
        <p:spPr>
          <a:xfrm>
            <a:off x="7502519" y="3887046"/>
            <a:ext cx="790093" cy="790093"/>
          </a:xfrm>
          <a:prstGeom prst="rect">
            <a:avLst/>
          </a:prstGeom>
        </p:spPr>
      </p:pic>
      <p:pic>
        <p:nvPicPr>
          <p:cNvPr id="23" name="図 22">
            <a:extLst>
              <a:ext uri="{FF2B5EF4-FFF2-40B4-BE49-F238E27FC236}">
                <a16:creationId xmlns:a16="http://schemas.microsoft.com/office/drawing/2014/main" xmlns="" id="{E5DB2A7C-12D2-0B83-A287-84035B9E17FB}"/>
              </a:ext>
            </a:extLst>
          </p:cNvPr>
          <p:cNvPicPr>
            <a:picLocks noChangeAspect="1"/>
          </p:cNvPicPr>
          <p:nvPr/>
        </p:nvPicPr>
        <p:blipFill>
          <a:blip r:embed="rId6"/>
          <a:stretch>
            <a:fillRect/>
          </a:stretch>
        </p:blipFill>
        <p:spPr>
          <a:xfrm>
            <a:off x="4775779" y="1180137"/>
            <a:ext cx="790093" cy="790093"/>
          </a:xfrm>
          <a:prstGeom prst="rect">
            <a:avLst/>
          </a:prstGeom>
        </p:spPr>
      </p:pic>
      <p:sp>
        <p:nvSpPr>
          <p:cNvPr id="5" name="テキスト ボックス 4">
            <a:extLst>
              <a:ext uri="{FF2B5EF4-FFF2-40B4-BE49-F238E27FC236}">
                <a16:creationId xmlns:a16="http://schemas.microsoft.com/office/drawing/2014/main" xmlns="" id="{7CEA389B-042F-2989-B795-53DD65AC464B}"/>
              </a:ext>
            </a:extLst>
          </p:cNvPr>
          <p:cNvSpPr txBox="1"/>
          <p:nvPr/>
        </p:nvSpPr>
        <p:spPr>
          <a:xfrm>
            <a:off x="-1" y="680809"/>
            <a:ext cx="1278083" cy="307777"/>
          </a:xfrm>
          <a:prstGeom prst="rect">
            <a:avLst/>
          </a:prstGeom>
          <a:noFill/>
        </p:spPr>
        <p:txBody>
          <a:bodyPr wrap="square" rtlCol="0" anchor="ctr" anchorCtr="0">
            <a:noAutofit/>
          </a:bodyPr>
          <a:lstStyle/>
          <a:p>
            <a:r>
              <a:rPr kumimoji="1" lang="en-US" altLang="ja-JP" sz="1400" dirty="0">
                <a:latin typeface="Yu Gothic UI Semibold" panose="020B0700000000000000" pitchFamily="50" charset="-128"/>
                <a:ea typeface="Yu Gothic UI Semibold" panose="020B0700000000000000" pitchFamily="50" charset="-128"/>
              </a:rPr>
              <a:t>【</a:t>
            </a:r>
            <a:r>
              <a:rPr kumimoji="1" lang="ja-JP" altLang="en-US" sz="1400" dirty="0">
                <a:latin typeface="Yu Gothic UI Semibold" panose="020B0700000000000000" pitchFamily="50" charset="-128"/>
                <a:ea typeface="Yu Gothic UI Semibold" panose="020B0700000000000000" pitchFamily="50" charset="-128"/>
              </a:rPr>
              <a:t>知識 </a:t>
            </a:r>
            <a:r>
              <a:rPr lang="en-US" altLang="ja-JP" sz="1400" b="1" dirty="0">
                <a:latin typeface="Century Gothic" panose="020B0502020202020204" pitchFamily="34" charset="0"/>
                <a:ea typeface="Yu Gothic UI Semibold" panose="020B0700000000000000" pitchFamily="50" charset="-128"/>
              </a:rPr>
              <a:t>-95</a:t>
            </a:r>
            <a:r>
              <a:rPr lang="en-US" altLang="ja-JP" sz="1400" dirty="0">
                <a:latin typeface="Yu Gothic UI Semibold" panose="020B0700000000000000" pitchFamily="50" charset="-128"/>
                <a:ea typeface="Yu Gothic UI Semibold" panose="020B0700000000000000" pitchFamily="50" charset="-128"/>
              </a:rPr>
              <a:t>】</a:t>
            </a:r>
            <a:endParaRPr kumimoji="1" lang="ja-JP" altLang="en-US" sz="1400" dirty="0">
              <a:latin typeface="Yu Gothic UI Semibold" panose="020B0700000000000000" pitchFamily="50" charset="-128"/>
              <a:ea typeface="Yu Gothic UI Semibold" panose="020B0700000000000000" pitchFamily="50" charset="-128"/>
            </a:endParaRPr>
          </a:p>
        </p:txBody>
      </p:sp>
    </p:spTree>
    <p:extLst>
      <p:ext uri="{BB962C8B-B14F-4D97-AF65-F5344CB8AC3E}">
        <p14:creationId xmlns:p14="http://schemas.microsoft.com/office/powerpoint/2010/main" val="2866975633"/>
      </p:ext>
    </p:extLst>
  </p:cSld>
  <p:clrMapOvr>
    <a:masterClrMapping/>
  </p:clrMapOvr>
  <p:transition/>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729937" y="1054509"/>
            <a:ext cx="7865908" cy="774058"/>
          </a:xfrm>
          <a:prstGeom prst="rect">
            <a:avLst/>
          </a:prstGeom>
        </p:spPr>
        <p:txBody>
          <a:bodyPr wrap="square">
            <a:spAutoFit/>
          </a:bodyPr>
          <a:lstStyle/>
          <a:p>
            <a:pPr marL="0" marR="0" lvl="0" indent="0" algn="l" defTabSz="779173" rtl="0" eaLnBrk="0" fontAlgn="base" latinLnBrk="0" hangingPunct="0">
              <a:lnSpc>
                <a:spcPct val="100000"/>
              </a:lnSpc>
              <a:spcBef>
                <a:spcPts val="1534"/>
              </a:spcBef>
              <a:spcAft>
                <a:spcPct val="0"/>
              </a:spcAft>
              <a:buClrTx/>
              <a:buSzTx/>
              <a:buFontTx/>
              <a:buNone/>
              <a:tabLst/>
              <a:defRPr/>
            </a:pPr>
            <a:r>
              <a:rPr kumimoji="1" lang="ja-JP" altLang="en-US" sz="2215" b="1" i="0" u="none" strike="noStrike" kern="1200" cap="none" spc="0" normalizeH="0" baseline="0" noProof="0" dirty="0">
                <a:ln>
                  <a:noFill/>
                </a:ln>
                <a:solidFill>
                  <a:srgbClr val="6B58BC"/>
                </a:solidFill>
                <a:effectLst/>
                <a:uLnTx/>
                <a:uFillTx/>
                <a:latin typeface="BIZ UDPゴシック" panose="020B0400000000000000" pitchFamily="50" charset="-128"/>
                <a:ea typeface="BIZ UDPゴシック" panose="020B0400000000000000" pitchFamily="50" charset="-128"/>
                <a:cs typeface="+mn-cs"/>
              </a:rPr>
              <a:t>認知症と診断された早い段階</a:t>
            </a:r>
            <a:r>
              <a:rPr kumimoji="1" lang="ja-JP" altLang="en-US" sz="2215"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から生活の支えや社会資源へのつながりを促し、将来計画を考えるための</a:t>
            </a:r>
            <a:r>
              <a:rPr kumimoji="1" lang="ja-JP" altLang="en-US" sz="2215" b="1" i="0" u="none" strike="noStrike" kern="1200" cap="none" spc="0" normalizeH="0" baseline="0" noProof="0" dirty="0">
                <a:ln>
                  <a:noFill/>
                </a:ln>
                <a:solidFill>
                  <a:srgbClr val="6B58BC"/>
                </a:solidFill>
                <a:effectLst/>
                <a:uLnTx/>
                <a:uFillTx/>
                <a:latin typeface="BIZ UDPゴシック" panose="020B0400000000000000" pitchFamily="50" charset="-128"/>
                <a:ea typeface="BIZ UDPゴシック" panose="020B0400000000000000" pitchFamily="50" charset="-128"/>
                <a:cs typeface="+mn-cs"/>
              </a:rPr>
              <a:t>診断後支援</a:t>
            </a:r>
            <a:r>
              <a:rPr kumimoji="1" lang="ja-JP" altLang="en-US" sz="2215"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が重要</a:t>
            </a:r>
            <a:endParaRPr kumimoji="1" lang="en-US" altLang="ja-JP" sz="2215"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11" name="Rectangle 17"/>
          <p:cNvSpPr>
            <a:spLocks noChangeArrowheads="1"/>
          </p:cNvSpPr>
          <p:nvPr/>
        </p:nvSpPr>
        <p:spPr bwMode="auto">
          <a:xfrm>
            <a:off x="3575345" y="6562524"/>
            <a:ext cx="5546710" cy="240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355600" indent="-3556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303011" marR="0" lvl="0" indent="-303011" algn="r" defTabSz="779173" rtl="0" eaLnBrk="1" fontAlgn="base" latinLnBrk="0" hangingPunct="1">
              <a:lnSpc>
                <a:spcPct val="80000"/>
              </a:lnSpc>
              <a:spcBef>
                <a:spcPct val="20000"/>
              </a:spcBef>
              <a:spcAft>
                <a:spcPct val="0"/>
              </a:spcAft>
              <a:buClrTx/>
              <a:buSzTx/>
              <a:buFontTx/>
              <a:buNone/>
              <a:tabLst/>
              <a:defRPr/>
            </a:pPr>
            <a:r>
              <a:rPr kumimoji="1" lang="en-US" altLang="ja-JP" sz="12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Scotland’s national dementia charity</a:t>
            </a:r>
            <a:r>
              <a:rPr kumimoji="1" lang="ja-JP" altLang="en-US" sz="12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　</a:t>
            </a:r>
            <a:r>
              <a:rPr kumimoji="1" lang="en-US" altLang="ja-JP" sz="12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https://www.alzscot.org/</a:t>
            </a:r>
          </a:p>
        </p:txBody>
      </p:sp>
      <p:grpSp>
        <p:nvGrpSpPr>
          <p:cNvPr id="4" name="グループ化 3">
            <a:extLst>
              <a:ext uri="{FF2B5EF4-FFF2-40B4-BE49-F238E27FC236}">
                <a16:creationId xmlns:a16="http://schemas.microsoft.com/office/drawing/2014/main" xmlns="" id="{4ADDB676-8DA0-42B1-A8AC-E3E8A903B31F}"/>
              </a:ext>
            </a:extLst>
          </p:cNvPr>
          <p:cNvGrpSpPr/>
          <p:nvPr/>
        </p:nvGrpSpPr>
        <p:grpSpPr>
          <a:xfrm>
            <a:off x="1137402" y="2033770"/>
            <a:ext cx="7050977" cy="4323551"/>
            <a:chOff x="1159825" y="2017251"/>
            <a:chExt cx="6859340" cy="4576579"/>
          </a:xfrm>
        </p:grpSpPr>
        <p:sp>
          <p:nvSpPr>
            <p:cNvPr id="12" name="テキスト ボックス 11">
              <a:extLst>
                <a:ext uri="{FF2B5EF4-FFF2-40B4-BE49-F238E27FC236}">
                  <a16:creationId xmlns:a16="http://schemas.microsoft.com/office/drawing/2014/main" xmlns="" id="{15A3A7E3-813B-4871-83DD-4C9B3C929575}"/>
                </a:ext>
              </a:extLst>
            </p:cNvPr>
            <p:cNvSpPr txBox="1"/>
            <p:nvPr/>
          </p:nvSpPr>
          <p:spPr>
            <a:xfrm>
              <a:off x="5689142" y="4537595"/>
              <a:ext cx="2151455" cy="461665"/>
            </a:xfrm>
            <a:prstGeom prst="rect">
              <a:avLst/>
            </a:prstGeom>
            <a:noFill/>
          </p:spPr>
          <p:txBody>
            <a:bodyPr wrap="square" anchor="ctr" anchorCtr="0">
              <a:noAutofit/>
            </a:bodyPr>
            <a:lstStyle/>
            <a:p>
              <a:pPr marL="0" marR="0" lvl="0" indent="0" algn="ctr" defTabSz="844083" rtl="0" eaLnBrk="0" fontAlgn="base" latinLnBrk="0" hangingPunct="0">
                <a:lnSpc>
                  <a:spcPct val="100000"/>
                </a:lnSpc>
                <a:spcBef>
                  <a:spcPct val="0"/>
                </a:spcBef>
                <a:spcAft>
                  <a:spcPct val="0"/>
                </a:spcAft>
                <a:buClrTx/>
                <a:buSzTx/>
                <a:buFontTx/>
                <a:buNone/>
                <a:tabLst/>
                <a:defRPr/>
              </a:pPr>
              <a:r>
                <a:rPr kumimoji="1" lang="ja-JP" altLang="en-US" sz="2000" b="1" i="0" u="none" strike="noStrike" kern="1200" cap="none" spc="0" normalizeH="0" baseline="0" noProof="0" dirty="0">
                  <a:ln>
                    <a:noFill/>
                  </a:ln>
                  <a:solidFill>
                    <a:srgbClr val="6B58BC"/>
                  </a:solidFill>
                  <a:effectLst/>
                  <a:uLnTx/>
                  <a:uFillTx/>
                  <a:latin typeface="BIZ UDPゴシック" panose="020B0400000000000000" pitchFamily="50" charset="-128"/>
                  <a:ea typeface="BIZ UDPゴシック" panose="020B0400000000000000" pitchFamily="50" charset="-128"/>
                  <a:cs typeface="+mn-cs"/>
                </a:rPr>
                <a:t>ピアサポート</a:t>
              </a:r>
              <a:endParaRPr kumimoji="1" lang="en-US" altLang="ja-JP" sz="2000" b="1" i="0" u="none" strike="noStrike" kern="1200" cap="none" spc="0" normalizeH="0" baseline="0" noProof="0" dirty="0">
                <a:ln>
                  <a:noFill/>
                </a:ln>
                <a:solidFill>
                  <a:srgbClr val="6B58BC"/>
                </a:solidFill>
                <a:effectLst/>
                <a:uLnTx/>
                <a:uFillTx/>
                <a:latin typeface="BIZ UDPゴシック" panose="020B0400000000000000" pitchFamily="50" charset="-128"/>
                <a:ea typeface="BIZ UDPゴシック" panose="020B0400000000000000" pitchFamily="50" charset="-128"/>
                <a:cs typeface="+mn-cs"/>
              </a:endParaRPr>
            </a:p>
          </p:txBody>
        </p:sp>
        <p:sp>
          <p:nvSpPr>
            <p:cNvPr id="13" name="テキスト ボックス 12">
              <a:extLst>
                <a:ext uri="{FF2B5EF4-FFF2-40B4-BE49-F238E27FC236}">
                  <a16:creationId xmlns:a16="http://schemas.microsoft.com/office/drawing/2014/main" xmlns="" id="{BCB4BB16-3BCC-488C-BAD1-9B8AD721132A}"/>
                </a:ext>
              </a:extLst>
            </p:cNvPr>
            <p:cNvSpPr txBox="1"/>
            <p:nvPr/>
          </p:nvSpPr>
          <p:spPr>
            <a:xfrm>
              <a:off x="3661975" y="5250531"/>
              <a:ext cx="1845911" cy="830997"/>
            </a:xfrm>
            <a:prstGeom prst="rect">
              <a:avLst/>
            </a:prstGeom>
            <a:noFill/>
          </p:spPr>
          <p:txBody>
            <a:bodyPr wrap="square" anchor="ctr" anchorCtr="0">
              <a:noAutofit/>
            </a:bodyPr>
            <a:lstStyle/>
            <a:p>
              <a:pPr marL="0" marR="0" lvl="0" indent="0" algn="ctr" defTabSz="844083" rtl="0" eaLnBrk="0" fontAlgn="base" latinLnBrk="0" hangingPunct="0">
                <a:lnSpc>
                  <a:spcPct val="100000"/>
                </a:lnSpc>
                <a:spcBef>
                  <a:spcPct val="0"/>
                </a:spcBef>
                <a:spcAft>
                  <a:spcPct val="0"/>
                </a:spcAft>
                <a:buClrTx/>
                <a:buSzTx/>
                <a:buFontTx/>
                <a:buNone/>
                <a:tabLst/>
                <a:defRPr/>
              </a:pPr>
              <a:r>
                <a:rPr kumimoji="1" lang="ja-JP" altLang="en-US" sz="2000" b="1" i="0" u="none" strike="noStrike" kern="1200" cap="none" spc="0" normalizeH="0" baseline="0" noProof="0" dirty="0">
                  <a:ln>
                    <a:noFill/>
                  </a:ln>
                  <a:solidFill>
                    <a:srgbClr val="6B58BC"/>
                  </a:solidFill>
                  <a:effectLst/>
                  <a:uLnTx/>
                  <a:uFillTx/>
                  <a:latin typeface="BIZ UDPゴシック" panose="020B0400000000000000" pitchFamily="50" charset="-128"/>
                  <a:ea typeface="BIZ UDPゴシック" panose="020B0400000000000000" pitchFamily="50" charset="-128"/>
                  <a:cs typeface="+mn-cs"/>
                </a:rPr>
                <a:t>将来のケアの計画</a:t>
              </a:r>
              <a:endParaRPr kumimoji="1" lang="en-US" altLang="ja-JP" sz="2000" b="1" i="0" u="none" strike="noStrike" kern="1200" cap="none" spc="0" normalizeH="0" baseline="0" noProof="0" dirty="0">
                <a:ln>
                  <a:noFill/>
                </a:ln>
                <a:solidFill>
                  <a:srgbClr val="6B58BC"/>
                </a:solidFill>
                <a:effectLst/>
                <a:uLnTx/>
                <a:uFillTx/>
                <a:latin typeface="BIZ UDPゴシック" panose="020B0400000000000000" pitchFamily="50" charset="-128"/>
                <a:ea typeface="BIZ UDPゴシック" panose="020B0400000000000000" pitchFamily="50" charset="-128"/>
                <a:cs typeface="+mn-cs"/>
              </a:endParaRPr>
            </a:p>
          </p:txBody>
        </p:sp>
        <p:sp>
          <p:nvSpPr>
            <p:cNvPr id="14" name="テキスト ボックス 13">
              <a:extLst>
                <a:ext uri="{FF2B5EF4-FFF2-40B4-BE49-F238E27FC236}">
                  <a16:creationId xmlns:a16="http://schemas.microsoft.com/office/drawing/2014/main" xmlns="" id="{48453F6E-B6F3-4655-8C11-3411024C7B27}"/>
                </a:ext>
              </a:extLst>
            </p:cNvPr>
            <p:cNvSpPr txBox="1"/>
            <p:nvPr/>
          </p:nvSpPr>
          <p:spPr>
            <a:xfrm>
              <a:off x="4780375" y="2384364"/>
              <a:ext cx="2149604" cy="1200329"/>
            </a:xfrm>
            <a:prstGeom prst="rect">
              <a:avLst/>
            </a:prstGeom>
            <a:noFill/>
          </p:spPr>
          <p:txBody>
            <a:bodyPr wrap="square" anchor="ctr" anchorCtr="0">
              <a:noAutofit/>
            </a:bodyPr>
            <a:lstStyle/>
            <a:p>
              <a:pPr marL="0" marR="0" lvl="0" indent="0" algn="ctr" defTabSz="844083" rtl="0" eaLnBrk="0" fontAlgn="base" latinLnBrk="0" hangingPunct="0">
                <a:lnSpc>
                  <a:spcPct val="100000"/>
                </a:lnSpc>
                <a:spcBef>
                  <a:spcPct val="0"/>
                </a:spcBef>
                <a:spcAft>
                  <a:spcPct val="0"/>
                </a:spcAft>
                <a:buClrTx/>
                <a:buSzTx/>
                <a:buFontTx/>
                <a:buNone/>
                <a:tabLst/>
                <a:defRPr/>
              </a:pPr>
              <a:r>
                <a:rPr kumimoji="1" lang="ja-JP" altLang="en-US" sz="2000" b="1" i="0" u="none" strike="noStrike" kern="1200" cap="none" spc="0" normalizeH="0" baseline="0" noProof="0" dirty="0">
                  <a:ln>
                    <a:noFill/>
                  </a:ln>
                  <a:solidFill>
                    <a:srgbClr val="6B58BC"/>
                  </a:solidFill>
                  <a:effectLst/>
                  <a:uLnTx/>
                  <a:uFillTx/>
                  <a:latin typeface="BIZ UDPゴシック" panose="020B0400000000000000" pitchFamily="50" charset="-128"/>
                  <a:ea typeface="BIZ UDPゴシック" panose="020B0400000000000000" pitchFamily="50" charset="-128"/>
                  <a:cs typeface="+mn-cs"/>
                </a:rPr>
                <a:t>コミュニティーとのつながりを支援</a:t>
              </a:r>
              <a:endParaRPr kumimoji="1" lang="en-US" altLang="ja-JP" sz="2000" b="1" i="0" u="none" strike="noStrike" kern="1200" cap="none" spc="0" normalizeH="0" baseline="0" noProof="0" dirty="0">
                <a:ln>
                  <a:noFill/>
                </a:ln>
                <a:solidFill>
                  <a:srgbClr val="6B58BC"/>
                </a:solidFill>
                <a:effectLst/>
                <a:uLnTx/>
                <a:uFillTx/>
                <a:latin typeface="BIZ UDPゴシック" panose="020B0400000000000000" pitchFamily="50" charset="-128"/>
                <a:ea typeface="BIZ UDPゴシック" panose="020B0400000000000000" pitchFamily="50" charset="-128"/>
                <a:cs typeface="+mn-cs"/>
              </a:endParaRPr>
            </a:p>
          </p:txBody>
        </p:sp>
        <p:sp>
          <p:nvSpPr>
            <p:cNvPr id="15" name="テキスト ボックス 14">
              <a:extLst>
                <a:ext uri="{FF2B5EF4-FFF2-40B4-BE49-F238E27FC236}">
                  <a16:creationId xmlns:a16="http://schemas.microsoft.com/office/drawing/2014/main" xmlns="" id="{2A750843-3542-4B1F-BE9B-1F08612B20BF}"/>
                </a:ext>
              </a:extLst>
            </p:cNvPr>
            <p:cNvSpPr txBox="1"/>
            <p:nvPr/>
          </p:nvSpPr>
          <p:spPr>
            <a:xfrm>
              <a:off x="1210263" y="4041317"/>
              <a:ext cx="2315709" cy="1200329"/>
            </a:xfrm>
            <a:prstGeom prst="rect">
              <a:avLst/>
            </a:prstGeom>
            <a:noFill/>
          </p:spPr>
          <p:txBody>
            <a:bodyPr wrap="square" anchor="ctr" anchorCtr="0">
              <a:noAutofit/>
            </a:bodyPr>
            <a:lstStyle/>
            <a:p>
              <a:pPr marL="0" marR="0" lvl="0" indent="0" algn="ctr" defTabSz="844083" rtl="0" eaLnBrk="0" fontAlgn="base" latinLnBrk="0" hangingPunct="0">
                <a:lnSpc>
                  <a:spcPct val="100000"/>
                </a:lnSpc>
                <a:spcBef>
                  <a:spcPct val="0"/>
                </a:spcBef>
                <a:spcAft>
                  <a:spcPct val="0"/>
                </a:spcAft>
                <a:buClrTx/>
                <a:buSzTx/>
                <a:buFontTx/>
                <a:buNone/>
                <a:tabLst/>
                <a:defRPr/>
              </a:pPr>
              <a:r>
                <a:rPr kumimoji="1" lang="ja-JP" altLang="en-US" sz="2000" b="1" i="0" u="none" strike="noStrike" kern="1200" cap="none" spc="0" normalizeH="0" baseline="0" noProof="0" dirty="0">
                  <a:ln>
                    <a:noFill/>
                  </a:ln>
                  <a:solidFill>
                    <a:srgbClr val="6B58BC"/>
                  </a:solidFill>
                  <a:effectLst/>
                  <a:uLnTx/>
                  <a:uFillTx/>
                  <a:latin typeface="BIZ UDPゴシック" panose="020B0400000000000000" pitchFamily="50" charset="-128"/>
                  <a:ea typeface="BIZ UDPゴシック" panose="020B0400000000000000" pitchFamily="50" charset="-128"/>
                  <a:cs typeface="+mn-cs"/>
                </a:rPr>
                <a:t>疾病の理解と</a:t>
              </a:r>
              <a:endParaRPr kumimoji="1" lang="en-US" altLang="ja-JP" sz="2000" b="1" i="0" u="none" strike="noStrike" kern="1200" cap="none" spc="0" normalizeH="0" baseline="0" noProof="0" dirty="0">
                <a:ln>
                  <a:noFill/>
                </a:ln>
                <a:solidFill>
                  <a:srgbClr val="6B58BC"/>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844083" rtl="0" eaLnBrk="0" fontAlgn="base" latinLnBrk="0" hangingPunct="0">
                <a:lnSpc>
                  <a:spcPct val="100000"/>
                </a:lnSpc>
                <a:spcBef>
                  <a:spcPct val="0"/>
                </a:spcBef>
                <a:spcAft>
                  <a:spcPct val="0"/>
                </a:spcAft>
                <a:buClrTx/>
                <a:buSzTx/>
                <a:buFontTx/>
                <a:buNone/>
                <a:tabLst/>
                <a:defRPr/>
              </a:pPr>
              <a:r>
                <a:rPr kumimoji="1" lang="ja-JP" altLang="en-US" sz="2000" b="1" i="0" u="none" strike="noStrike" kern="1200" cap="none" spc="0" normalizeH="0" baseline="0" noProof="0" dirty="0">
                  <a:ln>
                    <a:noFill/>
                  </a:ln>
                  <a:solidFill>
                    <a:srgbClr val="6B58BC"/>
                  </a:solidFill>
                  <a:effectLst/>
                  <a:uLnTx/>
                  <a:uFillTx/>
                  <a:latin typeface="BIZ UDPゴシック" panose="020B0400000000000000" pitchFamily="50" charset="-128"/>
                  <a:ea typeface="BIZ UDPゴシック" panose="020B0400000000000000" pitchFamily="50" charset="-128"/>
                  <a:cs typeface="+mn-cs"/>
                </a:rPr>
                <a:t>症状のマネジメント</a:t>
              </a:r>
              <a:endParaRPr kumimoji="1" lang="en-US" altLang="ja-JP" sz="2000" b="1" i="0" u="none" strike="noStrike" kern="1200" cap="none" spc="0" normalizeH="0" baseline="0" noProof="0" dirty="0">
                <a:ln>
                  <a:noFill/>
                </a:ln>
                <a:solidFill>
                  <a:srgbClr val="6B58BC"/>
                </a:solidFill>
                <a:effectLst/>
                <a:uLnTx/>
                <a:uFillTx/>
                <a:latin typeface="BIZ UDPゴシック" panose="020B0400000000000000" pitchFamily="50" charset="-128"/>
                <a:ea typeface="BIZ UDPゴシック" panose="020B0400000000000000" pitchFamily="50" charset="-128"/>
                <a:cs typeface="+mn-cs"/>
              </a:endParaRPr>
            </a:p>
          </p:txBody>
        </p:sp>
        <p:sp>
          <p:nvSpPr>
            <p:cNvPr id="16" name="テキスト ボックス 15">
              <a:extLst>
                <a:ext uri="{FF2B5EF4-FFF2-40B4-BE49-F238E27FC236}">
                  <a16:creationId xmlns:a16="http://schemas.microsoft.com/office/drawing/2014/main" xmlns="" id="{1AE5719B-A6C4-4383-BAE0-F0C30E4EDFCD}"/>
                </a:ext>
              </a:extLst>
            </p:cNvPr>
            <p:cNvSpPr txBox="1"/>
            <p:nvPr/>
          </p:nvSpPr>
          <p:spPr>
            <a:xfrm>
              <a:off x="2109733" y="2556468"/>
              <a:ext cx="2387280" cy="830997"/>
            </a:xfrm>
            <a:prstGeom prst="rect">
              <a:avLst/>
            </a:prstGeom>
            <a:noFill/>
          </p:spPr>
          <p:txBody>
            <a:bodyPr wrap="square" anchor="ctr" anchorCtr="0">
              <a:noAutofit/>
            </a:bodyPr>
            <a:lstStyle/>
            <a:p>
              <a:pPr marL="0" marR="0" lvl="0" indent="0" algn="ctr" defTabSz="844083" rtl="0" eaLnBrk="0" fontAlgn="base" latinLnBrk="0" hangingPunct="0">
                <a:lnSpc>
                  <a:spcPct val="100000"/>
                </a:lnSpc>
                <a:spcBef>
                  <a:spcPct val="0"/>
                </a:spcBef>
                <a:spcAft>
                  <a:spcPct val="0"/>
                </a:spcAft>
                <a:buClrTx/>
                <a:buSzTx/>
                <a:buFontTx/>
                <a:buNone/>
                <a:tabLst/>
                <a:defRPr/>
              </a:pPr>
              <a:r>
                <a:rPr kumimoji="1" lang="ja-JP" altLang="en-US" sz="2000" b="1" i="0" u="none" strike="noStrike" kern="1200" cap="none" spc="0" normalizeH="0" baseline="0" noProof="0" dirty="0">
                  <a:ln>
                    <a:noFill/>
                  </a:ln>
                  <a:solidFill>
                    <a:srgbClr val="6B58BC"/>
                  </a:solidFill>
                  <a:effectLst/>
                  <a:uLnTx/>
                  <a:uFillTx/>
                  <a:latin typeface="BIZ UDPゴシック" panose="020B0400000000000000" pitchFamily="50" charset="-128"/>
                  <a:ea typeface="BIZ UDPゴシック" panose="020B0400000000000000" pitchFamily="50" charset="-128"/>
                  <a:cs typeface="+mn-cs"/>
                </a:rPr>
                <a:t>将来の意思決定に向けた計画</a:t>
              </a:r>
              <a:endParaRPr kumimoji="1" lang="en-US" altLang="ja-JP" sz="2000" b="1" i="0" u="none" strike="noStrike" kern="1200" cap="none" spc="0" normalizeH="0" baseline="0" noProof="0" dirty="0">
                <a:ln>
                  <a:noFill/>
                </a:ln>
                <a:solidFill>
                  <a:srgbClr val="6B58BC"/>
                </a:solidFill>
                <a:effectLst/>
                <a:uLnTx/>
                <a:uFillTx/>
                <a:latin typeface="BIZ UDPゴシック" panose="020B0400000000000000" pitchFamily="50" charset="-128"/>
                <a:ea typeface="BIZ UDPゴシック" panose="020B0400000000000000" pitchFamily="50" charset="-128"/>
                <a:cs typeface="+mn-cs"/>
              </a:endParaRPr>
            </a:p>
          </p:txBody>
        </p:sp>
        <p:sp>
          <p:nvSpPr>
            <p:cNvPr id="2" name="楕円 1">
              <a:extLst>
                <a:ext uri="{FF2B5EF4-FFF2-40B4-BE49-F238E27FC236}">
                  <a16:creationId xmlns:a16="http://schemas.microsoft.com/office/drawing/2014/main" xmlns="" id="{E1FFC049-2CA0-4E1E-82E8-7CDAA4DA0F7E}"/>
                </a:ext>
              </a:extLst>
            </p:cNvPr>
            <p:cNvSpPr/>
            <p:nvPr/>
          </p:nvSpPr>
          <p:spPr bwMode="auto">
            <a:xfrm>
              <a:off x="2030696" y="2024107"/>
              <a:ext cx="2683344" cy="2198255"/>
            </a:xfrm>
            <a:prstGeom prst="ellipse">
              <a:avLst/>
            </a:prstGeom>
            <a:noFill/>
            <a:ln w="57150" cap="flat" cmpd="sng" algn="ctr">
              <a:solidFill>
                <a:srgbClr val="6B58BC"/>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ja-JP" altLang="en-US" sz="32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ＭＳ Ｐゴシック" pitchFamily="50" charset="-128"/>
                <a:cs typeface="+mn-cs"/>
              </a:endParaRPr>
            </a:p>
          </p:txBody>
        </p:sp>
        <p:sp>
          <p:nvSpPr>
            <p:cNvPr id="5" name="楕円 4">
              <a:extLst>
                <a:ext uri="{FF2B5EF4-FFF2-40B4-BE49-F238E27FC236}">
                  <a16:creationId xmlns:a16="http://schemas.microsoft.com/office/drawing/2014/main" xmlns="" id="{B1D76B69-CFED-4AD8-96B7-53894A029468}"/>
                </a:ext>
              </a:extLst>
            </p:cNvPr>
            <p:cNvSpPr/>
            <p:nvPr/>
          </p:nvSpPr>
          <p:spPr bwMode="auto">
            <a:xfrm>
              <a:off x="1159825" y="3572271"/>
              <a:ext cx="2683344" cy="2198255"/>
            </a:xfrm>
            <a:prstGeom prst="ellipse">
              <a:avLst/>
            </a:prstGeom>
            <a:noFill/>
            <a:ln w="57150" cap="flat" cmpd="sng" algn="ctr">
              <a:solidFill>
                <a:srgbClr val="6B58BC"/>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ja-JP" altLang="en-US" sz="32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ＭＳ Ｐゴシック" pitchFamily="50" charset="-128"/>
                <a:cs typeface="+mn-cs"/>
              </a:endParaRPr>
            </a:p>
          </p:txBody>
        </p:sp>
        <p:sp>
          <p:nvSpPr>
            <p:cNvPr id="6" name="楕円 5">
              <a:extLst>
                <a:ext uri="{FF2B5EF4-FFF2-40B4-BE49-F238E27FC236}">
                  <a16:creationId xmlns:a16="http://schemas.microsoft.com/office/drawing/2014/main" xmlns="" id="{4E1AEFCF-2AAE-4A43-AA83-CC2C13E1474F}"/>
                </a:ext>
              </a:extLst>
            </p:cNvPr>
            <p:cNvSpPr/>
            <p:nvPr/>
          </p:nvSpPr>
          <p:spPr bwMode="auto">
            <a:xfrm>
              <a:off x="3219290" y="4395575"/>
              <a:ext cx="2683344" cy="2198255"/>
            </a:xfrm>
            <a:prstGeom prst="ellipse">
              <a:avLst/>
            </a:prstGeom>
            <a:noFill/>
            <a:ln w="57150" cap="flat" cmpd="sng" algn="ctr">
              <a:solidFill>
                <a:srgbClr val="6B58BC"/>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ja-JP" altLang="en-US" sz="32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ＭＳ Ｐゴシック" pitchFamily="50" charset="-128"/>
                <a:cs typeface="+mn-cs"/>
              </a:endParaRPr>
            </a:p>
          </p:txBody>
        </p:sp>
        <p:sp>
          <p:nvSpPr>
            <p:cNvPr id="7" name="楕円 6">
              <a:extLst>
                <a:ext uri="{FF2B5EF4-FFF2-40B4-BE49-F238E27FC236}">
                  <a16:creationId xmlns:a16="http://schemas.microsoft.com/office/drawing/2014/main" xmlns="" id="{CE342189-CC6C-4300-87EE-19E8597D1BF0}"/>
                </a:ext>
              </a:extLst>
            </p:cNvPr>
            <p:cNvSpPr/>
            <p:nvPr/>
          </p:nvSpPr>
          <p:spPr bwMode="auto">
            <a:xfrm>
              <a:off x="5335821" y="3657608"/>
              <a:ext cx="2683344" cy="2198255"/>
            </a:xfrm>
            <a:prstGeom prst="ellipse">
              <a:avLst/>
            </a:prstGeom>
            <a:noFill/>
            <a:ln w="57150" cap="flat" cmpd="sng" algn="ctr">
              <a:solidFill>
                <a:srgbClr val="6B58BC"/>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ja-JP" altLang="en-US" sz="32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ＭＳ Ｐゴシック" pitchFamily="50" charset="-128"/>
                <a:cs typeface="+mn-cs"/>
              </a:endParaRPr>
            </a:p>
          </p:txBody>
        </p:sp>
        <p:sp>
          <p:nvSpPr>
            <p:cNvPr id="8" name="楕円 7">
              <a:extLst>
                <a:ext uri="{FF2B5EF4-FFF2-40B4-BE49-F238E27FC236}">
                  <a16:creationId xmlns:a16="http://schemas.microsoft.com/office/drawing/2014/main" xmlns="" id="{C97CDF9E-ABCB-4619-8D73-069889CD72FD}"/>
                </a:ext>
              </a:extLst>
            </p:cNvPr>
            <p:cNvSpPr/>
            <p:nvPr/>
          </p:nvSpPr>
          <p:spPr bwMode="auto">
            <a:xfrm>
              <a:off x="4466978" y="2017251"/>
              <a:ext cx="2683344" cy="2198255"/>
            </a:xfrm>
            <a:prstGeom prst="ellipse">
              <a:avLst/>
            </a:prstGeom>
            <a:noFill/>
            <a:ln w="57150" cap="flat" cmpd="sng" algn="ctr">
              <a:solidFill>
                <a:srgbClr val="6B58BC"/>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ja-JP" altLang="en-US" sz="32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ＭＳ Ｐゴシック" pitchFamily="50" charset="-128"/>
                <a:cs typeface="+mn-cs"/>
              </a:endParaRPr>
            </a:p>
          </p:txBody>
        </p:sp>
        <p:grpSp>
          <p:nvGrpSpPr>
            <p:cNvPr id="23" name="グループ化 22">
              <a:extLst>
                <a:ext uri="{FF2B5EF4-FFF2-40B4-BE49-F238E27FC236}">
                  <a16:creationId xmlns:a16="http://schemas.microsoft.com/office/drawing/2014/main" xmlns="" id="{907C0AAB-5A0D-4750-9EFA-3462B18E7855}"/>
                </a:ext>
              </a:extLst>
            </p:cNvPr>
            <p:cNvGrpSpPr/>
            <p:nvPr/>
          </p:nvGrpSpPr>
          <p:grpSpPr>
            <a:xfrm>
              <a:off x="3298176" y="3468757"/>
              <a:ext cx="2637526" cy="1304193"/>
              <a:chOff x="1248170" y="2912350"/>
              <a:chExt cx="2637526" cy="1304193"/>
            </a:xfrm>
          </p:grpSpPr>
          <p:sp>
            <p:nvSpPr>
              <p:cNvPr id="22" name="四角形: 角を丸くする 21">
                <a:extLst>
                  <a:ext uri="{FF2B5EF4-FFF2-40B4-BE49-F238E27FC236}">
                    <a16:creationId xmlns:a16="http://schemas.microsoft.com/office/drawing/2014/main" xmlns="" id="{5769E31D-5E25-4F8B-BE4F-12509E86955A}"/>
                  </a:ext>
                </a:extLst>
              </p:cNvPr>
              <p:cNvSpPr/>
              <p:nvPr/>
            </p:nvSpPr>
            <p:spPr bwMode="auto">
              <a:xfrm>
                <a:off x="1248170" y="3114603"/>
                <a:ext cx="2637526" cy="959371"/>
              </a:xfrm>
              <a:prstGeom prst="roundRect">
                <a:avLst>
                  <a:gd name="adj" fmla="val 50000"/>
                </a:avLst>
              </a:prstGeom>
              <a:solidFill>
                <a:srgbClr val="6B58BC"/>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ja-JP" altLang="en-US" sz="32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ＭＳ Ｐゴシック" pitchFamily="50" charset="-128"/>
                  <a:cs typeface="+mn-cs"/>
                </a:endParaRPr>
              </a:p>
            </p:txBody>
          </p:sp>
          <p:sp>
            <p:nvSpPr>
              <p:cNvPr id="17" name="テキスト ボックス 16">
                <a:extLst>
                  <a:ext uri="{FF2B5EF4-FFF2-40B4-BE49-F238E27FC236}">
                    <a16:creationId xmlns:a16="http://schemas.microsoft.com/office/drawing/2014/main" xmlns="" id="{C019E487-9E59-4B3E-BA09-709EA31CDD41}"/>
                  </a:ext>
                </a:extLst>
              </p:cNvPr>
              <p:cNvSpPr txBox="1"/>
              <p:nvPr/>
            </p:nvSpPr>
            <p:spPr>
              <a:xfrm>
                <a:off x="1398706" y="2912350"/>
                <a:ext cx="2343014" cy="1304193"/>
              </a:xfrm>
              <a:prstGeom prst="rect">
                <a:avLst/>
              </a:prstGeom>
              <a:noFill/>
            </p:spPr>
            <p:txBody>
              <a:bodyPr wrap="square" anchor="ctr" anchorCtr="0">
                <a:noAutofit/>
              </a:bodyPr>
              <a:lstStyle/>
              <a:p>
                <a:pPr marL="0" marR="0" lvl="0" indent="0" algn="ctr" defTabSz="844083" rtl="0" eaLnBrk="0" fontAlgn="base" latinLnBrk="0" hangingPunct="0">
                  <a:lnSpc>
                    <a:spcPct val="100000"/>
                  </a:lnSpc>
                  <a:spcBef>
                    <a:spcPct val="0"/>
                  </a:spcBef>
                  <a:spcAft>
                    <a:spcPct val="0"/>
                  </a:spcAft>
                  <a:buClrTx/>
                  <a:buSzTx/>
                  <a:buFontTx/>
                  <a:buNone/>
                  <a:tabLst/>
                  <a:defRPr/>
                </a:pPr>
                <a:r>
                  <a:rPr kumimoji="1" lang="ja-JP" altLang="en-US" sz="28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診断後支援</a:t>
                </a:r>
                <a:endParaRPr kumimoji="1" lang="ja-JP" altLang="en-US" sz="2800" b="0"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endParaRPr>
              </a:p>
            </p:txBody>
          </p:sp>
        </p:grpSp>
      </p:grpSp>
      <p:sp>
        <p:nvSpPr>
          <p:cNvPr id="19" name="正方形/長方形 18">
            <a:extLst>
              <a:ext uri="{FF2B5EF4-FFF2-40B4-BE49-F238E27FC236}">
                <a16:creationId xmlns:a16="http://schemas.microsoft.com/office/drawing/2014/main" xmlns="" id="{DDA0F734-17FF-A2E3-3685-E88A65B1F342}"/>
              </a:ext>
            </a:extLst>
          </p:cNvPr>
          <p:cNvSpPr/>
          <p:nvPr/>
        </p:nvSpPr>
        <p:spPr>
          <a:xfrm>
            <a:off x="0" y="2876"/>
            <a:ext cx="9144000" cy="688756"/>
          </a:xfrm>
          <a:prstGeom prst="rect">
            <a:avLst/>
          </a:prstGeom>
          <a:solidFill>
            <a:srgbClr val="6B5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09638" rtl="0" eaLnBrk="1" fontAlgn="base" latinLnBrk="0" hangingPunct="1">
              <a:lnSpc>
                <a:spcPct val="100000"/>
              </a:lnSpc>
              <a:spcBef>
                <a:spcPts val="0"/>
              </a:spcBef>
              <a:spcAft>
                <a:spcPct val="0"/>
              </a:spcAft>
              <a:buClrTx/>
              <a:buSzTx/>
              <a:buFontTx/>
              <a:buNone/>
              <a:tabLst/>
              <a:defRPr/>
            </a:pPr>
            <a:r>
              <a:rPr kumimoji="1" lang="ja-JP" altLang="en-US" sz="30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診断後の早い段階からの支援</a:t>
            </a:r>
          </a:p>
        </p:txBody>
      </p:sp>
      <p:sp>
        <p:nvSpPr>
          <p:cNvPr id="3" name="テキスト ボックス 2">
            <a:extLst>
              <a:ext uri="{FF2B5EF4-FFF2-40B4-BE49-F238E27FC236}">
                <a16:creationId xmlns:a16="http://schemas.microsoft.com/office/drawing/2014/main" xmlns="" id="{5EB2C443-9A2D-DB3A-5DB5-BC032F811880}"/>
              </a:ext>
            </a:extLst>
          </p:cNvPr>
          <p:cNvSpPr txBox="1"/>
          <p:nvPr/>
        </p:nvSpPr>
        <p:spPr>
          <a:xfrm>
            <a:off x="-1" y="691632"/>
            <a:ext cx="1189249" cy="307777"/>
          </a:xfrm>
          <a:prstGeom prst="rect">
            <a:avLst/>
          </a:prstGeom>
          <a:noFill/>
        </p:spPr>
        <p:txBody>
          <a:bodyPr wrap="square" rtlCol="0" anchor="ctr" anchorCtr="0">
            <a:noAutofit/>
          </a:bodyPr>
          <a:lstStyle/>
          <a:p>
            <a:r>
              <a:rPr kumimoji="1" lang="en-US" altLang="ja-JP" sz="1400" dirty="0">
                <a:latin typeface="Yu Gothic UI Semibold" panose="020B0700000000000000" pitchFamily="50" charset="-128"/>
                <a:ea typeface="Yu Gothic UI Semibold" panose="020B0700000000000000" pitchFamily="50" charset="-128"/>
              </a:rPr>
              <a:t>【</a:t>
            </a:r>
            <a:r>
              <a:rPr kumimoji="1" lang="ja-JP" altLang="en-US" sz="1400" dirty="0">
                <a:latin typeface="Yu Gothic UI Semibold" panose="020B0700000000000000" pitchFamily="50" charset="-128"/>
                <a:ea typeface="Yu Gothic UI Semibold" panose="020B0700000000000000" pitchFamily="50" charset="-128"/>
              </a:rPr>
              <a:t>知識 </a:t>
            </a:r>
            <a:r>
              <a:rPr lang="en-US" altLang="ja-JP" sz="1400" b="1" dirty="0">
                <a:latin typeface="Century Gothic" panose="020B0502020202020204" pitchFamily="34" charset="0"/>
                <a:ea typeface="Yu Gothic UI Semibold" panose="020B0700000000000000" pitchFamily="50" charset="-128"/>
              </a:rPr>
              <a:t>-96</a:t>
            </a:r>
            <a:r>
              <a:rPr lang="en-US" altLang="ja-JP" sz="1400" dirty="0">
                <a:latin typeface="Yu Gothic UI Semibold" panose="020B0700000000000000" pitchFamily="50" charset="-128"/>
                <a:ea typeface="Yu Gothic UI Semibold" panose="020B0700000000000000" pitchFamily="50" charset="-128"/>
              </a:rPr>
              <a:t>】</a:t>
            </a:r>
            <a:endParaRPr kumimoji="1" lang="ja-JP" altLang="en-US" sz="1400" dirty="0">
              <a:latin typeface="Yu Gothic UI Semibold" panose="020B0700000000000000" pitchFamily="50" charset="-128"/>
              <a:ea typeface="Yu Gothic UI Semibold" panose="020B0700000000000000" pitchFamily="50" charset="-128"/>
            </a:endParaRPr>
          </a:p>
        </p:txBody>
      </p:sp>
    </p:spTree>
    <p:extLst>
      <p:ext uri="{BB962C8B-B14F-4D97-AF65-F5344CB8AC3E}">
        <p14:creationId xmlns:p14="http://schemas.microsoft.com/office/powerpoint/2010/main" val="985462151"/>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 name="正方形/長方形 255"/>
          <p:cNvSpPr/>
          <p:nvPr/>
        </p:nvSpPr>
        <p:spPr>
          <a:xfrm>
            <a:off x="133350" y="2079615"/>
            <a:ext cx="8867165" cy="4626492"/>
          </a:xfrm>
          <a:prstGeom prst="rect">
            <a:avLst/>
          </a:prstGeom>
          <a:solidFill>
            <a:srgbClr val="F4F3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238" name="円/楕円 237"/>
          <p:cNvSpPr/>
          <p:nvPr/>
        </p:nvSpPr>
        <p:spPr>
          <a:xfrm>
            <a:off x="6951328" y="2406841"/>
            <a:ext cx="2027145" cy="1367745"/>
          </a:xfrm>
          <a:prstGeom prst="ellipse">
            <a:avLst/>
          </a:prstGeom>
          <a:solidFill>
            <a:srgbClr val="7E9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235" name="角丸四角形 234"/>
          <p:cNvSpPr/>
          <p:nvPr/>
        </p:nvSpPr>
        <p:spPr>
          <a:xfrm>
            <a:off x="293356" y="2202871"/>
            <a:ext cx="1482911" cy="765047"/>
          </a:xfrm>
          <a:prstGeom prst="roundRect">
            <a:avLst>
              <a:gd name="adj" fmla="val 15019"/>
            </a:avLst>
          </a:prstGeom>
          <a:solidFill>
            <a:srgbClr val="6B5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5" name="テキスト ボックス 50"/>
          <p:cNvSpPr txBox="1">
            <a:spLocks noChangeArrowheads="1"/>
          </p:cNvSpPr>
          <p:nvPr/>
        </p:nvSpPr>
        <p:spPr bwMode="auto">
          <a:xfrm>
            <a:off x="657056" y="1012512"/>
            <a:ext cx="7770915" cy="969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3600">
                <a:solidFill>
                  <a:schemeClr val="tx1"/>
                </a:solidFill>
                <a:latin typeface="Arial" pitchFamily="34" charset="0"/>
                <a:ea typeface="ＭＳ Ｐゴシック" pitchFamily="50" charset="-128"/>
              </a:defRPr>
            </a:lvl1pPr>
            <a:lvl2pPr marL="742950" indent="-285750" eaLnBrk="0" hangingPunct="0">
              <a:defRPr kumimoji="1" sz="3600">
                <a:solidFill>
                  <a:schemeClr val="tx1"/>
                </a:solidFill>
                <a:latin typeface="Arial" pitchFamily="34" charset="0"/>
                <a:ea typeface="ＭＳ Ｐゴシック" pitchFamily="50" charset="-128"/>
              </a:defRPr>
            </a:lvl2pPr>
            <a:lvl3pPr marL="1143000" indent="-228600" eaLnBrk="0" hangingPunct="0">
              <a:defRPr kumimoji="1" sz="3600">
                <a:solidFill>
                  <a:schemeClr val="tx1"/>
                </a:solidFill>
                <a:latin typeface="Arial" pitchFamily="34" charset="0"/>
                <a:ea typeface="ＭＳ Ｐゴシック" pitchFamily="50" charset="-128"/>
              </a:defRPr>
            </a:lvl3pPr>
            <a:lvl4pPr marL="1600200" indent="-228600" eaLnBrk="0" hangingPunct="0">
              <a:defRPr kumimoji="1" sz="3600">
                <a:solidFill>
                  <a:schemeClr val="tx1"/>
                </a:solidFill>
                <a:latin typeface="Arial" pitchFamily="34" charset="0"/>
                <a:ea typeface="ＭＳ Ｐゴシック" pitchFamily="50" charset="-128"/>
              </a:defRPr>
            </a:lvl4pPr>
            <a:lvl5pPr marL="2057400" indent="-228600" eaLnBrk="0" hangingPunct="0">
              <a:defRPr kumimoji="1" sz="36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900" b="1" i="0" u="none" strike="noStrike" kern="1200" cap="none" spc="0" normalizeH="0" baseline="0" noProof="0" dirty="0">
                <a:ln>
                  <a:noFill/>
                </a:ln>
                <a:solidFill>
                  <a:prstClr val="black">
                    <a:lumMod val="50000"/>
                    <a:lumOff val="50000"/>
                  </a:prstClr>
                </a:solidFill>
                <a:effectLst/>
                <a:uLnTx/>
                <a:uFillTx/>
                <a:latin typeface="BIZ UDPゴシック" panose="020B0400000000000000" pitchFamily="50" charset="-128"/>
                <a:ea typeface="BIZ UDPゴシック" panose="020B0400000000000000" pitchFamily="50" charset="-128"/>
                <a:cs typeface="Meiryo UI" pitchFamily="50" charset="-128"/>
              </a:rPr>
              <a:t>住まい</a:t>
            </a:r>
            <a:r>
              <a:rPr kumimoji="1" lang="ja-JP" altLang="en-US" sz="19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itchFamily="50" charset="-128"/>
              </a:rPr>
              <a:t>・</a:t>
            </a:r>
            <a:r>
              <a:rPr kumimoji="1" lang="ja-JP" altLang="en-US" sz="1900" b="1" i="0" u="none" strike="noStrike" kern="1200" cap="none" spc="0" normalizeH="0" baseline="0" noProof="0" dirty="0">
                <a:ln>
                  <a:noFill/>
                </a:ln>
                <a:solidFill>
                  <a:srgbClr val="6B58BC"/>
                </a:solidFill>
                <a:effectLst/>
                <a:uLnTx/>
                <a:uFillTx/>
                <a:latin typeface="BIZ UDPゴシック" panose="020B0400000000000000" pitchFamily="50" charset="-128"/>
                <a:ea typeface="BIZ UDPゴシック" panose="020B0400000000000000" pitchFamily="50" charset="-128"/>
                <a:cs typeface="Meiryo UI" pitchFamily="50" charset="-128"/>
              </a:rPr>
              <a:t>医療</a:t>
            </a:r>
            <a:r>
              <a:rPr kumimoji="1" lang="ja-JP" altLang="en-US" sz="19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itchFamily="50" charset="-128"/>
              </a:rPr>
              <a:t>・</a:t>
            </a:r>
            <a:r>
              <a:rPr kumimoji="1" lang="ja-JP" altLang="en-US" sz="1900" b="1" i="0" u="none" strike="noStrike" kern="1200" cap="none" spc="0" normalizeH="0" baseline="0" noProof="0" dirty="0">
                <a:ln>
                  <a:noFill/>
                </a:ln>
                <a:solidFill>
                  <a:srgbClr val="7E9C4E"/>
                </a:solidFill>
                <a:effectLst/>
                <a:uLnTx/>
                <a:uFillTx/>
                <a:latin typeface="BIZ UDPゴシック" panose="020B0400000000000000" pitchFamily="50" charset="-128"/>
                <a:ea typeface="BIZ UDPゴシック" panose="020B0400000000000000" pitchFamily="50" charset="-128"/>
                <a:cs typeface="Meiryo UI" pitchFamily="50" charset="-128"/>
              </a:rPr>
              <a:t>介護</a:t>
            </a:r>
            <a:r>
              <a:rPr kumimoji="1" lang="ja-JP" altLang="en-US" sz="19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itchFamily="50" charset="-128"/>
              </a:rPr>
              <a:t>・</a:t>
            </a:r>
            <a:r>
              <a:rPr kumimoji="1" lang="ja-JP" altLang="en-US" sz="1900" b="1" i="0" u="none" strike="noStrike" kern="1200" cap="none" spc="0" normalizeH="0" baseline="0" noProof="0" dirty="0">
                <a:ln>
                  <a:noFill/>
                </a:ln>
                <a:solidFill>
                  <a:srgbClr val="C0504D"/>
                </a:solidFill>
                <a:effectLst/>
                <a:uLnTx/>
                <a:uFillTx/>
                <a:latin typeface="BIZ UDPゴシック" panose="020B0400000000000000" pitchFamily="50" charset="-128"/>
                <a:ea typeface="BIZ UDPゴシック" panose="020B0400000000000000" pitchFamily="50" charset="-128"/>
                <a:cs typeface="Meiryo UI" pitchFamily="50" charset="-128"/>
              </a:rPr>
              <a:t>予防</a:t>
            </a:r>
            <a:r>
              <a:rPr kumimoji="1" lang="ja-JP" altLang="en-US" sz="19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itchFamily="50" charset="-128"/>
              </a:rPr>
              <a:t>・</a:t>
            </a:r>
            <a:r>
              <a:rPr kumimoji="1" lang="ja-JP" altLang="en-US" sz="1900" b="1" i="0" u="none" strike="noStrike" kern="1200" cap="none" spc="0" normalizeH="0" baseline="0" noProof="0" dirty="0">
                <a:ln>
                  <a:noFill/>
                </a:ln>
                <a:solidFill>
                  <a:srgbClr val="C0504D"/>
                </a:solidFill>
                <a:effectLst/>
                <a:uLnTx/>
                <a:uFillTx/>
                <a:latin typeface="BIZ UDPゴシック" panose="020B0400000000000000" pitchFamily="50" charset="-128"/>
                <a:ea typeface="BIZ UDPゴシック" panose="020B0400000000000000" pitchFamily="50" charset="-128"/>
                <a:cs typeface="Meiryo UI" pitchFamily="50" charset="-128"/>
              </a:rPr>
              <a:t>生活支援</a:t>
            </a:r>
            <a:r>
              <a:rPr kumimoji="1" lang="ja-JP" altLang="en-US" sz="19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itchFamily="50" charset="-128"/>
              </a:rPr>
              <a:t>が包括的に提供される地域包括ケアシステムの実現により、重度な要介護状態となっても、住み慣れた地域で自分らしい暮らしを人生の</a:t>
            </a:r>
            <a:r>
              <a:rPr lang="ja-JP" altLang="en-US" sz="1900" b="1" dirty="0">
                <a:solidFill>
                  <a:prstClr val="black"/>
                </a:solidFill>
                <a:latin typeface="BIZ UDPゴシック" panose="020B0400000000000000" pitchFamily="50" charset="-128"/>
                <a:ea typeface="BIZ UDPゴシック" panose="020B0400000000000000" pitchFamily="50" charset="-128"/>
                <a:cs typeface="Meiryo UI" pitchFamily="50" charset="-128"/>
              </a:rPr>
              <a:t>最後</a:t>
            </a:r>
            <a:r>
              <a:rPr kumimoji="1" lang="ja-JP" altLang="en-US" sz="19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itchFamily="50" charset="-128"/>
              </a:rPr>
              <a:t>まで続けることができる</a:t>
            </a:r>
          </a:p>
        </p:txBody>
      </p:sp>
      <p:sp>
        <p:nvSpPr>
          <p:cNvPr id="10" name="テキスト ボックス 9"/>
          <p:cNvSpPr txBox="1"/>
          <p:nvPr/>
        </p:nvSpPr>
        <p:spPr>
          <a:xfrm>
            <a:off x="3097798" y="5048649"/>
            <a:ext cx="2805205" cy="6001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50" b="1" i="0" u="none" strike="noStrike" kern="1200" cap="none" spc="0" normalizeH="0" baseline="0" noProof="0" dirty="0">
                <a:ln>
                  <a:noFill/>
                </a:ln>
                <a:solidFill>
                  <a:srgbClr val="B73B3B"/>
                </a:solidFill>
                <a:effectLst/>
                <a:uLnTx/>
                <a:uFillTx/>
                <a:latin typeface="BIZ UDPゴシック" panose="020B0400000000000000" pitchFamily="50" charset="-128"/>
                <a:ea typeface="BIZ UDPゴシック" panose="020B0400000000000000" pitchFamily="50" charset="-128"/>
                <a:cs typeface="Meiryo UI" pitchFamily="50" charset="-128"/>
              </a:rPr>
              <a:t>いつまでも元気に暮らすために･･･</a:t>
            </a:r>
            <a:endParaRPr kumimoji="1" lang="en-US" altLang="ja-JP" sz="1250" b="1" i="0" u="none" strike="noStrike" kern="1200" cap="none" spc="0" normalizeH="0" baseline="0" noProof="0" dirty="0">
              <a:ln>
                <a:noFill/>
              </a:ln>
              <a:solidFill>
                <a:srgbClr val="B73B3B"/>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0" marR="0" lvl="0" indent="0" algn="l" defTabSz="914400" rtl="0" eaLnBrk="1" fontAlgn="auto" latinLnBrk="0" hangingPunct="1">
              <a:lnSpc>
                <a:spcPct val="100000"/>
              </a:lnSpc>
              <a:spcBef>
                <a:spcPts val="300"/>
              </a:spcBef>
              <a:spcAft>
                <a:spcPts val="0"/>
              </a:spcAft>
              <a:buClrTx/>
              <a:buSzTx/>
              <a:buFontTx/>
              <a:buNone/>
              <a:tabLst/>
              <a:defRPr/>
            </a:pPr>
            <a:r>
              <a:rPr kumimoji="1" lang="ja-JP" altLang="en-US" sz="1800" b="1" i="0" u="none" strike="noStrike" kern="1200" cap="none" spc="0" normalizeH="0" baseline="0" noProof="0" dirty="0">
                <a:ln>
                  <a:noFill/>
                </a:ln>
                <a:solidFill>
                  <a:srgbClr val="B73B3B"/>
                </a:solidFill>
                <a:effectLst/>
                <a:uLnTx/>
                <a:uFillTx/>
                <a:latin typeface="BIZ UDPゴシック" panose="020B0400000000000000" pitchFamily="50" charset="-128"/>
                <a:ea typeface="BIZ UDPゴシック" panose="020B0400000000000000" pitchFamily="50" charset="-128"/>
                <a:cs typeface="Meiryo UI" pitchFamily="50" charset="-128"/>
              </a:rPr>
              <a:t>   </a:t>
            </a:r>
            <a:r>
              <a:rPr kumimoji="1" lang="ja-JP" altLang="en-US" sz="1600" b="1" i="0" u="none" strike="noStrike" kern="1200" cap="none" spc="0" normalizeH="0" baseline="0" noProof="0" dirty="0">
                <a:ln>
                  <a:noFill/>
                </a:ln>
                <a:solidFill>
                  <a:srgbClr val="B73B3B"/>
                </a:solidFill>
                <a:effectLst/>
                <a:uLnTx/>
                <a:uFillTx/>
                <a:latin typeface="BIZ UDPゴシック" panose="020B0400000000000000" pitchFamily="50" charset="-128"/>
                <a:ea typeface="BIZ UDPゴシック" panose="020B0400000000000000" pitchFamily="50" charset="-128"/>
                <a:cs typeface="Meiryo UI" pitchFamily="50" charset="-128"/>
              </a:rPr>
              <a:t>生活支援･介護予防</a:t>
            </a:r>
            <a:endParaRPr kumimoji="1" lang="en-US" altLang="ja-JP" sz="1600" b="1" i="0" u="none" strike="noStrike" kern="1200" cap="none" spc="0" normalizeH="0" baseline="0" noProof="0" dirty="0">
              <a:ln>
                <a:noFill/>
              </a:ln>
              <a:solidFill>
                <a:srgbClr val="B73B3B"/>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224" name="円/楕円 223"/>
          <p:cNvSpPr/>
          <p:nvPr/>
        </p:nvSpPr>
        <p:spPr>
          <a:xfrm>
            <a:off x="3262703" y="3895207"/>
            <a:ext cx="1884580" cy="1005428"/>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226" name="円/楕円 225"/>
          <p:cNvSpPr/>
          <p:nvPr/>
        </p:nvSpPr>
        <p:spPr>
          <a:xfrm>
            <a:off x="1264160" y="2681364"/>
            <a:ext cx="6596761" cy="3466214"/>
          </a:xfrm>
          <a:prstGeom prst="ellipse">
            <a:avLst/>
          </a:prstGeom>
          <a:noFill/>
          <a:ln w="34925">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8" name="テキスト ボックス 7"/>
          <p:cNvSpPr txBox="1"/>
          <p:nvPr/>
        </p:nvSpPr>
        <p:spPr>
          <a:xfrm>
            <a:off x="1821933" y="2155791"/>
            <a:ext cx="1739531"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6B58BC"/>
                </a:solidFill>
                <a:effectLst/>
                <a:uLnTx/>
                <a:uFillTx/>
                <a:latin typeface="BIZ UDPゴシック" panose="020B0400000000000000" pitchFamily="50" charset="-128"/>
                <a:ea typeface="BIZ UDPゴシック" panose="020B0400000000000000" pitchFamily="50" charset="-128"/>
                <a:cs typeface="Meiryo UI" pitchFamily="50" charset="-128"/>
              </a:rPr>
              <a:t>病気になったら･･･</a:t>
            </a:r>
            <a:endParaRPr kumimoji="1" lang="en-US" altLang="ja-JP" sz="1400" b="1" i="0" u="none" strike="noStrike" kern="1200" cap="none" spc="0" normalizeH="0" baseline="0" noProof="0" dirty="0">
              <a:ln>
                <a:noFill/>
              </a:ln>
              <a:solidFill>
                <a:srgbClr val="6B58BC"/>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6B58BC"/>
                </a:solidFill>
                <a:effectLst/>
                <a:uLnTx/>
                <a:uFillTx/>
                <a:latin typeface="BIZ UDPゴシック" panose="020B0400000000000000" pitchFamily="50" charset="-128"/>
                <a:ea typeface="BIZ UDPゴシック" panose="020B0400000000000000" pitchFamily="50" charset="-128"/>
                <a:cs typeface="Meiryo UI" pitchFamily="50" charset="-128"/>
              </a:rPr>
              <a:t>   医  療</a:t>
            </a:r>
            <a:endParaRPr kumimoji="1" lang="en-US" altLang="ja-JP" sz="1800" b="1" i="0" u="none" strike="noStrike" kern="1200" cap="none" spc="0" normalizeH="0" baseline="0" noProof="0" dirty="0">
              <a:ln>
                <a:noFill/>
              </a:ln>
              <a:solidFill>
                <a:srgbClr val="6B58BC"/>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227" name="テキスト ボックス 226"/>
          <p:cNvSpPr txBox="1"/>
          <p:nvPr/>
        </p:nvSpPr>
        <p:spPr>
          <a:xfrm>
            <a:off x="3764145" y="3900393"/>
            <a:ext cx="1064109"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itchFamily="50" charset="-128"/>
              </a:rPr>
              <a:t>住まい</a:t>
            </a:r>
            <a:endParaRPr kumimoji="1" lang="en-US" altLang="ja-JP" sz="2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228" name="テキスト ボックス 227"/>
          <p:cNvSpPr txBox="1"/>
          <p:nvPr/>
        </p:nvSpPr>
        <p:spPr>
          <a:xfrm>
            <a:off x="3468630" y="4220033"/>
            <a:ext cx="170747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itchFamily="50" charset="-128"/>
              </a:rPr>
              <a:t>･自宅</a:t>
            </a:r>
            <a:endParaRPr kumimoji="1" lang="en-US" altLang="ja-JP"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itchFamily="50" charset="-128"/>
              </a:rPr>
              <a:t>･サービス付き高齢者</a:t>
            </a:r>
            <a:endParaRPr kumimoji="1" lang="en-US" altLang="ja-JP"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itchFamily="50" charset="-128"/>
              </a:rPr>
              <a:t>  向け住宅 等</a:t>
            </a:r>
            <a:endParaRPr kumimoji="1" lang="en-US" altLang="ja-JP"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225" name="円/楕円 224"/>
          <p:cNvSpPr/>
          <p:nvPr/>
        </p:nvSpPr>
        <p:spPr>
          <a:xfrm>
            <a:off x="633850" y="4617075"/>
            <a:ext cx="1846520" cy="844244"/>
          </a:xfrm>
          <a:prstGeom prst="ellipse">
            <a:avLst/>
          </a:prstGeom>
          <a:solidFill>
            <a:schemeClr val="bg1">
              <a:lumMod val="85000"/>
            </a:schemeClr>
          </a:solidFill>
          <a:ln w="22225">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229" name="テキスト ボックス 228"/>
          <p:cNvSpPr txBox="1"/>
          <p:nvPr/>
        </p:nvSpPr>
        <p:spPr>
          <a:xfrm>
            <a:off x="657056" y="4806021"/>
            <a:ext cx="2105025" cy="53091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50" b="1" i="0" u="none" strike="noStrike" kern="1200" cap="none" spc="0" normalizeH="0" baseline="0" noProof="0" dirty="0">
                <a:ln>
                  <a:noFill/>
                </a:ln>
                <a:solidFill>
                  <a:prstClr val="black">
                    <a:lumMod val="65000"/>
                    <a:lumOff val="35000"/>
                  </a:prstClr>
                </a:solidFill>
                <a:effectLst/>
                <a:uLnTx/>
                <a:uFillTx/>
                <a:latin typeface="BIZ UDPゴシック" panose="020B0400000000000000" pitchFamily="50" charset="-128"/>
                <a:ea typeface="BIZ UDPゴシック" panose="020B0400000000000000" pitchFamily="50" charset="-128"/>
                <a:cs typeface="Meiryo UI" pitchFamily="50" charset="-128"/>
              </a:rPr>
              <a:t>･地域包括支援センター</a:t>
            </a:r>
            <a:endParaRPr kumimoji="1" lang="en-US" altLang="ja-JP" sz="1250" b="1" i="0" u="none" strike="noStrike" kern="1200" cap="none" spc="0" normalizeH="0" baseline="0" noProof="0" dirty="0">
              <a:ln>
                <a:noFill/>
              </a:ln>
              <a:solidFill>
                <a:prstClr val="black">
                  <a:lumMod val="65000"/>
                  <a:lumOff val="35000"/>
                </a:prstClr>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0" marR="0" lvl="0" indent="0" algn="l" defTabSz="914400" rtl="0" eaLnBrk="1" fontAlgn="auto" latinLnBrk="0" hangingPunct="1">
              <a:lnSpc>
                <a:spcPct val="100000"/>
              </a:lnSpc>
              <a:spcBef>
                <a:spcPts val="300"/>
              </a:spcBef>
              <a:spcAft>
                <a:spcPts val="0"/>
              </a:spcAft>
              <a:buClrTx/>
              <a:buSzTx/>
              <a:buFontTx/>
              <a:buNone/>
              <a:tabLst/>
              <a:defRPr/>
            </a:pPr>
            <a:r>
              <a:rPr kumimoji="1" lang="ja-JP" altLang="en-US" sz="1250" b="1" i="0" u="none" strike="noStrike" kern="1200" cap="none" spc="0" normalizeH="0" baseline="0" noProof="0" dirty="0">
                <a:ln>
                  <a:noFill/>
                </a:ln>
                <a:solidFill>
                  <a:prstClr val="black">
                    <a:lumMod val="65000"/>
                    <a:lumOff val="35000"/>
                  </a:prstClr>
                </a:solidFill>
                <a:effectLst/>
                <a:uLnTx/>
                <a:uFillTx/>
                <a:latin typeface="BIZ UDPゴシック" panose="020B0400000000000000" pitchFamily="50" charset="-128"/>
                <a:ea typeface="BIZ UDPゴシック" panose="020B0400000000000000" pitchFamily="50" charset="-128"/>
                <a:cs typeface="Meiryo UI" pitchFamily="50" charset="-128"/>
              </a:rPr>
              <a:t>･ケアマネジャー</a:t>
            </a:r>
            <a:endParaRPr kumimoji="1" lang="en-US" altLang="ja-JP" sz="1250" b="1" i="0" u="none" strike="noStrike" kern="1200" cap="none" spc="0" normalizeH="0" baseline="0" noProof="0" dirty="0">
              <a:ln>
                <a:noFill/>
              </a:ln>
              <a:solidFill>
                <a:prstClr val="black">
                  <a:lumMod val="65000"/>
                  <a:lumOff val="35000"/>
                </a:prstClr>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233" name="テキスト ボックス 232"/>
          <p:cNvSpPr txBox="1"/>
          <p:nvPr/>
        </p:nvSpPr>
        <p:spPr>
          <a:xfrm>
            <a:off x="318616" y="2248076"/>
            <a:ext cx="2105025" cy="62581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100"/>
              </a:spcBef>
              <a:spcAft>
                <a:spcPts val="0"/>
              </a:spcAft>
              <a:buClrTx/>
              <a:buSzTx/>
              <a:buFontTx/>
              <a:buNone/>
              <a:tabLst/>
              <a:defRPr/>
            </a:pPr>
            <a:r>
              <a:rPr kumimoji="1" lang="ja-JP" altLang="en-US" sz="11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eiryo UI" pitchFamily="50" charset="-128"/>
              </a:rPr>
              <a:t>･急性期病院</a:t>
            </a:r>
            <a:endParaRPr kumimoji="1" lang="en-US" altLang="ja-JP" sz="11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0" marR="0" lvl="0" indent="0" algn="l" defTabSz="914400" rtl="0" eaLnBrk="1" fontAlgn="auto" latinLnBrk="0" hangingPunct="1">
              <a:lnSpc>
                <a:spcPct val="100000"/>
              </a:lnSpc>
              <a:spcBef>
                <a:spcPts val="100"/>
              </a:spcBef>
              <a:spcAft>
                <a:spcPts val="0"/>
              </a:spcAft>
              <a:buClrTx/>
              <a:buSzTx/>
              <a:buFontTx/>
              <a:buNone/>
              <a:tabLst/>
              <a:defRPr/>
            </a:pPr>
            <a:r>
              <a:rPr kumimoji="1" lang="ja-JP" altLang="en-US" sz="11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eiryo UI" pitchFamily="50" charset="-128"/>
              </a:rPr>
              <a:t>･亜急性期、回復期、</a:t>
            </a:r>
            <a:endParaRPr kumimoji="1" lang="en-US" altLang="ja-JP" sz="11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0" marR="0" lvl="0" indent="0" algn="l" defTabSz="914400" rtl="0" eaLnBrk="1" fontAlgn="auto" latinLnBrk="0" hangingPunct="1">
              <a:lnSpc>
                <a:spcPct val="100000"/>
              </a:lnSpc>
              <a:spcBef>
                <a:spcPts val="100"/>
              </a:spcBef>
              <a:spcAft>
                <a:spcPts val="0"/>
              </a:spcAft>
              <a:buClrTx/>
              <a:buSzTx/>
              <a:buFontTx/>
              <a:buNone/>
              <a:tabLst/>
              <a:defRPr/>
            </a:pPr>
            <a:r>
              <a:rPr kumimoji="1" lang="ja-JP" altLang="en-US" sz="11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eiryo UI" pitchFamily="50" charset="-128"/>
              </a:rPr>
              <a:t>  リハビリ病院</a:t>
            </a:r>
            <a:endParaRPr kumimoji="1" lang="en-US" altLang="ja-JP" sz="11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234" name="角丸四角形 233"/>
          <p:cNvSpPr/>
          <p:nvPr/>
        </p:nvSpPr>
        <p:spPr>
          <a:xfrm>
            <a:off x="1306692" y="2802009"/>
            <a:ext cx="1829768" cy="911267"/>
          </a:xfrm>
          <a:prstGeom prst="roundRect">
            <a:avLst>
              <a:gd name="adj" fmla="val 15598"/>
            </a:avLst>
          </a:prstGeom>
          <a:solidFill>
            <a:srgbClr val="A895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232" name="テキスト ボックス 231"/>
          <p:cNvSpPr txBox="1"/>
          <p:nvPr/>
        </p:nvSpPr>
        <p:spPr>
          <a:xfrm>
            <a:off x="1395479" y="2836851"/>
            <a:ext cx="2105025" cy="8284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eiryo UI" pitchFamily="50" charset="-128"/>
              </a:rPr>
              <a:t>日常の医療</a:t>
            </a:r>
            <a:endParaRPr kumimoji="1" lang="en-US" altLang="ja-JP" sz="16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0" marR="0" lvl="0" indent="0" algn="l" defTabSz="914400" rtl="0" eaLnBrk="1" fontAlgn="auto" latinLnBrk="0" hangingPunct="1">
              <a:lnSpc>
                <a:spcPct val="100000"/>
              </a:lnSpc>
              <a:spcBef>
                <a:spcPts val="400"/>
              </a:spcBef>
              <a:spcAft>
                <a:spcPts val="0"/>
              </a:spcAft>
              <a:buClrTx/>
              <a:buSzTx/>
              <a:buFontTx/>
              <a:buNone/>
              <a:tabLst/>
              <a:defRPr/>
            </a:pPr>
            <a:r>
              <a:rPr kumimoji="1" lang="ja-JP" altLang="en-US" sz="13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eiryo UI" pitchFamily="50" charset="-128"/>
              </a:rPr>
              <a:t>  ･かかりつけ医</a:t>
            </a:r>
            <a:endParaRPr kumimoji="1" lang="en-US" altLang="ja-JP" sz="13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0" marR="0" lvl="0" indent="0" algn="l" defTabSz="914400" rtl="0" eaLnBrk="1" fontAlgn="auto" latinLnBrk="0" hangingPunct="1">
              <a:lnSpc>
                <a:spcPct val="100000"/>
              </a:lnSpc>
              <a:spcBef>
                <a:spcPts val="300"/>
              </a:spcBef>
              <a:spcAft>
                <a:spcPts val="0"/>
              </a:spcAft>
              <a:buClrTx/>
              <a:buSzTx/>
              <a:buFontTx/>
              <a:buNone/>
              <a:tabLst/>
              <a:defRPr/>
            </a:pPr>
            <a:r>
              <a:rPr kumimoji="1" lang="ja-JP" altLang="en-US" sz="13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eiryo UI" pitchFamily="50" charset="-128"/>
              </a:rPr>
              <a:t>  ･地域の連携病院</a:t>
            </a:r>
            <a:endParaRPr kumimoji="1" lang="en-US" altLang="ja-JP" sz="13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236" name="円/楕円 235"/>
          <p:cNvSpPr/>
          <p:nvPr/>
        </p:nvSpPr>
        <p:spPr>
          <a:xfrm>
            <a:off x="5100070" y="2771046"/>
            <a:ext cx="2132444" cy="147721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9" name="テキスト ボックス 8"/>
          <p:cNvSpPr txBox="1"/>
          <p:nvPr/>
        </p:nvSpPr>
        <p:spPr>
          <a:xfrm>
            <a:off x="5830796" y="2148126"/>
            <a:ext cx="249033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7E9C4E"/>
                </a:solidFill>
                <a:effectLst/>
                <a:uLnTx/>
                <a:uFillTx/>
                <a:latin typeface="BIZ UDPゴシック" panose="020B0400000000000000" pitchFamily="50" charset="-128"/>
                <a:ea typeface="BIZ UDPゴシック" panose="020B0400000000000000" pitchFamily="50" charset="-128"/>
                <a:cs typeface="Meiryo UI" pitchFamily="50" charset="-128"/>
              </a:rPr>
              <a:t> 介護が必要になったら･･･</a:t>
            </a:r>
            <a:endParaRPr kumimoji="1" lang="en-US" altLang="ja-JP" sz="1400" b="1" i="0" u="none" strike="noStrike" kern="1200" cap="none" spc="0" normalizeH="0" baseline="0" noProof="0" dirty="0">
              <a:ln>
                <a:noFill/>
              </a:ln>
              <a:solidFill>
                <a:srgbClr val="7E9C4E"/>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7E9C4E"/>
                </a:solidFill>
                <a:effectLst/>
                <a:uLnTx/>
                <a:uFillTx/>
                <a:latin typeface="BIZ UDPゴシック" panose="020B0400000000000000" pitchFamily="50" charset="-128"/>
                <a:ea typeface="BIZ UDPゴシック" panose="020B0400000000000000" pitchFamily="50" charset="-128"/>
                <a:cs typeface="Meiryo UI" pitchFamily="50" charset="-128"/>
              </a:rPr>
              <a:t>   介  護</a:t>
            </a:r>
            <a:endParaRPr kumimoji="1" lang="en-US" altLang="ja-JP" sz="1800" b="1" i="0" u="none" strike="noStrike" kern="1200" cap="none" spc="0" normalizeH="0" baseline="0" noProof="0" dirty="0">
              <a:ln>
                <a:noFill/>
              </a:ln>
              <a:solidFill>
                <a:srgbClr val="7E9C4E"/>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237" name="テキスト ボックス 236"/>
          <p:cNvSpPr txBox="1"/>
          <p:nvPr/>
        </p:nvSpPr>
        <p:spPr>
          <a:xfrm>
            <a:off x="5459681" y="2732900"/>
            <a:ext cx="2593663" cy="2005085"/>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300" b="1" i="0" u="none" strike="noStrike" kern="1200" cap="none" spc="0" normalizeH="0" baseline="0" noProof="0" dirty="0">
                <a:ln>
                  <a:noFill/>
                </a:ln>
                <a:solidFill>
                  <a:schemeClr val="tx1">
                    <a:lumMod val="65000"/>
                    <a:lumOff val="35000"/>
                  </a:schemeClr>
                </a:solidFill>
                <a:effectLst/>
                <a:uLnTx/>
                <a:uFillTx/>
                <a:latin typeface="BIZ UDPゴシック" panose="020B0400000000000000" pitchFamily="50" charset="-128"/>
                <a:ea typeface="BIZ UDPゴシック" panose="020B0400000000000000" pitchFamily="50" charset="-128"/>
                <a:cs typeface="Meiryo UI" pitchFamily="50" charset="-128"/>
              </a:rPr>
              <a:t>【</a:t>
            </a:r>
            <a:r>
              <a:rPr kumimoji="1" lang="ja-JP" altLang="en-US" sz="1300" b="1" i="0" u="none" strike="noStrike" kern="1200" cap="none" spc="0" normalizeH="0" baseline="0" noProof="0" dirty="0">
                <a:ln>
                  <a:noFill/>
                </a:ln>
                <a:solidFill>
                  <a:schemeClr val="tx1">
                    <a:lumMod val="65000"/>
                    <a:lumOff val="35000"/>
                  </a:schemeClr>
                </a:solidFill>
                <a:effectLst/>
                <a:uLnTx/>
                <a:uFillTx/>
                <a:latin typeface="BIZ UDPゴシック" panose="020B0400000000000000" pitchFamily="50" charset="-128"/>
                <a:ea typeface="BIZ UDPゴシック" panose="020B0400000000000000" pitchFamily="50" charset="-128"/>
                <a:cs typeface="Meiryo UI" pitchFamily="50" charset="-128"/>
              </a:rPr>
              <a:t>在宅サービス</a:t>
            </a:r>
            <a:r>
              <a:rPr kumimoji="1" lang="en-US" altLang="ja-JP" sz="1300" b="1" i="0" u="none" strike="noStrike" kern="1200" cap="none" spc="0" normalizeH="0" baseline="0" noProof="0" dirty="0">
                <a:ln>
                  <a:noFill/>
                </a:ln>
                <a:solidFill>
                  <a:schemeClr val="tx1">
                    <a:lumMod val="65000"/>
                    <a:lumOff val="35000"/>
                  </a:schemeClr>
                </a:solidFill>
                <a:effectLst/>
                <a:uLnTx/>
                <a:uFillTx/>
                <a:latin typeface="BIZ UDPゴシック" panose="020B0400000000000000" pitchFamily="50" charset="-128"/>
                <a:ea typeface="BIZ UDPゴシック" panose="020B0400000000000000" pitchFamily="50" charset="-128"/>
                <a:cs typeface="Meiryo UI" pitchFamily="50" charset="-128"/>
              </a:rPr>
              <a:t>】</a:t>
            </a:r>
          </a:p>
          <a:p>
            <a:pPr marL="0" marR="0" lvl="0" indent="0" algn="l" defTabSz="914400" rtl="0" eaLnBrk="1" fontAlgn="auto" latinLnBrk="0" hangingPunct="1">
              <a:lnSpc>
                <a:spcPct val="100000"/>
              </a:lnSpc>
              <a:spcBef>
                <a:spcPts val="200"/>
              </a:spcBef>
              <a:spcAft>
                <a:spcPts val="0"/>
              </a:spcAft>
              <a:buClrTx/>
              <a:buSzTx/>
              <a:buFontTx/>
              <a:buNone/>
              <a:tabLst/>
              <a:defRPr/>
            </a:pPr>
            <a:r>
              <a:rPr kumimoji="1" lang="ja-JP" altLang="en-US" sz="1200" b="1" i="0" u="none" strike="noStrike" kern="1200" cap="none" spc="0" normalizeH="0" baseline="0" noProof="0" dirty="0">
                <a:ln>
                  <a:noFill/>
                </a:ln>
                <a:solidFill>
                  <a:schemeClr val="tx1">
                    <a:lumMod val="65000"/>
                    <a:lumOff val="35000"/>
                  </a:schemeClr>
                </a:solidFill>
                <a:effectLst/>
                <a:uLnTx/>
                <a:uFillTx/>
                <a:latin typeface="BIZ UDPゴシック" panose="020B0400000000000000" pitchFamily="50" charset="-128"/>
                <a:ea typeface="BIZ UDPゴシック" panose="020B0400000000000000" pitchFamily="50" charset="-128"/>
                <a:cs typeface="Meiryo UI" pitchFamily="50" charset="-128"/>
              </a:rPr>
              <a:t>･訪問介護  ･訪問看護 </a:t>
            </a:r>
            <a:endParaRPr kumimoji="1" lang="en-US" altLang="ja-JP" sz="1200" b="1" i="0" u="none" strike="noStrike" kern="1200" cap="none" spc="0" normalizeH="0" baseline="0" noProof="0" dirty="0">
              <a:ln>
                <a:noFill/>
              </a:ln>
              <a:solidFill>
                <a:schemeClr val="tx1">
                  <a:lumMod val="65000"/>
                  <a:lumOff val="35000"/>
                </a:schemeClr>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0" marR="0" lvl="0" indent="0" algn="l" defTabSz="914400" rtl="0" eaLnBrk="1" fontAlgn="auto" latinLnBrk="0" hangingPunct="1">
              <a:lnSpc>
                <a:spcPct val="100000"/>
              </a:lnSpc>
              <a:spcBef>
                <a:spcPts val="200"/>
              </a:spcBef>
              <a:spcAft>
                <a:spcPts val="0"/>
              </a:spcAft>
              <a:buClrTx/>
              <a:buSzTx/>
              <a:buFontTx/>
              <a:buNone/>
              <a:tabLst/>
              <a:defRPr/>
            </a:pPr>
            <a:r>
              <a:rPr lang="ja-JP" altLang="en-US" sz="1200" b="1" dirty="0">
                <a:solidFill>
                  <a:schemeClr val="tx1">
                    <a:lumMod val="65000"/>
                    <a:lumOff val="35000"/>
                  </a:schemeClr>
                </a:solidFill>
                <a:latin typeface="BIZ UDPゴシック" panose="020B0400000000000000" pitchFamily="50" charset="-128"/>
                <a:ea typeface="BIZ UDPゴシック" panose="020B0400000000000000" pitchFamily="50" charset="-128"/>
                <a:cs typeface="Meiryo UI" pitchFamily="50" charset="-128"/>
              </a:rPr>
              <a:t>・通所介護</a:t>
            </a:r>
            <a:endParaRPr lang="en-US" altLang="ja-JP" sz="1200" b="1" dirty="0">
              <a:solidFill>
                <a:schemeClr val="tx1">
                  <a:lumMod val="65000"/>
                  <a:lumOff val="35000"/>
                </a:schemeClr>
              </a:solidFill>
              <a:latin typeface="BIZ UDPゴシック" panose="020B0400000000000000" pitchFamily="50" charset="-128"/>
              <a:ea typeface="BIZ UDPゴシック" panose="020B0400000000000000" pitchFamily="50" charset="-128"/>
              <a:cs typeface="Meiryo UI" pitchFamily="50" charset="-128"/>
            </a:endParaRPr>
          </a:p>
          <a:p>
            <a:pPr marL="0" marR="0" lvl="0" indent="0" algn="l" defTabSz="914400" rtl="0" eaLnBrk="1" fontAlgn="auto" latinLnBrk="0" hangingPunct="1">
              <a:lnSpc>
                <a:spcPct val="100000"/>
              </a:lnSpc>
              <a:spcBef>
                <a:spcPts val="200"/>
              </a:spcBef>
              <a:spcAft>
                <a:spcPts val="0"/>
              </a:spcAft>
              <a:buClrTx/>
              <a:buSzTx/>
              <a:buFontTx/>
              <a:buNone/>
              <a:tabLst/>
              <a:defRPr/>
            </a:pPr>
            <a:r>
              <a:rPr lang="ja-JP" altLang="en-US" sz="1200" b="1" dirty="0">
                <a:solidFill>
                  <a:schemeClr val="tx1">
                    <a:lumMod val="65000"/>
                    <a:lumOff val="35000"/>
                  </a:schemeClr>
                </a:solidFill>
                <a:latin typeface="BIZ UDPゴシック" panose="020B0400000000000000" pitchFamily="50" charset="-128"/>
                <a:ea typeface="BIZ UDPゴシック" panose="020B0400000000000000" pitchFamily="50" charset="-128"/>
                <a:cs typeface="Meiryo UI" pitchFamily="50" charset="-128"/>
              </a:rPr>
              <a:t>・小規模多機能型居宅介護  </a:t>
            </a:r>
            <a:endParaRPr kumimoji="1" lang="en-US" altLang="ja-JP" sz="1200" b="1" i="0" u="none" strike="noStrike" kern="1200" cap="none" spc="0" normalizeH="0" baseline="0" noProof="0" dirty="0">
              <a:ln>
                <a:noFill/>
              </a:ln>
              <a:solidFill>
                <a:schemeClr val="tx1">
                  <a:lumMod val="65000"/>
                  <a:lumOff val="35000"/>
                </a:schemeClr>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chemeClr val="tx1">
                    <a:lumMod val="65000"/>
                    <a:lumOff val="35000"/>
                  </a:schemeClr>
                </a:solidFill>
                <a:effectLst/>
                <a:uLnTx/>
                <a:uFillTx/>
                <a:latin typeface="BIZ UDPゴシック" panose="020B0400000000000000" pitchFamily="50" charset="-128"/>
                <a:ea typeface="BIZ UDPゴシック" panose="020B0400000000000000" pitchFamily="50" charset="-128"/>
                <a:cs typeface="Meiryo UI" pitchFamily="50" charset="-128"/>
              </a:rPr>
              <a:t>･</a:t>
            </a:r>
            <a:r>
              <a:rPr lang="ja-JP" altLang="en-US" sz="1200" b="1" dirty="0">
                <a:solidFill>
                  <a:schemeClr val="tx1">
                    <a:lumMod val="65000"/>
                    <a:lumOff val="35000"/>
                  </a:schemeClr>
                </a:solidFill>
                <a:latin typeface="BIZ UDPゴシック" panose="020B0400000000000000" pitchFamily="50" charset="-128"/>
                <a:ea typeface="BIZ UDPゴシック" panose="020B0400000000000000" pitchFamily="50" charset="-128"/>
                <a:cs typeface="Meiryo UI" pitchFamily="50" charset="-128"/>
              </a:rPr>
              <a:t>短期入所生活介護</a:t>
            </a:r>
            <a:endParaRPr kumimoji="1" lang="en-US" altLang="ja-JP" sz="1200" b="1" i="0" u="none" strike="noStrike" kern="1200" cap="none" spc="0" normalizeH="0" baseline="0" noProof="0" dirty="0">
              <a:ln>
                <a:noFill/>
              </a:ln>
              <a:solidFill>
                <a:schemeClr val="tx1">
                  <a:lumMod val="65000"/>
                  <a:lumOff val="35000"/>
                </a:schemeClr>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chemeClr val="tx1">
                    <a:lumMod val="65000"/>
                    <a:lumOff val="35000"/>
                  </a:schemeClr>
                </a:solidFill>
                <a:effectLst/>
                <a:uLnTx/>
                <a:uFillTx/>
                <a:latin typeface="BIZ UDPゴシック" panose="020B0400000000000000" pitchFamily="50" charset="-128"/>
                <a:ea typeface="BIZ UDPゴシック" panose="020B0400000000000000" pitchFamily="50" charset="-128"/>
                <a:cs typeface="Meiryo UI" pitchFamily="50" charset="-128"/>
              </a:rPr>
              <a:t>･</a:t>
            </a:r>
            <a:r>
              <a:rPr kumimoji="1" lang="en-US" altLang="ja-JP" sz="1200" b="1" i="0" u="none" strike="noStrike" kern="1200" cap="none" spc="0" normalizeH="0" baseline="0" noProof="0" dirty="0">
                <a:ln>
                  <a:noFill/>
                </a:ln>
                <a:solidFill>
                  <a:schemeClr val="tx1">
                    <a:lumMod val="65000"/>
                    <a:lumOff val="35000"/>
                  </a:schemeClr>
                </a:solidFill>
                <a:effectLst/>
                <a:uLnTx/>
                <a:uFillTx/>
                <a:latin typeface="BIZ UDPゴシック" panose="020B0400000000000000" pitchFamily="50" charset="-128"/>
                <a:ea typeface="BIZ UDPゴシック" panose="020B0400000000000000" pitchFamily="50" charset="-128"/>
                <a:cs typeface="Meiryo UI" pitchFamily="50" charset="-128"/>
              </a:rPr>
              <a:t>24</a:t>
            </a:r>
            <a:r>
              <a:rPr kumimoji="1" lang="ja-JP" altLang="en-US" sz="1200" b="1" i="0" u="none" strike="noStrike" kern="1200" cap="none" spc="0" normalizeH="0" baseline="0" noProof="0" dirty="0">
                <a:ln>
                  <a:noFill/>
                </a:ln>
                <a:solidFill>
                  <a:schemeClr val="tx1">
                    <a:lumMod val="65000"/>
                    <a:lumOff val="35000"/>
                  </a:schemeClr>
                </a:solidFill>
                <a:effectLst/>
                <a:uLnTx/>
                <a:uFillTx/>
                <a:latin typeface="BIZ UDPゴシック" panose="020B0400000000000000" pitchFamily="50" charset="-128"/>
                <a:ea typeface="BIZ UDPゴシック" panose="020B0400000000000000" pitchFamily="50" charset="-128"/>
                <a:cs typeface="Meiryo UI" pitchFamily="50" charset="-128"/>
              </a:rPr>
              <a:t>時間対応の訪問サービス</a:t>
            </a:r>
            <a:endParaRPr kumimoji="1" lang="en-US" altLang="ja-JP" sz="1200" b="1" i="0" u="none" strike="noStrike" kern="1200" cap="none" spc="0" normalizeH="0" baseline="0" noProof="0" dirty="0">
              <a:ln>
                <a:noFill/>
              </a:ln>
              <a:solidFill>
                <a:schemeClr val="tx1">
                  <a:lumMod val="65000"/>
                  <a:lumOff val="35000"/>
                </a:schemeClr>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1" dirty="0">
                <a:solidFill>
                  <a:schemeClr val="tx1">
                    <a:lumMod val="65000"/>
                    <a:lumOff val="35000"/>
                  </a:schemeClr>
                </a:solidFill>
                <a:latin typeface="BIZ UDPゴシック" panose="020B0400000000000000" pitchFamily="50" charset="-128"/>
                <a:ea typeface="BIZ UDPゴシック" panose="020B0400000000000000" pitchFamily="50" charset="-128"/>
                <a:cs typeface="Meiryo UI" pitchFamily="50" charset="-128"/>
              </a:rPr>
              <a:t>・複合型サービス（小規模多機能型</a:t>
            </a:r>
            <a:endParaRPr lang="en-US" altLang="ja-JP" sz="1200" b="1" dirty="0">
              <a:solidFill>
                <a:schemeClr val="tx1">
                  <a:lumMod val="65000"/>
                  <a:lumOff val="35000"/>
                </a:schemeClr>
              </a:solidFill>
              <a:latin typeface="BIZ UDPゴシック" panose="020B0400000000000000" pitchFamily="50" charset="-128"/>
              <a:ea typeface="BIZ UDPゴシック" panose="020B0400000000000000" pitchFamily="50" charset="-128"/>
              <a:cs typeface="Meiryo UI"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1" dirty="0">
                <a:solidFill>
                  <a:schemeClr val="tx1">
                    <a:lumMod val="65000"/>
                    <a:lumOff val="35000"/>
                  </a:schemeClr>
                </a:solidFill>
                <a:latin typeface="BIZ UDPゴシック" panose="020B0400000000000000" pitchFamily="50" charset="-128"/>
                <a:ea typeface="BIZ UDPゴシック" panose="020B0400000000000000" pitchFamily="50" charset="-128"/>
                <a:cs typeface="Meiryo UI" pitchFamily="50" charset="-128"/>
              </a:rPr>
              <a:t>  居宅介護</a:t>
            </a:r>
            <a:r>
              <a:rPr lang="en-US" altLang="ja-JP" sz="1200" b="1" dirty="0">
                <a:solidFill>
                  <a:schemeClr val="tx1">
                    <a:lumMod val="65000"/>
                    <a:lumOff val="35000"/>
                  </a:schemeClr>
                </a:solidFill>
                <a:latin typeface="BIZ UDPゴシック" panose="020B0400000000000000" pitchFamily="50" charset="-128"/>
                <a:ea typeface="BIZ UDPゴシック" panose="020B0400000000000000" pitchFamily="50" charset="-128"/>
                <a:cs typeface="Meiryo UI" pitchFamily="50" charset="-128"/>
              </a:rPr>
              <a:t>+</a:t>
            </a:r>
            <a:r>
              <a:rPr lang="ja-JP" altLang="en-US" sz="1200" b="1" dirty="0">
                <a:solidFill>
                  <a:schemeClr val="tx1">
                    <a:lumMod val="65000"/>
                    <a:lumOff val="35000"/>
                  </a:schemeClr>
                </a:solidFill>
                <a:latin typeface="BIZ UDPゴシック" panose="020B0400000000000000" pitchFamily="50" charset="-128"/>
                <a:ea typeface="BIZ UDPゴシック" panose="020B0400000000000000" pitchFamily="50" charset="-128"/>
                <a:cs typeface="Meiryo UI" pitchFamily="50" charset="-128"/>
              </a:rPr>
              <a:t>訪問看護）     等</a:t>
            </a:r>
            <a:endParaRPr lang="en-US" altLang="ja-JP" sz="1200" b="1" dirty="0">
              <a:solidFill>
                <a:schemeClr val="tx1">
                  <a:lumMod val="65000"/>
                  <a:lumOff val="35000"/>
                </a:schemeClr>
              </a:solidFill>
              <a:latin typeface="BIZ UDPゴシック" panose="020B0400000000000000" pitchFamily="50" charset="-128"/>
              <a:ea typeface="BIZ UDPゴシック" panose="020B0400000000000000" pitchFamily="50" charset="-128"/>
              <a:cs typeface="Meiryo UI" pitchFamily="50" charset="-128"/>
            </a:endParaRPr>
          </a:p>
          <a:p>
            <a:pPr marL="0" marR="0" lvl="0" indent="0" algn="l" defTabSz="914400" rtl="0" eaLnBrk="1" fontAlgn="auto" latinLnBrk="0" hangingPunct="1">
              <a:lnSpc>
                <a:spcPct val="100000"/>
              </a:lnSpc>
              <a:spcBef>
                <a:spcPts val="600"/>
              </a:spcBef>
              <a:spcAft>
                <a:spcPts val="0"/>
              </a:spcAft>
              <a:buClrTx/>
              <a:buSzTx/>
              <a:buFontTx/>
              <a:buNone/>
              <a:tabLst/>
              <a:defRPr/>
            </a:pPr>
            <a:r>
              <a:rPr kumimoji="1" lang="en-US" altLang="ja-JP" sz="1200" b="1" i="0" u="none" strike="noStrike" kern="1200" cap="none" spc="0" normalizeH="0" baseline="0" noProof="0" dirty="0">
                <a:ln>
                  <a:noFill/>
                </a:ln>
                <a:solidFill>
                  <a:schemeClr val="tx1">
                    <a:lumMod val="65000"/>
                    <a:lumOff val="35000"/>
                  </a:schemeClr>
                </a:solidFill>
                <a:effectLst/>
                <a:uLnTx/>
                <a:uFillTx/>
                <a:latin typeface="BIZ UDPゴシック" panose="020B0400000000000000" pitchFamily="50" charset="-128"/>
                <a:ea typeface="BIZ UDPゴシック" panose="020B0400000000000000" pitchFamily="50" charset="-128"/>
                <a:cs typeface="Meiryo UI" pitchFamily="50" charset="-128"/>
              </a:rPr>
              <a:t>【</a:t>
            </a:r>
            <a:r>
              <a:rPr kumimoji="1" lang="ja-JP" altLang="en-US" sz="1200" b="1" i="0" u="none" strike="noStrike" kern="1200" cap="none" spc="0" normalizeH="0" baseline="0" noProof="0" dirty="0">
                <a:ln>
                  <a:noFill/>
                </a:ln>
                <a:solidFill>
                  <a:schemeClr val="tx1">
                    <a:lumMod val="65000"/>
                    <a:lumOff val="35000"/>
                  </a:schemeClr>
                </a:solidFill>
                <a:effectLst/>
                <a:uLnTx/>
                <a:uFillTx/>
                <a:latin typeface="BIZ UDPゴシック" panose="020B0400000000000000" pitchFamily="50" charset="-128"/>
                <a:ea typeface="BIZ UDPゴシック" panose="020B0400000000000000" pitchFamily="50" charset="-128"/>
                <a:cs typeface="Meiryo UI" pitchFamily="50" charset="-128"/>
              </a:rPr>
              <a:t>介護予防サービス</a:t>
            </a:r>
            <a:r>
              <a:rPr kumimoji="1" lang="en-US" altLang="ja-JP" sz="1200" b="1" i="0" u="none" strike="noStrike" kern="1200" cap="none" spc="0" normalizeH="0" baseline="0" noProof="0" dirty="0">
                <a:ln>
                  <a:noFill/>
                </a:ln>
                <a:solidFill>
                  <a:schemeClr val="tx1">
                    <a:lumMod val="65000"/>
                    <a:lumOff val="35000"/>
                  </a:schemeClr>
                </a:solidFill>
                <a:effectLst/>
                <a:uLnTx/>
                <a:uFillTx/>
                <a:latin typeface="BIZ UDPゴシック" panose="020B0400000000000000" pitchFamily="50" charset="-128"/>
                <a:ea typeface="BIZ UDPゴシック" panose="020B0400000000000000" pitchFamily="50" charset="-128"/>
                <a:cs typeface="Meiryo UI" pitchFamily="50" charset="-128"/>
              </a:rPr>
              <a:t>】</a:t>
            </a:r>
          </a:p>
        </p:txBody>
      </p:sp>
      <p:sp>
        <p:nvSpPr>
          <p:cNvPr id="240" name="円/楕円 239"/>
          <p:cNvSpPr/>
          <p:nvPr/>
        </p:nvSpPr>
        <p:spPr>
          <a:xfrm>
            <a:off x="2934061" y="5635419"/>
            <a:ext cx="1118039" cy="700571"/>
          </a:xfrm>
          <a:prstGeom prst="ellipse">
            <a:avLst/>
          </a:prstGeom>
          <a:solidFill>
            <a:srgbClr val="EACD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244" name="円/楕円 243"/>
          <p:cNvSpPr/>
          <p:nvPr/>
        </p:nvSpPr>
        <p:spPr>
          <a:xfrm>
            <a:off x="4823625" y="5674916"/>
            <a:ext cx="1118039" cy="700571"/>
          </a:xfrm>
          <a:prstGeom prst="ellipse">
            <a:avLst/>
          </a:prstGeom>
          <a:solidFill>
            <a:srgbClr val="EACD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245" name="円/楕円 244"/>
          <p:cNvSpPr/>
          <p:nvPr/>
        </p:nvSpPr>
        <p:spPr>
          <a:xfrm>
            <a:off x="3868628" y="5725835"/>
            <a:ext cx="1118039" cy="700571"/>
          </a:xfrm>
          <a:prstGeom prst="ellipse">
            <a:avLst/>
          </a:prstGeom>
          <a:solidFill>
            <a:srgbClr val="EACD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243" name="テキスト ボックス 242"/>
          <p:cNvSpPr txBox="1"/>
          <p:nvPr/>
        </p:nvSpPr>
        <p:spPr>
          <a:xfrm>
            <a:off x="3643445" y="5975572"/>
            <a:ext cx="1917342" cy="2923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b="1" i="0" u="none" strike="noStrike" kern="1200" cap="none" spc="0" normalizeH="0" baseline="0" noProof="0" dirty="0">
                <a:ln>
                  <a:noFill/>
                </a:ln>
                <a:solidFill>
                  <a:prstClr val="black">
                    <a:lumMod val="65000"/>
                    <a:lumOff val="35000"/>
                  </a:prstClr>
                </a:solidFill>
                <a:effectLst/>
                <a:uLnTx/>
                <a:uFillTx/>
                <a:latin typeface="BIZ UDPゴシック" panose="020B0400000000000000" pitchFamily="50" charset="-128"/>
                <a:ea typeface="BIZ UDPゴシック" panose="020B0400000000000000" pitchFamily="50" charset="-128"/>
                <a:cs typeface="Meiryo UI" pitchFamily="50" charset="-128"/>
              </a:rPr>
              <a:t> 自治会   ボランティア</a:t>
            </a:r>
            <a:endParaRPr kumimoji="1" lang="en-US" altLang="ja-JP" sz="1300" b="1" i="0" u="none" strike="noStrike" kern="1200" cap="none" spc="0" normalizeH="0" baseline="0" noProof="0" dirty="0">
              <a:ln>
                <a:noFill/>
              </a:ln>
              <a:solidFill>
                <a:prstClr val="black">
                  <a:lumMod val="65000"/>
                  <a:lumOff val="35000"/>
                </a:prstClr>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239" name="テキスト ボックス 238"/>
          <p:cNvSpPr txBox="1"/>
          <p:nvPr/>
        </p:nvSpPr>
        <p:spPr>
          <a:xfrm>
            <a:off x="7112686" y="2533595"/>
            <a:ext cx="1860515" cy="1004685"/>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1" i="0" u="none" strike="noStrike" kern="1200" cap="none" spc="0" normalizeH="0" baseline="0" noProof="0" dirty="0">
                <a:ln>
                  <a:noFill/>
                </a:ln>
                <a:solidFill>
                  <a:schemeClr val="bg1"/>
                </a:solidFill>
                <a:effectLst/>
                <a:uLnTx/>
                <a:uFillTx/>
                <a:latin typeface="BIZ UDPゴシック" panose="020B0400000000000000" pitchFamily="50" charset="-128"/>
                <a:ea typeface="BIZ UDPゴシック" panose="020B0400000000000000" pitchFamily="50" charset="-128"/>
                <a:cs typeface="Meiryo UI" pitchFamily="50" charset="-128"/>
              </a:rPr>
              <a:t>【</a:t>
            </a:r>
            <a:r>
              <a:rPr kumimoji="1" lang="ja-JP" altLang="en-US" sz="1100" b="1" i="0" u="none" strike="noStrike" kern="1200" cap="none" spc="0" normalizeH="0" baseline="0" noProof="0" dirty="0">
                <a:ln>
                  <a:noFill/>
                </a:ln>
                <a:solidFill>
                  <a:schemeClr val="bg1"/>
                </a:solidFill>
                <a:effectLst/>
                <a:uLnTx/>
                <a:uFillTx/>
                <a:latin typeface="BIZ UDPゴシック" panose="020B0400000000000000" pitchFamily="50" charset="-128"/>
                <a:ea typeface="BIZ UDPゴシック" panose="020B0400000000000000" pitchFamily="50" charset="-128"/>
                <a:cs typeface="Meiryo UI" pitchFamily="50" charset="-128"/>
              </a:rPr>
              <a:t>施設･居住系サービス</a:t>
            </a:r>
            <a:r>
              <a:rPr kumimoji="1" lang="en-US" altLang="ja-JP" sz="1100" b="1" i="0" u="none" strike="noStrike" kern="1200" cap="none" spc="0" normalizeH="0" baseline="0" noProof="0" dirty="0">
                <a:ln>
                  <a:noFill/>
                </a:ln>
                <a:solidFill>
                  <a:schemeClr val="bg1"/>
                </a:solidFill>
                <a:effectLst/>
                <a:uLnTx/>
                <a:uFillTx/>
                <a:latin typeface="BIZ UDPゴシック" panose="020B0400000000000000" pitchFamily="50" charset="-128"/>
                <a:ea typeface="BIZ UDPゴシック" panose="020B0400000000000000" pitchFamily="50" charset="-128"/>
                <a:cs typeface="Meiryo UI" pitchFamily="50" charset="-128"/>
              </a:rPr>
              <a:t>】</a:t>
            </a:r>
          </a:p>
          <a:p>
            <a:pPr marL="0" marR="0" lvl="0" indent="0" algn="l" defTabSz="914400" rtl="0" eaLnBrk="1" fontAlgn="auto" latinLnBrk="0" hangingPunct="1">
              <a:lnSpc>
                <a:spcPct val="100000"/>
              </a:lnSpc>
              <a:spcBef>
                <a:spcPts val="200"/>
              </a:spcBef>
              <a:spcAft>
                <a:spcPts val="0"/>
              </a:spcAft>
              <a:buClrTx/>
              <a:buSzTx/>
              <a:buFontTx/>
              <a:buNone/>
              <a:tabLst/>
              <a:defRPr/>
            </a:pPr>
            <a:r>
              <a:rPr kumimoji="1" lang="ja-JP" altLang="en-US" sz="1100" b="1" i="0" u="none" strike="noStrike" kern="1200" cap="none" spc="0" normalizeH="0" baseline="0" noProof="0" dirty="0">
                <a:ln>
                  <a:noFill/>
                </a:ln>
                <a:solidFill>
                  <a:schemeClr val="bg1"/>
                </a:solidFill>
                <a:effectLst/>
                <a:uLnTx/>
                <a:uFillTx/>
                <a:latin typeface="BIZ UDPゴシック" panose="020B0400000000000000" pitchFamily="50" charset="-128"/>
                <a:ea typeface="BIZ UDPゴシック" panose="020B0400000000000000" pitchFamily="50" charset="-128"/>
                <a:cs typeface="Meiryo UI" pitchFamily="50" charset="-128"/>
              </a:rPr>
              <a:t>･介護老人福祉施設</a:t>
            </a:r>
            <a:endParaRPr kumimoji="1" lang="en-US" altLang="ja-JP" sz="1100" b="1" i="0" u="none" strike="noStrike" kern="1200" cap="none" spc="0" normalizeH="0" baseline="0" noProof="0" dirty="0">
              <a:ln>
                <a:noFill/>
              </a:ln>
              <a:solidFill>
                <a:schemeClr val="bg1"/>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schemeClr val="bg1"/>
                </a:solidFill>
                <a:effectLst/>
                <a:uLnTx/>
                <a:uFillTx/>
                <a:latin typeface="BIZ UDPゴシック" panose="020B0400000000000000" pitchFamily="50" charset="-128"/>
                <a:ea typeface="BIZ UDPゴシック" panose="020B0400000000000000" pitchFamily="50" charset="-128"/>
                <a:cs typeface="Meiryo UI" pitchFamily="50" charset="-128"/>
              </a:rPr>
              <a:t>･介護老人保健施設</a:t>
            </a:r>
            <a:endParaRPr kumimoji="1" lang="en-US" altLang="ja-JP" sz="1100" b="1" i="0" u="none" strike="noStrike" kern="1200" cap="none" spc="0" normalizeH="0" baseline="0" noProof="0" dirty="0">
              <a:ln>
                <a:noFill/>
              </a:ln>
              <a:solidFill>
                <a:schemeClr val="bg1"/>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schemeClr val="bg1"/>
                </a:solidFill>
                <a:effectLst/>
                <a:uLnTx/>
                <a:uFillTx/>
                <a:latin typeface="BIZ UDPゴシック" panose="020B0400000000000000" pitchFamily="50" charset="-128"/>
                <a:ea typeface="BIZ UDPゴシック" panose="020B0400000000000000" pitchFamily="50" charset="-128"/>
                <a:cs typeface="Meiryo UI" pitchFamily="50" charset="-128"/>
              </a:rPr>
              <a:t>･認知症共同生活介護</a:t>
            </a:r>
            <a:endParaRPr kumimoji="1" lang="en-US" altLang="ja-JP" sz="1100" b="1" i="0" u="none" strike="noStrike" kern="1200" cap="none" spc="0" normalizeH="0" baseline="0" noProof="0" dirty="0">
              <a:ln>
                <a:noFill/>
              </a:ln>
              <a:solidFill>
                <a:schemeClr val="bg1"/>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schemeClr val="bg1"/>
                </a:solidFill>
                <a:effectLst/>
                <a:uLnTx/>
                <a:uFillTx/>
                <a:latin typeface="BIZ UDPゴシック" panose="020B0400000000000000" pitchFamily="50" charset="-128"/>
                <a:ea typeface="BIZ UDPゴシック" panose="020B0400000000000000" pitchFamily="50" charset="-128"/>
                <a:cs typeface="Meiryo UI" pitchFamily="50" charset="-128"/>
              </a:rPr>
              <a:t>・特定施設入所者生活介護</a:t>
            </a:r>
            <a:endParaRPr kumimoji="1" lang="en-US" altLang="ja-JP" sz="1100" b="1" i="0" u="none" strike="noStrike" kern="1200" cap="none" spc="0" normalizeH="0" baseline="0" noProof="0" dirty="0">
              <a:ln>
                <a:noFill/>
              </a:ln>
              <a:solidFill>
                <a:schemeClr val="bg1"/>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schemeClr val="bg1"/>
                </a:solidFill>
                <a:effectLst/>
                <a:uLnTx/>
                <a:uFillTx/>
                <a:latin typeface="BIZ UDPゴシック" panose="020B0400000000000000" pitchFamily="50" charset="-128"/>
                <a:ea typeface="BIZ UDPゴシック" panose="020B0400000000000000" pitchFamily="50" charset="-128"/>
                <a:cs typeface="Meiryo UI" pitchFamily="50" charset="-128"/>
              </a:rPr>
              <a:t>                            等</a:t>
            </a:r>
            <a:endParaRPr kumimoji="1" lang="en-US" altLang="ja-JP" sz="1100" b="1" i="0" u="none" strike="noStrike" kern="1200" cap="none" spc="0" normalizeH="0" baseline="0" noProof="0" dirty="0">
              <a:ln>
                <a:noFill/>
              </a:ln>
              <a:solidFill>
                <a:schemeClr val="bg1"/>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246" name="円弧 245"/>
          <p:cNvSpPr/>
          <p:nvPr/>
        </p:nvSpPr>
        <p:spPr>
          <a:xfrm rot="6412652">
            <a:off x="4480724" y="3378474"/>
            <a:ext cx="771737" cy="847125"/>
          </a:xfrm>
          <a:prstGeom prst="arc">
            <a:avLst>
              <a:gd name="adj1" fmla="val 4555472"/>
              <a:gd name="adj2" fmla="val 11324351"/>
            </a:avLst>
          </a:prstGeom>
          <a:ln w="50800">
            <a:solidFill>
              <a:schemeClr val="accent6">
                <a:lumMod val="75000"/>
              </a:schemeClr>
            </a:solidFill>
            <a:tailEnd type="arrow" w="med" len="sm"/>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247" name="円弧 246"/>
          <p:cNvSpPr/>
          <p:nvPr/>
        </p:nvSpPr>
        <p:spPr>
          <a:xfrm rot="10265966">
            <a:off x="2849824" y="3522708"/>
            <a:ext cx="721440" cy="654257"/>
          </a:xfrm>
          <a:prstGeom prst="arc">
            <a:avLst>
              <a:gd name="adj1" fmla="val 15935650"/>
              <a:gd name="adj2" fmla="val 765473"/>
            </a:avLst>
          </a:prstGeom>
          <a:ln w="50800">
            <a:solidFill>
              <a:srgbClr val="6B58BC"/>
            </a:solidFill>
            <a:headEnd type="arrow" w="med" len="sm"/>
            <a:tailEnd type="none" w="med" len="sm"/>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248" name="円弧 247"/>
          <p:cNvSpPr/>
          <p:nvPr/>
        </p:nvSpPr>
        <p:spPr>
          <a:xfrm rot="8340376">
            <a:off x="2853551" y="3447326"/>
            <a:ext cx="913080" cy="810787"/>
          </a:xfrm>
          <a:prstGeom prst="arc">
            <a:avLst>
              <a:gd name="adj1" fmla="val 6917379"/>
              <a:gd name="adj2" fmla="val 13599718"/>
            </a:avLst>
          </a:prstGeom>
          <a:ln w="50800">
            <a:solidFill>
              <a:srgbClr val="6B58BC"/>
            </a:solidFill>
            <a:headEnd type="arrow" w="med" len="sm"/>
            <a:tailEnd type="none" w="med" len="sm"/>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249" name="テキスト ボックス 248"/>
          <p:cNvSpPr txBox="1"/>
          <p:nvPr/>
        </p:nvSpPr>
        <p:spPr>
          <a:xfrm>
            <a:off x="3095627" y="2954243"/>
            <a:ext cx="1005752" cy="2923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b="1" i="0" u="none" strike="noStrike" kern="1200" cap="none" spc="0" normalizeH="0" baseline="0" noProof="0" dirty="0">
                <a:ln>
                  <a:noFill/>
                </a:ln>
                <a:solidFill>
                  <a:srgbClr val="6B58BC"/>
                </a:solidFill>
                <a:effectLst/>
                <a:uLnTx/>
                <a:uFillTx/>
                <a:latin typeface="BIZ UDPゴシック" panose="020B0400000000000000" pitchFamily="50" charset="-128"/>
                <a:ea typeface="BIZ UDPゴシック" panose="020B0400000000000000" pitchFamily="50" charset="-128"/>
                <a:cs typeface="Meiryo UI" pitchFamily="50" charset="-128"/>
              </a:rPr>
              <a:t>通院･入院</a:t>
            </a:r>
            <a:endParaRPr kumimoji="1" lang="en-US" altLang="ja-JP" sz="1300" b="1" i="0" u="none" strike="noStrike" kern="1200" cap="none" spc="0" normalizeH="0" baseline="0" noProof="0" dirty="0">
              <a:ln>
                <a:noFill/>
              </a:ln>
              <a:solidFill>
                <a:srgbClr val="6B58BC"/>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250" name="テキスト ボックス 249"/>
          <p:cNvSpPr txBox="1"/>
          <p:nvPr/>
        </p:nvSpPr>
        <p:spPr>
          <a:xfrm>
            <a:off x="4267584" y="2935916"/>
            <a:ext cx="1005752" cy="2923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b="1" i="0" u="none" strike="noStrike" kern="1200" cap="none" spc="0" normalizeH="0" baseline="0" noProof="0" dirty="0">
                <a:ln>
                  <a:noFill/>
                </a:ln>
                <a:solidFill>
                  <a:srgbClr val="7E9C4E"/>
                </a:solidFill>
                <a:effectLst/>
                <a:uLnTx/>
                <a:uFillTx/>
                <a:latin typeface="BIZ UDPゴシック" panose="020B0400000000000000" pitchFamily="50" charset="-128"/>
                <a:ea typeface="BIZ UDPゴシック" panose="020B0400000000000000" pitchFamily="50" charset="-128"/>
                <a:cs typeface="Meiryo UI" pitchFamily="50" charset="-128"/>
              </a:rPr>
              <a:t>通所･入所</a:t>
            </a:r>
            <a:endParaRPr kumimoji="1" lang="en-US" altLang="ja-JP" sz="1300" b="1" i="0" u="none" strike="noStrike" kern="1200" cap="none" spc="0" normalizeH="0" baseline="0" noProof="0" dirty="0">
              <a:ln>
                <a:noFill/>
              </a:ln>
              <a:solidFill>
                <a:srgbClr val="7E9C4E"/>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251" name="円弧 250"/>
          <p:cNvSpPr/>
          <p:nvPr/>
        </p:nvSpPr>
        <p:spPr>
          <a:xfrm rot="4933733">
            <a:off x="4717884" y="3710286"/>
            <a:ext cx="689961" cy="939225"/>
          </a:xfrm>
          <a:prstGeom prst="arc">
            <a:avLst>
              <a:gd name="adj1" fmla="val 16816069"/>
              <a:gd name="adj2" fmla="val 21411095"/>
            </a:avLst>
          </a:prstGeom>
          <a:ln w="50800">
            <a:solidFill>
              <a:schemeClr val="accent6">
                <a:lumMod val="75000"/>
              </a:schemeClr>
            </a:solidFill>
            <a:tailEnd type="arrow" w="med" len="sm"/>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252" name="円弧 251"/>
          <p:cNvSpPr/>
          <p:nvPr/>
        </p:nvSpPr>
        <p:spPr>
          <a:xfrm rot="11151400">
            <a:off x="2997829" y="4735685"/>
            <a:ext cx="763982" cy="870640"/>
          </a:xfrm>
          <a:prstGeom prst="arc">
            <a:avLst>
              <a:gd name="adj1" fmla="val 17033706"/>
              <a:gd name="adj2" fmla="val 3688238"/>
            </a:avLst>
          </a:prstGeom>
          <a:ln w="50800">
            <a:solidFill>
              <a:srgbClr val="B73B3B"/>
            </a:solidFill>
            <a:headEnd type="arrow" w="med" len="sm"/>
            <a:tailEnd type="none" w="med" len="sm"/>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253" name="円弧 252"/>
          <p:cNvSpPr/>
          <p:nvPr/>
        </p:nvSpPr>
        <p:spPr>
          <a:xfrm rot="9951398">
            <a:off x="4530352" y="4801549"/>
            <a:ext cx="1149201" cy="966433"/>
          </a:xfrm>
          <a:prstGeom prst="arc">
            <a:avLst>
              <a:gd name="adj1" fmla="val 7798388"/>
              <a:gd name="adj2" fmla="val 14013663"/>
            </a:avLst>
          </a:prstGeom>
          <a:ln w="50800">
            <a:solidFill>
              <a:srgbClr val="B73B3B"/>
            </a:solidFill>
            <a:headEnd type="arrow" w="med" len="sm"/>
            <a:tailEnd type="none" w="med" len="sm"/>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254" name="テキスト ボックス 253"/>
          <p:cNvSpPr txBox="1"/>
          <p:nvPr/>
        </p:nvSpPr>
        <p:spPr>
          <a:xfrm>
            <a:off x="6363116" y="4931431"/>
            <a:ext cx="2419669" cy="1169551"/>
          </a:xfrm>
          <a:prstGeom prst="rect">
            <a:avLst/>
          </a:prstGeom>
          <a:solidFill>
            <a:schemeClr val="bg1"/>
          </a:solidFill>
          <a:ln w="22225">
            <a:solidFill>
              <a:schemeClr val="tx1">
                <a:lumMod val="65000"/>
                <a:lumOff val="35000"/>
              </a:schemeClr>
            </a:solidFill>
            <a:prstDash val="sysDash"/>
          </a:ln>
        </p:spPr>
        <p:txBody>
          <a:bodyPr wrap="square"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endParaRPr kumimoji="1" lang="en-US" altLang="ja-JP" sz="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itchFamily="50" charset="-128"/>
              </a:rPr>
              <a:t> 地域包括ケアシステムは、</a:t>
            </a:r>
            <a:endParaRPr kumimoji="1" lang="en-US" altLang="ja-JP" sz="13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itchFamily="50" charset="-128"/>
              </a:rPr>
              <a:t> おおむね</a:t>
            </a:r>
            <a:r>
              <a:rPr kumimoji="1" lang="en-US" altLang="ja-JP" sz="13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itchFamily="50" charset="-128"/>
              </a:rPr>
              <a:t>30</a:t>
            </a:r>
            <a:r>
              <a:rPr kumimoji="1" lang="ja-JP" altLang="en-US" sz="13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itchFamily="50" charset="-128"/>
              </a:rPr>
              <a:t>分以内に必要なサービスが提供される日常生活圏域（中学校区）を単位として想定</a:t>
            </a:r>
            <a:endParaRPr kumimoji="1" lang="en-US" altLang="ja-JP" sz="13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255" name="テキスト ボックス 254"/>
          <p:cNvSpPr txBox="1"/>
          <p:nvPr/>
        </p:nvSpPr>
        <p:spPr>
          <a:xfrm>
            <a:off x="263842" y="5564845"/>
            <a:ext cx="180667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lumMod val="65000"/>
                    <a:lumOff val="35000"/>
                  </a:prstClr>
                </a:solidFill>
                <a:effectLst/>
                <a:uLnTx/>
                <a:uFillTx/>
                <a:latin typeface="BIZ UDPゴシック" panose="020B0400000000000000" pitchFamily="50" charset="-128"/>
                <a:ea typeface="BIZ UDPゴシック" panose="020B0400000000000000" pitchFamily="50" charset="-128"/>
                <a:cs typeface="Meiryo UI" pitchFamily="50" charset="-128"/>
              </a:rPr>
              <a:t>相談業務やサービスのコーディネートを行う</a:t>
            </a:r>
            <a:endParaRPr kumimoji="1" lang="en-US" altLang="ja-JP" sz="1200" b="1" i="0" u="none" strike="noStrike" kern="1200" cap="none" spc="0" normalizeH="0" baseline="0" noProof="0" dirty="0">
              <a:ln>
                <a:noFill/>
              </a:ln>
              <a:solidFill>
                <a:prstClr val="black">
                  <a:lumMod val="65000"/>
                  <a:lumOff val="35000"/>
                </a:prstClr>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266" name="テキスト ボックス 265"/>
          <p:cNvSpPr txBox="1"/>
          <p:nvPr/>
        </p:nvSpPr>
        <p:spPr>
          <a:xfrm>
            <a:off x="2946764" y="5808594"/>
            <a:ext cx="3579713" cy="2923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b="1" i="0" u="none" strike="noStrike" kern="1200" cap="none" spc="0" normalizeH="0" baseline="0" noProof="0" dirty="0">
                <a:ln>
                  <a:noFill/>
                </a:ln>
                <a:solidFill>
                  <a:prstClr val="black">
                    <a:lumMod val="65000"/>
                    <a:lumOff val="35000"/>
                  </a:prstClr>
                </a:solidFill>
                <a:effectLst/>
                <a:uLnTx/>
                <a:uFillTx/>
                <a:latin typeface="BIZ UDPゴシック" panose="020B0400000000000000" pitchFamily="50" charset="-128"/>
                <a:ea typeface="BIZ UDPゴシック" panose="020B0400000000000000" pitchFamily="50" charset="-128"/>
                <a:cs typeface="Meiryo UI" pitchFamily="50" charset="-128"/>
              </a:rPr>
              <a:t>老人クラブ                          </a:t>
            </a:r>
            <a:r>
              <a:rPr kumimoji="1" lang="en-US" altLang="ja-JP" sz="1300" b="1" i="0" u="none" strike="noStrike" kern="1200" cap="none" spc="0" normalizeH="0" baseline="0" noProof="0" dirty="0">
                <a:ln>
                  <a:noFill/>
                </a:ln>
                <a:solidFill>
                  <a:prstClr val="black">
                    <a:lumMod val="65000"/>
                    <a:lumOff val="35000"/>
                  </a:prstClr>
                </a:solidFill>
                <a:effectLst/>
                <a:uLnTx/>
                <a:uFillTx/>
                <a:latin typeface="BIZ UDPゴシック" panose="020B0400000000000000" pitchFamily="50" charset="-128"/>
                <a:ea typeface="BIZ UDPゴシック" panose="020B0400000000000000" pitchFamily="50" charset="-128"/>
                <a:cs typeface="Meiryo UI" pitchFamily="50" charset="-128"/>
              </a:rPr>
              <a:t>NPO</a:t>
            </a:r>
            <a:r>
              <a:rPr kumimoji="1" lang="ja-JP" altLang="en-US" sz="1300" b="1" i="0" u="none" strike="noStrike" kern="1200" cap="none" spc="0" normalizeH="0" baseline="0" noProof="0" dirty="0">
                <a:ln>
                  <a:noFill/>
                </a:ln>
                <a:solidFill>
                  <a:prstClr val="black">
                    <a:lumMod val="65000"/>
                    <a:lumOff val="35000"/>
                  </a:prstClr>
                </a:solidFill>
                <a:effectLst/>
                <a:uLnTx/>
                <a:uFillTx/>
                <a:latin typeface="BIZ UDPゴシック" panose="020B0400000000000000" pitchFamily="50" charset="-128"/>
                <a:ea typeface="BIZ UDPゴシック" panose="020B0400000000000000" pitchFamily="50" charset="-128"/>
                <a:cs typeface="Meiryo UI" pitchFamily="50" charset="-128"/>
              </a:rPr>
              <a:t> 等</a:t>
            </a:r>
            <a:endParaRPr kumimoji="1" lang="en-US" altLang="ja-JP" sz="1300" b="1" i="0" u="none" strike="noStrike" kern="1200" cap="none" spc="0" normalizeH="0" baseline="0" noProof="0" dirty="0">
              <a:ln>
                <a:noFill/>
              </a:ln>
              <a:solidFill>
                <a:prstClr val="black">
                  <a:lumMod val="65000"/>
                  <a:lumOff val="35000"/>
                </a:prstClr>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50" name="Text Box 2"/>
          <p:cNvSpPr txBox="1">
            <a:spLocks noChangeArrowheads="1"/>
          </p:cNvSpPr>
          <p:nvPr/>
        </p:nvSpPr>
        <p:spPr bwMode="auto">
          <a:xfrm>
            <a:off x="6604560" y="6341023"/>
            <a:ext cx="2395955" cy="268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904" tIns="41452" rIns="82904" bIns="41452" anchor="ctr">
            <a:spAutoFit/>
          </a:bodyPr>
          <a:lstStyle>
            <a:lvl1pPr defTabSz="828675" eaLnBrk="0" hangingPunct="0">
              <a:defRPr kumimoji="1" sz="3600">
                <a:solidFill>
                  <a:schemeClr val="tx1"/>
                </a:solidFill>
                <a:latin typeface="Arial" pitchFamily="34" charset="0"/>
                <a:ea typeface="ＭＳ Ｐゴシック" pitchFamily="50" charset="-128"/>
              </a:defRPr>
            </a:lvl1pPr>
            <a:lvl2pPr marL="742950" indent="-285750" defTabSz="828675" eaLnBrk="0" hangingPunct="0">
              <a:defRPr kumimoji="1" sz="3600">
                <a:solidFill>
                  <a:schemeClr val="tx1"/>
                </a:solidFill>
                <a:latin typeface="Arial" pitchFamily="34" charset="0"/>
                <a:ea typeface="ＭＳ Ｐゴシック" pitchFamily="50" charset="-128"/>
              </a:defRPr>
            </a:lvl2pPr>
            <a:lvl3pPr marL="1143000" indent="-228600" defTabSz="828675" eaLnBrk="0" hangingPunct="0">
              <a:defRPr kumimoji="1" sz="3600">
                <a:solidFill>
                  <a:schemeClr val="tx1"/>
                </a:solidFill>
                <a:latin typeface="Arial" pitchFamily="34" charset="0"/>
                <a:ea typeface="ＭＳ Ｐゴシック" pitchFamily="50" charset="-128"/>
              </a:defRPr>
            </a:lvl3pPr>
            <a:lvl4pPr marL="1600200" indent="-228600" defTabSz="828675" eaLnBrk="0" hangingPunct="0">
              <a:defRPr kumimoji="1" sz="3600">
                <a:solidFill>
                  <a:schemeClr val="tx1"/>
                </a:solidFill>
                <a:latin typeface="Arial" pitchFamily="34" charset="0"/>
                <a:ea typeface="ＭＳ Ｐゴシック" pitchFamily="50" charset="-128"/>
              </a:defRPr>
            </a:lvl4pPr>
            <a:lvl5pPr marL="2057400" indent="-228600" defTabSz="828675" eaLnBrk="0" hangingPunct="0">
              <a:defRPr kumimoji="1" sz="3600">
                <a:solidFill>
                  <a:schemeClr val="tx1"/>
                </a:solidFill>
                <a:latin typeface="Arial" pitchFamily="34" charset="0"/>
                <a:ea typeface="ＭＳ Ｐゴシック" pitchFamily="50" charset="-128"/>
              </a:defRPr>
            </a:lvl5pPr>
            <a:lvl6pPr marL="25146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marL="0" marR="0" lvl="0" indent="0" algn="ctr" defTabSz="828675"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itchFamily="50" charset="-128"/>
              </a:rPr>
              <a:t>（厚生労働省資料を一部改変）</a:t>
            </a:r>
          </a:p>
        </p:txBody>
      </p:sp>
      <p:sp>
        <p:nvSpPr>
          <p:cNvPr id="2" name="正方形/長方形 1">
            <a:extLst>
              <a:ext uri="{FF2B5EF4-FFF2-40B4-BE49-F238E27FC236}">
                <a16:creationId xmlns:a16="http://schemas.microsoft.com/office/drawing/2014/main" xmlns="" id="{A62CDA05-6191-5AB2-38EE-28D43995131E}"/>
              </a:ext>
            </a:extLst>
          </p:cNvPr>
          <p:cNvSpPr/>
          <p:nvPr/>
        </p:nvSpPr>
        <p:spPr>
          <a:xfrm>
            <a:off x="0" y="0"/>
            <a:ext cx="9144000" cy="688756"/>
          </a:xfrm>
          <a:prstGeom prst="rect">
            <a:avLst/>
          </a:prstGeom>
          <a:solidFill>
            <a:srgbClr val="6B58BC"/>
          </a:solidFill>
          <a:ln w="25400" cap="flat" cmpd="sng" algn="ctr">
            <a:noFill/>
            <a:prstDash val="solid"/>
          </a:ln>
          <a:effectLst/>
        </p:spPr>
        <p:txBody>
          <a:bodyPr rtlCol="0" anchor="ctr"/>
          <a:lstStyle/>
          <a:p>
            <a:pPr marL="0" marR="0" lvl="0" indent="0" algn="ctr" defTabSz="914400" rtl="0" eaLnBrk="0" fontAlgn="base" latinLnBrk="0" hangingPunct="0">
              <a:lnSpc>
                <a:spcPts val="3300"/>
              </a:lnSpc>
              <a:spcBef>
                <a:spcPct val="0"/>
              </a:spcBef>
              <a:spcAft>
                <a:spcPct val="0"/>
              </a:spcAft>
              <a:buClrTx/>
              <a:buSzTx/>
              <a:buFontTx/>
              <a:buNone/>
              <a:tabLst/>
              <a:defRPr/>
            </a:pPr>
            <a:r>
              <a:rPr kumimoji="0" lang="ja-JP" altLang="en-US" sz="3000" b="1" i="0" u="none" strike="noStrike" kern="0" cap="none" spc="0" normalizeH="0" baseline="0" noProof="0" dirty="0">
                <a:ln>
                  <a:noFill/>
                </a:ln>
                <a:solidFill>
                  <a:schemeClr val="bg1"/>
                </a:solidFill>
                <a:effectLst/>
                <a:uLnTx/>
                <a:uFillTx/>
                <a:latin typeface="BIZ UDPゴシック" panose="020B0400000000000000" pitchFamily="50" charset="-128"/>
                <a:ea typeface="BIZ UDPゴシック" panose="020B0400000000000000" pitchFamily="50" charset="-128"/>
                <a:cs typeface="+mn-cs"/>
              </a:rPr>
              <a:t>地域包括ケアシステム</a:t>
            </a:r>
          </a:p>
        </p:txBody>
      </p:sp>
      <p:sp>
        <p:nvSpPr>
          <p:cNvPr id="3" name="テキスト ボックス 2">
            <a:extLst>
              <a:ext uri="{FF2B5EF4-FFF2-40B4-BE49-F238E27FC236}">
                <a16:creationId xmlns:a16="http://schemas.microsoft.com/office/drawing/2014/main" xmlns="" id="{FB773EF5-4A69-5911-05DA-CFBB1E092FA9}"/>
              </a:ext>
            </a:extLst>
          </p:cNvPr>
          <p:cNvSpPr txBox="1"/>
          <p:nvPr/>
        </p:nvSpPr>
        <p:spPr>
          <a:xfrm>
            <a:off x="-1" y="685947"/>
            <a:ext cx="1153392" cy="307777"/>
          </a:xfrm>
          <a:prstGeom prst="rect">
            <a:avLst/>
          </a:prstGeom>
          <a:noFill/>
        </p:spPr>
        <p:txBody>
          <a:bodyPr wrap="square" rtlCol="0" anchor="ctr" anchorCtr="0">
            <a:noAutofit/>
          </a:bodyPr>
          <a:lstStyle/>
          <a:p>
            <a:r>
              <a:rPr kumimoji="1" lang="en-US" altLang="ja-JP" sz="1400" dirty="0">
                <a:latin typeface="Yu Gothic UI Semibold" panose="020B0700000000000000" pitchFamily="50" charset="-128"/>
                <a:ea typeface="Yu Gothic UI Semibold" panose="020B0700000000000000" pitchFamily="50" charset="-128"/>
              </a:rPr>
              <a:t>【</a:t>
            </a:r>
            <a:r>
              <a:rPr kumimoji="1" lang="ja-JP" altLang="en-US" sz="1400" dirty="0">
                <a:latin typeface="Yu Gothic UI Semibold" panose="020B0700000000000000" pitchFamily="50" charset="-128"/>
                <a:ea typeface="Yu Gothic UI Semibold" panose="020B0700000000000000" pitchFamily="50" charset="-128"/>
              </a:rPr>
              <a:t>知識 </a:t>
            </a:r>
            <a:r>
              <a:rPr lang="en-US" altLang="ja-JP" sz="1400" b="1" dirty="0">
                <a:latin typeface="Century Gothic" panose="020B0502020202020204" pitchFamily="34" charset="0"/>
                <a:ea typeface="Yu Gothic UI Semibold" panose="020B0700000000000000" pitchFamily="50" charset="-128"/>
              </a:rPr>
              <a:t>-97</a:t>
            </a:r>
            <a:r>
              <a:rPr lang="en-US" altLang="ja-JP" sz="1400" dirty="0">
                <a:latin typeface="Yu Gothic UI Semibold" panose="020B0700000000000000" pitchFamily="50" charset="-128"/>
                <a:ea typeface="Yu Gothic UI Semibold" panose="020B0700000000000000" pitchFamily="50" charset="-128"/>
              </a:rPr>
              <a:t>】</a:t>
            </a:r>
            <a:endParaRPr kumimoji="1" lang="ja-JP" altLang="en-US" sz="1400" dirty="0">
              <a:latin typeface="Yu Gothic UI Semibold" panose="020B0700000000000000" pitchFamily="50" charset="-128"/>
              <a:ea typeface="Yu Gothic UI Semibold" panose="020B0700000000000000" pitchFamily="50" charset="-128"/>
            </a:endParaRPr>
          </a:p>
        </p:txBody>
      </p:sp>
    </p:spTree>
    <p:extLst>
      <p:ext uri="{BB962C8B-B14F-4D97-AF65-F5344CB8AC3E}">
        <p14:creationId xmlns:p14="http://schemas.microsoft.com/office/powerpoint/2010/main" val="240820756"/>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954074" y="2182945"/>
            <a:ext cx="7293112" cy="1952369"/>
          </a:xfrm>
          <a:prstGeom prst="rect">
            <a:avLst/>
          </a:prstGeom>
          <a:noFill/>
        </p:spPr>
        <p:txBody>
          <a:bodyPr wrap="square" rtlCol="0">
            <a:noAutofit/>
          </a:bodyPr>
          <a:lstStyle/>
          <a:p>
            <a:pPr marL="0" marR="0" lvl="0" indent="0" algn="l" defTabSz="844083" rtl="0" eaLnBrk="1" fontAlgn="auto" latinLnBrk="0" hangingPunct="1">
              <a:lnSpc>
                <a:spcPts val="3600"/>
              </a:lnSpc>
              <a:spcBef>
                <a:spcPts val="0"/>
              </a:spcBef>
              <a:spcAft>
                <a:spcPts val="0"/>
              </a:spcAft>
              <a:buClrTx/>
              <a:buSzTx/>
              <a:buFontTx/>
              <a:buNone/>
              <a:tabLst/>
              <a:defRPr/>
            </a:pPr>
            <a:r>
              <a:rPr kumimoji="1" lang="ja-JP" altLang="en-US" sz="24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多種多様なスタッフが各々の高い専門性を前提とし、目的と情報を共有し、業務を分担するとともに、相互に連携・補完し合い、患者・利用者等の状況に適切に対応した医療・介護等を提供すること</a:t>
            </a:r>
          </a:p>
        </p:txBody>
      </p:sp>
      <p:sp>
        <p:nvSpPr>
          <p:cNvPr id="11" name="テキスト ボックス 10">
            <a:extLst>
              <a:ext uri="{FF2B5EF4-FFF2-40B4-BE49-F238E27FC236}">
                <a16:creationId xmlns:a16="http://schemas.microsoft.com/office/drawing/2014/main" xmlns="" id="{232A6749-B24E-4294-B84D-7FC050CBF0B2}"/>
              </a:ext>
            </a:extLst>
          </p:cNvPr>
          <p:cNvSpPr txBox="1"/>
          <p:nvPr/>
        </p:nvSpPr>
        <p:spPr>
          <a:xfrm>
            <a:off x="909834" y="4589026"/>
            <a:ext cx="7337352" cy="1015663"/>
          </a:xfrm>
          <a:prstGeom prst="rect">
            <a:avLst/>
          </a:prstGeom>
          <a:noFill/>
          <a:ln w="25400">
            <a:noFill/>
          </a:ln>
        </p:spPr>
        <p:txBody>
          <a:bodyPr wrap="square">
            <a:spAutoFit/>
          </a:bodyPr>
          <a:lstStyle/>
          <a:p>
            <a:pPr marL="360363" marR="0" lvl="0" indent="-360363" algn="l" defTabSz="914400" rtl="0" eaLnBrk="0" fontAlgn="base" latinLnBrk="0" hangingPunct="0">
              <a:lnSpc>
                <a:spcPct val="100000"/>
              </a:lnSpc>
              <a:spcBef>
                <a:spcPct val="0"/>
              </a:spcBef>
              <a:spcAft>
                <a:spcPct val="0"/>
              </a:spcAft>
              <a:buClrTx/>
              <a:buSzTx/>
              <a:buFontTx/>
              <a:buNone/>
              <a:tabLst/>
              <a:defRPr/>
            </a:pPr>
            <a:r>
              <a:rPr kumimoji="1" lang="en-US" altLang="ja-JP" sz="2000" b="1" i="0" u="none" strike="noStrike" kern="1200" cap="none" spc="0" normalizeH="0" baseline="0" noProof="0" dirty="0">
                <a:ln>
                  <a:noFill/>
                </a:ln>
                <a:solidFill>
                  <a:srgbClr val="000000">
                    <a:lumMod val="65000"/>
                    <a:lumOff val="35000"/>
                  </a:srgbClr>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2000" b="1" i="0" u="none" strike="noStrike" kern="1200" cap="none" spc="0" normalizeH="0" baseline="0" noProof="0" dirty="0">
                <a:ln>
                  <a:noFill/>
                </a:ln>
                <a:solidFill>
                  <a:srgbClr val="000000">
                    <a:lumMod val="65000"/>
                    <a:lumOff val="35000"/>
                  </a:srgbClr>
                </a:solidFill>
                <a:effectLst/>
                <a:uLnTx/>
                <a:uFillTx/>
                <a:latin typeface="BIZ UDPゴシック" panose="020B0400000000000000" pitchFamily="50" charset="-128"/>
                <a:ea typeface="BIZ UDPゴシック" panose="020B0400000000000000" pitchFamily="50" charset="-128"/>
                <a:cs typeface="+mn-cs"/>
              </a:rPr>
              <a:t> 多職種連携を実践するには、患者・利用者とその家族を含め、</a:t>
            </a:r>
            <a:endParaRPr kumimoji="1" lang="en-US" altLang="ja-JP" sz="2000" b="1" i="0" u="none" strike="noStrike" kern="1200" cap="none" spc="0" normalizeH="0" baseline="0" noProof="0" dirty="0">
              <a:ln>
                <a:noFill/>
              </a:ln>
              <a:solidFill>
                <a:srgbClr val="000000">
                  <a:lumMod val="65000"/>
                  <a:lumOff val="35000"/>
                </a:srgbClr>
              </a:solidFill>
              <a:effectLst/>
              <a:uLnTx/>
              <a:uFillTx/>
              <a:latin typeface="BIZ UDPゴシック" panose="020B0400000000000000" pitchFamily="50" charset="-128"/>
              <a:ea typeface="BIZ UDPゴシック" panose="020B0400000000000000" pitchFamily="50" charset="-128"/>
              <a:cs typeface="+mn-cs"/>
            </a:endParaRPr>
          </a:p>
          <a:p>
            <a:pPr marL="360363" marR="0" lvl="0" indent="-360363" algn="l" defTabSz="914400" rtl="0" eaLnBrk="0" fontAlgn="base" latinLnBrk="0" hangingPunct="0">
              <a:lnSpc>
                <a:spcPct val="100000"/>
              </a:lnSpc>
              <a:spcBef>
                <a:spcPct val="0"/>
              </a:spcBef>
              <a:spcAft>
                <a:spcPct val="0"/>
              </a:spcAft>
              <a:buClrTx/>
              <a:buSzTx/>
              <a:buFontTx/>
              <a:buNone/>
              <a:tabLst/>
              <a:defRPr/>
            </a:pPr>
            <a:r>
              <a:rPr lang="ja-JP" altLang="en-US" sz="2000" b="1" dirty="0">
                <a:solidFill>
                  <a:srgbClr val="000000">
                    <a:lumMod val="65000"/>
                    <a:lumOff val="35000"/>
                  </a:srgbClr>
                </a:solidFill>
                <a:latin typeface="BIZ UDPゴシック" panose="020B0400000000000000" pitchFamily="50" charset="-128"/>
                <a:ea typeface="BIZ UDPゴシック" panose="020B0400000000000000" pitchFamily="50" charset="-128"/>
              </a:rPr>
              <a:t>    </a:t>
            </a:r>
            <a:r>
              <a:rPr kumimoji="1" lang="ja-JP" altLang="en-US" sz="2000" b="1" i="0" u="none" strike="noStrike" kern="1200" cap="none" spc="0" normalizeH="0" baseline="0" noProof="0" dirty="0">
                <a:ln>
                  <a:noFill/>
                </a:ln>
                <a:solidFill>
                  <a:srgbClr val="000000">
                    <a:lumMod val="65000"/>
                    <a:lumOff val="35000"/>
                  </a:srgbClr>
                </a:solidFill>
                <a:effectLst/>
                <a:uLnTx/>
                <a:uFillTx/>
                <a:latin typeface="BIZ UDPゴシック" panose="020B0400000000000000" pitchFamily="50" charset="-128"/>
                <a:ea typeface="BIZ UDPゴシック" panose="020B0400000000000000" pitchFamily="50" charset="-128"/>
                <a:cs typeface="+mn-cs"/>
              </a:rPr>
              <a:t>各専門職間の適宜の情報共有と適切なコミュニケーションが</a:t>
            </a:r>
            <a:endParaRPr kumimoji="1" lang="en-US" altLang="ja-JP" sz="2000" b="1" i="0" u="none" strike="noStrike" kern="1200" cap="none" spc="0" normalizeH="0" baseline="0" noProof="0" dirty="0">
              <a:ln>
                <a:noFill/>
              </a:ln>
              <a:solidFill>
                <a:srgbClr val="000000">
                  <a:lumMod val="65000"/>
                  <a:lumOff val="35000"/>
                </a:srgbClr>
              </a:solidFill>
              <a:effectLst/>
              <a:uLnTx/>
              <a:uFillTx/>
              <a:latin typeface="BIZ UDPゴシック" panose="020B0400000000000000" pitchFamily="50" charset="-128"/>
              <a:ea typeface="BIZ UDPゴシック" panose="020B0400000000000000" pitchFamily="50" charset="-128"/>
              <a:cs typeface="+mn-cs"/>
            </a:endParaRPr>
          </a:p>
          <a:p>
            <a:pPr marL="360363" marR="0" lvl="0" indent="-360363" algn="l" defTabSz="914400" rtl="0" eaLnBrk="0" fontAlgn="base" latinLnBrk="0" hangingPunct="0">
              <a:lnSpc>
                <a:spcPct val="100000"/>
              </a:lnSpc>
              <a:spcBef>
                <a:spcPct val="0"/>
              </a:spcBef>
              <a:spcAft>
                <a:spcPct val="0"/>
              </a:spcAft>
              <a:buClrTx/>
              <a:buSzTx/>
              <a:buFontTx/>
              <a:buNone/>
              <a:tabLst/>
              <a:defRPr/>
            </a:pPr>
            <a:r>
              <a:rPr lang="ja-JP" altLang="en-US" sz="2000" b="1" dirty="0">
                <a:solidFill>
                  <a:srgbClr val="000000">
                    <a:lumMod val="65000"/>
                    <a:lumOff val="35000"/>
                  </a:srgbClr>
                </a:solidFill>
                <a:latin typeface="BIZ UDPゴシック" panose="020B0400000000000000" pitchFamily="50" charset="-128"/>
                <a:ea typeface="BIZ UDPゴシック" panose="020B0400000000000000" pitchFamily="50" charset="-128"/>
              </a:rPr>
              <a:t>    </a:t>
            </a:r>
            <a:r>
              <a:rPr kumimoji="1" lang="ja-JP" altLang="en-US" sz="2000" b="1" i="0" u="none" strike="noStrike" kern="1200" cap="none" spc="0" normalizeH="0" baseline="0" noProof="0" dirty="0">
                <a:ln>
                  <a:noFill/>
                </a:ln>
                <a:solidFill>
                  <a:srgbClr val="000000">
                    <a:lumMod val="65000"/>
                    <a:lumOff val="35000"/>
                  </a:srgbClr>
                </a:solidFill>
                <a:effectLst/>
                <a:uLnTx/>
                <a:uFillTx/>
                <a:latin typeface="BIZ UDPゴシック" panose="020B0400000000000000" pitchFamily="50" charset="-128"/>
                <a:ea typeface="BIZ UDPゴシック" panose="020B0400000000000000" pitchFamily="50" charset="-128"/>
                <a:cs typeface="+mn-cs"/>
              </a:rPr>
              <a:t>欠かせない</a:t>
            </a:r>
          </a:p>
        </p:txBody>
      </p:sp>
      <p:sp>
        <p:nvSpPr>
          <p:cNvPr id="8" name="Rectangle 15">
            <a:extLst>
              <a:ext uri="{FF2B5EF4-FFF2-40B4-BE49-F238E27FC236}">
                <a16:creationId xmlns:a16="http://schemas.microsoft.com/office/drawing/2014/main" xmlns="" id="{AC01CE7D-1B4B-495C-8475-2FC4D5450EDC}"/>
              </a:ext>
            </a:extLst>
          </p:cNvPr>
          <p:cNvSpPr>
            <a:spLocks noChangeArrowheads="1"/>
          </p:cNvSpPr>
          <p:nvPr/>
        </p:nvSpPr>
        <p:spPr bwMode="auto">
          <a:xfrm>
            <a:off x="954073" y="1576138"/>
            <a:ext cx="3945222" cy="402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55600" indent="-3556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328254" marR="0" lvl="0" indent="-328254" algn="l" defTabSz="844083" rtl="0" eaLnBrk="1" fontAlgn="base" latinLnBrk="0" hangingPunct="1">
              <a:lnSpc>
                <a:spcPct val="80000"/>
              </a:lnSpc>
              <a:spcBef>
                <a:spcPct val="20000"/>
              </a:spcBef>
              <a:spcAft>
                <a:spcPct val="0"/>
              </a:spcAft>
              <a:buClrTx/>
              <a:buSzTx/>
              <a:buFontTx/>
              <a:buNone/>
              <a:tabLst/>
              <a:defRPr/>
            </a:pPr>
            <a:r>
              <a:rPr kumimoji="1" lang="ja-JP" altLang="en-US"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多職種連携とは</a:t>
            </a:r>
          </a:p>
        </p:txBody>
      </p:sp>
      <p:sp>
        <p:nvSpPr>
          <p:cNvPr id="2" name="正方形/長方形 1">
            <a:extLst>
              <a:ext uri="{FF2B5EF4-FFF2-40B4-BE49-F238E27FC236}">
                <a16:creationId xmlns:a16="http://schemas.microsoft.com/office/drawing/2014/main" xmlns="" id="{FA195420-EC1C-1E0D-399E-65FC09E5E20C}"/>
              </a:ext>
            </a:extLst>
          </p:cNvPr>
          <p:cNvSpPr/>
          <p:nvPr/>
        </p:nvSpPr>
        <p:spPr>
          <a:xfrm>
            <a:off x="0" y="2875"/>
            <a:ext cx="9144000" cy="710695"/>
          </a:xfrm>
          <a:prstGeom prst="rect">
            <a:avLst/>
          </a:prstGeom>
          <a:solidFill>
            <a:srgbClr val="6B5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64950" rtl="0" eaLnBrk="1" fontAlgn="auto" latinLnBrk="0" hangingPunct="1">
              <a:lnSpc>
                <a:spcPct val="100000"/>
              </a:lnSpc>
              <a:spcBef>
                <a:spcPts val="0"/>
              </a:spcBef>
              <a:spcAft>
                <a:spcPts val="0"/>
              </a:spcAft>
              <a:buClrTx/>
              <a:buSzTx/>
              <a:buFontTx/>
              <a:buNone/>
              <a:tabLst/>
              <a:defRPr/>
            </a:pPr>
            <a:r>
              <a:rPr kumimoji="1" lang="ja-JP" altLang="en-US" sz="3000" b="1" i="0" u="none" strike="noStrike" kern="120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多職種連携</a:t>
            </a:r>
            <a:endParaRPr kumimoji="1" lang="en-US" altLang="ja-JP" sz="30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3" name="テキスト ボックス 2">
            <a:extLst>
              <a:ext uri="{FF2B5EF4-FFF2-40B4-BE49-F238E27FC236}">
                <a16:creationId xmlns:a16="http://schemas.microsoft.com/office/drawing/2014/main" xmlns="" id="{BA9F9C8E-AA12-D976-0599-EF25078DBB0C}"/>
              </a:ext>
            </a:extLst>
          </p:cNvPr>
          <p:cNvSpPr txBox="1"/>
          <p:nvPr/>
        </p:nvSpPr>
        <p:spPr>
          <a:xfrm>
            <a:off x="-1" y="718930"/>
            <a:ext cx="1309256" cy="307777"/>
          </a:xfrm>
          <a:prstGeom prst="rect">
            <a:avLst/>
          </a:prstGeom>
          <a:noFill/>
        </p:spPr>
        <p:txBody>
          <a:bodyPr wrap="square" rtlCol="0" anchor="ctr" anchorCtr="0">
            <a:noAutofit/>
          </a:bodyPr>
          <a:lstStyle/>
          <a:p>
            <a:r>
              <a:rPr kumimoji="1" lang="en-US" altLang="ja-JP" sz="1400" dirty="0">
                <a:latin typeface="Yu Gothic UI Semibold" panose="020B0700000000000000" pitchFamily="50" charset="-128"/>
                <a:ea typeface="Yu Gothic UI Semibold" panose="020B0700000000000000" pitchFamily="50" charset="-128"/>
              </a:rPr>
              <a:t>【</a:t>
            </a:r>
            <a:r>
              <a:rPr kumimoji="1" lang="ja-JP" altLang="en-US" sz="1400" dirty="0">
                <a:latin typeface="Yu Gothic UI Semibold" panose="020B0700000000000000" pitchFamily="50" charset="-128"/>
                <a:ea typeface="Yu Gothic UI Semibold" panose="020B0700000000000000" pitchFamily="50" charset="-128"/>
              </a:rPr>
              <a:t>知識 </a:t>
            </a:r>
            <a:r>
              <a:rPr lang="en-US" altLang="ja-JP" sz="1400" b="1" dirty="0">
                <a:latin typeface="Century Gothic" panose="020B0502020202020204" pitchFamily="34" charset="0"/>
                <a:ea typeface="Yu Gothic UI Semibold" panose="020B0700000000000000" pitchFamily="50" charset="-128"/>
              </a:rPr>
              <a:t>-98</a:t>
            </a:r>
            <a:r>
              <a:rPr lang="en-US" altLang="ja-JP" sz="1400" dirty="0">
                <a:latin typeface="Yu Gothic UI Semibold" panose="020B0700000000000000" pitchFamily="50" charset="-128"/>
                <a:ea typeface="Yu Gothic UI Semibold" panose="020B0700000000000000" pitchFamily="50" charset="-128"/>
              </a:rPr>
              <a:t>】</a:t>
            </a:r>
            <a:endParaRPr kumimoji="1" lang="ja-JP" altLang="en-US" sz="1400" dirty="0">
              <a:latin typeface="Yu Gothic UI Semibold" panose="020B0700000000000000" pitchFamily="50" charset="-128"/>
              <a:ea typeface="Yu Gothic UI Semibold" panose="020B0700000000000000" pitchFamily="50" charset="-128"/>
            </a:endParaRPr>
          </a:p>
        </p:txBody>
      </p:sp>
    </p:spTree>
    <p:extLst>
      <p:ext uri="{BB962C8B-B14F-4D97-AF65-F5344CB8AC3E}">
        <p14:creationId xmlns:p14="http://schemas.microsoft.com/office/powerpoint/2010/main" val="11873582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 2">
            <a:extLst>
              <a:ext uri="{FF2B5EF4-FFF2-40B4-BE49-F238E27FC236}">
                <a16:creationId xmlns:a16="http://schemas.microsoft.com/office/drawing/2014/main" xmlns="" id="{4E75CC3F-57F8-F65B-860D-D35E44C31F9C}"/>
              </a:ext>
            </a:extLst>
          </p:cNvPr>
          <p:cNvSpPr>
            <a:spLocks/>
          </p:cNvSpPr>
          <p:nvPr/>
        </p:nvSpPr>
        <p:spPr bwMode="auto">
          <a:xfrm>
            <a:off x="917021" y="1883982"/>
            <a:ext cx="7609878" cy="2617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58775" marR="0" lvl="0" indent="-358775" algn="l" defTabSz="914400" rtl="0" eaLnBrk="1" fontAlgn="base" latinLnBrk="0" hangingPunct="1">
              <a:lnSpc>
                <a:spcPct val="100000"/>
              </a:lnSpc>
              <a:spcBef>
                <a:spcPts val="1500"/>
              </a:spcBef>
              <a:spcAft>
                <a:spcPct val="0"/>
              </a:spcAft>
              <a:buClrTx/>
              <a:buSzTx/>
              <a:buFontTx/>
              <a:buNone/>
              <a:tabLst/>
              <a:defRPr/>
            </a:pPr>
            <a:r>
              <a:rPr lang="ja-JP" altLang="en-US" sz="2400" b="1" dirty="0">
                <a:solidFill>
                  <a:srgbClr val="6B58BC"/>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400" b="1" dirty="0">
                <a:latin typeface="BIZ UDPゴシック" panose="020B0400000000000000" pitchFamily="50" charset="-128"/>
                <a:ea typeface="BIZ UDPゴシック" panose="020B0400000000000000" pitchFamily="50" charset="-128"/>
                <a:cs typeface="Meiryo UI" pitchFamily="50" charset="-128"/>
              </a:rPr>
              <a:t> </a:t>
            </a:r>
            <a:r>
              <a:rPr kumimoji="1" lang="ja-JP" altLang="en-US" sz="24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eiryo UI" pitchFamily="50" charset="-128"/>
              </a:rPr>
              <a:t>環境の急激な変化を伴う</a:t>
            </a:r>
            <a:endParaRPr kumimoji="1" lang="en-US" altLang="ja-JP" sz="24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eiryo UI" pitchFamily="50" charset="-128"/>
            </a:endParaRPr>
          </a:p>
          <a:p>
            <a:pPr marL="358775" marR="0" lvl="0" indent="-358775" algn="l" defTabSz="914400" rtl="0" eaLnBrk="1" fontAlgn="base" latinLnBrk="0" hangingPunct="1">
              <a:lnSpc>
                <a:spcPct val="100000"/>
              </a:lnSpc>
              <a:spcBef>
                <a:spcPts val="1500"/>
              </a:spcBef>
              <a:spcAft>
                <a:spcPct val="0"/>
              </a:spcAft>
              <a:buClrTx/>
              <a:buSzTx/>
              <a:buFontTx/>
              <a:buNone/>
              <a:tabLst/>
              <a:defRPr/>
            </a:pPr>
            <a:r>
              <a:rPr lang="ja-JP" altLang="en-US" sz="2400" b="1" dirty="0">
                <a:solidFill>
                  <a:srgbClr val="6B58BC"/>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400" b="1" dirty="0">
                <a:latin typeface="BIZ UDPゴシック" panose="020B0400000000000000" pitchFamily="50" charset="-128"/>
                <a:ea typeface="BIZ UDPゴシック" panose="020B0400000000000000" pitchFamily="50" charset="-128"/>
                <a:cs typeface="Meiryo UI" pitchFamily="50" charset="-128"/>
              </a:rPr>
              <a:t> 標識が多く画一的でわかりにくい環境であるため、見当識を失いやすい</a:t>
            </a:r>
            <a:endParaRPr lang="en-US" altLang="ja-JP" sz="2400" b="1" dirty="0">
              <a:latin typeface="BIZ UDPゴシック" panose="020B0400000000000000" pitchFamily="50" charset="-128"/>
              <a:ea typeface="BIZ UDPゴシック" panose="020B0400000000000000" pitchFamily="50" charset="-128"/>
              <a:cs typeface="Meiryo UI" pitchFamily="50" charset="-128"/>
            </a:endParaRPr>
          </a:p>
          <a:p>
            <a:pPr marL="358775" marR="0" lvl="0" indent="-358775" algn="l" defTabSz="914400" rtl="0" eaLnBrk="1" fontAlgn="base" latinLnBrk="0" hangingPunct="1">
              <a:lnSpc>
                <a:spcPct val="100000"/>
              </a:lnSpc>
              <a:spcBef>
                <a:spcPts val="1500"/>
              </a:spcBef>
              <a:spcAft>
                <a:spcPct val="0"/>
              </a:spcAft>
              <a:buClrTx/>
              <a:buSzTx/>
              <a:buFontTx/>
              <a:buNone/>
              <a:tabLst/>
              <a:defRPr/>
            </a:pPr>
            <a:r>
              <a:rPr lang="ja-JP" altLang="en-US" sz="2400" b="1" dirty="0">
                <a:solidFill>
                  <a:srgbClr val="6B58BC"/>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24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eiryo UI" pitchFamily="50" charset="-128"/>
              </a:rPr>
              <a:t> </a:t>
            </a:r>
            <a:r>
              <a:rPr lang="ja-JP" altLang="en-US" sz="2400" b="1" dirty="0">
                <a:latin typeface="BIZ UDPゴシック" panose="020B0400000000000000" pitchFamily="50" charset="-128"/>
                <a:ea typeface="BIZ UDPゴシック" panose="020B0400000000000000" pitchFamily="50" charset="-128"/>
                <a:cs typeface="Meiryo UI" pitchFamily="50" charset="-128"/>
              </a:rPr>
              <a:t>転棟</a:t>
            </a:r>
            <a:r>
              <a:rPr kumimoji="1" lang="ja-JP" altLang="en-US" sz="24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eiryo UI" pitchFamily="50" charset="-128"/>
              </a:rPr>
              <a:t>やベッド移動などが多く、見当識を失いやすい</a:t>
            </a:r>
            <a:endParaRPr kumimoji="1" lang="en-US" altLang="ja-JP" sz="24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eiryo UI" pitchFamily="50" charset="-128"/>
            </a:endParaRPr>
          </a:p>
          <a:p>
            <a:pPr marL="358775" marR="0" lvl="0" indent="-358775" algn="l" defTabSz="914400" rtl="0" eaLnBrk="1" fontAlgn="base" latinLnBrk="0" hangingPunct="1">
              <a:lnSpc>
                <a:spcPct val="100000"/>
              </a:lnSpc>
              <a:spcBef>
                <a:spcPts val="1500"/>
              </a:spcBef>
              <a:spcAft>
                <a:spcPct val="0"/>
              </a:spcAft>
              <a:buClrTx/>
              <a:buSzTx/>
              <a:buFontTx/>
              <a:buNone/>
              <a:tabLst/>
              <a:defRPr/>
            </a:pPr>
            <a:r>
              <a:rPr lang="ja-JP" altLang="en-US" sz="2400" b="1" dirty="0">
                <a:solidFill>
                  <a:srgbClr val="6B58BC"/>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400" b="1" dirty="0">
                <a:latin typeface="BIZ UDPゴシック" panose="020B0400000000000000" pitchFamily="50" charset="-128"/>
                <a:ea typeface="BIZ UDPゴシック" panose="020B0400000000000000" pitchFamily="50" charset="-128"/>
                <a:cs typeface="Meiryo UI" pitchFamily="50" charset="-128"/>
              </a:rPr>
              <a:t> 音や光などの刺激が多い</a:t>
            </a:r>
            <a:endParaRPr kumimoji="1" lang="en-US" altLang="ja-JP" sz="24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5" name="テキスト ボックス 4">
            <a:extLst>
              <a:ext uri="{FF2B5EF4-FFF2-40B4-BE49-F238E27FC236}">
                <a16:creationId xmlns:a16="http://schemas.microsoft.com/office/drawing/2014/main" xmlns="" id="{397C2156-5525-28B6-8188-218A66E27CFB}"/>
              </a:ext>
            </a:extLst>
          </p:cNvPr>
          <p:cNvSpPr txBox="1"/>
          <p:nvPr/>
        </p:nvSpPr>
        <p:spPr>
          <a:xfrm>
            <a:off x="345223" y="6179533"/>
            <a:ext cx="8753475" cy="646331"/>
          </a:xfrm>
          <a:prstGeom prst="rect">
            <a:avLst/>
          </a:prstGeom>
          <a:noFill/>
        </p:spPr>
        <p:txBody>
          <a:bodyPr wrap="square">
            <a:spAutoFit/>
          </a:bodyPr>
          <a:lstStyle/>
          <a:p>
            <a:pPr algn="r"/>
            <a:r>
              <a:rPr lang="zh-TW" altLang="en-US" sz="1200" i="0" dirty="0">
                <a:effectLst/>
                <a:latin typeface="BIZ UDPゴシック" panose="020B0400000000000000" pitchFamily="50" charset="-128"/>
                <a:ea typeface="BIZ UDPゴシック" panose="020B0400000000000000" pitchFamily="50" charset="-128"/>
              </a:rPr>
              <a:t>厚生労働省「平成</a:t>
            </a:r>
            <a:r>
              <a:rPr lang="en-US" altLang="zh-TW" sz="1200" i="0" dirty="0">
                <a:effectLst/>
                <a:latin typeface="BIZ UDPゴシック" panose="020B0400000000000000" pitchFamily="50" charset="-128"/>
                <a:ea typeface="BIZ UDPゴシック" panose="020B0400000000000000" pitchFamily="50" charset="-128"/>
              </a:rPr>
              <a:t>27</a:t>
            </a:r>
            <a:r>
              <a:rPr lang="zh-TW" altLang="en-US" sz="1200" i="0" dirty="0">
                <a:effectLst/>
                <a:latin typeface="BIZ UDPゴシック" panose="020B0400000000000000" pitchFamily="50" charset="-128"/>
                <a:ea typeface="BIZ UDPゴシック" panose="020B0400000000000000" pitchFamily="50" charset="-128"/>
              </a:rPr>
              <a:t>年度老人保健健康増進等事業</a:t>
            </a:r>
            <a:endParaRPr lang="en-US" altLang="zh-TW" sz="1200" i="0" dirty="0">
              <a:effectLst/>
              <a:latin typeface="BIZ UDPゴシック" panose="020B0400000000000000" pitchFamily="50" charset="-128"/>
              <a:ea typeface="BIZ UDPゴシック" panose="020B0400000000000000" pitchFamily="50" charset="-128"/>
            </a:endParaRPr>
          </a:p>
          <a:p>
            <a:pPr algn="r"/>
            <a:r>
              <a:rPr lang="ja-JP" altLang="en-US" sz="1200" i="0" dirty="0">
                <a:effectLst/>
                <a:latin typeface="BIZ UDPゴシック" panose="020B0400000000000000" pitchFamily="50" charset="-128"/>
                <a:ea typeface="BIZ UDPゴシック" panose="020B0400000000000000" pitchFamily="50" charset="-128"/>
              </a:rPr>
              <a:t>認知症の人の行動・心理症状や身体合併症対応など循環型の医療介護等の提供のあり方に関する調査研究事業</a:t>
            </a:r>
            <a:endParaRPr lang="en-US" altLang="ja-JP" sz="1200" i="0" dirty="0">
              <a:effectLst/>
              <a:latin typeface="BIZ UDPゴシック" panose="020B0400000000000000" pitchFamily="50" charset="-128"/>
              <a:ea typeface="BIZ UDPゴシック" panose="020B0400000000000000" pitchFamily="50" charset="-128"/>
            </a:endParaRPr>
          </a:p>
          <a:p>
            <a:pPr algn="r"/>
            <a:r>
              <a:rPr lang="en-US" altLang="ja-JP" sz="1200" dirty="0">
                <a:latin typeface="BIZ UDPゴシック" panose="020B0400000000000000" pitchFamily="50" charset="-128"/>
                <a:ea typeface="BIZ UDPゴシック" panose="020B0400000000000000" pitchFamily="50" charset="-128"/>
              </a:rPr>
              <a:t>『</a:t>
            </a:r>
            <a:r>
              <a:rPr lang="ja-JP" altLang="en-US" sz="1200" i="0" dirty="0">
                <a:effectLst/>
                <a:latin typeface="BIZ UDPゴシック" panose="020B0400000000000000" pitchFamily="50" charset="-128"/>
                <a:ea typeface="BIZ UDPゴシック" panose="020B0400000000000000" pitchFamily="50" charset="-128"/>
              </a:rPr>
              <a:t>一般医療機関における認知症対応のための院内体制整備の手引き</a:t>
            </a:r>
            <a:r>
              <a:rPr lang="en-US" altLang="ja-JP" sz="1200" i="0" dirty="0">
                <a:effectLst/>
                <a:latin typeface="BIZ UDPゴシック" panose="020B0400000000000000" pitchFamily="50" charset="-128"/>
                <a:ea typeface="BIZ UDPゴシック" panose="020B0400000000000000" pitchFamily="50" charset="-128"/>
              </a:rPr>
              <a:t>』</a:t>
            </a:r>
            <a:r>
              <a:rPr lang="ja-JP" altLang="en-US" sz="1200" i="0" dirty="0">
                <a:effectLst/>
                <a:latin typeface="BIZ UDPゴシック" panose="020B0400000000000000" pitchFamily="50" charset="-128"/>
                <a:ea typeface="BIZ UDPゴシック" panose="020B0400000000000000" pitchFamily="50" charset="-128"/>
              </a:rPr>
              <a:t>より引用</a:t>
            </a:r>
            <a:endParaRPr lang="ja-JP" altLang="en-US" sz="1200" dirty="0">
              <a:latin typeface="BIZ UDPゴシック" panose="020B0400000000000000" pitchFamily="50" charset="-128"/>
              <a:ea typeface="BIZ UDPゴシック" panose="020B0400000000000000" pitchFamily="50" charset="-128"/>
            </a:endParaRPr>
          </a:p>
        </p:txBody>
      </p:sp>
      <p:sp>
        <p:nvSpPr>
          <p:cNvPr id="3" name="正方形/長方形 2">
            <a:extLst>
              <a:ext uri="{FF2B5EF4-FFF2-40B4-BE49-F238E27FC236}">
                <a16:creationId xmlns:a16="http://schemas.microsoft.com/office/drawing/2014/main" xmlns="" id="{A31FFC1D-C3D3-B7DC-C098-3BEE979898DF}"/>
              </a:ext>
            </a:extLst>
          </p:cNvPr>
          <p:cNvSpPr/>
          <p:nvPr/>
        </p:nvSpPr>
        <p:spPr>
          <a:xfrm>
            <a:off x="0" y="2876"/>
            <a:ext cx="9144000" cy="940553"/>
          </a:xfrm>
          <a:prstGeom prst="rect">
            <a:avLst/>
          </a:prstGeom>
          <a:solidFill>
            <a:srgbClr val="6B5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2400" b="1" i="0" u="none" strike="noStrike" kern="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認知症の人が入院時に体験する困難・苦痛</a:t>
            </a:r>
            <a:r>
              <a:rPr kumimoji="1" lang="en-US" altLang="ja-JP" sz="3000" b="1" i="0" u="none" strike="noStrike" kern="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
            </a:r>
            <a:br>
              <a:rPr kumimoji="1" lang="en-US" altLang="ja-JP" sz="3000" b="1" i="0" u="none" strike="noStrike" kern="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br>
            <a:r>
              <a:rPr kumimoji="1" lang="ja-JP" altLang="en-US" sz="3000" b="1" i="0" u="none" strike="noStrike" kern="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～入院環境に伴う困難～</a:t>
            </a:r>
            <a:endParaRPr kumimoji="1" lang="ja-JP" altLang="en-US" sz="360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7" name="テキスト ボックス 6">
            <a:extLst>
              <a:ext uri="{FF2B5EF4-FFF2-40B4-BE49-F238E27FC236}">
                <a16:creationId xmlns:a16="http://schemas.microsoft.com/office/drawing/2014/main" xmlns="" id="{FA9B92EF-8E74-6355-061B-6D6D4F252DED}"/>
              </a:ext>
            </a:extLst>
          </p:cNvPr>
          <p:cNvSpPr txBox="1"/>
          <p:nvPr/>
        </p:nvSpPr>
        <p:spPr>
          <a:xfrm>
            <a:off x="14650" y="943429"/>
            <a:ext cx="992078" cy="307777"/>
          </a:xfrm>
          <a:prstGeom prst="rect">
            <a:avLst/>
          </a:prstGeom>
          <a:noFill/>
        </p:spPr>
        <p:txBody>
          <a:bodyPr wrap="square" rtlCol="0" anchor="ctr" anchorCtr="0">
            <a:noAutofit/>
          </a:bodyPr>
          <a:lstStyle/>
          <a:p>
            <a:r>
              <a:rPr kumimoji="1" lang="en-US" altLang="ja-JP" sz="1400" dirty="0">
                <a:latin typeface="Yu Gothic UI Semibold" panose="020B0700000000000000" pitchFamily="50" charset="-128"/>
                <a:ea typeface="Yu Gothic UI Semibold" panose="020B0700000000000000" pitchFamily="50" charset="-128"/>
              </a:rPr>
              <a:t>【</a:t>
            </a:r>
            <a:r>
              <a:rPr kumimoji="1" lang="ja-JP" altLang="en-US" sz="1400" dirty="0">
                <a:latin typeface="Yu Gothic UI Semibold" panose="020B0700000000000000" pitchFamily="50" charset="-128"/>
                <a:ea typeface="Yu Gothic UI Semibold" panose="020B0700000000000000" pitchFamily="50" charset="-128"/>
              </a:rPr>
              <a:t>知識 </a:t>
            </a:r>
            <a:r>
              <a:rPr lang="en-US" altLang="ja-JP" sz="1400" b="1" dirty="0">
                <a:latin typeface="Century Gothic" panose="020B0502020202020204" pitchFamily="34" charset="0"/>
                <a:ea typeface="Yu Gothic UI Semibold" panose="020B0700000000000000" pitchFamily="50" charset="-128"/>
              </a:rPr>
              <a:t>-9</a:t>
            </a:r>
            <a:r>
              <a:rPr lang="en-US" altLang="ja-JP" sz="1400" dirty="0">
                <a:latin typeface="Yu Gothic UI Semibold" panose="020B0700000000000000" pitchFamily="50" charset="-128"/>
                <a:ea typeface="Yu Gothic UI Semibold" panose="020B0700000000000000" pitchFamily="50" charset="-128"/>
              </a:rPr>
              <a:t>】</a:t>
            </a:r>
            <a:endParaRPr kumimoji="1" lang="ja-JP" altLang="en-US" sz="1400" dirty="0">
              <a:latin typeface="Yu Gothic UI Semibold" panose="020B0700000000000000" pitchFamily="50" charset="-128"/>
              <a:ea typeface="Yu Gothic UI Semibold" panose="020B0700000000000000" pitchFamily="50" charset="-128"/>
            </a:endParaRPr>
          </a:p>
        </p:txBody>
      </p:sp>
    </p:spTree>
    <p:extLst>
      <p:ext uri="{BB962C8B-B14F-4D97-AF65-F5344CB8AC3E}">
        <p14:creationId xmlns:p14="http://schemas.microsoft.com/office/powerpoint/2010/main" val="702855908"/>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角丸四角形 25"/>
          <p:cNvSpPr>
            <a:spLocks noChangeArrowheads="1"/>
          </p:cNvSpPr>
          <p:nvPr/>
        </p:nvSpPr>
        <p:spPr bwMode="auto">
          <a:xfrm>
            <a:off x="356030" y="1285570"/>
            <a:ext cx="8426078" cy="526530"/>
          </a:xfrm>
          <a:prstGeom prst="roundRect">
            <a:avLst>
              <a:gd name="adj" fmla="val 16667"/>
            </a:avLst>
          </a:prstGeom>
          <a:solidFill>
            <a:schemeClr val="bg1"/>
          </a:solidFill>
          <a:ln>
            <a:noFill/>
          </a:ln>
          <a:extLst>
            <a:ext uri="{91240B29-F687-4F45-9708-019B960494DF}">
              <a14:hiddenLine xmlns:a14="http://schemas.microsoft.com/office/drawing/2010/main" w="25400" algn="ctr">
                <a:solidFill>
                  <a:srgbClr val="2D2D8A"/>
                </a:solidFill>
                <a:round/>
                <a:headEnd/>
                <a:tailEnd/>
              </a14:hiddenLine>
            </a:ext>
          </a:extLst>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　認知症の人やその家族の暮らしを支えるサービスは多方面にわたり展開</a:t>
            </a:r>
          </a:p>
        </p:txBody>
      </p:sp>
      <p:sp>
        <p:nvSpPr>
          <p:cNvPr id="157699" name="角丸四角形 5"/>
          <p:cNvSpPr>
            <a:spLocks noChangeArrowheads="1"/>
          </p:cNvSpPr>
          <p:nvPr/>
        </p:nvSpPr>
        <p:spPr bwMode="auto">
          <a:xfrm>
            <a:off x="5948971" y="2144044"/>
            <a:ext cx="3063909" cy="3824709"/>
          </a:xfrm>
          <a:prstGeom prst="roundRect">
            <a:avLst>
              <a:gd name="adj" fmla="val 6528"/>
            </a:avLst>
          </a:prstGeom>
          <a:noFill/>
          <a:ln w="57150" algn="ctr">
            <a:solidFill>
              <a:srgbClr val="FF8103"/>
            </a:solidFill>
            <a:round/>
            <a:headEnd/>
            <a:tailEnd/>
          </a:ln>
          <a:extLst>
            <a:ext uri="{909E8E84-426E-40DD-AFC4-6F175D3DCCD1}">
              <a14:hiddenFill xmlns:a14="http://schemas.microsoft.com/office/drawing/2010/main">
                <a:solidFill>
                  <a:srgbClr val="CCFFB3">
                    <a:alpha val="70195"/>
                  </a:srgbClr>
                </a:solidFill>
              </a14:hiddenFill>
            </a:ext>
          </a:extLst>
        </p:spPr>
        <p:txBody>
          <a:bodyPr lIns="72000" tIns="72000" bIns="72000" anchor="ctr" anchorCtr="0"/>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1" lang="ja-JP" altLang="en-US" sz="15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　 （本人の権利擁護や見守り</a:t>
            </a:r>
            <a:r>
              <a:rPr kumimoji="1" lang="en-US" altLang="ja-JP" sz="15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a:t>
            </a:r>
          </a:p>
          <a:p>
            <a:pPr marL="0" marR="0" lvl="0" indent="0" algn="l" defTabSz="914400" rtl="0" eaLnBrk="1" fontAlgn="base" latinLnBrk="0" hangingPunct="1">
              <a:lnSpc>
                <a:spcPct val="105000"/>
              </a:lnSpc>
              <a:spcBef>
                <a:spcPct val="0"/>
              </a:spcBef>
              <a:spcAft>
                <a:spcPts val="600"/>
              </a:spcAft>
              <a:buClrTx/>
              <a:buSzTx/>
              <a:buFontTx/>
              <a:buNone/>
              <a:tabLst/>
              <a:defRPr/>
            </a:pPr>
            <a:r>
              <a:rPr kumimoji="1" lang="ja-JP" altLang="en-US" sz="9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　    </a:t>
            </a:r>
            <a:r>
              <a:rPr kumimoji="1" lang="ja-JP" altLang="en-US" sz="15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家族支援）</a:t>
            </a:r>
            <a:endParaRPr kumimoji="1" lang="en-US" altLang="ja-JP" sz="15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180975" marR="0" lvl="0" indent="-180975" algn="l" defTabSz="914400" rtl="0" eaLnBrk="1" fontAlgn="base" latinLnBrk="0" hangingPunct="1">
              <a:lnSpc>
                <a:spcPct val="100000"/>
              </a:lnSpc>
              <a:spcBef>
                <a:spcPct val="0"/>
              </a:spcBef>
              <a:spcAft>
                <a:spcPct val="5000"/>
              </a:spcAft>
              <a:buClrTx/>
              <a:buSzTx/>
              <a:buFontTx/>
              <a:buNone/>
              <a:tabLst/>
              <a:defRPr/>
            </a:pPr>
            <a:r>
              <a:rPr kumimoji="1" lang="en-US" altLang="ja-JP" sz="1500" b="1" i="0" u="none" strike="noStrike" kern="1200" cap="none" spc="0" normalizeH="0" baseline="0" noProof="0" dirty="0">
                <a:ln>
                  <a:noFill/>
                </a:ln>
                <a:solidFill>
                  <a:srgbClr val="FF8103"/>
                </a:solidFill>
                <a:effectLst/>
                <a:uLnTx/>
                <a:uFillTx/>
                <a:latin typeface="BIZ UDPゴシック" panose="020B0400000000000000" pitchFamily="50" charset="-128"/>
                <a:ea typeface="BIZ UDPゴシック" panose="020B0400000000000000" pitchFamily="50" charset="-128"/>
                <a:cs typeface="Meiryo UI" pitchFamily="50" charset="-128"/>
              </a:rPr>
              <a:t>○</a:t>
            </a:r>
            <a:r>
              <a:rPr kumimoji="1" lang="ja-JP" altLang="en-US" sz="1500" b="1" i="0" u="none" strike="noStrike" kern="1200" cap="none" spc="0" normalizeH="0" baseline="0" noProof="0" dirty="0">
                <a:ln>
                  <a:noFill/>
                </a:ln>
                <a:solidFill>
                  <a:srgbClr val="FF8103"/>
                </a:solidFill>
                <a:effectLst/>
                <a:uLnTx/>
                <a:uFillTx/>
                <a:latin typeface="BIZ UDPゴシック" panose="020B0400000000000000" pitchFamily="50" charset="-128"/>
                <a:ea typeface="BIZ UDPゴシック" panose="020B0400000000000000" pitchFamily="50" charset="-128"/>
                <a:cs typeface="Meiryo UI" pitchFamily="50" charset="-128"/>
              </a:rPr>
              <a:t>認知症サポーター・民生委員　</a:t>
            </a:r>
            <a:endParaRPr kumimoji="1" lang="en-US" altLang="ja-JP" sz="1500" b="1" i="0" u="none" strike="noStrike" kern="1200" cap="none" spc="0" normalizeH="0" baseline="0" noProof="0" dirty="0">
              <a:ln>
                <a:noFill/>
              </a:ln>
              <a:solidFill>
                <a:srgbClr val="FF8103"/>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180975" marR="0" lvl="0" indent="-180975" algn="l" defTabSz="914400" rtl="0" eaLnBrk="1" fontAlgn="base" latinLnBrk="0" hangingPunct="1">
              <a:lnSpc>
                <a:spcPct val="100000"/>
              </a:lnSpc>
              <a:spcBef>
                <a:spcPct val="0"/>
              </a:spcBef>
              <a:spcAft>
                <a:spcPct val="5000"/>
              </a:spcAft>
              <a:buClrTx/>
              <a:buSzTx/>
              <a:buFontTx/>
              <a:buNone/>
              <a:tabLst/>
              <a:defRPr/>
            </a:pPr>
            <a:r>
              <a:rPr kumimoji="1" lang="ja-JP" altLang="en-US" sz="1500" b="1" i="0" u="none" strike="noStrike" kern="1200" cap="none" spc="0" normalizeH="0" baseline="0" noProof="0" dirty="0">
                <a:ln>
                  <a:noFill/>
                </a:ln>
                <a:solidFill>
                  <a:srgbClr val="FF8103"/>
                </a:solidFill>
                <a:effectLst/>
                <a:uLnTx/>
                <a:uFillTx/>
                <a:latin typeface="BIZ UDPゴシック" panose="020B0400000000000000" pitchFamily="50" charset="-128"/>
                <a:ea typeface="BIZ UDPゴシック" panose="020B0400000000000000" pitchFamily="50" charset="-128"/>
                <a:cs typeface="Meiryo UI" pitchFamily="50" charset="-128"/>
              </a:rPr>
              <a:t>　 等による見守り</a:t>
            </a:r>
            <a:endParaRPr kumimoji="1" lang="en-US" altLang="ja-JP" sz="1500" b="1" i="0" u="none" strike="noStrike" kern="1200" cap="none" spc="0" normalizeH="0" baseline="0" noProof="0" dirty="0">
              <a:ln>
                <a:noFill/>
              </a:ln>
              <a:solidFill>
                <a:srgbClr val="FF8103"/>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180975" marR="0" lvl="0" indent="-180975" algn="l" defTabSz="914400" rtl="0" eaLnBrk="1" fontAlgn="base" latinLnBrk="0" hangingPunct="1">
              <a:lnSpc>
                <a:spcPct val="100000"/>
              </a:lnSpc>
              <a:spcBef>
                <a:spcPts val="300"/>
              </a:spcBef>
              <a:spcAft>
                <a:spcPct val="0"/>
              </a:spcAft>
              <a:buClrTx/>
              <a:buSzTx/>
              <a:buFontTx/>
              <a:buNone/>
              <a:tabLst/>
              <a:defRPr/>
            </a:pPr>
            <a:r>
              <a:rPr kumimoji="1" lang="ja-JP" altLang="en-US" sz="1500" b="1" i="0" u="none" strike="noStrike" kern="1200" cap="none" spc="0" normalizeH="0" baseline="0" noProof="0" dirty="0">
                <a:ln>
                  <a:noFill/>
                </a:ln>
                <a:solidFill>
                  <a:srgbClr val="FF8103"/>
                </a:solidFill>
                <a:effectLst/>
                <a:uLnTx/>
                <a:uFillTx/>
                <a:latin typeface="BIZ UDPゴシック" panose="020B0400000000000000" pitchFamily="50" charset="-128"/>
                <a:ea typeface="BIZ UDPゴシック" panose="020B0400000000000000" pitchFamily="50" charset="-128"/>
                <a:cs typeface="Meiryo UI" pitchFamily="50" charset="-128"/>
              </a:rPr>
              <a:t>○見守り、配食などの生活支援</a:t>
            </a:r>
          </a:p>
          <a:p>
            <a:pPr marL="180975" marR="0" lvl="0" indent="-180975" algn="l" defTabSz="914400" rtl="0" eaLnBrk="1" fontAlgn="base" latinLnBrk="0" hangingPunct="1">
              <a:lnSpc>
                <a:spcPct val="100000"/>
              </a:lnSpc>
              <a:spcBef>
                <a:spcPct val="0"/>
              </a:spcBef>
              <a:spcAft>
                <a:spcPct val="0"/>
              </a:spcAft>
              <a:buClrTx/>
              <a:buSzTx/>
              <a:buFontTx/>
              <a:buNone/>
              <a:tabLst/>
              <a:defRPr/>
            </a:pPr>
            <a:r>
              <a:rPr kumimoji="1" lang="ja-JP" altLang="en-US" sz="1500" b="1" i="0" u="none" strike="noStrike" kern="1200" cap="none" spc="0" normalizeH="0" baseline="0" noProof="0" dirty="0">
                <a:ln>
                  <a:noFill/>
                </a:ln>
                <a:solidFill>
                  <a:srgbClr val="FF8103"/>
                </a:solidFill>
                <a:effectLst/>
                <a:uLnTx/>
                <a:uFillTx/>
                <a:latin typeface="BIZ UDPゴシック" panose="020B0400000000000000" pitchFamily="50" charset="-128"/>
                <a:ea typeface="BIZ UDPゴシック" panose="020B0400000000000000" pitchFamily="50" charset="-128"/>
                <a:cs typeface="Meiryo UI" pitchFamily="50" charset="-128"/>
              </a:rPr>
              <a:t>   サービスや権利擁護などの</a:t>
            </a:r>
          </a:p>
          <a:p>
            <a:pPr marL="180975" marR="0" lvl="0" indent="-180975" algn="l" defTabSz="914400" rtl="0" eaLnBrk="1" fontAlgn="base" latinLnBrk="0" hangingPunct="1">
              <a:lnSpc>
                <a:spcPct val="100000"/>
              </a:lnSpc>
              <a:spcBef>
                <a:spcPct val="0"/>
              </a:spcBef>
              <a:spcAft>
                <a:spcPct val="0"/>
              </a:spcAft>
              <a:buClrTx/>
              <a:buSzTx/>
              <a:buFontTx/>
              <a:buNone/>
              <a:tabLst/>
              <a:defRPr/>
            </a:pPr>
            <a:r>
              <a:rPr kumimoji="1" lang="ja-JP" altLang="en-US" sz="1500" b="1" i="0" u="none" strike="noStrike" kern="1200" cap="none" spc="0" normalizeH="0" baseline="0" noProof="0" dirty="0">
                <a:ln>
                  <a:noFill/>
                </a:ln>
                <a:solidFill>
                  <a:srgbClr val="FF8103"/>
                </a:solidFill>
                <a:effectLst/>
                <a:uLnTx/>
                <a:uFillTx/>
                <a:latin typeface="BIZ UDPゴシック" panose="020B0400000000000000" pitchFamily="50" charset="-128"/>
                <a:ea typeface="BIZ UDPゴシック" panose="020B0400000000000000" pitchFamily="50" charset="-128"/>
                <a:cs typeface="Meiryo UI" pitchFamily="50" charset="-128"/>
              </a:rPr>
              <a:t>   地域支援事業の活用</a:t>
            </a:r>
            <a:endParaRPr kumimoji="1" lang="en-US" altLang="ja-JP" sz="1500" b="1" i="0" u="none" strike="noStrike" kern="1200" cap="none" spc="0" normalizeH="0" baseline="0" noProof="0" dirty="0">
              <a:ln>
                <a:noFill/>
              </a:ln>
              <a:solidFill>
                <a:srgbClr val="FF8103"/>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180975" marR="0" lvl="0" indent="-180975" algn="l" defTabSz="914400" rtl="0" eaLnBrk="1" fontAlgn="base" latinLnBrk="0" hangingPunct="1">
              <a:lnSpc>
                <a:spcPct val="100000"/>
              </a:lnSpc>
              <a:spcBef>
                <a:spcPts val="300"/>
              </a:spcBef>
              <a:spcAft>
                <a:spcPct val="0"/>
              </a:spcAft>
              <a:buClrTx/>
              <a:buSzTx/>
              <a:buFontTx/>
              <a:buNone/>
              <a:tabLst/>
              <a:defRPr/>
            </a:pPr>
            <a:r>
              <a:rPr kumimoji="1" lang="ja-JP" altLang="en-US" sz="1500" b="1" i="0" u="none" strike="noStrike" kern="1200" cap="none" spc="0" normalizeH="0" baseline="0" noProof="0" dirty="0">
                <a:ln>
                  <a:noFill/>
                </a:ln>
                <a:solidFill>
                  <a:srgbClr val="FF8103"/>
                </a:solidFill>
                <a:effectLst/>
                <a:uLnTx/>
                <a:uFillTx/>
                <a:latin typeface="BIZ UDPゴシック" panose="020B0400000000000000" pitchFamily="50" charset="-128"/>
                <a:ea typeface="BIZ UDPゴシック" panose="020B0400000000000000" pitchFamily="50" charset="-128"/>
                <a:cs typeface="Meiryo UI" pitchFamily="50" charset="-128"/>
              </a:rPr>
              <a:t>○住民参加型在宅福祉サービス・</a:t>
            </a:r>
            <a:endParaRPr kumimoji="1" lang="en-US" altLang="ja-JP" sz="1500" b="1" i="0" u="none" strike="noStrike" kern="1200" cap="none" spc="0" normalizeH="0" baseline="0" noProof="0" dirty="0">
              <a:ln>
                <a:noFill/>
              </a:ln>
              <a:solidFill>
                <a:srgbClr val="FF8103"/>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180975" marR="0" lvl="0" indent="-180975" algn="l" defTabSz="914400" rtl="0" eaLnBrk="1" fontAlgn="base" latinLnBrk="0" hangingPunct="1">
              <a:lnSpc>
                <a:spcPct val="100000"/>
              </a:lnSpc>
              <a:spcBef>
                <a:spcPct val="0"/>
              </a:spcBef>
              <a:spcAft>
                <a:spcPct val="0"/>
              </a:spcAft>
              <a:buClrTx/>
              <a:buSzTx/>
              <a:buFontTx/>
              <a:buNone/>
              <a:tabLst/>
              <a:defRPr/>
            </a:pPr>
            <a:r>
              <a:rPr kumimoji="1" lang="ja-JP" altLang="en-US" sz="1500" b="1" i="0" u="none" strike="noStrike" kern="1200" cap="none" spc="0" normalizeH="0" baseline="0" noProof="0" dirty="0">
                <a:ln>
                  <a:noFill/>
                </a:ln>
                <a:solidFill>
                  <a:srgbClr val="FF8103"/>
                </a:solidFill>
                <a:effectLst/>
                <a:uLnTx/>
                <a:uFillTx/>
                <a:latin typeface="BIZ UDPゴシック" panose="020B0400000000000000" pitchFamily="50" charset="-128"/>
                <a:ea typeface="BIZ UDPゴシック" panose="020B0400000000000000" pitchFamily="50" charset="-128"/>
                <a:cs typeface="Meiryo UI" pitchFamily="50" charset="-128"/>
              </a:rPr>
              <a:t>   認知症カフェ・通いの場等の</a:t>
            </a:r>
            <a:endParaRPr kumimoji="1" lang="en-US" altLang="ja-JP" sz="1500" b="1" i="0" u="none" strike="noStrike" kern="1200" cap="none" spc="0" normalizeH="0" baseline="0" noProof="0" dirty="0">
              <a:ln>
                <a:noFill/>
              </a:ln>
              <a:solidFill>
                <a:srgbClr val="FF8103"/>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180975" marR="0" lvl="0" indent="-180975" algn="l" defTabSz="914400" rtl="0" eaLnBrk="1" fontAlgn="base" latinLnBrk="0" hangingPunct="1">
              <a:lnSpc>
                <a:spcPct val="100000"/>
              </a:lnSpc>
              <a:spcBef>
                <a:spcPct val="0"/>
              </a:spcBef>
              <a:spcAft>
                <a:spcPct val="0"/>
              </a:spcAft>
              <a:buClrTx/>
              <a:buSzTx/>
              <a:buFontTx/>
              <a:buNone/>
              <a:tabLst/>
              <a:defRPr/>
            </a:pPr>
            <a:r>
              <a:rPr kumimoji="1" lang="ja-JP" altLang="en-US" sz="1500" b="1" i="0" u="none" strike="noStrike" kern="1200" cap="none" spc="0" normalizeH="0" baseline="0" noProof="0" dirty="0">
                <a:ln>
                  <a:noFill/>
                </a:ln>
                <a:solidFill>
                  <a:srgbClr val="FF8103"/>
                </a:solidFill>
                <a:effectLst/>
                <a:uLnTx/>
                <a:uFillTx/>
                <a:latin typeface="BIZ UDPゴシック" panose="020B0400000000000000" pitchFamily="50" charset="-128"/>
                <a:ea typeface="BIZ UDPゴシック" panose="020B0400000000000000" pitchFamily="50" charset="-128"/>
                <a:cs typeface="Meiryo UI" pitchFamily="50" charset="-128"/>
              </a:rPr>
              <a:t>   インフォーマルな活動からの</a:t>
            </a:r>
            <a:endParaRPr kumimoji="1" lang="en-US" altLang="ja-JP" sz="1500" b="1" i="0" u="none" strike="noStrike" kern="1200" cap="none" spc="0" normalizeH="0" baseline="0" noProof="0" dirty="0">
              <a:ln>
                <a:noFill/>
              </a:ln>
              <a:solidFill>
                <a:srgbClr val="FF8103"/>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180975" marR="0" lvl="0" indent="-180975" algn="l" defTabSz="914400" rtl="0" eaLnBrk="1" fontAlgn="base" latinLnBrk="0" hangingPunct="1">
              <a:lnSpc>
                <a:spcPct val="100000"/>
              </a:lnSpc>
              <a:spcBef>
                <a:spcPct val="0"/>
              </a:spcBef>
              <a:spcAft>
                <a:spcPct val="0"/>
              </a:spcAft>
              <a:buClrTx/>
              <a:buSzTx/>
              <a:buFontTx/>
              <a:buNone/>
              <a:tabLst/>
              <a:defRPr/>
            </a:pPr>
            <a:r>
              <a:rPr kumimoji="1" lang="ja-JP" altLang="en-US" sz="1500" b="1" i="0" u="none" strike="noStrike" kern="1200" cap="none" spc="0" normalizeH="0" baseline="0" noProof="0" dirty="0">
                <a:ln>
                  <a:noFill/>
                </a:ln>
                <a:solidFill>
                  <a:srgbClr val="FF8103"/>
                </a:solidFill>
                <a:effectLst/>
                <a:uLnTx/>
                <a:uFillTx/>
                <a:latin typeface="BIZ UDPゴシック" panose="020B0400000000000000" pitchFamily="50" charset="-128"/>
                <a:ea typeface="BIZ UDPゴシック" panose="020B0400000000000000" pitchFamily="50" charset="-128"/>
                <a:cs typeface="Meiryo UI" pitchFamily="50" charset="-128"/>
              </a:rPr>
              <a:t>   情報</a:t>
            </a:r>
            <a:endParaRPr kumimoji="1" lang="en-US" altLang="ja-JP" sz="1500" b="1" i="0" u="none" strike="noStrike" kern="1200" cap="none" spc="0" normalizeH="0" baseline="0" noProof="0" dirty="0">
              <a:ln>
                <a:noFill/>
              </a:ln>
              <a:solidFill>
                <a:srgbClr val="FF8103"/>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180975" marR="0" lvl="0" indent="-180975" algn="l" defTabSz="914400" rtl="0" eaLnBrk="1" fontAlgn="base" latinLnBrk="0" hangingPunct="1">
              <a:lnSpc>
                <a:spcPct val="100000"/>
              </a:lnSpc>
              <a:spcBef>
                <a:spcPts val="300"/>
              </a:spcBef>
              <a:spcAft>
                <a:spcPct val="0"/>
              </a:spcAft>
              <a:buClrTx/>
              <a:buSzTx/>
              <a:buFontTx/>
              <a:buNone/>
              <a:tabLst/>
              <a:defRPr/>
            </a:pPr>
            <a:r>
              <a:rPr kumimoji="1" lang="ja-JP" altLang="en-US" sz="1500" b="1" i="0" u="none" strike="noStrike" kern="1200" cap="none" spc="0" normalizeH="0" baseline="0" noProof="0" dirty="0">
                <a:ln>
                  <a:noFill/>
                </a:ln>
                <a:solidFill>
                  <a:srgbClr val="FF8103"/>
                </a:solidFill>
                <a:effectLst/>
                <a:uLnTx/>
                <a:uFillTx/>
                <a:latin typeface="BIZ UDPゴシック" panose="020B0400000000000000" pitchFamily="50" charset="-128"/>
                <a:ea typeface="BIZ UDPゴシック" panose="020B0400000000000000" pitchFamily="50" charset="-128"/>
                <a:cs typeface="Meiryo UI" pitchFamily="50" charset="-128"/>
              </a:rPr>
              <a:t>○認知症の人やその家族に</a:t>
            </a:r>
          </a:p>
          <a:p>
            <a:pPr marL="180975" marR="0" lvl="0" indent="-180975" algn="l" defTabSz="914400" rtl="0" eaLnBrk="1" fontAlgn="base" latinLnBrk="0" hangingPunct="1">
              <a:lnSpc>
                <a:spcPct val="100000"/>
              </a:lnSpc>
              <a:spcBef>
                <a:spcPct val="0"/>
              </a:spcBef>
              <a:spcAft>
                <a:spcPct val="0"/>
              </a:spcAft>
              <a:buClrTx/>
              <a:buSzTx/>
              <a:buFontTx/>
              <a:buNone/>
              <a:tabLst/>
              <a:defRPr/>
            </a:pPr>
            <a:r>
              <a:rPr kumimoji="1" lang="ja-JP" altLang="en-US" sz="1500" b="1" i="0" u="none" strike="noStrike" kern="1200" cap="none" spc="0" normalizeH="0" baseline="0" noProof="0" dirty="0">
                <a:ln>
                  <a:noFill/>
                </a:ln>
                <a:solidFill>
                  <a:srgbClr val="FF8103"/>
                </a:solidFill>
                <a:effectLst/>
                <a:uLnTx/>
                <a:uFillTx/>
                <a:latin typeface="BIZ UDPゴシック" panose="020B0400000000000000" pitchFamily="50" charset="-128"/>
                <a:ea typeface="BIZ UDPゴシック" panose="020B0400000000000000" pitchFamily="50" charset="-128"/>
                <a:cs typeface="Meiryo UI" pitchFamily="50" charset="-128"/>
              </a:rPr>
              <a:t>　 対する支援団体による電話</a:t>
            </a:r>
            <a:endParaRPr kumimoji="1" lang="en-US" altLang="ja-JP" sz="1500" b="1" i="0" u="none" strike="noStrike" kern="1200" cap="none" spc="0" normalizeH="0" baseline="0" noProof="0" dirty="0">
              <a:ln>
                <a:noFill/>
              </a:ln>
              <a:solidFill>
                <a:srgbClr val="FF8103"/>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180975" marR="0" lvl="0" indent="-180975" algn="l" defTabSz="914400" rtl="0" eaLnBrk="1" fontAlgn="base" latinLnBrk="0" hangingPunct="1">
              <a:lnSpc>
                <a:spcPct val="100000"/>
              </a:lnSpc>
              <a:spcBef>
                <a:spcPct val="0"/>
              </a:spcBef>
              <a:spcAft>
                <a:spcPct val="0"/>
              </a:spcAft>
              <a:buClrTx/>
              <a:buSzTx/>
              <a:buFontTx/>
              <a:buNone/>
              <a:tabLst/>
              <a:defRPr/>
            </a:pPr>
            <a:r>
              <a:rPr kumimoji="1" lang="ja-JP" altLang="en-US" sz="1500" b="1" i="0" u="none" strike="noStrike" kern="1200" cap="none" spc="0" normalizeH="0" baseline="0" noProof="0" dirty="0">
                <a:ln>
                  <a:noFill/>
                </a:ln>
                <a:solidFill>
                  <a:srgbClr val="FF8103"/>
                </a:solidFill>
                <a:effectLst/>
                <a:uLnTx/>
                <a:uFillTx/>
                <a:latin typeface="BIZ UDPゴシック" panose="020B0400000000000000" pitchFamily="50" charset="-128"/>
                <a:ea typeface="BIZ UDPゴシック" panose="020B0400000000000000" pitchFamily="50" charset="-128"/>
                <a:cs typeface="Meiryo UI" pitchFamily="50" charset="-128"/>
              </a:rPr>
              <a:t>   相談や交流会の実施　　等　</a:t>
            </a:r>
            <a:endParaRPr kumimoji="1" lang="ja-JP" altLang="en-US" sz="1400" b="1" i="0" u="none" strike="noStrike" kern="1200" cap="none" spc="0" normalizeH="0" baseline="0" noProof="0" dirty="0">
              <a:ln>
                <a:noFill/>
              </a:ln>
              <a:solidFill>
                <a:srgbClr val="009900"/>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157700" name="正方形/長方形 6"/>
          <p:cNvSpPr>
            <a:spLocks noChangeArrowheads="1"/>
          </p:cNvSpPr>
          <p:nvPr/>
        </p:nvSpPr>
        <p:spPr bwMode="auto">
          <a:xfrm>
            <a:off x="6905912" y="1928652"/>
            <a:ext cx="1090338" cy="376533"/>
          </a:xfrm>
          <a:prstGeom prst="rect">
            <a:avLst/>
          </a:prstGeom>
          <a:solidFill>
            <a:schemeClr val="bg1"/>
          </a:solidFill>
          <a:ln>
            <a:noFill/>
          </a:ln>
          <a:extLst>
            <a:ext uri="{91240B29-F687-4F45-9708-019B960494DF}">
              <a14:hiddenLine xmlns:a14="http://schemas.microsoft.com/office/drawing/2010/main" w="19050" algn="ctr">
                <a:solidFill>
                  <a:srgbClr val="00CC00"/>
                </a:solidFill>
                <a:miter lim="800000"/>
                <a:headEnd/>
                <a:tailEnd/>
              </a14:hiddenLine>
            </a:ext>
          </a:extLst>
        </p:spPr>
        <p:txBody>
          <a:bodyPr lIns="72000" tIns="72000" bIns="7200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0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地  域</a:t>
            </a:r>
          </a:p>
        </p:txBody>
      </p:sp>
      <p:sp>
        <p:nvSpPr>
          <p:cNvPr id="157701" name="角丸四角形 7"/>
          <p:cNvSpPr>
            <a:spLocks noChangeArrowheads="1"/>
          </p:cNvSpPr>
          <p:nvPr/>
        </p:nvSpPr>
        <p:spPr bwMode="auto">
          <a:xfrm>
            <a:off x="183449" y="2615512"/>
            <a:ext cx="2649881" cy="3372731"/>
          </a:xfrm>
          <a:prstGeom prst="roundRect">
            <a:avLst>
              <a:gd name="adj" fmla="val 10236"/>
            </a:avLst>
          </a:prstGeom>
          <a:noFill/>
          <a:ln w="57150" algn="ctr">
            <a:solidFill>
              <a:srgbClr val="00B0AC"/>
            </a:solidFill>
            <a:round/>
            <a:headEnd/>
            <a:tailEnd/>
          </a:ln>
          <a:extLst>
            <a:ext uri="{909E8E84-426E-40DD-AFC4-6F175D3DCCD1}">
              <a14:hiddenFill xmlns:a14="http://schemas.microsoft.com/office/drawing/2010/main">
                <a:solidFill>
                  <a:srgbClr val="CCC1D9">
                    <a:alpha val="70195"/>
                  </a:srgbClr>
                </a:solidFill>
              </a14:hiddenFill>
            </a:ext>
          </a:extLst>
        </p:spPr>
        <p:txBody>
          <a:bodyPr lIns="72000" tIns="72000" bIns="72000" anchor="ctr" anchorCtr="0"/>
          <a:lstStyle/>
          <a:p>
            <a:pPr marL="0" marR="0" lvl="0" indent="0" algn="l" defTabSz="914400" rtl="0" eaLnBrk="1" fontAlgn="base" latinLnBrk="0" hangingPunct="1">
              <a:lnSpc>
                <a:spcPct val="150000"/>
              </a:lnSpc>
              <a:spcBef>
                <a:spcPct val="0"/>
              </a:spcBef>
              <a:spcAft>
                <a:spcPts val="600"/>
              </a:spcAft>
              <a:buClrTx/>
              <a:buSzTx/>
              <a:buFontTx/>
              <a:buNone/>
              <a:tabLst/>
              <a:defRPr/>
            </a:pPr>
            <a:r>
              <a:rPr kumimoji="1" lang="ja-JP" altLang="en-US" sz="15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　   （適切な医療の提供）</a:t>
            </a:r>
            <a:endParaRPr kumimoji="1" lang="en-US" altLang="ja-JP" sz="15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0" marR="0" lvl="0" indent="0" algn="l" defTabSz="914400" rtl="0" eaLnBrk="1" fontAlgn="base" latinLnBrk="0" hangingPunct="1">
              <a:lnSpc>
                <a:spcPct val="100000"/>
              </a:lnSpc>
              <a:spcBef>
                <a:spcPts val="300"/>
              </a:spcBef>
              <a:spcAft>
                <a:spcPts val="0"/>
              </a:spcAft>
              <a:buClrTx/>
              <a:buSzTx/>
              <a:buFontTx/>
              <a:buNone/>
              <a:tabLst/>
              <a:defRPr/>
            </a:pPr>
            <a:r>
              <a:rPr kumimoji="1" lang="ja-JP" altLang="en-US" sz="1500" b="1" i="0" u="none" strike="noStrike" kern="1200" cap="none" spc="0" normalizeH="0" baseline="0" noProof="0" dirty="0">
                <a:ln>
                  <a:noFill/>
                </a:ln>
                <a:solidFill>
                  <a:srgbClr val="00B0AC"/>
                </a:solidFill>
                <a:effectLst/>
                <a:uLnTx/>
                <a:uFillTx/>
                <a:latin typeface="BIZ UDPゴシック" panose="020B0400000000000000" pitchFamily="50" charset="-128"/>
                <a:ea typeface="BIZ UDPゴシック" panose="020B0400000000000000" pitchFamily="50" charset="-128"/>
                <a:cs typeface="Meiryo UI" pitchFamily="50" charset="-128"/>
              </a:rPr>
              <a:t>○もの忘れ相談の実施</a:t>
            </a:r>
            <a:endParaRPr kumimoji="1" lang="en-US" altLang="ja-JP" sz="1500" b="1" i="0" u="none" strike="noStrike" kern="1200" cap="none" spc="0" normalizeH="0" baseline="0" noProof="0" dirty="0">
              <a:ln>
                <a:noFill/>
              </a:ln>
              <a:solidFill>
                <a:srgbClr val="00B0AC"/>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0" marR="0" lvl="0" indent="0" algn="l" defTabSz="914400" rtl="0" eaLnBrk="1" fontAlgn="base" latinLnBrk="0" hangingPunct="1">
              <a:lnSpc>
                <a:spcPct val="100000"/>
              </a:lnSpc>
              <a:spcBef>
                <a:spcPts val="600"/>
              </a:spcBef>
              <a:spcAft>
                <a:spcPct val="0"/>
              </a:spcAft>
              <a:buClrTx/>
              <a:buSzTx/>
              <a:buFontTx/>
              <a:buNone/>
              <a:tabLst/>
              <a:defRPr/>
            </a:pPr>
            <a:r>
              <a:rPr kumimoji="1" lang="ja-JP" altLang="en-US" sz="1500" b="1" i="0" u="none" strike="noStrike" kern="1200" cap="none" spc="0" normalizeH="0" baseline="0" noProof="0" dirty="0">
                <a:ln>
                  <a:noFill/>
                </a:ln>
                <a:solidFill>
                  <a:srgbClr val="00B0AC"/>
                </a:solidFill>
                <a:effectLst/>
                <a:uLnTx/>
                <a:uFillTx/>
                <a:latin typeface="BIZ UDPゴシック" panose="020B0400000000000000" pitchFamily="50" charset="-128"/>
                <a:ea typeface="BIZ UDPゴシック" panose="020B0400000000000000" pitchFamily="50" charset="-128"/>
                <a:cs typeface="Meiryo UI" pitchFamily="50" charset="-128"/>
              </a:rPr>
              <a:t>○かかりつけ医、サポート     </a:t>
            </a:r>
          </a:p>
          <a:p>
            <a:pPr marL="0" marR="0" lvl="0" indent="0" algn="l" defTabSz="914400" rtl="0" eaLnBrk="1" fontAlgn="base" latinLnBrk="0" hangingPunct="1">
              <a:lnSpc>
                <a:spcPct val="100000"/>
              </a:lnSpc>
              <a:spcBef>
                <a:spcPts val="0"/>
              </a:spcBef>
              <a:spcAft>
                <a:spcPct val="0"/>
              </a:spcAft>
              <a:buClrTx/>
              <a:buSzTx/>
              <a:buFontTx/>
              <a:buNone/>
              <a:tabLst/>
              <a:defRPr/>
            </a:pPr>
            <a:r>
              <a:rPr kumimoji="1" lang="ja-JP" altLang="en-US" sz="1500" b="1" i="0" u="none" strike="noStrike" kern="1200" cap="none" spc="0" normalizeH="0" baseline="0" noProof="0" dirty="0">
                <a:ln>
                  <a:noFill/>
                </a:ln>
                <a:solidFill>
                  <a:srgbClr val="00B0AC"/>
                </a:solidFill>
                <a:effectLst/>
                <a:uLnTx/>
                <a:uFillTx/>
                <a:latin typeface="BIZ UDPゴシック" panose="020B0400000000000000" pitchFamily="50" charset="-128"/>
                <a:ea typeface="BIZ UDPゴシック" panose="020B0400000000000000" pitchFamily="50" charset="-128"/>
                <a:cs typeface="Meiryo UI" pitchFamily="50" charset="-128"/>
              </a:rPr>
              <a:t>   医による適切な医療や</a:t>
            </a:r>
          </a:p>
          <a:p>
            <a:pPr marL="0" marR="0" lvl="0" indent="0" algn="l" defTabSz="914400" rtl="0" eaLnBrk="1" fontAlgn="base" latinLnBrk="0" hangingPunct="1">
              <a:lnSpc>
                <a:spcPct val="100000"/>
              </a:lnSpc>
              <a:spcBef>
                <a:spcPts val="0"/>
              </a:spcBef>
              <a:spcAft>
                <a:spcPct val="0"/>
              </a:spcAft>
              <a:buClrTx/>
              <a:buSzTx/>
              <a:buFontTx/>
              <a:buNone/>
              <a:tabLst/>
              <a:defRPr/>
            </a:pPr>
            <a:r>
              <a:rPr kumimoji="1" lang="ja-JP" altLang="en-US" sz="1500" b="1" i="0" u="none" strike="noStrike" kern="1200" cap="none" spc="0" normalizeH="0" baseline="0" noProof="0" dirty="0">
                <a:ln>
                  <a:noFill/>
                </a:ln>
                <a:solidFill>
                  <a:srgbClr val="00B0AC"/>
                </a:solidFill>
                <a:effectLst/>
                <a:uLnTx/>
                <a:uFillTx/>
                <a:latin typeface="BIZ UDPゴシック" panose="020B0400000000000000" pitchFamily="50" charset="-128"/>
                <a:ea typeface="BIZ UDPゴシック" panose="020B0400000000000000" pitchFamily="50" charset="-128"/>
                <a:cs typeface="Meiryo UI" pitchFamily="50" charset="-128"/>
              </a:rPr>
              <a:t>   介護サービスへのつなぎ</a:t>
            </a:r>
            <a:endParaRPr kumimoji="1" lang="en-US" altLang="ja-JP" sz="1500" b="1" i="0" u="none" strike="noStrike" kern="1200" cap="none" spc="0" normalizeH="0" baseline="0" noProof="0" dirty="0">
              <a:ln>
                <a:noFill/>
              </a:ln>
              <a:solidFill>
                <a:srgbClr val="00B0AC"/>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0" marR="0" lvl="0" indent="0" algn="l" defTabSz="914400" rtl="0" eaLnBrk="1" fontAlgn="base" latinLnBrk="0" hangingPunct="1">
              <a:lnSpc>
                <a:spcPct val="100000"/>
              </a:lnSpc>
              <a:spcBef>
                <a:spcPts val="600"/>
              </a:spcBef>
              <a:spcAft>
                <a:spcPct val="0"/>
              </a:spcAft>
              <a:buClrTx/>
              <a:buSzTx/>
              <a:buFontTx/>
              <a:buNone/>
              <a:tabLst/>
              <a:defRPr/>
            </a:pPr>
            <a:r>
              <a:rPr kumimoji="1" lang="ja-JP" altLang="en-US" sz="1500" b="1" i="0" u="none" strike="noStrike" kern="1200" cap="none" spc="0" normalizeH="0" baseline="0" noProof="0" dirty="0">
                <a:ln>
                  <a:noFill/>
                </a:ln>
                <a:solidFill>
                  <a:srgbClr val="00B0AC"/>
                </a:solidFill>
                <a:effectLst/>
                <a:uLnTx/>
                <a:uFillTx/>
                <a:latin typeface="BIZ UDPゴシック" panose="020B0400000000000000" pitchFamily="50" charset="-128"/>
                <a:ea typeface="BIZ UDPゴシック" panose="020B0400000000000000" pitchFamily="50" charset="-128"/>
                <a:cs typeface="Meiryo UI" pitchFamily="50" charset="-128"/>
              </a:rPr>
              <a:t>○認知症疾患医療センター</a:t>
            </a:r>
          </a:p>
          <a:p>
            <a:pPr marL="0" marR="0" lvl="0" indent="0" algn="l" defTabSz="914400" rtl="0" eaLnBrk="1" fontAlgn="base" latinLnBrk="0" hangingPunct="1">
              <a:lnSpc>
                <a:spcPct val="100000"/>
              </a:lnSpc>
              <a:spcBef>
                <a:spcPts val="0"/>
              </a:spcBef>
              <a:spcAft>
                <a:spcPct val="0"/>
              </a:spcAft>
              <a:buClrTx/>
              <a:buSzTx/>
              <a:buFontTx/>
              <a:buNone/>
              <a:tabLst/>
              <a:defRPr/>
            </a:pPr>
            <a:r>
              <a:rPr kumimoji="1" lang="ja-JP" altLang="en-US" sz="1500" b="1" i="0" u="none" strike="noStrike" kern="1200" cap="none" spc="0" normalizeH="0" baseline="0" noProof="0" dirty="0">
                <a:ln>
                  <a:noFill/>
                </a:ln>
                <a:solidFill>
                  <a:srgbClr val="00B0AC"/>
                </a:solidFill>
                <a:effectLst/>
                <a:uLnTx/>
                <a:uFillTx/>
                <a:latin typeface="BIZ UDPゴシック" panose="020B0400000000000000" pitchFamily="50" charset="-128"/>
                <a:ea typeface="BIZ UDPゴシック" panose="020B0400000000000000" pitchFamily="50" charset="-128"/>
                <a:cs typeface="Meiryo UI" pitchFamily="50" charset="-128"/>
              </a:rPr>
              <a:t>　 等の専門医療機関による</a:t>
            </a:r>
          </a:p>
          <a:p>
            <a:pPr marL="0" marR="0" lvl="0" indent="0" algn="l" defTabSz="914400" rtl="0" eaLnBrk="1" fontAlgn="base" latinLnBrk="0" hangingPunct="1">
              <a:lnSpc>
                <a:spcPct val="100000"/>
              </a:lnSpc>
              <a:spcBef>
                <a:spcPts val="0"/>
              </a:spcBef>
              <a:spcAft>
                <a:spcPct val="0"/>
              </a:spcAft>
              <a:buClrTx/>
              <a:buSzTx/>
              <a:buFontTx/>
              <a:buNone/>
              <a:tabLst/>
              <a:defRPr/>
            </a:pPr>
            <a:r>
              <a:rPr kumimoji="1" lang="ja-JP" altLang="en-US" sz="1500" b="1" i="0" u="none" strike="noStrike" kern="1200" cap="none" spc="0" normalizeH="0" baseline="0" noProof="0" dirty="0">
                <a:ln>
                  <a:noFill/>
                </a:ln>
                <a:solidFill>
                  <a:srgbClr val="00B0AC"/>
                </a:solidFill>
                <a:effectLst/>
                <a:uLnTx/>
                <a:uFillTx/>
                <a:latin typeface="BIZ UDPゴシック" panose="020B0400000000000000" pitchFamily="50" charset="-128"/>
                <a:ea typeface="BIZ UDPゴシック" panose="020B0400000000000000" pitchFamily="50" charset="-128"/>
                <a:cs typeface="Meiryo UI" pitchFamily="50" charset="-128"/>
              </a:rPr>
              <a:t>　 確定診断　　</a:t>
            </a:r>
            <a:endParaRPr kumimoji="1" lang="en-US" altLang="ja-JP" sz="1500" b="1" i="0" u="none" strike="noStrike" kern="1200" cap="none" spc="0" normalizeH="0" baseline="0" noProof="0" dirty="0">
              <a:ln>
                <a:noFill/>
              </a:ln>
              <a:solidFill>
                <a:srgbClr val="00B0AC"/>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0" marR="0" lvl="0" indent="0" algn="l" defTabSz="914400" rtl="0" eaLnBrk="1" fontAlgn="base" latinLnBrk="0" hangingPunct="1">
              <a:lnSpc>
                <a:spcPct val="100000"/>
              </a:lnSpc>
              <a:spcBef>
                <a:spcPts val="600"/>
              </a:spcBef>
              <a:spcAft>
                <a:spcPct val="0"/>
              </a:spcAft>
              <a:buClrTx/>
              <a:buSzTx/>
              <a:buFontTx/>
              <a:buNone/>
              <a:tabLst/>
              <a:defRPr/>
            </a:pPr>
            <a:r>
              <a:rPr kumimoji="1" lang="ja-JP" altLang="en-US" sz="1500" b="1" i="0" u="none" strike="noStrike" kern="1200" cap="none" spc="0" normalizeH="0" baseline="0" noProof="0" dirty="0">
                <a:ln>
                  <a:noFill/>
                </a:ln>
                <a:solidFill>
                  <a:srgbClr val="00B0AC"/>
                </a:solidFill>
                <a:effectLst/>
                <a:uLnTx/>
                <a:uFillTx/>
                <a:latin typeface="BIZ UDPゴシック" panose="020B0400000000000000" pitchFamily="50" charset="-128"/>
                <a:ea typeface="BIZ UDPゴシック" panose="020B0400000000000000" pitchFamily="50" charset="-128"/>
                <a:cs typeface="Meiryo UI" pitchFamily="50" charset="-128"/>
              </a:rPr>
              <a:t>○かかりつけ歯科医、</a:t>
            </a:r>
            <a:r>
              <a:rPr kumimoji="1" lang="ja-JP" altLang="en-US" sz="1500" b="1" i="0" u="none" strike="noStrike" kern="1200" cap="none" spc="0" normalizeH="0" baseline="0" noProof="0" dirty="0" err="1">
                <a:ln>
                  <a:noFill/>
                </a:ln>
                <a:solidFill>
                  <a:srgbClr val="00B0AC"/>
                </a:solidFill>
                <a:effectLst/>
                <a:uLnTx/>
                <a:uFillTx/>
                <a:latin typeface="BIZ UDPゴシック" panose="020B0400000000000000" pitchFamily="50" charset="-128"/>
                <a:ea typeface="BIZ UDPゴシック" panose="020B0400000000000000" pitchFamily="50" charset="-128"/>
                <a:cs typeface="Meiryo UI" pitchFamily="50" charset="-128"/>
              </a:rPr>
              <a:t>かか</a:t>
            </a:r>
            <a:endParaRPr kumimoji="1" lang="en-US" altLang="ja-JP" sz="1500" b="1" i="0" u="none" strike="noStrike" kern="1200" cap="none" spc="0" normalizeH="0" baseline="0" noProof="0" dirty="0">
              <a:ln>
                <a:noFill/>
              </a:ln>
              <a:solidFill>
                <a:srgbClr val="00B0AC"/>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0" marR="0" lvl="0" indent="0" algn="l" defTabSz="914400" rtl="0" eaLnBrk="1" fontAlgn="base" latinLnBrk="0" hangingPunct="1">
              <a:lnSpc>
                <a:spcPct val="100000"/>
              </a:lnSpc>
              <a:spcBef>
                <a:spcPts val="0"/>
              </a:spcBef>
              <a:spcAft>
                <a:spcPct val="0"/>
              </a:spcAft>
              <a:buClrTx/>
              <a:buSzTx/>
              <a:buFontTx/>
              <a:buNone/>
              <a:tabLst/>
              <a:defRPr/>
            </a:pPr>
            <a:r>
              <a:rPr kumimoji="1" lang="ja-JP" altLang="en-US" sz="1500" b="1" i="0" u="none" strike="noStrike" kern="1200" cap="none" spc="0" normalizeH="0" baseline="0" noProof="0" dirty="0">
                <a:ln>
                  <a:noFill/>
                </a:ln>
                <a:solidFill>
                  <a:srgbClr val="00B0AC"/>
                </a:solidFill>
                <a:effectLst/>
                <a:uLnTx/>
                <a:uFillTx/>
                <a:latin typeface="BIZ UDPゴシック" panose="020B0400000000000000" pitchFamily="50" charset="-128"/>
                <a:ea typeface="BIZ UDPゴシック" panose="020B0400000000000000" pitchFamily="50" charset="-128"/>
                <a:cs typeface="Meiryo UI" pitchFamily="50" charset="-128"/>
              </a:rPr>
              <a:t>   りつけ薬局における医</a:t>
            </a:r>
            <a:endParaRPr kumimoji="1" lang="en-US" altLang="ja-JP" sz="1500" b="1" i="0" u="none" strike="noStrike" kern="1200" cap="none" spc="0" normalizeH="0" baseline="0" noProof="0" dirty="0">
              <a:ln>
                <a:noFill/>
              </a:ln>
              <a:solidFill>
                <a:srgbClr val="00B0AC"/>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0" marR="0" lvl="0" indent="0" algn="l" defTabSz="914400" rtl="0" eaLnBrk="1" fontAlgn="base" latinLnBrk="0" hangingPunct="1">
              <a:lnSpc>
                <a:spcPct val="100000"/>
              </a:lnSpc>
              <a:spcBef>
                <a:spcPts val="0"/>
              </a:spcBef>
              <a:spcAft>
                <a:spcPct val="0"/>
              </a:spcAft>
              <a:buClrTx/>
              <a:buSzTx/>
              <a:buFontTx/>
              <a:buNone/>
              <a:tabLst/>
              <a:defRPr/>
            </a:pPr>
            <a:r>
              <a:rPr kumimoji="1" lang="ja-JP" altLang="en-US" sz="1500" b="1" i="0" u="none" strike="noStrike" kern="1200" cap="none" spc="0" normalizeH="0" baseline="0" noProof="0" dirty="0">
                <a:ln>
                  <a:noFill/>
                </a:ln>
                <a:solidFill>
                  <a:srgbClr val="00B0AC"/>
                </a:solidFill>
                <a:effectLst/>
                <a:uLnTx/>
                <a:uFillTx/>
                <a:latin typeface="BIZ UDPゴシック" panose="020B0400000000000000" pitchFamily="50" charset="-128"/>
                <a:ea typeface="BIZ UDPゴシック" panose="020B0400000000000000" pitchFamily="50" charset="-128"/>
                <a:cs typeface="Meiryo UI" pitchFamily="50" charset="-128"/>
              </a:rPr>
              <a:t>   療、気づきと連携　等</a:t>
            </a:r>
          </a:p>
        </p:txBody>
      </p:sp>
      <p:sp>
        <p:nvSpPr>
          <p:cNvPr id="157702" name="正方形/長方形 8"/>
          <p:cNvSpPr>
            <a:spLocks noChangeArrowheads="1"/>
          </p:cNvSpPr>
          <p:nvPr/>
        </p:nvSpPr>
        <p:spPr bwMode="auto">
          <a:xfrm>
            <a:off x="934542" y="2434229"/>
            <a:ext cx="1147693" cy="303212"/>
          </a:xfrm>
          <a:prstGeom prst="rect">
            <a:avLst/>
          </a:prstGeom>
          <a:solidFill>
            <a:schemeClr val="bg1"/>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lIns="72000" tIns="72000" bIns="7200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0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医  療</a:t>
            </a:r>
          </a:p>
        </p:txBody>
      </p:sp>
      <p:sp>
        <p:nvSpPr>
          <p:cNvPr id="157703" name="角丸四角形 9"/>
          <p:cNvSpPr>
            <a:spLocks noChangeArrowheads="1"/>
          </p:cNvSpPr>
          <p:nvPr/>
        </p:nvSpPr>
        <p:spPr bwMode="auto">
          <a:xfrm>
            <a:off x="3045089" y="3304923"/>
            <a:ext cx="2696128" cy="2663830"/>
          </a:xfrm>
          <a:prstGeom prst="roundRect">
            <a:avLst>
              <a:gd name="adj" fmla="val 7389"/>
            </a:avLst>
          </a:prstGeom>
          <a:solidFill>
            <a:schemeClr val="bg1">
              <a:alpha val="70195"/>
            </a:schemeClr>
          </a:solidFill>
          <a:ln w="57150" algn="ctr">
            <a:solidFill>
              <a:srgbClr val="FF7C80"/>
            </a:solidFill>
            <a:round/>
            <a:headEnd/>
            <a:tailEnd/>
          </a:ln>
        </p:spPr>
        <p:txBody>
          <a:bodyPr lIns="72000" tIns="72000" bIns="0" anchor="ctr" anchorCtr="0"/>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5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（専門的なケアやサービスの</a:t>
            </a:r>
          </a:p>
          <a:p>
            <a:pPr marL="0" marR="0" lvl="0" indent="0" algn="l" defTabSz="914400" rtl="0" eaLnBrk="1" fontAlgn="base" latinLnBrk="0" hangingPunct="1">
              <a:lnSpc>
                <a:spcPct val="100000"/>
              </a:lnSpc>
              <a:spcBef>
                <a:spcPct val="0"/>
              </a:spcBef>
              <a:spcAft>
                <a:spcPts val="600"/>
              </a:spcAft>
              <a:buClrTx/>
              <a:buSzTx/>
              <a:buFontTx/>
              <a:buNone/>
              <a:tabLst/>
              <a:defRPr/>
            </a:pPr>
            <a:r>
              <a:rPr kumimoji="1" lang="ja-JP" altLang="en-US" sz="15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   相談と提供）</a:t>
            </a:r>
            <a:endParaRPr kumimoji="1" lang="en-US" altLang="ja-JP" sz="15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0" marR="0" lvl="0" indent="0" algn="l" defTabSz="914400" rtl="0" eaLnBrk="1" fontAlgn="base" latinLnBrk="0" hangingPunct="1">
              <a:lnSpc>
                <a:spcPct val="100000"/>
              </a:lnSpc>
              <a:spcBef>
                <a:spcPts val="300"/>
              </a:spcBef>
              <a:spcAft>
                <a:spcPts val="0"/>
              </a:spcAft>
              <a:buClrTx/>
              <a:buSzTx/>
              <a:buFontTx/>
              <a:buNone/>
              <a:tabLst/>
              <a:defRPr/>
            </a:pPr>
            <a:r>
              <a:rPr kumimoji="1" lang="ja-JP" altLang="en-US" sz="1500" b="1" i="0" u="none" strike="noStrike" kern="1200" cap="none" spc="0" normalizeH="0" baseline="0" noProof="0" dirty="0">
                <a:ln>
                  <a:noFill/>
                </a:ln>
                <a:solidFill>
                  <a:srgbClr val="FF7C80"/>
                </a:solidFill>
                <a:effectLst/>
                <a:uLnTx/>
                <a:uFillTx/>
                <a:latin typeface="BIZ UDPゴシック" panose="020B0400000000000000" pitchFamily="50" charset="-128"/>
                <a:ea typeface="BIZ UDPゴシック" panose="020B0400000000000000" pitchFamily="50" charset="-128"/>
                <a:cs typeface="Meiryo UI" pitchFamily="50" charset="-128"/>
              </a:rPr>
              <a:t>○認知症予防のための地域</a:t>
            </a:r>
          </a:p>
          <a:p>
            <a:pPr marL="0" marR="0" lvl="0" indent="0" algn="l" defTabSz="914400" rtl="0" eaLnBrk="1" fontAlgn="base" latinLnBrk="0" hangingPunct="1">
              <a:lnSpc>
                <a:spcPct val="100000"/>
              </a:lnSpc>
              <a:spcBef>
                <a:spcPct val="0"/>
              </a:spcBef>
              <a:spcAft>
                <a:spcPts val="0"/>
              </a:spcAft>
              <a:buClrTx/>
              <a:buSzTx/>
              <a:buFontTx/>
              <a:buNone/>
              <a:tabLst/>
              <a:defRPr/>
            </a:pPr>
            <a:r>
              <a:rPr kumimoji="1" lang="ja-JP" altLang="en-US" sz="1500" b="1" i="0" u="none" strike="noStrike" kern="1200" cap="none" spc="0" normalizeH="0" baseline="0" noProof="0" dirty="0">
                <a:ln>
                  <a:noFill/>
                </a:ln>
                <a:solidFill>
                  <a:srgbClr val="FF7C80"/>
                </a:solidFill>
                <a:effectLst/>
                <a:uLnTx/>
                <a:uFillTx/>
                <a:latin typeface="BIZ UDPゴシック" panose="020B0400000000000000" pitchFamily="50" charset="-128"/>
                <a:ea typeface="BIZ UDPゴシック" panose="020B0400000000000000" pitchFamily="50" charset="-128"/>
                <a:cs typeface="Meiryo UI" pitchFamily="50" charset="-128"/>
              </a:rPr>
              <a:t>　 支援事業</a:t>
            </a:r>
            <a:endParaRPr kumimoji="1" lang="en-US" altLang="ja-JP" sz="1500" b="1" i="0" u="none" strike="noStrike" kern="1200" cap="none" spc="0" normalizeH="0" baseline="0" noProof="0" dirty="0">
              <a:ln>
                <a:noFill/>
              </a:ln>
              <a:solidFill>
                <a:srgbClr val="FF7C80"/>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0" marR="0" lvl="0" indent="0" algn="l" defTabSz="914400" rtl="0" eaLnBrk="1" fontAlgn="base" latinLnBrk="0" hangingPunct="1">
              <a:lnSpc>
                <a:spcPct val="100000"/>
              </a:lnSpc>
              <a:spcBef>
                <a:spcPts val="600"/>
              </a:spcBef>
              <a:spcAft>
                <a:spcPts val="0"/>
              </a:spcAft>
              <a:buClrTx/>
              <a:buSzTx/>
              <a:buFontTx/>
              <a:buNone/>
              <a:tabLst/>
              <a:defRPr/>
            </a:pPr>
            <a:r>
              <a:rPr kumimoji="1" lang="ja-JP" altLang="en-US" sz="1500" b="1" i="0" u="none" strike="noStrike" kern="1200" cap="none" spc="0" normalizeH="0" baseline="0" noProof="0" dirty="0">
                <a:ln>
                  <a:noFill/>
                </a:ln>
                <a:solidFill>
                  <a:srgbClr val="FF7C80"/>
                </a:solidFill>
                <a:effectLst/>
                <a:uLnTx/>
                <a:uFillTx/>
                <a:latin typeface="BIZ UDPゴシック" panose="020B0400000000000000" pitchFamily="50" charset="-128"/>
                <a:ea typeface="BIZ UDPゴシック" panose="020B0400000000000000" pitchFamily="50" charset="-128"/>
                <a:cs typeface="Meiryo UI" pitchFamily="50" charset="-128"/>
              </a:rPr>
              <a:t>○本人の状態に合わせた</a:t>
            </a:r>
            <a:endParaRPr kumimoji="1" lang="en-US" altLang="ja-JP" sz="1500" b="1" i="0" u="none" strike="noStrike" kern="1200" cap="none" spc="0" normalizeH="0" baseline="0" noProof="0" dirty="0">
              <a:ln>
                <a:noFill/>
              </a:ln>
              <a:solidFill>
                <a:srgbClr val="FF7C80"/>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0" marR="0" lvl="0" indent="0" algn="l" defTabSz="914400" rtl="0" eaLnBrk="1" fontAlgn="base" latinLnBrk="0" hangingPunct="1">
              <a:lnSpc>
                <a:spcPct val="100000"/>
              </a:lnSpc>
              <a:spcBef>
                <a:spcPct val="0"/>
              </a:spcBef>
              <a:spcAft>
                <a:spcPts val="0"/>
              </a:spcAft>
              <a:buClrTx/>
              <a:buSzTx/>
              <a:buFontTx/>
              <a:buNone/>
              <a:tabLst/>
              <a:defRPr/>
            </a:pPr>
            <a:r>
              <a:rPr kumimoji="1" lang="ja-JP" altLang="en-US" sz="1500" b="1" i="0" u="none" strike="noStrike" kern="1200" cap="none" spc="0" normalizeH="0" baseline="0" noProof="0" dirty="0">
                <a:ln>
                  <a:noFill/>
                </a:ln>
                <a:solidFill>
                  <a:srgbClr val="FF7C80"/>
                </a:solidFill>
                <a:effectLst/>
                <a:uLnTx/>
                <a:uFillTx/>
                <a:latin typeface="BIZ UDPゴシック" panose="020B0400000000000000" pitchFamily="50" charset="-128"/>
                <a:ea typeface="BIZ UDPゴシック" panose="020B0400000000000000" pitchFamily="50" charset="-128"/>
                <a:cs typeface="Meiryo UI" pitchFamily="50" charset="-128"/>
              </a:rPr>
              <a:t>   介護サービス</a:t>
            </a:r>
            <a:endParaRPr kumimoji="1" lang="en-US" altLang="ja-JP" sz="1500" b="1" i="0" u="none" strike="noStrike" kern="1200" cap="none" spc="0" normalizeH="0" baseline="0" noProof="0" dirty="0">
              <a:ln>
                <a:noFill/>
              </a:ln>
              <a:solidFill>
                <a:srgbClr val="FF7C80"/>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0" marR="0" lvl="0" indent="0" algn="l" defTabSz="914400" rtl="0" eaLnBrk="1" fontAlgn="base" latinLnBrk="0" hangingPunct="1">
              <a:lnSpc>
                <a:spcPct val="100000"/>
              </a:lnSpc>
              <a:spcBef>
                <a:spcPts val="300"/>
              </a:spcBef>
              <a:spcAft>
                <a:spcPts val="0"/>
              </a:spcAft>
              <a:buClrTx/>
              <a:buSzTx/>
              <a:buFontTx/>
              <a:buNone/>
              <a:tabLst/>
              <a:defRPr/>
            </a:pPr>
            <a:r>
              <a:rPr kumimoji="1" lang="ja-JP" altLang="en-US" sz="1500" b="1" i="0" u="none" strike="noStrike" kern="1200" cap="none" spc="0" normalizeH="0" baseline="0" noProof="0" dirty="0">
                <a:ln>
                  <a:noFill/>
                </a:ln>
                <a:solidFill>
                  <a:srgbClr val="FF7C80"/>
                </a:solidFill>
                <a:effectLst/>
                <a:uLnTx/>
                <a:uFillTx/>
                <a:latin typeface="BIZ UDPゴシック" panose="020B0400000000000000" pitchFamily="50" charset="-128"/>
                <a:ea typeface="BIZ UDPゴシック" panose="020B0400000000000000" pitchFamily="50" charset="-128"/>
                <a:cs typeface="Meiryo UI" pitchFamily="50" charset="-128"/>
              </a:rPr>
              <a:t>　・認知症対応型通所介護</a:t>
            </a:r>
            <a:endParaRPr kumimoji="1" lang="en-US" altLang="ja-JP" sz="1500" b="1" i="0" u="none" strike="noStrike" kern="1200" cap="none" spc="0" normalizeH="0" baseline="0" noProof="0" dirty="0">
              <a:ln>
                <a:noFill/>
              </a:ln>
              <a:solidFill>
                <a:srgbClr val="FF7C80"/>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0" marR="0" lvl="0" indent="0" algn="l" defTabSz="914400" rtl="0" eaLnBrk="1" fontAlgn="base" latinLnBrk="0" hangingPunct="1">
              <a:lnSpc>
                <a:spcPct val="100000"/>
              </a:lnSpc>
              <a:spcBef>
                <a:spcPct val="0"/>
              </a:spcBef>
              <a:spcAft>
                <a:spcPts val="0"/>
              </a:spcAft>
              <a:buClrTx/>
              <a:buSzTx/>
              <a:buFontTx/>
              <a:buNone/>
              <a:tabLst/>
              <a:defRPr/>
            </a:pPr>
            <a:r>
              <a:rPr kumimoji="1" lang="ja-JP" altLang="en-US" sz="1500" b="1" i="0" u="none" strike="noStrike" kern="1200" cap="none" spc="0" normalizeH="0" baseline="0" noProof="0" dirty="0">
                <a:ln>
                  <a:noFill/>
                </a:ln>
                <a:solidFill>
                  <a:srgbClr val="FF7C80"/>
                </a:solidFill>
                <a:effectLst/>
                <a:uLnTx/>
                <a:uFillTx/>
                <a:latin typeface="BIZ UDPゴシック" panose="020B0400000000000000" pitchFamily="50" charset="-128"/>
                <a:ea typeface="BIZ UDPゴシック" panose="020B0400000000000000" pitchFamily="50" charset="-128"/>
                <a:cs typeface="Meiryo UI" pitchFamily="50" charset="-128"/>
              </a:rPr>
              <a:t>　・小規模多機能型居宅介護</a:t>
            </a:r>
            <a:endParaRPr kumimoji="1" lang="en-US" altLang="ja-JP" sz="1500" b="1" i="0" u="none" strike="noStrike" kern="1200" cap="none" spc="0" normalizeH="0" baseline="0" noProof="0" dirty="0">
              <a:ln>
                <a:noFill/>
              </a:ln>
              <a:solidFill>
                <a:srgbClr val="FF7C80"/>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0" marR="0" lvl="0" indent="0" algn="l" defTabSz="914400" rtl="0" eaLnBrk="1" fontAlgn="base" latinLnBrk="0" hangingPunct="1">
              <a:lnSpc>
                <a:spcPct val="100000"/>
              </a:lnSpc>
              <a:spcBef>
                <a:spcPct val="0"/>
              </a:spcBef>
              <a:spcAft>
                <a:spcPts val="0"/>
              </a:spcAft>
              <a:buClrTx/>
              <a:buSzTx/>
              <a:buFontTx/>
              <a:buNone/>
              <a:tabLst/>
              <a:defRPr/>
            </a:pPr>
            <a:r>
              <a:rPr kumimoji="1" lang="ja-JP" altLang="en-US" sz="1500" b="1" i="0" u="none" strike="noStrike" kern="1200" cap="none" spc="0" normalizeH="0" baseline="0" noProof="0" dirty="0">
                <a:ln>
                  <a:noFill/>
                </a:ln>
                <a:solidFill>
                  <a:srgbClr val="FF7C80"/>
                </a:solidFill>
                <a:effectLst/>
                <a:uLnTx/>
                <a:uFillTx/>
                <a:latin typeface="BIZ UDPゴシック" panose="020B0400000000000000" pitchFamily="50" charset="-128"/>
                <a:ea typeface="BIZ UDPゴシック" panose="020B0400000000000000" pitchFamily="50" charset="-128"/>
                <a:cs typeface="Meiryo UI" pitchFamily="50" charset="-128"/>
              </a:rPr>
              <a:t>　・グループホーム　等</a:t>
            </a:r>
            <a:r>
              <a:rPr kumimoji="1" lang="ja-JP" altLang="en-US" sz="1500" b="1" i="0" u="none" strike="noStrike" kern="1200" cap="none" spc="0" normalizeH="0" baseline="0" noProof="0" dirty="0">
                <a:ln>
                  <a:noFill/>
                </a:ln>
                <a:solidFill>
                  <a:srgbClr val="009999"/>
                </a:solidFill>
                <a:effectLst/>
                <a:uLnTx/>
                <a:uFillTx/>
                <a:latin typeface="BIZ UDPゴシック" panose="020B0400000000000000" pitchFamily="50" charset="-128"/>
                <a:ea typeface="BIZ UDPゴシック" panose="020B0400000000000000" pitchFamily="50" charset="-128"/>
                <a:cs typeface="Meiryo UI" pitchFamily="50" charset="-128"/>
              </a:rPr>
              <a:t>　</a:t>
            </a:r>
            <a:endParaRPr kumimoji="1" lang="en-US" altLang="ja-JP" sz="1500" b="1" i="0" u="none" strike="noStrike" kern="1200" cap="none" spc="0" normalizeH="0" baseline="0" noProof="0" dirty="0">
              <a:ln>
                <a:noFill/>
              </a:ln>
              <a:solidFill>
                <a:srgbClr val="009999"/>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157704" name="正方形/長方形 10"/>
          <p:cNvSpPr>
            <a:spLocks noChangeArrowheads="1"/>
          </p:cNvSpPr>
          <p:nvPr/>
        </p:nvSpPr>
        <p:spPr bwMode="auto">
          <a:xfrm>
            <a:off x="3874109" y="3106417"/>
            <a:ext cx="1076325" cy="306387"/>
          </a:xfrm>
          <a:prstGeom prst="rect">
            <a:avLst/>
          </a:prstGeom>
          <a:solidFill>
            <a:schemeClr val="bg1"/>
          </a:solidFill>
          <a:ln>
            <a:noFill/>
          </a:ln>
          <a:extLst>
            <a:ext uri="{91240B29-F687-4F45-9708-019B960494DF}">
              <a14:hiddenLine xmlns:a14="http://schemas.microsoft.com/office/drawing/2010/main" w="19050" algn="ctr">
                <a:solidFill>
                  <a:srgbClr val="222268"/>
                </a:solidFill>
                <a:miter lim="800000"/>
                <a:headEnd/>
                <a:tailEnd/>
              </a14:hiddenLine>
            </a:ext>
          </a:extLst>
        </p:spPr>
        <p:txBody>
          <a:bodyPr lIns="72000" tIns="72000" bIns="7200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0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介  護</a:t>
            </a:r>
          </a:p>
        </p:txBody>
      </p:sp>
      <p:sp>
        <p:nvSpPr>
          <p:cNvPr id="157705" name="円/楕円 32"/>
          <p:cNvSpPr>
            <a:spLocks noChangeArrowheads="1"/>
          </p:cNvSpPr>
          <p:nvPr/>
        </p:nvSpPr>
        <p:spPr bwMode="auto">
          <a:xfrm>
            <a:off x="3068815" y="1950691"/>
            <a:ext cx="2620616" cy="685800"/>
          </a:xfrm>
          <a:prstGeom prst="ellipse">
            <a:avLst/>
          </a:prstGeom>
          <a:noFill/>
          <a:ln w="34925" algn="ctr">
            <a:solidFill>
              <a:schemeClr val="tx1">
                <a:lumMod val="50000"/>
                <a:lumOff val="50000"/>
              </a:schemeClr>
            </a:solidFill>
            <a:round/>
            <a:headEnd/>
            <a:tailEnd/>
          </a:ln>
        </p:spPr>
        <p:txBody>
          <a:bodyPr anchor="ctr"/>
          <a:lstStyle/>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2400" b="1" i="0" u="none" strike="noStrike" kern="1200" cap="none" spc="0" normalizeH="0" baseline="0" noProof="0" dirty="0">
                <a:ln>
                  <a:noFill/>
                </a:ln>
                <a:solidFill>
                  <a:srgbClr val="808080"/>
                </a:solidFill>
                <a:effectLst/>
                <a:uLnTx/>
                <a:uFillTx/>
                <a:latin typeface="BIZ UDPゴシック" panose="020B0400000000000000" pitchFamily="50" charset="-128"/>
                <a:ea typeface="BIZ UDPゴシック" panose="020B0400000000000000" pitchFamily="50" charset="-128"/>
                <a:cs typeface="Meiryo UI" pitchFamily="50" charset="-128"/>
              </a:rPr>
              <a:t>本人・家族</a:t>
            </a:r>
          </a:p>
        </p:txBody>
      </p:sp>
      <p:sp>
        <p:nvSpPr>
          <p:cNvPr id="157706" name="正方形/長方形 15"/>
          <p:cNvSpPr>
            <a:spLocks noChangeArrowheads="1"/>
          </p:cNvSpPr>
          <p:nvPr/>
        </p:nvSpPr>
        <p:spPr bwMode="auto">
          <a:xfrm>
            <a:off x="277041" y="6182404"/>
            <a:ext cx="8505067" cy="431800"/>
          </a:xfrm>
          <a:prstGeom prst="rect">
            <a:avLst/>
          </a:prstGeom>
          <a:solidFill>
            <a:srgbClr val="F8FBFC"/>
          </a:solidFill>
          <a:ln w="41275" algn="ctr">
            <a:solidFill>
              <a:schemeClr val="bg1">
                <a:lumMod val="65000"/>
              </a:schemeClr>
            </a:solidFill>
            <a:miter lim="800000"/>
            <a:headEnd/>
            <a:tailEnd/>
          </a:ln>
        </p:spPr>
        <p:txBody>
          <a:bodyPr anchor="ctr"/>
          <a:lstStyle/>
          <a:p>
            <a:pPr marL="0" marR="0" lvl="0" indent="0" algn="ctr" defTabSz="914400" rtl="0" eaLnBrk="1" fontAlgn="base" latinLnBrk="0" hangingPunct="1">
              <a:lnSpc>
                <a:spcPct val="1250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市町村は必要な介護サービスを確保するとともに、それぞれの分野の活動支援、推進を図る</a:t>
            </a:r>
          </a:p>
        </p:txBody>
      </p:sp>
      <p:sp>
        <p:nvSpPr>
          <p:cNvPr id="157707" name="フッター プレースホルダ 29"/>
          <p:cNvSpPr txBox="1">
            <a:spLocks noGrp="1"/>
          </p:cNvSpPr>
          <p:nvPr/>
        </p:nvSpPr>
        <p:spPr bwMode="auto">
          <a:xfrm>
            <a:off x="3053371" y="6279453"/>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400" b="0"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157709" name="AutoShape 14"/>
          <p:cNvSpPr>
            <a:spLocks noChangeArrowheads="1"/>
          </p:cNvSpPr>
          <p:nvPr/>
        </p:nvSpPr>
        <p:spPr bwMode="auto">
          <a:xfrm>
            <a:off x="1071203" y="5912620"/>
            <a:ext cx="831850" cy="261938"/>
          </a:xfrm>
          <a:prstGeom prst="triangle">
            <a:avLst>
              <a:gd name="adj" fmla="val 50000"/>
            </a:avLst>
          </a:prstGeom>
          <a:solidFill>
            <a:schemeClr val="bg1">
              <a:lumMod val="65000"/>
            </a:schemeClr>
          </a:soli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157710" name="AutoShape 15"/>
          <p:cNvSpPr>
            <a:spLocks noChangeArrowheads="1"/>
          </p:cNvSpPr>
          <p:nvPr/>
        </p:nvSpPr>
        <p:spPr bwMode="auto">
          <a:xfrm>
            <a:off x="3983646" y="5915795"/>
            <a:ext cx="831850" cy="261938"/>
          </a:xfrm>
          <a:prstGeom prst="triangle">
            <a:avLst>
              <a:gd name="adj" fmla="val 50000"/>
            </a:avLst>
          </a:prstGeom>
          <a:solidFill>
            <a:schemeClr val="bg1">
              <a:lumMod val="65000"/>
            </a:schemeClr>
          </a:soli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157711" name="AutoShape 16"/>
          <p:cNvSpPr>
            <a:spLocks noChangeArrowheads="1"/>
          </p:cNvSpPr>
          <p:nvPr/>
        </p:nvSpPr>
        <p:spPr bwMode="auto">
          <a:xfrm>
            <a:off x="7003071" y="5905351"/>
            <a:ext cx="831850" cy="261937"/>
          </a:xfrm>
          <a:prstGeom prst="triangle">
            <a:avLst>
              <a:gd name="adj" fmla="val 50000"/>
            </a:avLst>
          </a:prstGeom>
          <a:solidFill>
            <a:schemeClr val="bg1">
              <a:lumMod val="65000"/>
            </a:schemeClr>
          </a:soli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157712" name="AutoShape 17"/>
          <p:cNvSpPr>
            <a:spLocks noChangeArrowheads="1"/>
          </p:cNvSpPr>
          <p:nvPr/>
        </p:nvSpPr>
        <p:spPr bwMode="auto">
          <a:xfrm rot="2614643">
            <a:off x="2807020" y="2356841"/>
            <a:ext cx="495300" cy="514350"/>
          </a:xfrm>
          <a:prstGeom prst="triangle">
            <a:avLst>
              <a:gd name="adj" fmla="val 50000"/>
            </a:avLst>
          </a:prstGeom>
          <a:solidFill>
            <a:srgbClr val="00B0A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157713" name="AutoShape 18"/>
          <p:cNvSpPr>
            <a:spLocks noChangeArrowheads="1"/>
          </p:cNvSpPr>
          <p:nvPr/>
        </p:nvSpPr>
        <p:spPr bwMode="auto">
          <a:xfrm rot="-2678280">
            <a:off x="5456154" y="2356863"/>
            <a:ext cx="495300" cy="514350"/>
          </a:xfrm>
          <a:prstGeom prst="triangle">
            <a:avLst>
              <a:gd name="adj" fmla="val 50000"/>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157714" name="AutoShape 19"/>
          <p:cNvSpPr>
            <a:spLocks noChangeArrowheads="1"/>
          </p:cNvSpPr>
          <p:nvPr/>
        </p:nvSpPr>
        <p:spPr bwMode="auto">
          <a:xfrm>
            <a:off x="4139412" y="2574568"/>
            <a:ext cx="457356" cy="414519"/>
          </a:xfrm>
          <a:prstGeom prst="triangle">
            <a:avLst>
              <a:gd name="adj" fmla="val 50000"/>
            </a:avLst>
          </a:prstGeom>
          <a:solidFill>
            <a:srgbClr val="FF7C8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2" name="正方形/長方形 1">
            <a:extLst>
              <a:ext uri="{FF2B5EF4-FFF2-40B4-BE49-F238E27FC236}">
                <a16:creationId xmlns:a16="http://schemas.microsoft.com/office/drawing/2014/main" xmlns="" id="{D0B24693-A738-962E-35AF-CA37768B310D}"/>
              </a:ext>
            </a:extLst>
          </p:cNvPr>
          <p:cNvSpPr/>
          <p:nvPr/>
        </p:nvSpPr>
        <p:spPr>
          <a:xfrm>
            <a:off x="0" y="0"/>
            <a:ext cx="9144000" cy="953626"/>
          </a:xfrm>
          <a:prstGeom prst="rect">
            <a:avLst/>
          </a:prstGeom>
          <a:solidFill>
            <a:srgbClr val="6B5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8675" rtl="0" eaLnBrk="1" fontAlgn="base" latinLnBrk="0" hangingPunct="1">
              <a:lnSpc>
                <a:spcPts val="3600"/>
              </a:lnSpc>
              <a:spcBef>
                <a:spcPts val="0"/>
              </a:spcBef>
              <a:spcAft>
                <a:spcPct val="0"/>
              </a:spcAft>
              <a:buClrTx/>
              <a:buSzTx/>
              <a:buFontTx/>
              <a:buNone/>
              <a:tabLst/>
              <a:defRPr/>
            </a:pPr>
            <a:r>
              <a:rPr kumimoji="1" lang="ja-JP" altLang="en-US" sz="30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認知症の人への支援体制</a:t>
            </a:r>
          </a:p>
          <a:p>
            <a:pPr marL="0" marR="0" lvl="0" indent="0" algn="ctr" defTabSz="828675" rtl="0" eaLnBrk="1" fontAlgn="base" latinLnBrk="0" hangingPunct="1">
              <a:lnSpc>
                <a:spcPts val="3000"/>
              </a:lnSpc>
              <a:spcBef>
                <a:spcPts val="0"/>
              </a:spcBef>
              <a:spcAft>
                <a:spcPct val="0"/>
              </a:spcAft>
              <a:buClrTx/>
              <a:buSzTx/>
              <a:buFontTx/>
              <a:buNone/>
              <a:tabLst/>
              <a:defRPr/>
            </a:pPr>
            <a:r>
              <a:rPr kumimoji="1" lang="ja-JP" altLang="en-US" sz="24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   ～医療・介護・地域の連携～</a:t>
            </a:r>
            <a:r>
              <a:rPr kumimoji="1" lang="ja-JP" altLang="en-US" sz="30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 </a:t>
            </a:r>
          </a:p>
        </p:txBody>
      </p:sp>
      <p:sp>
        <p:nvSpPr>
          <p:cNvPr id="3" name="テキスト ボックス 2">
            <a:extLst>
              <a:ext uri="{FF2B5EF4-FFF2-40B4-BE49-F238E27FC236}">
                <a16:creationId xmlns:a16="http://schemas.microsoft.com/office/drawing/2014/main" xmlns="" id="{D5A69C66-544C-3BB0-E9F2-3874782A1260}"/>
              </a:ext>
            </a:extLst>
          </p:cNvPr>
          <p:cNvSpPr txBox="1"/>
          <p:nvPr/>
        </p:nvSpPr>
        <p:spPr>
          <a:xfrm>
            <a:off x="-1" y="953985"/>
            <a:ext cx="1340428" cy="307777"/>
          </a:xfrm>
          <a:prstGeom prst="rect">
            <a:avLst/>
          </a:prstGeom>
          <a:noFill/>
        </p:spPr>
        <p:txBody>
          <a:bodyPr wrap="square" rtlCol="0" anchor="ctr" anchorCtr="0">
            <a:noAutofit/>
          </a:bodyPr>
          <a:lstStyle/>
          <a:p>
            <a:r>
              <a:rPr kumimoji="1" lang="en-US" altLang="ja-JP" sz="1400" dirty="0">
                <a:latin typeface="Yu Gothic UI Semibold" panose="020B0700000000000000" pitchFamily="50" charset="-128"/>
                <a:ea typeface="Yu Gothic UI Semibold" panose="020B0700000000000000" pitchFamily="50" charset="-128"/>
              </a:rPr>
              <a:t>【</a:t>
            </a:r>
            <a:r>
              <a:rPr kumimoji="1" lang="ja-JP" altLang="en-US" sz="1400" dirty="0">
                <a:latin typeface="Yu Gothic UI Semibold" panose="020B0700000000000000" pitchFamily="50" charset="-128"/>
                <a:ea typeface="Yu Gothic UI Semibold" panose="020B0700000000000000" pitchFamily="50" charset="-128"/>
              </a:rPr>
              <a:t>知識 </a:t>
            </a:r>
            <a:r>
              <a:rPr lang="en-US" altLang="ja-JP" sz="1400" b="1" dirty="0">
                <a:latin typeface="Century Gothic" panose="020B0502020202020204" pitchFamily="34" charset="0"/>
                <a:ea typeface="Yu Gothic UI Semibold" panose="020B0700000000000000" pitchFamily="50" charset="-128"/>
              </a:rPr>
              <a:t>-99</a:t>
            </a:r>
            <a:r>
              <a:rPr lang="en-US" altLang="ja-JP" sz="1400" dirty="0">
                <a:latin typeface="Yu Gothic UI Semibold" panose="020B0700000000000000" pitchFamily="50" charset="-128"/>
                <a:ea typeface="Yu Gothic UI Semibold" panose="020B0700000000000000" pitchFamily="50" charset="-128"/>
              </a:rPr>
              <a:t>】</a:t>
            </a:r>
            <a:endParaRPr kumimoji="1" lang="ja-JP" altLang="en-US" sz="1400" dirty="0">
              <a:latin typeface="Yu Gothic UI Semibold" panose="020B0700000000000000" pitchFamily="50" charset="-128"/>
              <a:ea typeface="Yu Gothic UI Semibold" panose="020B0700000000000000" pitchFamily="50" charset="-128"/>
            </a:endParaRPr>
          </a:p>
        </p:txBody>
      </p:sp>
    </p:spTree>
    <p:extLst>
      <p:ext uri="{BB962C8B-B14F-4D97-AF65-F5344CB8AC3E}">
        <p14:creationId xmlns:p14="http://schemas.microsoft.com/office/powerpoint/2010/main" val="1134372065"/>
      </p:ext>
    </p:extLst>
  </p:cSld>
  <p:clrMapOvr>
    <a:masterClrMapping/>
  </p:clrMapOvr>
  <p:transition/>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グループ化 16"/>
          <p:cNvGrpSpPr/>
          <p:nvPr/>
        </p:nvGrpSpPr>
        <p:grpSpPr>
          <a:xfrm>
            <a:off x="4125318" y="2279348"/>
            <a:ext cx="487291" cy="1099050"/>
            <a:chOff x="5726649" y="2437966"/>
            <a:chExt cx="228600" cy="497010"/>
          </a:xfrm>
          <a:noFill/>
        </p:grpSpPr>
        <p:sp>
          <p:nvSpPr>
            <p:cNvPr id="19" name="円/楕円 18"/>
            <p:cNvSpPr/>
            <p:nvPr/>
          </p:nvSpPr>
          <p:spPr bwMode="auto">
            <a:xfrm>
              <a:off x="5743575" y="2437966"/>
              <a:ext cx="200025" cy="195897"/>
            </a:xfrm>
            <a:prstGeom prst="ellipse">
              <a:avLst/>
            </a:prstGeom>
            <a:grpFill/>
            <a:ln w="38100" cap="flat" cmpd="sng" algn="ctr">
              <a:solidFill>
                <a:srgbClr val="77994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cs typeface="+mn-cs"/>
              </a:endParaRPr>
            </a:p>
          </p:txBody>
        </p:sp>
        <p:sp>
          <p:nvSpPr>
            <p:cNvPr id="20" name="円弧 19"/>
            <p:cNvSpPr/>
            <p:nvPr/>
          </p:nvSpPr>
          <p:spPr bwMode="auto">
            <a:xfrm>
              <a:off x="5726649" y="2633863"/>
              <a:ext cx="228600" cy="301113"/>
            </a:xfrm>
            <a:prstGeom prst="arc">
              <a:avLst>
                <a:gd name="adj1" fmla="val 10715292"/>
                <a:gd name="adj2" fmla="val 0"/>
              </a:avLst>
            </a:prstGeom>
            <a:grpFill/>
            <a:ln w="41275" cap="flat" cmpd="sng" algn="ctr">
              <a:solidFill>
                <a:srgbClr val="77994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cs typeface="+mn-cs"/>
              </a:endParaRPr>
            </a:p>
          </p:txBody>
        </p:sp>
      </p:grpSp>
      <p:grpSp>
        <p:nvGrpSpPr>
          <p:cNvPr id="21" name="グループ化 20"/>
          <p:cNvGrpSpPr/>
          <p:nvPr/>
        </p:nvGrpSpPr>
        <p:grpSpPr>
          <a:xfrm>
            <a:off x="4855212" y="2572995"/>
            <a:ext cx="328160" cy="699742"/>
            <a:chOff x="5726649" y="2437966"/>
            <a:chExt cx="228600" cy="497010"/>
          </a:xfrm>
          <a:solidFill>
            <a:srgbClr val="FF4F25"/>
          </a:solidFill>
        </p:grpSpPr>
        <p:sp>
          <p:nvSpPr>
            <p:cNvPr id="22" name="円/楕円 21"/>
            <p:cNvSpPr/>
            <p:nvPr/>
          </p:nvSpPr>
          <p:spPr bwMode="auto">
            <a:xfrm>
              <a:off x="5743575" y="2437966"/>
              <a:ext cx="200025" cy="195897"/>
            </a:xfrm>
            <a:prstGeom prst="ellipse">
              <a:avLst/>
            </a:prstGeom>
            <a:grpFill/>
            <a:ln w="38100" cap="flat" cmpd="sng" algn="ctr">
              <a:solidFill>
                <a:srgbClr val="FF4F25"/>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cs typeface="+mn-cs"/>
              </a:endParaRPr>
            </a:p>
          </p:txBody>
        </p:sp>
        <p:sp>
          <p:nvSpPr>
            <p:cNvPr id="23" name="円弧 22"/>
            <p:cNvSpPr/>
            <p:nvPr/>
          </p:nvSpPr>
          <p:spPr bwMode="auto">
            <a:xfrm>
              <a:off x="5726649" y="2633863"/>
              <a:ext cx="228600" cy="301113"/>
            </a:xfrm>
            <a:prstGeom prst="arc">
              <a:avLst>
                <a:gd name="adj1" fmla="val 10715292"/>
                <a:gd name="adj2" fmla="val 0"/>
              </a:avLst>
            </a:prstGeom>
            <a:grpFill/>
            <a:ln w="41275" cap="flat" cmpd="sng" algn="ctr">
              <a:solidFill>
                <a:srgbClr val="FF4F25"/>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cs typeface="+mn-cs"/>
              </a:endParaRPr>
            </a:p>
          </p:txBody>
        </p:sp>
      </p:grpSp>
      <p:grpSp>
        <p:nvGrpSpPr>
          <p:cNvPr id="27" name="グループ化 26"/>
          <p:cNvGrpSpPr/>
          <p:nvPr/>
        </p:nvGrpSpPr>
        <p:grpSpPr>
          <a:xfrm>
            <a:off x="5291487" y="2684335"/>
            <a:ext cx="328160" cy="699742"/>
            <a:chOff x="5726649" y="2437966"/>
            <a:chExt cx="228600" cy="497010"/>
          </a:xfrm>
          <a:solidFill>
            <a:srgbClr val="FF4F25"/>
          </a:solidFill>
        </p:grpSpPr>
        <p:sp>
          <p:nvSpPr>
            <p:cNvPr id="28" name="円/楕円 27"/>
            <p:cNvSpPr/>
            <p:nvPr/>
          </p:nvSpPr>
          <p:spPr bwMode="auto">
            <a:xfrm>
              <a:off x="5743575" y="2437966"/>
              <a:ext cx="200025" cy="195897"/>
            </a:xfrm>
            <a:prstGeom prst="ellipse">
              <a:avLst/>
            </a:prstGeom>
            <a:grpFill/>
            <a:ln w="38100" cap="flat" cmpd="sng" algn="ctr">
              <a:solidFill>
                <a:srgbClr val="FF4F25"/>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cs typeface="+mn-cs"/>
              </a:endParaRPr>
            </a:p>
          </p:txBody>
        </p:sp>
        <p:sp>
          <p:nvSpPr>
            <p:cNvPr id="29" name="円弧 28"/>
            <p:cNvSpPr/>
            <p:nvPr/>
          </p:nvSpPr>
          <p:spPr bwMode="auto">
            <a:xfrm>
              <a:off x="5726649" y="2633863"/>
              <a:ext cx="228600" cy="301113"/>
            </a:xfrm>
            <a:prstGeom prst="arc">
              <a:avLst>
                <a:gd name="adj1" fmla="val 10715292"/>
                <a:gd name="adj2" fmla="val 0"/>
              </a:avLst>
            </a:prstGeom>
            <a:grpFill/>
            <a:ln w="41275" cap="flat" cmpd="sng" algn="ctr">
              <a:solidFill>
                <a:srgbClr val="FF4F25"/>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cs typeface="+mn-cs"/>
              </a:endParaRPr>
            </a:p>
          </p:txBody>
        </p:sp>
      </p:grpSp>
      <p:sp>
        <p:nvSpPr>
          <p:cNvPr id="2" name="角丸四角形 1"/>
          <p:cNvSpPr/>
          <p:nvPr/>
        </p:nvSpPr>
        <p:spPr bwMode="auto">
          <a:xfrm>
            <a:off x="3469922" y="2156787"/>
            <a:ext cx="2416885" cy="1402944"/>
          </a:xfrm>
          <a:prstGeom prst="roundRect">
            <a:avLst>
              <a:gd name="adj" fmla="val 50000"/>
            </a:avLst>
          </a:prstGeom>
          <a:noFill/>
          <a:ln w="44450" cap="flat" cmpd="sng" algn="ctr">
            <a:solidFill>
              <a:srgbClr val="FF4F25"/>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ＭＳ Ｐゴシック" pitchFamily="50" charset="-128"/>
              <a:cs typeface="+mn-cs"/>
            </a:endParaRPr>
          </a:p>
        </p:txBody>
      </p:sp>
      <p:sp>
        <p:nvSpPr>
          <p:cNvPr id="30" name="テキスト ボックス 29"/>
          <p:cNvSpPr txBox="1"/>
          <p:nvPr/>
        </p:nvSpPr>
        <p:spPr>
          <a:xfrm flipH="1">
            <a:off x="3901010" y="3042740"/>
            <a:ext cx="899669" cy="525343"/>
          </a:xfrm>
          <a:prstGeom prst="rect">
            <a:avLst/>
          </a:prstGeom>
          <a:noFill/>
        </p:spPr>
        <p:txBody>
          <a:bodyPr wrap="square" rtlCol="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認知症</a:t>
            </a:r>
            <a:endParaRPr kumimoji="1" lang="en-US" altLang="ja-JP"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の人</a:t>
            </a:r>
            <a:endParaRPr kumimoji="1" lang="ja-JP" altLang="en-US" sz="11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32" name="テキスト ボックス 31"/>
          <p:cNvSpPr txBox="1"/>
          <p:nvPr/>
        </p:nvSpPr>
        <p:spPr>
          <a:xfrm flipH="1">
            <a:off x="4951317" y="3149905"/>
            <a:ext cx="579375" cy="307777"/>
          </a:xfrm>
          <a:prstGeom prst="rect">
            <a:avLst/>
          </a:prstGeom>
          <a:noFill/>
        </p:spPr>
        <p:txBody>
          <a:bodyPr wrap="square" rtlCol="0">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家族</a:t>
            </a:r>
            <a:endParaRPr kumimoji="1" lang="ja-JP" altLang="en-US" sz="11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3" name="円/楕円 2"/>
          <p:cNvSpPr/>
          <p:nvPr/>
        </p:nvSpPr>
        <p:spPr bwMode="auto">
          <a:xfrm>
            <a:off x="3297125" y="1552833"/>
            <a:ext cx="2767263" cy="2610853"/>
          </a:xfrm>
          <a:prstGeom prst="ellipse">
            <a:avLst/>
          </a:prstGeom>
          <a:noFill/>
          <a:ln w="22225" cap="flat" cmpd="sng" algn="ctr">
            <a:solidFill>
              <a:schemeClr val="accent1">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ＭＳ Ｐゴシック" pitchFamily="50" charset="-128"/>
              <a:cs typeface="+mn-cs"/>
            </a:endParaRPr>
          </a:p>
        </p:txBody>
      </p:sp>
      <p:sp>
        <p:nvSpPr>
          <p:cNvPr id="33" name="テキスト ボックス 32"/>
          <p:cNvSpPr txBox="1"/>
          <p:nvPr/>
        </p:nvSpPr>
        <p:spPr>
          <a:xfrm flipH="1">
            <a:off x="4205641" y="1404430"/>
            <a:ext cx="916902" cy="269039"/>
          </a:xfrm>
          <a:prstGeom prst="rect">
            <a:avLst/>
          </a:prstGeom>
          <a:noFill/>
        </p:spPr>
        <p:txBody>
          <a:bodyPr wrap="square" rtlCol="0">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近隣地域</a:t>
            </a:r>
          </a:p>
        </p:txBody>
      </p:sp>
      <p:sp>
        <p:nvSpPr>
          <p:cNvPr id="4" name="角丸四角形 3"/>
          <p:cNvSpPr/>
          <p:nvPr/>
        </p:nvSpPr>
        <p:spPr bwMode="auto">
          <a:xfrm>
            <a:off x="3650276" y="1714369"/>
            <a:ext cx="1668732" cy="312580"/>
          </a:xfrm>
          <a:prstGeom prst="roundRect">
            <a:avLst>
              <a:gd name="adj" fmla="val 50000"/>
            </a:avLst>
          </a:prstGeom>
          <a:solidFill>
            <a:srgbClr val="FF5757"/>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ts val="1560"/>
              </a:lnSpc>
              <a:spcBef>
                <a:spcPct val="0"/>
              </a:spcBef>
              <a:spcAft>
                <a:spcPct val="0"/>
              </a:spcAft>
              <a:buClrTx/>
              <a:buSzTx/>
              <a:buFontTx/>
              <a:buNone/>
              <a:tabLst/>
              <a:defRPr/>
            </a:pPr>
            <a:r>
              <a:rPr kumimoji="1" lang="ja-JP" altLang="en-US" sz="13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認知症サポーター</a:t>
            </a:r>
          </a:p>
        </p:txBody>
      </p:sp>
      <p:sp>
        <p:nvSpPr>
          <p:cNvPr id="5" name="角丸四角形 4"/>
          <p:cNvSpPr/>
          <p:nvPr/>
        </p:nvSpPr>
        <p:spPr bwMode="auto">
          <a:xfrm>
            <a:off x="6273426" y="1076013"/>
            <a:ext cx="2766223" cy="1740209"/>
          </a:xfrm>
          <a:prstGeom prst="roundRect">
            <a:avLst>
              <a:gd name="adj" fmla="val 7439"/>
            </a:avLst>
          </a:prstGeom>
          <a:solidFill>
            <a:srgbClr val="EBCDCD"/>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ＭＳ Ｐゴシック" pitchFamily="50" charset="-128"/>
              <a:cs typeface="+mn-cs"/>
            </a:endParaRPr>
          </a:p>
        </p:txBody>
      </p:sp>
      <p:sp>
        <p:nvSpPr>
          <p:cNvPr id="36" name="テキスト ボックス 35"/>
          <p:cNvSpPr txBox="1"/>
          <p:nvPr/>
        </p:nvSpPr>
        <p:spPr>
          <a:xfrm flipH="1">
            <a:off x="6484125" y="1192012"/>
            <a:ext cx="2528911" cy="921245"/>
          </a:xfrm>
          <a:prstGeom prst="rect">
            <a:avLst/>
          </a:prstGeom>
          <a:noFill/>
        </p:spPr>
        <p:txBody>
          <a:bodyPr wrap="square" rtlCol="0">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かかりつけ医、歯科医師、</a:t>
            </a:r>
            <a:endPar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薬剤師、看護師等</a:t>
            </a:r>
            <a:endPar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37" name="角丸四角形 36"/>
          <p:cNvSpPr/>
          <p:nvPr/>
        </p:nvSpPr>
        <p:spPr bwMode="auto">
          <a:xfrm>
            <a:off x="6856604" y="3246448"/>
            <a:ext cx="2183044" cy="1180541"/>
          </a:xfrm>
          <a:prstGeom prst="roundRect">
            <a:avLst>
              <a:gd name="adj" fmla="val 14652"/>
            </a:avLst>
          </a:prstGeom>
          <a:solidFill>
            <a:srgbClr val="D28E8E"/>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ＭＳ Ｐゴシック" pitchFamily="50" charset="-128"/>
              <a:cs typeface="+mn-cs"/>
            </a:endParaRPr>
          </a:p>
        </p:txBody>
      </p:sp>
      <p:sp>
        <p:nvSpPr>
          <p:cNvPr id="38" name="テキスト ボックス 37"/>
          <p:cNvSpPr txBox="1"/>
          <p:nvPr/>
        </p:nvSpPr>
        <p:spPr>
          <a:xfrm flipH="1">
            <a:off x="7039493" y="3265210"/>
            <a:ext cx="1807016" cy="389969"/>
          </a:xfrm>
          <a:prstGeom prst="rect">
            <a:avLst/>
          </a:prstGeom>
          <a:noFill/>
        </p:spPr>
        <p:txBody>
          <a:bodyPr wrap="square" rtlCol="0">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認知症サポート医</a:t>
            </a:r>
            <a:endParaRPr kumimoji="1" lang="en-US" altLang="ja-JP" sz="16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39" name="角丸四角形 38"/>
          <p:cNvSpPr/>
          <p:nvPr/>
        </p:nvSpPr>
        <p:spPr bwMode="auto">
          <a:xfrm>
            <a:off x="5629910" y="4843264"/>
            <a:ext cx="3409739" cy="1681224"/>
          </a:xfrm>
          <a:prstGeom prst="roundRect">
            <a:avLst>
              <a:gd name="adj" fmla="val 12502"/>
            </a:avLst>
          </a:prstGeom>
          <a:solidFill>
            <a:srgbClr val="B0DADA"/>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ＭＳ Ｐゴシック" pitchFamily="50" charset="-128"/>
              <a:cs typeface="+mn-cs"/>
            </a:endParaRPr>
          </a:p>
        </p:txBody>
      </p:sp>
      <p:sp>
        <p:nvSpPr>
          <p:cNvPr id="40" name="テキスト ボックス 39"/>
          <p:cNvSpPr txBox="1"/>
          <p:nvPr/>
        </p:nvSpPr>
        <p:spPr>
          <a:xfrm flipH="1">
            <a:off x="6118710" y="4949195"/>
            <a:ext cx="2528911" cy="805170"/>
          </a:xfrm>
          <a:prstGeom prst="rect">
            <a:avLst/>
          </a:prstGeom>
          <a:noFill/>
        </p:spPr>
        <p:txBody>
          <a:bodyPr wrap="square" rtlCol="0">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認知症疾患医療センター</a:t>
            </a:r>
            <a:endPar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cxnSp>
        <p:nvCxnSpPr>
          <p:cNvPr id="172032" name="直線矢印コネクタ 172031"/>
          <p:cNvCxnSpPr/>
          <p:nvPr/>
        </p:nvCxnSpPr>
        <p:spPr bwMode="auto">
          <a:xfrm>
            <a:off x="8075098" y="2816223"/>
            <a:ext cx="2790" cy="452118"/>
          </a:xfrm>
          <a:prstGeom prst="straightConnector1">
            <a:avLst/>
          </a:prstGeom>
          <a:solidFill>
            <a:srgbClr val="FFFF99"/>
          </a:solidFill>
          <a:ln w="50800" cap="flat" cmpd="sng" algn="ctr">
            <a:solidFill>
              <a:schemeClr val="tx2">
                <a:lumMod val="50000"/>
                <a:lumOff val="50000"/>
              </a:schemeClr>
            </a:solidFill>
            <a:prstDash val="solid"/>
            <a:round/>
            <a:headEnd type="none" w="med" len="med"/>
            <a:tailEnd type="arrow" w="med" len="sm"/>
          </a:ln>
          <a:effectLst/>
        </p:spPr>
      </p:cxnSp>
      <p:cxnSp>
        <p:nvCxnSpPr>
          <p:cNvPr id="43" name="直線矢印コネクタ 42"/>
          <p:cNvCxnSpPr/>
          <p:nvPr/>
        </p:nvCxnSpPr>
        <p:spPr bwMode="auto">
          <a:xfrm flipH="1" flipV="1">
            <a:off x="7806612" y="2795620"/>
            <a:ext cx="0" cy="463469"/>
          </a:xfrm>
          <a:prstGeom prst="straightConnector1">
            <a:avLst/>
          </a:prstGeom>
          <a:solidFill>
            <a:srgbClr val="FFFF99"/>
          </a:solidFill>
          <a:ln w="50800" cap="flat" cmpd="sng" algn="ctr">
            <a:solidFill>
              <a:schemeClr val="tx2">
                <a:lumMod val="50000"/>
                <a:lumOff val="50000"/>
              </a:schemeClr>
            </a:solidFill>
            <a:prstDash val="solid"/>
            <a:round/>
            <a:headEnd type="none" w="med" len="med"/>
            <a:tailEnd type="arrow" w="med" len="sm"/>
          </a:ln>
          <a:effectLst/>
        </p:spPr>
      </p:cxnSp>
      <p:cxnSp>
        <p:nvCxnSpPr>
          <p:cNvPr id="46" name="直線矢印コネクタ 45"/>
          <p:cNvCxnSpPr/>
          <p:nvPr/>
        </p:nvCxnSpPr>
        <p:spPr bwMode="auto">
          <a:xfrm>
            <a:off x="3086978" y="5541736"/>
            <a:ext cx="2556850" cy="0"/>
          </a:xfrm>
          <a:prstGeom prst="straightConnector1">
            <a:avLst/>
          </a:prstGeom>
          <a:solidFill>
            <a:srgbClr val="FFFF99"/>
          </a:solidFill>
          <a:ln w="50800" cap="flat" cmpd="sng" algn="ctr">
            <a:solidFill>
              <a:schemeClr val="tx1">
                <a:lumMod val="50000"/>
                <a:lumOff val="50000"/>
              </a:schemeClr>
            </a:solidFill>
            <a:prstDash val="solid"/>
            <a:round/>
            <a:headEnd type="none" w="med" len="med"/>
            <a:tailEnd type="arrow" w="med" len="sm"/>
          </a:ln>
          <a:effectLst/>
        </p:spPr>
      </p:cxnSp>
      <p:cxnSp>
        <p:nvCxnSpPr>
          <p:cNvPr id="48" name="直線矢印コネクタ 47"/>
          <p:cNvCxnSpPr/>
          <p:nvPr/>
        </p:nvCxnSpPr>
        <p:spPr bwMode="auto">
          <a:xfrm>
            <a:off x="6682400" y="2809267"/>
            <a:ext cx="0" cy="2054197"/>
          </a:xfrm>
          <a:prstGeom prst="straightConnector1">
            <a:avLst/>
          </a:prstGeom>
          <a:solidFill>
            <a:srgbClr val="FFFF99"/>
          </a:solidFill>
          <a:ln w="50800" cap="flat" cmpd="sng" algn="ctr">
            <a:solidFill>
              <a:schemeClr val="tx1">
                <a:lumMod val="50000"/>
                <a:lumOff val="50000"/>
              </a:schemeClr>
            </a:solidFill>
            <a:prstDash val="solid"/>
            <a:round/>
            <a:headEnd type="none" w="med" len="med"/>
            <a:tailEnd type="arrow" w="med" len="sm"/>
          </a:ln>
          <a:effectLst/>
        </p:spPr>
      </p:cxnSp>
      <p:sp>
        <p:nvSpPr>
          <p:cNvPr id="51" name="角丸四角形 50"/>
          <p:cNvSpPr/>
          <p:nvPr/>
        </p:nvSpPr>
        <p:spPr bwMode="auto">
          <a:xfrm>
            <a:off x="178855" y="1080326"/>
            <a:ext cx="2876875" cy="5444161"/>
          </a:xfrm>
          <a:prstGeom prst="roundRect">
            <a:avLst>
              <a:gd name="adj" fmla="val 7088"/>
            </a:avLst>
          </a:prstGeom>
          <a:solidFill>
            <a:schemeClr val="bg1">
              <a:lumMod val="85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ＭＳ Ｐゴシック" pitchFamily="50" charset="-128"/>
              <a:cs typeface="+mn-cs"/>
            </a:endParaRPr>
          </a:p>
        </p:txBody>
      </p:sp>
      <p:sp>
        <p:nvSpPr>
          <p:cNvPr id="52" name="テキスト ボックス 51"/>
          <p:cNvSpPr txBox="1"/>
          <p:nvPr/>
        </p:nvSpPr>
        <p:spPr>
          <a:xfrm flipH="1">
            <a:off x="1067154" y="6210287"/>
            <a:ext cx="1100276" cy="307777"/>
          </a:xfrm>
          <a:prstGeom prst="rect">
            <a:avLst/>
          </a:prstGeom>
          <a:noFill/>
        </p:spPr>
        <p:txBody>
          <a:bodyPr wrap="square" rtlCol="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市町村</a:t>
            </a:r>
            <a:endParaRPr kumimoji="1" lang="ja-JP" altLang="en-US" sz="11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53" name="角丸四角形 52"/>
          <p:cNvSpPr/>
          <p:nvPr/>
        </p:nvSpPr>
        <p:spPr bwMode="auto">
          <a:xfrm>
            <a:off x="311925" y="1179195"/>
            <a:ext cx="2585191" cy="977582"/>
          </a:xfrm>
          <a:prstGeom prst="roundRect">
            <a:avLst>
              <a:gd name="adj" fmla="val 15784"/>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ＭＳ Ｐゴシック" pitchFamily="50" charset="-128"/>
              <a:cs typeface="+mn-cs"/>
            </a:endParaRPr>
          </a:p>
        </p:txBody>
      </p:sp>
      <p:sp>
        <p:nvSpPr>
          <p:cNvPr id="54" name="テキスト ボックス 53"/>
          <p:cNvSpPr txBox="1"/>
          <p:nvPr/>
        </p:nvSpPr>
        <p:spPr>
          <a:xfrm flipH="1">
            <a:off x="484676" y="1223974"/>
            <a:ext cx="2216880" cy="411842"/>
          </a:xfrm>
          <a:prstGeom prst="rect">
            <a:avLst/>
          </a:prstGeom>
          <a:noFill/>
        </p:spPr>
        <p:txBody>
          <a:bodyPr wrap="square" rtlCol="0">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地域包括支援センター</a:t>
            </a:r>
            <a:endPar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55" name="角丸四角形 54"/>
          <p:cNvSpPr/>
          <p:nvPr/>
        </p:nvSpPr>
        <p:spPr bwMode="auto">
          <a:xfrm>
            <a:off x="307958" y="2607329"/>
            <a:ext cx="2584356" cy="3566567"/>
          </a:xfrm>
          <a:prstGeom prst="roundRect">
            <a:avLst>
              <a:gd name="adj" fmla="val 8320"/>
            </a:avLst>
          </a:prstGeom>
          <a:noFill/>
          <a:ln w="41275" cap="flat" cmpd="sng" algn="ctr">
            <a:solidFill>
              <a:srgbClr val="77994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ＭＳ Ｐゴシック" pitchFamily="50" charset="-128"/>
              <a:cs typeface="+mn-cs"/>
            </a:endParaRPr>
          </a:p>
        </p:txBody>
      </p:sp>
      <p:sp>
        <p:nvSpPr>
          <p:cNvPr id="56" name="角丸四角形 55"/>
          <p:cNvSpPr/>
          <p:nvPr/>
        </p:nvSpPr>
        <p:spPr bwMode="auto">
          <a:xfrm>
            <a:off x="432555" y="2739648"/>
            <a:ext cx="2371110" cy="882162"/>
          </a:xfrm>
          <a:prstGeom prst="roundRect">
            <a:avLst>
              <a:gd name="adj" fmla="val 17655"/>
            </a:avLst>
          </a:prstGeom>
          <a:solidFill>
            <a:srgbClr val="B8CC94"/>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ＭＳ Ｐゴシック" pitchFamily="50" charset="-128"/>
              <a:cs typeface="+mn-cs"/>
            </a:endParaRPr>
          </a:p>
        </p:txBody>
      </p:sp>
      <p:sp>
        <p:nvSpPr>
          <p:cNvPr id="57" name="テキスト ボックス 56"/>
          <p:cNvSpPr txBox="1"/>
          <p:nvPr/>
        </p:nvSpPr>
        <p:spPr>
          <a:xfrm flipH="1">
            <a:off x="624634" y="2741308"/>
            <a:ext cx="2005732" cy="647353"/>
          </a:xfrm>
          <a:prstGeom prst="rect">
            <a:avLst/>
          </a:prstGeom>
          <a:noFill/>
        </p:spPr>
        <p:txBody>
          <a:bodyPr wrap="square" rtlCol="0">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認知症地域支援推進員</a:t>
            </a:r>
            <a:endParaRPr kumimoji="1" lang="en-US" altLang="ja-JP"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58" name="角丸四角形 57"/>
          <p:cNvSpPr/>
          <p:nvPr/>
        </p:nvSpPr>
        <p:spPr bwMode="auto">
          <a:xfrm>
            <a:off x="451337" y="3918177"/>
            <a:ext cx="2352327" cy="2114131"/>
          </a:xfrm>
          <a:prstGeom prst="roundRect">
            <a:avLst>
              <a:gd name="adj" fmla="val 6822"/>
            </a:avLst>
          </a:prstGeom>
          <a:solidFill>
            <a:srgbClr val="B8CC94"/>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ＭＳ Ｐゴシック" pitchFamily="50" charset="-128"/>
              <a:cs typeface="+mn-cs"/>
            </a:endParaRPr>
          </a:p>
        </p:txBody>
      </p:sp>
      <p:sp>
        <p:nvSpPr>
          <p:cNvPr id="59" name="テキスト ボックス 58"/>
          <p:cNvSpPr txBox="1"/>
          <p:nvPr/>
        </p:nvSpPr>
        <p:spPr>
          <a:xfrm flipH="1">
            <a:off x="448553" y="4025340"/>
            <a:ext cx="2371110" cy="647353"/>
          </a:xfrm>
          <a:prstGeom prst="rect">
            <a:avLst/>
          </a:prstGeom>
          <a:noFill/>
        </p:spPr>
        <p:txBody>
          <a:bodyPr wrap="square" rtlCol="0">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認知症初期集中支援チーム</a:t>
            </a:r>
            <a:endParaRPr kumimoji="1" lang="en-US" altLang="ja-JP"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60" name="角丸四角形 59"/>
          <p:cNvSpPr/>
          <p:nvPr/>
        </p:nvSpPr>
        <p:spPr bwMode="auto">
          <a:xfrm>
            <a:off x="685997" y="4949195"/>
            <a:ext cx="1911338" cy="469709"/>
          </a:xfrm>
          <a:prstGeom prst="roundRect">
            <a:avLst>
              <a:gd name="adj" fmla="val 50000"/>
            </a:avLst>
          </a:prstGeom>
          <a:solidFill>
            <a:srgbClr val="D28E8E"/>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ＭＳ Ｐゴシック" pitchFamily="50" charset="-128"/>
              <a:cs typeface="+mn-cs"/>
            </a:endParaRPr>
          </a:p>
        </p:txBody>
      </p:sp>
      <p:sp>
        <p:nvSpPr>
          <p:cNvPr id="61" name="テキスト ボックス 60"/>
          <p:cNvSpPr txBox="1"/>
          <p:nvPr/>
        </p:nvSpPr>
        <p:spPr>
          <a:xfrm flipH="1">
            <a:off x="713797" y="4916225"/>
            <a:ext cx="1807016" cy="502679"/>
          </a:xfrm>
          <a:prstGeom prst="rect">
            <a:avLst/>
          </a:prstGeom>
          <a:noFill/>
        </p:spPr>
        <p:txBody>
          <a:bodyPr wrap="square" rtlCol="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認知症サポート医</a:t>
            </a:r>
            <a:endParaRPr kumimoji="1" lang="en-US" altLang="ja-JP" sz="1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である専門医</a:t>
            </a:r>
            <a:endParaRPr kumimoji="1" lang="en-US" altLang="ja-JP" sz="1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62" name="角丸四角形 61"/>
          <p:cNvSpPr/>
          <p:nvPr/>
        </p:nvSpPr>
        <p:spPr bwMode="auto">
          <a:xfrm>
            <a:off x="685997" y="5489976"/>
            <a:ext cx="1911338" cy="446244"/>
          </a:xfrm>
          <a:prstGeom prst="roundRect">
            <a:avLst>
              <a:gd name="adj" fmla="val 50000"/>
            </a:avLst>
          </a:prstGeom>
          <a:solidFill>
            <a:srgbClr val="D28E8E"/>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ＭＳ Ｐゴシック" pitchFamily="50" charset="-128"/>
              <a:cs typeface="+mn-cs"/>
            </a:endParaRPr>
          </a:p>
        </p:txBody>
      </p:sp>
      <p:sp>
        <p:nvSpPr>
          <p:cNvPr id="63" name="テキスト ボックス 62"/>
          <p:cNvSpPr txBox="1"/>
          <p:nvPr/>
        </p:nvSpPr>
        <p:spPr>
          <a:xfrm flipH="1">
            <a:off x="730243" y="5453585"/>
            <a:ext cx="1807016" cy="502679"/>
          </a:xfrm>
          <a:prstGeom prst="rect">
            <a:avLst/>
          </a:prstGeom>
          <a:noFill/>
        </p:spPr>
        <p:txBody>
          <a:bodyPr wrap="square" rtlCol="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チーム員</a:t>
            </a:r>
            <a:endParaRPr kumimoji="1" lang="en-US" altLang="ja-JP" sz="1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医療系＋介護系職員</a:t>
            </a:r>
            <a:endParaRPr kumimoji="1" lang="en-US" altLang="ja-JP" sz="1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ja-JP" sz="1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64" name="テキスト ボックス 63"/>
          <p:cNvSpPr txBox="1"/>
          <p:nvPr/>
        </p:nvSpPr>
        <p:spPr>
          <a:xfrm flipH="1">
            <a:off x="834813" y="3075008"/>
            <a:ext cx="1681064" cy="521066"/>
          </a:xfrm>
          <a:prstGeom prst="rect">
            <a:avLst/>
          </a:prstGeom>
          <a:noFill/>
        </p:spPr>
        <p:txBody>
          <a:bodyPr wrap="square" rtlCol="0">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地域の実態に応じた認知症施策の推進</a:t>
            </a:r>
            <a:endParaRPr kumimoji="1" lang="en-US" altLang="ja-JP" sz="1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65" name="テキスト ボックス 64"/>
          <p:cNvSpPr txBox="1"/>
          <p:nvPr/>
        </p:nvSpPr>
        <p:spPr>
          <a:xfrm flipH="1">
            <a:off x="833054" y="4395247"/>
            <a:ext cx="1681064" cy="570226"/>
          </a:xfrm>
          <a:prstGeom prst="rect">
            <a:avLst/>
          </a:prstGeom>
          <a:noFill/>
        </p:spPr>
        <p:txBody>
          <a:bodyPr wrap="square" rtlCol="0">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複数の専門職による個別の訪問支援</a:t>
            </a:r>
            <a:endParaRPr kumimoji="1" lang="en-US" altLang="ja-JP" sz="1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66" name="テキスト ボックス 65"/>
          <p:cNvSpPr txBox="1"/>
          <p:nvPr/>
        </p:nvSpPr>
        <p:spPr>
          <a:xfrm flipH="1">
            <a:off x="360836" y="1607357"/>
            <a:ext cx="2464561" cy="559442"/>
          </a:xfrm>
          <a:prstGeom prst="rect">
            <a:avLst/>
          </a:prstGeom>
          <a:noFill/>
        </p:spPr>
        <p:txBody>
          <a:bodyPr wrap="square" rtlCol="0">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○地域の高齢者等の保健医療・</a:t>
            </a:r>
            <a:endParaRPr kumimoji="1" lang="en-US" altLang="ja-JP" sz="1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  介護等に関する総合相談窓口</a:t>
            </a:r>
            <a:endParaRPr kumimoji="1" lang="en-US" altLang="ja-JP" sz="1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67" name="テキスト ボックス 66"/>
          <p:cNvSpPr txBox="1"/>
          <p:nvPr/>
        </p:nvSpPr>
        <p:spPr>
          <a:xfrm flipH="1">
            <a:off x="6447827" y="1860514"/>
            <a:ext cx="2680498" cy="804986"/>
          </a:xfrm>
          <a:prstGeom prst="rect">
            <a:avLst/>
          </a:prstGeom>
          <a:noFill/>
        </p:spPr>
        <p:txBody>
          <a:bodyPr wrap="square" rtlCol="0">
            <a:noAutofit/>
          </a:bodyPr>
          <a:lstStyle/>
          <a:p>
            <a:pPr marL="0" marR="0" lvl="0" indent="0" algn="l" defTabSz="914400" rtl="0" eaLnBrk="1" fontAlgn="base" latinLnBrk="0" hangingPunct="1">
              <a:lnSpc>
                <a:spcPts val="2000"/>
              </a:lnSpc>
              <a:spcBef>
                <a:spcPct val="0"/>
              </a:spcBef>
              <a:spcAft>
                <a:spcPct val="0"/>
              </a:spcAft>
              <a:buClrTx/>
              <a:buSzTx/>
              <a:buFontTx/>
              <a:buNone/>
              <a:tabLst/>
              <a:defRPr/>
            </a:pPr>
            <a:r>
              <a:rPr kumimoji="1" lang="ja-JP" altLang="en-US" sz="1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○早期段階での発見・気づき</a:t>
            </a:r>
            <a:endParaRPr kumimoji="1" lang="en-US" altLang="ja-JP" sz="1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0" marR="0" lvl="0" indent="0" algn="l" defTabSz="914400" rtl="0" eaLnBrk="1" fontAlgn="base" latinLnBrk="0" hangingPunct="1">
              <a:lnSpc>
                <a:spcPts val="2000"/>
              </a:lnSpc>
              <a:spcBef>
                <a:spcPct val="0"/>
              </a:spcBef>
              <a:spcAft>
                <a:spcPct val="0"/>
              </a:spcAft>
              <a:buClrTx/>
              <a:buSzTx/>
              <a:buFontTx/>
              <a:buNone/>
              <a:tabLst/>
              <a:defRPr/>
            </a:pPr>
            <a:r>
              <a:rPr kumimoji="1" lang="ja-JP" altLang="en-US" sz="1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○専門医療機関への受診誘導</a:t>
            </a:r>
            <a:endParaRPr kumimoji="1" lang="en-US" altLang="ja-JP" sz="1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0" marR="0" lvl="0" indent="0" algn="l" defTabSz="914400" rtl="0" eaLnBrk="1" fontAlgn="base" latinLnBrk="0" hangingPunct="1">
              <a:lnSpc>
                <a:spcPts val="2000"/>
              </a:lnSpc>
              <a:spcBef>
                <a:spcPct val="0"/>
              </a:spcBef>
              <a:spcAft>
                <a:spcPct val="0"/>
              </a:spcAft>
              <a:buClrTx/>
              <a:buSzTx/>
              <a:buFontTx/>
              <a:buNone/>
              <a:tabLst/>
              <a:defRPr/>
            </a:pPr>
            <a:r>
              <a:rPr kumimoji="1" lang="ja-JP" altLang="en-US" sz="1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○本人の診察・相談、家族の相談</a:t>
            </a:r>
            <a:endParaRPr kumimoji="1" lang="en-US" altLang="ja-JP" sz="1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68" name="テキスト ボックス 67"/>
          <p:cNvSpPr txBox="1"/>
          <p:nvPr/>
        </p:nvSpPr>
        <p:spPr>
          <a:xfrm flipH="1">
            <a:off x="6956944" y="3597417"/>
            <a:ext cx="2082703" cy="720606"/>
          </a:xfrm>
          <a:prstGeom prst="rect">
            <a:avLst/>
          </a:prstGeom>
          <a:noFill/>
        </p:spPr>
        <p:txBody>
          <a:bodyPr wrap="square" rtlCol="0">
            <a:no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1" lang="ja-JP" altLang="en-US" sz="13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○かかりつけ医の相談役</a:t>
            </a:r>
            <a:endParaRPr kumimoji="1" lang="en-US" altLang="ja-JP" sz="13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0" marR="0" lvl="0" indent="0" algn="l" defTabSz="914400" rtl="0" eaLnBrk="1" fontAlgn="base" latinLnBrk="0" hangingPunct="1">
              <a:lnSpc>
                <a:spcPts val="1800"/>
              </a:lnSpc>
              <a:spcBef>
                <a:spcPct val="0"/>
              </a:spcBef>
              <a:spcAft>
                <a:spcPct val="0"/>
              </a:spcAft>
              <a:buClrTx/>
              <a:buSzTx/>
              <a:buFontTx/>
              <a:buNone/>
              <a:tabLst/>
              <a:defRPr/>
            </a:pPr>
            <a:r>
              <a:rPr kumimoji="1" lang="ja-JP" altLang="en-US" sz="13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○地域連携</a:t>
            </a:r>
            <a:endParaRPr kumimoji="1" lang="en-US" altLang="ja-JP" sz="13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0" marR="0" lvl="0" indent="0" algn="l" defTabSz="914400" rtl="0" eaLnBrk="1" fontAlgn="base" latinLnBrk="0" hangingPunct="1">
              <a:lnSpc>
                <a:spcPts val="1800"/>
              </a:lnSpc>
              <a:spcBef>
                <a:spcPct val="0"/>
              </a:spcBef>
              <a:spcAft>
                <a:spcPct val="0"/>
              </a:spcAft>
              <a:buClrTx/>
              <a:buSzTx/>
              <a:buFontTx/>
              <a:buNone/>
              <a:tabLst/>
              <a:defRPr/>
            </a:pPr>
            <a:r>
              <a:rPr kumimoji="1" lang="ja-JP" altLang="en-US" sz="13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○正しい知識の普及啓発</a:t>
            </a:r>
            <a:endParaRPr kumimoji="1" lang="en-US" altLang="ja-JP" sz="13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69" name="テキスト ボックス 68"/>
          <p:cNvSpPr txBox="1"/>
          <p:nvPr/>
        </p:nvSpPr>
        <p:spPr>
          <a:xfrm flipH="1">
            <a:off x="6272915" y="5308977"/>
            <a:ext cx="2374707" cy="1108708"/>
          </a:xfrm>
          <a:prstGeom prst="rect">
            <a:avLst/>
          </a:prstGeom>
          <a:noFill/>
        </p:spPr>
        <p:txBody>
          <a:bodyPr wrap="square" rtlCol="0">
            <a:noAutofit/>
          </a:bodyPr>
          <a:lstStyle/>
          <a:p>
            <a:pPr marL="0" marR="0" lvl="0" indent="0" algn="l" defTabSz="914400" rtl="0" eaLnBrk="1" fontAlgn="base" latinLnBrk="0" hangingPunct="1">
              <a:lnSpc>
                <a:spcPts val="2000"/>
              </a:lnSpc>
              <a:spcBef>
                <a:spcPts val="0"/>
              </a:spcBef>
              <a:spcAft>
                <a:spcPct val="0"/>
              </a:spcAft>
              <a:buClrTx/>
              <a:buSzTx/>
              <a:buFontTx/>
              <a:buNone/>
              <a:tabLst/>
              <a:defRPr/>
            </a:pPr>
            <a:r>
              <a:rPr kumimoji="1" lang="ja-JP" altLang="en-US" sz="1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○専門的な鑑別診断</a:t>
            </a:r>
            <a:endParaRPr kumimoji="1" lang="en-US" altLang="ja-JP" sz="1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0" marR="0" lvl="0" indent="0" algn="l" defTabSz="914400" rtl="0" eaLnBrk="1" fontAlgn="base" latinLnBrk="0" hangingPunct="1">
              <a:lnSpc>
                <a:spcPts val="2000"/>
              </a:lnSpc>
              <a:spcBef>
                <a:spcPts val="0"/>
              </a:spcBef>
              <a:spcAft>
                <a:spcPct val="0"/>
              </a:spcAft>
              <a:buClrTx/>
              <a:buSzTx/>
              <a:buFontTx/>
              <a:buNone/>
              <a:tabLst/>
              <a:defRPr/>
            </a:pPr>
            <a:r>
              <a:rPr kumimoji="1" lang="ja-JP" altLang="en-US" sz="1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○定期的なアセスメント</a:t>
            </a:r>
            <a:endParaRPr kumimoji="1" lang="en-US" altLang="ja-JP" sz="1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0" marR="0" lvl="0" indent="0" algn="l" defTabSz="914400" rtl="0" eaLnBrk="1" fontAlgn="base" latinLnBrk="0" hangingPunct="1">
              <a:lnSpc>
                <a:spcPts val="2000"/>
              </a:lnSpc>
              <a:spcBef>
                <a:spcPts val="0"/>
              </a:spcBef>
              <a:spcAft>
                <a:spcPct val="0"/>
              </a:spcAft>
              <a:buClrTx/>
              <a:buSzTx/>
              <a:buFontTx/>
              <a:buNone/>
              <a:tabLst/>
              <a:defRPr/>
            </a:pPr>
            <a:r>
              <a:rPr kumimoji="1" lang="ja-JP" altLang="en-US" sz="1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○行動・心理症状外来対応</a:t>
            </a:r>
            <a:endParaRPr kumimoji="1" lang="en-US" altLang="ja-JP" sz="1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0" marR="0" lvl="0" indent="0" algn="l" defTabSz="914400" rtl="0" eaLnBrk="1" fontAlgn="base" latinLnBrk="0" hangingPunct="1">
              <a:lnSpc>
                <a:spcPts val="2000"/>
              </a:lnSpc>
              <a:spcBef>
                <a:spcPts val="0"/>
              </a:spcBef>
              <a:spcAft>
                <a:spcPct val="0"/>
              </a:spcAft>
              <a:buClrTx/>
              <a:buSzTx/>
              <a:buFontTx/>
              <a:buNone/>
              <a:tabLst/>
              <a:defRPr/>
            </a:pPr>
            <a:r>
              <a:rPr kumimoji="1" lang="ja-JP" altLang="en-US" sz="1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○地域連携</a:t>
            </a:r>
            <a:endParaRPr kumimoji="1" lang="en-US" altLang="ja-JP" sz="1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cxnSp>
        <p:nvCxnSpPr>
          <p:cNvPr id="81" name="直線矢印コネクタ 80"/>
          <p:cNvCxnSpPr/>
          <p:nvPr/>
        </p:nvCxnSpPr>
        <p:spPr bwMode="auto">
          <a:xfrm flipH="1">
            <a:off x="3046035" y="5754365"/>
            <a:ext cx="2556849" cy="0"/>
          </a:xfrm>
          <a:prstGeom prst="straightConnector1">
            <a:avLst/>
          </a:prstGeom>
          <a:solidFill>
            <a:srgbClr val="FFFF99"/>
          </a:solidFill>
          <a:ln w="50800" cap="flat" cmpd="sng" algn="ctr">
            <a:solidFill>
              <a:schemeClr val="tx1">
                <a:lumMod val="50000"/>
                <a:lumOff val="50000"/>
              </a:schemeClr>
            </a:solidFill>
            <a:prstDash val="solid"/>
            <a:round/>
            <a:headEnd type="none" w="med" len="med"/>
            <a:tailEnd type="arrow" w="med" len="sm"/>
          </a:ln>
          <a:effectLst/>
        </p:spPr>
      </p:cxnSp>
      <p:cxnSp>
        <p:nvCxnSpPr>
          <p:cNvPr id="82" name="直線矢印コネクタ 81"/>
          <p:cNvCxnSpPr/>
          <p:nvPr/>
        </p:nvCxnSpPr>
        <p:spPr bwMode="auto">
          <a:xfrm flipV="1">
            <a:off x="6464958" y="2806124"/>
            <a:ext cx="191" cy="2047240"/>
          </a:xfrm>
          <a:prstGeom prst="straightConnector1">
            <a:avLst/>
          </a:prstGeom>
          <a:solidFill>
            <a:srgbClr val="FFFF99"/>
          </a:solidFill>
          <a:ln w="50800" cap="flat" cmpd="sng" algn="ctr">
            <a:solidFill>
              <a:schemeClr val="tx1">
                <a:lumMod val="50000"/>
                <a:lumOff val="50000"/>
              </a:schemeClr>
            </a:solidFill>
            <a:prstDash val="solid"/>
            <a:round/>
            <a:headEnd type="none" w="med" len="med"/>
            <a:tailEnd type="arrow" w="med" len="sm"/>
          </a:ln>
          <a:effectLst/>
        </p:spPr>
      </p:cxnSp>
      <p:cxnSp>
        <p:nvCxnSpPr>
          <p:cNvPr id="91" name="直線矢印コネクタ 90"/>
          <p:cNvCxnSpPr/>
          <p:nvPr/>
        </p:nvCxnSpPr>
        <p:spPr bwMode="auto">
          <a:xfrm>
            <a:off x="1055952" y="2161577"/>
            <a:ext cx="2790" cy="452118"/>
          </a:xfrm>
          <a:prstGeom prst="straightConnector1">
            <a:avLst/>
          </a:prstGeom>
          <a:solidFill>
            <a:srgbClr val="FFFF99"/>
          </a:solidFill>
          <a:ln w="50800" cap="flat" cmpd="sng" algn="ctr">
            <a:solidFill>
              <a:schemeClr val="tx2">
                <a:lumMod val="50000"/>
                <a:lumOff val="50000"/>
              </a:schemeClr>
            </a:solidFill>
            <a:prstDash val="solid"/>
            <a:round/>
            <a:headEnd type="none" w="med" len="med"/>
            <a:tailEnd type="arrow" w="med" len="sm"/>
          </a:ln>
          <a:effectLst/>
        </p:spPr>
      </p:cxnSp>
      <p:cxnSp>
        <p:nvCxnSpPr>
          <p:cNvPr id="92" name="直線矢印コネクタ 91"/>
          <p:cNvCxnSpPr/>
          <p:nvPr/>
        </p:nvCxnSpPr>
        <p:spPr bwMode="auto">
          <a:xfrm flipV="1">
            <a:off x="2539697" y="3573670"/>
            <a:ext cx="665247" cy="0"/>
          </a:xfrm>
          <a:prstGeom prst="straightConnector1">
            <a:avLst/>
          </a:prstGeom>
          <a:solidFill>
            <a:srgbClr val="FFFF99"/>
          </a:solidFill>
          <a:ln w="50800" cap="flat" cmpd="sng" algn="ctr">
            <a:solidFill>
              <a:schemeClr val="tx1">
                <a:lumMod val="50000"/>
                <a:lumOff val="50000"/>
              </a:schemeClr>
            </a:solidFill>
            <a:prstDash val="solid"/>
            <a:round/>
            <a:headEnd type="arrow" w="med" len="sm"/>
            <a:tailEnd type="arrow" w="med" len="sm"/>
          </a:ln>
          <a:effectLst/>
        </p:spPr>
      </p:cxnSp>
      <p:cxnSp>
        <p:nvCxnSpPr>
          <p:cNvPr id="97" name="直線矢印コネクタ 96"/>
          <p:cNvCxnSpPr>
            <a:cxnSpLocks/>
          </p:cNvCxnSpPr>
          <p:nvPr/>
        </p:nvCxnSpPr>
        <p:spPr bwMode="auto">
          <a:xfrm flipH="1" flipV="1">
            <a:off x="2861478" y="1619725"/>
            <a:ext cx="966760" cy="881498"/>
          </a:xfrm>
          <a:prstGeom prst="straightConnector1">
            <a:avLst/>
          </a:prstGeom>
          <a:solidFill>
            <a:srgbClr val="FFFF99"/>
          </a:solidFill>
          <a:ln w="50800" cap="flat" cmpd="sng" algn="ctr">
            <a:solidFill>
              <a:schemeClr val="tx1">
                <a:lumMod val="50000"/>
                <a:lumOff val="50000"/>
              </a:schemeClr>
            </a:solidFill>
            <a:prstDash val="solid"/>
            <a:round/>
            <a:headEnd type="none" w="med" len="med"/>
            <a:tailEnd type="arrow" w="med" len="sm"/>
          </a:ln>
          <a:effectLst/>
        </p:spPr>
      </p:cxnSp>
      <p:cxnSp>
        <p:nvCxnSpPr>
          <p:cNvPr id="100" name="直線矢印コネクタ 99"/>
          <p:cNvCxnSpPr/>
          <p:nvPr/>
        </p:nvCxnSpPr>
        <p:spPr bwMode="auto">
          <a:xfrm flipV="1">
            <a:off x="5360909" y="1533826"/>
            <a:ext cx="972980" cy="936435"/>
          </a:xfrm>
          <a:prstGeom prst="straightConnector1">
            <a:avLst/>
          </a:prstGeom>
          <a:solidFill>
            <a:srgbClr val="FFFF99"/>
          </a:solidFill>
          <a:ln w="50800" cap="flat" cmpd="sng" algn="ctr">
            <a:solidFill>
              <a:schemeClr val="tx1">
                <a:lumMod val="50000"/>
                <a:lumOff val="50000"/>
              </a:schemeClr>
            </a:solidFill>
            <a:prstDash val="solid"/>
            <a:round/>
            <a:headEnd type="arrow" w="med" len="sm"/>
            <a:tailEnd type="arrow" w="med" len="sm"/>
          </a:ln>
          <a:effectLst/>
        </p:spPr>
      </p:cxnSp>
      <p:cxnSp>
        <p:nvCxnSpPr>
          <p:cNvPr id="103" name="直線矢印コネクタ 102"/>
          <p:cNvCxnSpPr/>
          <p:nvPr/>
        </p:nvCxnSpPr>
        <p:spPr bwMode="auto">
          <a:xfrm>
            <a:off x="5629910" y="3598538"/>
            <a:ext cx="0" cy="1103424"/>
          </a:xfrm>
          <a:prstGeom prst="straightConnector1">
            <a:avLst/>
          </a:prstGeom>
          <a:solidFill>
            <a:srgbClr val="FFFF99"/>
          </a:solidFill>
          <a:ln w="50800" cap="flat" cmpd="sng" algn="ctr">
            <a:solidFill>
              <a:schemeClr val="tx1">
                <a:lumMod val="50000"/>
                <a:lumOff val="50000"/>
              </a:schemeClr>
            </a:solidFill>
            <a:prstDash val="solid"/>
            <a:round/>
            <a:headEnd type="arrow" w="med" len="sm"/>
            <a:tailEnd type="arrow" w="med" len="sm"/>
          </a:ln>
          <a:effectLst/>
        </p:spPr>
      </p:cxnSp>
      <p:cxnSp>
        <p:nvCxnSpPr>
          <p:cNvPr id="107" name="直線矢印コネクタ 106"/>
          <p:cNvCxnSpPr/>
          <p:nvPr/>
        </p:nvCxnSpPr>
        <p:spPr bwMode="auto">
          <a:xfrm>
            <a:off x="7939367" y="4374228"/>
            <a:ext cx="3634" cy="489236"/>
          </a:xfrm>
          <a:prstGeom prst="straightConnector1">
            <a:avLst/>
          </a:prstGeom>
          <a:solidFill>
            <a:srgbClr val="FFFF99"/>
          </a:solidFill>
          <a:ln w="50800" cap="flat" cmpd="sng" algn="ctr">
            <a:solidFill>
              <a:schemeClr val="tx1">
                <a:lumMod val="50000"/>
                <a:lumOff val="50000"/>
              </a:schemeClr>
            </a:solidFill>
            <a:prstDash val="solid"/>
            <a:round/>
            <a:headEnd type="arrow" w="med" len="sm"/>
            <a:tailEnd type="arrow" w="med" len="sm"/>
          </a:ln>
          <a:effectLst/>
        </p:spPr>
      </p:cxnSp>
      <p:sp>
        <p:nvSpPr>
          <p:cNvPr id="111" name="テキスト ボックス 110"/>
          <p:cNvSpPr txBox="1"/>
          <p:nvPr/>
        </p:nvSpPr>
        <p:spPr>
          <a:xfrm flipH="1">
            <a:off x="5437572" y="1261263"/>
            <a:ext cx="1056211" cy="537961"/>
          </a:xfrm>
          <a:prstGeom prst="rect">
            <a:avLst/>
          </a:prstGeom>
          <a:noFill/>
        </p:spPr>
        <p:txBody>
          <a:bodyPr wrap="square" rtlCol="0">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日常診療・</a:t>
            </a:r>
            <a:endParaRPr kumimoji="1" lang="en-US" altLang="ja-JP" sz="1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相談</a:t>
            </a:r>
          </a:p>
        </p:txBody>
      </p:sp>
      <p:sp>
        <p:nvSpPr>
          <p:cNvPr id="112" name="テキスト ボックス 111"/>
          <p:cNvSpPr txBox="1"/>
          <p:nvPr/>
        </p:nvSpPr>
        <p:spPr>
          <a:xfrm flipH="1">
            <a:off x="5113323" y="3855343"/>
            <a:ext cx="1355240" cy="324975"/>
          </a:xfrm>
          <a:prstGeom prst="rect">
            <a:avLst/>
          </a:prstGeom>
          <a:noFill/>
        </p:spPr>
        <p:txBody>
          <a:bodyPr wrap="square" rtlCol="0">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診療  ・相談</a:t>
            </a:r>
          </a:p>
        </p:txBody>
      </p:sp>
      <p:sp>
        <p:nvSpPr>
          <p:cNvPr id="113" name="テキスト ボックス 112"/>
          <p:cNvSpPr txBox="1"/>
          <p:nvPr/>
        </p:nvSpPr>
        <p:spPr>
          <a:xfrm flipH="1">
            <a:off x="4080909" y="5210928"/>
            <a:ext cx="539869" cy="337230"/>
          </a:xfrm>
          <a:prstGeom prst="rect">
            <a:avLst/>
          </a:prstGeom>
          <a:noFill/>
        </p:spPr>
        <p:txBody>
          <a:bodyPr wrap="square" rtlCol="0">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紹介</a:t>
            </a:r>
          </a:p>
        </p:txBody>
      </p:sp>
      <p:sp>
        <p:nvSpPr>
          <p:cNvPr id="114" name="テキスト ボックス 113"/>
          <p:cNvSpPr txBox="1"/>
          <p:nvPr/>
        </p:nvSpPr>
        <p:spPr>
          <a:xfrm flipH="1">
            <a:off x="3901010" y="5808581"/>
            <a:ext cx="1106747" cy="378600"/>
          </a:xfrm>
          <a:prstGeom prst="rect">
            <a:avLst/>
          </a:prstGeom>
          <a:noFill/>
        </p:spPr>
        <p:txBody>
          <a:bodyPr wrap="square" rtlCol="0">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診断・指導</a:t>
            </a:r>
          </a:p>
        </p:txBody>
      </p:sp>
      <p:sp>
        <p:nvSpPr>
          <p:cNvPr id="115" name="テキスト ボックス 114"/>
          <p:cNvSpPr txBox="1"/>
          <p:nvPr/>
        </p:nvSpPr>
        <p:spPr>
          <a:xfrm flipH="1">
            <a:off x="1169394" y="2175448"/>
            <a:ext cx="625888" cy="345181"/>
          </a:xfrm>
          <a:prstGeom prst="rect">
            <a:avLst/>
          </a:prstGeom>
          <a:noFill/>
        </p:spPr>
        <p:txBody>
          <a:bodyPr wrap="square" rtlCol="0">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相談</a:t>
            </a:r>
          </a:p>
        </p:txBody>
      </p:sp>
      <p:sp>
        <p:nvSpPr>
          <p:cNvPr id="116" name="テキスト ボックス 115"/>
          <p:cNvSpPr txBox="1"/>
          <p:nvPr/>
        </p:nvSpPr>
        <p:spPr>
          <a:xfrm flipH="1">
            <a:off x="8075098" y="4484611"/>
            <a:ext cx="572523" cy="357781"/>
          </a:xfrm>
          <a:prstGeom prst="rect">
            <a:avLst/>
          </a:prstGeom>
          <a:noFill/>
        </p:spPr>
        <p:txBody>
          <a:bodyPr wrap="square" rtlCol="0">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連携</a:t>
            </a:r>
          </a:p>
        </p:txBody>
      </p:sp>
      <p:sp>
        <p:nvSpPr>
          <p:cNvPr id="117" name="テキスト ボックス 116"/>
          <p:cNvSpPr txBox="1"/>
          <p:nvPr/>
        </p:nvSpPr>
        <p:spPr>
          <a:xfrm flipH="1">
            <a:off x="7146374" y="2889072"/>
            <a:ext cx="572523" cy="357781"/>
          </a:xfrm>
          <a:prstGeom prst="rect">
            <a:avLst/>
          </a:prstGeom>
          <a:noFill/>
        </p:spPr>
        <p:txBody>
          <a:bodyPr wrap="square" rtlCol="0">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助言</a:t>
            </a:r>
          </a:p>
        </p:txBody>
      </p:sp>
      <p:sp>
        <p:nvSpPr>
          <p:cNvPr id="118" name="テキスト ボックス 117"/>
          <p:cNvSpPr txBox="1"/>
          <p:nvPr/>
        </p:nvSpPr>
        <p:spPr>
          <a:xfrm flipH="1">
            <a:off x="8200646" y="2863719"/>
            <a:ext cx="572523" cy="357781"/>
          </a:xfrm>
          <a:prstGeom prst="rect">
            <a:avLst/>
          </a:prstGeom>
          <a:noFill/>
        </p:spPr>
        <p:txBody>
          <a:bodyPr wrap="square" rtlCol="0">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相談</a:t>
            </a:r>
          </a:p>
        </p:txBody>
      </p:sp>
      <p:sp>
        <p:nvSpPr>
          <p:cNvPr id="119" name="テキスト ボックス 118"/>
          <p:cNvSpPr txBox="1"/>
          <p:nvPr/>
        </p:nvSpPr>
        <p:spPr>
          <a:xfrm flipH="1">
            <a:off x="6740449" y="4466511"/>
            <a:ext cx="539869" cy="337230"/>
          </a:xfrm>
          <a:prstGeom prst="rect">
            <a:avLst/>
          </a:prstGeom>
          <a:noFill/>
        </p:spPr>
        <p:txBody>
          <a:bodyPr wrap="square" rtlCol="0">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紹介</a:t>
            </a:r>
          </a:p>
        </p:txBody>
      </p:sp>
      <p:sp>
        <p:nvSpPr>
          <p:cNvPr id="120" name="テキスト ボックス 119"/>
          <p:cNvSpPr txBox="1"/>
          <p:nvPr/>
        </p:nvSpPr>
        <p:spPr>
          <a:xfrm flipH="1">
            <a:off x="5886479" y="4321875"/>
            <a:ext cx="633629" cy="562852"/>
          </a:xfrm>
          <a:prstGeom prst="rect">
            <a:avLst/>
          </a:prstGeom>
          <a:noFill/>
        </p:spPr>
        <p:txBody>
          <a:bodyPr wrap="square" rtlCol="0">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診断・指導</a:t>
            </a:r>
          </a:p>
        </p:txBody>
      </p:sp>
      <p:sp>
        <p:nvSpPr>
          <p:cNvPr id="121" name="テキスト ボックス 120"/>
          <p:cNvSpPr txBox="1"/>
          <p:nvPr/>
        </p:nvSpPr>
        <p:spPr>
          <a:xfrm flipH="1">
            <a:off x="1402951" y="3551502"/>
            <a:ext cx="428681" cy="415377"/>
          </a:xfrm>
          <a:prstGeom prst="rect">
            <a:avLst/>
          </a:prstGeom>
          <a:noFill/>
        </p:spPr>
        <p:txBody>
          <a:bodyPr wrap="square" rtlCol="0">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a:t>
            </a:r>
          </a:p>
        </p:txBody>
      </p:sp>
      <p:sp>
        <p:nvSpPr>
          <p:cNvPr id="122" name="テキスト ボックス 121"/>
          <p:cNvSpPr txBox="1"/>
          <p:nvPr/>
        </p:nvSpPr>
        <p:spPr>
          <a:xfrm flipH="1">
            <a:off x="1701848" y="3609098"/>
            <a:ext cx="572523" cy="357781"/>
          </a:xfrm>
          <a:prstGeom prst="rect">
            <a:avLst/>
          </a:prstGeom>
          <a:noFill/>
        </p:spPr>
        <p:txBody>
          <a:bodyPr wrap="square" rtlCol="0">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連携</a:t>
            </a:r>
          </a:p>
        </p:txBody>
      </p:sp>
      <p:sp>
        <p:nvSpPr>
          <p:cNvPr id="123" name="テキスト ボックス 122"/>
          <p:cNvSpPr txBox="1"/>
          <p:nvPr/>
        </p:nvSpPr>
        <p:spPr>
          <a:xfrm flipH="1">
            <a:off x="3056277" y="1495818"/>
            <a:ext cx="625888" cy="345181"/>
          </a:xfrm>
          <a:prstGeom prst="rect">
            <a:avLst/>
          </a:prstGeom>
          <a:noFill/>
        </p:spPr>
        <p:txBody>
          <a:bodyPr wrap="square" rtlCol="0">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相談</a:t>
            </a:r>
          </a:p>
        </p:txBody>
      </p:sp>
      <p:cxnSp>
        <p:nvCxnSpPr>
          <p:cNvPr id="124" name="直線矢印コネクタ 123"/>
          <p:cNvCxnSpPr/>
          <p:nvPr/>
        </p:nvCxnSpPr>
        <p:spPr bwMode="auto">
          <a:xfrm flipV="1">
            <a:off x="2878134" y="1270966"/>
            <a:ext cx="3529811" cy="0"/>
          </a:xfrm>
          <a:prstGeom prst="straightConnector1">
            <a:avLst/>
          </a:prstGeom>
          <a:solidFill>
            <a:srgbClr val="FFFF99"/>
          </a:solidFill>
          <a:ln w="31750" cap="flat" cmpd="sng" algn="ctr">
            <a:solidFill>
              <a:srgbClr val="0070C0"/>
            </a:solidFill>
            <a:prstDash val="sysDash"/>
            <a:round/>
            <a:headEnd type="arrow" w="med" len="sm"/>
            <a:tailEnd type="arrow" w="med" len="sm"/>
          </a:ln>
          <a:effectLst/>
        </p:spPr>
      </p:cxnSp>
      <p:cxnSp>
        <p:nvCxnSpPr>
          <p:cNvPr id="127" name="直線矢印コネクタ 126"/>
          <p:cNvCxnSpPr/>
          <p:nvPr/>
        </p:nvCxnSpPr>
        <p:spPr bwMode="auto">
          <a:xfrm>
            <a:off x="2490207" y="2059919"/>
            <a:ext cx="3051988" cy="3178876"/>
          </a:xfrm>
          <a:prstGeom prst="straightConnector1">
            <a:avLst/>
          </a:prstGeom>
          <a:solidFill>
            <a:srgbClr val="FFFF99"/>
          </a:solidFill>
          <a:ln w="31750" cap="flat" cmpd="sng" algn="ctr">
            <a:solidFill>
              <a:srgbClr val="0070C0"/>
            </a:solidFill>
            <a:prstDash val="sysDash"/>
            <a:round/>
            <a:headEnd type="arrow" w="med" len="sm"/>
            <a:tailEnd type="arrow" w="med" len="sm"/>
          </a:ln>
          <a:effectLst/>
        </p:spPr>
      </p:cxnSp>
      <p:sp>
        <p:nvSpPr>
          <p:cNvPr id="133" name="テキスト ボックス 132"/>
          <p:cNvSpPr txBox="1"/>
          <p:nvPr/>
        </p:nvSpPr>
        <p:spPr>
          <a:xfrm flipH="1">
            <a:off x="4391774" y="966637"/>
            <a:ext cx="572523" cy="357781"/>
          </a:xfrm>
          <a:prstGeom prst="rect">
            <a:avLst/>
          </a:prstGeom>
          <a:noFill/>
        </p:spPr>
        <p:txBody>
          <a:bodyPr wrap="square" rtlCol="0">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連携</a:t>
            </a:r>
          </a:p>
        </p:txBody>
      </p:sp>
      <p:sp>
        <p:nvSpPr>
          <p:cNvPr id="134" name="テキスト ボックス 133"/>
          <p:cNvSpPr txBox="1"/>
          <p:nvPr/>
        </p:nvSpPr>
        <p:spPr>
          <a:xfrm flipH="1">
            <a:off x="4461949" y="4592724"/>
            <a:ext cx="572523" cy="357781"/>
          </a:xfrm>
          <a:prstGeom prst="rect">
            <a:avLst/>
          </a:prstGeom>
          <a:noFill/>
        </p:spPr>
        <p:txBody>
          <a:bodyPr wrap="square" rtlCol="0">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連携</a:t>
            </a:r>
          </a:p>
        </p:txBody>
      </p:sp>
      <p:sp>
        <p:nvSpPr>
          <p:cNvPr id="138" name="テキスト ボックス 137"/>
          <p:cNvSpPr txBox="1"/>
          <p:nvPr/>
        </p:nvSpPr>
        <p:spPr>
          <a:xfrm flipH="1">
            <a:off x="2607089" y="3190792"/>
            <a:ext cx="625888" cy="345181"/>
          </a:xfrm>
          <a:prstGeom prst="rect">
            <a:avLst/>
          </a:prstGeom>
          <a:noFill/>
        </p:spPr>
        <p:txBody>
          <a:bodyPr wrap="square" rtlCol="0">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相 談</a:t>
            </a:r>
          </a:p>
        </p:txBody>
      </p:sp>
      <p:sp>
        <p:nvSpPr>
          <p:cNvPr id="139" name="テキスト ボックス 138"/>
          <p:cNvSpPr txBox="1"/>
          <p:nvPr/>
        </p:nvSpPr>
        <p:spPr>
          <a:xfrm flipH="1">
            <a:off x="2607089" y="3725658"/>
            <a:ext cx="1443692" cy="585722"/>
          </a:xfrm>
          <a:prstGeom prst="rect">
            <a:avLst/>
          </a:prstGeom>
          <a:noFill/>
        </p:spPr>
        <p:txBody>
          <a:bodyPr wrap="square" rtlCol="0">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訪 問</a:t>
            </a:r>
            <a:endParaRPr kumimoji="1" lang="en-US" altLang="ja-JP" sz="1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   （観察・評価）</a:t>
            </a:r>
          </a:p>
        </p:txBody>
      </p:sp>
      <p:sp>
        <p:nvSpPr>
          <p:cNvPr id="7" name="正方形/長方形 6">
            <a:extLst>
              <a:ext uri="{FF2B5EF4-FFF2-40B4-BE49-F238E27FC236}">
                <a16:creationId xmlns:a16="http://schemas.microsoft.com/office/drawing/2014/main" xmlns="" id="{7831DF61-0F32-D06E-615B-D6E4488EC674}"/>
              </a:ext>
            </a:extLst>
          </p:cNvPr>
          <p:cNvSpPr/>
          <p:nvPr/>
        </p:nvSpPr>
        <p:spPr>
          <a:xfrm>
            <a:off x="0" y="2876"/>
            <a:ext cx="9144000" cy="688756"/>
          </a:xfrm>
          <a:prstGeom prst="rect">
            <a:avLst/>
          </a:prstGeom>
          <a:solidFill>
            <a:srgbClr val="6B5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3000" b="1" i="0" u="none" strike="noStrike" kern="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認知症の人を支える様々な仕組み</a:t>
            </a:r>
            <a:endParaRPr kumimoji="1" lang="ja-JP" altLang="en-US" sz="3000" b="0" i="0" u="none" strike="noStrike" kern="120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cs typeface="+mn-cs"/>
            </a:endParaRPr>
          </a:p>
        </p:txBody>
      </p:sp>
      <p:sp>
        <p:nvSpPr>
          <p:cNvPr id="6" name="テキスト ボックス 5">
            <a:extLst>
              <a:ext uri="{FF2B5EF4-FFF2-40B4-BE49-F238E27FC236}">
                <a16:creationId xmlns:a16="http://schemas.microsoft.com/office/drawing/2014/main" xmlns="" id="{3CEB55A6-7CDD-9FD0-FE96-132E9AAB2A03}"/>
              </a:ext>
            </a:extLst>
          </p:cNvPr>
          <p:cNvSpPr txBox="1"/>
          <p:nvPr/>
        </p:nvSpPr>
        <p:spPr>
          <a:xfrm>
            <a:off x="0" y="684104"/>
            <a:ext cx="1169394" cy="307777"/>
          </a:xfrm>
          <a:prstGeom prst="rect">
            <a:avLst/>
          </a:prstGeom>
          <a:noFill/>
        </p:spPr>
        <p:txBody>
          <a:bodyPr wrap="square" rtlCol="0" anchor="ctr" anchorCtr="0">
            <a:noAutofit/>
          </a:bodyPr>
          <a:lstStyle/>
          <a:p>
            <a:r>
              <a:rPr kumimoji="1" lang="en-US" altLang="ja-JP" sz="1400" dirty="0">
                <a:latin typeface="Yu Gothic UI Semibold" panose="020B0700000000000000" pitchFamily="50" charset="-128"/>
                <a:ea typeface="Yu Gothic UI Semibold" panose="020B0700000000000000" pitchFamily="50" charset="-128"/>
              </a:rPr>
              <a:t>【</a:t>
            </a:r>
            <a:r>
              <a:rPr kumimoji="1" lang="ja-JP" altLang="en-US" sz="1400" dirty="0">
                <a:latin typeface="Yu Gothic UI Semibold" panose="020B0700000000000000" pitchFamily="50" charset="-128"/>
                <a:ea typeface="Yu Gothic UI Semibold" panose="020B0700000000000000" pitchFamily="50" charset="-128"/>
              </a:rPr>
              <a:t>知識 </a:t>
            </a:r>
            <a:r>
              <a:rPr lang="en-US" altLang="ja-JP" sz="1400" b="1" dirty="0">
                <a:latin typeface="Century Gothic" panose="020B0502020202020204" pitchFamily="34" charset="0"/>
                <a:ea typeface="Yu Gothic UI Semibold" panose="020B0700000000000000" pitchFamily="50" charset="-128"/>
              </a:rPr>
              <a:t>-100</a:t>
            </a:r>
            <a:r>
              <a:rPr lang="en-US" altLang="ja-JP" sz="1400" dirty="0">
                <a:latin typeface="Yu Gothic UI Semibold" panose="020B0700000000000000" pitchFamily="50" charset="-128"/>
                <a:ea typeface="Yu Gothic UI Semibold" panose="020B0700000000000000" pitchFamily="50" charset="-128"/>
              </a:rPr>
              <a:t>】</a:t>
            </a:r>
            <a:endParaRPr kumimoji="1" lang="ja-JP" altLang="en-US" sz="1400" dirty="0">
              <a:latin typeface="Yu Gothic UI Semibold" panose="020B0700000000000000" pitchFamily="50" charset="-128"/>
              <a:ea typeface="Yu Gothic UI Semibold" panose="020B0700000000000000" pitchFamily="50" charset="-128"/>
            </a:endParaRPr>
          </a:p>
        </p:txBody>
      </p:sp>
    </p:spTree>
    <p:extLst>
      <p:ext uri="{BB962C8B-B14F-4D97-AF65-F5344CB8AC3E}">
        <p14:creationId xmlns:p14="http://schemas.microsoft.com/office/powerpoint/2010/main" val="3218373489"/>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p:cNvSpPr/>
          <p:nvPr/>
        </p:nvSpPr>
        <p:spPr>
          <a:xfrm>
            <a:off x="5932668" y="3859677"/>
            <a:ext cx="2236510" cy="289310"/>
          </a:xfrm>
          <a:prstGeom prst="rect">
            <a:avLst/>
          </a:prstGeom>
        </p:spPr>
        <p:txBody>
          <a:bodyPr wrap="none">
            <a:spAutoFit/>
          </a:bodyPr>
          <a:lstStyle/>
          <a:p>
            <a:pPr marL="0" marR="0" lvl="0" indent="0" algn="ctr" defTabSz="844083" rtl="0" eaLnBrk="1" fontAlgn="base" latinLnBrk="0" hangingPunct="1">
              <a:lnSpc>
                <a:spcPct val="8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（認知症施策推進大綱）</a:t>
            </a:r>
          </a:p>
        </p:txBody>
      </p:sp>
      <p:sp>
        <p:nvSpPr>
          <p:cNvPr id="13" name="正方形/長方形 12"/>
          <p:cNvSpPr/>
          <p:nvPr/>
        </p:nvSpPr>
        <p:spPr>
          <a:xfrm>
            <a:off x="514453" y="2100404"/>
            <a:ext cx="8103657" cy="1723677"/>
          </a:xfrm>
          <a:prstGeom prst="rect">
            <a:avLst/>
          </a:prstGeom>
        </p:spPr>
        <p:txBody>
          <a:bodyPr wrap="square">
            <a:spAutoFit/>
          </a:bodyPr>
          <a:lstStyle/>
          <a:p>
            <a:pPr marL="273050" marR="0" lvl="0" indent="-95250" algn="l" defTabSz="844083" rtl="0" eaLnBrk="1" fontAlgn="base" latinLnBrk="0" hangingPunct="1">
              <a:lnSpc>
                <a:spcPts val="3300"/>
              </a:lnSpc>
              <a:spcBef>
                <a:spcPts val="554"/>
              </a:spcBef>
              <a:spcAft>
                <a:spcPct val="0"/>
              </a:spcAft>
              <a:buClrTx/>
              <a:buSzTx/>
              <a:buFontTx/>
              <a:buNone/>
              <a:tabLst/>
              <a:defRPr/>
            </a:pPr>
            <a:r>
              <a:rPr kumimoji="1" lang="ja-JP" altLang="en-US"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 </a:t>
            </a:r>
            <a:r>
              <a:rPr kumimoji="1" lang="en-US" altLang="ja-JP"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2400" b="1" i="0" u="none" strike="noStrike" kern="1200" cap="none" spc="0" normalizeH="0" baseline="0" noProof="0" dirty="0">
                <a:ln>
                  <a:noFill/>
                </a:ln>
                <a:solidFill>
                  <a:srgbClr val="6B58BC"/>
                </a:solidFill>
                <a:effectLst/>
                <a:uLnTx/>
                <a:uFillTx/>
                <a:latin typeface="BIZ UDPゴシック" panose="020B0400000000000000" pitchFamily="50" charset="-128"/>
                <a:ea typeface="BIZ UDPゴシック" panose="020B0400000000000000" pitchFamily="50" charset="-128"/>
                <a:cs typeface="+mn-cs"/>
              </a:rPr>
              <a:t>認知症発症予防から人生の最終段階まで</a:t>
            </a:r>
            <a:r>
              <a:rPr kumimoji="1" lang="ja-JP" altLang="en-US"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、認知症の容態に応じ、相談先や、いつ、どこで、どのような医療・介護サービスを受ければいいのか、</a:t>
            </a:r>
            <a:r>
              <a:rPr kumimoji="1" lang="ja-JP" altLang="en-US" sz="2400" b="1" i="0" u="none" strike="noStrike" kern="1200" cap="none" spc="0" normalizeH="0" baseline="0" noProof="0" dirty="0">
                <a:ln>
                  <a:noFill/>
                </a:ln>
                <a:solidFill>
                  <a:srgbClr val="6B58BC"/>
                </a:solidFill>
                <a:effectLst/>
                <a:uLnTx/>
                <a:uFillTx/>
                <a:latin typeface="BIZ UDPゴシック" panose="020B0400000000000000" pitchFamily="50" charset="-128"/>
                <a:ea typeface="BIZ UDPゴシック" panose="020B0400000000000000" pitchFamily="50" charset="-128"/>
                <a:cs typeface="+mn-cs"/>
              </a:rPr>
              <a:t>これらの流れをあらかじめ標準的に示したもの</a:t>
            </a:r>
            <a:r>
              <a:rPr kumimoji="1" lang="en-US" altLang="ja-JP"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9" name="テキスト ボックス 8">
            <a:extLst>
              <a:ext uri="{FF2B5EF4-FFF2-40B4-BE49-F238E27FC236}">
                <a16:creationId xmlns:a16="http://schemas.microsoft.com/office/drawing/2014/main" xmlns="" id="{9915134A-3710-4442-8E8E-102F556C36F1}"/>
              </a:ext>
            </a:extLst>
          </p:cNvPr>
          <p:cNvSpPr txBox="1"/>
          <p:nvPr/>
        </p:nvSpPr>
        <p:spPr>
          <a:xfrm>
            <a:off x="580479" y="4645661"/>
            <a:ext cx="7983040" cy="1875385"/>
          </a:xfrm>
          <a:prstGeom prst="rect">
            <a:avLst/>
          </a:prstGeom>
          <a:noFill/>
        </p:spPr>
        <p:txBody>
          <a:bodyPr wrap="square">
            <a:noAutofit/>
          </a:bodyPr>
          <a:lstStyle/>
          <a:p>
            <a:pPr marL="177800" marR="0" lvl="0" indent="-177800" algn="l" defTabSz="914400" rtl="0" eaLnBrk="0" fontAlgn="base" latinLnBrk="0" hangingPunct="0">
              <a:lnSpc>
                <a:spcPts val="2400"/>
              </a:lnSpc>
              <a:spcBef>
                <a:spcPts val="600"/>
              </a:spcBef>
              <a:spcAft>
                <a:spcPct val="0"/>
              </a:spcAft>
              <a:buClrTx/>
              <a:buSzTx/>
              <a:buFont typeface="Arial" panose="020B0604020202020204" pitchFamily="34" charset="0"/>
              <a:buChar char="•"/>
              <a:tabLst/>
              <a:defRPr/>
            </a:pPr>
            <a:r>
              <a:rPr kumimoji="1" lang="ja-JP" altLang="en-US" sz="1800" b="1" i="0" u="none" strike="noStrike" kern="1200" cap="none" spc="0" normalizeH="0" baseline="0" noProof="0" dirty="0">
                <a:ln>
                  <a:noFill/>
                </a:ln>
                <a:solidFill>
                  <a:prstClr val="black">
                    <a:lumMod val="65000"/>
                    <a:lumOff val="35000"/>
                  </a:prstClr>
                </a:solidFill>
                <a:effectLst/>
                <a:uLnTx/>
                <a:uFillTx/>
                <a:latin typeface="BIZ UDPゴシック" panose="020B0400000000000000" pitchFamily="50" charset="-128"/>
                <a:ea typeface="BIZ UDPゴシック" panose="020B0400000000000000" pitchFamily="50" charset="-128"/>
                <a:cs typeface="+mn-cs"/>
              </a:rPr>
              <a:t>認知症ケアパスを地域ごとに確立し、認知症に関する基礎的な情報や具体的な相談先・受診先の利用方法等が明確に伝わるようにする</a:t>
            </a:r>
            <a:endParaRPr kumimoji="1" lang="en-US" altLang="ja-JP" sz="1800" b="1" i="0" u="none" strike="noStrike" kern="1200" cap="none" spc="0" normalizeH="0" baseline="0" noProof="0" dirty="0">
              <a:ln>
                <a:noFill/>
              </a:ln>
              <a:solidFill>
                <a:prstClr val="black">
                  <a:lumMod val="65000"/>
                  <a:lumOff val="35000"/>
                </a:prstClr>
              </a:solidFill>
              <a:effectLst/>
              <a:uLnTx/>
              <a:uFillTx/>
              <a:latin typeface="BIZ UDPゴシック" panose="020B0400000000000000" pitchFamily="50" charset="-128"/>
              <a:ea typeface="BIZ UDPゴシック" panose="020B0400000000000000" pitchFamily="50" charset="-128"/>
              <a:cs typeface="+mn-cs"/>
            </a:endParaRPr>
          </a:p>
          <a:p>
            <a:pPr marL="177800" marR="0" lvl="0" indent="-177800" algn="l" defTabSz="914400" rtl="0" eaLnBrk="0" fontAlgn="base" latinLnBrk="0" hangingPunct="0">
              <a:lnSpc>
                <a:spcPts val="2400"/>
              </a:lnSpc>
              <a:spcBef>
                <a:spcPts val="600"/>
              </a:spcBef>
              <a:spcAft>
                <a:spcPct val="0"/>
              </a:spcAft>
              <a:buClrTx/>
              <a:buSzTx/>
              <a:buFont typeface="Arial" panose="020B0604020202020204" pitchFamily="34" charset="0"/>
              <a:buChar char="•"/>
              <a:tabLst/>
              <a:defRPr/>
            </a:pPr>
            <a:r>
              <a:rPr kumimoji="1" lang="ja-JP" altLang="en-US" sz="1800" b="1" i="0" u="none" strike="noStrike" kern="1200" cap="none" spc="0" normalizeH="0" baseline="0" noProof="0" dirty="0">
                <a:ln>
                  <a:noFill/>
                </a:ln>
                <a:solidFill>
                  <a:prstClr val="black">
                    <a:lumMod val="65000"/>
                    <a:lumOff val="35000"/>
                  </a:prstClr>
                </a:solidFill>
                <a:effectLst/>
                <a:uLnTx/>
                <a:uFillTx/>
                <a:latin typeface="BIZ UDPゴシック" panose="020B0400000000000000" pitchFamily="50" charset="-128"/>
                <a:ea typeface="BIZ UDPゴシック" panose="020B0400000000000000" pitchFamily="50" charset="-128"/>
                <a:cs typeface="+mn-cs"/>
              </a:rPr>
              <a:t>認知症ケアパスは、医療・介護関係者間の情報共有のツールでもあり、サービスが切れ目なく提供されるように医療機関でも積極的な活用が望まれる</a:t>
            </a:r>
          </a:p>
        </p:txBody>
      </p:sp>
      <p:sp>
        <p:nvSpPr>
          <p:cNvPr id="8" name="Rectangle 15">
            <a:extLst>
              <a:ext uri="{FF2B5EF4-FFF2-40B4-BE49-F238E27FC236}">
                <a16:creationId xmlns:a16="http://schemas.microsoft.com/office/drawing/2014/main" xmlns="" id="{E5C50071-CDD1-4AB7-9D49-342FB55D8308}"/>
              </a:ext>
            </a:extLst>
          </p:cNvPr>
          <p:cNvSpPr>
            <a:spLocks noChangeArrowheads="1"/>
          </p:cNvSpPr>
          <p:nvPr/>
        </p:nvSpPr>
        <p:spPr bwMode="auto">
          <a:xfrm>
            <a:off x="841845" y="1464269"/>
            <a:ext cx="3104075"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55600" indent="-3556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328254" marR="0" lvl="0" indent="-328254" algn="l" defTabSz="844083" rtl="0" eaLnBrk="1" fontAlgn="base" latinLnBrk="0" hangingPunct="1">
              <a:lnSpc>
                <a:spcPct val="80000"/>
              </a:lnSpc>
              <a:spcBef>
                <a:spcPct val="20000"/>
              </a:spcBef>
              <a:spcAft>
                <a:spcPct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認知症ケアパスとは</a:t>
            </a:r>
          </a:p>
        </p:txBody>
      </p:sp>
      <p:sp>
        <p:nvSpPr>
          <p:cNvPr id="2" name="正方形/長方形 1">
            <a:extLst>
              <a:ext uri="{FF2B5EF4-FFF2-40B4-BE49-F238E27FC236}">
                <a16:creationId xmlns:a16="http://schemas.microsoft.com/office/drawing/2014/main" xmlns="" id="{997C3478-14FC-2F48-315F-107384479067}"/>
              </a:ext>
            </a:extLst>
          </p:cNvPr>
          <p:cNvSpPr/>
          <p:nvPr/>
        </p:nvSpPr>
        <p:spPr>
          <a:xfrm>
            <a:off x="0" y="0"/>
            <a:ext cx="9144000" cy="710695"/>
          </a:xfrm>
          <a:prstGeom prst="rect">
            <a:avLst/>
          </a:prstGeom>
          <a:solidFill>
            <a:srgbClr val="6B5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28254" marR="0" lvl="0" indent="-328254" algn="ctr" defTabSz="844083" rtl="0" eaLnBrk="1" fontAlgn="base" latinLnBrk="0" hangingPunct="1">
              <a:lnSpc>
                <a:spcPct val="80000"/>
              </a:lnSpc>
              <a:spcBef>
                <a:spcPct val="20000"/>
              </a:spcBef>
              <a:spcAft>
                <a:spcPct val="0"/>
              </a:spcAft>
              <a:buClrTx/>
              <a:buSzTx/>
              <a:buFontTx/>
              <a:buNone/>
              <a:tabLst/>
              <a:defRPr/>
            </a:pPr>
            <a:r>
              <a:rPr kumimoji="1" lang="ja-JP" altLang="en-US" sz="3000" b="1"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認知症ケアパス</a:t>
            </a:r>
            <a:endParaRPr kumimoji="1" lang="ja-JP" altLang="en-US" sz="30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3" name="テキスト ボックス 2">
            <a:extLst>
              <a:ext uri="{FF2B5EF4-FFF2-40B4-BE49-F238E27FC236}">
                <a16:creationId xmlns:a16="http://schemas.microsoft.com/office/drawing/2014/main" xmlns="" id="{448581F5-3442-0418-5FA6-11FADB1EFD59}"/>
              </a:ext>
            </a:extLst>
          </p:cNvPr>
          <p:cNvSpPr txBox="1"/>
          <p:nvPr/>
        </p:nvSpPr>
        <p:spPr>
          <a:xfrm>
            <a:off x="0" y="718930"/>
            <a:ext cx="1251284" cy="307777"/>
          </a:xfrm>
          <a:prstGeom prst="rect">
            <a:avLst/>
          </a:prstGeom>
          <a:noFill/>
        </p:spPr>
        <p:txBody>
          <a:bodyPr wrap="square" rtlCol="0" anchor="ctr" anchorCtr="0">
            <a:noAutofit/>
          </a:bodyPr>
          <a:lstStyle/>
          <a:p>
            <a:r>
              <a:rPr kumimoji="1" lang="en-US" altLang="ja-JP" sz="1400" dirty="0">
                <a:latin typeface="Yu Gothic UI Semibold" panose="020B0700000000000000" pitchFamily="50" charset="-128"/>
                <a:ea typeface="Yu Gothic UI Semibold" panose="020B0700000000000000" pitchFamily="50" charset="-128"/>
              </a:rPr>
              <a:t>【</a:t>
            </a:r>
            <a:r>
              <a:rPr kumimoji="1" lang="ja-JP" altLang="en-US" sz="1400" dirty="0">
                <a:latin typeface="Yu Gothic UI Semibold" panose="020B0700000000000000" pitchFamily="50" charset="-128"/>
                <a:ea typeface="Yu Gothic UI Semibold" panose="020B0700000000000000" pitchFamily="50" charset="-128"/>
              </a:rPr>
              <a:t>知識 </a:t>
            </a:r>
            <a:r>
              <a:rPr lang="en-US" altLang="ja-JP" sz="1400" b="1" dirty="0">
                <a:latin typeface="Century Gothic" panose="020B0502020202020204" pitchFamily="34" charset="0"/>
                <a:ea typeface="Yu Gothic UI Semibold" panose="020B0700000000000000" pitchFamily="50" charset="-128"/>
              </a:rPr>
              <a:t>-101</a:t>
            </a:r>
            <a:r>
              <a:rPr lang="en-US" altLang="ja-JP" sz="1400" dirty="0">
                <a:latin typeface="Yu Gothic UI Semibold" panose="020B0700000000000000" pitchFamily="50" charset="-128"/>
                <a:ea typeface="Yu Gothic UI Semibold" panose="020B0700000000000000" pitchFamily="50" charset="-128"/>
              </a:rPr>
              <a:t>】</a:t>
            </a:r>
            <a:endParaRPr kumimoji="1" lang="ja-JP" altLang="en-US" sz="1400" dirty="0">
              <a:latin typeface="Yu Gothic UI Semibold" panose="020B0700000000000000" pitchFamily="50" charset="-128"/>
              <a:ea typeface="Yu Gothic UI Semibold" panose="020B0700000000000000" pitchFamily="50" charset="-128"/>
            </a:endParaRPr>
          </a:p>
        </p:txBody>
      </p:sp>
    </p:spTree>
    <p:extLst>
      <p:ext uri="{BB962C8B-B14F-4D97-AF65-F5344CB8AC3E}">
        <p14:creationId xmlns:p14="http://schemas.microsoft.com/office/powerpoint/2010/main" val="3737733958"/>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Line 45"/>
          <p:cNvSpPr>
            <a:spLocks noChangeShapeType="1"/>
          </p:cNvSpPr>
          <p:nvPr/>
        </p:nvSpPr>
        <p:spPr bwMode="auto">
          <a:xfrm>
            <a:off x="1625149" y="2360504"/>
            <a:ext cx="0" cy="573215"/>
          </a:xfrm>
          <a:prstGeom prst="line">
            <a:avLst/>
          </a:prstGeom>
          <a:noFill/>
          <a:ln w="31750">
            <a:solidFill>
              <a:srgbClr val="5F5F5F"/>
            </a:solidFill>
            <a:round/>
            <a:headEnd/>
            <a:tailEnd type="none" w="lg"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54" name="Line 45"/>
          <p:cNvSpPr>
            <a:spLocks noChangeShapeType="1"/>
          </p:cNvSpPr>
          <p:nvPr/>
        </p:nvSpPr>
        <p:spPr bwMode="auto">
          <a:xfrm flipH="1">
            <a:off x="1612633" y="4629459"/>
            <a:ext cx="641" cy="1532583"/>
          </a:xfrm>
          <a:prstGeom prst="line">
            <a:avLst/>
          </a:prstGeom>
          <a:noFill/>
          <a:ln w="31750">
            <a:solidFill>
              <a:srgbClr val="5F5F5F"/>
            </a:solidFill>
            <a:round/>
            <a:headEnd/>
            <a:tailEnd type="none" w="lg"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55" name="Line 45"/>
          <p:cNvSpPr>
            <a:spLocks noChangeShapeType="1"/>
          </p:cNvSpPr>
          <p:nvPr/>
        </p:nvSpPr>
        <p:spPr bwMode="auto">
          <a:xfrm flipV="1">
            <a:off x="1289937" y="2366796"/>
            <a:ext cx="754709" cy="0"/>
          </a:xfrm>
          <a:prstGeom prst="line">
            <a:avLst/>
          </a:prstGeom>
          <a:noFill/>
          <a:ln w="31750">
            <a:solidFill>
              <a:srgbClr val="5F5F5F"/>
            </a:solidFill>
            <a:round/>
            <a:headEnd/>
            <a:tailEnd type="arrow" w="lg"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25634" name="Line 45"/>
          <p:cNvSpPr>
            <a:spLocks noChangeShapeType="1"/>
          </p:cNvSpPr>
          <p:nvPr/>
        </p:nvSpPr>
        <p:spPr bwMode="auto">
          <a:xfrm flipV="1">
            <a:off x="1099564" y="3740091"/>
            <a:ext cx="359757" cy="0"/>
          </a:xfrm>
          <a:prstGeom prst="line">
            <a:avLst/>
          </a:prstGeom>
          <a:noFill/>
          <a:ln w="31750">
            <a:solidFill>
              <a:srgbClr val="5F5F5F"/>
            </a:solidFill>
            <a:round/>
            <a:headEnd/>
            <a:tailEnd type="arrow" w="lg"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25629" name="Line 40"/>
          <p:cNvSpPr>
            <a:spLocks noChangeShapeType="1"/>
          </p:cNvSpPr>
          <p:nvPr/>
        </p:nvSpPr>
        <p:spPr bwMode="auto">
          <a:xfrm>
            <a:off x="503134" y="3739205"/>
            <a:ext cx="266700" cy="0"/>
          </a:xfrm>
          <a:prstGeom prst="line">
            <a:avLst/>
          </a:prstGeom>
          <a:noFill/>
          <a:ln w="31750">
            <a:solidFill>
              <a:srgbClr val="5F5F5F"/>
            </a:solidFill>
            <a:round/>
            <a:headEnd/>
            <a:tailEnd type="arrow" w="lg"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44" name="AutoShape 33"/>
          <p:cNvSpPr>
            <a:spLocks noChangeArrowheads="1"/>
          </p:cNvSpPr>
          <p:nvPr/>
        </p:nvSpPr>
        <p:spPr bwMode="auto">
          <a:xfrm>
            <a:off x="1459321" y="2905976"/>
            <a:ext cx="331657" cy="1723484"/>
          </a:xfrm>
          <a:prstGeom prst="roundRect">
            <a:avLst>
              <a:gd name="adj" fmla="val 20764"/>
            </a:avLst>
          </a:prstGeom>
          <a:solidFill>
            <a:schemeClr val="bg1"/>
          </a:solidFill>
          <a:ln w="28575">
            <a:solidFill>
              <a:srgbClr val="5F5F5F"/>
            </a:solid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42" name="AutoShape 33"/>
          <p:cNvSpPr>
            <a:spLocks noChangeArrowheads="1"/>
          </p:cNvSpPr>
          <p:nvPr/>
        </p:nvSpPr>
        <p:spPr bwMode="auto">
          <a:xfrm>
            <a:off x="786556" y="2657223"/>
            <a:ext cx="372384" cy="2270507"/>
          </a:xfrm>
          <a:prstGeom prst="roundRect">
            <a:avLst>
              <a:gd name="adj" fmla="val 26121"/>
            </a:avLst>
          </a:prstGeom>
          <a:solidFill>
            <a:schemeClr val="bg1"/>
          </a:solidFill>
          <a:ln w="28575">
            <a:solidFill>
              <a:srgbClr val="5F5F5F"/>
            </a:solid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25623" name="AutoShape 31"/>
          <p:cNvSpPr>
            <a:spLocks noChangeArrowheads="1"/>
          </p:cNvSpPr>
          <p:nvPr/>
        </p:nvSpPr>
        <p:spPr bwMode="auto">
          <a:xfrm>
            <a:off x="242231" y="3177169"/>
            <a:ext cx="327785" cy="1057275"/>
          </a:xfrm>
          <a:prstGeom prst="roundRect">
            <a:avLst>
              <a:gd name="adj" fmla="val 26200"/>
            </a:avLst>
          </a:prstGeom>
          <a:solidFill>
            <a:schemeClr val="bg1"/>
          </a:solidFill>
          <a:ln w="28575">
            <a:solidFill>
              <a:srgbClr val="5F5F5F"/>
            </a:solid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25602" name="AutoShape 24"/>
          <p:cNvSpPr>
            <a:spLocks noChangeArrowheads="1"/>
          </p:cNvSpPr>
          <p:nvPr/>
        </p:nvSpPr>
        <p:spPr bwMode="auto">
          <a:xfrm>
            <a:off x="5478121" y="4892106"/>
            <a:ext cx="3081536" cy="1670604"/>
          </a:xfrm>
          <a:prstGeom prst="roundRect">
            <a:avLst>
              <a:gd name="adj" fmla="val 10738"/>
            </a:avLst>
          </a:prstGeom>
          <a:solidFill>
            <a:srgbClr val="F8D8AE"/>
          </a:solidFill>
          <a:ln>
            <a:noFill/>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25603" name="AutoShape 23"/>
          <p:cNvSpPr>
            <a:spLocks noChangeArrowheads="1"/>
          </p:cNvSpPr>
          <p:nvPr/>
        </p:nvSpPr>
        <p:spPr bwMode="auto">
          <a:xfrm>
            <a:off x="5478121" y="3398574"/>
            <a:ext cx="3081536" cy="1393422"/>
          </a:xfrm>
          <a:prstGeom prst="roundRect">
            <a:avLst>
              <a:gd name="adj" fmla="val 13381"/>
            </a:avLst>
          </a:prstGeom>
          <a:solidFill>
            <a:srgbClr val="B7DB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25604" name="AutoShape 22"/>
          <p:cNvSpPr>
            <a:spLocks noChangeArrowheads="1"/>
          </p:cNvSpPr>
          <p:nvPr/>
        </p:nvSpPr>
        <p:spPr bwMode="auto">
          <a:xfrm>
            <a:off x="5498273" y="1066045"/>
            <a:ext cx="3061384" cy="2212414"/>
          </a:xfrm>
          <a:prstGeom prst="roundRect">
            <a:avLst>
              <a:gd name="adj" fmla="val 7866"/>
            </a:avLst>
          </a:prstGeom>
          <a:solidFill>
            <a:srgbClr val="D2E7B7"/>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25608" name="Text Box 6"/>
          <p:cNvSpPr txBox="1">
            <a:spLocks noChangeArrowheads="1"/>
          </p:cNvSpPr>
          <p:nvPr/>
        </p:nvSpPr>
        <p:spPr bwMode="auto">
          <a:xfrm>
            <a:off x="190679" y="3373458"/>
            <a:ext cx="430887" cy="8870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1" lang="ja-JP" altLang="en-US" sz="1600" b="1" i="0" u="none" strike="noStrike" kern="1200" cap="none" spc="0" normalizeH="0" baseline="0" noProof="0" dirty="0">
                <a:ln>
                  <a:noFill/>
                </a:ln>
                <a:solidFill>
                  <a:srgbClr val="5F5F5F"/>
                </a:solidFill>
                <a:effectLst/>
                <a:uLnTx/>
                <a:uFillTx/>
                <a:latin typeface="BIZ UDPゴシック" panose="020B0400000000000000" pitchFamily="50" charset="-128"/>
                <a:ea typeface="BIZ UDPゴシック" panose="020B0400000000000000" pitchFamily="50" charset="-128"/>
                <a:cs typeface="Meiryo UI" pitchFamily="50" charset="-128"/>
              </a:rPr>
              <a:t>利用者</a:t>
            </a:r>
          </a:p>
        </p:txBody>
      </p:sp>
      <p:sp>
        <p:nvSpPr>
          <p:cNvPr id="25613" name="Text Box 12"/>
          <p:cNvSpPr txBox="1">
            <a:spLocks noChangeArrowheads="1"/>
          </p:cNvSpPr>
          <p:nvPr/>
        </p:nvSpPr>
        <p:spPr bwMode="auto">
          <a:xfrm>
            <a:off x="4261775" y="1860525"/>
            <a:ext cx="84086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marL="0" marR="0" lvl="0" indent="0" algn="ctr" defTabSz="914400" rtl="0" eaLnBrk="0" fontAlgn="base" latinLnBrk="0" hangingPunct="0">
              <a:lnSpc>
                <a:spcPct val="100000"/>
              </a:lnSpc>
              <a:spcBef>
                <a:spcPts val="0"/>
              </a:spcBef>
              <a:spcAft>
                <a:spcPct val="0"/>
              </a:spcAft>
              <a:buClrTx/>
              <a:buSzTx/>
              <a:buFontTx/>
              <a:buNone/>
              <a:tabLst/>
              <a:defRPr/>
            </a:pPr>
            <a:r>
              <a:rPr kumimoji="1" lang="ja-JP" altLang="en-US" sz="1400" b="1" i="0" u="none" strike="noStrike" kern="1200" cap="none" spc="0" normalizeH="0" baseline="0" noProof="0" dirty="0">
                <a:ln>
                  <a:noFill/>
                </a:ln>
                <a:solidFill>
                  <a:srgbClr val="669900"/>
                </a:solidFill>
                <a:effectLst/>
                <a:uLnTx/>
                <a:uFillTx/>
                <a:latin typeface="BIZ UDPゴシック" panose="020B0400000000000000" pitchFamily="50" charset="-128"/>
                <a:ea typeface="BIZ UDPゴシック" panose="020B0400000000000000" pitchFamily="50" charset="-128"/>
                <a:cs typeface="Meiryo UI" pitchFamily="50" charset="-128"/>
              </a:rPr>
              <a:t>要介護</a:t>
            </a:r>
          </a:p>
          <a:p>
            <a:pPr marL="0" marR="0" lvl="0" indent="0" algn="ctr" defTabSz="914400" rtl="0" eaLnBrk="0" fontAlgn="base" latinLnBrk="0" hangingPunct="0">
              <a:lnSpc>
                <a:spcPct val="100000"/>
              </a:lnSpc>
              <a:spcBef>
                <a:spcPts val="0"/>
              </a:spcBef>
              <a:spcAft>
                <a:spcPct val="0"/>
              </a:spcAft>
              <a:buClrTx/>
              <a:buSzTx/>
              <a:buFontTx/>
              <a:buNone/>
              <a:tabLst/>
              <a:defRPr/>
            </a:pPr>
            <a:r>
              <a:rPr kumimoji="1" lang="ja-JP" altLang="en-US" sz="1400" b="1" i="0" u="none" strike="noStrike" kern="1200" cap="none" spc="0" normalizeH="0" baseline="0" noProof="0" dirty="0">
                <a:ln>
                  <a:noFill/>
                </a:ln>
                <a:solidFill>
                  <a:srgbClr val="669900"/>
                </a:solidFill>
                <a:effectLst/>
                <a:uLnTx/>
                <a:uFillTx/>
                <a:latin typeface="BIZ UDPゴシック" panose="020B0400000000000000" pitchFamily="50" charset="-128"/>
                <a:ea typeface="BIZ UDPゴシック" panose="020B0400000000000000" pitchFamily="50" charset="-128"/>
                <a:cs typeface="Meiryo UI" pitchFamily="50" charset="-128"/>
              </a:rPr>
              <a:t>１～５</a:t>
            </a:r>
            <a:endParaRPr kumimoji="1" lang="en-US" altLang="ja-JP" sz="1400" b="1" i="0" u="none" strike="noStrike" kern="1200" cap="none" spc="0" normalizeH="0" baseline="0" noProof="0" dirty="0">
              <a:ln>
                <a:noFill/>
              </a:ln>
              <a:solidFill>
                <a:srgbClr val="669900"/>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25614" name="Text Box 15"/>
          <p:cNvSpPr txBox="1">
            <a:spLocks noChangeArrowheads="1"/>
          </p:cNvSpPr>
          <p:nvPr/>
        </p:nvSpPr>
        <p:spPr bwMode="auto">
          <a:xfrm>
            <a:off x="3231380" y="4385833"/>
            <a:ext cx="1758195" cy="530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marL="0" marR="0" lvl="0" indent="0" algn="r" defTabSz="914400" rtl="0" eaLnBrk="0" fontAlgn="base" latinLnBrk="0" hangingPunct="0">
              <a:lnSpc>
                <a:spcPct val="100000"/>
              </a:lnSpc>
              <a:spcBef>
                <a:spcPts val="0"/>
              </a:spcBef>
              <a:spcAft>
                <a:spcPts val="300"/>
              </a:spcAft>
              <a:buClrTx/>
              <a:buSzTx/>
              <a:buFontTx/>
              <a:buNone/>
              <a:tabLst/>
              <a:defRPr/>
            </a:pPr>
            <a:r>
              <a:rPr kumimoji="1" lang="ja-JP" altLang="en-US" sz="1400" b="1" i="0" u="none" strike="noStrike" kern="1200" cap="none" spc="0" normalizeH="0" baseline="0" noProof="0" dirty="0">
                <a:ln>
                  <a:noFill/>
                </a:ln>
                <a:solidFill>
                  <a:srgbClr val="E5851B"/>
                </a:solidFill>
                <a:effectLst/>
                <a:uLnTx/>
                <a:uFillTx/>
                <a:latin typeface="BIZ UDPゴシック" panose="020B0400000000000000" pitchFamily="50" charset="-128"/>
                <a:ea typeface="BIZ UDPゴシック" panose="020B0400000000000000" pitchFamily="50" charset="-128"/>
                <a:cs typeface="Meiryo UI" pitchFamily="50" charset="-128"/>
              </a:rPr>
              <a:t>非該当</a:t>
            </a:r>
            <a:endParaRPr kumimoji="1" lang="en-US" altLang="ja-JP" sz="1400" b="1" i="0" u="none" strike="noStrike" kern="1200" cap="none" spc="0" normalizeH="0" baseline="0" noProof="0" dirty="0">
              <a:ln>
                <a:noFill/>
              </a:ln>
              <a:solidFill>
                <a:srgbClr val="E5851B"/>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0" marR="0" lvl="0" indent="0" algn="r" defTabSz="914400" rtl="0" eaLnBrk="0" fontAlgn="base" latinLnBrk="0" hangingPunct="0">
              <a:lnSpc>
                <a:spcPct val="100000"/>
              </a:lnSpc>
              <a:spcBef>
                <a:spcPts val="0"/>
              </a:spcBef>
              <a:spcAft>
                <a:spcPct val="0"/>
              </a:spcAft>
              <a:buClrTx/>
              <a:buSzTx/>
              <a:buFontTx/>
              <a:buNone/>
              <a:tabLst/>
              <a:defRPr/>
            </a:pPr>
            <a:r>
              <a:rPr kumimoji="1" lang="en-US" altLang="ja-JP" sz="1200" b="1" i="0" u="none" strike="noStrike" kern="1200" cap="none" spc="0" normalizeH="0" baseline="0" noProof="0" dirty="0">
                <a:ln>
                  <a:noFill/>
                </a:ln>
                <a:solidFill>
                  <a:srgbClr val="E5851B"/>
                </a:solidFill>
                <a:effectLst/>
                <a:uLnTx/>
                <a:uFillTx/>
                <a:latin typeface="BIZ UDPゴシック" panose="020B0400000000000000" pitchFamily="50" charset="-128"/>
                <a:ea typeface="BIZ UDPゴシック" panose="020B0400000000000000" pitchFamily="50" charset="-128"/>
                <a:cs typeface="Meiryo UI" pitchFamily="50" charset="-128"/>
              </a:rPr>
              <a:t>(</a:t>
            </a:r>
            <a:r>
              <a:rPr kumimoji="1" lang="ja-JP" altLang="en-US" sz="1200" b="1" i="0" u="none" strike="noStrike" kern="1200" cap="none" spc="0" normalizeH="0" baseline="0" noProof="0" dirty="0">
                <a:ln>
                  <a:noFill/>
                </a:ln>
                <a:solidFill>
                  <a:srgbClr val="E5851B"/>
                </a:solidFill>
                <a:effectLst/>
                <a:uLnTx/>
                <a:uFillTx/>
                <a:latin typeface="BIZ UDPゴシック" panose="020B0400000000000000" pitchFamily="50" charset="-128"/>
                <a:ea typeface="BIZ UDPゴシック" panose="020B0400000000000000" pitchFamily="50" charset="-128"/>
                <a:cs typeface="Meiryo UI" pitchFamily="50" charset="-128"/>
              </a:rPr>
              <a:t>サービス事業対象者</a:t>
            </a:r>
            <a:r>
              <a:rPr kumimoji="1" lang="en-US" altLang="ja-JP" sz="1200" b="1" i="0" u="none" strike="noStrike" kern="1200" cap="none" spc="0" normalizeH="0" baseline="0" noProof="0" dirty="0">
                <a:ln>
                  <a:noFill/>
                </a:ln>
                <a:solidFill>
                  <a:srgbClr val="E5851B"/>
                </a:solidFill>
                <a:effectLst/>
                <a:uLnTx/>
                <a:uFillTx/>
                <a:latin typeface="BIZ UDPゴシック" panose="020B0400000000000000" pitchFamily="50" charset="-128"/>
                <a:ea typeface="BIZ UDPゴシック" panose="020B0400000000000000" pitchFamily="50" charset="-128"/>
                <a:cs typeface="Meiryo UI" pitchFamily="50" charset="-128"/>
              </a:rPr>
              <a:t>)</a:t>
            </a:r>
            <a:endParaRPr kumimoji="1" lang="ja-JP" altLang="en-US" sz="1200" b="1" i="0" u="none" strike="noStrike" kern="1200" cap="none" spc="0" normalizeH="0" baseline="0" noProof="0" dirty="0">
              <a:ln>
                <a:noFill/>
              </a:ln>
              <a:solidFill>
                <a:srgbClr val="E5851B"/>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25615" name="Text Box 16"/>
          <p:cNvSpPr txBox="1">
            <a:spLocks noChangeArrowheads="1"/>
          </p:cNvSpPr>
          <p:nvPr/>
        </p:nvSpPr>
        <p:spPr bwMode="auto">
          <a:xfrm>
            <a:off x="4156045" y="3457949"/>
            <a:ext cx="98107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marL="0" marR="0" lvl="0" indent="0" algn="ctr" defTabSz="914400" rtl="0" eaLnBrk="0" fontAlgn="base" latinLnBrk="0" hangingPunct="0">
              <a:lnSpc>
                <a:spcPct val="100000"/>
              </a:lnSpc>
              <a:spcBef>
                <a:spcPts val="0"/>
              </a:spcBef>
              <a:spcAft>
                <a:spcPct val="0"/>
              </a:spcAft>
              <a:buClrTx/>
              <a:buSzTx/>
              <a:buFontTx/>
              <a:buNone/>
              <a:tabLst/>
              <a:defRPr/>
            </a:pPr>
            <a:r>
              <a:rPr kumimoji="1" lang="ja-JP" altLang="en-US" sz="1400" b="1" i="0" u="none" strike="noStrike" kern="1200" cap="none" spc="0" normalizeH="0" baseline="0" noProof="0" dirty="0">
                <a:ln>
                  <a:noFill/>
                </a:ln>
                <a:solidFill>
                  <a:srgbClr val="3399FF"/>
                </a:solidFill>
                <a:effectLst/>
                <a:uLnTx/>
                <a:uFillTx/>
                <a:latin typeface="BIZ UDPゴシック" panose="020B0400000000000000" pitchFamily="50" charset="-128"/>
                <a:ea typeface="BIZ UDPゴシック" panose="020B0400000000000000" pitchFamily="50" charset="-128"/>
                <a:cs typeface="Meiryo UI" pitchFamily="50" charset="-128"/>
              </a:rPr>
              <a:t>要支援</a:t>
            </a:r>
          </a:p>
          <a:p>
            <a:pPr marL="0" marR="0" lvl="0" indent="0" algn="ctr" defTabSz="914400" rtl="0" eaLnBrk="0" fontAlgn="base" latinLnBrk="0" hangingPunct="0">
              <a:lnSpc>
                <a:spcPct val="100000"/>
              </a:lnSpc>
              <a:spcBef>
                <a:spcPts val="0"/>
              </a:spcBef>
              <a:spcAft>
                <a:spcPct val="0"/>
              </a:spcAft>
              <a:buClrTx/>
              <a:buSzTx/>
              <a:buFontTx/>
              <a:buNone/>
              <a:tabLst/>
              <a:defRPr/>
            </a:pPr>
            <a:r>
              <a:rPr kumimoji="1" lang="ja-JP" altLang="en-US" sz="1400" b="1" i="0" u="none" strike="noStrike" kern="1200" cap="none" spc="0" normalizeH="0" baseline="0" noProof="0" dirty="0">
                <a:ln>
                  <a:noFill/>
                </a:ln>
                <a:solidFill>
                  <a:srgbClr val="3399FF"/>
                </a:solidFill>
                <a:effectLst/>
                <a:uLnTx/>
                <a:uFillTx/>
                <a:latin typeface="BIZ UDPゴシック" panose="020B0400000000000000" pitchFamily="50" charset="-128"/>
                <a:ea typeface="BIZ UDPゴシック" panose="020B0400000000000000" pitchFamily="50" charset="-128"/>
                <a:cs typeface="Meiryo UI" pitchFamily="50" charset="-128"/>
              </a:rPr>
              <a:t>１</a:t>
            </a:r>
            <a:r>
              <a:rPr kumimoji="1" lang="en-US" altLang="ja-JP" sz="1400" b="1" i="0" u="none" strike="noStrike" kern="1200" cap="none" spc="0" normalizeH="0" baseline="0" noProof="0" dirty="0">
                <a:ln>
                  <a:noFill/>
                </a:ln>
                <a:solidFill>
                  <a:srgbClr val="3399FF"/>
                </a:solidFill>
                <a:effectLst/>
                <a:uLnTx/>
                <a:uFillTx/>
                <a:latin typeface="BIZ UDPゴシック" panose="020B0400000000000000" pitchFamily="50" charset="-128"/>
                <a:ea typeface="BIZ UDPゴシック" panose="020B0400000000000000" pitchFamily="50" charset="-128"/>
                <a:cs typeface="Meiryo UI" pitchFamily="50" charset="-128"/>
              </a:rPr>
              <a:t>･</a:t>
            </a:r>
            <a:r>
              <a:rPr kumimoji="1" lang="ja-JP" altLang="en-US" sz="1400" b="1" i="0" u="none" strike="noStrike" kern="1200" cap="none" spc="0" normalizeH="0" baseline="0" noProof="0" dirty="0">
                <a:ln>
                  <a:noFill/>
                </a:ln>
                <a:solidFill>
                  <a:srgbClr val="3399FF"/>
                </a:solidFill>
                <a:effectLst/>
                <a:uLnTx/>
                <a:uFillTx/>
                <a:latin typeface="BIZ UDPゴシック" panose="020B0400000000000000" pitchFamily="50" charset="-128"/>
                <a:ea typeface="BIZ UDPゴシック" panose="020B0400000000000000" pitchFamily="50" charset="-128"/>
                <a:cs typeface="Meiryo UI" pitchFamily="50" charset="-128"/>
              </a:rPr>
              <a:t>２</a:t>
            </a:r>
            <a:endParaRPr kumimoji="1" lang="en-US" altLang="ja-JP" sz="1400" b="1" i="0" u="none" strike="noStrike" kern="1200" cap="none" spc="0" normalizeH="0" baseline="0" noProof="0" dirty="0">
              <a:ln>
                <a:noFill/>
              </a:ln>
              <a:solidFill>
                <a:srgbClr val="3399FF"/>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25617" name="Text Box 19"/>
          <p:cNvSpPr txBox="1">
            <a:spLocks noChangeArrowheads="1"/>
          </p:cNvSpPr>
          <p:nvPr/>
        </p:nvSpPr>
        <p:spPr bwMode="auto">
          <a:xfrm>
            <a:off x="5598717" y="1160667"/>
            <a:ext cx="2766381" cy="2067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marL="0" marR="0" lvl="0" indent="0" algn="l" defTabSz="914400" rtl="0" eaLnBrk="0" fontAlgn="base" latinLnBrk="0" hangingPunct="0">
              <a:lnSpc>
                <a:spcPct val="100000"/>
              </a:lnSpc>
              <a:spcBef>
                <a:spcPct val="5000"/>
              </a:spcBef>
              <a:spcAft>
                <a:spcPct val="0"/>
              </a:spcAft>
              <a:buClrTx/>
              <a:buSzTx/>
              <a:buFontTx/>
              <a:buNone/>
              <a:tabLst/>
              <a:defRPr/>
            </a:pPr>
            <a:r>
              <a:rPr kumimoji="1" lang="ja-JP" altLang="en-US"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施設サービス</a:t>
            </a:r>
          </a:p>
          <a:p>
            <a:pPr marL="0" marR="0" lvl="0" indent="0" algn="l" defTabSz="914400" rtl="0" eaLnBrk="0" fontAlgn="base" latinLnBrk="0" hangingPunct="0">
              <a:lnSpc>
                <a:spcPct val="100000"/>
              </a:lnSpc>
              <a:spcBef>
                <a:spcPct val="5000"/>
              </a:spcBef>
              <a:spcAft>
                <a:spcPct val="0"/>
              </a:spcAft>
              <a:buClrTx/>
              <a:buSzTx/>
              <a:buFontTx/>
              <a:buNone/>
              <a:tabLst/>
              <a:defRPr/>
            </a:pPr>
            <a:r>
              <a:rPr kumimoji="1" lang="ja-JP" altLang="en-US" sz="1200" b="1" i="0" u="none" strike="noStrike" kern="1200" cap="none" spc="0" normalizeH="0" baseline="0" noProof="0" dirty="0">
                <a:ln>
                  <a:noFill/>
                </a:ln>
                <a:solidFill>
                  <a:srgbClr val="000000">
                    <a:lumMod val="50000"/>
                    <a:lumOff val="50000"/>
                  </a:srgbClr>
                </a:solidFill>
                <a:effectLst/>
                <a:uLnTx/>
                <a:uFillTx/>
                <a:latin typeface="BIZ UDPゴシック" panose="020B0400000000000000" pitchFamily="50" charset="-128"/>
                <a:ea typeface="BIZ UDPゴシック" panose="020B0400000000000000" pitchFamily="50" charset="-128"/>
                <a:cs typeface="Meiryo UI" pitchFamily="50" charset="-128"/>
              </a:rPr>
              <a:t>   特養</a:t>
            </a:r>
            <a:r>
              <a:rPr kumimoji="1" lang="en-US" altLang="ja-JP" sz="1200" b="1" i="0" u="none" strike="noStrike" kern="1200" cap="none" spc="0" normalizeH="0" baseline="0" noProof="0" dirty="0">
                <a:ln>
                  <a:noFill/>
                </a:ln>
                <a:solidFill>
                  <a:srgbClr val="000000">
                    <a:lumMod val="50000"/>
                    <a:lumOff val="50000"/>
                  </a:srgbClr>
                </a:solidFill>
                <a:effectLst/>
                <a:uLnTx/>
                <a:uFillTx/>
                <a:latin typeface="BIZ UDPゴシック" panose="020B0400000000000000" pitchFamily="50" charset="-128"/>
                <a:ea typeface="BIZ UDPゴシック" panose="020B0400000000000000" pitchFamily="50" charset="-128"/>
                <a:cs typeface="Meiryo UI" pitchFamily="50" charset="-128"/>
              </a:rPr>
              <a:t>･</a:t>
            </a:r>
            <a:r>
              <a:rPr kumimoji="1" lang="ja-JP" altLang="en-US" sz="1200" b="1" i="0" u="none" strike="noStrike" kern="1200" cap="none" spc="0" normalizeH="0" baseline="0" noProof="0" dirty="0">
                <a:ln>
                  <a:noFill/>
                </a:ln>
                <a:solidFill>
                  <a:srgbClr val="000000">
                    <a:lumMod val="50000"/>
                    <a:lumOff val="50000"/>
                  </a:srgbClr>
                </a:solidFill>
                <a:effectLst/>
                <a:uLnTx/>
                <a:uFillTx/>
                <a:latin typeface="BIZ UDPゴシック" panose="020B0400000000000000" pitchFamily="50" charset="-128"/>
                <a:ea typeface="BIZ UDPゴシック" panose="020B0400000000000000" pitchFamily="50" charset="-128"/>
                <a:cs typeface="Meiryo UI" pitchFamily="50" charset="-128"/>
              </a:rPr>
              <a:t>老健</a:t>
            </a:r>
            <a:r>
              <a:rPr kumimoji="1" lang="en-US" altLang="ja-JP" sz="1200" b="1" i="0" u="none" strike="noStrike" kern="1200" cap="none" spc="0" normalizeH="0" baseline="0" noProof="0" dirty="0">
                <a:ln>
                  <a:noFill/>
                </a:ln>
                <a:solidFill>
                  <a:srgbClr val="000000">
                    <a:lumMod val="50000"/>
                    <a:lumOff val="50000"/>
                  </a:srgbClr>
                </a:solidFill>
                <a:effectLst/>
                <a:uLnTx/>
                <a:uFillTx/>
                <a:latin typeface="BIZ UDPゴシック" panose="020B0400000000000000" pitchFamily="50" charset="-128"/>
                <a:ea typeface="BIZ UDPゴシック" panose="020B0400000000000000" pitchFamily="50" charset="-128"/>
                <a:cs typeface="Meiryo UI" pitchFamily="50" charset="-128"/>
              </a:rPr>
              <a:t>･</a:t>
            </a:r>
            <a:r>
              <a:rPr kumimoji="1" lang="ja-JP" altLang="en-US" sz="1200" b="1" i="0" u="none" strike="noStrike" kern="1200" cap="none" spc="0" normalizeH="0" baseline="0" noProof="0" dirty="0">
                <a:ln>
                  <a:noFill/>
                </a:ln>
                <a:solidFill>
                  <a:srgbClr val="000000">
                    <a:lumMod val="50000"/>
                    <a:lumOff val="50000"/>
                  </a:srgbClr>
                </a:solidFill>
                <a:effectLst/>
                <a:uLnTx/>
                <a:uFillTx/>
                <a:latin typeface="BIZ UDPゴシック" panose="020B0400000000000000" pitchFamily="50" charset="-128"/>
                <a:ea typeface="BIZ UDPゴシック" panose="020B0400000000000000" pitchFamily="50" charset="-128"/>
                <a:cs typeface="Meiryo UI" pitchFamily="50" charset="-128"/>
              </a:rPr>
              <a:t>介護医療院 等</a:t>
            </a:r>
            <a:endParaRPr kumimoji="1" lang="ja-JP" altLang="en-US" sz="900" b="1" i="0" u="none" strike="noStrike" kern="1200" cap="none" spc="0" normalizeH="0" baseline="0" noProof="0" dirty="0">
              <a:ln>
                <a:noFill/>
              </a:ln>
              <a:solidFill>
                <a:srgbClr val="000000">
                  <a:lumMod val="50000"/>
                  <a:lumOff val="50000"/>
                </a:srgbClr>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0" marR="0" lvl="0" indent="0" algn="l" defTabSz="914400" rtl="0" eaLnBrk="0" fontAlgn="base" latinLnBrk="0" hangingPunct="0">
              <a:lnSpc>
                <a:spcPct val="100000"/>
              </a:lnSpc>
              <a:spcBef>
                <a:spcPts val="1600"/>
              </a:spcBef>
              <a:spcAft>
                <a:spcPct val="0"/>
              </a:spcAft>
              <a:buClrTx/>
              <a:buSzTx/>
              <a:buFontTx/>
              <a:buNone/>
              <a:tabLst/>
              <a:defRPr/>
            </a:pPr>
            <a:r>
              <a:rPr kumimoji="1" lang="ja-JP" altLang="en-US"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居宅サービス</a:t>
            </a:r>
          </a:p>
          <a:p>
            <a:pPr marL="0" marR="0" lvl="0" indent="0" algn="l" defTabSz="914400" rtl="0" eaLnBrk="0" fontAlgn="base" latinLnBrk="0" hangingPunct="0">
              <a:lnSpc>
                <a:spcPct val="100000"/>
              </a:lnSpc>
              <a:spcBef>
                <a:spcPct val="5000"/>
              </a:spcBef>
              <a:spcAft>
                <a:spcPct val="0"/>
              </a:spcAft>
              <a:buClrTx/>
              <a:buSzTx/>
              <a:buFontTx/>
              <a:buNone/>
              <a:tabLst/>
              <a:defRPr/>
            </a:pPr>
            <a:r>
              <a:rPr kumimoji="1" lang="ja-JP" altLang="en-US" sz="1200" b="1" i="0" u="none" strike="noStrike" kern="1200" cap="none" spc="0" normalizeH="0" baseline="0" noProof="0" dirty="0">
                <a:ln>
                  <a:noFill/>
                </a:ln>
                <a:solidFill>
                  <a:srgbClr val="000000">
                    <a:lumMod val="50000"/>
                    <a:lumOff val="50000"/>
                  </a:srgbClr>
                </a:solidFill>
                <a:effectLst/>
                <a:uLnTx/>
                <a:uFillTx/>
                <a:latin typeface="BIZ UDPゴシック" panose="020B0400000000000000" pitchFamily="50" charset="-128"/>
                <a:ea typeface="BIZ UDPゴシック" panose="020B0400000000000000" pitchFamily="50" charset="-128"/>
                <a:cs typeface="Meiryo UI" pitchFamily="50" charset="-128"/>
              </a:rPr>
              <a:t>   訪問介護</a:t>
            </a:r>
            <a:r>
              <a:rPr kumimoji="1" lang="en-US" altLang="ja-JP" sz="1200" b="1" i="0" u="none" strike="noStrike" kern="1200" cap="none" spc="0" normalizeH="0" baseline="0" noProof="0" dirty="0">
                <a:ln>
                  <a:noFill/>
                </a:ln>
                <a:solidFill>
                  <a:srgbClr val="000000">
                    <a:lumMod val="50000"/>
                    <a:lumOff val="50000"/>
                  </a:srgbClr>
                </a:solidFill>
                <a:effectLst/>
                <a:uLnTx/>
                <a:uFillTx/>
                <a:latin typeface="BIZ UDPゴシック" panose="020B0400000000000000" pitchFamily="50" charset="-128"/>
                <a:ea typeface="BIZ UDPゴシック" panose="020B0400000000000000" pitchFamily="50" charset="-128"/>
                <a:cs typeface="Meiryo UI" pitchFamily="50" charset="-128"/>
              </a:rPr>
              <a:t>･</a:t>
            </a:r>
            <a:r>
              <a:rPr kumimoji="1" lang="ja-JP" altLang="en-US" sz="1200" b="1" i="0" u="none" strike="noStrike" kern="1200" cap="none" spc="0" normalizeH="0" baseline="0" noProof="0" dirty="0">
                <a:ln>
                  <a:noFill/>
                </a:ln>
                <a:solidFill>
                  <a:srgbClr val="000000">
                    <a:lumMod val="50000"/>
                    <a:lumOff val="50000"/>
                  </a:srgbClr>
                </a:solidFill>
                <a:effectLst/>
                <a:uLnTx/>
                <a:uFillTx/>
                <a:latin typeface="BIZ UDPゴシック" panose="020B0400000000000000" pitchFamily="50" charset="-128"/>
                <a:ea typeface="BIZ UDPゴシック" panose="020B0400000000000000" pitchFamily="50" charset="-128"/>
                <a:cs typeface="Meiryo UI" pitchFamily="50" charset="-128"/>
              </a:rPr>
              <a:t>訪問看護</a:t>
            </a:r>
          </a:p>
          <a:p>
            <a:pPr marL="0" marR="0" lvl="0" indent="0" algn="l" defTabSz="914400" rtl="0" eaLnBrk="0" fontAlgn="base" latinLnBrk="0" hangingPunct="0">
              <a:lnSpc>
                <a:spcPct val="100000"/>
              </a:lnSpc>
              <a:spcBef>
                <a:spcPct val="5000"/>
              </a:spcBef>
              <a:spcAft>
                <a:spcPct val="0"/>
              </a:spcAft>
              <a:buClrTx/>
              <a:buSzTx/>
              <a:buFontTx/>
              <a:buNone/>
              <a:tabLst/>
              <a:defRPr/>
            </a:pPr>
            <a:r>
              <a:rPr kumimoji="1" lang="ja-JP" altLang="en-US" sz="1200" b="1" i="0" u="none" strike="noStrike" kern="1200" cap="none" spc="0" normalizeH="0" baseline="0" noProof="0" dirty="0">
                <a:ln>
                  <a:noFill/>
                </a:ln>
                <a:solidFill>
                  <a:srgbClr val="000000">
                    <a:lumMod val="50000"/>
                    <a:lumOff val="50000"/>
                  </a:srgbClr>
                </a:solidFill>
                <a:effectLst/>
                <a:uLnTx/>
                <a:uFillTx/>
                <a:latin typeface="BIZ UDPゴシック" panose="020B0400000000000000" pitchFamily="50" charset="-128"/>
                <a:ea typeface="BIZ UDPゴシック" panose="020B0400000000000000" pitchFamily="50" charset="-128"/>
                <a:cs typeface="Meiryo UI" pitchFamily="50" charset="-128"/>
              </a:rPr>
              <a:t>   通所介護</a:t>
            </a:r>
            <a:r>
              <a:rPr kumimoji="1" lang="en-US" altLang="ja-JP" sz="1200" b="1" i="0" u="none" strike="noStrike" kern="1200" cap="none" spc="0" normalizeH="0" baseline="0" noProof="0" dirty="0">
                <a:ln>
                  <a:noFill/>
                </a:ln>
                <a:solidFill>
                  <a:srgbClr val="000000">
                    <a:lumMod val="50000"/>
                    <a:lumOff val="50000"/>
                  </a:srgbClr>
                </a:solidFill>
                <a:effectLst/>
                <a:uLnTx/>
                <a:uFillTx/>
                <a:latin typeface="BIZ UDPゴシック" panose="020B0400000000000000" pitchFamily="50" charset="-128"/>
                <a:ea typeface="BIZ UDPゴシック" panose="020B0400000000000000" pitchFamily="50" charset="-128"/>
                <a:cs typeface="Meiryo UI" pitchFamily="50" charset="-128"/>
              </a:rPr>
              <a:t>･</a:t>
            </a:r>
            <a:r>
              <a:rPr kumimoji="1" lang="ja-JP" altLang="en-US" sz="1200" b="1" i="0" u="none" strike="noStrike" kern="1200" cap="none" spc="0" normalizeH="0" baseline="0" noProof="0" dirty="0">
                <a:ln>
                  <a:noFill/>
                </a:ln>
                <a:solidFill>
                  <a:srgbClr val="000000">
                    <a:lumMod val="50000"/>
                    <a:lumOff val="50000"/>
                  </a:srgbClr>
                </a:solidFill>
                <a:effectLst/>
                <a:uLnTx/>
                <a:uFillTx/>
                <a:latin typeface="BIZ UDPゴシック" panose="020B0400000000000000" pitchFamily="50" charset="-128"/>
                <a:ea typeface="BIZ UDPゴシック" panose="020B0400000000000000" pitchFamily="50" charset="-128"/>
                <a:cs typeface="Meiryo UI" pitchFamily="50" charset="-128"/>
              </a:rPr>
              <a:t>短期入所 等</a:t>
            </a:r>
            <a:r>
              <a:rPr kumimoji="1" lang="ja-JP" altLang="en-US" sz="900" b="1" i="0" u="none" strike="noStrike" kern="1200" cap="none" spc="0" normalizeH="0" baseline="0" noProof="0" dirty="0">
                <a:ln>
                  <a:noFill/>
                </a:ln>
                <a:solidFill>
                  <a:srgbClr val="000000">
                    <a:lumMod val="50000"/>
                    <a:lumOff val="50000"/>
                  </a:srgbClr>
                </a:solidFill>
                <a:effectLst/>
                <a:uLnTx/>
                <a:uFillTx/>
                <a:latin typeface="BIZ UDPゴシック" panose="020B0400000000000000" pitchFamily="50" charset="-128"/>
                <a:ea typeface="BIZ UDPゴシック" panose="020B0400000000000000" pitchFamily="50" charset="-128"/>
                <a:cs typeface="Meiryo UI" pitchFamily="50" charset="-128"/>
              </a:rPr>
              <a:t>                                  </a:t>
            </a:r>
          </a:p>
          <a:p>
            <a:pPr marL="0" marR="0" lvl="0" indent="0" algn="l" defTabSz="914400" rtl="0" eaLnBrk="0" fontAlgn="base" latinLnBrk="0" hangingPunct="0">
              <a:lnSpc>
                <a:spcPct val="100000"/>
              </a:lnSpc>
              <a:spcBef>
                <a:spcPts val="1200"/>
              </a:spcBef>
              <a:spcAft>
                <a:spcPct val="0"/>
              </a:spcAft>
              <a:buClrTx/>
              <a:buSzTx/>
              <a:buFontTx/>
              <a:buNone/>
              <a:tabLst/>
              <a:defRPr/>
            </a:pPr>
            <a:r>
              <a:rPr kumimoji="1" lang="ja-JP" altLang="en-US"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地域密着型サービス</a:t>
            </a:r>
          </a:p>
          <a:p>
            <a:pPr marL="0" marR="0" lvl="0" indent="0" algn="l" defTabSz="914400" rtl="0" eaLnBrk="0" fontAlgn="base" latinLnBrk="0" hangingPunct="0">
              <a:lnSpc>
                <a:spcPct val="100000"/>
              </a:lnSpc>
              <a:spcBef>
                <a:spcPct val="5000"/>
              </a:spcBef>
              <a:spcAft>
                <a:spcPct val="0"/>
              </a:spcAft>
              <a:buClrTx/>
              <a:buSzTx/>
              <a:buFontTx/>
              <a:buNone/>
              <a:tabLst/>
              <a:defRPr/>
            </a:pPr>
            <a:r>
              <a:rPr kumimoji="1" lang="ja-JP" altLang="en-US" sz="1200" b="1" i="0" u="none" strike="noStrike" kern="1200" cap="none" spc="0" normalizeH="0" baseline="0" noProof="0" dirty="0">
                <a:ln>
                  <a:noFill/>
                </a:ln>
                <a:solidFill>
                  <a:srgbClr val="808080"/>
                </a:solidFill>
                <a:effectLst/>
                <a:uLnTx/>
                <a:uFillTx/>
                <a:latin typeface="BIZ UDPゴシック" panose="020B0400000000000000" pitchFamily="50" charset="-128"/>
                <a:ea typeface="BIZ UDPゴシック" panose="020B0400000000000000" pitchFamily="50" charset="-128"/>
                <a:cs typeface="Meiryo UI" pitchFamily="50" charset="-128"/>
              </a:rPr>
              <a:t>   </a:t>
            </a:r>
            <a:r>
              <a:rPr kumimoji="1" lang="ja-JP" altLang="en-US" sz="1200" b="1" i="0" u="none" strike="noStrike" kern="1200" cap="none" spc="0" normalizeH="0" baseline="0" noProof="0" dirty="0">
                <a:ln>
                  <a:noFill/>
                </a:ln>
                <a:solidFill>
                  <a:srgbClr val="000000">
                    <a:lumMod val="50000"/>
                    <a:lumOff val="50000"/>
                  </a:srgbClr>
                </a:solidFill>
                <a:effectLst/>
                <a:uLnTx/>
                <a:uFillTx/>
                <a:latin typeface="BIZ UDPゴシック" panose="020B0400000000000000" pitchFamily="50" charset="-128"/>
                <a:ea typeface="BIZ UDPゴシック" panose="020B0400000000000000" pitchFamily="50" charset="-128"/>
                <a:cs typeface="Meiryo UI" pitchFamily="50" charset="-128"/>
              </a:rPr>
              <a:t>小規模多機能型居宅介護</a:t>
            </a:r>
          </a:p>
          <a:p>
            <a:pPr marL="0" marR="0" lvl="0" indent="0" algn="l" defTabSz="914400" rtl="0" eaLnBrk="0" fontAlgn="base" latinLnBrk="0" hangingPunct="0">
              <a:lnSpc>
                <a:spcPct val="100000"/>
              </a:lnSpc>
              <a:spcBef>
                <a:spcPct val="5000"/>
              </a:spcBef>
              <a:spcAft>
                <a:spcPct val="0"/>
              </a:spcAft>
              <a:buClrTx/>
              <a:buSzTx/>
              <a:buFontTx/>
              <a:buNone/>
              <a:tabLst/>
              <a:defRPr/>
            </a:pPr>
            <a:r>
              <a:rPr kumimoji="1" lang="ja-JP" altLang="en-US" sz="1200" b="1" i="0" u="none" strike="noStrike" kern="1200" cap="none" spc="0" normalizeH="0" baseline="0" noProof="0" dirty="0">
                <a:ln>
                  <a:noFill/>
                </a:ln>
                <a:solidFill>
                  <a:srgbClr val="000000">
                    <a:lumMod val="50000"/>
                    <a:lumOff val="50000"/>
                  </a:srgbClr>
                </a:solidFill>
                <a:effectLst/>
                <a:uLnTx/>
                <a:uFillTx/>
                <a:latin typeface="BIZ UDPゴシック" panose="020B0400000000000000" pitchFamily="50" charset="-128"/>
                <a:ea typeface="BIZ UDPゴシック" panose="020B0400000000000000" pitchFamily="50" charset="-128"/>
                <a:cs typeface="Meiryo UI" pitchFamily="50" charset="-128"/>
              </a:rPr>
              <a:t>   認知症対応型共同生活介護  等</a:t>
            </a:r>
          </a:p>
        </p:txBody>
      </p:sp>
      <p:sp>
        <p:nvSpPr>
          <p:cNvPr id="25618" name="Text Box 20"/>
          <p:cNvSpPr txBox="1">
            <a:spLocks noChangeArrowheads="1"/>
          </p:cNvSpPr>
          <p:nvPr/>
        </p:nvSpPr>
        <p:spPr bwMode="auto">
          <a:xfrm>
            <a:off x="5498273" y="3440087"/>
            <a:ext cx="3061383" cy="1300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marL="0" marR="0" lvl="0" indent="0" algn="l" defTabSz="914400" rtl="0" eaLnBrk="0" fontAlgn="base" latinLnBrk="0" hangingPunct="0">
              <a:lnSpc>
                <a:spcPct val="100000"/>
              </a:lnSpc>
              <a:spcBef>
                <a:spcPct val="5000"/>
              </a:spcBef>
              <a:spcAft>
                <a:spcPct val="0"/>
              </a:spcAft>
              <a:buClrTx/>
              <a:buSzTx/>
              <a:buFontTx/>
              <a:buNone/>
              <a:tabLst/>
              <a:defRPr/>
            </a:pPr>
            <a:r>
              <a:rPr kumimoji="1" lang="ja-JP" altLang="en-US"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介護予防サービス</a:t>
            </a:r>
          </a:p>
          <a:p>
            <a:pPr marL="0" marR="0" lvl="0" indent="0" algn="l" defTabSz="914400" rtl="0" eaLnBrk="0" fontAlgn="base" latinLnBrk="0" hangingPunct="0">
              <a:lnSpc>
                <a:spcPct val="100000"/>
              </a:lnSpc>
              <a:spcBef>
                <a:spcPct val="5000"/>
              </a:spcBef>
              <a:spcAft>
                <a:spcPct val="0"/>
              </a:spcAft>
              <a:buClrTx/>
              <a:buSzTx/>
              <a:buFontTx/>
              <a:buNone/>
              <a:tabLst/>
              <a:defRPr/>
            </a:pPr>
            <a:r>
              <a:rPr kumimoji="1" lang="ja-JP" altLang="en-US" sz="1400" b="1" i="0" u="none" strike="noStrike" kern="1200" cap="none" spc="0" normalizeH="0" baseline="0" noProof="0" dirty="0">
                <a:ln>
                  <a:noFill/>
                </a:ln>
                <a:solidFill>
                  <a:srgbClr val="808080"/>
                </a:solidFill>
                <a:effectLst/>
                <a:uLnTx/>
                <a:uFillTx/>
                <a:latin typeface="BIZ UDPゴシック" panose="020B0400000000000000" pitchFamily="50" charset="-128"/>
                <a:ea typeface="BIZ UDPゴシック" panose="020B0400000000000000" pitchFamily="50" charset="-128"/>
                <a:cs typeface="Meiryo UI" pitchFamily="50" charset="-128"/>
              </a:rPr>
              <a:t>   </a:t>
            </a:r>
            <a:r>
              <a:rPr kumimoji="1" lang="ja-JP" altLang="en-US" sz="1200" b="1" i="0" u="none" strike="noStrike" kern="1200" cap="none" spc="0" normalizeH="0" baseline="0" noProof="0" dirty="0">
                <a:ln>
                  <a:noFill/>
                </a:ln>
                <a:solidFill>
                  <a:srgbClr val="000000">
                    <a:lumMod val="50000"/>
                    <a:lumOff val="50000"/>
                  </a:srgbClr>
                </a:solidFill>
                <a:effectLst/>
                <a:uLnTx/>
                <a:uFillTx/>
                <a:latin typeface="BIZ UDPゴシック" panose="020B0400000000000000" pitchFamily="50" charset="-128"/>
                <a:ea typeface="BIZ UDPゴシック" panose="020B0400000000000000" pitchFamily="50" charset="-128"/>
                <a:cs typeface="Meiryo UI" pitchFamily="50" charset="-128"/>
              </a:rPr>
              <a:t>介護予防訪問看護  等</a:t>
            </a:r>
          </a:p>
          <a:p>
            <a:pPr marL="0" marR="0" lvl="0" indent="0" algn="l" defTabSz="914400" rtl="0" eaLnBrk="0" fontAlgn="base" latinLnBrk="0" hangingPunct="0">
              <a:lnSpc>
                <a:spcPct val="100000"/>
              </a:lnSpc>
              <a:spcBef>
                <a:spcPct val="5000"/>
              </a:spcBef>
              <a:spcAft>
                <a:spcPct val="0"/>
              </a:spcAft>
              <a:buClrTx/>
              <a:buSzTx/>
              <a:buFontTx/>
              <a:buNone/>
              <a:tabLst/>
              <a:defRPr/>
            </a:pPr>
            <a:endParaRPr kumimoji="1" lang="ja-JP" altLang="en-US" sz="9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0" marR="0" lvl="0" indent="0" algn="l" defTabSz="914400" rtl="0" eaLnBrk="0" fontAlgn="base" latinLnBrk="0" hangingPunct="0">
              <a:lnSpc>
                <a:spcPct val="100000"/>
              </a:lnSpc>
              <a:spcBef>
                <a:spcPct val="5000"/>
              </a:spcBef>
              <a:spcAft>
                <a:spcPct val="0"/>
              </a:spcAft>
              <a:buClrTx/>
              <a:buSzTx/>
              <a:buFontTx/>
              <a:buNone/>
              <a:tabLst/>
              <a:defRPr/>
            </a:pPr>
            <a:r>
              <a:rPr kumimoji="1" lang="ja-JP" altLang="en-US"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地域密着型介護予防サービス</a:t>
            </a:r>
          </a:p>
          <a:p>
            <a:pPr marL="0" marR="0" lvl="0" indent="0" algn="l" defTabSz="914400" rtl="0" eaLnBrk="0" fontAlgn="base" latinLnBrk="0" hangingPunct="0">
              <a:lnSpc>
                <a:spcPct val="100000"/>
              </a:lnSpc>
              <a:spcBef>
                <a:spcPts val="200"/>
              </a:spcBef>
              <a:spcAft>
                <a:spcPct val="0"/>
              </a:spcAft>
              <a:buClrTx/>
              <a:buSzTx/>
              <a:buFontTx/>
              <a:buNone/>
              <a:tabLst/>
              <a:defRPr/>
            </a:pPr>
            <a:r>
              <a:rPr kumimoji="1" lang="ja-JP" altLang="en-US" sz="1200" b="1" i="0" u="none" strike="noStrike" kern="1200" cap="none" spc="0" normalizeH="0" baseline="0" noProof="0" dirty="0">
                <a:ln>
                  <a:noFill/>
                </a:ln>
                <a:solidFill>
                  <a:srgbClr val="000000">
                    <a:lumMod val="50000"/>
                    <a:lumOff val="50000"/>
                  </a:srgbClr>
                </a:solidFill>
                <a:effectLst/>
                <a:uLnTx/>
                <a:uFillTx/>
                <a:latin typeface="BIZ UDPゴシック" panose="020B0400000000000000" pitchFamily="50" charset="-128"/>
                <a:ea typeface="BIZ UDPゴシック" panose="020B0400000000000000" pitchFamily="50" charset="-128"/>
                <a:cs typeface="Meiryo UI" pitchFamily="50" charset="-128"/>
              </a:rPr>
              <a:t>   介護予防小規模多機能型居宅介護</a:t>
            </a:r>
            <a:endParaRPr kumimoji="1" lang="en-US" altLang="ja-JP" sz="1200" b="1" i="0" u="none" strike="noStrike" kern="1200" cap="none" spc="0" normalizeH="0" baseline="0" noProof="0" dirty="0">
              <a:ln>
                <a:noFill/>
              </a:ln>
              <a:solidFill>
                <a:srgbClr val="000000">
                  <a:lumMod val="50000"/>
                  <a:lumOff val="50000"/>
                </a:srgbClr>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0" marR="0" lvl="0" indent="0" algn="l" defTabSz="914400" rtl="0" eaLnBrk="0" fontAlgn="base" latinLnBrk="0" hangingPunct="0">
              <a:lnSpc>
                <a:spcPct val="100000"/>
              </a:lnSpc>
              <a:spcBef>
                <a:spcPts val="0"/>
              </a:spcBef>
              <a:spcAft>
                <a:spcPct val="0"/>
              </a:spcAft>
              <a:buClrTx/>
              <a:buSzTx/>
              <a:buFontTx/>
              <a:buNone/>
              <a:tabLst/>
              <a:defRPr/>
            </a:pPr>
            <a:r>
              <a:rPr kumimoji="1" lang="ja-JP" altLang="en-US" sz="1200" b="1" i="0" u="none" strike="noStrike" kern="1200" cap="none" spc="0" normalizeH="0" baseline="0" noProof="0" dirty="0">
                <a:ln>
                  <a:noFill/>
                </a:ln>
                <a:solidFill>
                  <a:srgbClr val="000000">
                    <a:lumMod val="50000"/>
                    <a:lumOff val="50000"/>
                  </a:srgbClr>
                </a:solidFill>
                <a:effectLst/>
                <a:uLnTx/>
                <a:uFillTx/>
                <a:latin typeface="BIZ UDPゴシック" panose="020B0400000000000000" pitchFamily="50" charset="-128"/>
                <a:ea typeface="BIZ UDPゴシック" panose="020B0400000000000000" pitchFamily="50" charset="-128"/>
                <a:cs typeface="Meiryo UI" pitchFamily="50" charset="-128"/>
              </a:rPr>
              <a:t>   介護予防認知症対応型通所介護   等</a:t>
            </a:r>
          </a:p>
        </p:txBody>
      </p:sp>
      <p:sp>
        <p:nvSpPr>
          <p:cNvPr id="25620" name="Text Box 27"/>
          <p:cNvSpPr txBox="1">
            <a:spLocks noChangeArrowheads="1"/>
          </p:cNvSpPr>
          <p:nvPr/>
        </p:nvSpPr>
        <p:spPr bwMode="auto">
          <a:xfrm>
            <a:off x="8555153" y="1684919"/>
            <a:ext cx="461665" cy="1162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1" lang="ja-JP" altLang="en-US" sz="1800" b="1" i="0" u="none" strike="noStrike" kern="1200" cap="none" spc="0" normalizeH="0" baseline="0" noProof="0" dirty="0">
                <a:ln>
                  <a:noFill/>
                </a:ln>
                <a:solidFill>
                  <a:srgbClr val="669900"/>
                </a:solidFill>
                <a:effectLst/>
                <a:uLnTx/>
                <a:uFillTx/>
                <a:latin typeface="BIZ UDPゴシック" panose="020B0400000000000000" pitchFamily="50" charset="-128"/>
                <a:ea typeface="BIZ UDPゴシック" panose="020B0400000000000000" pitchFamily="50" charset="-128"/>
                <a:cs typeface="Meiryo UI" pitchFamily="50" charset="-128"/>
              </a:rPr>
              <a:t>介護給付</a:t>
            </a:r>
          </a:p>
        </p:txBody>
      </p:sp>
      <p:sp>
        <p:nvSpPr>
          <p:cNvPr id="25621" name="Text Box 28"/>
          <p:cNvSpPr txBox="1">
            <a:spLocks noChangeArrowheads="1"/>
          </p:cNvSpPr>
          <p:nvPr/>
        </p:nvSpPr>
        <p:spPr bwMode="auto">
          <a:xfrm>
            <a:off x="8555164" y="3573805"/>
            <a:ext cx="461665"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1" lang="ja-JP" altLang="en-US" sz="1800" b="1" i="0" u="none" strike="noStrike" kern="1200" cap="none" spc="0" normalizeH="0" baseline="0" noProof="0" dirty="0">
                <a:ln>
                  <a:noFill/>
                </a:ln>
                <a:solidFill>
                  <a:srgbClr val="3399FF"/>
                </a:solidFill>
                <a:effectLst/>
                <a:uLnTx/>
                <a:uFillTx/>
                <a:latin typeface="BIZ UDPゴシック" panose="020B0400000000000000" pitchFamily="50" charset="-128"/>
                <a:ea typeface="BIZ UDPゴシック" panose="020B0400000000000000" pitchFamily="50" charset="-128"/>
                <a:cs typeface="Meiryo UI" pitchFamily="50" charset="-128"/>
              </a:rPr>
              <a:t>予防給付</a:t>
            </a:r>
          </a:p>
        </p:txBody>
      </p:sp>
      <p:sp>
        <p:nvSpPr>
          <p:cNvPr id="25622" name="Text Box 29"/>
          <p:cNvSpPr txBox="1">
            <a:spLocks noChangeArrowheads="1"/>
          </p:cNvSpPr>
          <p:nvPr/>
        </p:nvSpPr>
        <p:spPr bwMode="auto">
          <a:xfrm>
            <a:off x="8583573" y="5027816"/>
            <a:ext cx="447815" cy="1323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marL="0" marR="0" lvl="0" indent="0" algn="ctr" defTabSz="914400" rtl="0" eaLnBrk="0" fontAlgn="base" latinLnBrk="0" hangingPunct="0">
              <a:lnSpc>
                <a:spcPct val="95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E5851B"/>
                </a:solidFill>
                <a:effectLst/>
                <a:uLnTx/>
                <a:uFillTx/>
                <a:latin typeface="BIZ UDPゴシック" panose="020B0400000000000000" pitchFamily="50" charset="-128"/>
                <a:ea typeface="BIZ UDPゴシック" panose="020B0400000000000000" pitchFamily="50" charset="-128"/>
                <a:cs typeface="Meiryo UI" pitchFamily="50" charset="-128"/>
              </a:rPr>
              <a:t>総合事業</a:t>
            </a:r>
          </a:p>
        </p:txBody>
      </p:sp>
      <p:sp>
        <p:nvSpPr>
          <p:cNvPr id="25630" name="Line 41"/>
          <p:cNvSpPr>
            <a:spLocks noChangeShapeType="1"/>
          </p:cNvSpPr>
          <p:nvPr/>
        </p:nvSpPr>
        <p:spPr bwMode="auto">
          <a:xfrm>
            <a:off x="5007498" y="2140267"/>
            <a:ext cx="455150" cy="0"/>
          </a:xfrm>
          <a:prstGeom prst="line">
            <a:avLst/>
          </a:prstGeom>
          <a:noFill/>
          <a:ln w="31750">
            <a:solidFill>
              <a:srgbClr val="669900"/>
            </a:solidFill>
            <a:round/>
            <a:headEnd/>
            <a:tailEnd type="arrow" w="lg"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41" name="Text Box 7"/>
          <p:cNvSpPr txBox="1">
            <a:spLocks noChangeArrowheads="1"/>
          </p:cNvSpPr>
          <p:nvPr/>
        </p:nvSpPr>
        <p:spPr bwMode="auto">
          <a:xfrm>
            <a:off x="769834" y="2671935"/>
            <a:ext cx="430887" cy="22557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1" lang="ja-JP" altLang="en-US" sz="1600" b="1" i="0" u="none" strike="noStrike" kern="1200" cap="none" spc="0" normalizeH="0" baseline="0" noProof="0" dirty="0">
                <a:ln>
                  <a:noFill/>
                </a:ln>
                <a:solidFill>
                  <a:srgbClr val="5F5F5F"/>
                </a:solidFill>
                <a:effectLst/>
                <a:uLnTx/>
                <a:uFillTx/>
                <a:latin typeface="BIZ UDPゴシック" panose="020B0400000000000000" pitchFamily="50" charset="-128"/>
                <a:ea typeface="BIZ UDPゴシック" panose="020B0400000000000000" pitchFamily="50" charset="-128"/>
                <a:cs typeface="Meiryo UI" pitchFamily="50" charset="-128"/>
              </a:rPr>
              <a:t>市町村の窓口に相談</a:t>
            </a:r>
          </a:p>
        </p:txBody>
      </p:sp>
      <p:sp>
        <p:nvSpPr>
          <p:cNvPr id="43" name="Text Box 7"/>
          <p:cNvSpPr txBox="1">
            <a:spLocks noChangeArrowheads="1"/>
          </p:cNvSpPr>
          <p:nvPr/>
        </p:nvSpPr>
        <p:spPr bwMode="auto">
          <a:xfrm>
            <a:off x="1420938" y="3024435"/>
            <a:ext cx="430887" cy="162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1" lang="ja-JP" altLang="en-US" sz="1600" b="1" i="0" u="none" strike="noStrike" kern="1200" cap="none" spc="0" normalizeH="0" baseline="0" noProof="0" dirty="0">
                <a:ln>
                  <a:noFill/>
                </a:ln>
                <a:solidFill>
                  <a:srgbClr val="5F5F5F"/>
                </a:solidFill>
                <a:effectLst/>
                <a:uLnTx/>
                <a:uFillTx/>
                <a:latin typeface="BIZ UDPゴシック" panose="020B0400000000000000" pitchFamily="50" charset="-128"/>
                <a:ea typeface="BIZ UDPゴシック" panose="020B0400000000000000" pitchFamily="50" charset="-128"/>
                <a:cs typeface="Meiryo UI" pitchFamily="50" charset="-128"/>
              </a:rPr>
              <a:t>チェックリスト</a:t>
            </a:r>
          </a:p>
        </p:txBody>
      </p:sp>
      <p:sp>
        <p:nvSpPr>
          <p:cNvPr id="45" name="Text Box 7"/>
          <p:cNvSpPr txBox="1">
            <a:spLocks noChangeArrowheads="1"/>
          </p:cNvSpPr>
          <p:nvPr/>
        </p:nvSpPr>
        <p:spPr bwMode="auto">
          <a:xfrm>
            <a:off x="2088482" y="5117735"/>
            <a:ext cx="121304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marL="0" marR="0" lvl="0" indent="0" algn="ctr" defTabSz="914400" rtl="0" eaLnBrk="0" fontAlgn="base" latinLnBrk="0" hangingPunct="0">
              <a:lnSpc>
                <a:spcPct val="100000"/>
              </a:lnSpc>
              <a:spcBef>
                <a:spcPts val="0"/>
              </a:spcBef>
              <a:spcAft>
                <a:spcPct val="0"/>
              </a:spcAft>
              <a:buClrTx/>
              <a:buSzTx/>
              <a:buFontTx/>
              <a:buNone/>
              <a:tabLst/>
              <a:defRPr/>
            </a:pPr>
            <a:r>
              <a:rPr kumimoji="1" lang="ja-JP" altLang="en-US" sz="1400" b="1" i="0" u="none" strike="noStrike" kern="1200" cap="none" spc="0" normalizeH="0" baseline="0" noProof="0" dirty="0">
                <a:ln>
                  <a:noFill/>
                </a:ln>
                <a:solidFill>
                  <a:srgbClr val="000000">
                    <a:lumMod val="50000"/>
                    <a:lumOff val="50000"/>
                  </a:srgbClr>
                </a:solidFill>
                <a:effectLst/>
                <a:uLnTx/>
                <a:uFillTx/>
                <a:latin typeface="BIZ UDPゴシック" panose="020B0400000000000000" pitchFamily="50" charset="-128"/>
                <a:ea typeface="BIZ UDPゴシック" panose="020B0400000000000000" pitchFamily="50" charset="-128"/>
                <a:cs typeface="Meiryo UI" pitchFamily="50" charset="-128"/>
              </a:rPr>
              <a:t>サービス</a:t>
            </a:r>
            <a:endParaRPr kumimoji="1" lang="en-US" altLang="ja-JP" sz="1400" b="1" i="0" u="none" strike="noStrike" kern="1200" cap="none" spc="0" normalizeH="0" baseline="0" noProof="0" dirty="0">
              <a:ln>
                <a:noFill/>
              </a:ln>
              <a:solidFill>
                <a:srgbClr val="000000">
                  <a:lumMod val="50000"/>
                  <a:lumOff val="50000"/>
                </a:srgbClr>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0" marR="0" lvl="0" indent="0" algn="ctr" defTabSz="914400" rtl="0" eaLnBrk="0" fontAlgn="base" latinLnBrk="0" hangingPunct="0">
              <a:lnSpc>
                <a:spcPct val="100000"/>
              </a:lnSpc>
              <a:spcBef>
                <a:spcPts val="0"/>
              </a:spcBef>
              <a:spcAft>
                <a:spcPct val="0"/>
              </a:spcAft>
              <a:buClrTx/>
              <a:buSzTx/>
              <a:buFontTx/>
              <a:buNone/>
              <a:tabLst/>
              <a:defRPr/>
            </a:pPr>
            <a:r>
              <a:rPr kumimoji="1" lang="ja-JP" altLang="en-US" sz="1400" b="1" i="0" u="none" strike="noStrike" kern="1200" cap="none" spc="0" normalizeH="0" baseline="0" noProof="0" dirty="0">
                <a:ln>
                  <a:noFill/>
                </a:ln>
                <a:solidFill>
                  <a:srgbClr val="000000">
                    <a:lumMod val="50000"/>
                    <a:lumOff val="50000"/>
                  </a:srgbClr>
                </a:solidFill>
                <a:effectLst/>
                <a:uLnTx/>
                <a:uFillTx/>
                <a:latin typeface="BIZ UDPゴシック" panose="020B0400000000000000" pitchFamily="50" charset="-128"/>
                <a:ea typeface="BIZ UDPゴシック" panose="020B0400000000000000" pitchFamily="50" charset="-128"/>
                <a:cs typeface="Meiryo UI" pitchFamily="50" charset="-128"/>
              </a:rPr>
              <a:t>事業対象者</a:t>
            </a:r>
          </a:p>
        </p:txBody>
      </p:sp>
      <p:grpSp>
        <p:nvGrpSpPr>
          <p:cNvPr id="3" name="グループ化 2"/>
          <p:cNvGrpSpPr/>
          <p:nvPr/>
        </p:nvGrpSpPr>
        <p:grpSpPr>
          <a:xfrm>
            <a:off x="2055812" y="1032398"/>
            <a:ext cx="1971104" cy="3353435"/>
            <a:chOff x="2055464" y="998026"/>
            <a:chExt cx="1971104" cy="3353435"/>
          </a:xfrm>
        </p:grpSpPr>
        <p:sp>
          <p:nvSpPr>
            <p:cNvPr id="25609" name="Text Box 7"/>
            <p:cNvSpPr txBox="1">
              <a:spLocks noChangeArrowheads="1"/>
            </p:cNvSpPr>
            <p:nvPr/>
          </p:nvSpPr>
          <p:spPr bwMode="auto">
            <a:xfrm>
              <a:off x="2055464" y="1610625"/>
              <a:ext cx="430887" cy="1637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1" lang="ja-JP" altLang="en-US" sz="1600" b="1" i="0" u="none" strike="noStrike" kern="1200" cap="none" spc="0" normalizeH="0" baseline="0" noProof="0" dirty="0">
                  <a:ln>
                    <a:noFill/>
                  </a:ln>
                  <a:solidFill>
                    <a:srgbClr val="5F5F5F"/>
                  </a:solidFill>
                  <a:effectLst/>
                  <a:uLnTx/>
                  <a:uFillTx/>
                  <a:latin typeface="BIZ UDPゴシック" panose="020B0400000000000000" pitchFamily="50" charset="-128"/>
                  <a:ea typeface="BIZ UDPゴシック" panose="020B0400000000000000" pitchFamily="50" charset="-128"/>
                  <a:cs typeface="Meiryo UI" pitchFamily="50" charset="-128"/>
                </a:rPr>
                <a:t>要介護認定申請</a:t>
              </a:r>
            </a:p>
          </p:txBody>
        </p:sp>
        <p:sp>
          <p:nvSpPr>
            <p:cNvPr id="25610" name="Text Box 9"/>
            <p:cNvSpPr txBox="1">
              <a:spLocks noChangeArrowheads="1"/>
            </p:cNvSpPr>
            <p:nvPr/>
          </p:nvSpPr>
          <p:spPr bwMode="auto">
            <a:xfrm>
              <a:off x="2796494" y="2911225"/>
              <a:ext cx="446276" cy="1440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1" lang="ja-JP" altLang="en-US" sz="1700" b="1" i="0" u="none" strike="noStrike" kern="1200" cap="none" spc="0" normalizeH="0" baseline="0" noProof="0" dirty="0">
                  <a:ln>
                    <a:noFill/>
                  </a:ln>
                  <a:solidFill>
                    <a:srgbClr val="C55E5B"/>
                  </a:solidFill>
                  <a:effectLst/>
                  <a:uLnTx/>
                  <a:uFillTx/>
                  <a:latin typeface="BIZ UDPゴシック" panose="020B0400000000000000" pitchFamily="50" charset="-128"/>
                  <a:ea typeface="BIZ UDPゴシック" panose="020B0400000000000000" pitchFamily="50" charset="-128"/>
                  <a:cs typeface="Meiryo UI" pitchFamily="50" charset="-128"/>
                </a:rPr>
                <a:t>主治医意見書</a:t>
              </a:r>
            </a:p>
          </p:txBody>
        </p:sp>
        <p:sp>
          <p:nvSpPr>
            <p:cNvPr id="25611" name="Text Box 10"/>
            <p:cNvSpPr txBox="1">
              <a:spLocks noChangeArrowheads="1"/>
            </p:cNvSpPr>
            <p:nvPr/>
          </p:nvSpPr>
          <p:spPr bwMode="auto">
            <a:xfrm>
              <a:off x="2948917" y="1047762"/>
              <a:ext cx="400110" cy="1809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1" lang="en-US" altLang="ja-JP" sz="1400" b="1" i="0" u="none" strike="noStrike" kern="1200" cap="none" spc="0" normalizeH="0" baseline="0" noProof="0" dirty="0">
                  <a:ln>
                    <a:noFill/>
                  </a:ln>
                  <a:solidFill>
                    <a:srgbClr val="FF6363"/>
                  </a:solidFill>
                  <a:effectLst/>
                  <a:uLnTx/>
                  <a:uFillTx/>
                  <a:latin typeface="BIZ UDPゴシック" panose="020B0400000000000000" pitchFamily="50" charset="-128"/>
                  <a:ea typeface="BIZ UDPゴシック" panose="020B0400000000000000" pitchFamily="50" charset="-128"/>
                  <a:cs typeface="Meiryo UI" pitchFamily="50" charset="-128"/>
                </a:rPr>
                <a:t>(</a:t>
              </a:r>
              <a:r>
                <a:rPr kumimoji="1" lang="ja-JP" altLang="en-US" sz="1400" b="1" i="0" u="none" strike="noStrike" kern="1200" cap="none" spc="0" normalizeH="0" baseline="0" noProof="0" dirty="0">
                  <a:ln>
                    <a:noFill/>
                  </a:ln>
                  <a:solidFill>
                    <a:srgbClr val="FF6363"/>
                  </a:solidFill>
                  <a:effectLst/>
                  <a:uLnTx/>
                  <a:uFillTx/>
                  <a:latin typeface="BIZ UDPゴシック" panose="020B0400000000000000" pitchFamily="50" charset="-128"/>
                  <a:ea typeface="BIZ UDPゴシック" panose="020B0400000000000000" pitchFamily="50" charset="-128"/>
                  <a:cs typeface="Meiryo UI" pitchFamily="50" charset="-128"/>
                </a:rPr>
                <a:t>コンピュータ判定</a:t>
              </a:r>
              <a:r>
                <a:rPr kumimoji="1" lang="en-US" altLang="ja-JP" sz="1400" b="1" i="0" u="none" strike="noStrike" kern="1200" cap="none" spc="0" normalizeH="0" baseline="0" noProof="0" dirty="0">
                  <a:ln>
                    <a:noFill/>
                  </a:ln>
                  <a:solidFill>
                    <a:srgbClr val="FF6363"/>
                  </a:solidFill>
                  <a:effectLst/>
                  <a:uLnTx/>
                  <a:uFillTx/>
                  <a:latin typeface="BIZ UDPゴシック" panose="020B0400000000000000" pitchFamily="50" charset="-128"/>
                  <a:ea typeface="BIZ UDPゴシック" panose="020B0400000000000000" pitchFamily="50" charset="-128"/>
                  <a:cs typeface="Meiryo UI" pitchFamily="50" charset="-128"/>
                </a:rPr>
                <a:t>)</a:t>
              </a:r>
              <a:endParaRPr kumimoji="1" lang="ja-JP" altLang="en-US"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25612" name="Text Box 11"/>
            <p:cNvSpPr txBox="1">
              <a:spLocks noChangeArrowheads="1"/>
            </p:cNvSpPr>
            <p:nvPr/>
          </p:nvSpPr>
          <p:spPr bwMode="auto">
            <a:xfrm>
              <a:off x="3595681" y="1507794"/>
              <a:ext cx="430887" cy="27198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1" lang="ja-JP" altLang="en-US" sz="1600" b="1" i="0" u="none" strike="noStrike" kern="1200" cap="none" spc="0" normalizeH="0" baseline="0" noProof="0" dirty="0">
                  <a:ln>
                    <a:noFill/>
                  </a:ln>
                  <a:solidFill>
                    <a:srgbClr val="C55E5B"/>
                  </a:solidFill>
                  <a:effectLst/>
                  <a:uLnTx/>
                  <a:uFillTx/>
                  <a:latin typeface="BIZ UDPゴシック" panose="020B0400000000000000" pitchFamily="50" charset="-128"/>
                  <a:ea typeface="BIZ UDPゴシック" panose="020B0400000000000000" pitchFamily="50" charset="-128"/>
                  <a:cs typeface="Meiryo UI" pitchFamily="50" charset="-128"/>
                </a:rPr>
                <a:t>介護認定審査会</a:t>
              </a:r>
              <a:r>
                <a:rPr kumimoji="1" lang="en-US" altLang="ja-JP" sz="1600" b="1" i="0" u="none" strike="noStrike" kern="1200" cap="none" spc="0" normalizeH="0" baseline="0" noProof="0" dirty="0">
                  <a:ln>
                    <a:noFill/>
                  </a:ln>
                  <a:solidFill>
                    <a:srgbClr val="C55E5B"/>
                  </a:solidFill>
                  <a:effectLst/>
                  <a:uLnTx/>
                  <a:uFillTx/>
                  <a:latin typeface="BIZ UDPゴシック" panose="020B0400000000000000" pitchFamily="50" charset="-128"/>
                  <a:ea typeface="BIZ UDPゴシック" panose="020B0400000000000000" pitchFamily="50" charset="-128"/>
                  <a:cs typeface="Meiryo UI" pitchFamily="50" charset="-128"/>
                </a:rPr>
                <a:t>(</a:t>
              </a:r>
              <a:r>
                <a:rPr kumimoji="1" lang="ja-JP" altLang="en-US" sz="1600" b="1" i="0" u="none" strike="noStrike" kern="1200" cap="none" spc="0" normalizeH="0" baseline="0" noProof="0" dirty="0">
                  <a:ln>
                    <a:noFill/>
                  </a:ln>
                  <a:solidFill>
                    <a:srgbClr val="C55E5B"/>
                  </a:solidFill>
                  <a:effectLst/>
                  <a:uLnTx/>
                  <a:uFillTx/>
                  <a:latin typeface="BIZ UDPゴシック" panose="020B0400000000000000" pitchFamily="50" charset="-128"/>
                  <a:ea typeface="BIZ UDPゴシック" panose="020B0400000000000000" pitchFamily="50" charset="-128"/>
                  <a:cs typeface="Meiryo UI" pitchFamily="50" charset="-128"/>
                </a:rPr>
                <a:t>二次判定</a:t>
              </a:r>
              <a:r>
                <a:rPr kumimoji="1" lang="en-US" altLang="ja-JP" sz="1600" b="1" i="0" u="none" strike="noStrike" kern="1200" cap="none" spc="0" normalizeH="0" baseline="0" noProof="0" dirty="0">
                  <a:ln>
                    <a:noFill/>
                  </a:ln>
                  <a:solidFill>
                    <a:srgbClr val="C55E5B"/>
                  </a:solidFill>
                  <a:effectLst/>
                  <a:uLnTx/>
                  <a:uFillTx/>
                  <a:latin typeface="BIZ UDPゴシック" panose="020B0400000000000000" pitchFamily="50" charset="-128"/>
                  <a:ea typeface="BIZ UDPゴシック" panose="020B0400000000000000" pitchFamily="50" charset="-128"/>
                  <a:cs typeface="Meiryo UI" pitchFamily="50" charset="-128"/>
                </a:rPr>
                <a:t>)</a:t>
              </a:r>
              <a:endParaRPr kumimoji="1" lang="ja-JP" altLang="en-US" sz="1600" b="1" i="0" u="none" strike="noStrike" kern="1200" cap="none" spc="0" normalizeH="0" baseline="0" noProof="0" dirty="0">
                <a:ln>
                  <a:noFill/>
                </a:ln>
                <a:solidFill>
                  <a:srgbClr val="C55E5B"/>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25638" name="Text Box 8"/>
            <p:cNvSpPr txBox="1">
              <a:spLocks noChangeArrowheads="1"/>
            </p:cNvSpPr>
            <p:nvPr/>
          </p:nvSpPr>
          <p:spPr bwMode="auto">
            <a:xfrm>
              <a:off x="2698300" y="1400919"/>
              <a:ext cx="430887" cy="950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1" lang="ja-JP" altLang="en-US" sz="1600" b="1" i="0" u="none" strike="noStrike" kern="1200" cap="none" spc="0" normalizeH="0" baseline="0" noProof="0" dirty="0">
                  <a:ln>
                    <a:noFill/>
                  </a:ln>
                  <a:solidFill>
                    <a:srgbClr val="FF6363"/>
                  </a:solidFill>
                  <a:effectLst/>
                  <a:uLnTx/>
                  <a:uFillTx/>
                  <a:latin typeface="BIZ UDPゴシック" panose="020B0400000000000000" pitchFamily="50" charset="-128"/>
                  <a:ea typeface="BIZ UDPゴシック" panose="020B0400000000000000" pitchFamily="50" charset="-128"/>
                  <a:cs typeface="Meiryo UI" pitchFamily="50" charset="-128"/>
                </a:rPr>
                <a:t>認定調査</a:t>
              </a:r>
            </a:p>
          </p:txBody>
        </p:sp>
        <p:sp>
          <p:nvSpPr>
            <p:cNvPr id="25624" name="AutoShape 32"/>
            <p:cNvSpPr>
              <a:spLocks noChangeArrowheads="1"/>
            </p:cNvSpPr>
            <p:nvPr/>
          </p:nvSpPr>
          <p:spPr bwMode="auto">
            <a:xfrm>
              <a:off x="2723178" y="998026"/>
              <a:ext cx="578348" cy="1762802"/>
            </a:xfrm>
            <a:prstGeom prst="roundRect">
              <a:avLst>
                <a:gd name="adj" fmla="val 16557"/>
              </a:avLst>
            </a:prstGeom>
            <a:noFill/>
            <a:ln w="28575">
              <a:solidFill>
                <a:srgbClr val="FF636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25625" name="AutoShape 33"/>
            <p:cNvSpPr>
              <a:spLocks noChangeArrowheads="1"/>
            </p:cNvSpPr>
            <p:nvPr/>
          </p:nvSpPr>
          <p:spPr bwMode="auto">
            <a:xfrm>
              <a:off x="2070924" y="1329668"/>
              <a:ext cx="363515" cy="2255669"/>
            </a:xfrm>
            <a:prstGeom prst="roundRect">
              <a:avLst>
                <a:gd name="adj" fmla="val 19066"/>
              </a:avLst>
            </a:prstGeom>
            <a:noFill/>
            <a:ln w="28575">
              <a:solidFill>
                <a:srgbClr val="5F5F5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25626" name="AutoShape 34"/>
            <p:cNvSpPr>
              <a:spLocks noChangeArrowheads="1"/>
            </p:cNvSpPr>
            <p:nvPr/>
          </p:nvSpPr>
          <p:spPr bwMode="auto">
            <a:xfrm>
              <a:off x="3591729" y="1250447"/>
              <a:ext cx="412537" cy="2989043"/>
            </a:xfrm>
            <a:prstGeom prst="roundRect">
              <a:avLst>
                <a:gd name="adj" fmla="val 23706"/>
              </a:avLst>
            </a:prstGeom>
            <a:noFill/>
            <a:ln w="28575">
              <a:solidFill>
                <a:srgbClr val="C55E5B"/>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25628" name="AutoShape 36"/>
            <p:cNvSpPr>
              <a:spLocks noChangeArrowheads="1"/>
            </p:cNvSpPr>
            <p:nvPr/>
          </p:nvSpPr>
          <p:spPr bwMode="auto">
            <a:xfrm>
              <a:off x="2709230" y="2867703"/>
              <a:ext cx="592296" cy="1462998"/>
            </a:xfrm>
            <a:prstGeom prst="roundRect">
              <a:avLst>
                <a:gd name="adj" fmla="val 17329"/>
              </a:avLst>
            </a:prstGeom>
            <a:noFill/>
            <a:ln w="28575">
              <a:solidFill>
                <a:srgbClr val="C55E5B"/>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25631" name="Line 42"/>
            <p:cNvSpPr>
              <a:spLocks noChangeShapeType="1"/>
            </p:cNvSpPr>
            <p:nvPr/>
          </p:nvSpPr>
          <p:spPr bwMode="auto">
            <a:xfrm>
              <a:off x="3301526" y="3295580"/>
              <a:ext cx="266700" cy="0"/>
            </a:xfrm>
            <a:prstGeom prst="line">
              <a:avLst/>
            </a:prstGeom>
            <a:noFill/>
            <a:ln w="31750">
              <a:solidFill>
                <a:srgbClr val="5F5F5F"/>
              </a:solidFill>
              <a:round/>
              <a:headEnd/>
              <a:tailEnd type="arrow" w="lg"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25632" name="Line 43"/>
            <p:cNvSpPr>
              <a:spLocks noChangeShapeType="1"/>
            </p:cNvSpPr>
            <p:nvPr/>
          </p:nvSpPr>
          <p:spPr bwMode="auto">
            <a:xfrm>
              <a:off x="2434439" y="1999023"/>
              <a:ext cx="266700" cy="0"/>
            </a:xfrm>
            <a:prstGeom prst="line">
              <a:avLst/>
            </a:prstGeom>
            <a:noFill/>
            <a:ln w="31750">
              <a:solidFill>
                <a:srgbClr val="5F5F5F"/>
              </a:solidFill>
              <a:round/>
              <a:headEnd/>
              <a:tailEnd type="arrow" w="lg"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46" name="Line 43"/>
            <p:cNvSpPr>
              <a:spLocks noChangeShapeType="1"/>
            </p:cNvSpPr>
            <p:nvPr/>
          </p:nvSpPr>
          <p:spPr bwMode="auto">
            <a:xfrm>
              <a:off x="2434439" y="3295580"/>
              <a:ext cx="266700" cy="0"/>
            </a:xfrm>
            <a:prstGeom prst="line">
              <a:avLst/>
            </a:prstGeom>
            <a:noFill/>
            <a:ln w="31750">
              <a:solidFill>
                <a:srgbClr val="5F5F5F"/>
              </a:solidFill>
              <a:round/>
              <a:headEnd/>
              <a:tailEnd type="arrow" w="lg"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47" name="Line 42"/>
            <p:cNvSpPr>
              <a:spLocks noChangeShapeType="1"/>
            </p:cNvSpPr>
            <p:nvPr/>
          </p:nvSpPr>
          <p:spPr bwMode="auto">
            <a:xfrm>
              <a:off x="3301526" y="1977946"/>
              <a:ext cx="266700" cy="0"/>
            </a:xfrm>
            <a:prstGeom prst="line">
              <a:avLst/>
            </a:prstGeom>
            <a:noFill/>
            <a:ln w="31750">
              <a:solidFill>
                <a:srgbClr val="5F5F5F"/>
              </a:solidFill>
              <a:round/>
              <a:headEnd/>
              <a:tailEnd type="arrow" w="lg"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grpSp>
      <p:sp>
        <p:nvSpPr>
          <p:cNvPr id="48" name="Line 41"/>
          <p:cNvSpPr>
            <a:spLocks noChangeShapeType="1"/>
          </p:cNvSpPr>
          <p:nvPr/>
        </p:nvSpPr>
        <p:spPr bwMode="auto">
          <a:xfrm>
            <a:off x="5661599" y="1715316"/>
            <a:ext cx="2769879" cy="0"/>
          </a:xfrm>
          <a:prstGeom prst="line">
            <a:avLst/>
          </a:prstGeom>
          <a:noFill/>
          <a:ln w="9525">
            <a:solidFill>
              <a:srgbClr val="5F5F5F"/>
            </a:solidFill>
            <a:prstDash val="dash"/>
            <a:round/>
            <a:headEnd/>
            <a:tailEnd type="none" w="lg"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50" name="Text Box 20"/>
          <p:cNvSpPr txBox="1">
            <a:spLocks noChangeArrowheads="1"/>
          </p:cNvSpPr>
          <p:nvPr/>
        </p:nvSpPr>
        <p:spPr bwMode="auto">
          <a:xfrm>
            <a:off x="5547720" y="4956006"/>
            <a:ext cx="3061383" cy="15535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marL="0" marR="0" lvl="0" indent="0" algn="l" defTabSz="914400" rtl="0" eaLnBrk="0" fontAlgn="base" latinLnBrk="0" hangingPunct="0">
              <a:lnSpc>
                <a:spcPct val="100000"/>
              </a:lnSpc>
              <a:spcBef>
                <a:spcPct val="5000"/>
              </a:spcBef>
              <a:spcAft>
                <a:spcPct val="0"/>
              </a:spcAft>
              <a:buClrTx/>
              <a:buSzTx/>
              <a:buFontTx/>
              <a:buNone/>
              <a:tabLst/>
              <a:defRPr/>
            </a:pPr>
            <a:r>
              <a:rPr kumimoji="1" lang="ja-JP" altLang="en-US"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介護予防・生活支援サービス事業</a:t>
            </a:r>
          </a:p>
          <a:p>
            <a:pPr marL="0" marR="0" lvl="0" indent="0" algn="l" defTabSz="914400" rtl="0" eaLnBrk="0" fontAlgn="base" latinLnBrk="0" hangingPunct="0">
              <a:lnSpc>
                <a:spcPct val="100000"/>
              </a:lnSpc>
              <a:spcBef>
                <a:spcPct val="5000"/>
              </a:spcBef>
              <a:spcAft>
                <a:spcPct val="0"/>
              </a:spcAft>
              <a:buClrTx/>
              <a:buSzTx/>
              <a:buFontTx/>
              <a:buNone/>
              <a:tabLst/>
              <a:defRPr/>
            </a:pPr>
            <a:r>
              <a:rPr kumimoji="1" lang="ja-JP" altLang="en-US" sz="1200" b="1" i="0" u="none" strike="noStrike" kern="1200" cap="none" spc="0" normalizeH="0" baseline="0" noProof="0" dirty="0">
                <a:ln>
                  <a:noFill/>
                </a:ln>
                <a:solidFill>
                  <a:srgbClr val="000000">
                    <a:lumMod val="50000"/>
                    <a:lumOff val="50000"/>
                  </a:srgbClr>
                </a:solidFill>
                <a:effectLst/>
                <a:uLnTx/>
                <a:uFillTx/>
                <a:latin typeface="BIZ UDPゴシック" panose="020B0400000000000000" pitchFamily="50" charset="-128"/>
                <a:ea typeface="BIZ UDPゴシック" panose="020B0400000000000000" pitchFamily="50" charset="-128"/>
                <a:cs typeface="Meiryo UI" pitchFamily="50" charset="-128"/>
              </a:rPr>
              <a:t>  訪問型サービス・通所型サービス</a:t>
            </a:r>
            <a:endParaRPr kumimoji="1" lang="en-US" altLang="ja-JP" sz="1200" b="1" i="0" u="none" strike="noStrike" kern="1200" cap="none" spc="0" normalizeH="0" baseline="0" noProof="0" dirty="0">
              <a:ln>
                <a:noFill/>
              </a:ln>
              <a:solidFill>
                <a:srgbClr val="000000">
                  <a:lumMod val="50000"/>
                  <a:lumOff val="50000"/>
                </a:srgbClr>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0" marR="0" lvl="0" indent="0" algn="l" defTabSz="914400" rtl="0" eaLnBrk="0" fontAlgn="base" latinLnBrk="0" hangingPunct="0">
              <a:lnSpc>
                <a:spcPct val="100000"/>
              </a:lnSpc>
              <a:spcBef>
                <a:spcPct val="5000"/>
              </a:spcBef>
              <a:spcAft>
                <a:spcPct val="0"/>
              </a:spcAft>
              <a:buClrTx/>
              <a:buSzTx/>
              <a:buFontTx/>
              <a:buNone/>
              <a:tabLst/>
              <a:defRPr/>
            </a:pPr>
            <a:r>
              <a:rPr kumimoji="1" lang="ja-JP" altLang="en-US" sz="1200" b="1" i="0" u="none" strike="noStrike" kern="1200" cap="none" spc="0" normalizeH="0" baseline="0" noProof="0" dirty="0">
                <a:ln>
                  <a:noFill/>
                </a:ln>
                <a:solidFill>
                  <a:srgbClr val="000000">
                    <a:lumMod val="50000"/>
                    <a:lumOff val="50000"/>
                  </a:srgbClr>
                </a:solidFill>
                <a:effectLst/>
                <a:uLnTx/>
                <a:uFillTx/>
                <a:latin typeface="BIZ UDPゴシック" panose="020B0400000000000000" pitchFamily="50" charset="-128"/>
                <a:ea typeface="BIZ UDPゴシック" panose="020B0400000000000000" pitchFamily="50" charset="-128"/>
                <a:cs typeface="Meiryo UI" pitchFamily="50" charset="-128"/>
              </a:rPr>
              <a:t>  その他 生活支援サービス</a:t>
            </a:r>
          </a:p>
          <a:p>
            <a:pPr marL="0" marR="0" lvl="0" indent="0" algn="l" defTabSz="914400" rtl="0" eaLnBrk="0" fontAlgn="base" latinLnBrk="0" hangingPunct="0">
              <a:lnSpc>
                <a:spcPct val="100000"/>
              </a:lnSpc>
              <a:spcBef>
                <a:spcPct val="5000"/>
              </a:spcBef>
              <a:spcAft>
                <a:spcPct val="0"/>
              </a:spcAft>
              <a:buClrTx/>
              <a:buSzTx/>
              <a:buFontTx/>
              <a:buNone/>
              <a:tabLst/>
              <a:defRPr/>
            </a:pPr>
            <a:endParaRPr kumimoji="1" lang="ja-JP" altLang="en-US" sz="9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0" marR="0" lvl="0" indent="0" algn="l" defTabSz="914400" rtl="0" eaLnBrk="0" fontAlgn="base" latinLnBrk="0" hangingPunct="0">
              <a:lnSpc>
                <a:spcPct val="100000"/>
              </a:lnSpc>
              <a:spcBef>
                <a:spcPts val="600"/>
              </a:spcBef>
              <a:spcAft>
                <a:spcPct val="0"/>
              </a:spcAft>
              <a:buClrTx/>
              <a:buSzTx/>
              <a:buFontTx/>
              <a:buNone/>
              <a:tabLst/>
              <a:defRPr/>
            </a:pPr>
            <a:r>
              <a:rPr kumimoji="1" lang="ja-JP" altLang="en-US"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一般介護予防事業</a:t>
            </a:r>
            <a:endParaRPr kumimoji="1" lang="en-US" altLang="ja-JP"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0" marR="0" lvl="0" indent="0" algn="l" defTabSz="914400" rtl="0" eaLnBrk="0" fontAlgn="base" latinLnBrk="0" hangingPunct="0">
              <a:lnSpc>
                <a:spcPct val="100000"/>
              </a:lnSpc>
              <a:spcBef>
                <a:spcPct val="5000"/>
              </a:spcBef>
              <a:spcAft>
                <a:spcPct val="0"/>
              </a:spcAft>
              <a:buClrTx/>
              <a:buSzTx/>
              <a:buFontTx/>
              <a:buNone/>
              <a:tabLst/>
              <a:defRPr/>
            </a:pPr>
            <a:r>
              <a:rPr kumimoji="1" lang="ja-JP" altLang="en-US"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  </a:t>
            </a:r>
            <a:r>
              <a:rPr kumimoji="1" lang="en-US" altLang="ja-JP" sz="1200" b="1" i="0" u="none" strike="noStrike" kern="1200" cap="none" spc="0" normalizeH="0" baseline="0" noProof="0" dirty="0">
                <a:ln>
                  <a:noFill/>
                </a:ln>
                <a:solidFill>
                  <a:srgbClr val="000000">
                    <a:lumMod val="50000"/>
                    <a:lumOff val="50000"/>
                  </a:srgbClr>
                </a:solidFill>
                <a:effectLst/>
                <a:uLnTx/>
                <a:uFillTx/>
                <a:latin typeface="BIZ UDPゴシック" panose="020B0400000000000000" pitchFamily="50" charset="-128"/>
                <a:ea typeface="BIZ UDPゴシック" panose="020B0400000000000000" pitchFamily="50" charset="-128"/>
                <a:cs typeface="Meiryo UI" pitchFamily="50" charset="-128"/>
              </a:rPr>
              <a:t>※</a:t>
            </a:r>
            <a:r>
              <a:rPr kumimoji="1" lang="ja-JP" altLang="en-US" sz="1200" b="1" i="0" u="none" strike="noStrike" kern="1200" cap="none" spc="0" normalizeH="0" baseline="0" noProof="0" dirty="0">
                <a:ln>
                  <a:noFill/>
                </a:ln>
                <a:solidFill>
                  <a:srgbClr val="000000">
                    <a:lumMod val="50000"/>
                    <a:lumOff val="50000"/>
                  </a:srgbClr>
                </a:solidFill>
                <a:effectLst/>
                <a:uLnTx/>
                <a:uFillTx/>
                <a:latin typeface="BIZ UDPゴシック" panose="020B0400000000000000" pitchFamily="50" charset="-128"/>
                <a:ea typeface="BIZ UDPゴシック" panose="020B0400000000000000" pitchFamily="50" charset="-128"/>
                <a:cs typeface="Meiryo UI" pitchFamily="50" charset="-128"/>
              </a:rPr>
              <a:t>全ての高齢者が利用可</a:t>
            </a:r>
          </a:p>
          <a:p>
            <a:pPr marL="0" marR="0" lvl="0" indent="0" algn="l" defTabSz="914400" rtl="0" eaLnBrk="0" fontAlgn="base" latinLnBrk="0" hangingPunct="0">
              <a:lnSpc>
                <a:spcPct val="100000"/>
              </a:lnSpc>
              <a:spcBef>
                <a:spcPct val="5000"/>
              </a:spcBef>
              <a:spcAft>
                <a:spcPct val="0"/>
              </a:spcAft>
              <a:buClrTx/>
              <a:buSzTx/>
              <a:buFontTx/>
              <a:buNone/>
              <a:tabLst/>
              <a:defRPr/>
            </a:pPr>
            <a:r>
              <a:rPr kumimoji="1" lang="ja-JP" altLang="en-US" sz="1200" b="1" i="0" u="none" strike="noStrike" kern="1200" cap="none" spc="0" normalizeH="0" baseline="0" noProof="0" dirty="0">
                <a:ln>
                  <a:noFill/>
                </a:ln>
                <a:solidFill>
                  <a:srgbClr val="000000">
                    <a:lumMod val="50000"/>
                    <a:lumOff val="50000"/>
                  </a:srgbClr>
                </a:solidFill>
                <a:effectLst/>
                <a:uLnTx/>
                <a:uFillTx/>
                <a:latin typeface="BIZ UDPゴシック" panose="020B0400000000000000" pitchFamily="50" charset="-128"/>
                <a:ea typeface="BIZ UDPゴシック" panose="020B0400000000000000" pitchFamily="50" charset="-128"/>
                <a:cs typeface="Meiryo UI" pitchFamily="50" charset="-128"/>
              </a:rPr>
              <a:t>  地域介護予防活動支援事業   等</a:t>
            </a:r>
          </a:p>
        </p:txBody>
      </p:sp>
      <p:sp>
        <p:nvSpPr>
          <p:cNvPr id="51" name="Line 41"/>
          <p:cNvSpPr>
            <a:spLocks noChangeShapeType="1"/>
          </p:cNvSpPr>
          <p:nvPr/>
        </p:nvSpPr>
        <p:spPr bwMode="auto">
          <a:xfrm>
            <a:off x="4970070" y="3719559"/>
            <a:ext cx="455151" cy="0"/>
          </a:xfrm>
          <a:prstGeom prst="line">
            <a:avLst/>
          </a:prstGeom>
          <a:noFill/>
          <a:ln w="31750">
            <a:solidFill>
              <a:srgbClr val="3399FF"/>
            </a:solidFill>
            <a:round/>
            <a:headEnd/>
            <a:tailEnd type="arrow" w="lg"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53" name="Line 41"/>
          <p:cNvSpPr>
            <a:spLocks noChangeShapeType="1"/>
          </p:cNvSpPr>
          <p:nvPr/>
        </p:nvSpPr>
        <p:spPr bwMode="auto">
          <a:xfrm>
            <a:off x="4995622" y="4764292"/>
            <a:ext cx="433348" cy="527853"/>
          </a:xfrm>
          <a:prstGeom prst="line">
            <a:avLst/>
          </a:prstGeom>
          <a:noFill/>
          <a:ln w="31750">
            <a:solidFill>
              <a:srgbClr val="E5851B"/>
            </a:solidFill>
            <a:round/>
            <a:headEnd/>
            <a:tailEnd type="arrow" w="lg"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56" name="Line 45"/>
          <p:cNvSpPr>
            <a:spLocks noChangeShapeType="1"/>
          </p:cNvSpPr>
          <p:nvPr/>
        </p:nvSpPr>
        <p:spPr bwMode="auto">
          <a:xfrm>
            <a:off x="3301525" y="5409750"/>
            <a:ext cx="1680420" cy="3361"/>
          </a:xfrm>
          <a:prstGeom prst="line">
            <a:avLst/>
          </a:prstGeom>
          <a:noFill/>
          <a:ln w="31750">
            <a:solidFill>
              <a:srgbClr val="5F5F5F"/>
            </a:solidFill>
            <a:round/>
            <a:headEnd/>
            <a:tailEnd type="arrow" w="lg"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57" name="Line 41"/>
          <p:cNvSpPr>
            <a:spLocks noChangeShapeType="1"/>
          </p:cNvSpPr>
          <p:nvPr/>
        </p:nvSpPr>
        <p:spPr bwMode="auto">
          <a:xfrm>
            <a:off x="4981945" y="3719559"/>
            <a:ext cx="421471" cy="1236447"/>
          </a:xfrm>
          <a:prstGeom prst="line">
            <a:avLst/>
          </a:prstGeom>
          <a:noFill/>
          <a:ln w="31750" cmpd="sng">
            <a:solidFill>
              <a:srgbClr val="3399FF"/>
            </a:solidFill>
            <a:prstDash val="solid"/>
            <a:round/>
            <a:headEnd/>
            <a:tailEnd type="arrow" w="lg"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58" name="Line 41"/>
          <p:cNvSpPr>
            <a:spLocks noChangeShapeType="1"/>
          </p:cNvSpPr>
          <p:nvPr/>
        </p:nvSpPr>
        <p:spPr bwMode="auto">
          <a:xfrm>
            <a:off x="5595220" y="5713156"/>
            <a:ext cx="2769879" cy="0"/>
          </a:xfrm>
          <a:prstGeom prst="line">
            <a:avLst/>
          </a:prstGeom>
          <a:noFill/>
          <a:ln w="9525">
            <a:solidFill>
              <a:srgbClr val="5F5F5F"/>
            </a:solidFill>
            <a:prstDash val="dash"/>
            <a:round/>
            <a:headEnd/>
            <a:tailEnd type="none" w="lg"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59" name="Line 41"/>
          <p:cNvSpPr>
            <a:spLocks noChangeShapeType="1"/>
          </p:cNvSpPr>
          <p:nvPr/>
        </p:nvSpPr>
        <p:spPr bwMode="auto">
          <a:xfrm>
            <a:off x="4981208" y="4751597"/>
            <a:ext cx="398459" cy="1179643"/>
          </a:xfrm>
          <a:prstGeom prst="line">
            <a:avLst/>
          </a:prstGeom>
          <a:noFill/>
          <a:ln w="31750" cmpd="sng">
            <a:solidFill>
              <a:srgbClr val="E5851B"/>
            </a:solidFill>
            <a:prstDash val="solid"/>
            <a:round/>
            <a:headEnd/>
            <a:tailEnd type="arrow" w="lg"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60" name="Line 45"/>
          <p:cNvSpPr>
            <a:spLocks noChangeShapeType="1"/>
          </p:cNvSpPr>
          <p:nvPr/>
        </p:nvSpPr>
        <p:spPr bwMode="auto">
          <a:xfrm flipV="1">
            <a:off x="1613274" y="5403211"/>
            <a:ext cx="522740" cy="0"/>
          </a:xfrm>
          <a:prstGeom prst="line">
            <a:avLst/>
          </a:prstGeom>
          <a:noFill/>
          <a:ln w="31750">
            <a:solidFill>
              <a:srgbClr val="5F5F5F"/>
            </a:solidFill>
            <a:round/>
            <a:headEnd/>
            <a:tailEnd type="arrow" w="lg"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62" name="Line 45"/>
          <p:cNvSpPr>
            <a:spLocks noChangeShapeType="1"/>
          </p:cNvSpPr>
          <p:nvPr/>
        </p:nvSpPr>
        <p:spPr bwMode="auto">
          <a:xfrm flipH="1">
            <a:off x="1290880" y="4010838"/>
            <a:ext cx="0" cy="2151205"/>
          </a:xfrm>
          <a:prstGeom prst="line">
            <a:avLst/>
          </a:prstGeom>
          <a:noFill/>
          <a:ln w="31750" cmpd="sng">
            <a:solidFill>
              <a:srgbClr val="5F5F5F"/>
            </a:solidFill>
            <a:prstDash val="solid"/>
            <a:round/>
            <a:headEnd/>
            <a:tailEnd type="none" w="lg"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63" name="Line 45"/>
          <p:cNvSpPr>
            <a:spLocks noChangeShapeType="1"/>
          </p:cNvSpPr>
          <p:nvPr/>
        </p:nvSpPr>
        <p:spPr bwMode="auto">
          <a:xfrm>
            <a:off x="1290880" y="2351492"/>
            <a:ext cx="0" cy="1115440"/>
          </a:xfrm>
          <a:prstGeom prst="line">
            <a:avLst/>
          </a:prstGeom>
          <a:noFill/>
          <a:ln w="31750" cmpd="sng">
            <a:solidFill>
              <a:srgbClr val="5F5F5F"/>
            </a:solidFill>
            <a:prstDash val="solid"/>
            <a:round/>
            <a:headEnd/>
            <a:tailEnd type="none" w="lg"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68" name="Line 45"/>
          <p:cNvSpPr>
            <a:spLocks noChangeShapeType="1"/>
          </p:cNvSpPr>
          <p:nvPr/>
        </p:nvSpPr>
        <p:spPr bwMode="auto">
          <a:xfrm>
            <a:off x="3324625" y="5412461"/>
            <a:ext cx="1658471" cy="507701"/>
          </a:xfrm>
          <a:prstGeom prst="line">
            <a:avLst/>
          </a:prstGeom>
          <a:noFill/>
          <a:ln w="31750" cmpd="sng">
            <a:solidFill>
              <a:srgbClr val="5F5F5F"/>
            </a:solidFill>
            <a:prstDash val="solid"/>
            <a:round/>
            <a:headEnd/>
            <a:tailEnd type="arrow" w="lg"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69" name="Line 45"/>
          <p:cNvSpPr>
            <a:spLocks noChangeShapeType="1"/>
          </p:cNvSpPr>
          <p:nvPr/>
        </p:nvSpPr>
        <p:spPr bwMode="auto">
          <a:xfrm flipV="1">
            <a:off x="1289938" y="6151338"/>
            <a:ext cx="4089729" cy="0"/>
          </a:xfrm>
          <a:prstGeom prst="line">
            <a:avLst/>
          </a:prstGeom>
          <a:noFill/>
          <a:ln w="31750" cmpd="sng">
            <a:solidFill>
              <a:srgbClr val="5F5F5F"/>
            </a:solidFill>
            <a:prstDash val="solid"/>
            <a:round/>
            <a:headEnd/>
            <a:tailEnd type="arrow" w="lg"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71" name="Rectangle 56"/>
          <p:cNvSpPr>
            <a:spLocks noChangeArrowheads="1"/>
          </p:cNvSpPr>
          <p:nvPr/>
        </p:nvSpPr>
        <p:spPr bwMode="auto">
          <a:xfrm>
            <a:off x="253649" y="1359160"/>
            <a:ext cx="1743888" cy="939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65" tIns="46034" rIns="92065" bIns="46034">
            <a:spAutoFit/>
          </a:bodyPr>
          <a:lstStyle/>
          <a:p>
            <a:pPr marL="0" marR="0" lvl="0" indent="0" algn="l" defTabSz="760413" rtl="0" eaLnBrk="1" fontAlgn="base" latinLnBrk="0" hangingPunct="1">
              <a:lnSpc>
                <a:spcPct val="100000"/>
              </a:lnSpc>
              <a:spcBef>
                <a:spcPct val="0"/>
              </a:spcBef>
              <a:spcAft>
                <a:spcPct val="0"/>
              </a:spcAft>
              <a:buClrTx/>
              <a:buSzTx/>
              <a:buFontTx/>
              <a:buNone/>
              <a:tabLst/>
              <a:defRPr/>
            </a:pPr>
            <a:r>
              <a:rPr kumimoji="1" lang="en-US" altLang="ja-JP" sz="10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a:t>
            </a:r>
            <a:r>
              <a:rPr kumimoji="1" lang="ja-JP" altLang="en-US" sz="10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明らかに要介護認定</a:t>
            </a:r>
            <a:endParaRPr kumimoji="1" lang="en-US" altLang="ja-JP" sz="10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a:p>
            <a:pPr marL="0" marR="0" lvl="0" indent="0" algn="l" defTabSz="760413" rtl="0" eaLnBrk="1" fontAlgn="base" latinLnBrk="0" hangingPunct="1">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   が必要な場合</a:t>
            </a:r>
            <a:endParaRPr kumimoji="1" lang="en-US" altLang="ja-JP" sz="10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a:p>
            <a:pPr marL="0" marR="0" lvl="0" indent="0" algn="l" defTabSz="760413" rtl="0" eaLnBrk="1" fontAlgn="base" latinLnBrk="0" hangingPunct="1">
              <a:lnSpc>
                <a:spcPct val="100000"/>
              </a:lnSpc>
              <a:spcBef>
                <a:spcPts val="600"/>
              </a:spcBef>
              <a:spcAft>
                <a:spcPct val="0"/>
              </a:spcAft>
              <a:buClrTx/>
              <a:buSzTx/>
              <a:buFontTx/>
              <a:buNone/>
              <a:tabLst/>
              <a:defRPr/>
            </a:pPr>
            <a:r>
              <a:rPr kumimoji="1" lang="en-US" altLang="ja-JP" sz="10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a:t>
            </a:r>
            <a:r>
              <a:rPr kumimoji="1" lang="ja-JP" altLang="en-US" sz="10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予防給付や介護給付</a:t>
            </a:r>
            <a:endParaRPr kumimoji="1" lang="en-US" altLang="ja-JP" sz="10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a:p>
            <a:pPr marL="0" marR="0" lvl="0" indent="0" algn="l" defTabSz="760413" rtl="0" eaLnBrk="1" fontAlgn="base" latinLnBrk="0" hangingPunct="1">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   によるサービスを希望</a:t>
            </a:r>
            <a:endParaRPr kumimoji="1" lang="en-US" altLang="ja-JP" sz="10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a:p>
            <a:pPr marL="0" marR="0" lvl="0" indent="0" algn="l" defTabSz="760413" rtl="0" eaLnBrk="1" fontAlgn="base" latinLnBrk="0" hangingPunct="1">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   する場合　等</a:t>
            </a:r>
            <a:endParaRPr kumimoji="1" lang="en-US" altLang="ja-JP" sz="10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72" name="Rectangle 56"/>
          <p:cNvSpPr>
            <a:spLocks noChangeArrowheads="1"/>
          </p:cNvSpPr>
          <p:nvPr/>
        </p:nvSpPr>
        <p:spPr bwMode="auto">
          <a:xfrm>
            <a:off x="265981" y="6249761"/>
            <a:ext cx="2682936" cy="400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65" tIns="46034" rIns="92065" bIns="46034">
            <a:spAutoFit/>
          </a:bodyPr>
          <a:lstStyle/>
          <a:p>
            <a:pPr marL="0" marR="0" lvl="0" indent="0" algn="l" defTabSz="760413" rtl="0" eaLnBrk="1" fontAlgn="base" latinLnBrk="0" hangingPunct="1">
              <a:lnSpc>
                <a:spcPct val="100000"/>
              </a:lnSpc>
              <a:spcBef>
                <a:spcPct val="0"/>
              </a:spcBef>
              <a:spcAft>
                <a:spcPct val="0"/>
              </a:spcAft>
              <a:buClrTx/>
              <a:buSzTx/>
              <a:buFontTx/>
              <a:buNone/>
              <a:tabLst/>
              <a:defRPr/>
            </a:pPr>
            <a:r>
              <a:rPr kumimoji="1" lang="en-US" altLang="ja-JP" sz="10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a:t>
            </a:r>
            <a:r>
              <a:rPr kumimoji="1" lang="ja-JP" altLang="en-US" sz="10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明らかに介護予防・生活支援サービス</a:t>
            </a:r>
            <a:endParaRPr kumimoji="1" lang="en-US" altLang="ja-JP" sz="10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a:p>
            <a:pPr marL="0" marR="0" lvl="0" indent="0" algn="l" defTabSz="760413" rtl="0" eaLnBrk="1" fontAlgn="base" latinLnBrk="0" hangingPunct="1">
              <a:lnSpc>
                <a:spcPct val="100000"/>
              </a:lnSpc>
              <a:spcBef>
                <a:spcPct val="0"/>
              </a:spcBef>
              <a:spcAft>
                <a:spcPct val="0"/>
              </a:spcAft>
              <a:buClrTx/>
              <a:buSzTx/>
              <a:buFontTx/>
              <a:buNone/>
              <a:tabLst/>
              <a:defRPr/>
            </a:pPr>
            <a:r>
              <a:rPr kumimoji="1" lang="en-US" altLang="ja-JP" sz="10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   </a:t>
            </a:r>
            <a:r>
              <a:rPr kumimoji="1" lang="ja-JP" altLang="en-US" sz="10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事業の対象外と判断できる場合</a:t>
            </a:r>
          </a:p>
        </p:txBody>
      </p:sp>
      <p:sp>
        <p:nvSpPr>
          <p:cNvPr id="4" name="二等辺三角形 3"/>
          <p:cNvSpPr/>
          <p:nvPr/>
        </p:nvSpPr>
        <p:spPr bwMode="auto">
          <a:xfrm rot="5400000">
            <a:off x="4009725" y="1969519"/>
            <a:ext cx="311140" cy="192959"/>
          </a:xfrm>
          <a:prstGeom prst="triangle">
            <a:avLst/>
          </a:prstGeom>
          <a:solidFill>
            <a:srgbClr val="6699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cs typeface="+mn-cs"/>
            </a:endParaRPr>
          </a:p>
        </p:txBody>
      </p:sp>
      <p:sp>
        <p:nvSpPr>
          <p:cNvPr id="74" name="二等辺三角形 73"/>
          <p:cNvSpPr/>
          <p:nvPr/>
        </p:nvSpPr>
        <p:spPr bwMode="auto">
          <a:xfrm rot="5400000">
            <a:off x="4013398" y="3573002"/>
            <a:ext cx="325343" cy="206301"/>
          </a:xfrm>
          <a:prstGeom prst="triangle">
            <a:avLst/>
          </a:prstGeom>
          <a:solidFill>
            <a:srgbClr val="3399FF"/>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cs typeface="+mn-cs"/>
            </a:endParaRPr>
          </a:p>
        </p:txBody>
      </p:sp>
      <p:sp>
        <p:nvSpPr>
          <p:cNvPr id="75" name="二等辺三角形 74"/>
          <p:cNvSpPr/>
          <p:nvPr/>
        </p:nvSpPr>
        <p:spPr bwMode="auto">
          <a:xfrm rot="7339330">
            <a:off x="4015253" y="4237200"/>
            <a:ext cx="251234" cy="243078"/>
          </a:xfrm>
          <a:prstGeom prst="triangle">
            <a:avLst/>
          </a:prstGeom>
          <a:solidFill>
            <a:srgbClr val="E5851B"/>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cs typeface="+mn-cs"/>
            </a:endParaRPr>
          </a:p>
        </p:txBody>
      </p:sp>
      <p:sp>
        <p:nvSpPr>
          <p:cNvPr id="5" name="正方形/長方形 4">
            <a:extLst>
              <a:ext uri="{FF2B5EF4-FFF2-40B4-BE49-F238E27FC236}">
                <a16:creationId xmlns:a16="http://schemas.microsoft.com/office/drawing/2014/main" xmlns="" id="{4BD2F912-4385-3647-8427-E38A093C29AC}"/>
              </a:ext>
            </a:extLst>
          </p:cNvPr>
          <p:cNvSpPr/>
          <p:nvPr/>
        </p:nvSpPr>
        <p:spPr>
          <a:xfrm>
            <a:off x="0" y="2876"/>
            <a:ext cx="9144000" cy="688756"/>
          </a:xfrm>
          <a:prstGeom prst="rect">
            <a:avLst/>
          </a:prstGeom>
          <a:solidFill>
            <a:srgbClr val="6B5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3000" b="1" i="0" u="none" strike="noStrike" kern="120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介護サービスの利用の手続き</a:t>
            </a:r>
            <a:endParaRPr kumimoji="1" lang="ja-JP" altLang="en-US" sz="30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2" name="テキスト ボックス 1">
            <a:extLst>
              <a:ext uri="{FF2B5EF4-FFF2-40B4-BE49-F238E27FC236}">
                <a16:creationId xmlns:a16="http://schemas.microsoft.com/office/drawing/2014/main" xmlns="" id="{83BAA123-A0AC-BFE1-BE89-687F42B12731}"/>
              </a:ext>
            </a:extLst>
          </p:cNvPr>
          <p:cNvSpPr txBox="1"/>
          <p:nvPr/>
        </p:nvSpPr>
        <p:spPr>
          <a:xfrm>
            <a:off x="0" y="682710"/>
            <a:ext cx="1420938" cy="307777"/>
          </a:xfrm>
          <a:prstGeom prst="rect">
            <a:avLst/>
          </a:prstGeom>
          <a:noFill/>
        </p:spPr>
        <p:txBody>
          <a:bodyPr wrap="square" rtlCol="0" anchor="ctr" anchorCtr="0">
            <a:noAutofit/>
          </a:bodyPr>
          <a:lstStyle/>
          <a:p>
            <a:r>
              <a:rPr kumimoji="1" lang="en-US" altLang="ja-JP" sz="1400" dirty="0">
                <a:latin typeface="Yu Gothic UI Semibold" panose="020B0700000000000000" pitchFamily="50" charset="-128"/>
                <a:ea typeface="Yu Gothic UI Semibold" panose="020B0700000000000000" pitchFamily="50" charset="-128"/>
              </a:rPr>
              <a:t>【</a:t>
            </a:r>
            <a:r>
              <a:rPr kumimoji="1" lang="ja-JP" altLang="en-US" sz="1400" dirty="0">
                <a:latin typeface="Yu Gothic UI Semibold" panose="020B0700000000000000" pitchFamily="50" charset="-128"/>
                <a:ea typeface="Yu Gothic UI Semibold" panose="020B0700000000000000" pitchFamily="50" charset="-128"/>
              </a:rPr>
              <a:t>知識 </a:t>
            </a:r>
            <a:r>
              <a:rPr lang="en-US" altLang="ja-JP" sz="1400" b="1" dirty="0">
                <a:latin typeface="Century Gothic" panose="020B0502020202020204" pitchFamily="34" charset="0"/>
                <a:ea typeface="Yu Gothic UI Semibold" panose="020B0700000000000000" pitchFamily="50" charset="-128"/>
              </a:rPr>
              <a:t>-102</a:t>
            </a:r>
            <a:r>
              <a:rPr lang="en-US" altLang="ja-JP" sz="1400" dirty="0">
                <a:latin typeface="Yu Gothic UI Semibold" panose="020B0700000000000000" pitchFamily="50" charset="-128"/>
                <a:ea typeface="Yu Gothic UI Semibold" panose="020B0700000000000000" pitchFamily="50" charset="-128"/>
              </a:rPr>
              <a:t>】</a:t>
            </a:r>
            <a:endParaRPr kumimoji="1" lang="ja-JP" altLang="en-US" sz="1400" dirty="0">
              <a:latin typeface="Yu Gothic UI Semibold" panose="020B0700000000000000" pitchFamily="50" charset="-128"/>
              <a:ea typeface="Yu Gothic UI Semibold" panose="020B0700000000000000" pitchFamily="50" charset="-128"/>
            </a:endParaRPr>
          </a:p>
        </p:txBody>
      </p:sp>
    </p:spTree>
    <p:extLst>
      <p:ext uri="{BB962C8B-B14F-4D97-AF65-F5344CB8AC3E}">
        <p14:creationId xmlns:p14="http://schemas.microsoft.com/office/powerpoint/2010/main" val="1811383194"/>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4294967295"/>
          </p:nvPr>
        </p:nvSpPr>
        <p:spPr>
          <a:xfrm>
            <a:off x="692940" y="1718697"/>
            <a:ext cx="7280759" cy="1209675"/>
          </a:xfrm>
        </p:spPr>
        <p:txBody>
          <a:bodyPr/>
          <a:lstStyle/>
          <a:p>
            <a:pPr marL="723900" indent="-368300" eaLnBrk="1" hangingPunct="1">
              <a:lnSpc>
                <a:spcPct val="80000"/>
              </a:lnSpc>
              <a:spcBef>
                <a:spcPts val="900"/>
              </a:spcBef>
              <a:buFontTx/>
              <a:buNone/>
            </a:pPr>
            <a:r>
              <a:rPr lang="ja-JP" altLang="en-US" sz="2100" b="1" dirty="0">
                <a:latin typeface="BIZ UDPゴシック" panose="020B0400000000000000" pitchFamily="50" charset="-128"/>
                <a:ea typeface="BIZ UDPゴシック" panose="020B0400000000000000" pitchFamily="50" charset="-128"/>
                <a:cs typeface="Meiryo UI" pitchFamily="50" charset="-128"/>
              </a:rPr>
              <a:t>　訪問サービス、通所サービス</a:t>
            </a:r>
          </a:p>
          <a:p>
            <a:pPr marL="723900" indent="-368300" eaLnBrk="1" hangingPunct="1">
              <a:lnSpc>
                <a:spcPct val="80000"/>
              </a:lnSpc>
              <a:spcBef>
                <a:spcPts val="800"/>
              </a:spcBef>
              <a:buFontTx/>
              <a:buNone/>
            </a:pPr>
            <a:r>
              <a:rPr lang="ja-JP" altLang="en-US" sz="2100" b="1" dirty="0">
                <a:latin typeface="BIZ UDPゴシック" panose="020B0400000000000000" pitchFamily="50" charset="-128"/>
                <a:ea typeface="BIZ UDPゴシック" panose="020B0400000000000000" pitchFamily="50" charset="-128"/>
                <a:cs typeface="Meiryo UI" pitchFamily="50" charset="-128"/>
              </a:rPr>
              <a:t>　短期入所サービス、福祉用具貸与サービス</a:t>
            </a:r>
          </a:p>
          <a:p>
            <a:pPr marL="723900" indent="-368300" eaLnBrk="1" hangingPunct="1">
              <a:lnSpc>
                <a:spcPct val="80000"/>
              </a:lnSpc>
              <a:spcBef>
                <a:spcPts val="800"/>
              </a:spcBef>
              <a:buFontTx/>
              <a:buNone/>
            </a:pPr>
            <a:r>
              <a:rPr lang="ja-JP" altLang="en-US" sz="2100" b="1" dirty="0">
                <a:latin typeface="BIZ UDPゴシック" panose="020B0400000000000000" pitchFamily="50" charset="-128"/>
                <a:ea typeface="BIZ UDPゴシック" panose="020B0400000000000000" pitchFamily="50" charset="-128"/>
                <a:cs typeface="Meiryo UI" pitchFamily="50" charset="-128"/>
              </a:rPr>
              <a:t>　福祉用具と住宅改修に関する費用支給     など　</a:t>
            </a:r>
          </a:p>
        </p:txBody>
      </p:sp>
      <p:sp>
        <p:nvSpPr>
          <p:cNvPr id="161798" name="Rectangle 7"/>
          <p:cNvSpPr>
            <a:spLocks noChangeArrowheads="1"/>
          </p:cNvSpPr>
          <p:nvPr/>
        </p:nvSpPr>
        <p:spPr bwMode="auto">
          <a:xfrm>
            <a:off x="692940" y="5812209"/>
            <a:ext cx="8285230" cy="89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723900" marR="0" lvl="0" indent="-368300" algn="l" defTabSz="914400" rtl="0" eaLnBrk="1" fontAlgn="base" latinLnBrk="0" hangingPunct="1">
              <a:lnSpc>
                <a:spcPct val="100000"/>
              </a:lnSpc>
              <a:spcBef>
                <a:spcPts val="900"/>
              </a:spcBef>
              <a:spcAft>
                <a:spcPct val="0"/>
              </a:spcAft>
              <a:buClrTx/>
              <a:buSzTx/>
              <a:buFontTx/>
              <a:buNone/>
              <a:tabLst/>
              <a:defRPr/>
            </a:pPr>
            <a:r>
              <a:rPr kumimoji="1" lang="ja-JP" altLang="en-US" sz="21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　介護老人福祉施設、介護老人保健施設、介護医療院（</a:t>
            </a:r>
            <a:r>
              <a:rPr kumimoji="1" lang="en-US" altLang="ja-JP" sz="21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H30</a:t>
            </a:r>
            <a:r>
              <a:rPr kumimoji="1" lang="ja-JP" altLang="en-US" sz="21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a:t>
            </a:r>
          </a:p>
          <a:p>
            <a:pPr marL="723900" marR="0" lvl="0" indent="-368300" algn="l" defTabSz="914400" rtl="0" eaLnBrk="1" fontAlgn="base" latinLnBrk="0" hangingPunct="1">
              <a:lnSpc>
                <a:spcPct val="100000"/>
              </a:lnSpc>
              <a:spcBef>
                <a:spcPts val="800"/>
              </a:spcBef>
              <a:spcAft>
                <a:spcPct val="0"/>
              </a:spcAft>
              <a:buClrTx/>
              <a:buSzTx/>
              <a:buFontTx/>
              <a:buNone/>
              <a:tabLst/>
              <a:defRPr/>
            </a:pPr>
            <a:r>
              <a:rPr kumimoji="1" lang="ja-JP" altLang="en-US" sz="21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　介護療養型医療施設（～</a:t>
            </a:r>
            <a:r>
              <a:rPr kumimoji="1" lang="en-US" altLang="ja-JP" sz="21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R5</a:t>
            </a:r>
            <a:r>
              <a:rPr kumimoji="1" lang="ja-JP" altLang="en-US" sz="21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a:t>
            </a:r>
          </a:p>
        </p:txBody>
      </p:sp>
      <p:sp>
        <p:nvSpPr>
          <p:cNvPr id="161799" name="Rectangle 8"/>
          <p:cNvSpPr>
            <a:spLocks noChangeArrowheads="1"/>
          </p:cNvSpPr>
          <p:nvPr/>
        </p:nvSpPr>
        <p:spPr bwMode="auto">
          <a:xfrm>
            <a:off x="733878" y="3516098"/>
            <a:ext cx="8078785" cy="1739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723900" marR="0" lvl="0" indent="-368300" algn="l" defTabSz="914400" rtl="0" eaLnBrk="1" fontAlgn="base" latinLnBrk="0" hangingPunct="1">
              <a:lnSpc>
                <a:spcPct val="90000"/>
              </a:lnSpc>
              <a:spcBef>
                <a:spcPts val="900"/>
              </a:spcBef>
              <a:spcAft>
                <a:spcPct val="0"/>
              </a:spcAft>
              <a:buClrTx/>
              <a:buSzTx/>
              <a:buFontTx/>
              <a:buNone/>
              <a:tabLst/>
              <a:defRPr/>
            </a:pPr>
            <a:r>
              <a:rPr kumimoji="1" lang="ja-JP" altLang="en-US" sz="21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　定期巡回</a:t>
            </a:r>
            <a:r>
              <a:rPr kumimoji="1" lang="en-US" altLang="ja-JP" sz="21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a:t>
            </a:r>
            <a:r>
              <a:rPr kumimoji="1" lang="ja-JP" altLang="en-US" sz="21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随時対応型訪問介護看護</a:t>
            </a:r>
          </a:p>
          <a:p>
            <a:pPr marL="723900" marR="0" lvl="0" indent="-368300" algn="l" defTabSz="914400" rtl="0" eaLnBrk="1" fontAlgn="base" latinLnBrk="0" hangingPunct="1">
              <a:lnSpc>
                <a:spcPct val="90000"/>
              </a:lnSpc>
              <a:spcBef>
                <a:spcPts val="800"/>
              </a:spcBef>
              <a:spcAft>
                <a:spcPct val="0"/>
              </a:spcAft>
              <a:buClrTx/>
              <a:buSzTx/>
              <a:buFontTx/>
              <a:buNone/>
              <a:tabLst/>
              <a:defRPr/>
            </a:pPr>
            <a:r>
              <a:rPr kumimoji="1" lang="ja-JP" altLang="en-US" sz="21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  小規模多機能型居宅介護、看護小規模多機能型居宅介護</a:t>
            </a:r>
            <a:endParaRPr kumimoji="1" lang="en-US" altLang="ja-JP" sz="21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723900" marR="0" lvl="0" indent="-368300" algn="l" defTabSz="914400" rtl="0" eaLnBrk="1" fontAlgn="base" latinLnBrk="0" hangingPunct="1">
              <a:lnSpc>
                <a:spcPct val="90000"/>
              </a:lnSpc>
              <a:spcBef>
                <a:spcPts val="800"/>
              </a:spcBef>
              <a:spcAft>
                <a:spcPct val="0"/>
              </a:spcAft>
              <a:buClrTx/>
              <a:buSzTx/>
              <a:buFontTx/>
              <a:buNone/>
              <a:tabLst/>
              <a:defRPr/>
            </a:pPr>
            <a:r>
              <a:rPr kumimoji="1" lang="ja-JP" altLang="en-US" sz="21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  認知症対応型通所介護、地域密着型通所介護（</a:t>
            </a:r>
            <a:r>
              <a:rPr kumimoji="1" lang="en-US" altLang="ja-JP" sz="21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H28</a:t>
            </a:r>
            <a:r>
              <a:rPr kumimoji="1" lang="ja-JP" altLang="en-US" sz="21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a:t>
            </a:r>
          </a:p>
          <a:p>
            <a:pPr marL="723900" marR="0" lvl="0" indent="-368300" algn="l" defTabSz="914400" rtl="0" eaLnBrk="1" fontAlgn="base" latinLnBrk="0" hangingPunct="1">
              <a:lnSpc>
                <a:spcPct val="90000"/>
              </a:lnSpc>
              <a:spcBef>
                <a:spcPts val="800"/>
              </a:spcBef>
              <a:spcAft>
                <a:spcPct val="0"/>
              </a:spcAft>
              <a:buClrTx/>
              <a:buSzTx/>
              <a:buFontTx/>
              <a:buNone/>
              <a:tabLst/>
              <a:defRPr/>
            </a:pPr>
            <a:r>
              <a:rPr kumimoji="1" lang="ja-JP" altLang="en-US" sz="21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　認知症対応型共同生活介護（グループホーム） など</a:t>
            </a:r>
          </a:p>
        </p:txBody>
      </p:sp>
      <p:sp>
        <p:nvSpPr>
          <p:cNvPr id="2" name="角丸四角形 1"/>
          <p:cNvSpPr/>
          <p:nvPr/>
        </p:nvSpPr>
        <p:spPr bwMode="auto">
          <a:xfrm>
            <a:off x="692940" y="1153326"/>
            <a:ext cx="2469402" cy="486809"/>
          </a:xfrm>
          <a:prstGeom prst="roundRect">
            <a:avLst>
              <a:gd name="adj" fmla="val 50000"/>
            </a:avLst>
          </a:prstGeom>
          <a:solidFill>
            <a:srgbClr val="32729E"/>
          </a:solidFill>
          <a:ln w="9525" cap="flat" cmpd="sng" algn="ctr">
            <a:noFill/>
            <a:prstDash val="solid"/>
            <a:round/>
            <a:headEnd type="none" w="med" len="med"/>
            <a:tailEnd type="none" w="med" len="med"/>
          </a:ln>
          <a:effectLst/>
        </p:spPr>
        <p:txBody>
          <a:bodyPr vert="horz" wrap="none" lIns="91440" tIns="36000" rIns="91440" bIns="36000" numCol="1" rtlCol="0" anchor="ctr" anchorCtr="0" compatLnSpc="1">
            <a:prstTxWarp prst="textNoShape">
              <a:avLst/>
            </a:prstTxWarp>
          </a:bodyPr>
          <a:lstStyle/>
          <a:p>
            <a:pPr marL="0" marR="0" lvl="0" indent="0" algn="l" defTabSz="914400" rtl="0" eaLnBrk="1" fontAlgn="base" latinLnBrk="0" hangingPunct="1">
              <a:lnSpc>
                <a:spcPts val="2400"/>
              </a:lnSpc>
              <a:spcBef>
                <a:spcPct val="0"/>
              </a:spcBef>
              <a:spcAft>
                <a:spcPct val="0"/>
              </a:spcAft>
              <a:buClrTx/>
              <a:buSzTx/>
              <a:buFontTx/>
              <a:buNone/>
              <a:tabLst/>
              <a:defRPr/>
            </a:pPr>
            <a:r>
              <a:rPr kumimoji="1" lang="ja-JP" altLang="en-US" sz="24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  居宅サービス</a:t>
            </a:r>
          </a:p>
        </p:txBody>
      </p:sp>
      <p:sp>
        <p:nvSpPr>
          <p:cNvPr id="12" name="角丸四角形 11"/>
          <p:cNvSpPr/>
          <p:nvPr/>
        </p:nvSpPr>
        <p:spPr bwMode="auto">
          <a:xfrm>
            <a:off x="692940" y="2974215"/>
            <a:ext cx="3312970" cy="486809"/>
          </a:xfrm>
          <a:prstGeom prst="roundRect">
            <a:avLst>
              <a:gd name="adj" fmla="val 50000"/>
            </a:avLst>
          </a:prstGeom>
          <a:solidFill>
            <a:srgbClr val="5E813B"/>
          </a:solidFill>
          <a:ln w="9525" cap="flat" cmpd="sng" algn="ctr">
            <a:noFill/>
            <a:prstDash val="solid"/>
            <a:round/>
            <a:headEnd type="none" w="med" len="med"/>
            <a:tailEnd type="none" w="med" len="med"/>
          </a:ln>
          <a:effectLst/>
        </p:spPr>
        <p:txBody>
          <a:bodyPr vert="horz" wrap="none" lIns="91440" tIns="36000" rIns="91440" bIns="36000" numCol="1" rtlCol="0" anchor="ctr" anchorCtr="0" compatLnSpc="1">
            <a:prstTxWarp prst="textNoShape">
              <a:avLst/>
            </a:prstTxWarp>
          </a:bodyPr>
          <a:lstStyle/>
          <a:p>
            <a:pPr marL="0" marR="0" lvl="0" indent="0" algn="l" defTabSz="914400" rtl="0" eaLnBrk="1" fontAlgn="base" latinLnBrk="0" hangingPunct="1">
              <a:lnSpc>
                <a:spcPts val="2400"/>
              </a:lnSpc>
              <a:spcBef>
                <a:spcPct val="0"/>
              </a:spcBef>
              <a:spcAft>
                <a:spcPct val="0"/>
              </a:spcAft>
              <a:buClrTx/>
              <a:buSzTx/>
              <a:buFontTx/>
              <a:buNone/>
              <a:tabLst/>
              <a:defRPr/>
            </a:pPr>
            <a:r>
              <a:rPr kumimoji="1" lang="ja-JP" altLang="en-US" sz="24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  地域密着型サービス</a:t>
            </a:r>
          </a:p>
        </p:txBody>
      </p:sp>
      <p:sp>
        <p:nvSpPr>
          <p:cNvPr id="15" name="角丸四角形 14"/>
          <p:cNvSpPr/>
          <p:nvPr/>
        </p:nvSpPr>
        <p:spPr bwMode="auto">
          <a:xfrm>
            <a:off x="692940" y="5286993"/>
            <a:ext cx="2572434" cy="486809"/>
          </a:xfrm>
          <a:prstGeom prst="roundRect">
            <a:avLst>
              <a:gd name="adj" fmla="val 50000"/>
            </a:avLst>
          </a:prstGeom>
          <a:solidFill>
            <a:srgbClr val="E18223"/>
          </a:solidFill>
          <a:ln w="9525" cap="flat" cmpd="sng" algn="ctr">
            <a:noFill/>
            <a:prstDash val="solid"/>
            <a:round/>
            <a:headEnd type="none" w="med" len="med"/>
            <a:tailEnd type="none" w="med" len="med"/>
          </a:ln>
          <a:effectLst/>
        </p:spPr>
        <p:txBody>
          <a:bodyPr vert="horz" wrap="none" lIns="91440" tIns="36000" rIns="91440" bIns="36000" numCol="1" rtlCol="0" anchor="ctr" anchorCtr="0" compatLnSpc="1">
            <a:prstTxWarp prst="textNoShape">
              <a:avLst/>
            </a:prstTxWarp>
          </a:bodyPr>
          <a:lstStyle/>
          <a:p>
            <a:pPr marL="0" marR="0" lvl="0" indent="0" algn="l" defTabSz="914400" rtl="0" eaLnBrk="1" fontAlgn="base" latinLnBrk="0" hangingPunct="1">
              <a:lnSpc>
                <a:spcPts val="2400"/>
              </a:lnSpc>
              <a:spcBef>
                <a:spcPct val="0"/>
              </a:spcBef>
              <a:spcAft>
                <a:spcPct val="0"/>
              </a:spcAft>
              <a:buClrTx/>
              <a:buSzTx/>
              <a:buFontTx/>
              <a:buNone/>
              <a:tabLst/>
              <a:defRPr/>
            </a:pPr>
            <a:r>
              <a:rPr kumimoji="1" lang="ja-JP" altLang="en-US" sz="24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  施設サービス</a:t>
            </a:r>
          </a:p>
        </p:txBody>
      </p:sp>
      <p:sp>
        <p:nvSpPr>
          <p:cNvPr id="4" name="正方形/長方形 3">
            <a:extLst>
              <a:ext uri="{FF2B5EF4-FFF2-40B4-BE49-F238E27FC236}">
                <a16:creationId xmlns:a16="http://schemas.microsoft.com/office/drawing/2014/main" xmlns="" id="{36BDCD7A-4DAC-ACE5-9BDC-B09DDB5FC58B}"/>
              </a:ext>
            </a:extLst>
          </p:cNvPr>
          <p:cNvSpPr/>
          <p:nvPr/>
        </p:nvSpPr>
        <p:spPr>
          <a:xfrm>
            <a:off x="0" y="2876"/>
            <a:ext cx="9144000" cy="688756"/>
          </a:xfrm>
          <a:prstGeom prst="rect">
            <a:avLst/>
          </a:prstGeom>
          <a:solidFill>
            <a:srgbClr val="6B5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3000" b="1" i="0" u="none" strike="noStrike" kern="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介護保険サービス</a:t>
            </a:r>
          </a:p>
        </p:txBody>
      </p:sp>
      <p:sp>
        <p:nvSpPr>
          <p:cNvPr id="3" name="テキスト ボックス 2">
            <a:extLst>
              <a:ext uri="{FF2B5EF4-FFF2-40B4-BE49-F238E27FC236}">
                <a16:creationId xmlns:a16="http://schemas.microsoft.com/office/drawing/2014/main" xmlns="" id="{C06B1753-AEC6-2D0E-D3BF-8FD72E41B661}"/>
              </a:ext>
            </a:extLst>
          </p:cNvPr>
          <p:cNvSpPr txBox="1"/>
          <p:nvPr/>
        </p:nvSpPr>
        <p:spPr>
          <a:xfrm>
            <a:off x="0" y="691632"/>
            <a:ext cx="1143000" cy="307777"/>
          </a:xfrm>
          <a:prstGeom prst="rect">
            <a:avLst/>
          </a:prstGeom>
          <a:noFill/>
        </p:spPr>
        <p:txBody>
          <a:bodyPr wrap="square" rtlCol="0" anchor="ctr" anchorCtr="0">
            <a:noAutofit/>
          </a:bodyPr>
          <a:lstStyle/>
          <a:p>
            <a:r>
              <a:rPr kumimoji="1" lang="en-US" altLang="ja-JP" sz="1400" dirty="0">
                <a:latin typeface="Yu Gothic UI Semibold" panose="020B0700000000000000" pitchFamily="50" charset="-128"/>
                <a:ea typeface="Yu Gothic UI Semibold" panose="020B0700000000000000" pitchFamily="50" charset="-128"/>
              </a:rPr>
              <a:t>【</a:t>
            </a:r>
            <a:r>
              <a:rPr kumimoji="1" lang="ja-JP" altLang="en-US" sz="1400" dirty="0">
                <a:latin typeface="Yu Gothic UI Semibold" panose="020B0700000000000000" pitchFamily="50" charset="-128"/>
                <a:ea typeface="Yu Gothic UI Semibold" panose="020B0700000000000000" pitchFamily="50" charset="-128"/>
              </a:rPr>
              <a:t>知識 </a:t>
            </a:r>
            <a:r>
              <a:rPr lang="en-US" altLang="ja-JP" sz="1400" b="1" dirty="0">
                <a:latin typeface="Century Gothic" panose="020B0502020202020204" pitchFamily="34" charset="0"/>
                <a:ea typeface="Yu Gothic UI Semibold" panose="020B0700000000000000" pitchFamily="50" charset="-128"/>
              </a:rPr>
              <a:t>-103</a:t>
            </a:r>
            <a:r>
              <a:rPr lang="en-US" altLang="ja-JP" sz="1400" dirty="0">
                <a:latin typeface="Yu Gothic UI Semibold" panose="020B0700000000000000" pitchFamily="50" charset="-128"/>
                <a:ea typeface="Yu Gothic UI Semibold" panose="020B0700000000000000" pitchFamily="50" charset="-128"/>
              </a:rPr>
              <a:t>】</a:t>
            </a:r>
            <a:endParaRPr kumimoji="1" lang="ja-JP" altLang="en-US" sz="1400" dirty="0">
              <a:latin typeface="Yu Gothic UI Semibold" panose="020B0700000000000000" pitchFamily="50" charset="-128"/>
              <a:ea typeface="Yu Gothic UI Semibold" panose="020B0700000000000000" pitchFamily="50" charset="-128"/>
            </a:endParaRPr>
          </a:p>
        </p:txBody>
      </p:sp>
    </p:spTree>
    <p:extLst>
      <p:ext uri="{BB962C8B-B14F-4D97-AF65-F5344CB8AC3E}">
        <p14:creationId xmlns:p14="http://schemas.microsoft.com/office/powerpoint/2010/main" val="3993786049"/>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9" name="AutoShape 32"/>
          <p:cNvSpPr>
            <a:spLocks noChangeArrowheads="1"/>
          </p:cNvSpPr>
          <p:nvPr/>
        </p:nvSpPr>
        <p:spPr bwMode="auto">
          <a:xfrm>
            <a:off x="2533650" y="3133692"/>
            <a:ext cx="419100" cy="215900"/>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ctr"/>
          <a:lstStyle/>
          <a:p>
            <a:pPr marL="0" marR="0" lvl="0" indent="0" algn="ctr" defTabSz="935038" rtl="0" eaLnBrk="1" fontAlgn="base" latinLnBrk="0" hangingPunct="1">
              <a:lnSpc>
                <a:spcPct val="100000"/>
              </a:lnSpc>
              <a:spcBef>
                <a:spcPct val="0"/>
              </a:spcBef>
              <a:spcAft>
                <a:spcPct val="0"/>
              </a:spcAft>
              <a:buClrTx/>
              <a:buSzTx/>
              <a:buFontTx/>
              <a:buNone/>
              <a:tabLst/>
              <a:defRPr/>
            </a:pPr>
            <a:r>
              <a:rPr kumimoji="1" lang="ja-JP" altLang="en-US" sz="1100" b="0" i="0" u="none" strike="noStrike" kern="120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支援</a:t>
            </a:r>
          </a:p>
        </p:txBody>
      </p:sp>
      <p:sp>
        <p:nvSpPr>
          <p:cNvPr id="148490" name="AutoShape 61"/>
          <p:cNvSpPr>
            <a:spLocks noChangeArrowheads="1"/>
          </p:cNvSpPr>
          <p:nvPr/>
        </p:nvSpPr>
        <p:spPr bwMode="auto">
          <a:xfrm>
            <a:off x="2747472" y="2247251"/>
            <a:ext cx="3593308" cy="1944144"/>
          </a:xfrm>
          <a:prstGeom prst="roundRect">
            <a:avLst>
              <a:gd name="adj" fmla="val 50000"/>
            </a:avLst>
          </a:prstGeom>
          <a:solidFill>
            <a:srgbClr val="D7D3ED"/>
          </a:solidFill>
          <a:ln>
            <a:noFill/>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148491" name="AutoShape 70"/>
          <p:cNvSpPr>
            <a:spLocks noChangeArrowheads="1"/>
          </p:cNvSpPr>
          <p:nvPr/>
        </p:nvSpPr>
        <p:spPr bwMode="auto">
          <a:xfrm>
            <a:off x="1902075" y="5035792"/>
            <a:ext cx="5413123" cy="309031"/>
          </a:xfrm>
          <a:prstGeom prst="roundRect">
            <a:avLst>
              <a:gd name="adj" fmla="val 24602"/>
            </a:avLst>
          </a:prstGeom>
          <a:solidFill>
            <a:srgbClr val="669900"/>
          </a:solidFill>
          <a:ln>
            <a:noFill/>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148492" name="Text Box 71"/>
          <p:cNvSpPr txBox="1">
            <a:spLocks noChangeArrowheads="1"/>
          </p:cNvSpPr>
          <p:nvPr/>
        </p:nvSpPr>
        <p:spPr bwMode="auto">
          <a:xfrm>
            <a:off x="2033198" y="5044033"/>
            <a:ext cx="616540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ja-JP" altLang="en-US" sz="14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市町村：運営方針策定・総合事業の実施・地域ケア会議の実施 等</a:t>
            </a:r>
          </a:p>
        </p:txBody>
      </p:sp>
      <p:sp>
        <p:nvSpPr>
          <p:cNvPr id="148494" name="Rectangle 41"/>
          <p:cNvSpPr>
            <a:spLocks noChangeArrowheads="1"/>
          </p:cNvSpPr>
          <p:nvPr/>
        </p:nvSpPr>
        <p:spPr bwMode="auto">
          <a:xfrm>
            <a:off x="5130565" y="3685156"/>
            <a:ext cx="1003300" cy="279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511" tIns="46755" rIns="93511" bIns="46755">
            <a:spAutoFit/>
          </a:bodyPr>
          <a:lstStyle/>
          <a:p>
            <a:pPr marL="0" marR="0" lvl="0" indent="0" algn="ctr" defTabSz="935038" rtl="0" eaLnBrk="1" fontAlgn="base" latinLnBrk="0" hangingPunct="1">
              <a:lnSpc>
                <a:spcPct val="100000"/>
              </a:lnSpc>
              <a:spcBef>
                <a:spcPct val="30000"/>
              </a:spcBef>
              <a:spcAft>
                <a:spcPct val="0"/>
              </a:spcAft>
              <a:buClrTx/>
              <a:buSzTx/>
              <a:buFontTx/>
              <a:buNone/>
              <a:tabLst/>
              <a:defRPr/>
            </a:pPr>
            <a:r>
              <a:rPr kumimoji="1" lang="ja-JP" altLang="en-US" sz="12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保健師等</a:t>
            </a:r>
          </a:p>
        </p:txBody>
      </p:sp>
      <p:sp>
        <p:nvSpPr>
          <p:cNvPr id="148506" name="AutoShape 89"/>
          <p:cNvSpPr>
            <a:spLocks noChangeArrowheads="1"/>
          </p:cNvSpPr>
          <p:nvPr/>
        </p:nvSpPr>
        <p:spPr bwMode="auto">
          <a:xfrm>
            <a:off x="4165943" y="4602292"/>
            <a:ext cx="882366" cy="324067"/>
          </a:xfrm>
          <a:prstGeom prst="triangle">
            <a:avLst>
              <a:gd name="adj" fmla="val 50000"/>
            </a:avLst>
          </a:prstGeom>
          <a:gradFill>
            <a:gsLst>
              <a:gs pos="77000">
                <a:srgbClr val="7F9E40"/>
              </a:gs>
              <a:gs pos="24000">
                <a:srgbClr val="6B58BC"/>
              </a:gs>
            </a:gsLst>
            <a:lin ang="5400000" scaled="1"/>
          </a:gradFill>
          <a:ln>
            <a:noFill/>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148510" name="Text Box 94"/>
          <p:cNvSpPr txBox="1">
            <a:spLocks noChangeArrowheads="1"/>
          </p:cNvSpPr>
          <p:nvPr/>
        </p:nvSpPr>
        <p:spPr bwMode="auto">
          <a:xfrm>
            <a:off x="322033" y="1139928"/>
            <a:ext cx="2320131" cy="683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ct val="10000"/>
              </a:spcBef>
              <a:spcAft>
                <a:spcPct val="0"/>
              </a:spcAft>
              <a:buClrTx/>
              <a:buSzTx/>
              <a:buFontTx/>
              <a:buNone/>
              <a:tabLst/>
              <a:defRPr/>
            </a:pPr>
            <a:r>
              <a:rPr kumimoji="1" lang="ja-JP" altLang="en-US" sz="1200" b="1" i="0" u="none" strike="noStrike" kern="1200" cap="none" spc="0" normalizeH="0" baseline="0" noProof="0" dirty="0">
                <a:ln>
                  <a:noFill/>
                </a:ln>
                <a:solidFill>
                  <a:srgbClr val="708C38"/>
                </a:solidFill>
                <a:effectLst/>
                <a:uLnTx/>
                <a:uFillTx/>
                <a:latin typeface="BIZ UDPゴシック" panose="020B0400000000000000" pitchFamily="50" charset="-128"/>
                <a:ea typeface="BIZ UDPゴシック" panose="020B0400000000000000" pitchFamily="50" charset="-128"/>
                <a:cs typeface="Meiryo UI" pitchFamily="50" charset="-128"/>
              </a:rPr>
              <a:t>地域医師会等との連携により、</a:t>
            </a:r>
            <a:endParaRPr kumimoji="1" lang="en-US" altLang="ja-JP" sz="1200" b="1" i="0" u="none" strike="noStrike" kern="1200" cap="none" spc="0" normalizeH="0" baseline="0" noProof="0" dirty="0">
              <a:ln>
                <a:noFill/>
              </a:ln>
              <a:solidFill>
                <a:srgbClr val="708C38"/>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0" marR="0" lvl="0" indent="0" algn="l" defTabSz="914400" rtl="0" eaLnBrk="1" fontAlgn="base" latinLnBrk="0" hangingPunct="1">
              <a:lnSpc>
                <a:spcPct val="100000"/>
              </a:lnSpc>
              <a:spcBef>
                <a:spcPct val="10000"/>
              </a:spcBef>
              <a:spcAft>
                <a:spcPct val="0"/>
              </a:spcAft>
              <a:buClrTx/>
              <a:buSzTx/>
              <a:buFontTx/>
              <a:buNone/>
              <a:tabLst/>
              <a:defRPr/>
            </a:pPr>
            <a:r>
              <a:rPr kumimoji="1" lang="ja-JP" altLang="en-US" sz="1200" b="1" i="0" u="none" strike="noStrike" kern="1200" cap="none" spc="0" normalizeH="0" baseline="0" noProof="0" dirty="0">
                <a:ln>
                  <a:noFill/>
                </a:ln>
                <a:solidFill>
                  <a:srgbClr val="708C38"/>
                </a:solidFill>
                <a:effectLst/>
                <a:uLnTx/>
                <a:uFillTx/>
                <a:latin typeface="BIZ UDPゴシック" panose="020B0400000000000000" pitchFamily="50" charset="-128"/>
                <a:ea typeface="BIZ UDPゴシック" panose="020B0400000000000000" pitchFamily="50" charset="-128"/>
                <a:cs typeface="Meiryo UI" pitchFamily="50" charset="-128"/>
              </a:rPr>
              <a:t>在宅医療・介護の一体的な</a:t>
            </a:r>
            <a:endParaRPr kumimoji="1" lang="en-US" altLang="ja-JP" sz="1200" b="1" i="0" u="none" strike="noStrike" kern="1200" cap="none" spc="0" normalizeH="0" baseline="0" noProof="0" dirty="0">
              <a:ln>
                <a:noFill/>
              </a:ln>
              <a:solidFill>
                <a:srgbClr val="708C38"/>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0" marR="0" lvl="0" indent="0" algn="l" defTabSz="914400" rtl="0" eaLnBrk="1" fontAlgn="base" latinLnBrk="0" hangingPunct="1">
              <a:lnSpc>
                <a:spcPct val="100000"/>
              </a:lnSpc>
              <a:spcBef>
                <a:spcPct val="10000"/>
              </a:spcBef>
              <a:spcAft>
                <a:spcPct val="0"/>
              </a:spcAft>
              <a:buClrTx/>
              <a:buSzTx/>
              <a:buFontTx/>
              <a:buNone/>
              <a:tabLst/>
              <a:defRPr/>
            </a:pPr>
            <a:r>
              <a:rPr kumimoji="1" lang="ja-JP" altLang="en-US" sz="1200" b="1" i="0" u="none" strike="noStrike" kern="1200" cap="none" spc="0" normalizeH="0" baseline="0" noProof="0" dirty="0">
                <a:ln>
                  <a:noFill/>
                </a:ln>
                <a:solidFill>
                  <a:srgbClr val="708C38"/>
                </a:solidFill>
                <a:effectLst/>
                <a:uLnTx/>
                <a:uFillTx/>
                <a:latin typeface="BIZ UDPゴシック" panose="020B0400000000000000" pitchFamily="50" charset="-128"/>
                <a:ea typeface="BIZ UDPゴシック" panose="020B0400000000000000" pitchFamily="50" charset="-128"/>
                <a:cs typeface="Meiryo UI" pitchFamily="50" charset="-128"/>
              </a:rPr>
              <a:t>提供体制を構築</a:t>
            </a:r>
          </a:p>
        </p:txBody>
      </p:sp>
      <p:sp>
        <p:nvSpPr>
          <p:cNvPr id="148516" name="Oval 43"/>
          <p:cNvSpPr>
            <a:spLocks noChangeArrowheads="1"/>
          </p:cNvSpPr>
          <p:nvPr/>
        </p:nvSpPr>
        <p:spPr bwMode="auto">
          <a:xfrm>
            <a:off x="3391007" y="2524480"/>
            <a:ext cx="2255161" cy="1466370"/>
          </a:xfrm>
          <a:prstGeom prst="ellipse">
            <a:avLst/>
          </a:prstGeom>
          <a:noFill/>
          <a:ln w="57150">
            <a:solidFill>
              <a:srgbClr val="96969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148495" name="Rectangle 42"/>
          <p:cNvSpPr>
            <a:spLocks noChangeArrowheads="1"/>
          </p:cNvSpPr>
          <p:nvPr/>
        </p:nvSpPr>
        <p:spPr bwMode="auto">
          <a:xfrm>
            <a:off x="4011721" y="2343496"/>
            <a:ext cx="650513" cy="463755"/>
          </a:xfrm>
          <a:prstGeom prst="rect">
            <a:avLst/>
          </a:prstGeom>
          <a:solidFill>
            <a:srgbClr val="D7D3ED"/>
          </a:solidFill>
          <a:ln>
            <a:noFill/>
          </a:ln>
        </p:spPr>
        <p:txBody>
          <a:bodyPr wrap="none" lIns="93511" tIns="46755" rIns="93511" bIns="46755">
            <a:spAutoFit/>
          </a:bodyPr>
          <a:lstStyle/>
          <a:p>
            <a:pPr marL="0" marR="0" lvl="0" indent="0" algn="l" defTabSz="935038" rtl="0" eaLnBrk="1" fontAlgn="base" latinLnBrk="0" hangingPunct="1">
              <a:lnSpc>
                <a:spcPct val="100000"/>
              </a:lnSpc>
              <a:spcBef>
                <a:spcPts val="0"/>
              </a:spcBef>
              <a:spcAft>
                <a:spcPct val="0"/>
              </a:spcAft>
              <a:buClrTx/>
              <a:buSzTx/>
              <a:buFontTx/>
              <a:buNone/>
              <a:tabLst/>
              <a:defRPr/>
            </a:pPr>
            <a:r>
              <a:rPr kumimoji="1" lang="ja-JP" altLang="en-US" sz="12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社会</a:t>
            </a:r>
            <a:endParaRPr kumimoji="1" lang="en-US" altLang="ja-JP" sz="12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0" marR="0" lvl="0" indent="0" algn="l" defTabSz="935038" rtl="0" eaLnBrk="1" fontAlgn="base" latinLnBrk="0" hangingPunct="1">
              <a:lnSpc>
                <a:spcPct val="100000"/>
              </a:lnSpc>
              <a:spcBef>
                <a:spcPts val="0"/>
              </a:spcBef>
              <a:spcAft>
                <a:spcPct val="0"/>
              </a:spcAft>
              <a:buClrTx/>
              <a:buSzTx/>
              <a:buFontTx/>
              <a:buNone/>
              <a:tabLst/>
              <a:defRPr/>
            </a:pPr>
            <a:r>
              <a:rPr kumimoji="1" lang="ja-JP" altLang="en-US" sz="12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福祉士</a:t>
            </a:r>
          </a:p>
        </p:txBody>
      </p:sp>
      <p:grpSp>
        <p:nvGrpSpPr>
          <p:cNvPr id="4" name="グループ化 3"/>
          <p:cNvGrpSpPr/>
          <p:nvPr/>
        </p:nvGrpSpPr>
        <p:grpSpPr>
          <a:xfrm>
            <a:off x="4654619" y="2512624"/>
            <a:ext cx="228600" cy="497010"/>
            <a:chOff x="5736174" y="2437966"/>
            <a:chExt cx="228600" cy="497010"/>
          </a:xfrm>
        </p:grpSpPr>
        <p:sp>
          <p:nvSpPr>
            <p:cNvPr id="2" name="円/楕円 1"/>
            <p:cNvSpPr/>
            <p:nvPr/>
          </p:nvSpPr>
          <p:spPr bwMode="auto">
            <a:xfrm>
              <a:off x="5743575" y="2437966"/>
              <a:ext cx="200025" cy="195897"/>
            </a:xfrm>
            <a:prstGeom prst="ellipse">
              <a:avLst/>
            </a:prstGeom>
            <a:no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cs typeface="+mn-cs"/>
              </a:endParaRPr>
            </a:p>
          </p:txBody>
        </p:sp>
        <p:sp>
          <p:nvSpPr>
            <p:cNvPr id="3" name="円弧 2"/>
            <p:cNvSpPr/>
            <p:nvPr/>
          </p:nvSpPr>
          <p:spPr bwMode="auto">
            <a:xfrm>
              <a:off x="5736174" y="2633863"/>
              <a:ext cx="228600" cy="301113"/>
            </a:xfrm>
            <a:prstGeom prst="arc">
              <a:avLst>
                <a:gd name="adj1" fmla="val 10715292"/>
                <a:gd name="adj2" fmla="val 0"/>
              </a:avLst>
            </a:prstGeom>
            <a:no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cs typeface="+mn-cs"/>
              </a:endParaRPr>
            </a:p>
          </p:txBody>
        </p:sp>
      </p:grpSp>
      <p:grpSp>
        <p:nvGrpSpPr>
          <p:cNvPr id="59" name="グループ化 58"/>
          <p:cNvGrpSpPr/>
          <p:nvPr/>
        </p:nvGrpSpPr>
        <p:grpSpPr>
          <a:xfrm>
            <a:off x="3759827" y="3489497"/>
            <a:ext cx="228600" cy="497010"/>
            <a:chOff x="5726649" y="2437966"/>
            <a:chExt cx="228600" cy="497010"/>
          </a:xfrm>
        </p:grpSpPr>
        <p:sp>
          <p:nvSpPr>
            <p:cNvPr id="60" name="円/楕円 59"/>
            <p:cNvSpPr/>
            <p:nvPr/>
          </p:nvSpPr>
          <p:spPr bwMode="auto">
            <a:xfrm>
              <a:off x="5743575" y="2437966"/>
              <a:ext cx="200025" cy="195897"/>
            </a:xfrm>
            <a:prstGeom prst="ellipse">
              <a:avLst/>
            </a:prstGeom>
            <a:no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cs typeface="+mn-cs"/>
              </a:endParaRPr>
            </a:p>
          </p:txBody>
        </p:sp>
        <p:sp>
          <p:nvSpPr>
            <p:cNvPr id="61" name="円弧 60"/>
            <p:cNvSpPr/>
            <p:nvPr/>
          </p:nvSpPr>
          <p:spPr bwMode="auto">
            <a:xfrm>
              <a:off x="5726649" y="2633863"/>
              <a:ext cx="228600" cy="301113"/>
            </a:xfrm>
            <a:prstGeom prst="arc">
              <a:avLst>
                <a:gd name="adj1" fmla="val 10715292"/>
                <a:gd name="adj2" fmla="val 0"/>
              </a:avLst>
            </a:prstGeom>
            <a:no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cs typeface="+mn-cs"/>
              </a:endParaRPr>
            </a:p>
          </p:txBody>
        </p:sp>
      </p:grpSp>
      <p:grpSp>
        <p:nvGrpSpPr>
          <p:cNvPr id="62" name="グループ化 61"/>
          <p:cNvGrpSpPr/>
          <p:nvPr/>
        </p:nvGrpSpPr>
        <p:grpSpPr>
          <a:xfrm>
            <a:off x="5022552" y="3501913"/>
            <a:ext cx="228600" cy="497010"/>
            <a:chOff x="5726649" y="2437966"/>
            <a:chExt cx="228600" cy="497010"/>
          </a:xfrm>
        </p:grpSpPr>
        <p:sp>
          <p:nvSpPr>
            <p:cNvPr id="63" name="円/楕円 62"/>
            <p:cNvSpPr/>
            <p:nvPr/>
          </p:nvSpPr>
          <p:spPr bwMode="auto">
            <a:xfrm>
              <a:off x="5743575" y="2437966"/>
              <a:ext cx="200025" cy="195897"/>
            </a:xfrm>
            <a:prstGeom prst="ellipse">
              <a:avLst/>
            </a:prstGeom>
            <a:no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cs typeface="+mn-cs"/>
              </a:endParaRPr>
            </a:p>
          </p:txBody>
        </p:sp>
        <p:sp>
          <p:nvSpPr>
            <p:cNvPr id="64" name="円弧 63"/>
            <p:cNvSpPr/>
            <p:nvPr/>
          </p:nvSpPr>
          <p:spPr bwMode="auto">
            <a:xfrm>
              <a:off x="5726649" y="2633863"/>
              <a:ext cx="228600" cy="301113"/>
            </a:xfrm>
            <a:prstGeom prst="arc">
              <a:avLst>
                <a:gd name="adj1" fmla="val 10715292"/>
                <a:gd name="adj2" fmla="val 0"/>
              </a:avLst>
            </a:prstGeom>
            <a:no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cs typeface="+mn-cs"/>
              </a:endParaRPr>
            </a:p>
          </p:txBody>
        </p:sp>
      </p:grpSp>
      <p:sp>
        <p:nvSpPr>
          <p:cNvPr id="65" name="AutoShape 70"/>
          <p:cNvSpPr>
            <a:spLocks noChangeArrowheads="1"/>
          </p:cNvSpPr>
          <p:nvPr/>
        </p:nvSpPr>
        <p:spPr bwMode="auto">
          <a:xfrm>
            <a:off x="1902075" y="5406791"/>
            <a:ext cx="5413123" cy="295200"/>
          </a:xfrm>
          <a:prstGeom prst="roundRect">
            <a:avLst>
              <a:gd name="adj" fmla="val 24602"/>
            </a:avLst>
          </a:prstGeom>
          <a:solidFill>
            <a:srgbClr val="669900"/>
          </a:solidFill>
          <a:ln>
            <a:noFill/>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66" name="Text Box 71"/>
          <p:cNvSpPr txBox="1">
            <a:spLocks noChangeArrowheads="1"/>
          </p:cNvSpPr>
          <p:nvPr/>
        </p:nvSpPr>
        <p:spPr bwMode="auto">
          <a:xfrm>
            <a:off x="2032391" y="5386285"/>
            <a:ext cx="616540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ja-JP" altLang="en-US" sz="14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都道府県：市町村に対する情報提供、助言、支援、バックアップ 等</a:t>
            </a:r>
          </a:p>
        </p:txBody>
      </p:sp>
      <p:sp>
        <p:nvSpPr>
          <p:cNvPr id="148509" name="Rectangle 42"/>
          <p:cNvSpPr>
            <a:spLocks noChangeArrowheads="1"/>
          </p:cNvSpPr>
          <p:nvPr/>
        </p:nvSpPr>
        <p:spPr bwMode="auto">
          <a:xfrm>
            <a:off x="3296561" y="2951738"/>
            <a:ext cx="2568454" cy="371422"/>
          </a:xfrm>
          <a:prstGeom prst="rect">
            <a:avLst/>
          </a:prstGeom>
          <a:solidFill>
            <a:srgbClr val="D7D3ED"/>
          </a:solidFill>
          <a:ln>
            <a:noFill/>
          </a:ln>
        </p:spPr>
        <p:txBody>
          <a:bodyPr wrap="square" lIns="93511" tIns="46755" rIns="93511" bIns="46755">
            <a:spAutoFit/>
          </a:bodyPr>
          <a:lstStyle/>
          <a:p>
            <a:pPr marL="0" marR="0" lvl="0" indent="0" algn="ctr" defTabSz="935038" rtl="0" eaLnBrk="1" fontAlgn="base" latinLnBrk="0" hangingPunct="1">
              <a:lnSpc>
                <a:spcPct val="100000"/>
              </a:lnSpc>
              <a:spcBef>
                <a:spcPct val="30000"/>
              </a:spcBef>
              <a:spcAft>
                <a:spcPct val="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地域包括支援センター</a:t>
            </a:r>
          </a:p>
        </p:txBody>
      </p:sp>
      <p:sp>
        <p:nvSpPr>
          <p:cNvPr id="5" name="円/楕円 4"/>
          <p:cNvSpPr/>
          <p:nvPr/>
        </p:nvSpPr>
        <p:spPr bwMode="auto">
          <a:xfrm>
            <a:off x="129888" y="2304484"/>
            <a:ext cx="2432791" cy="829208"/>
          </a:xfrm>
          <a:prstGeom prst="ellipse">
            <a:avLst/>
          </a:prstGeom>
          <a:solidFill>
            <a:srgbClr val="FFBD5D"/>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cs typeface="+mn-cs"/>
            </a:endParaRPr>
          </a:p>
        </p:txBody>
      </p:sp>
      <p:sp>
        <p:nvSpPr>
          <p:cNvPr id="148497" name="Text Box 74"/>
          <p:cNvSpPr txBox="1">
            <a:spLocks noChangeArrowheads="1"/>
          </p:cNvSpPr>
          <p:nvPr/>
        </p:nvSpPr>
        <p:spPr bwMode="auto">
          <a:xfrm>
            <a:off x="273270" y="2461847"/>
            <a:ext cx="232012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認知症初期集中支援チーム</a:t>
            </a:r>
            <a:endParaRPr kumimoji="1" lang="en-US" altLang="ja-JP"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認知症地域支援推進員</a:t>
            </a:r>
          </a:p>
        </p:txBody>
      </p:sp>
      <p:sp>
        <p:nvSpPr>
          <p:cNvPr id="68" name="円/楕円 67"/>
          <p:cNvSpPr/>
          <p:nvPr/>
        </p:nvSpPr>
        <p:spPr bwMode="auto">
          <a:xfrm>
            <a:off x="2418924" y="1115716"/>
            <a:ext cx="1785436" cy="829208"/>
          </a:xfrm>
          <a:prstGeom prst="ellipse">
            <a:avLst/>
          </a:prstGeom>
          <a:solidFill>
            <a:srgbClr val="BCCA9E"/>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cs typeface="+mn-cs"/>
            </a:endParaRPr>
          </a:p>
        </p:txBody>
      </p:sp>
      <p:sp>
        <p:nvSpPr>
          <p:cNvPr id="69" name="Text Box 74"/>
          <p:cNvSpPr txBox="1">
            <a:spLocks noChangeArrowheads="1"/>
          </p:cNvSpPr>
          <p:nvPr/>
        </p:nvSpPr>
        <p:spPr bwMode="auto">
          <a:xfrm>
            <a:off x="2450252" y="1408588"/>
            <a:ext cx="182195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在宅医療・介護連携</a:t>
            </a:r>
          </a:p>
        </p:txBody>
      </p:sp>
      <p:sp>
        <p:nvSpPr>
          <p:cNvPr id="70" name="円/楕円 69"/>
          <p:cNvSpPr/>
          <p:nvPr/>
        </p:nvSpPr>
        <p:spPr bwMode="auto">
          <a:xfrm>
            <a:off x="4403857" y="1100350"/>
            <a:ext cx="2237960" cy="829208"/>
          </a:xfrm>
          <a:prstGeom prst="ellipse">
            <a:avLst/>
          </a:prstGeom>
          <a:solidFill>
            <a:srgbClr val="3E6EB4">
              <a:alpha val="69804"/>
            </a:srgb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cs typeface="+mn-cs"/>
            </a:endParaRPr>
          </a:p>
        </p:txBody>
      </p:sp>
      <p:sp>
        <p:nvSpPr>
          <p:cNvPr id="71" name="Text Box 74"/>
          <p:cNvSpPr txBox="1">
            <a:spLocks noChangeArrowheads="1"/>
          </p:cNvSpPr>
          <p:nvPr/>
        </p:nvSpPr>
        <p:spPr bwMode="auto">
          <a:xfrm>
            <a:off x="4471705" y="1389947"/>
            <a:ext cx="247872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生活支援コーディネーター</a:t>
            </a:r>
          </a:p>
        </p:txBody>
      </p:sp>
      <p:sp>
        <p:nvSpPr>
          <p:cNvPr id="72" name="円/楕円 71"/>
          <p:cNvSpPr/>
          <p:nvPr/>
        </p:nvSpPr>
        <p:spPr bwMode="auto">
          <a:xfrm>
            <a:off x="6641817" y="2286723"/>
            <a:ext cx="1365045" cy="829208"/>
          </a:xfrm>
          <a:prstGeom prst="ellipse">
            <a:avLst/>
          </a:prstGeom>
          <a:solidFill>
            <a:srgbClr val="FF7C8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cs typeface="+mn-cs"/>
            </a:endParaRPr>
          </a:p>
        </p:txBody>
      </p:sp>
      <p:sp>
        <p:nvSpPr>
          <p:cNvPr id="73" name="Text Box 74"/>
          <p:cNvSpPr txBox="1">
            <a:spLocks noChangeArrowheads="1"/>
          </p:cNvSpPr>
          <p:nvPr/>
        </p:nvSpPr>
        <p:spPr bwMode="auto">
          <a:xfrm>
            <a:off x="6703255" y="2543316"/>
            <a:ext cx="124216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地域ケア会議</a:t>
            </a:r>
          </a:p>
        </p:txBody>
      </p:sp>
      <p:sp>
        <p:nvSpPr>
          <p:cNvPr id="74" name="円/楕円 73"/>
          <p:cNvSpPr/>
          <p:nvPr/>
        </p:nvSpPr>
        <p:spPr bwMode="auto">
          <a:xfrm>
            <a:off x="1654920" y="4161467"/>
            <a:ext cx="2353615" cy="829208"/>
          </a:xfrm>
          <a:prstGeom prst="ellipse">
            <a:avLst/>
          </a:prstGeom>
          <a:solidFill>
            <a:schemeClr val="bg2">
              <a:lumMod val="60000"/>
              <a:lumOff val="40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cs typeface="+mn-cs"/>
            </a:endParaRPr>
          </a:p>
        </p:txBody>
      </p:sp>
      <p:sp>
        <p:nvSpPr>
          <p:cNvPr id="75" name="Text Box 74"/>
          <p:cNvSpPr txBox="1">
            <a:spLocks noChangeArrowheads="1"/>
          </p:cNvSpPr>
          <p:nvPr/>
        </p:nvSpPr>
        <p:spPr bwMode="auto">
          <a:xfrm>
            <a:off x="1654920" y="4327804"/>
            <a:ext cx="232012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包括的支援業務</a:t>
            </a:r>
            <a:endParaRPr kumimoji="1" lang="en-US" altLang="ja-JP"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介護予防ケアマネジメント</a:t>
            </a:r>
          </a:p>
        </p:txBody>
      </p:sp>
      <p:sp>
        <p:nvSpPr>
          <p:cNvPr id="76" name="円/楕円 75"/>
          <p:cNvSpPr/>
          <p:nvPr/>
        </p:nvSpPr>
        <p:spPr bwMode="auto">
          <a:xfrm>
            <a:off x="5180265" y="4159184"/>
            <a:ext cx="1736277" cy="829208"/>
          </a:xfrm>
          <a:prstGeom prst="ellipse">
            <a:avLst/>
          </a:prstGeom>
          <a:solidFill>
            <a:schemeClr val="bg2">
              <a:lumMod val="60000"/>
              <a:lumOff val="40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cs typeface="+mn-cs"/>
            </a:endParaRPr>
          </a:p>
        </p:txBody>
      </p:sp>
      <p:sp>
        <p:nvSpPr>
          <p:cNvPr id="77" name="Text Box 74"/>
          <p:cNvSpPr txBox="1">
            <a:spLocks noChangeArrowheads="1"/>
          </p:cNvSpPr>
          <p:nvPr/>
        </p:nvSpPr>
        <p:spPr bwMode="auto">
          <a:xfrm>
            <a:off x="4895673" y="4428239"/>
            <a:ext cx="232012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介護予防の推進</a:t>
            </a:r>
            <a:endParaRPr kumimoji="1" lang="en-US" altLang="ja-JP"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78" name="Text Box 94"/>
          <p:cNvSpPr txBox="1">
            <a:spLocks noChangeArrowheads="1"/>
          </p:cNvSpPr>
          <p:nvPr/>
        </p:nvSpPr>
        <p:spPr bwMode="auto">
          <a:xfrm>
            <a:off x="6589681" y="1100350"/>
            <a:ext cx="2285625" cy="84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ct val="10000"/>
              </a:spcBef>
              <a:spcAft>
                <a:spcPct val="0"/>
              </a:spcAft>
              <a:buClrTx/>
              <a:buSzTx/>
              <a:buFontTx/>
              <a:buNone/>
              <a:tabLst/>
              <a:defRPr/>
            </a:pPr>
            <a:r>
              <a:rPr kumimoji="1" lang="ja-JP" altLang="en-US" sz="1200" b="1" i="0" u="none" strike="noStrike" kern="1200" cap="none" spc="0" normalizeH="0" baseline="0" noProof="0" dirty="0">
                <a:ln>
                  <a:noFill/>
                </a:ln>
                <a:solidFill>
                  <a:srgbClr val="3E6EB4"/>
                </a:solidFill>
                <a:effectLst/>
                <a:uLnTx/>
                <a:uFillTx/>
                <a:latin typeface="BIZ UDPゴシック" panose="020B0400000000000000" pitchFamily="50" charset="-128"/>
                <a:ea typeface="BIZ UDPゴシック" panose="020B0400000000000000" pitchFamily="50" charset="-128"/>
                <a:cs typeface="Meiryo UI" pitchFamily="50" charset="-128"/>
              </a:rPr>
              <a:t>高齢者のニーズとボランティア等の地域資源とのマッチングにより、多様な主体による生活支援を充実</a:t>
            </a:r>
          </a:p>
        </p:txBody>
      </p:sp>
      <p:sp>
        <p:nvSpPr>
          <p:cNvPr id="79" name="Text Box 94"/>
          <p:cNvSpPr txBox="1">
            <a:spLocks noChangeArrowheads="1"/>
          </p:cNvSpPr>
          <p:nvPr/>
        </p:nvSpPr>
        <p:spPr bwMode="auto">
          <a:xfrm>
            <a:off x="226264" y="3179383"/>
            <a:ext cx="2432791" cy="886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ct val="10000"/>
              </a:spcBef>
              <a:spcAft>
                <a:spcPct val="0"/>
              </a:spcAft>
              <a:buClrTx/>
              <a:buSzTx/>
              <a:buFontTx/>
              <a:buNone/>
              <a:tabLst/>
              <a:defRPr/>
            </a:pPr>
            <a:r>
              <a:rPr kumimoji="1" lang="ja-JP" altLang="en-US" sz="1200" b="1" i="0" u="none" strike="noStrike" kern="1200" cap="none" spc="0" normalizeH="0" baseline="0" noProof="0" dirty="0">
                <a:ln>
                  <a:noFill/>
                </a:ln>
                <a:solidFill>
                  <a:srgbClr val="D67F00"/>
                </a:solidFill>
                <a:effectLst/>
                <a:uLnTx/>
                <a:uFillTx/>
                <a:latin typeface="BIZ UDPゴシック" panose="020B0400000000000000" pitchFamily="50" charset="-128"/>
                <a:ea typeface="BIZ UDPゴシック" panose="020B0400000000000000" pitchFamily="50" charset="-128"/>
                <a:cs typeface="Meiryo UI" pitchFamily="50" charset="-128"/>
              </a:rPr>
              <a:t>早期診断・早期対応等により、</a:t>
            </a:r>
            <a:endParaRPr kumimoji="1" lang="en-US" altLang="ja-JP" sz="1200" b="1" i="0" u="none" strike="noStrike" kern="1200" cap="none" spc="0" normalizeH="0" baseline="0" noProof="0" dirty="0">
              <a:ln>
                <a:noFill/>
              </a:ln>
              <a:solidFill>
                <a:srgbClr val="D67F00"/>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0" marR="0" lvl="0" indent="0" algn="l" defTabSz="914400" rtl="0" eaLnBrk="1" fontAlgn="base" latinLnBrk="0" hangingPunct="1">
              <a:lnSpc>
                <a:spcPct val="100000"/>
              </a:lnSpc>
              <a:spcBef>
                <a:spcPct val="10000"/>
              </a:spcBef>
              <a:spcAft>
                <a:spcPct val="0"/>
              </a:spcAft>
              <a:buClrTx/>
              <a:buSzTx/>
              <a:buFontTx/>
              <a:buNone/>
              <a:tabLst/>
              <a:defRPr/>
            </a:pPr>
            <a:r>
              <a:rPr kumimoji="1" lang="ja-JP" altLang="en-US" sz="1200" b="1" i="0" u="none" strike="noStrike" kern="1200" cap="none" spc="0" normalizeH="0" baseline="0" noProof="0" dirty="0">
                <a:ln>
                  <a:noFill/>
                </a:ln>
                <a:solidFill>
                  <a:srgbClr val="D67F00"/>
                </a:solidFill>
                <a:effectLst/>
                <a:uLnTx/>
                <a:uFillTx/>
                <a:latin typeface="BIZ UDPゴシック" panose="020B0400000000000000" pitchFamily="50" charset="-128"/>
                <a:ea typeface="BIZ UDPゴシック" panose="020B0400000000000000" pitchFamily="50" charset="-128"/>
                <a:cs typeface="Meiryo UI" pitchFamily="50" charset="-128"/>
              </a:rPr>
              <a:t>認知症になっても住み慣れた</a:t>
            </a:r>
            <a:endParaRPr kumimoji="1" lang="en-US" altLang="ja-JP" sz="1200" b="1" i="0" u="none" strike="noStrike" kern="1200" cap="none" spc="0" normalizeH="0" baseline="0" noProof="0" dirty="0">
              <a:ln>
                <a:noFill/>
              </a:ln>
              <a:solidFill>
                <a:srgbClr val="D67F00"/>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0" marR="0" lvl="0" indent="0" algn="l" defTabSz="914400" rtl="0" eaLnBrk="1" fontAlgn="base" latinLnBrk="0" hangingPunct="1">
              <a:lnSpc>
                <a:spcPct val="100000"/>
              </a:lnSpc>
              <a:spcBef>
                <a:spcPct val="10000"/>
              </a:spcBef>
              <a:spcAft>
                <a:spcPct val="0"/>
              </a:spcAft>
              <a:buClrTx/>
              <a:buSzTx/>
              <a:buFontTx/>
              <a:buNone/>
              <a:tabLst/>
              <a:defRPr/>
            </a:pPr>
            <a:r>
              <a:rPr kumimoji="1" lang="ja-JP" altLang="en-US" sz="1200" b="1" i="0" u="none" strike="noStrike" kern="1200" cap="none" spc="0" normalizeH="0" baseline="0" noProof="0" dirty="0">
                <a:ln>
                  <a:noFill/>
                </a:ln>
                <a:solidFill>
                  <a:srgbClr val="D67F00"/>
                </a:solidFill>
                <a:effectLst/>
                <a:uLnTx/>
                <a:uFillTx/>
                <a:latin typeface="BIZ UDPゴシック" panose="020B0400000000000000" pitchFamily="50" charset="-128"/>
                <a:ea typeface="BIZ UDPゴシック" panose="020B0400000000000000" pitchFamily="50" charset="-128"/>
                <a:cs typeface="Meiryo UI" pitchFamily="50" charset="-128"/>
              </a:rPr>
              <a:t>地域で暮らし続けられる支援体制</a:t>
            </a:r>
            <a:endParaRPr kumimoji="1" lang="en-US" altLang="ja-JP" sz="1200" b="1" i="0" u="none" strike="noStrike" kern="1200" cap="none" spc="0" normalizeH="0" baseline="0" noProof="0" dirty="0">
              <a:ln>
                <a:noFill/>
              </a:ln>
              <a:solidFill>
                <a:srgbClr val="D67F00"/>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0" marR="0" lvl="0" indent="0" algn="l" defTabSz="914400" rtl="0" eaLnBrk="1" fontAlgn="base" latinLnBrk="0" hangingPunct="1">
              <a:lnSpc>
                <a:spcPct val="100000"/>
              </a:lnSpc>
              <a:spcBef>
                <a:spcPct val="10000"/>
              </a:spcBef>
              <a:spcAft>
                <a:spcPct val="0"/>
              </a:spcAft>
              <a:buClrTx/>
              <a:buSzTx/>
              <a:buFontTx/>
              <a:buNone/>
              <a:tabLst/>
              <a:defRPr/>
            </a:pPr>
            <a:r>
              <a:rPr kumimoji="1" lang="ja-JP" altLang="en-US" sz="1200" b="1" i="0" u="none" strike="noStrike" kern="1200" cap="none" spc="0" normalizeH="0" baseline="0" noProof="0" dirty="0">
                <a:ln>
                  <a:noFill/>
                </a:ln>
                <a:solidFill>
                  <a:srgbClr val="D67F00"/>
                </a:solidFill>
                <a:effectLst/>
                <a:uLnTx/>
                <a:uFillTx/>
                <a:latin typeface="BIZ UDPゴシック" panose="020B0400000000000000" pitchFamily="50" charset="-128"/>
                <a:ea typeface="BIZ UDPゴシック" panose="020B0400000000000000" pitchFamily="50" charset="-128"/>
                <a:cs typeface="Meiryo UI" pitchFamily="50" charset="-128"/>
              </a:rPr>
              <a:t>づくりなど、認知症施策を推進</a:t>
            </a:r>
            <a:endParaRPr kumimoji="1" lang="en-US" altLang="ja-JP" sz="1200" b="1" i="0" u="none" strike="noStrike" kern="1200" cap="none" spc="0" normalizeH="0" baseline="0" noProof="0" dirty="0">
              <a:ln>
                <a:noFill/>
              </a:ln>
              <a:solidFill>
                <a:srgbClr val="D67F00"/>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80" name="Text Box 94"/>
          <p:cNvSpPr txBox="1">
            <a:spLocks noChangeArrowheads="1"/>
          </p:cNvSpPr>
          <p:nvPr/>
        </p:nvSpPr>
        <p:spPr bwMode="auto">
          <a:xfrm>
            <a:off x="6899511" y="3207982"/>
            <a:ext cx="2093614" cy="886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ct val="10000"/>
              </a:spcBef>
              <a:spcAft>
                <a:spcPct val="0"/>
              </a:spcAft>
              <a:buClrTx/>
              <a:buSzTx/>
              <a:buFontTx/>
              <a:buNone/>
              <a:tabLst/>
              <a:defRPr/>
            </a:pPr>
            <a:r>
              <a:rPr kumimoji="1" lang="ja-JP" altLang="en-US" sz="1200" b="1" i="0" u="none" strike="noStrike" kern="1200" cap="none" spc="0" normalizeH="0" baseline="0" noProof="0" dirty="0">
                <a:ln>
                  <a:noFill/>
                </a:ln>
                <a:solidFill>
                  <a:srgbClr val="CF594D"/>
                </a:solidFill>
                <a:effectLst/>
                <a:uLnTx/>
                <a:uFillTx/>
                <a:latin typeface="BIZ UDPゴシック" panose="020B0400000000000000" pitchFamily="50" charset="-128"/>
                <a:ea typeface="BIZ UDPゴシック" panose="020B0400000000000000" pitchFamily="50" charset="-128"/>
                <a:cs typeface="Meiryo UI" pitchFamily="50" charset="-128"/>
              </a:rPr>
              <a:t>多職種協働による個別事例</a:t>
            </a:r>
            <a:endParaRPr kumimoji="1" lang="en-US" altLang="ja-JP" sz="1200" b="1" i="0" u="none" strike="noStrike" kern="1200" cap="none" spc="0" normalizeH="0" baseline="0" noProof="0" dirty="0">
              <a:ln>
                <a:noFill/>
              </a:ln>
              <a:solidFill>
                <a:srgbClr val="CF594D"/>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0" marR="0" lvl="0" indent="0" algn="l" defTabSz="914400" rtl="0" eaLnBrk="1" fontAlgn="base" latinLnBrk="0" hangingPunct="1">
              <a:lnSpc>
                <a:spcPct val="100000"/>
              </a:lnSpc>
              <a:spcBef>
                <a:spcPct val="10000"/>
              </a:spcBef>
              <a:spcAft>
                <a:spcPct val="0"/>
              </a:spcAft>
              <a:buClrTx/>
              <a:buSzTx/>
              <a:buFontTx/>
              <a:buNone/>
              <a:tabLst/>
              <a:defRPr/>
            </a:pPr>
            <a:r>
              <a:rPr kumimoji="1" lang="ja-JP" altLang="en-US" sz="1200" b="1" i="0" u="none" strike="noStrike" kern="1200" cap="none" spc="0" normalizeH="0" baseline="0" noProof="0" dirty="0">
                <a:ln>
                  <a:noFill/>
                </a:ln>
                <a:solidFill>
                  <a:srgbClr val="CF594D"/>
                </a:solidFill>
                <a:effectLst/>
                <a:uLnTx/>
                <a:uFillTx/>
                <a:latin typeface="BIZ UDPゴシック" panose="020B0400000000000000" pitchFamily="50" charset="-128"/>
                <a:ea typeface="BIZ UDPゴシック" panose="020B0400000000000000" pitchFamily="50" charset="-128"/>
                <a:cs typeface="Meiryo UI" pitchFamily="50" charset="-128"/>
              </a:rPr>
              <a:t>のケアマネジメントの充実と</a:t>
            </a:r>
            <a:endParaRPr kumimoji="1" lang="en-US" altLang="ja-JP" sz="1200" b="1" i="0" u="none" strike="noStrike" kern="1200" cap="none" spc="0" normalizeH="0" baseline="0" noProof="0" dirty="0">
              <a:ln>
                <a:noFill/>
              </a:ln>
              <a:solidFill>
                <a:srgbClr val="CF594D"/>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0" marR="0" lvl="0" indent="0" algn="l" defTabSz="914400" rtl="0" eaLnBrk="1" fontAlgn="base" latinLnBrk="0" hangingPunct="1">
              <a:lnSpc>
                <a:spcPct val="100000"/>
              </a:lnSpc>
              <a:spcBef>
                <a:spcPct val="10000"/>
              </a:spcBef>
              <a:spcAft>
                <a:spcPct val="0"/>
              </a:spcAft>
              <a:buClrTx/>
              <a:buSzTx/>
              <a:buFontTx/>
              <a:buNone/>
              <a:tabLst/>
              <a:defRPr/>
            </a:pPr>
            <a:r>
              <a:rPr kumimoji="1" lang="ja-JP" altLang="en-US" sz="1200" b="1" i="0" u="none" strike="noStrike" kern="1200" cap="none" spc="0" normalizeH="0" baseline="0" noProof="0" dirty="0">
                <a:ln>
                  <a:noFill/>
                </a:ln>
                <a:solidFill>
                  <a:srgbClr val="CF594D"/>
                </a:solidFill>
                <a:effectLst/>
                <a:uLnTx/>
                <a:uFillTx/>
                <a:latin typeface="BIZ UDPゴシック" panose="020B0400000000000000" pitchFamily="50" charset="-128"/>
                <a:ea typeface="BIZ UDPゴシック" panose="020B0400000000000000" pitchFamily="50" charset="-128"/>
                <a:cs typeface="Meiryo UI" pitchFamily="50" charset="-128"/>
              </a:rPr>
              <a:t>地域課題の解決による地域</a:t>
            </a:r>
            <a:endParaRPr kumimoji="1" lang="en-US" altLang="ja-JP" sz="1200" b="1" i="0" u="none" strike="noStrike" kern="1200" cap="none" spc="0" normalizeH="0" baseline="0" noProof="0" dirty="0">
              <a:ln>
                <a:noFill/>
              </a:ln>
              <a:solidFill>
                <a:srgbClr val="CF594D"/>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0" marR="0" lvl="0" indent="0" algn="l" defTabSz="914400" rtl="0" eaLnBrk="1" fontAlgn="base" latinLnBrk="0" hangingPunct="1">
              <a:lnSpc>
                <a:spcPct val="100000"/>
              </a:lnSpc>
              <a:spcBef>
                <a:spcPct val="10000"/>
              </a:spcBef>
              <a:spcAft>
                <a:spcPct val="0"/>
              </a:spcAft>
              <a:buClrTx/>
              <a:buSzTx/>
              <a:buFontTx/>
              <a:buNone/>
              <a:tabLst/>
              <a:defRPr/>
            </a:pPr>
            <a:r>
              <a:rPr kumimoji="1" lang="ja-JP" altLang="en-US" sz="1200" b="1" i="0" u="none" strike="noStrike" kern="1200" cap="none" spc="0" normalizeH="0" baseline="0" noProof="0" dirty="0">
                <a:ln>
                  <a:noFill/>
                </a:ln>
                <a:solidFill>
                  <a:srgbClr val="CF594D"/>
                </a:solidFill>
                <a:effectLst/>
                <a:uLnTx/>
                <a:uFillTx/>
                <a:latin typeface="BIZ UDPゴシック" panose="020B0400000000000000" pitchFamily="50" charset="-128"/>
                <a:ea typeface="BIZ UDPゴシック" panose="020B0400000000000000" pitchFamily="50" charset="-128"/>
                <a:cs typeface="Meiryo UI" pitchFamily="50" charset="-128"/>
              </a:rPr>
              <a:t>包括ケアシステムの構築</a:t>
            </a:r>
            <a:endParaRPr kumimoji="1" lang="en-US" altLang="ja-JP" sz="1200" b="1" i="0" u="none" strike="noStrike" kern="1200" cap="none" spc="0" normalizeH="0" baseline="0" noProof="0" dirty="0">
              <a:ln>
                <a:noFill/>
              </a:ln>
              <a:solidFill>
                <a:srgbClr val="CF594D"/>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81" name="Text Box 74"/>
          <p:cNvSpPr txBox="1">
            <a:spLocks noChangeArrowheads="1"/>
          </p:cNvSpPr>
          <p:nvPr/>
        </p:nvSpPr>
        <p:spPr bwMode="auto">
          <a:xfrm>
            <a:off x="322033" y="6047069"/>
            <a:ext cx="302845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marL="177800" marR="0" lvl="0" indent="-177800" algn="l" defTabSz="914400" rtl="0" eaLnBrk="1" fontAlgn="base" latinLnBrk="0" hangingPunct="1">
              <a:lnSpc>
                <a:spcPct val="100000"/>
              </a:lnSpc>
              <a:spcBef>
                <a:spcPct val="0"/>
              </a:spcBef>
              <a:spcAft>
                <a:spcPct val="0"/>
              </a:spcAft>
              <a:buClrTx/>
              <a:buSzTx/>
              <a:buFont typeface="Wingdings" panose="05000000000000000000" pitchFamily="2" charset="2"/>
              <a:buChar char="l"/>
              <a:tabLst/>
              <a:defRPr/>
            </a:pPr>
            <a:r>
              <a:rPr kumimoji="1" lang="ja-JP" altLang="en-US"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業務量増加・センターごとの役割</a:t>
            </a:r>
            <a:endParaRPr kumimoji="1" lang="en-US" altLang="ja-JP"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　 に応じた人員体制の強化</a:t>
            </a:r>
          </a:p>
        </p:txBody>
      </p:sp>
      <p:sp>
        <p:nvSpPr>
          <p:cNvPr id="82" name="Text Box 74"/>
          <p:cNvSpPr txBox="1">
            <a:spLocks noChangeArrowheads="1"/>
          </p:cNvSpPr>
          <p:nvPr/>
        </p:nvSpPr>
        <p:spPr bwMode="auto">
          <a:xfrm>
            <a:off x="3185729" y="6043195"/>
            <a:ext cx="293778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marL="177800" marR="0" lvl="0" indent="-177800" algn="l" defTabSz="914400" rtl="0" eaLnBrk="1" fontAlgn="base" latinLnBrk="0" hangingPunct="1">
              <a:lnSpc>
                <a:spcPct val="100000"/>
              </a:lnSpc>
              <a:spcBef>
                <a:spcPct val="0"/>
              </a:spcBef>
              <a:spcAft>
                <a:spcPct val="0"/>
              </a:spcAft>
              <a:buClrTx/>
              <a:buSzTx/>
              <a:buFont typeface="Wingdings" panose="05000000000000000000" pitchFamily="2" charset="2"/>
              <a:buChar char="l"/>
              <a:tabLst/>
              <a:defRPr/>
            </a:pPr>
            <a:r>
              <a:rPr kumimoji="1" lang="ja-JP" altLang="en-US"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基幹型・機能強化型センターの位置づけ等、連携強化・効果的運営</a:t>
            </a:r>
          </a:p>
        </p:txBody>
      </p:sp>
      <p:sp>
        <p:nvSpPr>
          <p:cNvPr id="83" name="Text Box 74"/>
          <p:cNvSpPr txBox="1">
            <a:spLocks noChangeArrowheads="1"/>
          </p:cNvSpPr>
          <p:nvPr/>
        </p:nvSpPr>
        <p:spPr bwMode="auto">
          <a:xfrm>
            <a:off x="6072865" y="6047069"/>
            <a:ext cx="286809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marL="177800" marR="0" lvl="0" indent="-177800" algn="l" defTabSz="914400" rtl="0" eaLnBrk="1" fontAlgn="base" latinLnBrk="0" hangingPunct="1">
              <a:lnSpc>
                <a:spcPct val="100000"/>
              </a:lnSpc>
              <a:spcBef>
                <a:spcPct val="0"/>
              </a:spcBef>
              <a:spcAft>
                <a:spcPct val="0"/>
              </a:spcAft>
              <a:buClrTx/>
              <a:buSzTx/>
              <a:buFont typeface="Wingdings" panose="05000000000000000000" pitchFamily="2" charset="2"/>
              <a:buChar char="l"/>
              <a:tabLst/>
              <a:defRPr/>
            </a:pPr>
            <a:r>
              <a:rPr kumimoji="1" lang="ja-JP" altLang="en-US"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運営協議会による評価・</a:t>
            </a:r>
            <a:r>
              <a:rPr kumimoji="1" lang="en-US" altLang="ja-JP"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PDCA</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　 の充実等、継続的な評価・点検</a:t>
            </a:r>
            <a:endParaRPr kumimoji="1" lang="en-US" altLang="ja-JP"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6" name="角丸四角形 5"/>
          <p:cNvSpPr/>
          <p:nvPr/>
        </p:nvSpPr>
        <p:spPr bwMode="auto">
          <a:xfrm>
            <a:off x="213519" y="5870325"/>
            <a:ext cx="8738340" cy="800100"/>
          </a:xfrm>
          <a:prstGeom prst="roundRect">
            <a:avLst/>
          </a:prstGeom>
          <a:noFill/>
          <a:ln w="22225" cap="rnd" cmpd="sng" algn="ctr">
            <a:solidFill>
              <a:schemeClr val="tx1">
                <a:lumMod val="65000"/>
                <a:lumOff val="35000"/>
              </a:schemeClr>
            </a:solidFill>
            <a:prstDash val="sysDash"/>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cs typeface="+mn-cs"/>
            </a:endParaRPr>
          </a:p>
        </p:txBody>
      </p:sp>
      <p:sp>
        <p:nvSpPr>
          <p:cNvPr id="85" name="Text Box 94"/>
          <p:cNvSpPr txBox="1">
            <a:spLocks noChangeArrowheads="1"/>
          </p:cNvSpPr>
          <p:nvPr/>
        </p:nvSpPr>
        <p:spPr bwMode="auto">
          <a:xfrm>
            <a:off x="2608306" y="5697197"/>
            <a:ext cx="3927388" cy="307777"/>
          </a:xfrm>
          <a:prstGeom prst="rect">
            <a:avLst/>
          </a:prstGeom>
          <a:solidFill>
            <a:schemeClr val="bg1"/>
          </a:solidFill>
          <a:ln>
            <a:noFill/>
          </a:ln>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10000"/>
              </a:spcBef>
              <a:spcAft>
                <a:spcPct val="0"/>
              </a:spcAft>
              <a:buClrTx/>
              <a:buSzTx/>
              <a:buFontTx/>
              <a:buNone/>
              <a:tabLst/>
              <a:defRPr/>
            </a:pPr>
            <a:r>
              <a:rPr kumimoji="1" lang="ja-JP" altLang="en-US" sz="1400" b="1" i="0" u="none" strike="noStrike" kern="1200" cap="none" spc="0" normalizeH="0" baseline="0" noProof="0" dirty="0">
                <a:ln>
                  <a:noFill/>
                </a:ln>
                <a:solidFill>
                  <a:srgbClr val="000000">
                    <a:lumMod val="65000"/>
                    <a:lumOff val="35000"/>
                  </a:srgbClr>
                </a:solidFill>
                <a:effectLst/>
                <a:uLnTx/>
                <a:uFillTx/>
                <a:latin typeface="BIZ UDPゴシック" panose="020B0400000000000000" pitchFamily="50" charset="-128"/>
                <a:ea typeface="BIZ UDPゴシック" panose="020B0400000000000000" pitchFamily="50" charset="-128"/>
                <a:cs typeface="Meiryo UI" pitchFamily="50" charset="-128"/>
              </a:rPr>
              <a:t>地域包括支援センターの機能強化に向けて</a:t>
            </a:r>
            <a:endParaRPr kumimoji="1" lang="en-US" altLang="ja-JP" sz="1400" b="1" i="0" u="none" strike="noStrike" kern="1200" cap="none" spc="0" normalizeH="0" baseline="0" noProof="0" dirty="0">
              <a:ln>
                <a:noFill/>
              </a:ln>
              <a:solidFill>
                <a:srgbClr val="000000">
                  <a:lumMod val="65000"/>
                  <a:lumOff val="35000"/>
                </a:srgbClr>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7" name="左右矢印 6"/>
          <p:cNvSpPr/>
          <p:nvPr/>
        </p:nvSpPr>
        <p:spPr bwMode="auto">
          <a:xfrm rot="17521350">
            <a:off x="5175952" y="2015135"/>
            <a:ext cx="576483" cy="299435"/>
          </a:xfrm>
          <a:prstGeom prst="leftRightArrow">
            <a:avLst/>
          </a:prstGeom>
          <a:solidFill>
            <a:schemeClr val="bg1"/>
          </a:solidFill>
          <a:ln w="22225" cap="flat" cmpd="sng" algn="ctr">
            <a:solidFill>
              <a:schemeClr val="tx1">
                <a:lumMod val="65000"/>
                <a:lumOff val="3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cs typeface="+mn-cs"/>
            </a:endParaRPr>
          </a:p>
        </p:txBody>
      </p:sp>
      <p:sp>
        <p:nvSpPr>
          <p:cNvPr id="87" name="左右矢印 86"/>
          <p:cNvSpPr/>
          <p:nvPr/>
        </p:nvSpPr>
        <p:spPr bwMode="auto">
          <a:xfrm>
            <a:off x="2533210" y="2642342"/>
            <a:ext cx="576483" cy="299435"/>
          </a:xfrm>
          <a:prstGeom prst="leftRightArrow">
            <a:avLst/>
          </a:prstGeom>
          <a:solidFill>
            <a:schemeClr val="bg1"/>
          </a:solidFill>
          <a:ln w="22225" cap="flat" cmpd="sng" algn="ctr">
            <a:solidFill>
              <a:schemeClr val="tx1">
                <a:lumMod val="65000"/>
                <a:lumOff val="3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cs typeface="+mn-cs"/>
            </a:endParaRPr>
          </a:p>
        </p:txBody>
      </p:sp>
      <p:sp>
        <p:nvSpPr>
          <p:cNvPr id="88" name="左右矢印 87"/>
          <p:cNvSpPr/>
          <p:nvPr/>
        </p:nvSpPr>
        <p:spPr bwMode="auto">
          <a:xfrm rot="14985088">
            <a:off x="3302472" y="1967451"/>
            <a:ext cx="576483" cy="299435"/>
          </a:xfrm>
          <a:prstGeom prst="leftRightArrow">
            <a:avLst/>
          </a:prstGeom>
          <a:solidFill>
            <a:schemeClr val="bg1"/>
          </a:solidFill>
          <a:ln w="22225" cap="flat" cmpd="sng" algn="ctr">
            <a:solidFill>
              <a:schemeClr val="tx1">
                <a:lumMod val="65000"/>
                <a:lumOff val="3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cs typeface="+mn-cs"/>
            </a:endParaRPr>
          </a:p>
        </p:txBody>
      </p:sp>
      <p:sp>
        <p:nvSpPr>
          <p:cNvPr id="89" name="左右矢印 88"/>
          <p:cNvSpPr/>
          <p:nvPr/>
        </p:nvSpPr>
        <p:spPr bwMode="auto">
          <a:xfrm>
            <a:off x="5949090" y="2655958"/>
            <a:ext cx="576483" cy="299435"/>
          </a:xfrm>
          <a:prstGeom prst="leftRightArrow">
            <a:avLst/>
          </a:prstGeom>
          <a:solidFill>
            <a:schemeClr val="bg1"/>
          </a:solidFill>
          <a:ln w="22225" cap="flat" cmpd="sng" algn="ctr">
            <a:solidFill>
              <a:schemeClr val="tx1">
                <a:lumMod val="65000"/>
                <a:lumOff val="3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cs typeface="+mn-cs"/>
            </a:endParaRPr>
          </a:p>
        </p:txBody>
      </p:sp>
      <p:sp>
        <p:nvSpPr>
          <p:cNvPr id="9" name="正方形/長方形 8">
            <a:extLst>
              <a:ext uri="{FF2B5EF4-FFF2-40B4-BE49-F238E27FC236}">
                <a16:creationId xmlns:a16="http://schemas.microsoft.com/office/drawing/2014/main" xmlns="" id="{5798C29E-99FF-7D00-EC5A-7F582B0BE915}"/>
              </a:ext>
            </a:extLst>
          </p:cNvPr>
          <p:cNvSpPr/>
          <p:nvPr/>
        </p:nvSpPr>
        <p:spPr>
          <a:xfrm>
            <a:off x="0" y="2876"/>
            <a:ext cx="9144000" cy="688756"/>
          </a:xfrm>
          <a:prstGeom prst="rect">
            <a:avLst/>
          </a:prstGeom>
          <a:solidFill>
            <a:srgbClr val="6B5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3000" b="1" i="0" u="none" strike="noStrike" kern="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地域包括支援センター </a:t>
            </a:r>
            <a:endParaRPr kumimoji="1" lang="ja-JP" altLang="en-US" sz="3000" b="0" i="0" u="none" strike="noStrike" kern="120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cs typeface="+mn-cs"/>
            </a:endParaRPr>
          </a:p>
        </p:txBody>
      </p:sp>
      <p:sp>
        <p:nvSpPr>
          <p:cNvPr id="148493" name="Rectangle 34"/>
          <p:cNvSpPr>
            <a:spLocks noChangeArrowheads="1"/>
          </p:cNvSpPr>
          <p:nvPr/>
        </p:nvSpPr>
        <p:spPr bwMode="auto">
          <a:xfrm>
            <a:off x="3185729" y="3648357"/>
            <a:ext cx="1911350" cy="426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511" tIns="46755" rIns="93511" bIns="46755">
            <a:spAutoFit/>
          </a:bodyPr>
          <a:lstStyle/>
          <a:p>
            <a:pPr marL="0" marR="0" lvl="0" indent="0" algn="l" defTabSz="935038" rtl="0" eaLnBrk="1" fontAlgn="base" latinLnBrk="0" hangingPunct="1">
              <a:lnSpc>
                <a:spcPct val="90000"/>
              </a:lnSpc>
              <a:spcBef>
                <a:spcPct val="0"/>
              </a:spcBef>
              <a:spcAft>
                <a:spcPct val="0"/>
              </a:spcAft>
              <a:buClrTx/>
              <a:buSzTx/>
              <a:buFontTx/>
              <a:buNone/>
              <a:tabLst/>
              <a:defRPr/>
            </a:pPr>
            <a:r>
              <a:rPr kumimoji="1" lang="ja-JP" altLang="en-US" sz="12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主任</a:t>
            </a:r>
          </a:p>
          <a:p>
            <a:pPr marL="0" marR="0" lvl="0" indent="0" algn="l" defTabSz="935038" rtl="0" eaLnBrk="1" fontAlgn="base" latinLnBrk="0" hangingPunct="1">
              <a:lnSpc>
                <a:spcPct val="90000"/>
              </a:lnSpc>
              <a:spcBef>
                <a:spcPct val="0"/>
              </a:spcBef>
              <a:spcAft>
                <a:spcPct val="0"/>
              </a:spcAft>
              <a:buClrTx/>
              <a:buSzTx/>
              <a:buFontTx/>
              <a:buNone/>
              <a:tabLst/>
              <a:defRPr/>
            </a:pPr>
            <a:r>
              <a:rPr kumimoji="1" lang="ja-JP" altLang="en-US" sz="12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ケアマネジャー</a:t>
            </a:r>
          </a:p>
        </p:txBody>
      </p:sp>
      <p:sp>
        <p:nvSpPr>
          <p:cNvPr id="8" name="テキスト ボックス 7">
            <a:extLst>
              <a:ext uri="{FF2B5EF4-FFF2-40B4-BE49-F238E27FC236}">
                <a16:creationId xmlns:a16="http://schemas.microsoft.com/office/drawing/2014/main" xmlns="" id="{F75F00CD-175B-F6CD-EB2B-0F4793DE73E9}"/>
              </a:ext>
            </a:extLst>
          </p:cNvPr>
          <p:cNvSpPr txBox="1"/>
          <p:nvPr/>
        </p:nvSpPr>
        <p:spPr>
          <a:xfrm>
            <a:off x="-1" y="695106"/>
            <a:ext cx="1167063" cy="307777"/>
          </a:xfrm>
          <a:prstGeom prst="rect">
            <a:avLst/>
          </a:prstGeom>
          <a:noFill/>
        </p:spPr>
        <p:txBody>
          <a:bodyPr wrap="square" rtlCol="0" anchor="ctr" anchorCtr="0">
            <a:noAutofit/>
          </a:bodyPr>
          <a:lstStyle/>
          <a:p>
            <a:r>
              <a:rPr kumimoji="1" lang="en-US" altLang="ja-JP" sz="1400" dirty="0">
                <a:latin typeface="Yu Gothic UI Semibold" panose="020B0700000000000000" pitchFamily="50" charset="-128"/>
                <a:ea typeface="Yu Gothic UI Semibold" panose="020B0700000000000000" pitchFamily="50" charset="-128"/>
              </a:rPr>
              <a:t>【</a:t>
            </a:r>
            <a:r>
              <a:rPr kumimoji="1" lang="ja-JP" altLang="en-US" sz="1400" dirty="0">
                <a:latin typeface="Yu Gothic UI Semibold" panose="020B0700000000000000" pitchFamily="50" charset="-128"/>
                <a:ea typeface="Yu Gothic UI Semibold" panose="020B0700000000000000" pitchFamily="50" charset="-128"/>
              </a:rPr>
              <a:t>知識 </a:t>
            </a:r>
            <a:r>
              <a:rPr lang="en-US" altLang="ja-JP" sz="1400" b="1" dirty="0">
                <a:latin typeface="Century Gothic" panose="020B0502020202020204" pitchFamily="34" charset="0"/>
                <a:ea typeface="Yu Gothic UI Semibold" panose="020B0700000000000000" pitchFamily="50" charset="-128"/>
              </a:rPr>
              <a:t>-104</a:t>
            </a:r>
            <a:r>
              <a:rPr lang="en-US" altLang="ja-JP" sz="1400" dirty="0">
                <a:latin typeface="Yu Gothic UI Semibold" panose="020B0700000000000000" pitchFamily="50" charset="-128"/>
                <a:ea typeface="Yu Gothic UI Semibold" panose="020B0700000000000000" pitchFamily="50" charset="-128"/>
              </a:rPr>
              <a:t>】</a:t>
            </a:r>
            <a:endParaRPr kumimoji="1" lang="ja-JP" altLang="en-US" sz="1400" dirty="0">
              <a:latin typeface="Yu Gothic UI Semibold" panose="020B0700000000000000" pitchFamily="50" charset="-128"/>
              <a:ea typeface="Yu Gothic UI Semibold" panose="020B0700000000000000" pitchFamily="50" charset="-128"/>
            </a:endParaRPr>
          </a:p>
        </p:txBody>
      </p:sp>
    </p:spTree>
    <p:extLst>
      <p:ext uri="{BB962C8B-B14F-4D97-AF65-F5344CB8AC3E}">
        <p14:creationId xmlns:p14="http://schemas.microsoft.com/office/powerpoint/2010/main" val="3626708073"/>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398270" y="5721503"/>
            <a:ext cx="4217584" cy="94948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t"/>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6B58BC"/>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800" b="1" i="0" u="none" strike="noStrike" kern="1200" cap="none" spc="0" normalizeH="0" baseline="0" noProof="0" dirty="0">
                <a:ln>
                  <a:noFill/>
                </a:ln>
                <a:solidFill>
                  <a:srgbClr val="6B58BC"/>
                </a:solidFill>
                <a:effectLst/>
                <a:uLnTx/>
                <a:uFillTx/>
                <a:latin typeface="BIZ UDPゴシック" panose="020B0400000000000000" pitchFamily="50" charset="-128"/>
                <a:ea typeface="BIZ UDPゴシック" panose="020B0400000000000000" pitchFamily="50" charset="-128"/>
                <a:cs typeface="Meiryo UI" pitchFamily="50" charset="-128"/>
              </a:rPr>
              <a:t> 配置場所   　</a:t>
            </a:r>
            <a:endParaRPr kumimoji="1" lang="en-US" altLang="ja-JP" sz="1800" b="1" i="0" u="none" strike="noStrike" kern="1200" cap="none" spc="0" normalizeH="0" baseline="0" noProof="0" dirty="0">
              <a:ln>
                <a:noFill/>
              </a:ln>
              <a:solidFill>
                <a:srgbClr val="6B58BC"/>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180975" marR="0" lvl="0" indent="0" algn="l" defTabSz="914400" rtl="0" eaLnBrk="0" fontAlgn="base" latinLnBrk="0" hangingPunct="0">
              <a:lnSpc>
                <a:spcPct val="100000"/>
              </a:lnSpc>
              <a:spcBef>
                <a:spcPts val="600"/>
              </a:spcBef>
              <a:spcAft>
                <a:spcPct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itchFamily="50" charset="-128"/>
              </a:rPr>
              <a:t>  地域包括支援センター、診療所、病院、認知症</a:t>
            </a:r>
            <a:endParaRPr kumimoji="1" lang="en-US" altLang="ja-JP"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180975"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itchFamily="50" charset="-128"/>
              </a:rPr>
              <a:t>  疾患医療センター、市町村の本庁など</a:t>
            </a:r>
            <a:endParaRPr kumimoji="1" lang="en-US" altLang="ja-JP"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180975" marR="0" lvl="0" indent="0" algn="l" defTabSz="914400" rtl="0" eaLnBrk="0" fontAlgn="base" latinLnBrk="0" hangingPunct="0">
              <a:lnSpc>
                <a:spcPct val="100000"/>
              </a:lnSpc>
              <a:spcBef>
                <a:spcPct val="0"/>
              </a:spcBef>
              <a:spcAft>
                <a:spcPct val="0"/>
              </a:spcAft>
              <a:buClrTx/>
              <a:buSzTx/>
              <a:buFontTx/>
              <a:buNone/>
              <a:tabLst/>
              <a:defRPr/>
            </a:pPr>
            <a:endParaRPr kumimoji="1" lang="en-US" altLang="ja-JP" sz="3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en-US" altLang="ja-JP" sz="3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ja-JP" sz="3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8" name="正方形/長方形 7"/>
          <p:cNvSpPr/>
          <p:nvPr/>
        </p:nvSpPr>
        <p:spPr>
          <a:xfrm>
            <a:off x="4467519" y="2272035"/>
            <a:ext cx="4438496" cy="4176214"/>
          </a:xfrm>
          <a:prstGeom prst="rect">
            <a:avLst/>
          </a:prstGeom>
          <a:solidFill>
            <a:srgbClr val="6B58BC"/>
          </a:solidFill>
          <a:ln>
            <a:noFill/>
          </a:ln>
          <a:effectLst/>
        </p:spPr>
        <p:style>
          <a:lnRef idx="2">
            <a:schemeClr val="accent1"/>
          </a:lnRef>
          <a:fillRef idx="1">
            <a:schemeClr val="lt1"/>
          </a:fillRef>
          <a:effectRef idx="0">
            <a:schemeClr val="accent1"/>
          </a:effectRef>
          <a:fontRef idx="minor">
            <a:schemeClr val="dk1"/>
          </a:fontRef>
        </p:style>
        <p:txBody>
          <a:bodyPr rtlCol="0" anchor="t"/>
          <a:lstStyle/>
          <a:p>
            <a:pPr marL="0" marR="0" lvl="0" indent="0" algn="ctr" defTabSz="914400" rtl="0" eaLnBrk="0" fontAlgn="base" latinLnBrk="0" hangingPunct="0">
              <a:lnSpc>
                <a:spcPct val="100000"/>
              </a:lnSpc>
              <a:spcBef>
                <a:spcPct val="0"/>
              </a:spcBef>
              <a:spcAft>
                <a:spcPts val="600"/>
              </a:spcAft>
              <a:buClrTx/>
              <a:buSzTx/>
              <a:buFontTx/>
              <a:buNone/>
              <a:tabLst/>
              <a:defRPr/>
            </a:pPr>
            <a:r>
              <a:rPr kumimoji="1" lang="en-US" altLang="ja-JP" sz="16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a:t>
            </a:r>
            <a:r>
              <a:rPr kumimoji="1" lang="ja-JP" altLang="en-US" sz="16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支援</a:t>
            </a:r>
            <a:r>
              <a:rPr kumimoji="1" lang="ja-JP" altLang="ja-JP" sz="16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対象者</a:t>
            </a:r>
            <a:r>
              <a:rPr kumimoji="1" lang="en-US" altLang="ja-JP" sz="16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a:t>
            </a:r>
            <a:endParaRPr kumimoji="1" lang="ja-JP" altLang="ja-JP" sz="16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0" marR="0" lvl="0" indent="0" algn="l" defTabSz="914400" rtl="0" eaLnBrk="0" fontAlgn="base" latinLnBrk="0" hangingPunct="0">
              <a:lnSpc>
                <a:spcPct val="100000"/>
              </a:lnSpc>
              <a:spcBef>
                <a:spcPts val="0"/>
              </a:spcBef>
              <a:spcAft>
                <a:spcPct val="0"/>
              </a:spcAft>
              <a:buClrTx/>
              <a:buSzTx/>
              <a:buFontTx/>
              <a:buNone/>
              <a:tabLst/>
              <a:defRPr/>
            </a:pPr>
            <a:r>
              <a:rPr kumimoji="1" lang="en-US" altLang="ja-JP" sz="16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40</a:t>
            </a:r>
            <a:r>
              <a:rPr kumimoji="1" lang="ja-JP" altLang="ja-JP" sz="16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歳以上で、在宅で生活しており、かつ</a:t>
            </a:r>
            <a:r>
              <a:rPr kumimoji="1" lang="ja-JP" altLang="en-US" sz="16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 </a:t>
            </a:r>
            <a:r>
              <a:rPr kumimoji="1" lang="ja-JP" altLang="ja-JP" sz="16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認知症が疑われる人又は認知症の人で</a:t>
            </a:r>
            <a:r>
              <a:rPr kumimoji="1" lang="ja-JP" altLang="en-US" sz="16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a:t>
            </a:r>
            <a:r>
              <a:rPr kumimoji="1" lang="ja-JP" altLang="ja-JP" sz="16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以下のいずれかの基準に該当する</a:t>
            </a:r>
            <a:r>
              <a:rPr kumimoji="1" lang="ja-JP" altLang="en-US" sz="16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人</a:t>
            </a:r>
            <a:endParaRPr kumimoji="1" lang="en-US" altLang="ja-JP" sz="16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ja-JP" sz="16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269875" marR="0" lvl="0" indent="-269875" algn="l" defTabSz="914400" rtl="0" eaLnBrk="0" fontAlgn="base" latinLnBrk="0" hangingPunct="0">
              <a:lnSpc>
                <a:spcPct val="1000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 </a:t>
            </a:r>
            <a:r>
              <a:rPr kumimoji="1" lang="ja-JP" altLang="ja-JP" sz="16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医療</a:t>
            </a:r>
            <a:r>
              <a:rPr kumimoji="1" lang="ja-JP" altLang="en-US" sz="16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a:t>
            </a:r>
            <a:r>
              <a:rPr kumimoji="1" lang="ja-JP" altLang="ja-JP" sz="16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介護サービスを受けていない</a:t>
            </a:r>
            <a:r>
              <a:rPr kumimoji="1" lang="ja-JP" altLang="en-US" sz="16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人</a:t>
            </a:r>
            <a:r>
              <a:rPr kumimoji="1" lang="ja-JP" altLang="ja-JP" sz="16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、または中断している</a:t>
            </a:r>
            <a:r>
              <a:rPr kumimoji="1" lang="ja-JP" altLang="en-US" sz="16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人</a:t>
            </a:r>
            <a:r>
              <a:rPr kumimoji="1" lang="ja-JP" altLang="ja-JP" sz="16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で以下のいずれかに該当する</a:t>
            </a:r>
            <a:r>
              <a:rPr kumimoji="1" lang="ja-JP" altLang="en-US" sz="16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人</a:t>
            </a:r>
            <a:endParaRPr kumimoji="1" lang="ja-JP" altLang="ja-JP" sz="16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0" marR="0" lvl="0" indent="180975" algn="l" defTabSz="914400" rtl="0" eaLnBrk="0" fontAlgn="base" latinLnBrk="0" hangingPunct="0">
              <a:lnSpc>
                <a:spcPct val="100000"/>
              </a:lnSpc>
              <a:spcBef>
                <a:spcPts val="600"/>
              </a:spcBef>
              <a:spcAft>
                <a:spcPct val="0"/>
              </a:spcAft>
              <a:buClrTx/>
              <a:buSzTx/>
              <a:buFontTx/>
              <a:buNone/>
              <a:tabLst/>
              <a:defRPr/>
            </a:pPr>
            <a:r>
              <a:rPr kumimoji="1" lang="ja-JP" altLang="ja-JP" sz="14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（ア）認知症疾患の臨床診断を受けていない</a:t>
            </a:r>
            <a:r>
              <a:rPr kumimoji="1" lang="ja-JP" altLang="en-US" sz="14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人</a:t>
            </a:r>
            <a:endParaRPr kumimoji="1" lang="ja-JP" altLang="ja-JP" sz="14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0" marR="0" lvl="0" indent="180975" algn="l" defTabSz="914400" rtl="0" eaLnBrk="0" fontAlgn="base" latinLnBrk="0" hangingPunct="0">
              <a:lnSpc>
                <a:spcPct val="100000"/>
              </a:lnSpc>
              <a:spcBef>
                <a:spcPts val="200"/>
              </a:spcBef>
              <a:spcAft>
                <a:spcPct val="0"/>
              </a:spcAft>
              <a:buClrTx/>
              <a:buSzTx/>
              <a:buFontTx/>
              <a:buNone/>
              <a:tabLst/>
              <a:defRPr/>
            </a:pPr>
            <a:r>
              <a:rPr kumimoji="1" lang="ja-JP" altLang="ja-JP" sz="14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（イ）継続的な医療サービスを受けていない</a:t>
            </a:r>
            <a:r>
              <a:rPr kumimoji="1" lang="ja-JP" altLang="en-US" sz="14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人</a:t>
            </a:r>
            <a:endParaRPr kumimoji="1" lang="en-US" altLang="ja-JP" sz="14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0" marR="0" lvl="0" indent="180975" algn="l" defTabSz="914400" rtl="0" eaLnBrk="0" fontAlgn="base" latinLnBrk="0" hangingPunct="0">
              <a:lnSpc>
                <a:spcPct val="100000"/>
              </a:lnSpc>
              <a:spcBef>
                <a:spcPts val="200"/>
              </a:spcBef>
              <a:spcAft>
                <a:spcPct val="0"/>
              </a:spcAft>
              <a:buClrTx/>
              <a:buSzTx/>
              <a:buFontTx/>
              <a:buNone/>
              <a:tabLst/>
              <a:defRPr/>
            </a:pPr>
            <a:r>
              <a:rPr kumimoji="1" lang="ja-JP" altLang="ja-JP" sz="14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（ウ）適切な介護保険サービスに結び付いていない</a:t>
            </a:r>
            <a:r>
              <a:rPr kumimoji="1" lang="ja-JP" altLang="en-US" sz="14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人</a:t>
            </a:r>
            <a:endParaRPr kumimoji="1" lang="en-US" altLang="ja-JP" sz="14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0" marR="0" lvl="0" indent="180975" algn="l" defTabSz="914400" rtl="0" eaLnBrk="0" fontAlgn="base" latinLnBrk="0" hangingPunct="0">
              <a:lnSpc>
                <a:spcPct val="100000"/>
              </a:lnSpc>
              <a:spcBef>
                <a:spcPts val="200"/>
              </a:spcBef>
              <a:spcAft>
                <a:spcPct val="0"/>
              </a:spcAft>
              <a:buClrTx/>
              <a:buSzTx/>
              <a:buFontTx/>
              <a:buNone/>
              <a:tabLst/>
              <a:defRPr/>
            </a:pPr>
            <a:r>
              <a:rPr kumimoji="1" lang="ja-JP" altLang="ja-JP" sz="14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（エ）診断されたが介護サービスが中断している</a:t>
            </a:r>
            <a:r>
              <a:rPr kumimoji="1" lang="ja-JP" altLang="en-US" sz="14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人</a:t>
            </a:r>
            <a:r>
              <a:rPr kumimoji="1" lang="ja-JP" altLang="ja-JP" sz="14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en-US" altLang="ja-JP" sz="14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269875" marR="0" lvl="0" indent="-269875" algn="l" defTabSz="914400" rtl="0" eaLnBrk="0" fontAlgn="base" latinLnBrk="0" hangingPunct="0">
              <a:lnSpc>
                <a:spcPct val="1000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 </a:t>
            </a:r>
            <a:r>
              <a:rPr kumimoji="1" lang="ja-JP" altLang="ja-JP" sz="16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医療</a:t>
            </a:r>
            <a:r>
              <a:rPr kumimoji="1" lang="ja-JP" altLang="en-US" sz="16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a:t>
            </a:r>
            <a:r>
              <a:rPr kumimoji="1" lang="ja-JP" altLang="ja-JP" sz="16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介護サービスを受けているが</a:t>
            </a:r>
            <a:r>
              <a:rPr kumimoji="1" lang="ja-JP" altLang="en-US" sz="16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a:t>
            </a:r>
            <a:r>
              <a:rPr kumimoji="1" lang="ja-JP" altLang="ja-JP" sz="16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認知症の行動・心理症状が顕著なため、対応に苦慮</a:t>
            </a:r>
            <a:r>
              <a:rPr kumimoji="1" lang="ja-JP" altLang="ja-JP" sz="1600" b="1" i="0" u="none" strike="noStrike" kern="120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している</a:t>
            </a:r>
            <a:r>
              <a:rPr kumimoji="1" lang="ja-JP" altLang="en-US" sz="1600" b="1" i="0" u="none" strike="noStrike" kern="120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人</a:t>
            </a:r>
            <a:endParaRPr kumimoji="1" lang="ja-JP" altLang="ja-JP" sz="16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9" name="円/楕円 8"/>
          <p:cNvSpPr/>
          <p:nvPr/>
        </p:nvSpPr>
        <p:spPr>
          <a:xfrm>
            <a:off x="480178" y="3769548"/>
            <a:ext cx="1591565" cy="1558533"/>
          </a:xfrm>
          <a:prstGeom prst="ellipse">
            <a:avLst/>
          </a:prstGeom>
          <a:solidFill>
            <a:srgbClr val="D2C8EA"/>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12" name="テキスト ボックス 11"/>
          <p:cNvSpPr txBox="1"/>
          <p:nvPr/>
        </p:nvSpPr>
        <p:spPr>
          <a:xfrm>
            <a:off x="144676" y="3938143"/>
            <a:ext cx="2262571" cy="1169551"/>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itchFamily="50" charset="-128"/>
              </a:rPr>
              <a:t>医療と介護の</a:t>
            </a:r>
            <a:endParaRPr kumimoji="1" lang="en-US" altLang="ja-JP" sz="1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itchFamily="50" charset="-128"/>
              </a:rPr>
              <a:t>専門職</a:t>
            </a:r>
            <a:endParaRPr kumimoji="1" lang="en-US" altLang="ja-JP" sz="1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0" marR="0" lvl="0" indent="0" algn="l" defTabSz="914400" rtl="0" eaLnBrk="0" fontAlgn="base" latinLnBrk="0" hangingPunct="0">
              <a:lnSpc>
                <a:spcPct val="100000"/>
              </a:lnSpc>
              <a:spcBef>
                <a:spcPts val="600"/>
              </a:spcBef>
              <a:spcAft>
                <a:spcPct val="0"/>
              </a:spcAft>
              <a:buClrTx/>
              <a:buSzTx/>
              <a:buFontTx/>
              <a:buNone/>
              <a:tabLst/>
              <a:defRPr/>
            </a:pPr>
            <a:r>
              <a:rPr kumimoji="1" lang="ja-JP" altLang="en-US" sz="1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itchFamily="50" charset="-128"/>
              </a:rPr>
              <a:t>　（保健師、看護師、作業療法士、</a:t>
            </a:r>
            <a:endParaRPr kumimoji="1" lang="en-US" altLang="ja-JP" sz="1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itchFamily="50" charset="-128"/>
              </a:rPr>
              <a:t>　 精神保健福祉士、社会福祉士、</a:t>
            </a:r>
            <a:endParaRPr kumimoji="1" lang="en-US" altLang="ja-JP" sz="1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itchFamily="50" charset="-128"/>
              </a:rPr>
              <a:t>   介護福祉士等）</a:t>
            </a:r>
          </a:p>
        </p:txBody>
      </p:sp>
      <p:sp>
        <p:nvSpPr>
          <p:cNvPr id="14" name="テキスト ボックス 13"/>
          <p:cNvSpPr txBox="1"/>
          <p:nvPr/>
        </p:nvSpPr>
        <p:spPr>
          <a:xfrm>
            <a:off x="398270" y="2875201"/>
            <a:ext cx="4229264" cy="646331"/>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6B58BC"/>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800" b="1" i="0" u="none" strike="noStrike" kern="1200" cap="none" spc="0" normalizeH="0" baseline="0" noProof="0" dirty="0">
                <a:ln>
                  <a:noFill/>
                </a:ln>
                <a:solidFill>
                  <a:srgbClr val="6B58BC"/>
                </a:solidFill>
                <a:effectLst/>
                <a:uLnTx/>
                <a:uFillTx/>
                <a:latin typeface="BIZ UDPゴシック" panose="020B0400000000000000" pitchFamily="50" charset="-128"/>
                <a:ea typeface="BIZ UDPゴシック" panose="020B0400000000000000" pitchFamily="50" charset="-128"/>
                <a:cs typeface="Meiryo UI" pitchFamily="50" charset="-128"/>
              </a:rPr>
              <a:t> 認知症初期集中支援チームの</a:t>
            </a:r>
            <a:endParaRPr kumimoji="1" lang="en-US" altLang="ja-JP" sz="1800" b="1" i="0" u="none" strike="noStrike" kern="1200" cap="none" spc="0" normalizeH="0" baseline="0" noProof="0" dirty="0">
              <a:ln>
                <a:noFill/>
              </a:ln>
              <a:solidFill>
                <a:srgbClr val="6B58BC"/>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800" b="1" i="0" u="none" strike="noStrike" kern="1200" cap="none" spc="0" normalizeH="0" baseline="0" noProof="0" dirty="0">
                <a:ln>
                  <a:noFill/>
                </a:ln>
                <a:solidFill>
                  <a:srgbClr val="6B58BC"/>
                </a:solidFill>
                <a:effectLst/>
                <a:uLnTx/>
                <a:uFillTx/>
                <a:latin typeface="BIZ UDPゴシック" panose="020B0400000000000000" pitchFamily="50" charset="-128"/>
                <a:ea typeface="BIZ UDPゴシック" panose="020B0400000000000000" pitchFamily="50" charset="-128"/>
                <a:cs typeface="Meiryo UI" pitchFamily="50" charset="-128"/>
              </a:rPr>
              <a:t>   </a:t>
            </a:r>
            <a:r>
              <a:rPr kumimoji="1" lang="ja-JP" altLang="en-US" sz="1800" b="1" i="0" u="none" strike="noStrike" kern="1200" cap="none" spc="0" normalizeH="0" baseline="0" noProof="0" dirty="0">
                <a:ln>
                  <a:noFill/>
                </a:ln>
                <a:solidFill>
                  <a:srgbClr val="6B58BC"/>
                </a:solidFill>
                <a:effectLst/>
                <a:uLnTx/>
                <a:uFillTx/>
                <a:latin typeface="BIZ UDPゴシック" panose="020B0400000000000000" pitchFamily="50" charset="-128"/>
                <a:ea typeface="BIZ UDPゴシック" panose="020B0400000000000000" pitchFamily="50" charset="-128"/>
                <a:cs typeface="Meiryo UI" pitchFamily="50" charset="-128"/>
              </a:rPr>
              <a:t> メンバー</a:t>
            </a:r>
          </a:p>
        </p:txBody>
      </p:sp>
      <p:sp>
        <p:nvSpPr>
          <p:cNvPr id="16" name="正方形/長方形 15"/>
          <p:cNvSpPr/>
          <p:nvPr/>
        </p:nvSpPr>
        <p:spPr>
          <a:xfrm>
            <a:off x="398270" y="1177793"/>
            <a:ext cx="8111203" cy="189693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t"/>
          <a:lstStyle/>
          <a:p>
            <a:pPr marL="357188" marR="0" lvl="0" indent="-357188" algn="just" defTabSz="914400" rtl="0" eaLnBrk="0" fontAlgn="base" latinLnBrk="0" hangingPunct="0">
              <a:lnSpc>
                <a:spcPct val="100000"/>
              </a:lnSpc>
              <a:spcBef>
                <a:spcPts val="0"/>
              </a:spcBef>
              <a:spcAft>
                <a:spcPct val="0"/>
              </a:spcAft>
              <a:buClrTx/>
              <a:buSzTx/>
              <a:buFontTx/>
              <a:buNone/>
              <a:tabLst/>
              <a:defRPr/>
            </a:pPr>
            <a:r>
              <a:rPr kumimoji="1" lang="ja-JP" altLang="en-US" sz="1800" b="1" i="0" u="none" strike="noStrike" kern="1200" cap="none" spc="0" normalizeH="0" baseline="0" noProof="0" dirty="0">
                <a:ln>
                  <a:noFill/>
                </a:ln>
                <a:solidFill>
                  <a:srgbClr val="6B58BC"/>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800" b="1" i="0" u="none" strike="noStrike" kern="1200" cap="none" spc="0" normalizeH="0" baseline="0" noProof="0" dirty="0">
                <a:ln>
                  <a:noFill/>
                </a:ln>
                <a:solidFill>
                  <a:srgbClr val="6B58BC"/>
                </a:solidFill>
                <a:effectLst/>
                <a:uLnTx/>
                <a:uFillTx/>
                <a:latin typeface="BIZ UDPゴシック" panose="020B0400000000000000" pitchFamily="50" charset="-128"/>
                <a:ea typeface="BIZ UDPゴシック" panose="020B0400000000000000" pitchFamily="50" charset="-128"/>
                <a:cs typeface="Meiryo UI" pitchFamily="50" charset="-128"/>
              </a:rPr>
              <a:t> </a:t>
            </a:r>
            <a:r>
              <a:rPr kumimoji="1" lang="ja-JP" altLang="ja-JP" sz="1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itchFamily="50" charset="-128"/>
              </a:rPr>
              <a:t>複数の専門職が家族の訴え等により</a:t>
            </a:r>
            <a:r>
              <a:rPr kumimoji="1" lang="ja-JP" altLang="en-US" sz="1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itchFamily="50" charset="-128"/>
              </a:rPr>
              <a:t> </a:t>
            </a:r>
            <a:r>
              <a:rPr kumimoji="1" lang="ja-JP" altLang="ja-JP" sz="1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itchFamily="50" charset="-128"/>
              </a:rPr>
              <a:t>認知症が疑われる人や認知症の人及び</a:t>
            </a:r>
            <a:r>
              <a:rPr kumimoji="1" lang="ja-JP" altLang="en-US" sz="1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itchFamily="50" charset="-128"/>
              </a:rPr>
              <a:t> </a:t>
            </a:r>
            <a:r>
              <a:rPr kumimoji="1" lang="ja-JP" altLang="ja-JP" sz="1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itchFamily="50" charset="-128"/>
              </a:rPr>
              <a:t>その家族を訪問し、アセスメント、家族</a:t>
            </a:r>
            <a:r>
              <a:rPr kumimoji="1" lang="ja-JP" altLang="en-US" sz="1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itchFamily="50" charset="-128"/>
              </a:rPr>
              <a:t> </a:t>
            </a:r>
            <a:r>
              <a:rPr kumimoji="1" lang="ja-JP" altLang="ja-JP" sz="1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itchFamily="50" charset="-128"/>
              </a:rPr>
              <a:t>支援</a:t>
            </a:r>
            <a:r>
              <a:rPr kumimoji="1" lang="ja-JP" altLang="en-US" sz="1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itchFamily="50" charset="-128"/>
              </a:rPr>
              <a:t>等</a:t>
            </a:r>
            <a:r>
              <a:rPr kumimoji="1" lang="ja-JP" altLang="ja-JP" sz="1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itchFamily="50" charset="-128"/>
              </a:rPr>
              <a:t>の</a:t>
            </a:r>
            <a:r>
              <a:rPr kumimoji="1" lang="ja-JP" altLang="ja-JP" sz="1800" b="1" i="0" u="none" strike="noStrike" kern="1200" cap="none" spc="0" normalizeH="0" baseline="0" noProof="0" dirty="0">
                <a:ln>
                  <a:noFill/>
                </a:ln>
                <a:solidFill>
                  <a:srgbClr val="6B58BC"/>
                </a:solidFill>
                <a:effectLst/>
                <a:uLnTx/>
                <a:uFillTx/>
                <a:latin typeface="BIZ UDPゴシック" panose="020B0400000000000000" pitchFamily="50" charset="-128"/>
                <a:ea typeface="BIZ UDPゴシック" panose="020B0400000000000000" pitchFamily="50" charset="-128"/>
                <a:cs typeface="Meiryo UI" pitchFamily="50" charset="-128"/>
              </a:rPr>
              <a:t>初期の支援を包括的</a:t>
            </a:r>
            <a:r>
              <a:rPr kumimoji="1" lang="ja-JP" altLang="en-US" sz="1800" b="1" i="0" u="none" strike="noStrike" kern="1200" cap="none" spc="0" normalizeH="0" baseline="0" noProof="0" dirty="0">
                <a:ln>
                  <a:noFill/>
                </a:ln>
                <a:solidFill>
                  <a:srgbClr val="6B58BC"/>
                </a:solidFill>
                <a:effectLst/>
                <a:uLnTx/>
                <a:uFillTx/>
                <a:latin typeface="BIZ UDPゴシック" panose="020B0400000000000000" pitchFamily="50" charset="-128"/>
                <a:ea typeface="BIZ UDPゴシック" panose="020B0400000000000000" pitchFamily="50" charset="-128"/>
                <a:cs typeface="Meiryo UI" pitchFamily="50" charset="-128"/>
              </a:rPr>
              <a:t>･</a:t>
            </a:r>
            <a:r>
              <a:rPr kumimoji="1" lang="ja-JP" altLang="ja-JP" sz="1800" b="1" i="0" u="none" strike="noStrike" kern="1200" cap="none" spc="0" normalizeH="0" baseline="0" noProof="0" dirty="0">
                <a:ln>
                  <a:noFill/>
                </a:ln>
                <a:solidFill>
                  <a:srgbClr val="6B58BC"/>
                </a:solidFill>
                <a:effectLst/>
                <a:uLnTx/>
                <a:uFillTx/>
                <a:latin typeface="BIZ UDPゴシック" panose="020B0400000000000000" pitchFamily="50" charset="-128"/>
                <a:ea typeface="BIZ UDPゴシック" panose="020B0400000000000000" pitchFamily="50" charset="-128"/>
                <a:cs typeface="Meiryo UI" pitchFamily="50" charset="-128"/>
              </a:rPr>
              <a:t>集中的</a:t>
            </a:r>
            <a:r>
              <a:rPr kumimoji="1" lang="ja-JP" altLang="en-US" sz="1800" b="1" i="0" u="none" strike="noStrike" kern="1200" cap="none" spc="0" normalizeH="0" baseline="0" noProof="0" dirty="0">
                <a:ln>
                  <a:noFill/>
                </a:ln>
                <a:solidFill>
                  <a:srgbClr val="6B58BC"/>
                </a:solidFill>
                <a:effectLst/>
                <a:uLnTx/>
                <a:uFillTx/>
                <a:latin typeface="BIZ UDPゴシック" panose="020B0400000000000000" pitchFamily="50" charset="-128"/>
                <a:ea typeface="BIZ UDPゴシック" panose="020B0400000000000000" pitchFamily="50" charset="-128"/>
                <a:cs typeface="Meiryo UI" pitchFamily="50" charset="-128"/>
              </a:rPr>
              <a:t>（おおむね６ヶ月）</a:t>
            </a:r>
            <a:r>
              <a:rPr kumimoji="1" lang="ja-JP" altLang="ja-JP" sz="1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itchFamily="50" charset="-128"/>
              </a:rPr>
              <a:t>に行い、自立生活のサポートを行うチーム</a:t>
            </a:r>
            <a:r>
              <a:rPr kumimoji="1" lang="ja-JP" altLang="en-US" sz="1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itchFamily="50" charset="-128"/>
              </a:rPr>
              <a:t>のこと</a:t>
            </a:r>
            <a:endParaRPr kumimoji="1" lang="en-US" altLang="ja-JP" sz="1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269875" marR="0" lvl="0" indent="-269875" algn="just" defTabSz="914400" rtl="0" eaLnBrk="0" fontAlgn="base" latinLnBrk="0" hangingPunct="0">
              <a:lnSpc>
                <a:spcPct val="100000"/>
              </a:lnSpc>
              <a:spcBef>
                <a:spcPts val="1200"/>
              </a:spcBef>
              <a:spcAft>
                <a:spcPct val="0"/>
              </a:spcAft>
              <a:buClrTx/>
              <a:buSzTx/>
              <a:buFontTx/>
              <a:buNone/>
              <a:tabLst/>
              <a:defRPr/>
            </a:pPr>
            <a:r>
              <a:rPr kumimoji="1" lang="ja-JP" altLang="en-US" sz="1800" b="1" i="0" u="none" strike="noStrike" kern="1200" cap="none" spc="0" normalizeH="0" baseline="0" noProof="0" dirty="0">
                <a:ln>
                  <a:noFill/>
                </a:ln>
                <a:solidFill>
                  <a:srgbClr val="6B58BC"/>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800" b="1" i="0" u="none" strike="noStrike" kern="1200" cap="none" spc="0" normalizeH="0" baseline="0" noProof="0" dirty="0">
                <a:ln>
                  <a:noFill/>
                </a:ln>
                <a:solidFill>
                  <a:srgbClr val="6B58BC"/>
                </a:solidFill>
                <a:effectLst/>
                <a:uLnTx/>
                <a:uFillTx/>
                <a:latin typeface="BIZ UDPゴシック" panose="020B0400000000000000" pitchFamily="50" charset="-128"/>
                <a:ea typeface="BIZ UDPゴシック" panose="020B0400000000000000" pitchFamily="50" charset="-128"/>
                <a:cs typeface="Meiryo UI" pitchFamily="50" charset="-128"/>
              </a:rPr>
              <a:t> </a:t>
            </a:r>
            <a:r>
              <a:rPr kumimoji="1" lang="ja-JP" altLang="en-US"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全ての市町村に設置されている</a:t>
            </a:r>
            <a:endParaRPr kumimoji="1" lang="ja-JP" altLang="ja-JP"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18" name="AutoShape 32"/>
          <p:cNvSpPr>
            <a:spLocks noChangeArrowheads="1"/>
          </p:cNvSpPr>
          <p:nvPr/>
        </p:nvSpPr>
        <p:spPr bwMode="auto">
          <a:xfrm>
            <a:off x="3817945" y="3972354"/>
            <a:ext cx="571869" cy="1003073"/>
          </a:xfrm>
          <a:prstGeom prst="rightArrow">
            <a:avLst>
              <a:gd name="adj1" fmla="val 44750"/>
              <a:gd name="adj2" fmla="val 56046"/>
            </a:avLst>
          </a:prstGeom>
          <a:gradFill rotWithShape="1">
            <a:gsLst>
              <a:gs pos="0">
                <a:srgbClr val="D2C8EA"/>
              </a:gs>
              <a:gs pos="86000">
                <a:srgbClr val="6B58BC"/>
              </a:gs>
            </a:gsLst>
            <a:lin ang="0" scaled="1"/>
          </a:gradFill>
          <a:ln>
            <a:noFill/>
          </a:ln>
        </p:spPr>
        <p:txBody>
          <a:bodyPr wrap="none" anchor="ctr"/>
          <a:lstStyle/>
          <a:p>
            <a:pPr marL="0" marR="0" lvl="0" indent="0" algn="ctr" defTabSz="1001713" rtl="0" eaLnBrk="1" fontAlgn="base" latinLnBrk="0" hangingPunct="1">
              <a:lnSpc>
                <a:spcPct val="90000"/>
              </a:lnSpc>
              <a:spcBef>
                <a:spcPct val="0"/>
              </a:spcBef>
              <a:spcAft>
                <a:spcPct val="0"/>
              </a:spcAft>
              <a:buClrTx/>
              <a:buSzTx/>
              <a:buFontTx/>
              <a:buNone/>
              <a:tabLst/>
              <a:defRPr/>
            </a:pPr>
            <a:endParaRPr kumimoji="1" lang="ja-JP" altLang="en-US" sz="2000" b="0"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3" name="正方形/長方形 2">
            <a:extLst>
              <a:ext uri="{FF2B5EF4-FFF2-40B4-BE49-F238E27FC236}">
                <a16:creationId xmlns:a16="http://schemas.microsoft.com/office/drawing/2014/main" xmlns="" id="{92B12966-E3D6-69EA-B1CB-F8E6D1D9C1AD}"/>
              </a:ext>
            </a:extLst>
          </p:cNvPr>
          <p:cNvSpPr/>
          <p:nvPr/>
        </p:nvSpPr>
        <p:spPr>
          <a:xfrm>
            <a:off x="0" y="2876"/>
            <a:ext cx="9144000" cy="688756"/>
          </a:xfrm>
          <a:prstGeom prst="rect">
            <a:avLst/>
          </a:prstGeom>
          <a:solidFill>
            <a:srgbClr val="6B5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3000" b="1" i="0" u="none" strike="noStrike" kern="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認知症初期集中支援チーム</a:t>
            </a:r>
            <a:endParaRPr kumimoji="1" lang="ja-JP" altLang="en-US" sz="3000" b="0" i="0" u="none" strike="noStrike" kern="120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cs typeface="+mn-cs"/>
            </a:endParaRPr>
          </a:p>
        </p:txBody>
      </p:sp>
      <p:sp>
        <p:nvSpPr>
          <p:cNvPr id="2" name="円/楕円 8">
            <a:extLst>
              <a:ext uri="{FF2B5EF4-FFF2-40B4-BE49-F238E27FC236}">
                <a16:creationId xmlns:a16="http://schemas.microsoft.com/office/drawing/2014/main" xmlns="" id="{917B61FD-8F76-F8C1-C2CA-076D8E08D4ED}"/>
              </a:ext>
            </a:extLst>
          </p:cNvPr>
          <p:cNvSpPr/>
          <p:nvPr/>
        </p:nvSpPr>
        <p:spPr>
          <a:xfrm>
            <a:off x="2316192" y="3840538"/>
            <a:ext cx="1319567" cy="1266709"/>
          </a:xfrm>
          <a:prstGeom prst="ellipse">
            <a:avLst/>
          </a:prstGeom>
          <a:solidFill>
            <a:srgbClr val="D2C8EA"/>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13" name="テキスト ボックス 12"/>
          <p:cNvSpPr txBox="1"/>
          <p:nvPr/>
        </p:nvSpPr>
        <p:spPr>
          <a:xfrm flipH="1">
            <a:off x="2353161" y="3907999"/>
            <a:ext cx="1245627" cy="1131785"/>
          </a:xfrm>
          <a:prstGeom prst="rect">
            <a:avLst/>
          </a:prstGeom>
          <a:noFill/>
        </p:spPr>
        <p:txBody>
          <a:bodyPr wrap="square" rtlCol="0">
            <a:spAutoFit/>
          </a:bodyPr>
          <a:lstStyle/>
          <a:p>
            <a:pPr marL="0" marR="0" lvl="0" indent="0" algn="ctr" defTabSz="914400" rtl="0" eaLnBrk="0" fontAlgn="base" latinLnBrk="0" hangingPunct="0">
              <a:lnSpc>
                <a:spcPts val="21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認知症</a:t>
            </a:r>
            <a:endPar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0" marR="0" lvl="0" indent="0" algn="ctr" defTabSz="914400" rtl="0" eaLnBrk="0" fontAlgn="base" latinLnBrk="0" hangingPunct="0">
              <a:lnSpc>
                <a:spcPts val="21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サポート医</a:t>
            </a:r>
            <a:endPar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0" marR="0" lvl="0" indent="0" algn="ctr" defTabSz="914400" rtl="0" eaLnBrk="0" fontAlgn="base" latinLnBrk="0" hangingPunct="0">
              <a:lnSpc>
                <a:spcPts val="21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である医師</a:t>
            </a:r>
            <a:endPar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0" marR="0" lvl="0" indent="0" algn="ctr" defTabSz="914400" rtl="0" eaLnBrk="0" fontAlgn="base" latinLnBrk="0" hangingPunct="0">
              <a:lnSpc>
                <a:spcPts val="21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（嘱託）</a:t>
            </a:r>
          </a:p>
        </p:txBody>
      </p:sp>
      <p:sp>
        <p:nvSpPr>
          <p:cNvPr id="4" name="テキスト ボックス 3">
            <a:extLst>
              <a:ext uri="{FF2B5EF4-FFF2-40B4-BE49-F238E27FC236}">
                <a16:creationId xmlns:a16="http://schemas.microsoft.com/office/drawing/2014/main" xmlns="" id="{DDA0D950-4AFB-CBB3-1F34-08E4DB6DD93F}"/>
              </a:ext>
            </a:extLst>
          </p:cNvPr>
          <p:cNvSpPr txBox="1"/>
          <p:nvPr/>
        </p:nvSpPr>
        <p:spPr>
          <a:xfrm>
            <a:off x="-1" y="691632"/>
            <a:ext cx="1319645" cy="307777"/>
          </a:xfrm>
          <a:prstGeom prst="rect">
            <a:avLst/>
          </a:prstGeom>
          <a:noFill/>
        </p:spPr>
        <p:txBody>
          <a:bodyPr wrap="square" rtlCol="0" anchor="ctr" anchorCtr="0">
            <a:noAutofit/>
          </a:bodyPr>
          <a:lstStyle/>
          <a:p>
            <a:r>
              <a:rPr kumimoji="1" lang="en-US" altLang="ja-JP" sz="1400" dirty="0">
                <a:latin typeface="Yu Gothic UI Semibold" panose="020B0700000000000000" pitchFamily="50" charset="-128"/>
                <a:ea typeface="Yu Gothic UI Semibold" panose="020B0700000000000000" pitchFamily="50" charset="-128"/>
              </a:rPr>
              <a:t>【</a:t>
            </a:r>
            <a:r>
              <a:rPr kumimoji="1" lang="ja-JP" altLang="en-US" sz="1400" dirty="0">
                <a:latin typeface="Yu Gothic UI Semibold" panose="020B0700000000000000" pitchFamily="50" charset="-128"/>
                <a:ea typeface="Yu Gothic UI Semibold" panose="020B0700000000000000" pitchFamily="50" charset="-128"/>
              </a:rPr>
              <a:t>知識 </a:t>
            </a:r>
            <a:r>
              <a:rPr lang="en-US" altLang="ja-JP" sz="1400" b="1" dirty="0">
                <a:latin typeface="Century Gothic" panose="020B0502020202020204" pitchFamily="34" charset="0"/>
                <a:ea typeface="Yu Gothic UI Semibold" panose="020B0700000000000000" pitchFamily="50" charset="-128"/>
              </a:rPr>
              <a:t>-105</a:t>
            </a:r>
            <a:r>
              <a:rPr lang="en-US" altLang="ja-JP" sz="1400" dirty="0">
                <a:latin typeface="Yu Gothic UI Semibold" panose="020B0700000000000000" pitchFamily="50" charset="-128"/>
                <a:ea typeface="Yu Gothic UI Semibold" panose="020B0700000000000000" pitchFamily="50" charset="-128"/>
              </a:rPr>
              <a:t>】</a:t>
            </a:r>
            <a:endParaRPr kumimoji="1" lang="ja-JP" altLang="en-US" sz="1400" dirty="0">
              <a:latin typeface="Yu Gothic UI Semibold" panose="020B0700000000000000" pitchFamily="50" charset="-128"/>
              <a:ea typeface="Yu Gothic UI Semibold" panose="020B0700000000000000" pitchFamily="50" charset="-128"/>
            </a:endParaRPr>
          </a:p>
        </p:txBody>
      </p:sp>
    </p:spTree>
    <p:extLst>
      <p:ext uri="{BB962C8B-B14F-4D97-AF65-F5344CB8AC3E}">
        <p14:creationId xmlns:p14="http://schemas.microsoft.com/office/powerpoint/2010/main" val="2202504149"/>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角丸四角形 7"/>
          <p:cNvSpPr>
            <a:spLocks noChangeArrowheads="1"/>
          </p:cNvSpPr>
          <p:nvPr/>
        </p:nvSpPr>
        <p:spPr bwMode="auto">
          <a:xfrm>
            <a:off x="336550" y="3147484"/>
            <a:ext cx="8470900" cy="3412266"/>
          </a:xfrm>
          <a:prstGeom prst="roundRect">
            <a:avLst>
              <a:gd name="adj" fmla="val 15641"/>
            </a:avLst>
          </a:prstGeom>
          <a:noFill/>
          <a:ln w="57150" algn="ctr">
            <a:solidFill>
              <a:srgbClr val="6855BB"/>
            </a:solidFill>
            <a:round/>
            <a:headEnd/>
            <a:tailEnd/>
          </a:ln>
          <a:extLst>
            <a:ext uri="{909E8E84-426E-40DD-AFC4-6F175D3DCCD1}">
              <a14:hiddenFill xmlns:a14="http://schemas.microsoft.com/office/drawing/2010/main">
                <a:solidFill>
                  <a:srgbClr val="CCC1D9">
                    <a:alpha val="70195"/>
                  </a:srgbClr>
                </a:solidFill>
              </a14:hiddenFill>
            </a:ext>
          </a:extLst>
        </p:spPr>
        <p:txBody>
          <a:bodyPr lIns="66462" tIns="66462" bIns="66462" anchor="ctr" anchorCtr="0"/>
          <a:lstStyle/>
          <a:p>
            <a:pPr marL="0" marR="0" lvl="0" indent="0" algn="ctr" defTabSz="844083" rtl="0" eaLnBrk="0" fontAlgn="base" latinLnBrk="0" hangingPunct="0">
              <a:lnSpc>
                <a:spcPct val="100000"/>
              </a:lnSpc>
              <a:spcBef>
                <a:spcPct val="0"/>
              </a:spcBef>
              <a:spcAft>
                <a:spcPts val="554"/>
              </a:spcAft>
              <a:buClrTx/>
              <a:buSzTx/>
              <a:buFontTx/>
              <a:buNone/>
              <a:tabLst/>
              <a:defRPr/>
            </a:pPr>
            <a:endParaRPr kumimoji="1" lang="en-US" altLang="ja-JP" sz="1846" b="1" i="0" u="none" strike="noStrike" kern="1200" cap="none" spc="0" normalizeH="0" baseline="0" noProof="0" dirty="0">
              <a:ln>
                <a:noFill/>
              </a:ln>
              <a:solidFill>
                <a:srgbClr val="BBE0E3">
                  <a:lumMod val="50000"/>
                </a:srgbClr>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0" marR="0" lvl="0" indent="0" algn="ctr" defTabSz="844083" rtl="0" eaLnBrk="0" fontAlgn="base" latinLnBrk="0" hangingPunct="0">
              <a:lnSpc>
                <a:spcPct val="100000"/>
              </a:lnSpc>
              <a:spcBef>
                <a:spcPct val="0"/>
              </a:spcBef>
              <a:spcAft>
                <a:spcPts val="554"/>
              </a:spcAft>
              <a:buClrTx/>
              <a:buSzTx/>
              <a:buFontTx/>
              <a:buNone/>
              <a:tabLst/>
              <a:defRPr/>
            </a:pPr>
            <a:endParaRPr kumimoji="1" lang="en-US" altLang="ja-JP" sz="1846" b="1" i="0" u="none" strike="noStrike" kern="1200" cap="none" spc="0" normalizeH="0" baseline="0" noProof="0" dirty="0">
              <a:ln>
                <a:noFill/>
              </a:ln>
              <a:solidFill>
                <a:srgbClr val="BBE0E3">
                  <a:lumMod val="50000"/>
                </a:srgbClr>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0" marR="0" lvl="0" indent="0" algn="ctr" defTabSz="844083" rtl="0" eaLnBrk="0" fontAlgn="base" latinLnBrk="0" hangingPunct="0">
              <a:lnSpc>
                <a:spcPct val="100000"/>
              </a:lnSpc>
              <a:spcBef>
                <a:spcPct val="0"/>
              </a:spcBef>
              <a:spcAft>
                <a:spcPts val="554"/>
              </a:spcAft>
              <a:buClrTx/>
              <a:buSzTx/>
              <a:buFontTx/>
              <a:buNone/>
              <a:tabLst/>
              <a:defRPr/>
            </a:pPr>
            <a:endParaRPr kumimoji="1" lang="en-US" altLang="ja-JP" sz="1846" b="1" i="0" u="none" strike="noStrike" kern="1200" cap="none" spc="0" normalizeH="0" baseline="0" noProof="0" dirty="0">
              <a:ln>
                <a:noFill/>
              </a:ln>
              <a:solidFill>
                <a:srgbClr val="BBE0E3">
                  <a:lumMod val="50000"/>
                </a:srgbClr>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0" marR="0" lvl="0" indent="0" algn="ctr" defTabSz="844083" rtl="0" eaLnBrk="0" fontAlgn="base" latinLnBrk="0" hangingPunct="0">
              <a:lnSpc>
                <a:spcPct val="100000"/>
              </a:lnSpc>
              <a:spcBef>
                <a:spcPct val="0"/>
              </a:spcBef>
              <a:spcAft>
                <a:spcPts val="554"/>
              </a:spcAft>
              <a:buClrTx/>
              <a:buSzTx/>
              <a:buFontTx/>
              <a:buNone/>
              <a:tabLst/>
              <a:defRPr/>
            </a:pPr>
            <a:endParaRPr kumimoji="1" lang="en-US" altLang="ja-JP" sz="1846" b="1" i="0" u="none" strike="noStrike" kern="1200" cap="none" spc="0" normalizeH="0" baseline="0" noProof="0" dirty="0">
              <a:ln>
                <a:noFill/>
              </a:ln>
              <a:solidFill>
                <a:srgbClr val="BBE0E3">
                  <a:lumMod val="50000"/>
                </a:srgbClr>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0" marR="0" lvl="0" indent="0" algn="ctr" defTabSz="844083" rtl="0" eaLnBrk="0" fontAlgn="base" latinLnBrk="0" hangingPunct="0">
              <a:lnSpc>
                <a:spcPct val="100000"/>
              </a:lnSpc>
              <a:spcBef>
                <a:spcPct val="0"/>
              </a:spcBef>
              <a:spcAft>
                <a:spcPts val="554"/>
              </a:spcAft>
              <a:buClrTx/>
              <a:buSzTx/>
              <a:buFontTx/>
              <a:buNone/>
              <a:tabLst/>
              <a:defRPr/>
            </a:pPr>
            <a:endParaRPr kumimoji="1" lang="en-US" altLang="ja-JP" sz="1846" b="1" i="0" u="none" strike="noStrike" kern="1200" cap="none" spc="0" normalizeH="0" baseline="0" noProof="0" dirty="0">
              <a:ln>
                <a:noFill/>
              </a:ln>
              <a:solidFill>
                <a:srgbClr val="BBE0E3">
                  <a:lumMod val="50000"/>
                </a:srgbClr>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2" name="角丸四角形 1"/>
          <p:cNvSpPr/>
          <p:nvPr/>
        </p:nvSpPr>
        <p:spPr bwMode="auto">
          <a:xfrm>
            <a:off x="279400" y="1135788"/>
            <a:ext cx="8604250" cy="1724511"/>
          </a:xfrm>
          <a:prstGeom prst="roundRect">
            <a:avLst>
              <a:gd name="adj" fmla="val 50000"/>
            </a:avLst>
          </a:prstGeom>
          <a:solidFill>
            <a:srgbClr val="6855BB"/>
          </a:solidFill>
          <a:ln w="9525" cap="flat" cmpd="sng" algn="ctr">
            <a:noFill/>
            <a:prstDash val="solid"/>
            <a:round/>
            <a:headEnd type="none" w="med" len="med"/>
            <a:tailEnd type="none" w="med" len="med"/>
          </a:ln>
          <a:effectLst/>
        </p:spPr>
        <p:txBody>
          <a:bodyPr vert="horz" wrap="none" lIns="84406" tIns="42203" rIns="84406" bIns="42203" numCol="1" rtlCol="0" anchor="ctr" anchorCtr="0" compatLnSpc="1">
            <a:prstTxWarp prst="textNoShape">
              <a:avLst/>
            </a:prstTxWarp>
          </a:bodyPr>
          <a:lstStyle/>
          <a:p>
            <a:pPr marL="0" marR="0" lvl="0" indent="0" algn="ctr" defTabSz="844083" rtl="0" eaLnBrk="0" fontAlgn="base" latinLnBrk="0" hangingPunct="0">
              <a:lnSpc>
                <a:spcPct val="110000"/>
              </a:lnSpc>
              <a:spcBef>
                <a:spcPct val="0"/>
              </a:spcBef>
              <a:spcAft>
                <a:spcPct val="0"/>
              </a:spcAft>
              <a:buClrTx/>
              <a:buSzTx/>
              <a:buFontTx/>
              <a:buNone/>
              <a:tabLst/>
              <a:defRPr/>
            </a:pPr>
            <a:endParaRPr kumimoji="1" lang="en-US" altLang="ja-JP" sz="20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0" marR="0" lvl="0" indent="0" algn="ctr" defTabSz="844083" rtl="0" eaLnBrk="0" fontAlgn="base" latinLnBrk="0" hangingPunct="0">
              <a:lnSpc>
                <a:spcPct val="110000"/>
              </a:lnSpc>
              <a:spcBef>
                <a:spcPct val="0"/>
              </a:spcBef>
              <a:spcAft>
                <a:spcPct val="0"/>
              </a:spcAft>
              <a:buClrTx/>
              <a:buSzTx/>
              <a:buFontTx/>
              <a:buNone/>
              <a:tabLst/>
              <a:defRPr/>
            </a:pPr>
            <a:endParaRPr kumimoji="1" lang="ja-JP" altLang="en-US" sz="20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cs typeface="+mn-cs"/>
            </a:endParaRPr>
          </a:p>
        </p:txBody>
      </p:sp>
      <p:grpSp>
        <p:nvGrpSpPr>
          <p:cNvPr id="4" name="グループ化 3"/>
          <p:cNvGrpSpPr/>
          <p:nvPr/>
        </p:nvGrpSpPr>
        <p:grpSpPr>
          <a:xfrm>
            <a:off x="3517124" y="2538486"/>
            <a:ext cx="2089925" cy="899328"/>
            <a:chOff x="3152043" y="2770315"/>
            <a:chExt cx="2866391" cy="460375"/>
          </a:xfrm>
        </p:grpSpPr>
        <p:sp>
          <p:nvSpPr>
            <p:cNvPr id="76" name="AutoShape 29"/>
            <p:cNvSpPr>
              <a:spLocks noChangeArrowheads="1"/>
            </p:cNvSpPr>
            <p:nvPr/>
          </p:nvSpPr>
          <p:spPr bwMode="auto">
            <a:xfrm>
              <a:off x="3152043" y="2770315"/>
              <a:ext cx="2866391" cy="460375"/>
            </a:xfrm>
            <a:prstGeom prst="upDownArrow">
              <a:avLst>
                <a:gd name="adj1" fmla="val 45030"/>
                <a:gd name="adj2" fmla="val 33896"/>
              </a:avLst>
            </a:prstGeom>
            <a:solidFill>
              <a:srgbClr val="5F5F5F"/>
            </a:solidFill>
            <a:ln w="44450">
              <a:solidFill>
                <a:schemeClr val="bg1"/>
              </a:solidFill>
              <a:miter lim="800000"/>
              <a:headEnd/>
              <a:tailEnd/>
            </a:ln>
          </p:spPr>
          <p:txBody>
            <a:bodyPr wrap="none" anchor="ctr"/>
            <a:lstStyle/>
            <a:p>
              <a:pPr marL="0" marR="0" lvl="0" indent="0" algn="r" defTabSz="844083" rtl="0" eaLnBrk="0" fontAlgn="base" latinLnBrk="0" hangingPunct="0">
                <a:lnSpc>
                  <a:spcPct val="100000"/>
                </a:lnSpc>
                <a:spcBef>
                  <a:spcPct val="0"/>
                </a:spcBef>
                <a:spcAft>
                  <a:spcPct val="0"/>
                </a:spcAft>
                <a:buClrTx/>
                <a:buSzTx/>
                <a:buFontTx/>
                <a:buNone/>
                <a:tabLst/>
                <a:defRPr/>
              </a:pPr>
              <a:endParaRPr kumimoji="1" lang="ja-JP" altLang="en-US" sz="2000" b="0"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77" name="Text Box 4"/>
            <p:cNvSpPr txBox="1">
              <a:spLocks noChangeArrowheads="1"/>
            </p:cNvSpPr>
            <p:nvPr/>
          </p:nvSpPr>
          <p:spPr bwMode="auto">
            <a:xfrm>
              <a:off x="4048556" y="2917808"/>
              <a:ext cx="1059503" cy="201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4403" tIns="42201" rIns="84403" bIns="42201">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marL="0" marR="0" lvl="0" indent="0" algn="ctr" defTabSz="844083" rtl="0" eaLnBrk="0" fontAlgn="base" latinLnBrk="0" hangingPunct="0">
                <a:lnSpc>
                  <a:spcPct val="100000"/>
                </a:lnSpc>
                <a:spcBef>
                  <a:spcPct val="50000"/>
                </a:spcBef>
                <a:spcAft>
                  <a:spcPct val="0"/>
                </a:spcAft>
                <a:buClrTx/>
                <a:buSzTx/>
                <a:buFontTx/>
                <a:buNone/>
                <a:tabLst/>
                <a:defRPr/>
              </a:pPr>
              <a:r>
                <a:rPr kumimoji="1" lang="ja-JP" altLang="en-US" sz="20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連 携</a:t>
              </a:r>
              <a:endParaRPr kumimoji="1" lang="ja-JP" altLang="en-US" sz="2000" b="1" i="0" u="none" strike="noStrike" kern="1200" cap="none" spc="0" normalizeH="0" baseline="0" noProof="0" dirty="0">
                <a:ln>
                  <a:noFill/>
                </a:ln>
                <a:solidFill>
                  <a:srgbClr val="808080"/>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grpSp>
      <p:sp>
        <p:nvSpPr>
          <p:cNvPr id="3" name="円/楕円 2"/>
          <p:cNvSpPr/>
          <p:nvPr/>
        </p:nvSpPr>
        <p:spPr bwMode="auto">
          <a:xfrm>
            <a:off x="762735" y="1713777"/>
            <a:ext cx="1800000" cy="955802"/>
          </a:xfrm>
          <a:prstGeom prst="ellipse">
            <a:avLst/>
          </a:prstGeom>
          <a:solidFill>
            <a:schemeClr val="bg1"/>
          </a:solidFill>
          <a:ln w="9525" cap="flat" cmpd="sng" algn="ctr">
            <a:noFill/>
            <a:prstDash val="solid"/>
            <a:round/>
            <a:headEnd type="none" w="med" len="med"/>
            <a:tailEnd type="none" w="med" len="med"/>
          </a:ln>
          <a:effectLst/>
        </p:spPr>
        <p:txBody>
          <a:bodyPr vert="horz" wrap="none" lIns="84406" tIns="42203" rIns="84406" bIns="42203" numCol="1" rtlCol="0" anchor="ctr" anchorCtr="0" compatLnSpc="1">
            <a:prstTxWarp prst="textNoShape">
              <a:avLst/>
            </a:prstTxWarp>
          </a:bodyPr>
          <a:lstStyle/>
          <a:p>
            <a:pPr marL="0" marR="0" lvl="0" indent="0" algn="ctr" defTabSz="844083" rtl="0" eaLnBrk="0" fontAlgn="base" latinLnBrk="0" hangingPunct="0">
              <a:lnSpc>
                <a:spcPct val="100000"/>
              </a:lnSpc>
              <a:spcBef>
                <a:spcPct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itchFamily="50" charset="-128"/>
              </a:rPr>
              <a:t>認知症初期集中</a:t>
            </a:r>
            <a:endParaRPr kumimoji="1" lang="en-US" altLang="ja-JP" sz="1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0" marR="0" lvl="0" indent="0" algn="ctr" defTabSz="844083" rtl="0" eaLnBrk="0" fontAlgn="base" latinLnBrk="0" hangingPunct="0">
              <a:lnSpc>
                <a:spcPct val="100000"/>
              </a:lnSpc>
              <a:spcBef>
                <a:spcPct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itchFamily="50" charset="-128"/>
              </a:rPr>
              <a:t>支援チーム</a:t>
            </a:r>
            <a:endParaRPr kumimoji="1" lang="ja-JP" altLang="en-US" sz="16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cs typeface="+mn-cs"/>
            </a:endParaRPr>
          </a:p>
        </p:txBody>
      </p:sp>
      <p:sp>
        <p:nvSpPr>
          <p:cNvPr id="37" name="円/楕円 36"/>
          <p:cNvSpPr/>
          <p:nvPr/>
        </p:nvSpPr>
        <p:spPr bwMode="auto">
          <a:xfrm>
            <a:off x="2707754" y="1713777"/>
            <a:ext cx="1800000" cy="955802"/>
          </a:xfrm>
          <a:prstGeom prst="ellipse">
            <a:avLst/>
          </a:prstGeom>
          <a:solidFill>
            <a:schemeClr val="bg1"/>
          </a:solidFill>
          <a:ln w="9525" cap="flat" cmpd="sng" algn="ctr">
            <a:noFill/>
            <a:prstDash val="solid"/>
            <a:round/>
            <a:headEnd type="none" w="med" len="med"/>
            <a:tailEnd type="none" w="med" len="med"/>
          </a:ln>
          <a:effectLst/>
        </p:spPr>
        <p:txBody>
          <a:bodyPr vert="horz" wrap="none" lIns="84406" tIns="42203" rIns="84406" bIns="42203" numCol="1" rtlCol="0" anchor="ctr" anchorCtr="0" compatLnSpc="1">
            <a:prstTxWarp prst="textNoShape">
              <a:avLst/>
            </a:prstTxWarp>
          </a:bodyPr>
          <a:lstStyle/>
          <a:p>
            <a:pPr marL="0" marR="0" lvl="0" indent="0" algn="ctr" defTabSz="844083" rtl="0" eaLnBrk="0" fontAlgn="base" latinLnBrk="0" hangingPunct="0">
              <a:lnSpc>
                <a:spcPct val="100000"/>
              </a:lnSpc>
              <a:spcBef>
                <a:spcPct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itchFamily="50" charset="-128"/>
              </a:rPr>
              <a:t>地域包括支援</a:t>
            </a:r>
            <a:endParaRPr kumimoji="1" lang="en-US" altLang="ja-JP" sz="1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0" marR="0" lvl="0" indent="0" algn="ctr" defTabSz="844083" rtl="0" eaLnBrk="0" fontAlgn="base" latinLnBrk="0" hangingPunct="0">
              <a:lnSpc>
                <a:spcPct val="100000"/>
              </a:lnSpc>
              <a:spcBef>
                <a:spcPct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itchFamily="50" charset="-128"/>
              </a:rPr>
              <a:t>センター</a:t>
            </a:r>
          </a:p>
        </p:txBody>
      </p:sp>
      <p:sp>
        <p:nvSpPr>
          <p:cNvPr id="38" name="円/楕円 37"/>
          <p:cNvSpPr/>
          <p:nvPr/>
        </p:nvSpPr>
        <p:spPr bwMode="auto">
          <a:xfrm>
            <a:off x="4755178" y="1713777"/>
            <a:ext cx="1800000" cy="955802"/>
          </a:xfrm>
          <a:prstGeom prst="ellipse">
            <a:avLst/>
          </a:prstGeom>
          <a:solidFill>
            <a:schemeClr val="bg1"/>
          </a:solidFill>
          <a:ln w="9525" cap="flat" cmpd="sng" algn="ctr">
            <a:noFill/>
            <a:prstDash val="solid"/>
            <a:round/>
            <a:headEnd type="none" w="med" len="med"/>
            <a:tailEnd type="none" w="med" len="med"/>
          </a:ln>
          <a:effectLst/>
        </p:spPr>
        <p:txBody>
          <a:bodyPr vert="horz" wrap="none" lIns="84406" tIns="42203" rIns="84406" bIns="42203" numCol="1" rtlCol="0" anchor="ctr" anchorCtr="0" compatLnSpc="1">
            <a:prstTxWarp prst="textNoShape">
              <a:avLst/>
            </a:prstTxWarp>
          </a:bodyPr>
          <a:lstStyle/>
          <a:p>
            <a:pPr marL="0" marR="0" lvl="0" indent="0" algn="ctr" defTabSz="844083" rtl="0" eaLnBrk="0" fontAlgn="base" latinLnBrk="0" hangingPunct="0">
              <a:lnSpc>
                <a:spcPct val="100000"/>
              </a:lnSpc>
              <a:spcBef>
                <a:spcPct val="0"/>
              </a:spcBef>
              <a:spcAft>
                <a:spcPts val="0"/>
              </a:spcAft>
              <a:buClrTx/>
              <a:buSzTx/>
              <a:buFontTx/>
              <a:buNone/>
              <a:tabLst/>
              <a:defRPr/>
            </a:pPr>
            <a:r>
              <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かかりつけ医・</a:t>
            </a:r>
            <a:endPar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0" marR="0" lvl="0" indent="0" algn="ctr" defTabSz="844083" rtl="0" eaLnBrk="0" fontAlgn="base" latinLnBrk="0" hangingPunct="0">
              <a:lnSpc>
                <a:spcPct val="100000"/>
              </a:lnSpc>
              <a:spcBef>
                <a:spcPct val="0"/>
              </a:spcBef>
              <a:spcAft>
                <a:spcPts val="0"/>
              </a:spcAft>
              <a:buClrTx/>
              <a:buSzTx/>
              <a:buFontTx/>
              <a:buNone/>
              <a:tabLst/>
              <a:defRPr/>
            </a:pPr>
            <a:r>
              <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歯科医・薬剤師</a:t>
            </a:r>
            <a:endPar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39" name="円/楕円 38"/>
          <p:cNvSpPr/>
          <p:nvPr/>
        </p:nvSpPr>
        <p:spPr bwMode="auto">
          <a:xfrm>
            <a:off x="6762579" y="1713777"/>
            <a:ext cx="1800000" cy="955802"/>
          </a:xfrm>
          <a:prstGeom prst="ellipse">
            <a:avLst/>
          </a:prstGeom>
          <a:solidFill>
            <a:schemeClr val="bg1"/>
          </a:solidFill>
          <a:ln w="9525" cap="flat" cmpd="sng" algn="ctr">
            <a:noFill/>
            <a:prstDash val="solid"/>
            <a:round/>
            <a:headEnd type="none" w="med" len="med"/>
            <a:tailEnd type="none" w="med" len="med"/>
          </a:ln>
          <a:effectLst/>
        </p:spPr>
        <p:txBody>
          <a:bodyPr vert="horz" wrap="none" lIns="84406" tIns="42203" rIns="84406" bIns="42203" numCol="1" rtlCol="0" anchor="ctr" anchorCtr="0" compatLnSpc="1">
            <a:prstTxWarp prst="textNoShape">
              <a:avLst/>
            </a:prstTxWarp>
          </a:bodyPr>
          <a:lstStyle/>
          <a:p>
            <a:pPr marL="0" marR="0" lvl="0" indent="0" algn="ctr" defTabSz="844083" rtl="0" eaLnBrk="0" fontAlgn="base" latinLnBrk="0" hangingPunct="0">
              <a:lnSpc>
                <a:spcPct val="100000"/>
              </a:lnSpc>
              <a:spcBef>
                <a:spcPct val="0"/>
              </a:spcBef>
              <a:spcAft>
                <a:spcPts val="0"/>
              </a:spcAft>
              <a:buClrTx/>
              <a:buSzTx/>
              <a:buFontTx/>
              <a:buNone/>
              <a:tabLst/>
              <a:defRPr/>
            </a:pPr>
            <a:r>
              <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認知症</a:t>
            </a:r>
            <a:endPar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0" marR="0" lvl="0" indent="0" algn="ctr" defTabSz="844083" rtl="0" eaLnBrk="0" fontAlgn="base" latinLnBrk="0" hangingPunct="0">
              <a:lnSpc>
                <a:spcPct val="100000"/>
              </a:lnSpc>
              <a:spcBef>
                <a:spcPct val="0"/>
              </a:spcBef>
              <a:spcAft>
                <a:spcPts val="0"/>
              </a:spcAft>
              <a:buClrTx/>
              <a:buSzTx/>
              <a:buFontTx/>
              <a:buNone/>
              <a:tabLst/>
              <a:defRPr/>
            </a:pPr>
            <a:r>
              <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サポート医</a:t>
            </a:r>
            <a:endPar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grpSp>
        <p:nvGrpSpPr>
          <p:cNvPr id="11" name="グループ化 10">
            <a:extLst>
              <a:ext uri="{FF2B5EF4-FFF2-40B4-BE49-F238E27FC236}">
                <a16:creationId xmlns:a16="http://schemas.microsoft.com/office/drawing/2014/main" xmlns="" id="{C1C11EFB-F42C-473B-BF0B-D95D4E034A73}"/>
              </a:ext>
            </a:extLst>
          </p:cNvPr>
          <p:cNvGrpSpPr/>
          <p:nvPr/>
        </p:nvGrpSpPr>
        <p:grpSpPr>
          <a:xfrm>
            <a:off x="686535" y="3871496"/>
            <a:ext cx="7708166" cy="2375385"/>
            <a:chOff x="1019052" y="3839928"/>
            <a:chExt cx="7063133" cy="2040161"/>
          </a:xfrm>
        </p:grpSpPr>
        <p:sp>
          <p:nvSpPr>
            <p:cNvPr id="13" name="正方形/長方形 12"/>
            <p:cNvSpPr/>
            <p:nvPr/>
          </p:nvSpPr>
          <p:spPr>
            <a:xfrm>
              <a:off x="1595134" y="4083196"/>
              <a:ext cx="1256000" cy="478701"/>
            </a:xfrm>
            <a:prstGeom prst="rect">
              <a:avLst/>
            </a:prstGeom>
            <a:solidFill>
              <a:srgbClr val="75974B"/>
            </a:solidFill>
            <a:ln/>
            <a:effectLst/>
            <a:scene3d>
              <a:camera prst="orthographicFront">
                <a:rot lat="0" lon="0" rev="0"/>
              </a:camera>
              <a:lightRig rig="threePt" dir="t">
                <a:rot lat="0" lon="0" rev="1200000"/>
              </a:lightRig>
            </a:scene3d>
            <a:sp3d/>
          </p:spPr>
          <p:style>
            <a:lnRef idx="0">
              <a:schemeClr val="dk1"/>
            </a:lnRef>
            <a:fillRef idx="3">
              <a:schemeClr val="dk1"/>
            </a:fillRef>
            <a:effectRef idx="3">
              <a:schemeClr val="dk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844083" rtl="0" eaLnBrk="0" fontAlgn="base" latinLnBrk="0" hangingPunct="0">
                <a:lnSpc>
                  <a:spcPct val="100000"/>
                </a:lnSpc>
                <a:spcBef>
                  <a:spcPct val="0"/>
                </a:spcBef>
                <a:spcAft>
                  <a:spcPct val="0"/>
                </a:spcAft>
                <a:buClrTx/>
                <a:buSzTx/>
                <a:buFontTx/>
                <a:buNone/>
                <a:tabLst/>
                <a:defRPr/>
              </a:pPr>
              <a:r>
                <a:rPr kumimoji="1" lang="ja-JP" altLang="en-US" sz="20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連携型</a:t>
              </a:r>
              <a:endParaRPr kumimoji="1" lang="en-US" altLang="ja-JP" sz="20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12" name="正方形/長方形 11"/>
            <p:cNvSpPr/>
            <p:nvPr/>
          </p:nvSpPr>
          <p:spPr>
            <a:xfrm>
              <a:off x="1595134" y="4696817"/>
              <a:ext cx="1256000" cy="474970"/>
            </a:xfrm>
            <a:prstGeom prst="rect">
              <a:avLst/>
            </a:prstGeom>
            <a:solidFill>
              <a:schemeClr val="accent1">
                <a:lumMod val="50000"/>
              </a:schemeClr>
            </a:solidFill>
            <a:ln/>
            <a:effectLst/>
            <a:scene3d>
              <a:camera prst="orthographicFront">
                <a:rot lat="0" lon="0" rev="0"/>
              </a:camera>
              <a:lightRig rig="threePt" dir="t">
                <a:rot lat="0" lon="0" rev="1200000"/>
              </a:lightRig>
            </a:scene3d>
            <a:sp3d/>
          </p:spPr>
          <p:style>
            <a:lnRef idx="0">
              <a:schemeClr val="dk1"/>
            </a:lnRef>
            <a:fillRef idx="3">
              <a:schemeClr val="dk1"/>
            </a:fillRef>
            <a:effectRef idx="3">
              <a:schemeClr val="dk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844083" rtl="0" eaLnBrk="0" fontAlgn="base" latinLnBrk="0" hangingPunct="0">
                <a:lnSpc>
                  <a:spcPct val="100000"/>
                </a:lnSpc>
                <a:spcBef>
                  <a:spcPct val="0"/>
                </a:spcBef>
                <a:spcAft>
                  <a:spcPct val="0"/>
                </a:spcAft>
                <a:buClrTx/>
                <a:buSzTx/>
                <a:buFontTx/>
                <a:buNone/>
                <a:tabLst/>
                <a:defRPr/>
              </a:pPr>
              <a:r>
                <a:rPr kumimoji="1" lang="ja-JP" altLang="en-US" sz="20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地域型                      </a:t>
              </a:r>
              <a:endParaRPr kumimoji="1" lang="en-US" altLang="ja-JP" sz="20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10" name="正方形/長方形 9"/>
            <p:cNvSpPr/>
            <p:nvPr/>
          </p:nvSpPr>
          <p:spPr>
            <a:xfrm>
              <a:off x="1595134" y="5304515"/>
              <a:ext cx="1260340" cy="477366"/>
            </a:xfrm>
            <a:prstGeom prst="rect">
              <a:avLst/>
            </a:prstGeom>
            <a:solidFill>
              <a:srgbClr val="AD4B49"/>
            </a:solidFill>
            <a:ln/>
            <a:effectLst/>
            <a:scene3d>
              <a:camera prst="orthographicFront">
                <a:rot lat="0" lon="0" rev="0"/>
              </a:camera>
              <a:lightRig rig="threePt" dir="t">
                <a:rot lat="0" lon="0" rev="1200000"/>
              </a:lightRig>
            </a:scene3d>
            <a:sp3d/>
          </p:spPr>
          <p:style>
            <a:lnRef idx="0">
              <a:schemeClr val="dk1"/>
            </a:lnRef>
            <a:fillRef idx="3">
              <a:schemeClr val="dk1"/>
            </a:fillRef>
            <a:effectRef idx="3">
              <a:schemeClr val="dk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844083" rtl="0" eaLnBrk="0" fontAlgn="base" latinLnBrk="0" hangingPunct="0">
                <a:lnSpc>
                  <a:spcPct val="100000"/>
                </a:lnSpc>
                <a:spcBef>
                  <a:spcPct val="0"/>
                </a:spcBef>
                <a:spcAft>
                  <a:spcPct val="0"/>
                </a:spcAft>
                <a:buClrTx/>
                <a:buSzTx/>
                <a:buFontTx/>
                <a:buNone/>
                <a:tabLst/>
                <a:defRPr/>
              </a:pPr>
              <a:r>
                <a:rPr kumimoji="1" lang="ja-JP" altLang="en-US" sz="20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基幹型</a:t>
              </a:r>
              <a:endParaRPr kumimoji="1" lang="en-US" altLang="ja-JP" sz="20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7" name="下カーブ矢印 6"/>
            <p:cNvSpPr/>
            <p:nvPr/>
          </p:nvSpPr>
          <p:spPr bwMode="auto">
            <a:xfrm>
              <a:off x="1019052" y="4415774"/>
              <a:ext cx="531063" cy="386526"/>
            </a:xfrm>
            <a:prstGeom prst="curvedDownArrow">
              <a:avLst/>
            </a:prstGeom>
            <a:solidFill>
              <a:schemeClr val="accent1">
                <a:lumMod val="50000"/>
              </a:schemeClr>
            </a:solidFill>
            <a:ln w="9525" cap="flat" cmpd="sng" algn="ctr">
              <a:noFill/>
              <a:prstDash val="solid"/>
              <a:round/>
              <a:headEnd type="none" w="med" len="med"/>
              <a:tailEnd type="none" w="med" len="med"/>
            </a:ln>
            <a:effectLst/>
            <a:scene3d>
              <a:camera prst="orthographicFront">
                <a:rot lat="0" lon="0" rev="5400000"/>
              </a:camera>
              <a:lightRig rig="threePt" dir="t"/>
            </a:scene3d>
          </p:spPr>
          <p:txBody>
            <a:bodyPr vert="horz" wrap="none" lIns="84406" tIns="42203" rIns="84406" bIns="42203" numCol="1" rtlCol="0" anchor="ctr" anchorCtr="0" compatLnSpc="1">
              <a:prstTxWarp prst="textNoShape">
                <a:avLst/>
              </a:prstTxWarp>
            </a:bodyPr>
            <a:lstStyle/>
            <a:p>
              <a:pPr marL="0" marR="0" lvl="0" indent="0" algn="r" defTabSz="844083" rtl="0" eaLnBrk="0" fontAlgn="base" latinLnBrk="0" hangingPunct="0">
                <a:lnSpc>
                  <a:spcPct val="100000"/>
                </a:lnSpc>
                <a:spcBef>
                  <a:spcPct val="0"/>
                </a:spcBef>
                <a:spcAft>
                  <a:spcPct val="0"/>
                </a:spcAft>
                <a:buClrTx/>
                <a:buSzTx/>
                <a:buFontTx/>
                <a:buNone/>
                <a:tabLst/>
                <a:defRPr/>
              </a:pPr>
              <a:endParaRPr kumimoji="1" lang="ja-JP" altLang="en-US" sz="3323"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cs typeface="+mn-cs"/>
              </a:endParaRPr>
            </a:p>
          </p:txBody>
        </p:sp>
        <p:sp>
          <p:nvSpPr>
            <p:cNvPr id="22" name="上カーブ矢印 21"/>
            <p:cNvSpPr/>
            <p:nvPr/>
          </p:nvSpPr>
          <p:spPr bwMode="auto">
            <a:xfrm rot="10800000" flipV="1">
              <a:off x="2897963" y="4455109"/>
              <a:ext cx="542214" cy="405456"/>
            </a:xfrm>
            <a:prstGeom prst="curvedUpArrow">
              <a:avLst/>
            </a:prstGeom>
            <a:solidFill>
              <a:schemeClr val="accent1">
                <a:lumMod val="50000"/>
              </a:schemeClr>
            </a:solidFill>
            <a:ln w="9525" cap="flat" cmpd="sng" algn="ctr">
              <a:noFill/>
              <a:prstDash val="solid"/>
              <a:round/>
              <a:headEnd type="none" w="med" len="med"/>
              <a:tailEnd type="none" w="med" len="med"/>
            </a:ln>
            <a:effectLst/>
            <a:scene3d>
              <a:camera prst="orthographicFront">
                <a:rot lat="0" lon="0" rev="5400000"/>
              </a:camera>
              <a:lightRig rig="threePt" dir="t"/>
            </a:scene3d>
          </p:spPr>
          <p:txBody>
            <a:bodyPr vert="horz" wrap="none" lIns="84406" tIns="42203" rIns="84406" bIns="42203" numCol="1" rtlCol="0" anchor="ctr" anchorCtr="0" compatLnSpc="1">
              <a:prstTxWarp prst="textNoShape">
                <a:avLst/>
              </a:prstTxWarp>
            </a:bodyPr>
            <a:lstStyle/>
            <a:p>
              <a:pPr marL="0" marR="0" lvl="0" indent="0" algn="r" defTabSz="844083" rtl="0" eaLnBrk="0" fontAlgn="base" latinLnBrk="0" hangingPunct="0">
                <a:lnSpc>
                  <a:spcPct val="100000"/>
                </a:lnSpc>
                <a:spcBef>
                  <a:spcPct val="0"/>
                </a:spcBef>
                <a:spcAft>
                  <a:spcPct val="0"/>
                </a:spcAft>
                <a:buClrTx/>
                <a:buSzTx/>
                <a:buFontTx/>
                <a:buNone/>
                <a:tabLst/>
                <a:defRPr/>
              </a:pPr>
              <a:endParaRPr kumimoji="1" lang="ja-JP" altLang="en-US" sz="3323"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cs typeface="+mn-cs"/>
              </a:endParaRPr>
            </a:p>
          </p:txBody>
        </p:sp>
        <p:sp>
          <p:nvSpPr>
            <p:cNvPr id="28" name="下カーブ矢印 27"/>
            <p:cNvSpPr/>
            <p:nvPr/>
          </p:nvSpPr>
          <p:spPr bwMode="auto">
            <a:xfrm>
              <a:off x="1025639" y="5081554"/>
              <a:ext cx="531063" cy="386526"/>
            </a:xfrm>
            <a:prstGeom prst="curvedDownArrow">
              <a:avLst/>
            </a:prstGeom>
            <a:solidFill>
              <a:schemeClr val="accent1">
                <a:lumMod val="50000"/>
              </a:schemeClr>
            </a:solidFill>
            <a:ln w="9525" cap="flat" cmpd="sng" algn="ctr">
              <a:noFill/>
              <a:prstDash val="solid"/>
              <a:round/>
              <a:headEnd type="none" w="med" len="med"/>
              <a:tailEnd type="none" w="med" len="med"/>
            </a:ln>
            <a:effectLst/>
            <a:scene3d>
              <a:camera prst="orthographicFront">
                <a:rot lat="0" lon="0" rev="5400000"/>
              </a:camera>
              <a:lightRig rig="threePt" dir="t"/>
            </a:scene3d>
          </p:spPr>
          <p:txBody>
            <a:bodyPr vert="horz" wrap="none" lIns="84406" tIns="42203" rIns="84406" bIns="42203" numCol="1" rtlCol="0" anchor="ctr" anchorCtr="0" compatLnSpc="1">
              <a:prstTxWarp prst="textNoShape">
                <a:avLst/>
              </a:prstTxWarp>
            </a:bodyPr>
            <a:lstStyle/>
            <a:p>
              <a:pPr marL="0" marR="0" lvl="0" indent="0" algn="r" defTabSz="844083" rtl="0" eaLnBrk="0" fontAlgn="base" latinLnBrk="0" hangingPunct="0">
                <a:lnSpc>
                  <a:spcPct val="100000"/>
                </a:lnSpc>
                <a:spcBef>
                  <a:spcPct val="0"/>
                </a:spcBef>
                <a:spcAft>
                  <a:spcPct val="0"/>
                </a:spcAft>
                <a:buClrTx/>
                <a:buSzTx/>
                <a:buFontTx/>
                <a:buNone/>
                <a:tabLst/>
                <a:defRPr/>
              </a:pPr>
              <a:endParaRPr kumimoji="1" lang="ja-JP" altLang="en-US" sz="3323"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cs typeface="+mn-cs"/>
              </a:endParaRPr>
            </a:p>
          </p:txBody>
        </p:sp>
        <p:sp>
          <p:nvSpPr>
            <p:cNvPr id="29" name="上カーブ矢印 28"/>
            <p:cNvSpPr/>
            <p:nvPr/>
          </p:nvSpPr>
          <p:spPr bwMode="auto">
            <a:xfrm rot="10800000" flipV="1">
              <a:off x="2904550" y="5120890"/>
              <a:ext cx="542214" cy="405456"/>
            </a:xfrm>
            <a:prstGeom prst="curvedUpArrow">
              <a:avLst/>
            </a:prstGeom>
            <a:solidFill>
              <a:schemeClr val="accent1">
                <a:lumMod val="50000"/>
              </a:schemeClr>
            </a:solidFill>
            <a:ln w="9525" cap="flat" cmpd="sng" algn="ctr">
              <a:noFill/>
              <a:prstDash val="solid"/>
              <a:round/>
              <a:headEnd type="none" w="med" len="med"/>
              <a:tailEnd type="none" w="med" len="med"/>
            </a:ln>
            <a:effectLst/>
            <a:scene3d>
              <a:camera prst="orthographicFront">
                <a:rot lat="0" lon="0" rev="5400000"/>
              </a:camera>
              <a:lightRig rig="threePt" dir="t"/>
            </a:scene3d>
          </p:spPr>
          <p:txBody>
            <a:bodyPr vert="horz" wrap="none" lIns="84406" tIns="42203" rIns="84406" bIns="42203" numCol="1" rtlCol="0" anchor="ctr" anchorCtr="0" compatLnSpc="1">
              <a:prstTxWarp prst="textNoShape">
                <a:avLst/>
              </a:prstTxWarp>
            </a:bodyPr>
            <a:lstStyle/>
            <a:p>
              <a:pPr marL="0" marR="0" lvl="0" indent="0" algn="r" defTabSz="844083" rtl="0" eaLnBrk="0" fontAlgn="base" latinLnBrk="0" hangingPunct="0">
                <a:lnSpc>
                  <a:spcPct val="100000"/>
                </a:lnSpc>
                <a:spcBef>
                  <a:spcPct val="0"/>
                </a:spcBef>
                <a:spcAft>
                  <a:spcPct val="0"/>
                </a:spcAft>
                <a:buClrTx/>
                <a:buSzTx/>
                <a:buFontTx/>
                <a:buNone/>
                <a:tabLst/>
                <a:defRPr/>
              </a:pPr>
              <a:endParaRPr kumimoji="1" lang="ja-JP" altLang="en-US" sz="3323"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cs typeface="+mn-cs"/>
              </a:endParaRPr>
            </a:p>
          </p:txBody>
        </p:sp>
        <p:grpSp>
          <p:nvGrpSpPr>
            <p:cNvPr id="5" name="グループ化 4">
              <a:extLst>
                <a:ext uri="{FF2B5EF4-FFF2-40B4-BE49-F238E27FC236}">
                  <a16:creationId xmlns:a16="http://schemas.microsoft.com/office/drawing/2014/main" xmlns="" id="{4A3A92AE-BDDB-47B4-B396-E137133035C2}"/>
                </a:ext>
              </a:extLst>
            </p:cNvPr>
            <p:cNvGrpSpPr/>
            <p:nvPr/>
          </p:nvGrpSpPr>
          <p:grpSpPr>
            <a:xfrm>
              <a:off x="3514231" y="3839928"/>
              <a:ext cx="2187332" cy="2040161"/>
              <a:chOff x="7185361" y="2732750"/>
              <a:chExt cx="1893639" cy="1726373"/>
            </a:xfrm>
          </p:grpSpPr>
          <p:sp>
            <p:nvSpPr>
              <p:cNvPr id="16" name="テキスト ボックス 15"/>
              <p:cNvSpPr txBox="1"/>
              <p:nvPr/>
            </p:nvSpPr>
            <p:spPr>
              <a:xfrm>
                <a:off x="7308468" y="3008074"/>
                <a:ext cx="1770532" cy="1364477"/>
              </a:xfrm>
              <a:prstGeom prst="rect">
                <a:avLst/>
              </a:prstGeom>
              <a:noFill/>
            </p:spPr>
            <p:txBody>
              <a:bodyPr wrap="square" rtlCol="0">
                <a:spAutoFit/>
              </a:bodyPr>
              <a:lstStyle/>
              <a:p>
                <a:pPr marL="167058" marR="0" lvl="0" indent="-167058" algn="l" defTabSz="844083" rtl="0" eaLnBrk="0" fontAlgn="base" latinLnBrk="0" hangingPunct="0">
                  <a:lnSpc>
                    <a:spcPct val="100000"/>
                  </a:lnSpc>
                  <a:spcBef>
                    <a:spcPts val="554"/>
                  </a:spcBef>
                  <a:spcAft>
                    <a:spcPct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itchFamily="50" charset="-128"/>
                  </a:rPr>
                  <a:t>・速やかな鑑別診断</a:t>
                </a:r>
                <a:endParaRPr kumimoji="1" lang="en-US" altLang="ja-JP" sz="1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167058" marR="0" lvl="0" indent="-167058" algn="l" defTabSz="844083" rtl="0" eaLnBrk="0" fontAlgn="base" latinLnBrk="0" hangingPunct="0">
                  <a:lnSpc>
                    <a:spcPct val="100000"/>
                  </a:lnSpc>
                  <a:spcBef>
                    <a:spcPts val="554"/>
                  </a:spcBef>
                  <a:spcAft>
                    <a:spcPct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itchFamily="50" charset="-128"/>
                  </a:rPr>
                  <a:t>・診断後のフォロー</a:t>
                </a:r>
                <a:endParaRPr kumimoji="1" lang="en-US" altLang="ja-JP" sz="1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167058" marR="0" lvl="0" indent="-167058" algn="l" defTabSz="844083" rtl="0" eaLnBrk="0" fontAlgn="base" latinLnBrk="0" hangingPunct="0">
                  <a:lnSpc>
                    <a:spcPct val="100000"/>
                  </a:lnSpc>
                  <a:spcBef>
                    <a:spcPts val="554"/>
                  </a:spcBef>
                  <a:spcAft>
                    <a:spcPct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itchFamily="50" charset="-128"/>
                  </a:rPr>
                  <a:t>・症状増悪期の対応</a:t>
                </a:r>
                <a:endParaRPr kumimoji="1" lang="en-US" altLang="ja-JP" sz="1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90488" marR="0" lvl="0" indent="-90488" algn="l" defTabSz="844083" rtl="0" eaLnBrk="0" fontAlgn="base" latinLnBrk="0" hangingPunct="0">
                  <a:lnSpc>
                    <a:spcPct val="100000"/>
                  </a:lnSpc>
                  <a:spcBef>
                    <a:spcPts val="554"/>
                  </a:spcBef>
                  <a:spcAft>
                    <a:spcPct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itchFamily="50" charset="-128"/>
                  </a:rPr>
                  <a:t>・</a:t>
                </a:r>
                <a:r>
                  <a:rPr kumimoji="1" lang="en-US" altLang="ja-JP" sz="1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itchFamily="50" charset="-128"/>
                  </a:rPr>
                  <a:t>BPSD</a:t>
                </a:r>
                <a:r>
                  <a:rPr kumimoji="1" lang="ja-JP" altLang="en-US" sz="1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itchFamily="50" charset="-128"/>
                  </a:rPr>
                  <a:t>・身体合併症への急性期対応</a:t>
                </a:r>
                <a:endParaRPr kumimoji="1" lang="en-US" altLang="ja-JP" sz="1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167058" marR="0" lvl="0" indent="-167058" algn="l" defTabSz="844083" rtl="0" eaLnBrk="0" fontAlgn="base" latinLnBrk="0" hangingPunct="0">
                  <a:lnSpc>
                    <a:spcPct val="100000"/>
                  </a:lnSpc>
                  <a:spcBef>
                    <a:spcPts val="554"/>
                  </a:spcBef>
                  <a:spcAft>
                    <a:spcPct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itchFamily="50" charset="-128"/>
                  </a:rPr>
                  <a:t>・専門医療相談</a:t>
                </a:r>
              </a:p>
            </p:txBody>
          </p:sp>
          <p:sp>
            <p:nvSpPr>
              <p:cNvPr id="49" name="角丸四角形 48"/>
              <p:cNvSpPr/>
              <p:nvPr/>
            </p:nvSpPr>
            <p:spPr bwMode="auto">
              <a:xfrm>
                <a:off x="7185361" y="2859829"/>
                <a:ext cx="1856286" cy="1599294"/>
              </a:xfrm>
              <a:prstGeom prst="roundRect">
                <a:avLst>
                  <a:gd name="adj" fmla="val 10659"/>
                </a:avLst>
              </a:prstGeom>
              <a:noFill/>
              <a:ln w="28575" cap="flat" cmpd="sng" algn="ctr">
                <a:solidFill>
                  <a:schemeClr val="accent1">
                    <a:lumMod val="50000"/>
                  </a:schemeClr>
                </a:solidFill>
                <a:prstDash val="sysDash"/>
                <a:round/>
                <a:headEnd type="none" w="med" len="med"/>
                <a:tailEnd type="none" w="med" len="med"/>
              </a:ln>
              <a:effectLst/>
            </p:spPr>
            <p:txBody>
              <a:bodyPr rot="0" spcFirstLastPara="0" vertOverflow="overflow" horzOverflow="overflow" vert="horz" wrap="none" lIns="84406" tIns="42203" rIns="84406" bIns="42203" numCol="1" spcCol="0" rtlCol="0" fromWordArt="0" anchor="ctr" anchorCtr="0" forceAA="0" compatLnSpc="1">
                <a:prstTxWarp prst="textNoShape">
                  <a:avLst/>
                </a:prstTxWarp>
                <a:noAutofit/>
              </a:bodyPr>
              <a:lstStyle/>
              <a:p>
                <a:pPr marL="0" marR="0" lvl="0" indent="0" algn="r" defTabSz="844083" rtl="0" eaLnBrk="0" fontAlgn="base" latinLnBrk="0" hangingPunct="0">
                  <a:lnSpc>
                    <a:spcPct val="100000"/>
                  </a:lnSpc>
                  <a:spcBef>
                    <a:spcPct val="0"/>
                  </a:spcBef>
                  <a:spcAft>
                    <a:spcPct val="0"/>
                  </a:spcAft>
                  <a:buClrTx/>
                  <a:buSzTx/>
                  <a:buFontTx/>
                  <a:buNone/>
                  <a:tabLst/>
                  <a:defRPr/>
                </a:pPr>
                <a:endParaRPr kumimoji="1" lang="ja-JP" altLang="en-US" sz="3692"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cs typeface="+mn-cs"/>
                </a:endParaRPr>
              </a:p>
            </p:txBody>
          </p:sp>
          <p:sp>
            <p:nvSpPr>
              <p:cNvPr id="32" name="テキスト ボックス 31"/>
              <p:cNvSpPr txBox="1"/>
              <p:nvPr/>
            </p:nvSpPr>
            <p:spPr>
              <a:xfrm>
                <a:off x="7372037" y="2732750"/>
                <a:ext cx="1460877" cy="246053"/>
              </a:xfrm>
              <a:prstGeom prst="rect">
                <a:avLst/>
              </a:prstGeom>
              <a:solidFill>
                <a:schemeClr val="bg1"/>
              </a:solidFill>
            </p:spPr>
            <p:txBody>
              <a:bodyPr wrap="square" rtlCol="0">
                <a:spAutoFit/>
              </a:bodyPr>
              <a:lstStyle/>
              <a:p>
                <a:pPr marL="0" marR="0" lvl="0" indent="0" algn="ctr" defTabSz="844083" rtl="0" eaLnBrk="0" fontAlgn="base" latinLnBrk="0" hangingPunct="0">
                  <a:lnSpc>
                    <a:spcPct val="1000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itchFamily="50" charset="-128"/>
                  </a:rPr>
                  <a:t>❶専門的医療機能</a:t>
                </a:r>
                <a:endParaRPr kumimoji="1" lang="en-US" altLang="ja-JP" sz="1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grpSp>
        <p:grpSp>
          <p:nvGrpSpPr>
            <p:cNvPr id="6" name="グループ化 5">
              <a:extLst>
                <a:ext uri="{FF2B5EF4-FFF2-40B4-BE49-F238E27FC236}">
                  <a16:creationId xmlns:a16="http://schemas.microsoft.com/office/drawing/2014/main" xmlns="" id="{726B3729-1001-4E34-B310-85921AE43581}"/>
                </a:ext>
              </a:extLst>
            </p:cNvPr>
            <p:cNvGrpSpPr/>
            <p:nvPr/>
          </p:nvGrpSpPr>
          <p:grpSpPr>
            <a:xfrm>
              <a:off x="5763443" y="3862147"/>
              <a:ext cx="2318742" cy="979081"/>
              <a:chOff x="6377760" y="4415444"/>
              <a:chExt cx="1613782" cy="1060674"/>
            </a:xfrm>
          </p:grpSpPr>
          <p:sp>
            <p:nvSpPr>
              <p:cNvPr id="50" name="テキスト ボックス 49"/>
              <p:cNvSpPr txBox="1"/>
              <p:nvPr/>
            </p:nvSpPr>
            <p:spPr>
              <a:xfrm>
                <a:off x="6457686" y="4732094"/>
                <a:ext cx="1533856" cy="615696"/>
              </a:xfrm>
              <a:prstGeom prst="rect">
                <a:avLst/>
              </a:prstGeom>
              <a:noFill/>
            </p:spPr>
            <p:txBody>
              <a:bodyPr wrap="square" rtlCol="0">
                <a:spAutoFit/>
              </a:bodyPr>
              <a:lstStyle/>
              <a:p>
                <a:pPr marL="0" marR="0" lvl="0" indent="0" algn="l" defTabSz="844083" rtl="0" eaLnBrk="0" fontAlgn="base" latinLnBrk="0" hangingPunct="0">
                  <a:lnSpc>
                    <a:spcPct val="1000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itchFamily="50" charset="-128"/>
                  </a:rPr>
                  <a:t>・連携協議会の設置</a:t>
                </a:r>
                <a:endParaRPr kumimoji="1" lang="en-US" altLang="ja-JP" sz="1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0" marR="0" lvl="0" indent="0" algn="l" defTabSz="844083" rtl="0" eaLnBrk="0" fontAlgn="base" latinLnBrk="0" hangingPunct="0">
                  <a:lnSpc>
                    <a:spcPct val="100000"/>
                  </a:lnSpc>
                  <a:spcBef>
                    <a:spcPts val="554"/>
                  </a:spcBef>
                  <a:spcAft>
                    <a:spcPct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itchFamily="50" charset="-128"/>
                  </a:rPr>
                  <a:t>・研修会の開催</a:t>
                </a:r>
                <a:endParaRPr kumimoji="1" lang="en-US" altLang="ja-JP" sz="1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65" name="角丸四角形 64"/>
              <p:cNvSpPr/>
              <p:nvPr/>
            </p:nvSpPr>
            <p:spPr bwMode="auto">
              <a:xfrm>
                <a:off x="6377760" y="4554273"/>
                <a:ext cx="1492295" cy="921845"/>
              </a:xfrm>
              <a:prstGeom prst="roundRect">
                <a:avLst>
                  <a:gd name="adj" fmla="val 19231"/>
                </a:avLst>
              </a:prstGeom>
              <a:noFill/>
              <a:ln w="28575" cap="flat" cmpd="sng" algn="ctr">
                <a:solidFill>
                  <a:schemeClr val="accent1">
                    <a:lumMod val="50000"/>
                  </a:schemeClr>
                </a:solidFill>
                <a:prstDash val="sysDash"/>
                <a:round/>
                <a:headEnd type="none" w="med" len="med"/>
                <a:tailEnd type="none" w="med" len="med"/>
              </a:ln>
              <a:effectLst/>
            </p:spPr>
            <p:txBody>
              <a:bodyPr rot="0" spcFirstLastPara="0" vertOverflow="overflow" horzOverflow="overflow" vert="horz" wrap="none" lIns="84406" tIns="42203" rIns="84406" bIns="42203" numCol="1" spcCol="0" rtlCol="0" fromWordArt="0" anchor="ctr" anchorCtr="0" forceAA="0" compatLnSpc="1">
                <a:prstTxWarp prst="textNoShape">
                  <a:avLst/>
                </a:prstTxWarp>
                <a:noAutofit/>
              </a:bodyPr>
              <a:lstStyle/>
              <a:p>
                <a:pPr marL="0" marR="0" lvl="0" indent="0" algn="r" defTabSz="844083" rtl="0" eaLnBrk="0" fontAlgn="base" latinLnBrk="0" hangingPunct="0">
                  <a:lnSpc>
                    <a:spcPct val="100000"/>
                  </a:lnSpc>
                  <a:spcBef>
                    <a:spcPct val="0"/>
                  </a:spcBef>
                  <a:spcAft>
                    <a:spcPct val="0"/>
                  </a:spcAft>
                  <a:buClrTx/>
                  <a:buSzTx/>
                  <a:buFontTx/>
                  <a:buNone/>
                  <a:tabLst/>
                  <a:defRPr/>
                </a:pPr>
                <a:endParaRPr kumimoji="1" lang="ja-JP" altLang="en-US" sz="3692"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cs typeface="+mn-cs"/>
                </a:endParaRPr>
              </a:p>
            </p:txBody>
          </p:sp>
          <p:sp>
            <p:nvSpPr>
              <p:cNvPr id="59" name="テキスト ボックス 58"/>
              <p:cNvSpPr txBox="1"/>
              <p:nvPr/>
            </p:nvSpPr>
            <p:spPr>
              <a:xfrm>
                <a:off x="6490373" y="4415444"/>
                <a:ext cx="1298683" cy="315007"/>
              </a:xfrm>
              <a:prstGeom prst="rect">
                <a:avLst/>
              </a:prstGeom>
              <a:solidFill>
                <a:schemeClr val="bg1"/>
              </a:solidFill>
            </p:spPr>
            <p:txBody>
              <a:bodyPr wrap="square" rtlCol="0">
                <a:spAutoFit/>
              </a:bodyPr>
              <a:lstStyle/>
              <a:p>
                <a:pPr marL="0" marR="0" lvl="0" indent="0" algn="ctr" defTabSz="844083" rtl="0" eaLnBrk="0" fontAlgn="base" latinLnBrk="0" hangingPunct="0">
                  <a:lnSpc>
                    <a:spcPct val="1000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itchFamily="50" charset="-128"/>
                  </a:rPr>
                  <a:t>❷地域連携拠点機能</a:t>
                </a:r>
                <a:endParaRPr kumimoji="1" lang="en-US" altLang="ja-JP" sz="1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grpSp>
        <p:grpSp>
          <p:nvGrpSpPr>
            <p:cNvPr id="31" name="グループ化 30">
              <a:extLst>
                <a:ext uri="{FF2B5EF4-FFF2-40B4-BE49-F238E27FC236}">
                  <a16:creationId xmlns:a16="http://schemas.microsoft.com/office/drawing/2014/main" xmlns="" id="{0F98B855-CCD8-406A-B3F7-177D67A585D4}"/>
                </a:ext>
              </a:extLst>
            </p:cNvPr>
            <p:cNvGrpSpPr/>
            <p:nvPr/>
          </p:nvGrpSpPr>
          <p:grpSpPr>
            <a:xfrm>
              <a:off x="5771985" y="5052590"/>
              <a:ext cx="2144185" cy="827498"/>
              <a:chOff x="6287521" y="4379122"/>
              <a:chExt cx="1815529" cy="891467"/>
            </a:xfrm>
          </p:grpSpPr>
          <p:sp>
            <p:nvSpPr>
              <p:cNvPr id="33" name="テキスト ボックス 32">
                <a:extLst>
                  <a:ext uri="{FF2B5EF4-FFF2-40B4-BE49-F238E27FC236}">
                    <a16:creationId xmlns:a16="http://schemas.microsoft.com/office/drawing/2014/main" xmlns="" id="{9A7D96A5-EC1A-42D8-808D-BFCBA45BB39C}"/>
                  </a:ext>
                </a:extLst>
              </p:cNvPr>
              <p:cNvSpPr txBox="1"/>
              <p:nvPr/>
            </p:nvSpPr>
            <p:spPr>
              <a:xfrm>
                <a:off x="6405727" y="4774251"/>
                <a:ext cx="1690091" cy="313254"/>
              </a:xfrm>
              <a:prstGeom prst="rect">
                <a:avLst/>
              </a:prstGeom>
              <a:noFill/>
            </p:spPr>
            <p:txBody>
              <a:bodyPr wrap="square" rtlCol="0">
                <a:spAutoFit/>
              </a:bodyPr>
              <a:lstStyle/>
              <a:p>
                <a:pPr marL="0" marR="0" lvl="0" indent="0" algn="l" defTabSz="844083" rtl="0" eaLnBrk="0" fontAlgn="base" latinLnBrk="0" hangingPunct="0">
                  <a:lnSpc>
                    <a:spcPct val="1000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itchFamily="50" charset="-128"/>
                  </a:rPr>
                  <a:t>・診断後の相談支援</a:t>
                </a:r>
                <a:endParaRPr kumimoji="1" lang="en-US" altLang="ja-JP" sz="1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34" name="角丸四角形 64">
                <a:extLst>
                  <a:ext uri="{FF2B5EF4-FFF2-40B4-BE49-F238E27FC236}">
                    <a16:creationId xmlns:a16="http://schemas.microsoft.com/office/drawing/2014/main" xmlns="" id="{E83361B2-D1F8-42AA-BEBF-35F808FAA6AA}"/>
                  </a:ext>
                </a:extLst>
              </p:cNvPr>
              <p:cNvSpPr/>
              <p:nvPr/>
            </p:nvSpPr>
            <p:spPr bwMode="auto">
              <a:xfrm>
                <a:off x="6287521" y="4515848"/>
                <a:ext cx="1815529" cy="754741"/>
              </a:xfrm>
              <a:prstGeom prst="roundRect">
                <a:avLst>
                  <a:gd name="adj" fmla="val 23703"/>
                </a:avLst>
              </a:prstGeom>
              <a:noFill/>
              <a:ln w="28575" cap="flat" cmpd="sng" algn="ctr">
                <a:solidFill>
                  <a:schemeClr val="accent1">
                    <a:lumMod val="50000"/>
                  </a:schemeClr>
                </a:solidFill>
                <a:prstDash val="sysDash"/>
                <a:round/>
                <a:headEnd type="none" w="med" len="med"/>
                <a:tailEnd type="none" w="med" len="med"/>
              </a:ln>
              <a:effectLst/>
            </p:spPr>
            <p:txBody>
              <a:bodyPr rot="0" spcFirstLastPara="0" vertOverflow="overflow" horzOverflow="overflow" vert="horz" wrap="none" lIns="84406" tIns="42203" rIns="84406" bIns="42203" numCol="1" spcCol="0" rtlCol="0" fromWordArt="0" anchor="ctr" anchorCtr="0" forceAA="0" compatLnSpc="1">
                <a:prstTxWarp prst="textNoShape">
                  <a:avLst/>
                </a:prstTxWarp>
                <a:noAutofit/>
              </a:bodyPr>
              <a:lstStyle/>
              <a:p>
                <a:pPr marL="0" marR="0" lvl="0" indent="0" algn="r" defTabSz="844083" rtl="0" eaLnBrk="0" fontAlgn="base" latinLnBrk="0" hangingPunct="0">
                  <a:lnSpc>
                    <a:spcPct val="100000"/>
                  </a:lnSpc>
                  <a:spcBef>
                    <a:spcPct val="0"/>
                  </a:spcBef>
                  <a:spcAft>
                    <a:spcPct val="0"/>
                  </a:spcAft>
                  <a:buClrTx/>
                  <a:buSzTx/>
                  <a:buFontTx/>
                  <a:buNone/>
                  <a:tabLst/>
                  <a:defRPr/>
                </a:pPr>
                <a:endParaRPr kumimoji="1" lang="ja-JP" altLang="en-US" sz="3692"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cs typeface="+mn-cs"/>
                </a:endParaRPr>
              </a:p>
            </p:txBody>
          </p:sp>
          <p:sp>
            <p:nvSpPr>
              <p:cNvPr id="35" name="テキスト ボックス 34">
                <a:extLst>
                  <a:ext uri="{FF2B5EF4-FFF2-40B4-BE49-F238E27FC236}">
                    <a16:creationId xmlns:a16="http://schemas.microsoft.com/office/drawing/2014/main" xmlns="" id="{52A2EF56-A191-4559-88F1-89726C091956}"/>
                  </a:ext>
                </a:extLst>
              </p:cNvPr>
              <p:cNvSpPr txBox="1"/>
              <p:nvPr/>
            </p:nvSpPr>
            <p:spPr>
              <a:xfrm>
                <a:off x="6392308" y="4379122"/>
                <a:ext cx="1565559" cy="313254"/>
              </a:xfrm>
              <a:prstGeom prst="rect">
                <a:avLst/>
              </a:prstGeom>
              <a:solidFill>
                <a:schemeClr val="bg1"/>
              </a:solidFill>
            </p:spPr>
            <p:txBody>
              <a:bodyPr wrap="square" rtlCol="0">
                <a:spAutoFit/>
              </a:bodyPr>
              <a:lstStyle/>
              <a:p>
                <a:pPr marL="0" marR="0" lvl="0" indent="0" algn="ctr" defTabSz="844083" rtl="0" eaLnBrk="0" fontAlgn="base" latinLnBrk="0" hangingPunct="0">
                  <a:lnSpc>
                    <a:spcPct val="1000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itchFamily="50" charset="-128"/>
                  </a:rPr>
                  <a:t>❸日常生活支援機能</a:t>
                </a:r>
                <a:endParaRPr kumimoji="1" lang="en-US" altLang="ja-JP" sz="1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grpSp>
      </p:grpSp>
      <p:sp>
        <p:nvSpPr>
          <p:cNvPr id="45" name="テキスト ボックス 44">
            <a:extLst>
              <a:ext uri="{FF2B5EF4-FFF2-40B4-BE49-F238E27FC236}">
                <a16:creationId xmlns:a16="http://schemas.microsoft.com/office/drawing/2014/main" xmlns="" id="{47376A05-5F10-4308-AFC0-14B43C7A5F6A}"/>
              </a:ext>
            </a:extLst>
          </p:cNvPr>
          <p:cNvSpPr txBox="1"/>
          <p:nvPr/>
        </p:nvSpPr>
        <p:spPr>
          <a:xfrm>
            <a:off x="953626" y="1256406"/>
            <a:ext cx="7311582" cy="383182"/>
          </a:xfrm>
          <a:prstGeom prst="rect">
            <a:avLst/>
          </a:prstGeom>
          <a:noFill/>
          <a:ln w="25400">
            <a:noFill/>
          </a:ln>
        </p:spPr>
        <p:txBody>
          <a:bodyPr wrap="square">
            <a:spAutoFit/>
          </a:bodyPr>
          <a:lstStyle/>
          <a:p>
            <a:pPr marL="0" marR="0" lvl="0" indent="0" algn="ctr" defTabSz="844083" rtl="0" eaLnBrk="0" fontAlgn="base" latinLnBrk="0" hangingPunct="0">
              <a:lnSpc>
                <a:spcPct val="110000"/>
              </a:lnSpc>
              <a:spcBef>
                <a:spcPct val="0"/>
              </a:spcBef>
              <a:spcAft>
                <a:spcPct val="0"/>
              </a:spcAft>
              <a:buClrTx/>
              <a:buSzTx/>
              <a:buFontTx/>
              <a:buNone/>
              <a:tabLst/>
              <a:defRPr/>
            </a:pPr>
            <a:r>
              <a:rPr kumimoji="1" lang="ja-JP" altLang="en-US" sz="20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地域における認知症医療体制・日常生活支援に関する相談支援</a:t>
            </a:r>
            <a:endParaRPr kumimoji="1" lang="en-US" altLang="ja-JP" sz="20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41" name="テキスト ボックス 40">
            <a:extLst>
              <a:ext uri="{FF2B5EF4-FFF2-40B4-BE49-F238E27FC236}">
                <a16:creationId xmlns:a16="http://schemas.microsoft.com/office/drawing/2014/main" xmlns="" id="{123B417F-F9E8-4A87-8D17-7D77CC149509}"/>
              </a:ext>
            </a:extLst>
          </p:cNvPr>
          <p:cNvSpPr txBox="1"/>
          <p:nvPr/>
        </p:nvSpPr>
        <p:spPr>
          <a:xfrm>
            <a:off x="1069511" y="3412918"/>
            <a:ext cx="7371334" cy="430887"/>
          </a:xfrm>
          <a:prstGeom prst="rect">
            <a:avLst/>
          </a:prstGeom>
          <a:noFill/>
          <a:ln w="25400">
            <a:noFill/>
          </a:ln>
        </p:spPr>
        <p:txBody>
          <a:bodyPr wrap="square">
            <a:spAutoFit/>
          </a:bodyPr>
          <a:lstStyle/>
          <a:p>
            <a:pPr marL="0" marR="0" lvl="0" indent="0" algn="ctr" defTabSz="844083" rtl="0" eaLnBrk="0" fontAlgn="base" latinLnBrk="0" hangingPunct="0">
              <a:lnSpc>
                <a:spcPct val="100000"/>
              </a:lnSpc>
              <a:spcBef>
                <a:spcPct val="0"/>
              </a:spcBef>
              <a:spcAft>
                <a:spcPts val="554"/>
              </a:spcAft>
              <a:buClrTx/>
              <a:buSzTx/>
              <a:buFontTx/>
              <a:buNone/>
              <a:tabLst/>
              <a:defRPr/>
            </a:pPr>
            <a:r>
              <a:rPr kumimoji="1" lang="ja-JP" altLang="en-US" sz="2200" b="1" i="0" u="none" strike="noStrike" kern="1200" cap="none" spc="0" normalizeH="0" baseline="0" noProof="0" dirty="0">
                <a:ln>
                  <a:noFill/>
                </a:ln>
                <a:solidFill>
                  <a:srgbClr val="6855BB"/>
                </a:solidFill>
                <a:effectLst/>
                <a:uLnTx/>
                <a:uFillTx/>
                <a:latin typeface="BIZ UDPゴシック" panose="020B0400000000000000" pitchFamily="50" charset="-128"/>
                <a:ea typeface="BIZ UDPゴシック" panose="020B0400000000000000" pitchFamily="50" charset="-128"/>
                <a:cs typeface="Meiryo UI" pitchFamily="50" charset="-128"/>
              </a:rPr>
              <a:t>認知症疾患医療センター（早期診断等を担う医療機関）</a:t>
            </a:r>
            <a:endParaRPr kumimoji="1" lang="en-US" altLang="ja-JP" sz="2200" b="1" i="0" u="none" strike="noStrike" kern="1200" cap="none" spc="0" normalizeH="0" baseline="0" noProof="0" dirty="0">
              <a:ln>
                <a:noFill/>
              </a:ln>
              <a:solidFill>
                <a:srgbClr val="6855BB"/>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44" name="テキスト ボックス 43">
            <a:extLst>
              <a:ext uri="{FF2B5EF4-FFF2-40B4-BE49-F238E27FC236}">
                <a16:creationId xmlns:a16="http://schemas.microsoft.com/office/drawing/2014/main" xmlns="" id="{0907EFE7-A0E4-4170-B46C-AB7C97D6AF89}"/>
              </a:ext>
            </a:extLst>
          </p:cNvPr>
          <p:cNvSpPr txBox="1"/>
          <p:nvPr/>
        </p:nvSpPr>
        <p:spPr>
          <a:xfrm>
            <a:off x="2948928" y="6312918"/>
            <a:ext cx="3463585" cy="400110"/>
          </a:xfrm>
          <a:prstGeom prst="rect">
            <a:avLst/>
          </a:prstGeom>
          <a:solidFill>
            <a:schemeClr val="bg1"/>
          </a:solidFill>
          <a:ln w="25400">
            <a:noFill/>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20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地域の医療提供体制の中核</a:t>
            </a:r>
          </a:p>
        </p:txBody>
      </p:sp>
      <p:sp>
        <p:nvSpPr>
          <p:cNvPr id="9" name="正方形/長方形 8">
            <a:extLst>
              <a:ext uri="{FF2B5EF4-FFF2-40B4-BE49-F238E27FC236}">
                <a16:creationId xmlns:a16="http://schemas.microsoft.com/office/drawing/2014/main" xmlns="" id="{C5905A26-48D6-BA9A-4B3E-0AA76A4ADC2D}"/>
              </a:ext>
            </a:extLst>
          </p:cNvPr>
          <p:cNvSpPr/>
          <p:nvPr/>
        </p:nvSpPr>
        <p:spPr>
          <a:xfrm>
            <a:off x="0" y="2876"/>
            <a:ext cx="9144000" cy="688756"/>
          </a:xfrm>
          <a:prstGeom prst="rect">
            <a:avLst/>
          </a:prstGeom>
          <a:solidFill>
            <a:srgbClr val="6B5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3000" b="1" i="0" u="none" strike="noStrike" kern="120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認知症疾患医療センター</a:t>
            </a:r>
            <a:endParaRPr kumimoji="1" lang="ja-JP" altLang="en-US" sz="30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8" name="テキスト ボックス 7">
            <a:extLst>
              <a:ext uri="{FF2B5EF4-FFF2-40B4-BE49-F238E27FC236}">
                <a16:creationId xmlns:a16="http://schemas.microsoft.com/office/drawing/2014/main" xmlns="" id="{A32575FA-8C0E-FB66-1B7F-F9F23C84A918}"/>
              </a:ext>
            </a:extLst>
          </p:cNvPr>
          <p:cNvSpPr txBox="1"/>
          <p:nvPr/>
        </p:nvSpPr>
        <p:spPr>
          <a:xfrm>
            <a:off x="-1" y="694714"/>
            <a:ext cx="1266097" cy="307777"/>
          </a:xfrm>
          <a:prstGeom prst="rect">
            <a:avLst/>
          </a:prstGeom>
          <a:noFill/>
        </p:spPr>
        <p:txBody>
          <a:bodyPr wrap="square" rtlCol="0" anchor="ctr" anchorCtr="0">
            <a:noAutofit/>
          </a:bodyPr>
          <a:lstStyle/>
          <a:p>
            <a:r>
              <a:rPr kumimoji="1" lang="en-US" altLang="ja-JP" sz="1400" dirty="0">
                <a:latin typeface="Yu Gothic UI Semibold" panose="020B0700000000000000" pitchFamily="50" charset="-128"/>
                <a:ea typeface="Yu Gothic UI Semibold" panose="020B0700000000000000" pitchFamily="50" charset="-128"/>
              </a:rPr>
              <a:t>【</a:t>
            </a:r>
            <a:r>
              <a:rPr kumimoji="1" lang="ja-JP" altLang="en-US" sz="1400" dirty="0">
                <a:latin typeface="Yu Gothic UI Semibold" panose="020B0700000000000000" pitchFamily="50" charset="-128"/>
                <a:ea typeface="Yu Gothic UI Semibold" panose="020B0700000000000000" pitchFamily="50" charset="-128"/>
              </a:rPr>
              <a:t>知識 </a:t>
            </a:r>
            <a:r>
              <a:rPr lang="en-US" altLang="ja-JP" sz="1400" b="1" dirty="0">
                <a:latin typeface="Century Gothic" panose="020B0502020202020204" pitchFamily="34" charset="0"/>
                <a:ea typeface="Yu Gothic UI Semibold" panose="020B0700000000000000" pitchFamily="50" charset="-128"/>
              </a:rPr>
              <a:t>-106</a:t>
            </a:r>
            <a:r>
              <a:rPr lang="en-US" altLang="ja-JP" sz="1400" dirty="0">
                <a:latin typeface="Yu Gothic UI Semibold" panose="020B0700000000000000" pitchFamily="50" charset="-128"/>
                <a:ea typeface="Yu Gothic UI Semibold" panose="020B0700000000000000" pitchFamily="50" charset="-128"/>
              </a:rPr>
              <a:t>】</a:t>
            </a:r>
            <a:endParaRPr kumimoji="1" lang="ja-JP" altLang="en-US" sz="1400" dirty="0">
              <a:latin typeface="Yu Gothic UI Semibold" panose="020B0700000000000000" pitchFamily="50" charset="-128"/>
              <a:ea typeface="Yu Gothic UI Semibold" panose="020B0700000000000000" pitchFamily="50" charset="-128"/>
            </a:endParaRPr>
          </a:p>
        </p:txBody>
      </p:sp>
    </p:spTree>
    <p:extLst>
      <p:ext uri="{BB962C8B-B14F-4D97-AF65-F5344CB8AC3E}">
        <p14:creationId xmlns:p14="http://schemas.microsoft.com/office/powerpoint/2010/main" val="1541348391"/>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3" name="Rectangle 4"/>
          <p:cNvSpPr>
            <a:spLocks noChangeArrowheads="1"/>
          </p:cNvSpPr>
          <p:nvPr/>
        </p:nvSpPr>
        <p:spPr bwMode="auto">
          <a:xfrm>
            <a:off x="5634832" y="2534617"/>
            <a:ext cx="2817812" cy="75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専門医</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の機能</a:t>
            </a:r>
            <a:endParaRPr kumimoji="1" lang="en-US" altLang="ja-JP" sz="2000" b="0" i="0" u="none" strike="noStrike" kern="120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cs typeface="+mn-cs"/>
            </a:endParaRPr>
          </a:p>
        </p:txBody>
      </p:sp>
      <p:sp>
        <p:nvSpPr>
          <p:cNvPr id="153604" name="Rectangle 4"/>
          <p:cNvSpPr>
            <a:spLocks noChangeArrowheads="1"/>
          </p:cNvSpPr>
          <p:nvPr/>
        </p:nvSpPr>
        <p:spPr bwMode="auto">
          <a:xfrm>
            <a:off x="459797" y="1526554"/>
            <a:ext cx="4049497" cy="2424618"/>
          </a:xfrm>
          <a:prstGeom prst="rect">
            <a:avLst/>
          </a:prstGeom>
          <a:gradFill rotWithShape="1">
            <a:gsLst>
              <a:gs pos="0">
                <a:srgbClr val="85B050"/>
              </a:gs>
              <a:gs pos="100000">
                <a:schemeClr val="bg1"/>
              </a:gs>
            </a:gsLst>
            <a:lin ang="0" scaled="1"/>
          </a:gra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3200" b="0"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153605" name="Rectangle 4"/>
          <p:cNvSpPr>
            <a:spLocks noChangeArrowheads="1"/>
          </p:cNvSpPr>
          <p:nvPr/>
        </p:nvSpPr>
        <p:spPr bwMode="auto">
          <a:xfrm>
            <a:off x="500936" y="1666653"/>
            <a:ext cx="2937726" cy="75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400" b="1" i="0" u="none" strike="noStrike" kern="1200" cap="none" spc="0" normalizeH="0" baseline="0" noProof="0" dirty="0">
                <a:ln>
                  <a:noFill/>
                </a:ln>
                <a:solidFill>
                  <a:srgbClr val="456A2C"/>
                </a:solidFill>
                <a:effectLst/>
                <a:uLnTx/>
                <a:uFillTx/>
                <a:latin typeface="BIZ UDPゴシック" panose="020B0400000000000000" pitchFamily="50" charset="-128"/>
                <a:ea typeface="BIZ UDPゴシック" panose="020B0400000000000000" pitchFamily="50" charset="-128"/>
                <a:cs typeface="Meiryo UI" pitchFamily="50" charset="-128"/>
              </a:rPr>
              <a:t>かかりつけ医の機能</a:t>
            </a:r>
            <a:endParaRPr kumimoji="1" lang="en-US" altLang="ja-JP" sz="2400" b="1" i="0" u="none" strike="noStrike" kern="1200" cap="none" spc="0" normalizeH="0" baseline="0" noProof="0" dirty="0">
              <a:ln>
                <a:noFill/>
              </a:ln>
              <a:solidFill>
                <a:srgbClr val="456A2C"/>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153606" name="Rectangle 6"/>
          <p:cNvSpPr>
            <a:spLocks noChangeArrowheads="1"/>
          </p:cNvSpPr>
          <p:nvPr/>
        </p:nvSpPr>
        <p:spPr bwMode="auto">
          <a:xfrm>
            <a:off x="4571999" y="1542429"/>
            <a:ext cx="4172755" cy="2424618"/>
          </a:xfrm>
          <a:prstGeom prst="rect">
            <a:avLst/>
          </a:prstGeom>
          <a:gradFill rotWithShape="1">
            <a:gsLst>
              <a:gs pos="0">
                <a:srgbClr val="FFFFFF"/>
              </a:gs>
              <a:gs pos="100000">
                <a:srgbClr val="CD7371"/>
              </a:gs>
            </a:gsLst>
            <a:lin ang="0" scaled="1"/>
          </a:gra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3200" b="0"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153607" name="Rectangle 4"/>
          <p:cNvSpPr>
            <a:spLocks noChangeArrowheads="1"/>
          </p:cNvSpPr>
          <p:nvPr/>
        </p:nvSpPr>
        <p:spPr bwMode="auto">
          <a:xfrm>
            <a:off x="6345437" y="1657131"/>
            <a:ext cx="2392053" cy="511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400" b="1" i="0" u="none" strike="noStrike" kern="1200" cap="none" spc="0" normalizeH="0" baseline="0" noProof="0" dirty="0">
                <a:ln>
                  <a:noFill/>
                </a:ln>
                <a:solidFill>
                  <a:srgbClr val="9E3A38"/>
                </a:solidFill>
                <a:effectLst/>
                <a:uLnTx/>
                <a:uFillTx/>
                <a:latin typeface="BIZ UDPゴシック" panose="020B0400000000000000" pitchFamily="50" charset="-128"/>
                <a:ea typeface="BIZ UDPゴシック" panose="020B0400000000000000" pitchFamily="50" charset="-128"/>
                <a:cs typeface="Meiryo UI" pitchFamily="50" charset="-128"/>
              </a:rPr>
              <a:t>専門医の機能</a:t>
            </a:r>
            <a:endParaRPr kumimoji="1" lang="en-US" altLang="ja-JP" sz="2400" b="1" i="0" u="none" strike="noStrike" kern="1200" cap="none" spc="0" normalizeH="0" baseline="0" noProof="0" dirty="0">
              <a:ln>
                <a:noFill/>
              </a:ln>
              <a:solidFill>
                <a:srgbClr val="9E3A38"/>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153608" name="Rectangle 4"/>
          <p:cNvSpPr>
            <a:spLocks noChangeArrowheads="1"/>
          </p:cNvSpPr>
          <p:nvPr/>
        </p:nvSpPr>
        <p:spPr bwMode="auto">
          <a:xfrm>
            <a:off x="6085465" y="2115046"/>
            <a:ext cx="2598738" cy="171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85750" marR="0" lvl="0" indent="-285750" algn="l" defTabSz="914400" rtl="0" eaLnBrk="1" fontAlgn="base" latinLnBrk="0" hangingPunct="1">
              <a:lnSpc>
                <a:spcPct val="120000"/>
              </a:lnSpc>
              <a:spcBef>
                <a:spcPct val="0"/>
              </a:spcBef>
              <a:spcAft>
                <a:spcPct val="0"/>
              </a:spcAft>
              <a:buClrTx/>
              <a:buSzTx/>
              <a:buFont typeface="Wingdings" panose="05000000000000000000" pitchFamily="2" charset="2"/>
              <a:buChar char="l"/>
              <a:tabLst/>
              <a:defRPr/>
            </a:pPr>
            <a:r>
              <a:rPr kumimoji="1" lang="ja-JP" altLang="en-US"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鑑別診断</a:t>
            </a:r>
          </a:p>
          <a:p>
            <a:pPr marL="285750" marR="0" lvl="0" indent="-285750" algn="l" defTabSz="914400" rtl="0" eaLnBrk="1" fontAlgn="base" latinLnBrk="0" hangingPunct="1">
              <a:lnSpc>
                <a:spcPct val="120000"/>
              </a:lnSpc>
              <a:spcBef>
                <a:spcPct val="0"/>
              </a:spcBef>
              <a:spcAft>
                <a:spcPct val="0"/>
              </a:spcAft>
              <a:buClrTx/>
              <a:buSzTx/>
              <a:buFont typeface="Wingdings" panose="05000000000000000000" pitchFamily="2" charset="2"/>
              <a:buChar char="l"/>
              <a:tabLst/>
              <a:defRPr/>
            </a:pPr>
            <a:r>
              <a:rPr kumimoji="1" lang="ja-JP" altLang="en-US"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若年性認知症の診断</a:t>
            </a:r>
          </a:p>
          <a:p>
            <a:pPr marL="285750" marR="0" lvl="0" indent="-285750" algn="l" defTabSz="914400" rtl="0" eaLnBrk="1" fontAlgn="base" latinLnBrk="0" hangingPunct="1">
              <a:lnSpc>
                <a:spcPct val="120000"/>
              </a:lnSpc>
              <a:spcBef>
                <a:spcPct val="0"/>
              </a:spcBef>
              <a:spcAft>
                <a:spcPct val="0"/>
              </a:spcAft>
              <a:buClrTx/>
              <a:buSzTx/>
              <a:buFont typeface="Wingdings" panose="05000000000000000000" pitchFamily="2" charset="2"/>
              <a:buChar char="l"/>
              <a:tabLst/>
              <a:defRPr/>
            </a:pPr>
            <a:r>
              <a:rPr kumimoji="1" lang="ja-JP" altLang="en-US"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急激な症状の進行や</a:t>
            </a:r>
          </a:p>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l"/>
              <a:tabLst/>
              <a:defRPr/>
            </a:pPr>
            <a:r>
              <a:rPr kumimoji="1" lang="ja-JP" altLang="en-US"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重篤な身体合併症の</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    対応　　        　　等</a:t>
            </a:r>
          </a:p>
        </p:txBody>
      </p:sp>
      <p:sp>
        <p:nvSpPr>
          <p:cNvPr id="153609" name="Rectangle 4"/>
          <p:cNvSpPr>
            <a:spLocks noChangeArrowheads="1"/>
          </p:cNvSpPr>
          <p:nvPr/>
        </p:nvSpPr>
        <p:spPr bwMode="auto">
          <a:xfrm>
            <a:off x="648100" y="2188289"/>
            <a:ext cx="2497137" cy="172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85750" marR="0" lvl="0" indent="-285750" algn="l" defTabSz="914400" rtl="0" eaLnBrk="1" fontAlgn="base" latinLnBrk="0" hangingPunct="1">
              <a:lnSpc>
                <a:spcPct val="120000"/>
              </a:lnSpc>
              <a:spcBef>
                <a:spcPct val="0"/>
              </a:spcBef>
              <a:spcAft>
                <a:spcPct val="0"/>
              </a:spcAft>
              <a:buClrTx/>
              <a:buSzTx/>
              <a:buFont typeface="Wingdings" panose="05000000000000000000" pitchFamily="2" charset="2"/>
              <a:buChar char="l"/>
              <a:tabLst/>
              <a:defRPr/>
            </a:pPr>
            <a:r>
              <a:rPr kumimoji="1" lang="ja-JP" altLang="en-US"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日常の医学管理</a:t>
            </a:r>
          </a:p>
          <a:p>
            <a:pPr marL="285750" marR="0" lvl="0" indent="-285750" algn="l" defTabSz="914400" rtl="0" eaLnBrk="1" fontAlgn="base" latinLnBrk="0" hangingPunct="1">
              <a:lnSpc>
                <a:spcPct val="120000"/>
              </a:lnSpc>
              <a:spcBef>
                <a:spcPct val="0"/>
              </a:spcBef>
              <a:spcAft>
                <a:spcPct val="0"/>
              </a:spcAft>
              <a:buClrTx/>
              <a:buSzTx/>
              <a:buFont typeface="Wingdings" panose="05000000000000000000" pitchFamily="2" charset="2"/>
              <a:buChar char="l"/>
              <a:tabLst/>
              <a:defRPr/>
            </a:pPr>
            <a:r>
              <a:rPr kumimoji="1" lang="ja-JP" altLang="en-US"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早期発見・早期対応</a:t>
            </a:r>
          </a:p>
          <a:p>
            <a:pPr marL="285750" marR="0" lvl="0" indent="-285750" algn="l" defTabSz="914400" rtl="0" eaLnBrk="1" fontAlgn="base" latinLnBrk="0" hangingPunct="1">
              <a:lnSpc>
                <a:spcPct val="120000"/>
              </a:lnSpc>
              <a:spcBef>
                <a:spcPct val="0"/>
              </a:spcBef>
              <a:spcAft>
                <a:spcPct val="0"/>
              </a:spcAft>
              <a:buClrTx/>
              <a:buSzTx/>
              <a:buFont typeface="Wingdings" panose="05000000000000000000" pitchFamily="2" charset="2"/>
              <a:buChar char="l"/>
              <a:tabLst/>
              <a:defRPr/>
            </a:pPr>
            <a:r>
              <a:rPr kumimoji="1" lang="ja-JP" altLang="en-US"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本人・家族支援</a:t>
            </a:r>
          </a:p>
          <a:p>
            <a:pPr marL="285750" marR="0" lvl="0" indent="-285750" algn="l" defTabSz="914400" rtl="0" eaLnBrk="1" fontAlgn="base" latinLnBrk="0" hangingPunct="1">
              <a:lnSpc>
                <a:spcPct val="120000"/>
              </a:lnSpc>
              <a:spcBef>
                <a:spcPct val="0"/>
              </a:spcBef>
              <a:spcAft>
                <a:spcPct val="0"/>
              </a:spcAft>
              <a:buClrTx/>
              <a:buSzTx/>
              <a:buFont typeface="Wingdings" panose="05000000000000000000" pitchFamily="2" charset="2"/>
              <a:buChar char="l"/>
              <a:tabLst/>
              <a:defRPr/>
            </a:pPr>
            <a:r>
              <a:rPr kumimoji="1" lang="ja-JP" altLang="en-US"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多職種連携　　　等</a:t>
            </a:r>
          </a:p>
        </p:txBody>
      </p:sp>
      <p:sp>
        <p:nvSpPr>
          <p:cNvPr id="153610" name="Rectangle 4"/>
          <p:cNvSpPr>
            <a:spLocks noChangeArrowheads="1"/>
          </p:cNvSpPr>
          <p:nvPr/>
        </p:nvSpPr>
        <p:spPr bwMode="auto">
          <a:xfrm>
            <a:off x="459798" y="4453579"/>
            <a:ext cx="8224406" cy="2108203"/>
          </a:xfrm>
          <a:prstGeom prst="rect">
            <a:avLst/>
          </a:prstGeom>
          <a:noFill/>
          <a:ln w="50800" cap="rnd">
            <a:solidFill>
              <a:srgbClr val="0070C0"/>
            </a:solidFill>
            <a:prstDash val="sysDot"/>
            <a:miter lim="800000"/>
            <a:headEnd/>
            <a:tailEnd/>
          </a:ln>
          <a:extLst>
            <a:ext uri="{909E8E84-426E-40DD-AFC4-6F175D3DCCD1}">
              <a14:hiddenFill xmlns:a14="http://schemas.microsoft.com/office/drawing/2010/main">
                <a:solidFill>
                  <a:srgbClr val="FFFFFF"/>
                </a:solidFill>
              </a14:hiddenFill>
            </a:ext>
          </a:extLst>
        </p:spPr>
        <p:txBody>
          <a:bodyPr anchor="ctr" anchorCtr="0"/>
          <a:lstStyle/>
          <a:p>
            <a:pPr marL="450850" marR="0" lvl="0" indent="-450850" algn="l" defTabSz="914400" rtl="0" eaLnBrk="1" fontAlgn="base" latinLnBrk="0" hangingPunct="1">
              <a:lnSpc>
                <a:spcPct val="100000"/>
              </a:lnSpc>
              <a:spcBef>
                <a:spcPts val="900"/>
              </a:spcBef>
              <a:spcAft>
                <a:spcPct val="0"/>
              </a:spcAft>
              <a:buClrTx/>
              <a:buSzTx/>
              <a:buFontTx/>
              <a:buNone/>
              <a:tabLst/>
              <a:defRPr/>
            </a:pPr>
            <a:r>
              <a:rPr kumimoji="1" lang="ja-JP" altLang="en-US" sz="22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 ① 認知症の人の医療・介護に関わる </a:t>
            </a:r>
            <a:r>
              <a:rPr kumimoji="1" lang="ja-JP" altLang="en-US" sz="2200" b="1" i="0" u="none" strike="noStrike" kern="1200" cap="none" spc="0" normalizeH="0" baseline="0" noProof="0" dirty="0">
                <a:ln>
                  <a:noFill/>
                </a:ln>
                <a:solidFill>
                  <a:srgbClr val="0070C0"/>
                </a:solidFill>
                <a:effectLst/>
                <a:uLnTx/>
                <a:uFillTx/>
                <a:latin typeface="BIZ UDPゴシック" panose="020B0400000000000000" pitchFamily="50" charset="-128"/>
                <a:ea typeface="BIZ UDPゴシック" panose="020B0400000000000000" pitchFamily="50" charset="-128"/>
                <a:cs typeface="Meiryo UI" pitchFamily="50" charset="-128"/>
              </a:rPr>
              <a:t>かかりつけ医や介護専門職に対するサポート</a:t>
            </a:r>
            <a:endParaRPr kumimoji="1" lang="en-US" altLang="ja-JP" sz="2200" b="1" i="0" u="none" strike="noStrike" kern="1200" cap="none" spc="0" normalizeH="0" baseline="0" noProof="0" dirty="0">
              <a:ln>
                <a:noFill/>
              </a:ln>
              <a:solidFill>
                <a:srgbClr val="0070C0"/>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450850" marR="0" lvl="0" indent="-450850" algn="l" defTabSz="914400" rtl="0" eaLnBrk="1" fontAlgn="base" latinLnBrk="0" hangingPunct="1">
              <a:lnSpc>
                <a:spcPct val="100000"/>
              </a:lnSpc>
              <a:spcBef>
                <a:spcPts val="900"/>
              </a:spcBef>
              <a:spcAft>
                <a:spcPct val="0"/>
              </a:spcAft>
              <a:buClrTx/>
              <a:buSzTx/>
              <a:buFontTx/>
              <a:buNone/>
              <a:tabLst/>
              <a:defRPr/>
            </a:pPr>
            <a:r>
              <a:rPr kumimoji="1" lang="ja-JP" altLang="en-US" sz="22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 ② 地域包括支援センターを中心とした</a:t>
            </a:r>
            <a:r>
              <a:rPr kumimoji="1" lang="ja-JP" altLang="en-US" sz="2200" b="1" i="0" u="none" strike="noStrike" kern="1200" cap="none" spc="0" normalizeH="0" baseline="0" noProof="0" dirty="0">
                <a:ln>
                  <a:noFill/>
                </a:ln>
                <a:solidFill>
                  <a:srgbClr val="0070C0"/>
                </a:solidFill>
                <a:effectLst/>
                <a:uLnTx/>
                <a:uFillTx/>
                <a:latin typeface="BIZ UDPゴシック" panose="020B0400000000000000" pitchFamily="50" charset="-128"/>
                <a:ea typeface="BIZ UDPゴシック" panose="020B0400000000000000" pitchFamily="50" charset="-128"/>
                <a:cs typeface="Meiryo UI" pitchFamily="50" charset="-128"/>
              </a:rPr>
              <a:t>多職種の連携作り</a:t>
            </a:r>
          </a:p>
          <a:p>
            <a:pPr marL="450850" marR="0" lvl="0" indent="-450850" algn="l" defTabSz="914400" rtl="0" eaLnBrk="1" fontAlgn="base" latinLnBrk="0" hangingPunct="1">
              <a:lnSpc>
                <a:spcPct val="100000"/>
              </a:lnSpc>
              <a:spcBef>
                <a:spcPts val="900"/>
              </a:spcBef>
              <a:spcAft>
                <a:spcPct val="0"/>
              </a:spcAft>
              <a:buClrTx/>
              <a:buSzTx/>
              <a:buFontTx/>
              <a:buNone/>
              <a:tabLst/>
              <a:defRPr/>
            </a:pPr>
            <a:r>
              <a:rPr kumimoji="1" lang="ja-JP" altLang="en-US" sz="22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 ③ かかりつけ医認知症対応力向上</a:t>
            </a:r>
            <a:r>
              <a:rPr kumimoji="1" lang="ja-JP" altLang="en-US" sz="2200" b="1" i="0" u="none" strike="noStrike" kern="1200" cap="none" spc="0" normalizeH="0" baseline="0" noProof="0" dirty="0">
                <a:ln>
                  <a:noFill/>
                </a:ln>
                <a:solidFill>
                  <a:srgbClr val="0070C0"/>
                </a:solidFill>
                <a:effectLst/>
                <a:uLnTx/>
                <a:uFillTx/>
                <a:latin typeface="BIZ UDPゴシック" panose="020B0400000000000000" pitchFamily="50" charset="-128"/>
                <a:ea typeface="BIZ UDPゴシック" panose="020B0400000000000000" pitchFamily="50" charset="-128"/>
                <a:cs typeface="Meiryo UI" pitchFamily="50" charset="-128"/>
              </a:rPr>
              <a:t>研修の講師</a:t>
            </a:r>
            <a:r>
              <a:rPr kumimoji="1" lang="ja-JP" altLang="en-US" sz="22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や住民等への</a:t>
            </a:r>
            <a:r>
              <a:rPr kumimoji="1" lang="ja-JP" altLang="en-US" sz="2200" b="1" i="0" u="none" strike="noStrike" kern="1200" cap="none" spc="0" normalizeH="0" baseline="0" noProof="0" dirty="0">
                <a:ln>
                  <a:noFill/>
                </a:ln>
                <a:solidFill>
                  <a:srgbClr val="0070C0"/>
                </a:solidFill>
                <a:effectLst/>
                <a:uLnTx/>
                <a:uFillTx/>
                <a:latin typeface="BIZ UDPゴシック" panose="020B0400000000000000" pitchFamily="50" charset="-128"/>
                <a:ea typeface="BIZ UDPゴシック" panose="020B0400000000000000" pitchFamily="50" charset="-128"/>
                <a:cs typeface="Meiryo UI" pitchFamily="50" charset="-128"/>
              </a:rPr>
              <a:t>啓発</a:t>
            </a:r>
          </a:p>
        </p:txBody>
      </p:sp>
      <p:sp>
        <p:nvSpPr>
          <p:cNvPr id="153611" name="Rectangle 4"/>
          <p:cNvSpPr>
            <a:spLocks noChangeArrowheads="1"/>
          </p:cNvSpPr>
          <p:nvPr/>
        </p:nvSpPr>
        <p:spPr bwMode="auto">
          <a:xfrm>
            <a:off x="2434109" y="4216032"/>
            <a:ext cx="4264607" cy="481012"/>
          </a:xfrm>
          <a:prstGeom prst="rect">
            <a:avLst/>
          </a:prstGeom>
          <a:solidFill>
            <a:schemeClr val="bg1"/>
          </a:solidFill>
          <a:ln>
            <a:noFill/>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400" b="1" i="0" u="none" strike="noStrike" kern="1200" cap="none" spc="0" normalizeH="0" baseline="0" noProof="0" dirty="0">
                <a:ln>
                  <a:noFill/>
                </a:ln>
                <a:solidFill>
                  <a:srgbClr val="0070C0"/>
                </a:solidFill>
                <a:effectLst/>
                <a:uLnTx/>
                <a:uFillTx/>
                <a:latin typeface="BIZ UDPゴシック" panose="020B0400000000000000" pitchFamily="50" charset="-128"/>
                <a:ea typeface="BIZ UDPゴシック" panose="020B0400000000000000" pitchFamily="50" charset="-128"/>
                <a:cs typeface="Meiryo UI" pitchFamily="50" charset="-128"/>
              </a:rPr>
              <a:t>認知症サポート医の機能・役割</a:t>
            </a:r>
            <a:endParaRPr kumimoji="1" lang="en-US" altLang="ja-JP" sz="2400" b="1" i="0" u="none" strike="noStrike" kern="1200" cap="none" spc="0" normalizeH="0" baseline="0" noProof="0" dirty="0">
              <a:ln>
                <a:noFill/>
              </a:ln>
              <a:solidFill>
                <a:srgbClr val="0070C0"/>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153612" name="Oval 15"/>
          <p:cNvSpPr>
            <a:spLocks noChangeArrowheads="1"/>
          </p:cNvSpPr>
          <p:nvPr/>
        </p:nvSpPr>
        <p:spPr bwMode="auto">
          <a:xfrm>
            <a:off x="3349796" y="1583703"/>
            <a:ext cx="2459036" cy="2257425"/>
          </a:xfrm>
          <a:prstGeom prst="ellipse">
            <a:avLst/>
          </a:prstGeom>
          <a:noFill/>
          <a:ln w="50800">
            <a:solidFill>
              <a:schemeClr val="tx1"/>
            </a:solidFill>
            <a:prstDash val="sysDot"/>
            <a:round/>
            <a:headEnd/>
            <a:tailEnd/>
          </a:ln>
          <a:effectLst/>
          <a:extLst>
            <a:ext uri="{909E8E84-426E-40DD-AFC4-6F175D3DCCD1}">
              <a14:hiddenFill xmlns:a14="http://schemas.microsoft.com/office/drawing/2010/main">
                <a:solidFill>
                  <a:srgbClr val="99CC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153613" name="Rectangle 4"/>
          <p:cNvSpPr>
            <a:spLocks noChangeArrowheads="1"/>
          </p:cNvSpPr>
          <p:nvPr/>
        </p:nvSpPr>
        <p:spPr bwMode="auto">
          <a:xfrm>
            <a:off x="3270875" y="2068343"/>
            <a:ext cx="2608263" cy="1119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0"/>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認知症</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サポート医</a:t>
            </a:r>
            <a:endParaRPr kumimoji="1" lang="en-US" altLang="ja-JP" sz="24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18" name="Rectangle 4">
            <a:extLst>
              <a:ext uri="{FF2B5EF4-FFF2-40B4-BE49-F238E27FC236}">
                <a16:creationId xmlns:a16="http://schemas.microsoft.com/office/drawing/2014/main" xmlns="" id="{4EADDFB4-DD3C-4A76-9F01-BF3376ECB938}"/>
              </a:ext>
            </a:extLst>
          </p:cNvPr>
          <p:cNvSpPr>
            <a:spLocks noChangeArrowheads="1"/>
          </p:cNvSpPr>
          <p:nvPr/>
        </p:nvSpPr>
        <p:spPr bwMode="auto">
          <a:xfrm>
            <a:off x="1291106" y="880100"/>
            <a:ext cx="6561785"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22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地域における「連携の推進役」を期待されている</a:t>
            </a:r>
            <a:endParaRPr kumimoji="1" lang="en-US" altLang="ja-JP" sz="222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2" name="正方形/長方形 1">
            <a:extLst>
              <a:ext uri="{FF2B5EF4-FFF2-40B4-BE49-F238E27FC236}">
                <a16:creationId xmlns:a16="http://schemas.microsoft.com/office/drawing/2014/main" xmlns="" id="{AD38102D-FD92-C1ED-F024-91F3F0C85486}"/>
              </a:ext>
            </a:extLst>
          </p:cNvPr>
          <p:cNvSpPr/>
          <p:nvPr/>
        </p:nvSpPr>
        <p:spPr>
          <a:xfrm>
            <a:off x="3006" y="0"/>
            <a:ext cx="9144000" cy="710695"/>
          </a:xfrm>
          <a:prstGeom prst="rect">
            <a:avLst/>
          </a:prstGeom>
          <a:solidFill>
            <a:srgbClr val="6B5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3000" b="1" i="0" u="none" strike="noStrike" kern="120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認知症サポート医</a:t>
            </a:r>
            <a:endParaRPr kumimoji="1" lang="en-US" altLang="ja-JP" sz="30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3" name="テキスト ボックス 2">
            <a:extLst>
              <a:ext uri="{FF2B5EF4-FFF2-40B4-BE49-F238E27FC236}">
                <a16:creationId xmlns:a16="http://schemas.microsoft.com/office/drawing/2014/main" xmlns="" id="{DDB8164D-287C-B63B-B050-0F6BA5A3451D}"/>
              </a:ext>
            </a:extLst>
          </p:cNvPr>
          <p:cNvSpPr txBox="1"/>
          <p:nvPr/>
        </p:nvSpPr>
        <p:spPr>
          <a:xfrm>
            <a:off x="4896" y="710695"/>
            <a:ext cx="1286210" cy="307777"/>
          </a:xfrm>
          <a:prstGeom prst="rect">
            <a:avLst/>
          </a:prstGeom>
          <a:noFill/>
        </p:spPr>
        <p:txBody>
          <a:bodyPr wrap="square" rtlCol="0" anchor="ctr" anchorCtr="0">
            <a:noAutofit/>
          </a:bodyPr>
          <a:lstStyle/>
          <a:p>
            <a:r>
              <a:rPr kumimoji="1" lang="en-US" altLang="ja-JP" sz="1400" dirty="0">
                <a:latin typeface="Yu Gothic UI Semibold" panose="020B0700000000000000" pitchFamily="50" charset="-128"/>
                <a:ea typeface="Yu Gothic UI Semibold" panose="020B0700000000000000" pitchFamily="50" charset="-128"/>
              </a:rPr>
              <a:t>【</a:t>
            </a:r>
            <a:r>
              <a:rPr kumimoji="1" lang="ja-JP" altLang="en-US" sz="1400" dirty="0">
                <a:latin typeface="Yu Gothic UI Semibold" panose="020B0700000000000000" pitchFamily="50" charset="-128"/>
                <a:ea typeface="Yu Gothic UI Semibold" panose="020B0700000000000000" pitchFamily="50" charset="-128"/>
              </a:rPr>
              <a:t>知識 </a:t>
            </a:r>
            <a:r>
              <a:rPr lang="en-US" altLang="ja-JP" sz="1400" b="1" dirty="0">
                <a:latin typeface="Century Gothic" panose="020B0502020202020204" pitchFamily="34" charset="0"/>
                <a:ea typeface="Yu Gothic UI Semibold" panose="020B0700000000000000" pitchFamily="50" charset="-128"/>
              </a:rPr>
              <a:t>-107</a:t>
            </a:r>
            <a:r>
              <a:rPr lang="en-US" altLang="ja-JP" sz="1400" dirty="0">
                <a:latin typeface="Yu Gothic UI Semibold" panose="020B0700000000000000" pitchFamily="50" charset="-128"/>
                <a:ea typeface="Yu Gothic UI Semibold" panose="020B0700000000000000" pitchFamily="50" charset="-128"/>
              </a:rPr>
              <a:t>】</a:t>
            </a:r>
            <a:endParaRPr kumimoji="1" lang="ja-JP" altLang="en-US" sz="1400" dirty="0">
              <a:latin typeface="Yu Gothic UI Semibold" panose="020B0700000000000000" pitchFamily="50" charset="-128"/>
              <a:ea typeface="Yu Gothic UI Semibold" panose="020B0700000000000000" pitchFamily="50" charset="-128"/>
            </a:endParaRPr>
          </a:p>
        </p:txBody>
      </p:sp>
    </p:spTree>
    <p:extLst>
      <p:ext uri="{BB962C8B-B14F-4D97-AF65-F5344CB8AC3E}">
        <p14:creationId xmlns:p14="http://schemas.microsoft.com/office/powerpoint/2010/main" val="2952971517"/>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1">
            <a:extLst>
              <a:ext uri="{FF2B5EF4-FFF2-40B4-BE49-F238E27FC236}">
                <a16:creationId xmlns:a16="http://schemas.microsoft.com/office/drawing/2014/main" xmlns="" id="{64C8E7E2-98FC-4582-A5EE-44FF3264A049}"/>
              </a:ext>
            </a:extLst>
          </p:cNvPr>
          <p:cNvSpPr txBox="1"/>
          <p:nvPr/>
        </p:nvSpPr>
        <p:spPr>
          <a:xfrm>
            <a:off x="966392" y="1280122"/>
            <a:ext cx="4774420" cy="461665"/>
          </a:xfrm>
          <a:prstGeom prst="rect">
            <a:avLst/>
          </a:prstGeom>
          <a:noFill/>
          <a:ln w="25400">
            <a:noFill/>
          </a:ln>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400" b="1" i="0" u="none" strike="noStrike" kern="1200" cap="none" spc="0" normalizeH="0" baseline="0" noProof="0" dirty="0">
                <a:ln>
                  <a:noFill/>
                </a:ln>
                <a:solidFill>
                  <a:srgbClr val="6B58BC"/>
                </a:solidFill>
                <a:effectLst/>
                <a:uLnTx/>
                <a:uFillTx/>
                <a:latin typeface="BIZ UDPゴシック" panose="020B0400000000000000" pitchFamily="50" charset="-128"/>
                <a:ea typeface="BIZ UDPゴシック" panose="020B0400000000000000" pitchFamily="50" charset="-128"/>
                <a:cs typeface="+mn-cs"/>
              </a:rPr>
              <a:t>認知症カフェ</a:t>
            </a:r>
          </a:p>
        </p:txBody>
      </p:sp>
      <p:sp>
        <p:nvSpPr>
          <p:cNvPr id="9" name="テキスト ボックス 8">
            <a:extLst>
              <a:ext uri="{FF2B5EF4-FFF2-40B4-BE49-F238E27FC236}">
                <a16:creationId xmlns:a16="http://schemas.microsoft.com/office/drawing/2014/main" xmlns="" id="{C24F8D3C-6982-468D-8D29-6E8868C0D7F0}"/>
              </a:ext>
            </a:extLst>
          </p:cNvPr>
          <p:cNvSpPr txBox="1"/>
          <p:nvPr/>
        </p:nvSpPr>
        <p:spPr>
          <a:xfrm>
            <a:off x="959953" y="3208719"/>
            <a:ext cx="7446964" cy="461665"/>
          </a:xfrm>
          <a:prstGeom prst="rect">
            <a:avLst/>
          </a:prstGeom>
          <a:noFill/>
          <a:ln w="25400">
            <a:noFill/>
          </a:ln>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400" b="1" i="0" u="none" strike="noStrike" kern="1200" cap="none" spc="0" normalizeH="0" baseline="0" noProof="0" dirty="0">
                <a:ln>
                  <a:noFill/>
                </a:ln>
                <a:solidFill>
                  <a:srgbClr val="6B58BC"/>
                </a:solidFill>
                <a:effectLst/>
                <a:uLnTx/>
                <a:uFillTx/>
                <a:latin typeface="BIZ UDPゴシック" panose="020B0400000000000000" pitchFamily="50" charset="-128"/>
                <a:ea typeface="BIZ UDPゴシック" panose="020B0400000000000000" pitchFamily="50" charset="-128"/>
                <a:cs typeface="+mn-cs"/>
              </a:rPr>
              <a:t>家族介護教室や家族同士のピア活動</a:t>
            </a:r>
          </a:p>
        </p:txBody>
      </p:sp>
      <p:sp>
        <p:nvSpPr>
          <p:cNvPr id="15" name="テキスト ボックス 14">
            <a:extLst>
              <a:ext uri="{FF2B5EF4-FFF2-40B4-BE49-F238E27FC236}">
                <a16:creationId xmlns:a16="http://schemas.microsoft.com/office/drawing/2014/main" xmlns="" id="{D3A31791-BA87-41D2-89F8-500CD8A8F9F7}"/>
              </a:ext>
            </a:extLst>
          </p:cNvPr>
          <p:cNvSpPr txBox="1"/>
          <p:nvPr/>
        </p:nvSpPr>
        <p:spPr>
          <a:xfrm>
            <a:off x="959953" y="4722793"/>
            <a:ext cx="4780859" cy="461665"/>
          </a:xfrm>
          <a:prstGeom prst="rect">
            <a:avLst/>
          </a:prstGeom>
          <a:noFill/>
          <a:ln w="25400">
            <a:noFill/>
          </a:ln>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400" b="1" i="0" u="none" strike="noStrike" kern="1200" cap="none" spc="0" normalizeH="0" baseline="0" noProof="0" dirty="0">
                <a:ln>
                  <a:noFill/>
                </a:ln>
                <a:solidFill>
                  <a:srgbClr val="6B58BC"/>
                </a:solidFill>
                <a:effectLst/>
                <a:uLnTx/>
                <a:uFillTx/>
                <a:latin typeface="BIZ UDPゴシック" panose="020B0400000000000000" pitchFamily="50" charset="-128"/>
                <a:ea typeface="BIZ UDPゴシック" panose="020B0400000000000000" pitchFamily="50" charset="-128"/>
                <a:cs typeface="+mn-cs"/>
              </a:rPr>
              <a:t>認知症の人同士のピア活動</a:t>
            </a:r>
          </a:p>
        </p:txBody>
      </p:sp>
      <p:sp>
        <p:nvSpPr>
          <p:cNvPr id="10" name="テキスト ボックス 9">
            <a:extLst>
              <a:ext uri="{FF2B5EF4-FFF2-40B4-BE49-F238E27FC236}">
                <a16:creationId xmlns:a16="http://schemas.microsoft.com/office/drawing/2014/main" xmlns="" id="{64C8E7E2-98FC-4582-A5EE-44FF3264A049}"/>
              </a:ext>
            </a:extLst>
          </p:cNvPr>
          <p:cNvSpPr txBox="1"/>
          <p:nvPr/>
        </p:nvSpPr>
        <p:spPr>
          <a:xfrm>
            <a:off x="1463280" y="3683081"/>
            <a:ext cx="5946438" cy="815608"/>
          </a:xfrm>
          <a:prstGeom prst="rect">
            <a:avLst/>
          </a:prstGeom>
          <a:noFill/>
          <a:ln w="25400">
            <a:noFill/>
          </a:ln>
        </p:spPr>
        <p:txBody>
          <a:bodyPr wrap="square">
            <a:spAutoFit/>
          </a:bodyPr>
          <a:lstStyle/>
          <a:p>
            <a:pPr marL="355600" marR="0" lvl="0" indent="-355600" algn="l" defTabSz="914400" rtl="0" eaLnBrk="0" fontAlgn="base" latinLnBrk="0" hangingPunct="0">
              <a:lnSpc>
                <a:spcPct val="100000"/>
              </a:lnSpc>
              <a:spcBef>
                <a:spcPts val="600"/>
              </a:spcBef>
              <a:spcAft>
                <a:spcPct val="0"/>
              </a:spcAft>
              <a:buClrTx/>
              <a:buSzTx/>
              <a:buFontTx/>
              <a:buNone/>
              <a:tabLst/>
              <a:defRPr/>
            </a:pPr>
            <a:r>
              <a:rPr kumimoji="1" lang="ja-JP" altLang="en-US" sz="2000" b="1" i="0" u="none" strike="noStrike" kern="1200" cap="none" spc="0" normalizeH="0" baseline="0" noProof="0" dirty="0">
                <a:ln>
                  <a:noFill/>
                </a:ln>
                <a:solidFill>
                  <a:srgbClr val="6B58BC"/>
                </a:solidFill>
                <a:effectLst/>
                <a:uLnTx/>
                <a:uFillTx/>
                <a:latin typeface="Meiryo UI" panose="020B0604030504040204" pitchFamily="50" charset="-128"/>
                <a:ea typeface="Meiryo UI" panose="020B0604030504040204" pitchFamily="50" charset="-128"/>
              </a:rPr>
              <a:t>●</a:t>
            </a:r>
            <a:r>
              <a:rPr kumimoji="1" lang="ja-JP" altLang="en-US" sz="20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 認知症の人と家族の会</a:t>
            </a:r>
            <a:endParaRPr kumimoji="1" lang="en-US" altLang="ja-JP" sz="20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355600" marR="0" lvl="0" indent="-355600" algn="l" defTabSz="914400" rtl="0" eaLnBrk="0" fontAlgn="base" latinLnBrk="0" hangingPunct="0">
              <a:lnSpc>
                <a:spcPct val="100000"/>
              </a:lnSpc>
              <a:spcBef>
                <a:spcPts val="600"/>
              </a:spcBef>
              <a:spcAft>
                <a:spcPct val="0"/>
              </a:spcAft>
              <a:buClrTx/>
              <a:buSzTx/>
              <a:buFontTx/>
              <a:buNone/>
              <a:tabLst/>
              <a:defRPr/>
            </a:pPr>
            <a:r>
              <a:rPr kumimoji="1" lang="ja-JP" altLang="en-US" sz="2000" b="1" i="0" u="none" strike="noStrike" kern="1200" cap="none" spc="0" normalizeH="0" baseline="0" noProof="0" dirty="0">
                <a:ln>
                  <a:noFill/>
                </a:ln>
                <a:solidFill>
                  <a:srgbClr val="6B58BC"/>
                </a:solidFill>
                <a:effectLst/>
                <a:uLnTx/>
                <a:uFillTx/>
                <a:latin typeface="Meiryo UI" panose="020B0604030504040204" pitchFamily="50" charset="-128"/>
                <a:ea typeface="Meiryo UI" panose="020B0604030504040204" pitchFamily="50" charset="-128"/>
              </a:rPr>
              <a:t>●</a:t>
            </a:r>
            <a:r>
              <a:rPr kumimoji="1" lang="ja-JP" altLang="en-US" sz="20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 その他の家族支援・介護者支援の会 </a:t>
            </a:r>
            <a:endParaRPr kumimoji="1" lang="en-US" altLang="ja-JP" sz="20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17" name="テキスト ボックス 16">
            <a:extLst>
              <a:ext uri="{FF2B5EF4-FFF2-40B4-BE49-F238E27FC236}">
                <a16:creationId xmlns:a16="http://schemas.microsoft.com/office/drawing/2014/main" xmlns="" id="{64C8E7E2-98FC-4582-A5EE-44FF3264A049}"/>
              </a:ext>
            </a:extLst>
          </p:cNvPr>
          <p:cNvSpPr txBox="1"/>
          <p:nvPr/>
        </p:nvSpPr>
        <p:spPr>
          <a:xfrm>
            <a:off x="1456841" y="5301427"/>
            <a:ext cx="6230317" cy="815608"/>
          </a:xfrm>
          <a:prstGeom prst="rect">
            <a:avLst/>
          </a:prstGeom>
          <a:noFill/>
          <a:ln w="25400">
            <a:noFill/>
          </a:ln>
        </p:spPr>
        <p:txBody>
          <a:bodyPr wrap="square">
            <a:spAutoFit/>
          </a:bodyPr>
          <a:lstStyle/>
          <a:p>
            <a:pPr marL="355600" marR="0" lvl="0" indent="-355600" algn="l" defTabSz="914400" rtl="0" eaLnBrk="0" fontAlgn="base" latinLnBrk="0" hangingPunct="0">
              <a:lnSpc>
                <a:spcPct val="100000"/>
              </a:lnSpc>
              <a:spcBef>
                <a:spcPts val="600"/>
              </a:spcBef>
              <a:spcAft>
                <a:spcPct val="0"/>
              </a:spcAft>
              <a:buClrTx/>
              <a:buSzTx/>
              <a:buFontTx/>
              <a:buNone/>
              <a:tabLst/>
              <a:defRPr/>
            </a:pPr>
            <a:r>
              <a:rPr kumimoji="1" lang="ja-JP" altLang="en-US" sz="2000" b="1" i="0" u="none" strike="noStrike" kern="1200" cap="none" spc="0" normalizeH="0" baseline="0" noProof="0" dirty="0">
                <a:ln>
                  <a:noFill/>
                </a:ln>
                <a:solidFill>
                  <a:srgbClr val="6B58BC"/>
                </a:solidFill>
                <a:effectLst/>
                <a:uLnTx/>
                <a:uFillTx/>
                <a:latin typeface="Meiryo UI" panose="020B0604030504040204" pitchFamily="50" charset="-128"/>
                <a:ea typeface="Meiryo UI" panose="020B0604030504040204" pitchFamily="50" charset="-128"/>
              </a:rPr>
              <a:t>●</a:t>
            </a:r>
            <a:r>
              <a:rPr kumimoji="1" lang="ja-JP" altLang="en-US" sz="20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 認知症の本人交流会、本人ミーティング</a:t>
            </a:r>
            <a:endParaRPr kumimoji="1" lang="en-US" altLang="ja-JP" sz="20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355600" marR="0" lvl="0" indent="-355600" algn="l" defTabSz="914400" rtl="0" eaLnBrk="0" fontAlgn="base" latinLnBrk="0" hangingPunct="0">
              <a:lnSpc>
                <a:spcPct val="100000"/>
              </a:lnSpc>
              <a:spcBef>
                <a:spcPts val="600"/>
              </a:spcBef>
              <a:spcAft>
                <a:spcPct val="0"/>
              </a:spcAft>
              <a:buClrTx/>
              <a:buSzTx/>
              <a:buFontTx/>
              <a:buNone/>
              <a:tabLst/>
              <a:defRPr/>
            </a:pPr>
            <a:r>
              <a:rPr kumimoji="1" lang="ja-JP" altLang="en-US" sz="2000" b="1" i="0" u="none" strike="noStrike" kern="1200" cap="none" spc="0" normalizeH="0" baseline="0" noProof="0" dirty="0">
                <a:ln>
                  <a:noFill/>
                </a:ln>
                <a:solidFill>
                  <a:srgbClr val="6B58BC"/>
                </a:solidFill>
                <a:effectLst/>
                <a:uLnTx/>
                <a:uFillTx/>
                <a:latin typeface="Meiryo UI" panose="020B0604030504040204" pitchFamily="50" charset="-128"/>
                <a:ea typeface="Meiryo UI" panose="020B0604030504040204" pitchFamily="50" charset="-128"/>
              </a:rPr>
              <a:t>●</a:t>
            </a:r>
            <a:r>
              <a:rPr kumimoji="1" lang="ja-JP" altLang="en-US" sz="20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 認知症の本人が認知症の人の相談にのる活動</a:t>
            </a:r>
            <a:endParaRPr kumimoji="1" lang="en-US" altLang="ja-JP" sz="20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18" name="テキスト ボックス 17">
            <a:extLst>
              <a:ext uri="{FF2B5EF4-FFF2-40B4-BE49-F238E27FC236}">
                <a16:creationId xmlns:a16="http://schemas.microsoft.com/office/drawing/2014/main" xmlns="" id="{64C8E7E2-98FC-4582-A5EE-44FF3264A049}"/>
              </a:ext>
            </a:extLst>
          </p:cNvPr>
          <p:cNvSpPr txBox="1"/>
          <p:nvPr/>
        </p:nvSpPr>
        <p:spPr>
          <a:xfrm>
            <a:off x="1463281" y="1793144"/>
            <a:ext cx="7130199" cy="1081450"/>
          </a:xfrm>
          <a:prstGeom prst="rect">
            <a:avLst/>
          </a:prstGeom>
          <a:noFill/>
          <a:ln w="25400">
            <a:noFill/>
          </a:ln>
        </p:spPr>
        <p:txBody>
          <a:bodyPr wrap="square">
            <a:spAutoFit/>
          </a:bodyPr>
          <a:lstStyle/>
          <a:p>
            <a:pPr marL="355600" marR="0" lvl="0" indent="-355600" algn="l" defTabSz="914400" rtl="0" eaLnBrk="0" fontAlgn="base" latinLnBrk="0" hangingPunct="0">
              <a:lnSpc>
                <a:spcPts val="2700"/>
              </a:lnSpc>
              <a:spcBef>
                <a:spcPts val="600"/>
              </a:spcBef>
              <a:spcAft>
                <a:spcPct val="0"/>
              </a:spcAft>
              <a:buClrTx/>
              <a:buSzTx/>
              <a:buFontTx/>
              <a:buNone/>
              <a:tabLst/>
              <a:defRPr/>
            </a:pPr>
            <a:r>
              <a:rPr kumimoji="1" lang="ja-JP" altLang="en-US" sz="2000" b="1" i="0" u="none" strike="noStrike" kern="1200" cap="none" spc="0" normalizeH="0" baseline="0" noProof="0" dirty="0">
                <a:ln>
                  <a:noFill/>
                </a:ln>
                <a:solidFill>
                  <a:srgbClr val="6B58BC"/>
                </a:solidFill>
                <a:effectLst/>
                <a:uLnTx/>
                <a:uFillTx/>
                <a:latin typeface="Meiryo UI" panose="020B0604030504040204" pitchFamily="50" charset="-128"/>
                <a:ea typeface="Meiryo UI" panose="020B0604030504040204" pitchFamily="50" charset="-128"/>
              </a:rPr>
              <a:t>●</a:t>
            </a:r>
            <a:r>
              <a:rPr kumimoji="1" lang="ja-JP" altLang="en-US" sz="20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 認知症の人やその家族が地域で孤立しないために、</a:t>
            </a:r>
            <a:endParaRPr kumimoji="1" lang="en-US" altLang="ja-JP" sz="20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355600" marR="0" lvl="0" indent="-355600" algn="l" defTabSz="914400" rtl="0" eaLnBrk="0" fontAlgn="base" latinLnBrk="0" hangingPunct="0">
              <a:lnSpc>
                <a:spcPts val="2700"/>
              </a:lnSpc>
              <a:spcBef>
                <a:spcPts val="0"/>
              </a:spcBef>
              <a:spcAft>
                <a:spcPct val="0"/>
              </a:spcAft>
              <a:buClrTx/>
              <a:buSzTx/>
              <a:buFontTx/>
              <a:buNone/>
              <a:tabLst/>
              <a:defRPr/>
            </a:pPr>
            <a:r>
              <a:rPr kumimoji="1" lang="ja-JP" altLang="en-US" sz="20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    地域の人や専門家と相互に情報を共有し、お互いを</a:t>
            </a:r>
            <a:endParaRPr kumimoji="1" lang="en-US" altLang="ja-JP" sz="20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355600" marR="0" lvl="0" indent="-355600" algn="l" defTabSz="914400" rtl="0" eaLnBrk="0" fontAlgn="base" latinLnBrk="0" hangingPunct="0">
              <a:lnSpc>
                <a:spcPts val="2700"/>
              </a:lnSpc>
              <a:spcBef>
                <a:spcPts val="0"/>
              </a:spcBef>
              <a:spcAft>
                <a:spcPct val="0"/>
              </a:spcAft>
              <a:buClrTx/>
              <a:buSzTx/>
              <a:buFontTx/>
              <a:buNone/>
              <a:tabLst/>
              <a:defRPr/>
            </a:pPr>
            <a:r>
              <a:rPr kumimoji="1" lang="ja-JP" altLang="en-US" sz="20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    理解し合う場</a:t>
            </a:r>
            <a:endParaRPr kumimoji="1" lang="en-US" altLang="ja-JP" sz="20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3" name="正方形/長方形 2">
            <a:extLst>
              <a:ext uri="{FF2B5EF4-FFF2-40B4-BE49-F238E27FC236}">
                <a16:creationId xmlns:a16="http://schemas.microsoft.com/office/drawing/2014/main" xmlns="" id="{499CDBDD-D8AF-871B-0FFD-0D23FF9F47CD}"/>
              </a:ext>
            </a:extLst>
          </p:cNvPr>
          <p:cNvSpPr/>
          <p:nvPr/>
        </p:nvSpPr>
        <p:spPr>
          <a:xfrm>
            <a:off x="0" y="2876"/>
            <a:ext cx="9144000" cy="688756"/>
          </a:xfrm>
          <a:prstGeom prst="rect">
            <a:avLst/>
          </a:prstGeom>
          <a:solidFill>
            <a:srgbClr val="6B5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09638" rtl="0" eaLnBrk="1" fontAlgn="base" latinLnBrk="0" hangingPunct="1">
              <a:lnSpc>
                <a:spcPct val="100000"/>
              </a:lnSpc>
              <a:spcBef>
                <a:spcPct val="50000"/>
              </a:spcBef>
              <a:spcAft>
                <a:spcPct val="0"/>
              </a:spcAft>
              <a:buClrTx/>
              <a:buSzTx/>
              <a:buFontTx/>
              <a:buNone/>
              <a:tabLst/>
              <a:defRPr/>
            </a:pPr>
            <a:r>
              <a:rPr kumimoji="1" lang="ja-JP" altLang="en-US" sz="30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認知症カフェ・ピア活動</a:t>
            </a:r>
          </a:p>
        </p:txBody>
      </p:sp>
      <p:sp>
        <p:nvSpPr>
          <p:cNvPr id="2" name="テキスト ボックス 1">
            <a:extLst>
              <a:ext uri="{FF2B5EF4-FFF2-40B4-BE49-F238E27FC236}">
                <a16:creationId xmlns:a16="http://schemas.microsoft.com/office/drawing/2014/main" xmlns="" id="{C955DF7C-9C08-261A-B706-98A8DA33FAFB}"/>
              </a:ext>
            </a:extLst>
          </p:cNvPr>
          <p:cNvSpPr txBox="1"/>
          <p:nvPr/>
        </p:nvSpPr>
        <p:spPr>
          <a:xfrm>
            <a:off x="-1" y="678099"/>
            <a:ext cx="1381992" cy="307777"/>
          </a:xfrm>
          <a:prstGeom prst="rect">
            <a:avLst/>
          </a:prstGeom>
          <a:noFill/>
        </p:spPr>
        <p:txBody>
          <a:bodyPr wrap="square" rtlCol="0" anchor="ctr" anchorCtr="0">
            <a:noAutofit/>
          </a:bodyPr>
          <a:lstStyle/>
          <a:p>
            <a:r>
              <a:rPr kumimoji="1" lang="en-US" altLang="ja-JP" sz="1400" dirty="0">
                <a:latin typeface="Yu Gothic UI Semibold" panose="020B0700000000000000" pitchFamily="50" charset="-128"/>
                <a:ea typeface="Yu Gothic UI Semibold" panose="020B0700000000000000" pitchFamily="50" charset="-128"/>
              </a:rPr>
              <a:t>【</a:t>
            </a:r>
            <a:r>
              <a:rPr kumimoji="1" lang="ja-JP" altLang="en-US" sz="1400" dirty="0">
                <a:latin typeface="Yu Gothic UI Semibold" panose="020B0700000000000000" pitchFamily="50" charset="-128"/>
                <a:ea typeface="Yu Gothic UI Semibold" panose="020B0700000000000000" pitchFamily="50" charset="-128"/>
              </a:rPr>
              <a:t>知識 </a:t>
            </a:r>
            <a:r>
              <a:rPr lang="en-US" altLang="ja-JP" sz="1400" b="1" dirty="0">
                <a:latin typeface="Century Gothic" panose="020B0502020202020204" pitchFamily="34" charset="0"/>
                <a:ea typeface="Yu Gothic UI Semibold" panose="020B0700000000000000" pitchFamily="50" charset="-128"/>
              </a:rPr>
              <a:t>-108</a:t>
            </a:r>
            <a:r>
              <a:rPr lang="en-US" altLang="ja-JP" sz="1400" dirty="0">
                <a:latin typeface="Yu Gothic UI Semibold" panose="020B0700000000000000" pitchFamily="50" charset="-128"/>
                <a:ea typeface="Yu Gothic UI Semibold" panose="020B0700000000000000" pitchFamily="50" charset="-128"/>
              </a:rPr>
              <a:t>】</a:t>
            </a:r>
            <a:endParaRPr kumimoji="1" lang="ja-JP" altLang="en-US" sz="1400" dirty="0">
              <a:latin typeface="Yu Gothic UI Semibold" panose="020B0700000000000000" pitchFamily="50" charset="-128"/>
              <a:ea typeface="Yu Gothic UI Semibold" panose="020B0700000000000000" pitchFamily="50" charset="-128"/>
            </a:endParaRPr>
          </a:p>
        </p:txBody>
      </p:sp>
    </p:spTree>
    <p:extLst>
      <p:ext uri="{BB962C8B-B14F-4D97-AF65-F5344CB8AC3E}">
        <p14:creationId xmlns:p14="http://schemas.microsoft.com/office/powerpoint/2010/main" val="6184521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 2">
            <a:extLst>
              <a:ext uri="{FF2B5EF4-FFF2-40B4-BE49-F238E27FC236}">
                <a16:creationId xmlns:a16="http://schemas.microsoft.com/office/drawing/2014/main" xmlns="" id="{4E75CC3F-57F8-F65B-860D-D35E44C31F9C}"/>
              </a:ext>
            </a:extLst>
          </p:cNvPr>
          <p:cNvSpPr>
            <a:spLocks/>
          </p:cNvSpPr>
          <p:nvPr/>
        </p:nvSpPr>
        <p:spPr bwMode="auto">
          <a:xfrm>
            <a:off x="1034877" y="1652765"/>
            <a:ext cx="7374166" cy="3802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46088" marR="0" lvl="0" indent="-446088" algn="l" defTabSz="914400" rtl="0" eaLnBrk="1" fontAlgn="base" latinLnBrk="0" hangingPunct="1">
              <a:lnSpc>
                <a:spcPct val="100000"/>
              </a:lnSpc>
              <a:spcBef>
                <a:spcPts val="1500"/>
              </a:spcBef>
              <a:spcAft>
                <a:spcPct val="0"/>
              </a:spcAft>
              <a:buClrTx/>
              <a:buSzTx/>
              <a:buFontTx/>
              <a:buNone/>
              <a:tabLst/>
              <a:defRPr/>
            </a:pPr>
            <a:r>
              <a:rPr lang="ja-JP" altLang="en-US" sz="2400" b="1" dirty="0">
                <a:solidFill>
                  <a:srgbClr val="6B58BC"/>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400" b="1" dirty="0">
                <a:latin typeface="BIZ UDPゴシック" panose="020B0400000000000000" pitchFamily="50" charset="-128"/>
                <a:ea typeface="BIZ UDPゴシック" panose="020B0400000000000000" pitchFamily="50" charset="-128"/>
                <a:cs typeface="Meiryo UI" pitchFamily="50" charset="-128"/>
              </a:rPr>
              <a:t> 医療処置に伴う苦痛が生じやすい</a:t>
            </a:r>
            <a:endParaRPr kumimoji="1" lang="en-US" altLang="ja-JP" sz="24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eiryo UI" pitchFamily="50" charset="-128"/>
            </a:endParaRPr>
          </a:p>
          <a:p>
            <a:pPr marL="446088" marR="0" lvl="0" indent="-446088" algn="l" defTabSz="914400" rtl="0" eaLnBrk="1" fontAlgn="base" latinLnBrk="0" hangingPunct="1">
              <a:lnSpc>
                <a:spcPct val="100000"/>
              </a:lnSpc>
              <a:spcBef>
                <a:spcPts val="1500"/>
              </a:spcBef>
              <a:spcAft>
                <a:spcPct val="0"/>
              </a:spcAft>
              <a:buClrTx/>
              <a:buSzTx/>
              <a:buFontTx/>
              <a:buNone/>
              <a:tabLst/>
              <a:defRPr/>
            </a:pPr>
            <a:r>
              <a:rPr lang="ja-JP" altLang="en-US" sz="2400" b="1" dirty="0">
                <a:solidFill>
                  <a:srgbClr val="6B58BC"/>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400" b="1" dirty="0">
                <a:latin typeface="BIZ UDPゴシック" panose="020B0400000000000000" pitchFamily="50" charset="-128"/>
                <a:ea typeface="BIZ UDPゴシック" panose="020B0400000000000000" pitchFamily="50" charset="-128"/>
                <a:cs typeface="Meiryo UI" pitchFamily="50" charset="-128"/>
              </a:rPr>
              <a:t> 自身の身体症状を的確に伝えられない。医療者の指示が複雑に感じられ、理解しにくいなど、コミュニケーションに障害が生じやすい</a:t>
            </a:r>
            <a:endParaRPr lang="en-US" altLang="ja-JP" sz="2400" b="1" dirty="0">
              <a:latin typeface="BIZ UDPゴシック" panose="020B0400000000000000" pitchFamily="50" charset="-128"/>
              <a:ea typeface="BIZ UDPゴシック" panose="020B0400000000000000" pitchFamily="50" charset="-128"/>
              <a:cs typeface="Meiryo UI" pitchFamily="50" charset="-128"/>
            </a:endParaRPr>
          </a:p>
          <a:p>
            <a:pPr marL="446088" marR="0" lvl="0" indent="-446088" algn="l" defTabSz="914400" rtl="0" eaLnBrk="1" fontAlgn="base" latinLnBrk="0" hangingPunct="1">
              <a:lnSpc>
                <a:spcPct val="100000"/>
              </a:lnSpc>
              <a:spcBef>
                <a:spcPts val="1500"/>
              </a:spcBef>
              <a:spcAft>
                <a:spcPct val="0"/>
              </a:spcAft>
              <a:buClrTx/>
              <a:buSzTx/>
              <a:buFontTx/>
              <a:buNone/>
              <a:tabLst/>
              <a:defRPr/>
            </a:pPr>
            <a:r>
              <a:rPr lang="ja-JP" altLang="en-US" sz="2400" b="1" dirty="0">
                <a:solidFill>
                  <a:srgbClr val="6B58BC"/>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24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eiryo UI" pitchFamily="50" charset="-128"/>
              </a:rPr>
              <a:t> 飲水・摂食不良から、脱水・低栄養になりやすい</a:t>
            </a:r>
            <a:endParaRPr kumimoji="1" lang="en-US" altLang="ja-JP" sz="24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eiryo UI" pitchFamily="50" charset="-128"/>
            </a:endParaRPr>
          </a:p>
          <a:p>
            <a:pPr marL="446088" marR="0" lvl="0" indent="-446088" algn="l" defTabSz="914400" rtl="0" eaLnBrk="1" fontAlgn="base" latinLnBrk="0" hangingPunct="1">
              <a:lnSpc>
                <a:spcPct val="100000"/>
              </a:lnSpc>
              <a:spcBef>
                <a:spcPts val="1500"/>
              </a:spcBef>
              <a:spcAft>
                <a:spcPct val="0"/>
              </a:spcAft>
              <a:buClrTx/>
              <a:buSzTx/>
              <a:buFontTx/>
              <a:buNone/>
              <a:tabLst/>
              <a:defRPr/>
            </a:pPr>
            <a:r>
              <a:rPr lang="ja-JP" altLang="en-US" sz="2400" b="1" dirty="0">
                <a:solidFill>
                  <a:srgbClr val="6B58BC"/>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400" b="1" dirty="0">
                <a:latin typeface="BIZ UDPゴシック" panose="020B0400000000000000" pitchFamily="50" charset="-128"/>
                <a:ea typeface="BIZ UDPゴシック" panose="020B0400000000000000" pitchFamily="50" charset="-128"/>
                <a:cs typeface="Meiryo UI" pitchFamily="50" charset="-128"/>
              </a:rPr>
              <a:t> 便秘・尿閉が見逃されやすい</a:t>
            </a:r>
            <a:endParaRPr lang="en-US" altLang="ja-JP" sz="2400" b="1" dirty="0">
              <a:latin typeface="BIZ UDPゴシック" panose="020B0400000000000000" pitchFamily="50" charset="-128"/>
              <a:ea typeface="BIZ UDPゴシック" panose="020B0400000000000000" pitchFamily="50" charset="-128"/>
              <a:cs typeface="Meiryo UI" pitchFamily="50" charset="-128"/>
            </a:endParaRPr>
          </a:p>
          <a:p>
            <a:pPr marL="446088" marR="0" lvl="0" indent="-446088" algn="l" defTabSz="914400" rtl="0" eaLnBrk="1" fontAlgn="base" latinLnBrk="0" hangingPunct="1">
              <a:lnSpc>
                <a:spcPct val="100000"/>
              </a:lnSpc>
              <a:spcBef>
                <a:spcPts val="1500"/>
              </a:spcBef>
              <a:spcAft>
                <a:spcPct val="0"/>
              </a:spcAft>
              <a:buClrTx/>
              <a:buSzTx/>
              <a:buFontTx/>
              <a:buNone/>
              <a:tabLst/>
              <a:defRPr/>
            </a:pPr>
            <a:r>
              <a:rPr lang="ja-JP" altLang="en-US" sz="2400" b="1" dirty="0">
                <a:solidFill>
                  <a:srgbClr val="6B58BC"/>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400" b="1" dirty="0">
                <a:latin typeface="BIZ UDPゴシック" panose="020B0400000000000000" pitchFamily="50" charset="-128"/>
                <a:ea typeface="BIZ UDPゴシック" panose="020B0400000000000000" pitchFamily="50" charset="-128"/>
                <a:cs typeface="Meiryo UI" pitchFamily="50" charset="-128"/>
              </a:rPr>
              <a:t> 認知機能障害や高齢に伴う感覚障害（視力・聴力障害）に対する個別の配慮をうけることが困難</a:t>
            </a:r>
            <a:endParaRPr lang="en-US" altLang="ja-JP" sz="2400" b="1" dirty="0">
              <a:latin typeface="BIZ UDPゴシック" panose="020B0400000000000000" pitchFamily="50" charset="-128"/>
              <a:ea typeface="BIZ UDPゴシック" panose="020B0400000000000000" pitchFamily="50" charset="-128"/>
              <a:cs typeface="Meiryo UI" pitchFamily="50" charset="-128"/>
            </a:endParaRPr>
          </a:p>
          <a:p>
            <a:pPr marL="358775" marR="0" lvl="0" indent="-358775" algn="l" defTabSz="914400" rtl="0" eaLnBrk="1" fontAlgn="base" latinLnBrk="0" hangingPunct="1">
              <a:lnSpc>
                <a:spcPct val="100000"/>
              </a:lnSpc>
              <a:spcBef>
                <a:spcPts val="1500"/>
              </a:spcBef>
              <a:spcAft>
                <a:spcPct val="0"/>
              </a:spcAft>
              <a:buClrTx/>
              <a:buSzTx/>
              <a:buFontTx/>
              <a:buNone/>
              <a:tabLst/>
              <a:defRPr/>
            </a:pPr>
            <a:endParaRPr kumimoji="1" lang="en-US" altLang="ja-JP" sz="24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5" name="テキスト ボックス 4">
            <a:extLst>
              <a:ext uri="{FF2B5EF4-FFF2-40B4-BE49-F238E27FC236}">
                <a16:creationId xmlns:a16="http://schemas.microsoft.com/office/drawing/2014/main" xmlns="" id="{397C2156-5525-28B6-8188-218A66E27CFB}"/>
              </a:ext>
            </a:extLst>
          </p:cNvPr>
          <p:cNvSpPr txBox="1"/>
          <p:nvPr/>
        </p:nvSpPr>
        <p:spPr>
          <a:xfrm>
            <a:off x="345223" y="6179533"/>
            <a:ext cx="8753475" cy="646331"/>
          </a:xfrm>
          <a:prstGeom prst="rect">
            <a:avLst/>
          </a:prstGeom>
          <a:noFill/>
        </p:spPr>
        <p:txBody>
          <a:bodyPr wrap="square">
            <a:spAutoFit/>
          </a:bodyPr>
          <a:lstStyle/>
          <a:p>
            <a:pPr algn="r"/>
            <a:r>
              <a:rPr lang="zh-TW" altLang="en-US" sz="1200" i="0" dirty="0">
                <a:effectLst/>
                <a:latin typeface="BIZ UDPゴシック" panose="020B0400000000000000" pitchFamily="50" charset="-128"/>
                <a:ea typeface="BIZ UDPゴシック" panose="020B0400000000000000" pitchFamily="50" charset="-128"/>
              </a:rPr>
              <a:t>厚生労働省「平成</a:t>
            </a:r>
            <a:r>
              <a:rPr lang="en-US" altLang="zh-TW" sz="1200" i="0" dirty="0">
                <a:effectLst/>
                <a:latin typeface="BIZ UDPゴシック" panose="020B0400000000000000" pitchFamily="50" charset="-128"/>
                <a:ea typeface="BIZ UDPゴシック" panose="020B0400000000000000" pitchFamily="50" charset="-128"/>
              </a:rPr>
              <a:t>27</a:t>
            </a:r>
            <a:r>
              <a:rPr lang="zh-TW" altLang="en-US" sz="1200" i="0" dirty="0">
                <a:effectLst/>
                <a:latin typeface="BIZ UDPゴシック" panose="020B0400000000000000" pitchFamily="50" charset="-128"/>
                <a:ea typeface="BIZ UDPゴシック" panose="020B0400000000000000" pitchFamily="50" charset="-128"/>
              </a:rPr>
              <a:t>年度老人保健健康増進等事業</a:t>
            </a:r>
            <a:endParaRPr lang="en-US" altLang="zh-TW" sz="1200" i="0" dirty="0">
              <a:effectLst/>
              <a:latin typeface="BIZ UDPゴシック" panose="020B0400000000000000" pitchFamily="50" charset="-128"/>
              <a:ea typeface="BIZ UDPゴシック" panose="020B0400000000000000" pitchFamily="50" charset="-128"/>
            </a:endParaRPr>
          </a:p>
          <a:p>
            <a:pPr algn="r"/>
            <a:r>
              <a:rPr lang="ja-JP" altLang="en-US" sz="1200" i="0" dirty="0">
                <a:effectLst/>
                <a:latin typeface="BIZ UDPゴシック" panose="020B0400000000000000" pitchFamily="50" charset="-128"/>
                <a:ea typeface="BIZ UDPゴシック" panose="020B0400000000000000" pitchFamily="50" charset="-128"/>
              </a:rPr>
              <a:t>認知症の人の行動・心理症状や身体合併症対応など循環型の医療介護等の提供のあり方に関する調査研究事業</a:t>
            </a:r>
            <a:endParaRPr lang="en-US" altLang="ja-JP" sz="1200" i="0" dirty="0">
              <a:effectLst/>
              <a:latin typeface="BIZ UDPゴシック" panose="020B0400000000000000" pitchFamily="50" charset="-128"/>
              <a:ea typeface="BIZ UDPゴシック" panose="020B0400000000000000" pitchFamily="50" charset="-128"/>
            </a:endParaRPr>
          </a:p>
          <a:p>
            <a:pPr algn="r"/>
            <a:r>
              <a:rPr lang="en-US" altLang="ja-JP" sz="1200" dirty="0">
                <a:latin typeface="BIZ UDPゴシック" panose="020B0400000000000000" pitchFamily="50" charset="-128"/>
                <a:ea typeface="BIZ UDPゴシック" panose="020B0400000000000000" pitchFamily="50" charset="-128"/>
              </a:rPr>
              <a:t>『</a:t>
            </a:r>
            <a:r>
              <a:rPr lang="ja-JP" altLang="en-US" sz="1200" i="0" dirty="0">
                <a:effectLst/>
                <a:latin typeface="BIZ UDPゴシック" panose="020B0400000000000000" pitchFamily="50" charset="-128"/>
                <a:ea typeface="BIZ UDPゴシック" panose="020B0400000000000000" pitchFamily="50" charset="-128"/>
              </a:rPr>
              <a:t>一般医療機関における認知症対応のための院内体制整備の手引き</a:t>
            </a:r>
            <a:r>
              <a:rPr lang="en-US" altLang="ja-JP" sz="1200" i="0" dirty="0">
                <a:effectLst/>
                <a:latin typeface="BIZ UDPゴシック" panose="020B0400000000000000" pitchFamily="50" charset="-128"/>
                <a:ea typeface="BIZ UDPゴシック" panose="020B0400000000000000" pitchFamily="50" charset="-128"/>
              </a:rPr>
              <a:t>』</a:t>
            </a:r>
            <a:r>
              <a:rPr lang="ja-JP" altLang="en-US" sz="1200" i="0" dirty="0">
                <a:effectLst/>
                <a:latin typeface="BIZ UDPゴシック" panose="020B0400000000000000" pitchFamily="50" charset="-128"/>
                <a:ea typeface="BIZ UDPゴシック" panose="020B0400000000000000" pitchFamily="50" charset="-128"/>
              </a:rPr>
              <a:t>より引用</a:t>
            </a:r>
            <a:endParaRPr lang="ja-JP" altLang="en-US" sz="1200" dirty="0">
              <a:latin typeface="BIZ UDPゴシック" panose="020B0400000000000000" pitchFamily="50" charset="-128"/>
              <a:ea typeface="BIZ UDPゴシック" panose="020B0400000000000000" pitchFamily="50" charset="-128"/>
            </a:endParaRPr>
          </a:p>
        </p:txBody>
      </p:sp>
      <p:sp>
        <p:nvSpPr>
          <p:cNvPr id="3" name="正方形/長方形 2">
            <a:extLst>
              <a:ext uri="{FF2B5EF4-FFF2-40B4-BE49-F238E27FC236}">
                <a16:creationId xmlns:a16="http://schemas.microsoft.com/office/drawing/2014/main" xmlns="" id="{4838122F-C0AF-6CFC-9301-B694E37A9A40}"/>
              </a:ext>
            </a:extLst>
          </p:cNvPr>
          <p:cNvSpPr/>
          <p:nvPr/>
        </p:nvSpPr>
        <p:spPr>
          <a:xfrm>
            <a:off x="0" y="2876"/>
            <a:ext cx="9144000" cy="926038"/>
          </a:xfrm>
          <a:prstGeom prst="rect">
            <a:avLst/>
          </a:prstGeom>
          <a:solidFill>
            <a:srgbClr val="6B5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2400" b="1" i="0" u="none" strike="noStrike" kern="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認知症の人が入院時に体験する困難・苦痛</a:t>
            </a:r>
            <a:r>
              <a:rPr kumimoji="1" lang="en-US" altLang="ja-JP" sz="3000" b="1" i="0" u="none" strike="noStrike" kern="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
            </a:r>
            <a:br>
              <a:rPr kumimoji="1" lang="en-US" altLang="ja-JP" sz="3000" b="1" i="0" u="none" strike="noStrike" kern="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br>
            <a:r>
              <a:rPr kumimoji="1" lang="ja-JP" altLang="en-US" sz="3000" b="1" i="0" u="none" strike="noStrike" kern="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～身体症状に関する困難～</a:t>
            </a:r>
            <a:endParaRPr kumimoji="1" lang="ja-JP" altLang="en-US" sz="360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7" name="テキスト ボックス 6">
            <a:extLst>
              <a:ext uri="{FF2B5EF4-FFF2-40B4-BE49-F238E27FC236}">
                <a16:creationId xmlns:a16="http://schemas.microsoft.com/office/drawing/2014/main" xmlns="" id="{D5F72F48-79F0-96E7-DA9D-5B87C59EAE95}"/>
              </a:ext>
            </a:extLst>
          </p:cNvPr>
          <p:cNvSpPr txBox="1"/>
          <p:nvPr/>
        </p:nvSpPr>
        <p:spPr>
          <a:xfrm>
            <a:off x="0" y="944469"/>
            <a:ext cx="1132609" cy="307777"/>
          </a:xfrm>
          <a:prstGeom prst="rect">
            <a:avLst/>
          </a:prstGeom>
          <a:noFill/>
        </p:spPr>
        <p:txBody>
          <a:bodyPr wrap="square" rtlCol="0" anchor="ctr" anchorCtr="0">
            <a:noAutofit/>
          </a:bodyPr>
          <a:lstStyle/>
          <a:p>
            <a:r>
              <a:rPr kumimoji="1" lang="en-US" altLang="ja-JP" sz="1400" dirty="0">
                <a:latin typeface="Yu Gothic UI Semibold" panose="020B0700000000000000" pitchFamily="50" charset="-128"/>
                <a:ea typeface="Yu Gothic UI Semibold" panose="020B0700000000000000" pitchFamily="50" charset="-128"/>
              </a:rPr>
              <a:t>【</a:t>
            </a:r>
            <a:r>
              <a:rPr kumimoji="1" lang="ja-JP" altLang="en-US" sz="1400" dirty="0">
                <a:latin typeface="Yu Gothic UI Semibold" panose="020B0700000000000000" pitchFamily="50" charset="-128"/>
                <a:ea typeface="Yu Gothic UI Semibold" panose="020B0700000000000000" pitchFamily="50" charset="-128"/>
              </a:rPr>
              <a:t>知識 </a:t>
            </a:r>
            <a:r>
              <a:rPr lang="en-US" altLang="ja-JP" sz="1400" b="1" dirty="0">
                <a:latin typeface="Century Gothic" panose="020B0502020202020204" pitchFamily="34" charset="0"/>
                <a:ea typeface="Yu Gothic UI Semibold" panose="020B0700000000000000" pitchFamily="50" charset="-128"/>
              </a:rPr>
              <a:t>-10</a:t>
            </a:r>
            <a:r>
              <a:rPr lang="en-US" altLang="ja-JP" sz="1400" dirty="0">
                <a:latin typeface="Yu Gothic UI Semibold" panose="020B0700000000000000" pitchFamily="50" charset="-128"/>
                <a:ea typeface="Yu Gothic UI Semibold" panose="020B0700000000000000" pitchFamily="50" charset="-128"/>
              </a:rPr>
              <a:t>】</a:t>
            </a:r>
            <a:endParaRPr kumimoji="1" lang="ja-JP" altLang="en-US" sz="1400" dirty="0">
              <a:latin typeface="Yu Gothic UI Semibold" panose="020B0700000000000000" pitchFamily="50" charset="-128"/>
              <a:ea typeface="Yu Gothic UI Semibold" panose="020B0700000000000000" pitchFamily="50" charset="-128"/>
            </a:endParaRPr>
          </a:p>
        </p:txBody>
      </p:sp>
    </p:spTree>
    <p:extLst>
      <p:ext uri="{BB962C8B-B14F-4D97-AF65-F5344CB8AC3E}">
        <p14:creationId xmlns:p14="http://schemas.microsoft.com/office/powerpoint/2010/main" val="243803479"/>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コンテンツ プレースホルダー 8"/>
          <p:cNvSpPr txBox="1">
            <a:spLocks/>
          </p:cNvSpPr>
          <p:nvPr/>
        </p:nvSpPr>
        <p:spPr>
          <a:xfrm>
            <a:off x="1247534" y="1504970"/>
            <a:ext cx="7246961" cy="103048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marR="0" lvl="0" indent="0" algn="l" defTabSz="914400" rtl="0" eaLnBrk="1" fontAlgn="auto" latinLnBrk="0" hangingPunct="1">
              <a:lnSpc>
                <a:spcPts val="2500"/>
              </a:lnSpc>
              <a:spcBef>
                <a:spcPts val="0"/>
              </a:spcBef>
              <a:spcAft>
                <a:spcPts val="0"/>
              </a:spcAft>
              <a:buClrTx/>
              <a:buSzTx/>
              <a:buFont typeface="Arial" panose="020B0604020202020204" pitchFamily="34" charset="0"/>
              <a:buNone/>
              <a:tabLst/>
              <a:defRPr/>
            </a:pPr>
            <a:r>
              <a:rPr kumimoji="1" lang="ja-JP" altLang="en-US"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a:t>
            </a:r>
            <a:r>
              <a:rPr kumimoji="1" lang="ja-JP" altLang="en-US" sz="18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 </a:t>
            </a:r>
            <a:r>
              <a:rPr kumimoji="1" lang="ja-JP" altLang="en-US" sz="18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障害者の権利に関する条約</a:t>
            </a:r>
            <a:endParaRPr kumimoji="1" lang="en-US" altLang="ja-JP" sz="18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ts val="2500"/>
              </a:lnSpc>
              <a:spcBef>
                <a:spcPts val="0"/>
              </a:spcBef>
              <a:spcAft>
                <a:spcPts val="0"/>
              </a:spcAft>
              <a:buClrTx/>
              <a:buSzTx/>
              <a:buFont typeface="Arial" panose="020B0604020202020204" pitchFamily="34" charset="0"/>
              <a:buNone/>
              <a:tabLst/>
              <a:defRPr/>
            </a:pPr>
            <a:r>
              <a:rPr kumimoji="1" lang="ja-JP" altLang="en-US"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a:t>
            </a:r>
            <a:r>
              <a:rPr kumimoji="1" lang="ja-JP" altLang="en-US" sz="18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 </a:t>
            </a:r>
            <a:r>
              <a:rPr kumimoji="1" lang="ja-JP" altLang="en-US" sz="18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成年後見制度の利用の促進に関する法律 （平成</a:t>
            </a:r>
            <a:r>
              <a:rPr kumimoji="1" lang="en-US" altLang="ja-JP" sz="18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28</a:t>
            </a:r>
            <a:r>
              <a:rPr kumimoji="1" lang="ja-JP" altLang="en-US" sz="18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年法律第</a:t>
            </a:r>
            <a:r>
              <a:rPr kumimoji="1" lang="en-US" altLang="ja-JP" sz="18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29</a:t>
            </a:r>
            <a:r>
              <a:rPr kumimoji="1" lang="ja-JP" altLang="en-US" sz="18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号）</a:t>
            </a:r>
            <a:endParaRPr kumimoji="1" lang="en-US" altLang="ja-JP" sz="18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ts val="2500"/>
              </a:lnSpc>
              <a:spcBef>
                <a:spcPts val="0"/>
              </a:spcBef>
              <a:spcAft>
                <a:spcPts val="0"/>
              </a:spcAft>
              <a:buClrTx/>
              <a:buSzTx/>
              <a:buFont typeface="Arial" panose="020B0604020202020204" pitchFamily="34" charset="0"/>
              <a:buNone/>
              <a:tabLst/>
              <a:defRPr/>
            </a:pPr>
            <a:r>
              <a:rPr kumimoji="1" lang="ja-JP" altLang="en-US"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a:t>
            </a:r>
            <a:r>
              <a:rPr kumimoji="1" lang="ja-JP" altLang="en-US" sz="18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 </a:t>
            </a:r>
            <a:r>
              <a:rPr kumimoji="1" lang="ja-JP" altLang="en-US" sz="18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第</a:t>
            </a:r>
            <a:r>
              <a:rPr kumimoji="1" lang="en-US" altLang="ja-JP" sz="18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2</a:t>
            </a:r>
            <a:r>
              <a:rPr kumimoji="1" lang="ja-JP" altLang="en-US" sz="18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期成年後見制度利用促進基本計画（令和４年</a:t>
            </a:r>
            <a:r>
              <a:rPr kumimoji="1" lang="en-US" altLang="ja-JP" sz="18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3</a:t>
            </a:r>
            <a:r>
              <a:rPr kumimoji="1" lang="ja-JP" altLang="en-US" sz="18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月閣議決定）</a:t>
            </a:r>
          </a:p>
        </p:txBody>
      </p:sp>
      <p:grpSp>
        <p:nvGrpSpPr>
          <p:cNvPr id="3" name="グループ化 2">
            <a:extLst>
              <a:ext uri="{FF2B5EF4-FFF2-40B4-BE49-F238E27FC236}">
                <a16:creationId xmlns:a16="http://schemas.microsoft.com/office/drawing/2014/main" xmlns="" id="{D63419BB-87D6-446A-BBE4-25276599EA23}"/>
              </a:ext>
            </a:extLst>
          </p:cNvPr>
          <p:cNvGrpSpPr/>
          <p:nvPr/>
        </p:nvGrpSpPr>
        <p:grpSpPr>
          <a:xfrm>
            <a:off x="291110" y="3272608"/>
            <a:ext cx="8643814" cy="3277570"/>
            <a:chOff x="354986" y="3099235"/>
            <a:chExt cx="8600071" cy="3375639"/>
          </a:xfrm>
        </p:grpSpPr>
        <p:sp>
          <p:nvSpPr>
            <p:cNvPr id="32" name="テキスト ボックス 31"/>
            <p:cNvSpPr txBox="1"/>
            <p:nvPr/>
          </p:nvSpPr>
          <p:spPr>
            <a:xfrm>
              <a:off x="1568809" y="5828538"/>
              <a:ext cx="872724" cy="380383"/>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医政局</a:t>
              </a:r>
              <a:endParaRPr kumimoji="1" lang="ja-JP" altLang="en-US"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33" name="テキスト ボックス 32"/>
            <p:cNvSpPr txBox="1"/>
            <p:nvPr/>
          </p:nvSpPr>
          <p:spPr>
            <a:xfrm>
              <a:off x="4175020" y="5828538"/>
              <a:ext cx="872724" cy="380383"/>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老健局</a:t>
              </a:r>
              <a:endParaRPr kumimoji="1" lang="ja-JP" altLang="en-US"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34" name="テキスト ボックス 33"/>
            <p:cNvSpPr txBox="1"/>
            <p:nvPr/>
          </p:nvSpPr>
          <p:spPr>
            <a:xfrm>
              <a:off x="5509975" y="5828538"/>
              <a:ext cx="1800493" cy="646330"/>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社会・援護局</a:t>
              </a:r>
              <a:endParaRPr kumimoji="1" lang="en-US" altLang="ja-JP"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障害保健福祉部</a:t>
              </a:r>
            </a:p>
          </p:txBody>
        </p:sp>
        <p:sp>
          <p:nvSpPr>
            <p:cNvPr id="36" name="円柱 35"/>
            <p:cNvSpPr/>
            <p:nvPr/>
          </p:nvSpPr>
          <p:spPr>
            <a:xfrm>
              <a:off x="354986" y="3099235"/>
              <a:ext cx="1605858" cy="2701367"/>
            </a:xfrm>
            <a:prstGeom prst="can">
              <a:avLst>
                <a:gd name="adj" fmla="val 18301"/>
              </a:avLst>
            </a:prstGeom>
            <a:solidFill>
              <a:srgbClr val="4B91D1">
                <a:alpha val="84706"/>
              </a:srgb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人生の最終段階における</a:t>
              </a:r>
              <a:endParaRPr kumimoji="1" lang="en-US" altLang="ja-JP" sz="1800" b="1" i="0" u="none" strike="noStrike" kern="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0" cap="none" spc="0" normalizeH="0" baseline="0" noProof="0" dirty="0">
                  <a:ln>
                    <a:noFill/>
                  </a:ln>
                  <a:solidFill>
                    <a:srgbClr val="F4EE00"/>
                  </a:solidFill>
                  <a:effectLst/>
                  <a:uLnTx/>
                  <a:uFillTx/>
                  <a:latin typeface="BIZ UDPゴシック" panose="020B0400000000000000" pitchFamily="50" charset="-128"/>
                  <a:ea typeface="BIZ UDPゴシック" panose="020B0400000000000000" pitchFamily="50" charset="-128"/>
                  <a:cs typeface="+mn-cs"/>
                </a:rPr>
                <a:t>医療・ケアの</a:t>
              </a:r>
              <a:endParaRPr kumimoji="1" lang="en-US" altLang="ja-JP" sz="1800" b="1" i="0" u="none" strike="noStrike" kern="0" cap="none" spc="0" normalizeH="0" baseline="0" noProof="0" dirty="0">
                <a:ln>
                  <a:noFill/>
                </a:ln>
                <a:solidFill>
                  <a:srgbClr val="F4EE00"/>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0" cap="none" spc="0" normalizeH="0" baseline="0" noProof="0" dirty="0">
                  <a:ln>
                    <a:noFill/>
                  </a:ln>
                  <a:solidFill>
                    <a:srgbClr val="F4EE00"/>
                  </a:solidFill>
                  <a:effectLst/>
                  <a:uLnTx/>
                  <a:uFillTx/>
                  <a:latin typeface="BIZ UDPゴシック" panose="020B0400000000000000" pitchFamily="50" charset="-128"/>
                  <a:ea typeface="BIZ UDPゴシック" panose="020B0400000000000000" pitchFamily="50" charset="-128"/>
                  <a:cs typeface="+mn-cs"/>
                </a:rPr>
                <a:t>決定プロセス</a:t>
              </a:r>
              <a:r>
                <a:rPr kumimoji="1" lang="ja-JP" altLang="en-US" sz="1800" b="1" i="0" u="none" strike="noStrike" kern="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に関するガイドライン</a:t>
              </a:r>
              <a:endParaRPr kumimoji="1" lang="en-US" altLang="ja-JP" sz="1800" b="1" i="0" u="none" strike="noStrike" kern="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（改訂）</a:t>
              </a:r>
            </a:p>
          </p:txBody>
        </p:sp>
        <p:sp>
          <p:nvSpPr>
            <p:cNvPr id="37" name="円柱 36"/>
            <p:cNvSpPr/>
            <p:nvPr/>
          </p:nvSpPr>
          <p:spPr>
            <a:xfrm>
              <a:off x="3841100" y="3099235"/>
              <a:ext cx="1668875" cy="2701367"/>
            </a:xfrm>
            <a:prstGeom prst="can">
              <a:avLst>
                <a:gd name="adj" fmla="val 21240"/>
              </a:avLst>
            </a:prstGeom>
            <a:solidFill>
              <a:srgbClr val="614DB7">
                <a:alpha val="80784"/>
              </a:srgbClr>
            </a:solidFill>
            <a:ln w="25400" cap="flat" cmpd="sng" algn="ctr">
              <a:solidFill>
                <a:srgbClr val="FF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0" cap="none" spc="0" normalizeH="0" baseline="0" noProof="0" dirty="0">
                  <a:ln>
                    <a:noFill/>
                  </a:ln>
                  <a:solidFill>
                    <a:srgbClr val="F4EE00"/>
                  </a:solidFill>
                  <a:effectLst/>
                  <a:uLnTx/>
                  <a:uFillTx/>
                  <a:latin typeface="BIZ UDPゴシック" panose="020B0400000000000000" pitchFamily="50" charset="-128"/>
                  <a:ea typeface="BIZ UDPゴシック" panose="020B0400000000000000" pitchFamily="50" charset="-128"/>
                  <a:cs typeface="+mn-cs"/>
                </a:rPr>
                <a:t>認知症の人の</a:t>
              </a:r>
              <a:endParaRPr kumimoji="1" lang="en-US" altLang="ja-JP" sz="1800" b="1" i="0" u="none" strike="noStrike" kern="0" cap="none" spc="0" normalizeH="0" baseline="0" noProof="0" dirty="0">
                <a:ln>
                  <a:noFill/>
                </a:ln>
                <a:solidFill>
                  <a:srgbClr val="F4EE00"/>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0" cap="none" spc="0" normalizeH="0" baseline="0" noProof="0" dirty="0">
                  <a:ln>
                    <a:noFill/>
                  </a:ln>
                  <a:solidFill>
                    <a:srgbClr val="F4EE00"/>
                  </a:solidFill>
                  <a:effectLst/>
                  <a:uLnTx/>
                  <a:uFillTx/>
                  <a:latin typeface="BIZ UDPゴシック" panose="020B0400000000000000" pitchFamily="50" charset="-128"/>
                  <a:ea typeface="BIZ UDPゴシック" panose="020B0400000000000000" pitchFamily="50" charset="-128"/>
                  <a:cs typeface="+mn-cs"/>
                </a:rPr>
                <a:t>日常生活・</a:t>
              </a:r>
              <a:endParaRPr kumimoji="1" lang="en-US" altLang="ja-JP" sz="1800" b="1" i="0" u="none" strike="noStrike" kern="0" cap="none" spc="0" normalizeH="0" baseline="0" noProof="0" dirty="0">
                <a:ln>
                  <a:noFill/>
                </a:ln>
                <a:solidFill>
                  <a:srgbClr val="F4EE00"/>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0" cap="none" spc="0" normalizeH="0" baseline="0" noProof="0" dirty="0">
                  <a:ln>
                    <a:noFill/>
                  </a:ln>
                  <a:solidFill>
                    <a:srgbClr val="F4EE00"/>
                  </a:solidFill>
                  <a:effectLst/>
                  <a:uLnTx/>
                  <a:uFillTx/>
                  <a:latin typeface="BIZ UDPゴシック" panose="020B0400000000000000" pitchFamily="50" charset="-128"/>
                  <a:ea typeface="BIZ UDPゴシック" panose="020B0400000000000000" pitchFamily="50" charset="-128"/>
                  <a:cs typeface="+mn-cs"/>
                </a:rPr>
                <a:t>社会生活</a:t>
              </a:r>
              <a:r>
                <a:rPr kumimoji="1" lang="ja-JP" altLang="en-US" sz="1800" b="1" i="0" u="none" strike="noStrike" kern="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に</a:t>
              </a:r>
              <a:endParaRPr kumimoji="1" lang="en-US" altLang="ja-JP" sz="1800" b="1" i="0" u="none" strike="noStrike" kern="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おける</a:t>
              </a:r>
              <a:endParaRPr kumimoji="1" lang="en-US" altLang="ja-JP" sz="1800" b="1" i="0" u="none" strike="noStrike" kern="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意思決定支援</a:t>
              </a:r>
              <a:endParaRPr kumimoji="1" lang="en-US" altLang="ja-JP" sz="1800" b="1" i="0" u="none" strike="noStrike" kern="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ガイドライン</a:t>
              </a:r>
              <a:endParaRPr kumimoji="1" lang="en-US" altLang="ja-JP" sz="1800" b="1" i="0" u="none" strike="noStrike" kern="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38" name="円柱 37"/>
            <p:cNvSpPr/>
            <p:nvPr/>
          </p:nvSpPr>
          <p:spPr>
            <a:xfrm>
              <a:off x="5635937" y="3099235"/>
              <a:ext cx="1567080" cy="2647545"/>
            </a:xfrm>
            <a:prstGeom prst="can">
              <a:avLst>
                <a:gd name="adj" fmla="val 20996"/>
              </a:avLst>
            </a:prstGeom>
            <a:solidFill>
              <a:srgbClr val="4B91D1">
                <a:alpha val="84706"/>
              </a:srgb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0" cap="none" spc="0" normalizeH="0" baseline="0" noProof="0" dirty="0">
                  <a:ln>
                    <a:noFill/>
                  </a:ln>
                  <a:solidFill>
                    <a:srgbClr val="F4EE00"/>
                  </a:solidFill>
                  <a:effectLst/>
                  <a:uLnTx/>
                  <a:uFillTx/>
                  <a:latin typeface="BIZ UDPゴシック" panose="020B0400000000000000" pitchFamily="50" charset="-128"/>
                  <a:ea typeface="BIZ UDPゴシック" panose="020B0400000000000000" pitchFamily="50" charset="-128"/>
                  <a:cs typeface="+mn-cs"/>
                </a:rPr>
                <a:t>障害福祉</a:t>
              </a:r>
              <a:endParaRPr kumimoji="1" lang="en-US" altLang="ja-JP" sz="1800" b="1" i="0" u="none" strike="noStrike" kern="0" cap="none" spc="0" normalizeH="0" baseline="0" noProof="0" dirty="0">
                <a:ln>
                  <a:noFill/>
                </a:ln>
                <a:solidFill>
                  <a:srgbClr val="F4EE00"/>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0" cap="none" spc="0" normalizeH="0" baseline="0" noProof="0" dirty="0">
                  <a:ln>
                    <a:noFill/>
                  </a:ln>
                  <a:solidFill>
                    <a:srgbClr val="F4EE00"/>
                  </a:solidFill>
                  <a:effectLst/>
                  <a:uLnTx/>
                  <a:uFillTx/>
                  <a:latin typeface="BIZ UDPゴシック" panose="020B0400000000000000" pitchFamily="50" charset="-128"/>
                  <a:ea typeface="BIZ UDPゴシック" panose="020B0400000000000000" pitchFamily="50" charset="-128"/>
                  <a:cs typeface="+mn-cs"/>
                </a:rPr>
                <a:t>サービス等の提供</a:t>
              </a:r>
              <a:r>
                <a:rPr kumimoji="1" lang="ja-JP" altLang="en-US" sz="1800" b="1" i="0" u="none" strike="noStrike" kern="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に係る</a:t>
              </a:r>
              <a:endParaRPr kumimoji="1" lang="en-US" altLang="ja-JP" sz="1800" b="1" i="0" u="none" strike="noStrike" kern="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意思決定支援</a:t>
              </a:r>
              <a:endParaRPr kumimoji="1" lang="en-US" altLang="ja-JP" sz="1800" b="1" i="0" u="none" strike="noStrike" kern="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ガイドライン </a:t>
              </a:r>
              <a:endParaRPr kumimoji="1" lang="en-US" altLang="ja-JP" sz="1800" b="1" i="0" u="none" strike="noStrike" kern="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800" b="1" i="0" u="none" strike="noStrike" kern="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800" b="1" i="0" u="none" strike="noStrike" kern="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39" name="円柱 38"/>
            <p:cNvSpPr/>
            <p:nvPr/>
          </p:nvSpPr>
          <p:spPr>
            <a:xfrm>
              <a:off x="2086806" y="3099235"/>
              <a:ext cx="1628332" cy="2701367"/>
            </a:xfrm>
            <a:prstGeom prst="can">
              <a:avLst>
                <a:gd name="adj" fmla="val 20045"/>
              </a:avLst>
            </a:prstGeom>
            <a:solidFill>
              <a:srgbClr val="4B91D1">
                <a:alpha val="84706"/>
              </a:srgb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身寄りがない人の入院及び</a:t>
              </a:r>
              <a:r>
                <a:rPr kumimoji="1" lang="ja-JP" altLang="en-US" sz="1800" b="1" i="0" u="none" strike="noStrike" kern="0" cap="none" spc="0" normalizeH="0" baseline="0" noProof="0" dirty="0">
                  <a:ln>
                    <a:noFill/>
                  </a:ln>
                  <a:solidFill>
                    <a:srgbClr val="F4EE00"/>
                  </a:solidFill>
                  <a:effectLst/>
                  <a:uLnTx/>
                  <a:uFillTx/>
                  <a:latin typeface="BIZ UDPゴシック" panose="020B0400000000000000" pitchFamily="50" charset="-128"/>
                  <a:ea typeface="BIZ UDPゴシック" panose="020B0400000000000000" pitchFamily="50" charset="-128"/>
                  <a:cs typeface="+mn-cs"/>
                </a:rPr>
                <a:t>医療に係る</a:t>
              </a:r>
              <a:endParaRPr kumimoji="1" lang="en-US" altLang="ja-JP" sz="1800" b="1" i="0" u="none" strike="noStrike" kern="0" cap="none" spc="0" normalizeH="0" baseline="0" noProof="0" dirty="0">
                <a:ln>
                  <a:noFill/>
                </a:ln>
                <a:solidFill>
                  <a:srgbClr val="F4EE00"/>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0" cap="none" spc="0" normalizeH="0" baseline="0" noProof="0" dirty="0">
                  <a:ln>
                    <a:noFill/>
                  </a:ln>
                  <a:solidFill>
                    <a:srgbClr val="F4EE00"/>
                  </a:solidFill>
                  <a:effectLst/>
                  <a:uLnTx/>
                  <a:uFillTx/>
                  <a:latin typeface="BIZ UDPゴシック" panose="020B0400000000000000" pitchFamily="50" charset="-128"/>
                  <a:ea typeface="BIZ UDPゴシック" panose="020B0400000000000000" pitchFamily="50" charset="-128"/>
                  <a:cs typeface="+mn-cs"/>
                </a:rPr>
                <a:t>意思決定が</a:t>
              </a:r>
              <a:endParaRPr kumimoji="1" lang="en-US" altLang="ja-JP" sz="1800" b="1" i="0" u="none" strike="noStrike" kern="0" cap="none" spc="0" normalizeH="0" baseline="0" noProof="0" dirty="0">
                <a:ln>
                  <a:noFill/>
                </a:ln>
                <a:solidFill>
                  <a:srgbClr val="F4EE00"/>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0" cap="none" spc="0" normalizeH="0" baseline="0" noProof="0" dirty="0">
                  <a:ln>
                    <a:noFill/>
                  </a:ln>
                  <a:solidFill>
                    <a:srgbClr val="F4EE00"/>
                  </a:solidFill>
                  <a:effectLst/>
                  <a:uLnTx/>
                  <a:uFillTx/>
                  <a:latin typeface="BIZ UDPゴシック" panose="020B0400000000000000" pitchFamily="50" charset="-128"/>
                  <a:ea typeface="BIZ UDPゴシック" panose="020B0400000000000000" pitchFamily="50" charset="-128"/>
                  <a:cs typeface="+mn-cs"/>
                </a:rPr>
                <a:t>困難な人への支援</a:t>
              </a:r>
              <a:r>
                <a:rPr kumimoji="1" lang="ja-JP" altLang="en-US" sz="1800" b="1" i="0" u="none" strike="noStrike" kern="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に関するガイドライン</a:t>
              </a:r>
              <a:endParaRPr kumimoji="1" lang="en-US" altLang="ja-JP" sz="1800" b="1" i="0" u="none" strike="noStrike" kern="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40" name="円柱 39"/>
            <p:cNvSpPr/>
            <p:nvPr/>
          </p:nvSpPr>
          <p:spPr>
            <a:xfrm>
              <a:off x="7328979" y="3099235"/>
              <a:ext cx="1567080" cy="2647545"/>
            </a:xfrm>
            <a:prstGeom prst="can">
              <a:avLst>
                <a:gd name="adj" fmla="val 22140"/>
              </a:avLst>
            </a:prstGeom>
            <a:solidFill>
              <a:srgbClr val="4B91D1">
                <a:alpha val="84706"/>
              </a:srgb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意思決定支援を踏まえた</a:t>
              </a:r>
              <a:endParaRPr kumimoji="1" lang="en-US" altLang="ja-JP" sz="1800" b="1" i="0" u="none" strike="noStrike" kern="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0" cap="none" spc="0" normalizeH="0" baseline="0" noProof="0" dirty="0">
                  <a:ln>
                    <a:noFill/>
                  </a:ln>
                  <a:solidFill>
                    <a:srgbClr val="F4EE00"/>
                  </a:solidFill>
                  <a:effectLst/>
                  <a:uLnTx/>
                  <a:uFillTx/>
                  <a:latin typeface="BIZ UDPゴシック" panose="020B0400000000000000" pitchFamily="50" charset="-128"/>
                  <a:ea typeface="BIZ UDPゴシック" panose="020B0400000000000000" pitchFamily="50" charset="-128"/>
                  <a:cs typeface="+mn-cs"/>
                </a:rPr>
                <a:t>後見事務</a:t>
              </a:r>
              <a:r>
                <a:rPr kumimoji="1" lang="ja-JP" altLang="en-US" sz="1800" b="1" i="0" u="none" strike="noStrike" kern="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の</a:t>
              </a:r>
              <a:endParaRPr kumimoji="1" lang="en-US" altLang="ja-JP" sz="1800" b="1" i="0" u="none" strike="noStrike" kern="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ガイドライン</a:t>
              </a:r>
              <a:endParaRPr kumimoji="1" lang="en-US" altLang="ja-JP" sz="1800" b="1" i="0" u="none" strike="noStrike" kern="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800" b="1" i="0" u="none" strike="noStrike" kern="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800" b="1" i="0" u="none" strike="noStrike" kern="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800" b="1" i="0" u="none" strike="noStrike" kern="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42" name="テキスト ボックス 41"/>
            <p:cNvSpPr txBox="1"/>
            <p:nvPr/>
          </p:nvSpPr>
          <p:spPr>
            <a:xfrm>
              <a:off x="7269980" y="5828544"/>
              <a:ext cx="1685077" cy="646330"/>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最高裁・厚労省</a:t>
              </a:r>
              <a:endParaRPr kumimoji="1" lang="en-US" altLang="ja-JP"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専門職団体</a:t>
              </a:r>
            </a:p>
          </p:txBody>
        </p:sp>
      </p:grpSp>
      <p:sp>
        <p:nvSpPr>
          <p:cNvPr id="16" name="正方形/長方形 15">
            <a:extLst>
              <a:ext uri="{FF2B5EF4-FFF2-40B4-BE49-F238E27FC236}">
                <a16:creationId xmlns:a16="http://schemas.microsoft.com/office/drawing/2014/main" xmlns="" id="{C9691DD1-6222-43A8-B740-2CB08F5AE28A}"/>
              </a:ext>
            </a:extLst>
          </p:cNvPr>
          <p:cNvSpPr/>
          <p:nvPr/>
        </p:nvSpPr>
        <p:spPr>
          <a:xfrm>
            <a:off x="1599846" y="1077736"/>
            <a:ext cx="5992756" cy="400110"/>
          </a:xfrm>
          <a:prstGeom prst="rect">
            <a:avLst/>
          </a:prstGeom>
        </p:spPr>
        <p:txBody>
          <a:bodyPr wrap="square">
            <a:spAutoFit/>
          </a:bodyPr>
          <a:lstStyle/>
          <a:p>
            <a:pPr marL="0" marR="0" lvl="0" indent="0" algn="l" defTabSz="778139" rtl="0" eaLnBrk="0" fontAlgn="base" latinLnBrk="0" hangingPunct="0">
              <a:lnSpc>
                <a:spcPct val="100000"/>
              </a:lnSpc>
              <a:spcBef>
                <a:spcPct val="0"/>
              </a:spcBef>
              <a:spcAft>
                <a:spcPct val="0"/>
              </a:spcAft>
              <a:buClrTx/>
              <a:buSzTx/>
              <a:buFontTx/>
              <a:buNone/>
              <a:tabLst/>
              <a:defRPr/>
            </a:pPr>
            <a:r>
              <a:rPr kumimoji="1" lang="en-US" altLang="ja-JP" sz="2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2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意思決定支援ガイドラインの策定等推進の背景</a:t>
            </a:r>
            <a:r>
              <a:rPr kumimoji="1" lang="en-US" altLang="ja-JP" sz="2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2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18" name="正方形/長方形 17">
            <a:extLst>
              <a:ext uri="{FF2B5EF4-FFF2-40B4-BE49-F238E27FC236}">
                <a16:creationId xmlns:a16="http://schemas.microsoft.com/office/drawing/2014/main" xmlns="" id="{D394BA39-DD45-44F5-A8A6-A30B704E0B73}"/>
              </a:ext>
            </a:extLst>
          </p:cNvPr>
          <p:cNvSpPr/>
          <p:nvPr/>
        </p:nvSpPr>
        <p:spPr>
          <a:xfrm>
            <a:off x="1599846" y="2670885"/>
            <a:ext cx="7399098" cy="400110"/>
          </a:xfrm>
          <a:prstGeom prst="rect">
            <a:avLst/>
          </a:prstGeom>
        </p:spPr>
        <p:txBody>
          <a:bodyPr wrap="square">
            <a:spAutoFit/>
          </a:bodyPr>
          <a:lstStyle/>
          <a:p>
            <a:pPr marL="0" marR="0" lvl="0" indent="0" algn="l" defTabSz="778139" rtl="0" eaLnBrk="0" fontAlgn="base" latinLnBrk="0" hangingPunct="0">
              <a:lnSpc>
                <a:spcPct val="100000"/>
              </a:lnSpc>
              <a:spcBef>
                <a:spcPct val="0"/>
              </a:spcBef>
              <a:spcAft>
                <a:spcPct val="0"/>
              </a:spcAft>
              <a:buClrTx/>
              <a:buSzTx/>
              <a:buFontTx/>
              <a:buNone/>
              <a:tabLst/>
              <a:defRPr/>
            </a:pPr>
            <a:r>
              <a:rPr kumimoji="1" lang="en-US" altLang="ja-JP" sz="2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2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公表されている</a:t>
            </a:r>
            <a:r>
              <a:rPr kumimoji="1" lang="en-US" altLang="ja-JP" sz="2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5</a:t>
            </a:r>
            <a:r>
              <a:rPr kumimoji="1" lang="ja-JP" altLang="en-US" sz="2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つの意思決定支援ガイドライン</a:t>
            </a:r>
            <a:r>
              <a:rPr kumimoji="1" lang="en-US" altLang="ja-JP" sz="2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2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4" name="正方形/長方形 3">
            <a:extLst>
              <a:ext uri="{FF2B5EF4-FFF2-40B4-BE49-F238E27FC236}">
                <a16:creationId xmlns:a16="http://schemas.microsoft.com/office/drawing/2014/main" xmlns="" id="{A9BF8DB2-4440-758F-85D8-91EEE7D74E93}"/>
              </a:ext>
            </a:extLst>
          </p:cNvPr>
          <p:cNvSpPr/>
          <p:nvPr/>
        </p:nvSpPr>
        <p:spPr>
          <a:xfrm>
            <a:off x="0" y="3050"/>
            <a:ext cx="9144000" cy="688756"/>
          </a:xfrm>
          <a:prstGeom prst="rect">
            <a:avLst/>
          </a:prstGeom>
          <a:solidFill>
            <a:srgbClr val="6B5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78139" rtl="0" eaLnBrk="0" fontAlgn="base" latinLnBrk="0" hangingPunct="0">
              <a:lnSpc>
                <a:spcPct val="100000"/>
              </a:lnSpc>
              <a:spcBef>
                <a:spcPct val="0"/>
              </a:spcBef>
              <a:spcAft>
                <a:spcPct val="0"/>
              </a:spcAft>
              <a:buClrTx/>
              <a:buSzTx/>
              <a:buFontTx/>
              <a:buNone/>
              <a:tabLst/>
              <a:defRPr/>
            </a:pPr>
            <a:r>
              <a:rPr kumimoji="1" lang="ja-JP" altLang="en-US" sz="3000" b="1"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意思決定支援ガイドライン</a:t>
            </a:r>
            <a:endParaRPr kumimoji="1" lang="en-US" altLang="ja-JP" sz="30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2" name="テキスト ボックス 1">
            <a:extLst>
              <a:ext uri="{FF2B5EF4-FFF2-40B4-BE49-F238E27FC236}">
                <a16:creationId xmlns:a16="http://schemas.microsoft.com/office/drawing/2014/main" xmlns="" id="{47C19A8F-383E-A900-4E4D-26AC129717C2}"/>
              </a:ext>
            </a:extLst>
          </p:cNvPr>
          <p:cNvSpPr txBox="1"/>
          <p:nvPr/>
        </p:nvSpPr>
        <p:spPr>
          <a:xfrm>
            <a:off x="0" y="691806"/>
            <a:ext cx="1143000" cy="307777"/>
          </a:xfrm>
          <a:prstGeom prst="rect">
            <a:avLst/>
          </a:prstGeom>
          <a:noFill/>
        </p:spPr>
        <p:txBody>
          <a:bodyPr wrap="square" rtlCol="0" anchor="ctr" anchorCtr="0">
            <a:noAutofit/>
          </a:bodyPr>
          <a:lstStyle/>
          <a:p>
            <a:r>
              <a:rPr kumimoji="1" lang="en-US" altLang="ja-JP" sz="1400" dirty="0">
                <a:latin typeface="Yu Gothic UI Semibold" panose="020B0700000000000000" pitchFamily="50" charset="-128"/>
                <a:ea typeface="Yu Gothic UI Semibold" panose="020B0700000000000000" pitchFamily="50" charset="-128"/>
              </a:rPr>
              <a:t>【</a:t>
            </a:r>
            <a:r>
              <a:rPr kumimoji="1" lang="ja-JP" altLang="en-US" sz="1400" dirty="0">
                <a:latin typeface="Yu Gothic UI Semibold" panose="020B0700000000000000" pitchFamily="50" charset="-128"/>
                <a:ea typeface="Yu Gothic UI Semibold" panose="020B0700000000000000" pitchFamily="50" charset="-128"/>
              </a:rPr>
              <a:t>知識 </a:t>
            </a:r>
            <a:r>
              <a:rPr lang="en-US" altLang="ja-JP" sz="1400" b="1" dirty="0">
                <a:latin typeface="Century Gothic" panose="020B0502020202020204" pitchFamily="34" charset="0"/>
                <a:ea typeface="Yu Gothic UI Semibold" panose="020B0700000000000000" pitchFamily="50" charset="-128"/>
              </a:rPr>
              <a:t>-109</a:t>
            </a:r>
            <a:r>
              <a:rPr lang="en-US" altLang="ja-JP" sz="1400" dirty="0">
                <a:latin typeface="Yu Gothic UI Semibold" panose="020B0700000000000000" pitchFamily="50" charset="-128"/>
                <a:ea typeface="Yu Gothic UI Semibold" panose="020B0700000000000000" pitchFamily="50" charset="-128"/>
              </a:rPr>
              <a:t>】</a:t>
            </a:r>
            <a:endParaRPr kumimoji="1" lang="ja-JP" altLang="en-US" sz="1400" dirty="0">
              <a:latin typeface="Yu Gothic UI Semibold" panose="020B0700000000000000" pitchFamily="50" charset="-128"/>
              <a:ea typeface="Yu Gothic UI Semibold" panose="020B0700000000000000" pitchFamily="50" charset="-128"/>
            </a:endParaRPr>
          </a:p>
        </p:txBody>
      </p:sp>
    </p:spTree>
    <p:extLst>
      <p:ext uri="{BB962C8B-B14F-4D97-AF65-F5344CB8AC3E}">
        <p14:creationId xmlns:p14="http://schemas.microsoft.com/office/powerpoint/2010/main" val="3313683569"/>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テキスト ボックス 15">
            <a:extLst>
              <a:ext uri="{FF2B5EF4-FFF2-40B4-BE49-F238E27FC236}">
                <a16:creationId xmlns:a16="http://schemas.microsoft.com/office/drawing/2014/main" xmlns="" id="{CF76CC3C-DC48-4854-826D-517C546E6811}"/>
              </a:ext>
            </a:extLst>
          </p:cNvPr>
          <p:cNvSpPr txBox="1"/>
          <p:nvPr/>
        </p:nvSpPr>
        <p:spPr>
          <a:xfrm>
            <a:off x="756941" y="1130630"/>
            <a:ext cx="7630117" cy="5257593"/>
          </a:xfrm>
          <a:prstGeom prst="rect">
            <a:avLst/>
          </a:prstGeom>
          <a:noFill/>
          <a:ln w="25400">
            <a:noFill/>
          </a:ln>
        </p:spPr>
        <p:txBody>
          <a:bodyPr wrap="square">
            <a:spAutoFit/>
          </a:bodyPr>
          <a:lstStyle/>
          <a:p>
            <a:pPr marL="450850" marR="0" lvl="0" indent="-450850" algn="l" defTabSz="914400" rtl="0" eaLnBrk="0" fontAlgn="base" latinLnBrk="0" hangingPunct="0">
              <a:lnSpc>
                <a:spcPct val="100000"/>
              </a:lnSpc>
              <a:spcBef>
                <a:spcPct val="0"/>
              </a:spcBef>
              <a:spcAft>
                <a:spcPct val="0"/>
              </a:spcAft>
              <a:buClrTx/>
              <a:buSzTx/>
              <a:buFontTx/>
              <a:buNone/>
              <a:tabLst/>
              <a:defRPr/>
            </a:pPr>
            <a:r>
              <a:rPr kumimoji="1" lang="en-US" altLang="ja-JP" sz="2400" b="1" i="0" u="none" strike="noStrike" kern="1200" cap="none" spc="0" normalizeH="0" baseline="0" noProof="0" dirty="0">
                <a:ln>
                  <a:noFill/>
                </a:ln>
                <a:solidFill>
                  <a:srgbClr val="6B58BC"/>
                </a:solidFill>
                <a:effectLst/>
                <a:uLnTx/>
                <a:uFillTx/>
                <a:latin typeface="BIZ UDPゴシック" panose="020B0400000000000000" pitchFamily="50" charset="-128"/>
                <a:ea typeface="BIZ UDPゴシック" panose="020B0400000000000000" pitchFamily="50" charset="-128"/>
                <a:cs typeface="+mn-cs"/>
              </a:rPr>
              <a:t>ACP</a:t>
            </a:r>
            <a:r>
              <a:rPr kumimoji="1" lang="ja-JP" altLang="en-US" sz="2400" b="1" i="0" u="none" strike="noStrike" kern="1200" cap="none" spc="0" normalizeH="0" baseline="0" noProof="0" dirty="0">
                <a:ln>
                  <a:noFill/>
                </a:ln>
                <a:solidFill>
                  <a:srgbClr val="6B58BC"/>
                </a:solidFill>
                <a:effectLst/>
                <a:uLnTx/>
                <a:uFillTx/>
                <a:latin typeface="BIZ UDPゴシック" panose="020B0400000000000000" pitchFamily="50" charset="-128"/>
                <a:ea typeface="BIZ UDPゴシック" panose="020B0400000000000000" pitchFamily="50" charset="-128"/>
                <a:cs typeface="+mn-cs"/>
              </a:rPr>
              <a:t>とは</a:t>
            </a:r>
            <a:endParaRPr kumimoji="1" lang="en-US" altLang="ja-JP" sz="2400" b="1" i="0" u="none" strike="noStrike" kern="1200" cap="none" spc="0" normalizeH="0" baseline="0" noProof="0" dirty="0">
              <a:ln>
                <a:noFill/>
              </a:ln>
              <a:solidFill>
                <a:srgbClr val="6B58BC"/>
              </a:solidFill>
              <a:effectLst/>
              <a:uLnTx/>
              <a:uFillTx/>
              <a:latin typeface="BIZ UDPゴシック" panose="020B0400000000000000" pitchFamily="50" charset="-128"/>
              <a:ea typeface="BIZ UDPゴシック" panose="020B0400000000000000" pitchFamily="50" charset="-128"/>
              <a:cs typeface="+mn-cs"/>
            </a:endParaRPr>
          </a:p>
          <a:p>
            <a:pPr marL="452438" marR="0" lvl="0" indent="-95250" algn="l" defTabSz="914400" rtl="0" eaLnBrk="0" fontAlgn="base" latinLnBrk="0" hangingPunct="0">
              <a:lnSpc>
                <a:spcPts val="2600"/>
              </a:lnSpc>
              <a:spcBef>
                <a:spcPts val="600"/>
              </a:spcBef>
              <a:spcAft>
                <a:spcPct val="0"/>
              </a:spcAft>
              <a:buClrTx/>
              <a:buSzTx/>
              <a:buFontTx/>
              <a:buNone/>
              <a:tabLst/>
              <a:defRPr/>
            </a:pPr>
            <a:r>
              <a:rPr kumimoji="1" lang="en-US" altLang="ja-JP" sz="20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20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将来の変化に備えて、将来の医療及びケアについて患者さんを主体に、その家族や近しい人、医療・ケアチームが、繰り返し話し合いを行い、患者さんの意思決定を支援するプロセスのこと</a:t>
            </a:r>
            <a:r>
              <a:rPr kumimoji="1" lang="en-US" altLang="ja-JP" sz="20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p>
          <a:p>
            <a:pPr marL="450850" marR="0" lvl="0" indent="-450850" algn="l" defTabSz="914400" rtl="0" eaLnBrk="0" fontAlgn="base" latinLnBrk="0" hangingPunct="0">
              <a:lnSpc>
                <a:spcPct val="100000"/>
              </a:lnSpc>
              <a:spcBef>
                <a:spcPts val="1500"/>
              </a:spcBef>
              <a:spcAft>
                <a:spcPct val="0"/>
              </a:spcAft>
              <a:buClrTx/>
              <a:buSzTx/>
              <a:buFontTx/>
              <a:buNone/>
              <a:tabLst/>
              <a:defRPr/>
            </a:pPr>
            <a:r>
              <a:rPr kumimoji="1" lang="en-US" altLang="ja-JP" sz="2400" b="1" i="0" u="none" strike="noStrike" kern="1200" cap="none" spc="0" normalizeH="0" baseline="0" noProof="0" dirty="0">
                <a:ln>
                  <a:noFill/>
                </a:ln>
                <a:solidFill>
                  <a:srgbClr val="6B58BC"/>
                </a:solidFill>
                <a:effectLst/>
                <a:uLnTx/>
                <a:uFillTx/>
                <a:latin typeface="BIZ UDPゴシック" panose="020B0400000000000000" pitchFamily="50" charset="-128"/>
                <a:ea typeface="BIZ UDPゴシック" panose="020B0400000000000000" pitchFamily="50" charset="-128"/>
                <a:cs typeface="+mn-cs"/>
              </a:rPr>
              <a:t>ACP</a:t>
            </a:r>
            <a:r>
              <a:rPr kumimoji="1" lang="ja-JP" altLang="en-US" sz="2400" b="1" i="0" u="none" strike="noStrike" kern="1200" cap="none" spc="0" normalizeH="0" baseline="0" noProof="0" dirty="0">
                <a:ln>
                  <a:noFill/>
                </a:ln>
                <a:solidFill>
                  <a:srgbClr val="6B58BC"/>
                </a:solidFill>
                <a:effectLst/>
                <a:uLnTx/>
                <a:uFillTx/>
                <a:latin typeface="BIZ UDPゴシック" panose="020B0400000000000000" pitchFamily="50" charset="-128"/>
                <a:ea typeface="BIZ UDPゴシック" panose="020B0400000000000000" pitchFamily="50" charset="-128"/>
                <a:cs typeface="+mn-cs"/>
              </a:rPr>
              <a:t>の目標</a:t>
            </a:r>
            <a:endParaRPr kumimoji="1" lang="en-US" altLang="ja-JP" sz="2400" b="1" i="0" u="none" strike="noStrike" kern="1200" cap="none" spc="0" normalizeH="0" baseline="0" noProof="0" dirty="0">
              <a:ln>
                <a:noFill/>
              </a:ln>
              <a:solidFill>
                <a:srgbClr val="6B58BC"/>
              </a:solidFill>
              <a:effectLst/>
              <a:uLnTx/>
              <a:uFillTx/>
              <a:latin typeface="BIZ UDPゴシック" panose="020B0400000000000000" pitchFamily="50" charset="-128"/>
              <a:ea typeface="BIZ UDPゴシック" panose="020B0400000000000000" pitchFamily="50" charset="-128"/>
              <a:cs typeface="+mn-cs"/>
            </a:endParaRPr>
          </a:p>
          <a:p>
            <a:pPr marL="534988" marR="0" lvl="0" indent="-357188" algn="l" defTabSz="914400" rtl="0" eaLnBrk="0" fontAlgn="base" latinLnBrk="0" hangingPunct="0">
              <a:lnSpc>
                <a:spcPts val="2600"/>
              </a:lnSpc>
              <a:spcBef>
                <a:spcPts val="600"/>
              </a:spcBef>
              <a:spcAft>
                <a:spcPct val="0"/>
              </a:spcAft>
              <a:buClrTx/>
              <a:buSzTx/>
              <a:buFontTx/>
              <a:buNone/>
              <a:tabLst/>
              <a:defRPr/>
            </a:pPr>
            <a:r>
              <a:rPr kumimoji="1" lang="ja-JP" altLang="en-US" sz="2000" b="1" i="0" u="none" strike="noStrike" kern="1200" cap="none" spc="0" normalizeH="0" baseline="0" noProof="0" dirty="0">
                <a:ln>
                  <a:noFill/>
                </a:ln>
                <a:solidFill>
                  <a:srgbClr val="6B58BC"/>
                </a:solidFill>
                <a:effectLst/>
                <a:uLnTx/>
                <a:uFillTx/>
                <a:latin typeface="Meiryo UI" panose="020B0604030504040204" pitchFamily="50" charset="-128"/>
                <a:ea typeface="Meiryo UI" panose="020B0604030504040204" pitchFamily="50" charset="-128"/>
              </a:rPr>
              <a:t>●</a:t>
            </a:r>
            <a:r>
              <a:rPr kumimoji="1" lang="ja-JP" altLang="en-US" sz="20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 患者さん本人の人生観や価値感、希望に沿った、将来の医療   及びケアを具体化する</a:t>
            </a:r>
            <a:endParaRPr kumimoji="1" lang="en-US" altLang="ja-JP" sz="20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360363" marR="0" lvl="0" indent="-360363" algn="l" defTabSz="914400" rtl="0" eaLnBrk="0" fontAlgn="base" latinLnBrk="0" hangingPunct="0">
              <a:lnSpc>
                <a:spcPct val="100000"/>
              </a:lnSpc>
              <a:spcBef>
                <a:spcPts val="1500"/>
              </a:spcBef>
              <a:spcAft>
                <a:spcPct val="0"/>
              </a:spcAft>
              <a:buClrTx/>
              <a:buSzTx/>
              <a:buFontTx/>
              <a:buNone/>
              <a:tabLst/>
              <a:defRPr/>
            </a:pPr>
            <a:r>
              <a:rPr kumimoji="1" lang="en-US" altLang="ja-JP" sz="2400" b="1" i="0" u="none" strike="noStrike" kern="1200" cap="none" spc="0" normalizeH="0" baseline="0" noProof="0" dirty="0">
                <a:ln>
                  <a:noFill/>
                </a:ln>
                <a:solidFill>
                  <a:srgbClr val="6B58BC"/>
                </a:solidFill>
                <a:effectLst/>
                <a:uLnTx/>
                <a:uFillTx/>
                <a:latin typeface="BIZ UDPゴシック" panose="020B0400000000000000" pitchFamily="50" charset="-128"/>
                <a:ea typeface="BIZ UDPゴシック" panose="020B0400000000000000" pitchFamily="50" charset="-128"/>
                <a:cs typeface="+mn-cs"/>
              </a:rPr>
              <a:t>ACP</a:t>
            </a:r>
            <a:r>
              <a:rPr kumimoji="1" lang="ja-JP" altLang="en-US" sz="2400" b="1" i="0" u="none" strike="noStrike" kern="1200" cap="none" spc="0" normalizeH="0" baseline="0" noProof="0" dirty="0">
                <a:ln>
                  <a:noFill/>
                </a:ln>
                <a:solidFill>
                  <a:srgbClr val="6B58BC"/>
                </a:solidFill>
                <a:effectLst/>
                <a:uLnTx/>
                <a:uFillTx/>
                <a:latin typeface="BIZ UDPゴシック" panose="020B0400000000000000" pitchFamily="50" charset="-128"/>
                <a:ea typeface="BIZ UDPゴシック" panose="020B0400000000000000" pitchFamily="50" charset="-128"/>
                <a:cs typeface="+mn-cs"/>
              </a:rPr>
              <a:t>の原則（主体は患者さん本人）</a:t>
            </a:r>
            <a:endParaRPr kumimoji="1" lang="en-US" altLang="ja-JP" sz="2400" b="1" i="0" u="none" strike="noStrike" kern="1200" cap="none" spc="0" normalizeH="0" baseline="0" noProof="0" dirty="0">
              <a:ln>
                <a:noFill/>
              </a:ln>
              <a:solidFill>
                <a:srgbClr val="6B58BC"/>
              </a:solidFill>
              <a:effectLst/>
              <a:uLnTx/>
              <a:uFillTx/>
              <a:latin typeface="BIZ UDPゴシック" panose="020B0400000000000000" pitchFamily="50" charset="-128"/>
              <a:ea typeface="BIZ UDPゴシック" panose="020B0400000000000000" pitchFamily="50" charset="-128"/>
              <a:cs typeface="+mn-cs"/>
            </a:endParaRPr>
          </a:p>
          <a:p>
            <a:pPr marL="534988" marR="0" lvl="0" indent="-357188" algn="l" defTabSz="914400" rtl="0" eaLnBrk="0" fontAlgn="base" latinLnBrk="0" hangingPunct="0">
              <a:lnSpc>
                <a:spcPts val="2600"/>
              </a:lnSpc>
              <a:spcBef>
                <a:spcPts val="600"/>
              </a:spcBef>
              <a:spcAft>
                <a:spcPct val="0"/>
              </a:spcAft>
              <a:buClrTx/>
              <a:buSzTx/>
              <a:buFontTx/>
              <a:buNone/>
              <a:tabLst/>
              <a:defRPr/>
            </a:pPr>
            <a:r>
              <a:rPr kumimoji="1" lang="ja-JP" altLang="en-US" sz="2000" b="1" i="0" u="none" strike="noStrike" kern="1200" cap="none" spc="0" normalizeH="0" baseline="0" noProof="0" dirty="0">
                <a:ln>
                  <a:noFill/>
                </a:ln>
                <a:solidFill>
                  <a:srgbClr val="6B58BC"/>
                </a:solidFill>
                <a:effectLst/>
                <a:uLnTx/>
                <a:uFillTx/>
                <a:latin typeface="Meiryo UI" panose="020B0604030504040204" pitchFamily="50" charset="-128"/>
                <a:ea typeface="Meiryo UI" panose="020B0604030504040204" pitchFamily="50" charset="-128"/>
              </a:rPr>
              <a:t>●</a:t>
            </a:r>
            <a:r>
              <a:rPr kumimoji="1" lang="ja-JP" altLang="en-US" sz="20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 コミュニケーションの促進、治療の選択肢・予後の情報共有、</a:t>
            </a:r>
            <a:endParaRPr kumimoji="1" lang="en-US" altLang="ja-JP" sz="20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534988" marR="0" lvl="0" indent="-357188" algn="l" defTabSz="914400" rtl="0" eaLnBrk="0" fontAlgn="base" latinLnBrk="0" hangingPunct="0">
              <a:lnSpc>
                <a:spcPts val="2600"/>
              </a:lnSpc>
              <a:spcBef>
                <a:spcPts val="0"/>
              </a:spcBef>
              <a:spcAft>
                <a:spcPct val="0"/>
              </a:spcAft>
              <a:buClrTx/>
              <a:buSzTx/>
              <a:buFontTx/>
              <a:buNone/>
              <a:tabLst/>
              <a:defRPr/>
            </a:pPr>
            <a:r>
              <a:rPr kumimoji="1" lang="ja-JP" altLang="en-US" sz="20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    治療計画の共同作成、繰り返しの話し合いなどが原則である</a:t>
            </a:r>
            <a:endParaRPr kumimoji="1" lang="en-US" altLang="ja-JP" sz="20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534988" marR="0" lvl="0" indent="-357188" algn="l" defTabSz="914400" rtl="0" eaLnBrk="0" fontAlgn="base" latinLnBrk="0" hangingPunct="0">
              <a:lnSpc>
                <a:spcPts val="2600"/>
              </a:lnSpc>
              <a:spcBef>
                <a:spcPts val="600"/>
              </a:spcBef>
              <a:spcAft>
                <a:spcPct val="0"/>
              </a:spcAft>
              <a:buClrTx/>
              <a:buSzTx/>
              <a:buFontTx/>
              <a:buNone/>
              <a:tabLst/>
              <a:defRPr/>
            </a:pPr>
            <a:r>
              <a:rPr kumimoji="1" lang="ja-JP" altLang="en-US" sz="2000" b="1" i="0" u="none" strike="noStrike" kern="1200" cap="none" spc="0" normalizeH="0" baseline="0" noProof="0" dirty="0">
                <a:ln>
                  <a:noFill/>
                </a:ln>
                <a:solidFill>
                  <a:srgbClr val="6B58BC"/>
                </a:solidFill>
                <a:effectLst/>
                <a:uLnTx/>
                <a:uFillTx/>
                <a:latin typeface="Meiryo UI" panose="020B0604030504040204" pitchFamily="50" charset="-128"/>
                <a:ea typeface="Meiryo UI" panose="020B0604030504040204" pitchFamily="50" charset="-128"/>
              </a:rPr>
              <a:t>●</a:t>
            </a:r>
            <a:r>
              <a:rPr kumimoji="1" lang="ja-JP" altLang="en-US" sz="20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 認知症の特性に考慮した</a:t>
            </a:r>
            <a:r>
              <a:rPr kumimoji="1" lang="en-US" altLang="ja-JP" sz="20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ACP</a:t>
            </a:r>
            <a:r>
              <a:rPr kumimoji="1" lang="ja-JP" altLang="en-US" sz="20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の啓発・普及が課題である</a:t>
            </a:r>
            <a:endParaRPr kumimoji="1" lang="en-US" altLang="ja-JP" sz="20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534988" marR="0" lvl="0" indent="-357188" algn="l" defTabSz="914400" rtl="0" eaLnBrk="0" fontAlgn="base" latinLnBrk="0" hangingPunct="0">
              <a:lnSpc>
                <a:spcPts val="2600"/>
              </a:lnSpc>
              <a:spcBef>
                <a:spcPts val="600"/>
              </a:spcBef>
              <a:spcAft>
                <a:spcPct val="0"/>
              </a:spcAft>
              <a:buClrTx/>
              <a:buSzTx/>
              <a:buFontTx/>
              <a:buNone/>
              <a:tabLst/>
              <a:defRPr/>
            </a:pPr>
            <a:r>
              <a:rPr kumimoji="1" lang="ja-JP" altLang="en-US" sz="2000" b="1" i="0" u="none" strike="noStrike" kern="1200" cap="none" spc="0" normalizeH="0" baseline="0" noProof="0" dirty="0">
                <a:ln>
                  <a:noFill/>
                </a:ln>
                <a:solidFill>
                  <a:srgbClr val="6B58BC"/>
                </a:solidFill>
                <a:effectLst/>
                <a:uLnTx/>
                <a:uFillTx/>
                <a:latin typeface="Meiryo UI" panose="020B0604030504040204" pitchFamily="50" charset="-128"/>
                <a:ea typeface="Meiryo UI" panose="020B0604030504040204" pitchFamily="50" charset="-128"/>
              </a:rPr>
              <a:t>●</a:t>
            </a:r>
            <a:r>
              <a:rPr kumimoji="1" lang="ja-JP" altLang="en-US" sz="20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 かかりつけ医が多職種と共に患者さんの意思に寄り添うこと  が理想である</a:t>
            </a:r>
          </a:p>
        </p:txBody>
      </p:sp>
      <p:sp>
        <p:nvSpPr>
          <p:cNvPr id="18" name="テキスト ボックス 17">
            <a:extLst>
              <a:ext uri="{FF2B5EF4-FFF2-40B4-BE49-F238E27FC236}">
                <a16:creationId xmlns:a16="http://schemas.microsoft.com/office/drawing/2014/main" xmlns="" id="{8A08A1D8-B424-45D9-8B4C-6279E9183791}"/>
              </a:ext>
            </a:extLst>
          </p:cNvPr>
          <p:cNvSpPr txBox="1"/>
          <p:nvPr/>
        </p:nvSpPr>
        <p:spPr>
          <a:xfrm>
            <a:off x="756941" y="6519445"/>
            <a:ext cx="8319752" cy="276999"/>
          </a:xfrm>
          <a:prstGeom prst="rect">
            <a:avLst/>
          </a:prstGeom>
          <a:noFill/>
          <a:ln w="25400">
            <a:noFill/>
          </a:ln>
        </p:spPr>
        <p:txBody>
          <a:bodyPr wrap="squar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日本医師会 ： 終末期医療　アドバンス・ケア・プランニング（</a:t>
            </a:r>
            <a:r>
              <a:rPr kumimoji="1" lang="en-US" altLang="ja-JP" sz="12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ACP</a:t>
            </a:r>
            <a:r>
              <a:rPr kumimoji="1" lang="ja-JP" altLang="en-US" sz="12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）から考える</a:t>
            </a:r>
            <a:r>
              <a:rPr kumimoji="1" lang="en-US" altLang="ja-JP" sz="12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2018</a:t>
            </a:r>
            <a:endParaRPr kumimoji="1" lang="ja-JP" altLang="en-US" sz="12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3" name="正方形/長方形 2">
            <a:extLst>
              <a:ext uri="{FF2B5EF4-FFF2-40B4-BE49-F238E27FC236}">
                <a16:creationId xmlns:a16="http://schemas.microsoft.com/office/drawing/2014/main" xmlns="" id="{1D6B737A-D07E-B060-96E9-60720F3A48AE}"/>
              </a:ext>
            </a:extLst>
          </p:cNvPr>
          <p:cNvSpPr/>
          <p:nvPr/>
        </p:nvSpPr>
        <p:spPr>
          <a:xfrm>
            <a:off x="0" y="2876"/>
            <a:ext cx="9144000" cy="688756"/>
          </a:xfrm>
          <a:prstGeom prst="rect">
            <a:avLst/>
          </a:prstGeom>
          <a:solidFill>
            <a:srgbClr val="6B5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44083" rtl="0" eaLnBrk="1" fontAlgn="base" latinLnBrk="0" hangingPunct="1">
              <a:lnSpc>
                <a:spcPct val="100000"/>
              </a:lnSpc>
              <a:spcBef>
                <a:spcPct val="0"/>
              </a:spcBef>
              <a:spcAft>
                <a:spcPct val="0"/>
              </a:spcAft>
              <a:buClrTx/>
              <a:buSzTx/>
              <a:buFontTx/>
              <a:buNone/>
              <a:tabLst/>
              <a:defRPr/>
            </a:pPr>
            <a:r>
              <a:rPr kumimoji="1" lang="en-US" altLang="ja-JP" sz="3000" b="1" i="0" u="none" strike="noStrike" kern="120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Advance Care Planning</a:t>
            </a:r>
            <a:r>
              <a:rPr kumimoji="1" lang="ja-JP" altLang="en-US" sz="3000" b="1" i="0" u="none" strike="noStrike" kern="120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a:t>
            </a:r>
            <a:r>
              <a:rPr kumimoji="1" lang="en-US" altLang="ja-JP" sz="3000" b="1" i="0" u="none" strike="noStrike" kern="120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ACP</a:t>
            </a:r>
            <a:r>
              <a:rPr kumimoji="1" lang="ja-JP" altLang="en-US" sz="3000" b="1" i="0" u="none" strike="noStrike" kern="120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30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endParaRPr>
          </a:p>
        </p:txBody>
      </p:sp>
      <p:sp>
        <p:nvSpPr>
          <p:cNvPr id="2" name="テキスト ボックス 1">
            <a:extLst>
              <a:ext uri="{FF2B5EF4-FFF2-40B4-BE49-F238E27FC236}">
                <a16:creationId xmlns:a16="http://schemas.microsoft.com/office/drawing/2014/main" xmlns="" id="{0BE920F0-6B46-2940-8B98-08D39B12E07D}"/>
              </a:ext>
            </a:extLst>
          </p:cNvPr>
          <p:cNvSpPr txBox="1"/>
          <p:nvPr/>
        </p:nvSpPr>
        <p:spPr>
          <a:xfrm>
            <a:off x="0" y="691631"/>
            <a:ext cx="1203158" cy="307777"/>
          </a:xfrm>
          <a:prstGeom prst="rect">
            <a:avLst/>
          </a:prstGeom>
          <a:noFill/>
        </p:spPr>
        <p:txBody>
          <a:bodyPr wrap="square" rtlCol="0" anchor="ctr" anchorCtr="0">
            <a:noAutofit/>
          </a:bodyPr>
          <a:lstStyle/>
          <a:p>
            <a:r>
              <a:rPr kumimoji="1" lang="en-US" altLang="ja-JP" sz="1400" dirty="0">
                <a:latin typeface="Yu Gothic UI Semibold" panose="020B0700000000000000" pitchFamily="50" charset="-128"/>
                <a:ea typeface="Yu Gothic UI Semibold" panose="020B0700000000000000" pitchFamily="50" charset="-128"/>
              </a:rPr>
              <a:t>【</a:t>
            </a:r>
            <a:r>
              <a:rPr kumimoji="1" lang="ja-JP" altLang="en-US" sz="1400" dirty="0">
                <a:latin typeface="Yu Gothic UI Semibold" panose="020B0700000000000000" pitchFamily="50" charset="-128"/>
                <a:ea typeface="Yu Gothic UI Semibold" panose="020B0700000000000000" pitchFamily="50" charset="-128"/>
              </a:rPr>
              <a:t>知識 </a:t>
            </a:r>
            <a:r>
              <a:rPr lang="en-US" altLang="ja-JP" sz="1400" b="1" dirty="0">
                <a:latin typeface="Century Gothic" panose="020B0502020202020204" pitchFamily="34" charset="0"/>
                <a:ea typeface="Yu Gothic UI Semibold" panose="020B0700000000000000" pitchFamily="50" charset="-128"/>
              </a:rPr>
              <a:t>-110</a:t>
            </a:r>
            <a:r>
              <a:rPr lang="en-US" altLang="ja-JP" sz="1400" dirty="0">
                <a:latin typeface="Yu Gothic UI Semibold" panose="020B0700000000000000" pitchFamily="50" charset="-128"/>
                <a:ea typeface="Yu Gothic UI Semibold" panose="020B0700000000000000" pitchFamily="50" charset="-128"/>
              </a:rPr>
              <a:t>】</a:t>
            </a:r>
            <a:endParaRPr kumimoji="1" lang="ja-JP" altLang="en-US" sz="1400" dirty="0">
              <a:latin typeface="Yu Gothic UI Semibold" panose="020B0700000000000000" pitchFamily="50" charset="-128"/>
              <a:ea typeface="Yu Gothic UI Semibold" panose="020B0700000000000000" pitchFamily="50" charset="-128"/>
            </a:endParaRPr>
          </a:p>
        </p:txBody>
      </p:sp>
    </p:spTree>
    <p:extLst>
      <p:ext uri="{BB962C8B-B14F-4D97-AF65-F5344CB8AC3E}">
        <p14:creationId xmlns:p14="http://schemas.microsoft.com/office/powerpoint/2010/main" val="3835129198"/>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ボックス 13">
            <a:extLst>
              <a:ext uri="{FF2B5EF4-FFF2-40B4-BE49-F238E27FC236}">
                <a16:creationId xmlns:a16="http://schemas.microsoft.com/office/drawing/2014/main" xmlns="" id="{22E1AAA8-DE73-4E90-B29D-E331ADE49A70}"/>
              </a:ext>
            </a:extLst>
          </p:cNvPr>
          <p:cNvSpPr txBox="1"/>
          <p:nvPr/>
        </p:nvSpPr>
        <p:spPr>
          <a:xfrm>
            <a:off x="597706" y="999301"/>
            <a:ext cx="7993278" cy="553998"/>
          </a:xfrm>
          <a:prstGeom prst="rect">
            <a:avLst/>
          </a:prstGeom>
          <a:noFill/>
          <a:ln w="25400">
            <a:noFill/>
          </a:ln>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5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日常生活自立支援事業と成年後見制度は、判断能力が不十分となった場合に利用できる制度であり、下表の内容となっている</a:t>
            </a:r>
            <a:endParaRPr kumimoji="1" lang="ja-JP" altLang="en-US" sz="1500" b="1" i="0" u="none" strike="noStrike" kern="1200" cap="none" spc="0" normalizeH="0" baseline="0" noProof="0" dirty="0">
              <a:ln>
                <a:noFill/>
              </a:ln>
              <a:effectLst/>
              <a:uLnTx/>
              <a:uFillTx/>
              <a:latin typeface="Arial" pitchFamily="34" charset="0"/>
              <a:ea typeface="ＭＳ Ｐゴシック" pitchFamily="50" charset="-128"/>
              <a:cs typeface="+mn-cs"/>
            </a:endParaRPr>
          </a:p>
        </p:txBody>
      </p:sp>
      <p:sp>
        <p:nvSpPr>
          <p:cNvPr id="15" name="テキスト ボックス 14">
            <a:extLst>
              <a:ext uri="{FF2B5EF4-FFF2-40B4-BE49-F238E27FC236}">
                <a16:creationId xmlns:a16="http://schemas.microsoft.com/office/drawing/2014/main" xmlns="" id="{E3489737-EA37-4FEA-B35F-08F738AB1DE7}"/>
              </a:ext>
            </a:extLst>
          </p:cNvPr>
          <p:cNvSpPr txBox="1"/>
          <p:nvPr/>
        </p:nvSpPr>
        <p:spPr>
          <a:xfrm>
            <a:off x="5153904" y="5970040"/>
            <a:ext cx="3892623" cy="577081"/>
          </a:xfrm>
          <a:prstGeom prst="rect">
            <a:avLst/>
          </a:prstGeom>
          <a:solidFill>
            <a:srgbClr val="DFD8E8"/>
          </a:solidFill>
          <a:ln w="25400">
            <a:noFill/>
          </a:ln>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ja-JP" altLang="en-US" sz="1050" dirty="0">
                <a:solidFill>
                  <a:srgbClr val="000000"/>
                </a:solidFill>
                <a:latin typeface="BIZ UDPゴシック" panose="020B0400000000000000" pitchFamily="50" charset="-128"/>
                <a:ea typeface="BIZ UDPゴシック" panose="020B0400000000000000" pitchFamily="50" charset="-128"/>
              </a:rPr>
              <a:t>本人の不動産や預貯金などの財産を管理したり、本人の希望や身体の状態、生活の様子等を考慮して、必要な福祉サービスや医療が受けられるよう、契約の締結や支払などを行う</a:t>
            </a:r>
            <a:endParaRPr kumimoji="1" lang="ja-JP" altLang="en-US" sz="105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17" name="テキスト ボックス 16">
            <a:extLst>
              <a:ext uri="{FF2B5EF4-FFF2-40B4-BE49-F238E27FC236}">
                <a16:creationId xmlns:a16="http://schemas.microsoft.com/office/drawing/2014/main" xmlns="" id="{7BF1374A-F14E-4A31-AE9B-39815A208603}"/>
              </a:ext>
            </a:extLst>
          </p:cNvPr>
          <p:cNvSpPr txBox="1"/>
          <p:nvPr/>
        </p:nvSpPr>
        <p:spPr>
          <a:xfrm>
            <a:off x="142164" y="5935489"/>
            <a:ext cx="3695910" cy="738664"/>
          </a:xfrm>
          <a:prstGeom prst="rect">
            <a:avLst/>
          </a:prstGeom>
          <a:noFill/>
          <a:ln w="25400">
            <a:noFill/>
          </a:ln>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05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福祉サービスの利用援助、日常生活費（預金の入出金・通帳の預かり等）の管理、日常生活の購入代金の支払い、各種届出などの手続きを支援する。</a:t>
            </a: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05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社会福祉協議会が支援計画を作成し、利用契約を結ぶ。</a:t>
            </a:r>
          </a:p>
        </p:txBody>
      </p:sp>
      <p:graphicFrame>
        <p:nvGraphicFramePr>
          <p:cNvPr id="8" name="表 7">
            <a:extLst>
              <a:ext uri="{FF2B5EF4-FFF2-40B4-BE49-F238E27FC236}">
                <a16:creationId xmlns:a16="http://schemas.microsoft.com/office/drawing/2014/main" xmlns="" id="{F912251C-2E86-40AB-B690-3831E84DD7F0}"/>
              </a:ext>
            </a:extLst>
          </p:cNvPr>
          <p:cNvGraphicFramePr>
            <a:graphicFrameLocks noGrp="1"/>
          </p:cNvGraphicFramePr>
          <p:nvPr>
            <p:extLst>
              <p:ext uri="{D42A27DB-BD31-4B8C-83A1-F6EECF244321}">
                <p14:modId xmlns:p14="http://schemas.microsoft.com/office/powerpoint/2010/main" val="714347629"/>
              </p:ext>
            </p:extLst>
          </p:nvPr>
        </p:nvGraphicFramePr>
        <p:xfrm>
          <a:off x="142164" y="1664533"/>
          <a:ext cx="8904363" cy="4194273"/>
        </p:xfrm>
        <a:graphic>
          <a:graphicData uri="http://schemas.openxmlformats.org/drawingml/2006/table">
            <a:tbl>
              <a:tblPr/>
              <a:tblGrid>
                <a:gridCol w="3795655">
                  <a:extLst>
                    <a:ext uri="{9D8B030D-6E8A-4147-A177-3AD203B41FA5}">
                      <a16:colId xmlns:a16="http://schemas.microsoft.com/office/drawing/2014/main" xmlns="" val="1368419481"/>
                    </a:ext>
                  </a:extLst>
                </a:gridCol>
                <a:gridCol w="1194620">
                  <a:extLst>
                    <a:ext uri="{9D8B030D-6E8A-4147-A177-3AD203B41FA5}">
                      <a16:colId xmlns:a16="http://schemas.microsoft.com/office/drawing/2014/main" xmlns="" val="3732244253"/>
                    </a:ext>
                  </a:extLst>
                </a:gridCol>
                <a:gridCol w="3914088">
                  <a:extLst>
                    <a:ext uri="{9D8B030D-6E8A-4147-A177-3AD203B41FA5}">
                      <a16:colId xmlns:a16="http://schemas.microsoft.com/office/drawing/2014/main" xmlns="" val="502760754"/>
                    </a:ext>
                  </a:extLst>
                </a:gridCol>
              </a:tblGrid>
              <a:tr h="262143">
                <a:tc>
                  <a:txBody>
                    <a:bodyPr/>
                    <a:lstStyle/>
                    <a:p>
                      <a:pPr algn="ctr"/>
                      <a:r>
                        <a:rPr lang="zh-TW" altLang="en-US" sz="1150" dirty="0">
                          <a:effectLst/>
                          <a:latin typeface="BIZ UDPゴシック" panose="020B0400000000000000" pitchFamily="50" charset="-128"/>
                          <a:ea typeface="BIZ UDPゴシック" panose="020B0400000000000000" pitchFamily="50" charset="-128"/>
                        </a:rPr>
                        <a:t>日常生活自立支援事業</a:t>
                      </a:r>
                    </a:p>
                  </a:txBody>
                  <a:tcPr marL="20115" marR="20115" marT="10058" marB="1005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a:r>
                        <a:rPr lang="ja-JP" altLang="en-US" sz="1100" dirty="0">
                          <a:effectLst/>
                          <a:latin typeface="BIZ UDPゴシック" panose="020B0400000000000000" pitchFamily="50" charset="-128"/>
                          <a:ea typeface="BIZ UDPゴシック" panose="020B0400000000000000" pitchFamily="50" charset="-128"/>
                        </a:rPr>
                        <a:t> </a:t>
                      </a:r>
                    </a:p>
                  </a:txBody>
                  <a:tcPr marL="20115" marR="20115" marT="10058" marB="1005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r>
                        <a:rPr lang="zh-TW" altLang="en-US" sz="1100" b="1" dirty="0">
                          <a:effectLst/>
                          <a:latin typeface="BIZ UDPゴシック" panose="020B0400000000000000" pitchFamily="50" charset="-128"/>
                          <a:ea typeface="BIZ UDPゴシック" panose="020B0400000000000000" pitchFamily="50" charset="-128"/>
                        </a:rPr>
                        <a:t>成年後見制度</a:t>
                      </a:r>
                    </a:p>
                  </a:txBody>
                  <a:tcPr marL="20115" marR="20115" marT="10058" marB="1005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FD8E8"/>
                    </a:solidFill>
                  </a:tcPr>
                </a:tc>
                <a:extLst>
                  <a:ext uri="{0D108BD9-81ED-4DB2-BD59-A6C34878D82A}">
                    <a16:rowId xmlns:a16="http://schemas.microsoft.com/office/drawing/2014/main" xmlns="" val="4075798214"/>
                  </a:ext>
                </a:extLst>
              </a:tr>
              <a:tr h="290959">
                <a:tc>
                  <a:txBody>
                    <a:bodyPr/>
                    <a:lstStyle/>
                    <a:p>
                      <a:pPr marL="88900" indent="0"/>
                      <a:r>
                        <a:rPr lang="ja-JP" altLang="en-US" sz="1150" dirty="0">
                          <a:effectLst/>
                          <a:latin typeface="BIZ UDPゴシック" panose="020B0400000000000000" pitchFamily="50" charset="-128"/>
                          <a:ea typeface="BIZ UDPゴシック" panose="020B0400000000000000" pitchFamily="50" charset="-128"/>
                        </a:rPr>
                        <a:t>厚生労働省</a:t>
                      </a:r>
                    </a:p>
                  </a:txBody>
                  <a:tcPr marL="36000" marR="10058" marT="10058" marB="1005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a:r>
                        <a:rPr lang="ja-JP" altLang="en-US" sz="1100" b="1">
                          <a:effectLst/>
                          <a:latin typeface="BIZ UDPゴシック" panose="020B0400000000000000" pitchFamily="50" charset="-128"/>
                          <a:ea typeface="BIZ UDPゴシック" panose="020B0400000000000000" pitchFamily="50" charset="-128"/>
                        </a:rPr>
                        <a:t>所轄庁</a:t>
                      </a:r>
                    </a:p>
                  </a:txBody>
                  <a:tcPr marL="10058" marR="10058" marT="10058" marB="1005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EEE"/>
                    </a:solidFill>
                  </a:tcPr>
                </a:tc>
                <a:tc>
                  <a:txBody>
                    <a:bodyPr/>
                    <a:lstStyle/>
                    <a:p>
                      <a:pPr marL="88900" indent="0"/>
                      <a:r>
                        <a:rPr lang="ja-JP" altLang="en-US" sz="1150" b="1" dirty="0">
                          <a:effectLst/>
                          <a:latin typeface="BIZ UDPゴシック" panose="020B0400000000000000" pitchFamily="50" charset="-128"/>
                          <a:ea typeface="BIZ UDPゴシック" panose="020B0400000000000000" pitchFamily="50" charset="-128"/>
                        </a:rPr>
                        <a:t>法務省</a:t>
                      </a:r>
                    </a:p>
                  </a:txBody>
                  <a:tcPr marL="36000" marR="36000" marT="10058" marB="1005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FD8E8"/>
                    </a:solidFill>
                  </a:tcPr>
                </a:tc>
                <a:extLst>
                  <a:ext uri="{0D108BD9-81ED-4DB2-BD59-A6C34878D82A}">
                    <a16:rowId xmlns:a16="http://schemas.microsoft.com/office/drawing/2014/main" xmlns="" val="2690970532"/>
                  </a:ext>
                </a:extLst>
              </a:tr>
              <a:tr h="453964">
                <a:tc>
                  <a:txBody>
                    <a:bodyPr/>
                    <a:lstStyle/>
                    <a:p>
                      <a:pPr marL="88900" indent="0"/>
                      <a:r>
                        <a:rPr lang="ja-JP" altLang="en-US" sz="1150" dirty="0">
                          <a:effectLst/>
                          <a:latin typeface="BIZ UDPゴシック" panose="020B0400000000000000" pitchFamily="50" charset="-128"/>
                          <a:ea typeface="BIZ UDPゴシック" panose="020B0400000000000000" pitchFamily="50" charset="-128"/>
                        </a:rPr>
                        <a:t>社会福祉法</a:t>
                      </a:r>
                    </a:p>
                  </a:txBody>
                  <a:tcPr marL="36000" marR="10058" marT="10058" marB="1005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a:r>
                        <a:rPr lang="ja-JP" altLang="en-US" sz="1100" b="1" dirty="0">
                          <a:effectLst/>
                          <a:latin typeface="BIZ UDPゴシック" panose="020B0400000000000000" pitchFamily="50" charset="-128"/>
                          <a:ea typeface="BIZ UDPゴシック" panose="020B0400000000000000" pitchFamily="50" charset="-128"/>
                        </a:rPr>
                        <a:t>法律</a:t>
                      </a:r>
                    </a:p>
                  </a:txBody>
                  <a:tcPr marL="10058" marR="10058" marT="10058" marB="1005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EEE"/>
                    </a:solidFill>
                  </a:tcPr>
                </a:tc>
                <a:tc>
                  <a:txBody>
                    <a:bodyPr/>
                    <a:lstStyle/>
                    <a:p>
                      <a:pPr marL="88900" indent="0"/>
                      <a:r>
                        <a:rPr lang="ja-JP" altLang="en-US" sz="1150" b="1" dirty="0">
                          <a:effectLst/>
                          <a:latin typeface="BIZ UDPゴシック" panose="020B0400000000000000" pitchFamily="50" charset="-128"/>
                          <a:ea typeface="BIZ UDPゴシック" panose="020B0400000000000000" pitchFamily="50" charset="-128"/>
                        </a:rPr>
                        <a:t>法定後見制度 ： 民法</a:t>
                      </a:r>
                      <a:br>
                        <a:rPr lang="ja-JP" altLang="en-US" sz="1150" b="1" dirty="0">
                          <a:effectLst/>
                          <a:latin typeface="BIZ UDPゴシック" panose="020B0400000000000000" pitchFamily="50" charset="-128"/>
                          <a:ea typeface="BIZ UDPゴシック" panose="020B0400000000000000" pitchFamily="50" charset="-128"/>
                        </a:rPr>
                      </a:br>
                      <a:r>
                        <a:rPr lang="ja-JP" altLang="en-US" sz="1150" b="1" dirty="0">
                          <a:effectLst/>
                          <a:latin typeface="BIZ UDPゴシック" panose="020B0400000000000000" pitchFamily="50" charset="-128"/>
                          <a:ea typeface="BIZ UDPゴシック" panose="020B0400000000000000" pitchFamily="50" charset="-128"/>
                        </a:rPr>
                        <a:t>任意後見制度 ： 任意後見契約に関する法律</a:t>
                      </a:r>
                    </a:p>
                  </a:txBody>
                  <a:tcPr marL="36000" marR="36000" marT="10058" marB="1005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FD8E8"/>
                    </a:solidFill>
                  </a:tcPr>
                </a:tc>
                <a:extLst>
                  <a:ext uri="{0D108BD9-81ED-4DB2-BD59-A6C34878D82A}">
                    <a16:rowId xmlns:a16="http://schemas.microsoft.com/office/drawing/2014/main" xmlns="" val="1677147594"/>
                  </a:ext>
                </a:extLst>
              </a:tr>
              <a:tr h="809068">
                <a:tc>
                  <a:txBody>
                    <a:bodyPr/>
                    <a:lstStyle/>
                    <a:p>
                      <a:pPr marL="88900" indent="0"/>
                      <a:r>
                        <a:rPr lang="ja-JP" altLang="en-US" sz="1150" dirty="0">
                          <a:effectLst/>
                          <a:latin typeface="BIZ UDPゴシック" panose="020B0400000000000000" pitchFamily="50" charset="-128"/>
                          <a:ea typeface="BIZ UDPゴシック" panose="020B0400000000000000" pitchFamily="50" charset="-128"/>
                        </a:rPr>
                        <a:t>認知症、知的障害、精神障害などの理由により、判断能力が 不十分な方であり、なおかつ、本事業の契約内容について，判断し得る能力を有していると認められる方（判断能力が 全くない方は対象外）</a:t>
                      </a:r>
                    </a:p>
                  </a:txBody>
                  <a:tcPr marL="36000" marR="72000" marT="10058" marB="1005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a:r>
                        <a:rPr lang="ja-JP" altLang="en-US" sz="1100" b="1" dirty="0">
                          <a:effectLst/>
                          <a:latin typeface="BIZ UDPゴシック" panose="020B0400000000000000" pitchFamily="50" charset="-128"/>
                          <a:ea typeface="BIZ UDPゴシック" panose="020B0400000000000000" pitchFamily="50" charset="-128"/>
                        </a:rPr>
                        <a:t>対象者</a:t>
                      </a:r>
                    </a:p>
                  </a:txBody>
                  <a:tcPr marL="10058" marR="10058" marT="10058" marB="1005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EEE"/>
                    </a:solidFill>
                  </a:tcPr>
                </a:tc>
                <a:tc>
                  <a:txBody>
                    <a:bodyPr/>
                    <a:lstStyle/>
                    <a:p>
                      <a:pPr marL="88900" indent="0"/>
                      <a:r>
                        <a:rPr lang="ja-JP" altLang="en-US" sz="1150" b="1" dirty="0">
                          <a:effectLst/>
                          <a:latin typeface="BIZ UDPゴシック" panose="020B0400000000000000" pitchFamily="50" charset="-128"/>
                          <a:ea typeface="BIZ UDPゴシック" panose="020B0400000000000000" pitchFamily="50" charset="-128"/>
                        </a:rPr>
                        <a:t>認知症、知的障害、精神障害などの理由により、</a:t>
                      </a:r>
                      <a:endParaRPr lang="en-US" altLang="ja-JP" sz="1150" b="1" dirty="0">
                        <a:effectLst/>
                        <a:latin typeface="BIZ UDPゴシック" panose="020B0400000000000000" pitchFamily="50" charset="-128"/>
                        <a:ea typeface="BIZ UDPゴシック" panose="020B0400000000000000" pitchFamily="50" charset="-128"/>
                      </a:endParaRPr>
                    </a:p>
                    <a:p>
                      <a:pPr marL="88900" indent="0"/>
                      <a:r>
                        <a:rPr lang="ja-JP" altLang="en-US" sz="1150" b="1" dirty="0">
                          <a:effectLst/>
                          <a:latin typeface="BIZ UDPゴシック" panose="020B0400000000000000" pitchFamily="50" charset="-128"/>
                          <a:ea typeface="BIZ UDPゴシック" panose="020B0400000000000000" pitchFamily="50" charset="-128"/>
                        </a:rPr>
                        <a:t>判断能力が不十分な方</a:t>
                      </a:r>
                      <a:r>
                        <a:rPr lang="en-US" altLang="ja-JP" sz="1150" b="1" dirty="0">
                          <a:effectLst/>
                          <a:latin typeface="BIZ UDPゴシック" panose="020B0400000000000000" pitchFamily="50" charset="-128"/>
                          <a:ea typeface="BIZ UDPゴシック" panose="020B0400000000000000" pitchFamily="50" charset="-128"/>
                        </a:rPr>
                        <a:t>(</a:t>
                      </a:r>
                      <a:r>
                        <a:rPr lang="ja-JP" altLang="en-US" sz="1150" b="1" dirty="0">
                          <a:effectLst/>
                          <a:latin typeface="BIZ UDPゴシック" panose="020B0400000000000000" pitchFamily="50" charset="-128"/>
                          <a:ea typeface="BIZ UDPゴシック" panose="020B0400000000000000" pitchFamily="50" charset="-128"/>
                        </a:rPr>
                        <a:t>補助・保佐） 及び</a:t>
                      </a:r>
                      <a:endParaRPr lang="en-US" altLang="ja-JP" sz="1150" b="1" dirty="0">
                        <a:effectLst/>
                        <a:latin typeface="BIZ UDPゴシック" panose="020B0400000000000000" pitchFamily="50" charset="-128"/>
                        <a:ea typeface="BIZ UDPゴシック" panose="020B0400000000000000" pitchFamily="50" charset="-128"/>
                      </a:endParaRPr>
                    </a:p>
                    <a:p>
                      <a:pPr marL="88900" indent="0"/>
                      <a:r>
                        <a:rPr lang="ja-JP" altLang="en-US" sz="1150" b="1" dirty="0">
                          <a:effectLst/>
                          <a:latin typeface="BIZ UDPゴシック" panose="020B0400000000000000" pitchFamily="50" charset="-128"/>
                          <a:ea typeface="BIZ UDPゴシック" panose="020B0400000000000000" pitchFamily="50" charset="-128"/>
                        </a:rPr>
                        <a:t>判断能力が全くない方（後見）</a:t>
                      </a:r>
                    </a:p>
                  </a:txBody>
                  <a:tcPr marL="36000" marR="36000" marT="10058" marB="1005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FD8E8"/>
                    </a:solidFill>
                  </a:tcPr>
                </a:tc>
                <a:extLst>
                  <a:ext uri="{0D108BD9-81ED-4DB2-BD59-A6C34878D82A}">
                    <a16:rowId xmlns:a16="http://schemas.microsoft.com/office/drawing/2014/main" xmlns="" val="269513719"/>
                  </a:ext>
                </a:extLst>
              </a:tr>
              <a:tr h="468753">
                <a:tc>
                  <a:txBody>
                    <a:bodyPr/>
                    <a:lstStyle/>
                    <a:p>
                      <a:pPr marL="88900" indent="0"/>
                      <a:r>
                        <a:rPr lang="ja-JP" altLang="en-US" sz="1150" dirty="0">
                          <a:effectLst/>
                          <a:latin typeface="BIZ UDPゴシック" panose="020B0400000000000000" pitchFamily="50" charset="-128"/>
                          <a:ea typeface="BIZ UDPゴシック" panose="020B0400000000000000" pitchFamily="50" charset="-128"/>
                        </a:rPr>
                        <a:t>市区町村社会福祉協議会の職員（専門員，生活支援員）</a:t>
                      </a:r>
                    </a:p>
                  </a:txBody>
                  <a:tcPr marL="36000" marR="10058" marT="10058" marB="1005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a:r>
                        <a:rPr lang="ja-JP" altLang="en-US" sz="1100" b="1">
                          <a:effectLst/>
                          <a:latin typeface="BIZ UDPゴシック" panose="020B0400000000000000" pitchFamily="50" charset="-128"/>
                          <a:ea typeface="BIZ UDPゴシック" panose="020B0400000000000000" pitchFamily="50" charset="-128"/>
                        </a:rPr>
                        <a:t>援助者</a:t>
                      </a:r>
                    </a:p>
                  </a:txBody>
                  <a:tcPr marL="10058" marR="10058" marT="10058" marB="1005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EEE"/>
                    </a:solidFill>
                  </a:tcPr>
                </a:tc>
                <a:tc>
                  <a:txBody>
                    <a:bodyPr/>
                    <a:lstStyle/>
                    <a:p>
                      <a:pPr marL="88900" indent="0"/>
                      <a:r>
                        <a:rPr lang="ja-JP" altLang="en-US" sz="1150" b="1" dirty="0">
                          <a:effectLst/>
                          <a:latin typeface="BIZ UDPゴシック" panose="020B0400000000000000" pitchFamily="50" charset="-128"/>
                          <a:ea typeface="BIZ UDPゴシック" panose="020B0400000000000000" pitchFamily="50" charset="-128"/>
                        </a:rPr>
                        <a:t>法定後見制度 ： 補助人・保佐人・後見人</a:t>
                      </a:r>
                      <a:endParaRPr lang="en-US" altLang="ja-JP" sz="1150" b="1" dirty="0">
                        <a:effectLst/>
                        <a:latin typeface="BIZ UDPゴシック" panose="020B0400000000000000" pitchFamily="50" charset="-128"/>
                        <a:ea typeface="BIZ UDPゴシック" panose="020B0400000000000000" pitchFamily="50" charset="-128"/>
                      </a:endParaRPr>
                    </a:p>
                    <a:p>
                      <a:pPr marL="88900" indent="0"/>
                      <a:r>
                        <a:rPr lang="ja-JP" altLang="en-US" sz="1150" b="1" dirty="0">
                          <a:effectLst/>
                          <a:latin typeface="BIZ UDPゴシック" panose="020B0400000000000000" pitchFamily="50" charset="-128"/>
                          <a:ea typeface="BIZ UDPゴシック" panose="020B0400000000000000" pitchFamily="50" charset="-128"/>
                        </a:rPr>
                        <a:t>任意後見制度 ： 任意後見人</a:t>
                      </a:r>
                    </a:p>
                  </a:txBody>
                  <a:tcPr marL="36000" marR="36000" marT="10058" marB="1005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FD8E8"/>
                    </a:solidFill>
                  </a:tcPr>
                </a:tc>
                <a:extLst>
                  <a:ext uri="{0D108BD9-81ED-4DB2-BD59-A6C34878D82A}">
                    <a16:rowId xmlns:a16="http://schemas.microsoft.com/office/drawing/2014/main" xmlns="" val="201066181"/>
                  </a:ext>
                </a:extLst>
              </a:tr>
              <a:tr h="484691">
                <a:tc>
                  <a:txBody>
                    <a:bodyPr/>
                    <a:lstStyle/>
                    <a:p>
                      <a:pPr marL="88900" indent="0"/>
                      <a:r>
                        <a:rPr lang="ja-JP" altLang="en-US" sz="1150" dirty="0">
                          <a:effectLst/>
                          <a:latin typeface="BIZ UDPゴシック" panose="020B0400000000000000" pitchFamily="50" charset="-128"/>
                          <a:ea typeface="BIZ UDPゴシック" panose="020B0400000000000000" pitchFamily="50" charset="-128"/>
                        </a:rPr>
                        <a:t>社会福祉協議会への相談</a:t>
                      </a:r>
                      <a:br>
                        <a:rPr lang="ja-JP" altLang="en-US" sz="1150" dirty="0">
                          <a:effectLst/>
                          <a:latin typeface="BIZ UDPゴシック" panose="020B0400000000000000" pitchFamily="50" charset="-128"/>
                          <a:ea typeface="BIZ UDPゴシック" panose="020B0400000000000000" pitchFamily="50" charset="-128"/>
                        </a:rPr>
                      </a:br>
                      <a:r>
                        <a:rPr lang="ja-JP" altLang="en-US" sz="1150" dirty="0">
                          <a:effectLst/>
                          <a:latin typeface="BIZ UDPゴシック" panose="020B0400000000000000" pitchFamily="50" charset="-128"/>
                          <a:ea typeface="BIZ UDPゴシック" panose="020B0400000000000000" pitchFamily="50" charset="-128"/>
                        </a:rPr>
                        <a:t>（本人、家族、関係機関から）</a:t>
                      </a:r>
                    </a:p>
                  </a:txBody>
                  <a:tcPr marL="36000" marR="10058" marT="10058" marB="1005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a:r>
                        <a:rPr lang="ja-JP" altLang="en-US" sz="1100" b="1">
                          <a:effectLst/>
                          <a:latin typeface="BIZ UDPゴシック" panose="020B0400000000000000" pitchFamily="50" charset="-128"/>
                          <a:ea typeface="BIZ UDPゴシック" panose="020B0400000000000000" pitchFamily="50" charset="-128"/>
                        </a:rPr>
                        <a:t>手続きの開始</a:t>
                      </a:r>
                    </a:p>
                  </a:txBody>
                  <a:tcPr marL="10058" marR="10058" marT="10058" marB="1005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EEE"/>
                    </a:solidFill>
                  </a:tcPr>
                </a:tc>
                <a:tc>
                  <a:txBody>
                    <a:bodyPr/>
                    <a:lstStyle/>
                    <a:p>
                      <a:pPr marL="88900" indent="0"/>
                      <a:r>
                        <a:rPr lang="ja-JP" altLang="en-US" sz="1150" b="1" dirty="0">
                          <a:effectLst/>
                          <a:latin typeface="BIZ UDPゴシック" panose="020B0400000000000000" pitchFamily="50" charset="-128"/>
                          <a:ea typeface="BIZ UDPゴシック" panose="020B0400000000000000" pitchFamily="50" charset="-128"/>
                        </a:rPr>
                        <a:t>本人、配偶者、４親等内の親族、市区町村長、検察官、</a:t>
                      </a:r>
                      <a:endParaRPr lang="en-US" altLang="ja-JP" sz="1150" b="1" dirty="0">
                        <a:effectLst/>
                        <a:latin typeface="BIZ UDPゴシック" panose="020B0400000000000000" pitchFamily="50" charset="-128"/>
                        <a:ea typeface="BIZ UDPゴシック" panose="020B0400000000000000" pitchFamily="50" charset="-128"/>
                      </a:endParaRPr>
                    </a:p>
                    <a:p>
                      <a:pPr marL="88900" indent="0"/>
                      <a:r>
                        <a:rPr lang="ja-JP" altLang="en-US" sz="1150" b="1" dirty="0">
                          <a:effectLst/>
                          <a:latin typeface="BIZ UDPゴシック" panose="020B0400000000000000" pitchFamily="50" charset="-128"/>
                          <a:ea typeface="BIZ UDPゴシック" panose="020B0400000000000000" pitchFamily="50" charset="-128"/>
                        </a:rPr>
                        <a:t>任意後見人等が家庭裁判所へ申立て</a:t>
                      </a:r>
                    </a:p>
                  </a:txBody>
                  <a:tcPr marL="36000" marR="36000" marT="10058" marB="1005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FD8E8"/>
                    </a:solidFill>
                  </a:tcPr>
                </a:tc>
                <a:extLst>
                  <a:ext uri="{0D108BD9-81ED-4DB2-BD59-A6C34878D82A}">
                    <a16:rowId xmlns:a16="http://schemas.microsoft.com/office/drawing/2014/main" xmlns="" val="320866494"/>
                  </a:ext>
                </a:extLst>
              </a:tr>
              <a:tr h="506047">
                <a:tc>
                  <a:txBody>
                    <a:bodyPr/>
                    <a:lstStyle/>
                    <a:p>
                      <a:pPr marL="88900" indent="0"/>
                      <a:r>
                        <a:rPr lang="ja-JP" altLang="en-US" sz="1150" dirty="0">
                          <a:effectLst/>
                          <a:latin typeface="BIZ UDPゴシック" panose="020B0400000000000000" pitchFamily="50" charset="-128"/>
                          <a:ea typeface="BIZ UDPゴシック" panose="020B0400000000000000" pitchFamily="50" charset="-128"/>
                        </a:rPr>
                        <a:t>「契約締結判定ガイドライン」により確認</a:t>
                      </a:r>
                      <a:br>
                        <a:rPr lang="ja-JP" altLang="en-US" sz="1150" dirty="0">
                          <a:effectLst/>
                          <a:latin typeface="BIZ UDPゴシック" panose="020B0400000000000000" pitchFamily="50" charset="-128"/>
                          <a:ea typeface="BIZ UDPゴシック" panose="020B0400000000000000" pitchFamily="50" charset="-128"/>
                        </a:rPr>
                      </a:br>
                      <a:r>
                        <a:rPr lang="ja-JP" altLang="en-US" sz="1150" dirty="0">
                          <a:effectLst/>
                          <a:latin typeface="BIZ UDPゴシック" panose="020B0400000000000000" pitchFamily="50" charset="-128"/>
                          <a:ea typeface="BIZ UDPゴシック" panose="020B0400000000000000" pitchFamily="50" charset="-128"/>
                        </a:rPr>
                        <a:t>困難な場合、契約締結審査会で審査</a:t>
                      </a:r>
                      <a:r>
                        <a:rPr lang="ja-JP" altLang="en-US" sz="1050" dirty="0">
                          <a:effectLst/>
                          <a:latin typeface="BIZ UDPゴシック" panose="020B0400000000000000" pitchFamily="50" charset="-128"/>
                          <a:ea typeface="BIZ UDPゴシック" panose="020B0400000000000000" pitchFamily="50" charset="-128"/>
                        </a:rPr>
                        <a:t>（都道府県社協に設置）</a:t>
                      </a:r>
                    </a:p>
                  </a:txBody>
                  <a:tcPr marL="36000" marR="10058" marT="10058" marB="1005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a:r>
                        <a:rPr lang="ja-JP" altLang="en-US" sz="1100" b="1" dirty="0">
                          <a:effectLst/>
                          <a:latin typeface="BIZ UDPゴシック" panose="020B0400000000000000" pitchFamily="50" charset="-128"/>
                          <a:ea typeface="BIZ UDPゴシック" panose="020B0400000000000000" pitchFamily="50" charset="-128"/>
                        </a:rPr>
                        <a:t>意思能力の確認・</a:t>
                      </a:r>
                      <a:endParaRPr lang="en-US" altLang="ja-JP" sz="1100" b="1" dirty="0">
                        <a:effectLst/>
                        <a:latin typeface="BIZ UDPゴシック" panose="020B0400000000000000" pitchFamily="50" charset="-128"/>
                        <a:ea typeface="BIZ UDPゴシック" panose="020B0400000000000000" pitchFamily="50" charset="-128"/>
                      </a:endParaRPr>
                    </a:p>
                    <a:p>
                      <a:pPr algn="ctr"/>
                      <a:r>
                        <a:rPr lang="ja-JP" altLang="en-US" sz="1100" b="1" dirty="0">
                          <a:effectLst/>
                          <a:latin typeface="BIZ UDPゴシック" panose="020B0400000000000000" pitchFamily="50" charset="-128"/>
                          <a:ea typeface="BIZ UDPゴシック" panose="020B0400000000000000" pitchFamily="50" charset="-128"/>
                        </a:rPr>
                        <a:t>審査や鑑定・診断</a:t>
                      </a:r>
                    </a:p>
                  </a:txBody>
                  <a:tcPr marL="10058" marR="10058" marT="10058" marB="1005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EEE"/>
                    </a:solidFill>
                  </a:tcPr>
                </a:tc>
                <a:tc>
                  <a:txBody>
                    <a:bodyPr/>
                    <a:lstStyle/>
                    <a:p>
                      <a:pPr marL="88900" indent="0"/>
                      <a:r>
                        <a:rPr lang="ja-JP" altLang="en-US" sz="1150" b="1" dirty="0">
                          <a:effectLst/>
                          <a:latin typeface="BIZ UDPゴシック" panose="020B0400000000000000" pitchFamily="50" charset="-128"/>
                          <a:ea typeface="BIZ UDPゴシック" panose="020B0400000000000000" pitchFamily="50" charset="-128"/>
                        </a:rPr>
                        <a:t>医師の診断書を家庭裁判所に提出</a:t>
                      </a:r>
                      <a:br>
                        <a:rPr lang="ja-JP" altLang="en-US" sz="1150" b="1" dirty="0">
                          <a:effectLst/>
                          <a:latin typeface="BIZ UDPゴシック" panose="020B0400000000000000" pitchFamily="50" charset="-128"/>
                          <a:ea typeface="BIZ UDPゴシック" panose="020B0400000000000000" pitchFamily="50" charset="-128"/>
                        </a:rPr>
                      </a:br>
                      <a:r>
                        <a:rPr lang="ja-JP" altLang="en-US" sz="1150" b="1" dirty="0">
                          <a:effectLst/>
                          <a:latin typeface="BIZ UDPゴシック" panose="020B0400000000000000" pitchFamily="50" charset="-128"/>
                          <a:ea typeface="BIZ UDPゴシック" panose="020B0400000000000000" pitchFamily="50" charset="-128"/>
                        </a:rPr>
                        <a:t>（必要に応じて、鑑定を行うことがある）</a:t>
                      </a:r>
                    </a:p>
                  </a:txBody>
                  <a:tcPr marL="36000" marR="36000" marT="10058" marB="1005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FD8E8"/>
                    </a:solidFill>
                  </a:tcPr>
                </a:tc>
                <a:extLst>
                  <a:ext uri="{0D108BD9-81ED-4DB2-BD59-A6C34878D82A}">
                    <a16:rowId xmlns:a16="http://schemas.microsoft.com/office/drawing/2014/main" xmlns="" val="1362019583"/>
                  </a:ext>
                </a:extLst>
              </a:tr>
              <a:tr h="463334">
                <a:tc>
                  <a:txBody>
                    <a:bodyPr/>
                    <a:lstStyle/>
                    <a:p>
                      <a:pPr marL="88900" indent="0"/>
                      <a:r>
                        <a:rPr lang="ja-JP" altLang="en-US" sz="1150" dirty="0">
                          <a:effectLst/>
                          <a:latin typeface="BIZ UDPゴシック" panose="020B0400000000000000" pitchFamily="50" charset="-128"/>
                          <a:ea typeface="BIZ UDPゴシック" panose="020B0400000000000000" pitchFamily="50" charset="-128"/>
                        </a:rPr>
                        <a:t>本人負担</a:t>
                      </a:r>
                      <a:br>
                        <a:rPr lang="ja-JP" altLang="en-US" sz="1150" dirty="0">
                          <a:effectLst/>
                          <a:latin typeface="BIZ UDPゴシック" panose="020B0400000000000000" pitchFamily="50" charset="-128"/>
                          <a:ea typeface="BIZ UDPゴシック" panose="020B0400000000000000" pitchFamily="50" charset="-128"/>
                        </a:rPr>
                      </a:br>
                      <a:r>
                        <a:rPr lang="ja-JP" altLang="en-US" sz="1150" dirty="0">
                          <a:effectLst/>
                          <a:latin typeface="BIZ UDPゴシック" panose="020B0400000000000000" pitchFamily="50" charset="-128"/>
                          <a:ea typeface="BIZ UDPゴシック" panose="020B0400000000000000" pitchFamily="50" charset="-128"/>
                        </a:rPr>
                        <a:t>生活保護世帯は公費負担あり</a:t>
                      </a:r>
                    </a:p>
                  </a:txBody>
                  <a:tcPr marL="36000" marR="10058" marT="10058" marB="1005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a:r>
                        <a:rPr lang="ja-JP" altLang="en-US" sz="1100" b="1">
                          <a:effectLst/>
                          <a:latin typeface="BIZ UDPゴシック" panose="020B0400000000000000" pitchFamily="50" charset="-128"/>
                          <a:ea typeface="BIZ UDPゴシック" panose="020B0400000000000000" pitchFamily="50" charset="-128"/>
                        </a:rPr>
                        <a:t>利用中の費用</a:t>
                      </a:r>
                    </a:p>
                  </a:txBody>
                  <a:tcPr marL="10058" marR="10058" marT="10058" marB="1005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EEE"/>
                    </a:solidFill>
                  </a:tcPr>
                </a:tc>
                <a:tc>
                  <a:txBody>
                    <a:bodyPr/>
                    <a:lstStyle/>
                    <a:p>
                      <a:pPr marL="88900" indent="0"/>
                      <a:r>
                        <a:rPr lang="ja-JP" altLang="en-US" sz="1150" b="1" dirty="0">
                          <a:effectLst/>
                          <a:latin typeface="BIZ UDPゴシック" panose="020B0400000000000000" pitchFamily="50" charset="-128"/>
                          <a:ea typeface="BIZ UDPゴシック" panose="020B0400000000000000" pitchFamily="50" charset="-128"/>
                        </a:rPr>
                        <a:t>本人が負担</a:t>
                      </a:r>
                      <a:br>
                        <a:rPr lang="ja-JP" altLang="en-US" sz="1150" b="1" dirty="0">
                          <a:effectLst/>
                          <a:latin typeface="BIZ UDPゴシック" panose="020B0400000000000000" pitchFamily="50" charset="-128"/>
                          <a:ea typeface="BIZ UDPゴシック" panose="020B0400000000000000" pitchFamily="50" charset="-128"/>
                        </a:rPr>
                      </a:br>
                      <a:r>
                        <a:rPr lang="ja-JP" altLang="en-US" sz="1150" b="1" dirty="0">
                          <a:effectLst/>
                          <a:latin typeface="BIZ UDPゴシック" panose="020B0400000000000000" pitchFamily="50" charset="-128"/>
                          <a:ea typeface="BIZ UDPゴシック" panose="020B0400000000000000" pitchFamily="50" charset="-128"/>
                        </a:rPr>
                        <a:t>金額については家庭裁判所が決定</a:t>
                      </a:r>
                    </a:p>
                  </a:txBody>
                  <a:tcPr marL="36000" marR="36000" marT="10058" marB="1005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FD8E8"/>
                    </a:solidFill>
                  </a:tcPr>
                </a:tc>
                <a:extLst>
                  <a:ext uri="{0D108BD9-81ED-4DB2-BD59-A6C34878D82A}">
                    <a16:rowId xmlns:a16="http://schemas.microsoft.com/office/drawing/2014/main" xmlns="" val="3710819904"/>
                  </a:ext>
                </a:extLst>
              </a:tr>
              <a:tr h="455314">
                <a:tc>
                  <a:txBody>
                    <a:bodyPr/>
                    <a:lstStyle/>
                    <a:p>
                      <a:pPr marL="88900" indent="0"/>
                      <a:r>
                        <a:rPr lang="ja-JP" altLang="en-US" sz="1150" dirty="0">
                          <a:effectLst/>
                          <a:latin typeface="BIZ UDPゴシック" panose="020B0400000000000000" pitchFamily="50" charset="-128"/>
                          <a:ea typeface="BIZ UDPゴシック" panose="020B0400000000000000" pitchFamily="50" charset="-128"/>
                        </a:rPr>
                        <a:t>運営適正化委員会（都道府県社協に設置）</a:t>
                      </a:r>
                    </a:p>
                  </a:txBody>
                  <a:tcPr marL="36000" marR="10058" marT="10058" marB="1005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a:r>
                        <a:rPr lang="ja-JP" altLang="en-US" sz="1100" b="1">
                          <a:effectLst/>
                          <a:latin typeface="BIZ UDPゴシック" panose="020B0400000000000000" pitchFamily="50" charset="-128"/>
                          <a:ea typeface="BIZ UDPゴシック" panose="020B0400000000000000" pitchFamily="50" charset="-128"/>
                        </a:rPr>
                        <a:t>監督機関</a:t>
                      </a:r>
                    </a:p>
                  </a:txBody>
                  <a:tcPr marL="10058" marR="10058" marT="10058" marB="1005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EEE"/>
                    </a:solidFill>
                  </a:tcPr>
                </a:tc>
                <a:tc>
                  <a:txBody>
                    <a:bodyPr/>
                    <a:lstStyle/>
                    <a:p>
                      <a:pPr marL="88900" indent="0"/>
                      <a:r>
                        <a:rPr lang="zh-TW" altLang="en-US" sz="1150" b="1" dirty="0">
                          <a:effectLst/>
                          <a:latin typeface="BIZ UDPゴシック" panose="020B0400000000000000" pitchFamily="50" charset="-128"/>
                          <a:ea typeface="BIZ UDPゴシック" panose="020B0400000000000000" pitchFamily="50" charset="-128"/>
                        </a:rPr>
                        <a:t>法定後見制度</a:t>
                      </a:r>
                      <a:r>
                        <a:rPr lang="ja-JP" altLang="en-US" sz="1150" b="1" dirty="0">
                          <a:effectLst/>
                          <a:latin typeface="BIZ UDPゴシック" panose="020B0400000000000000" pitchFamily="50" charset="-128"/>
                          <a:ea typeface="BIZ UDPゴシック" panose="020B0400000000000000" pitchFamily="50" charset="-128"/>
                        </a:rPr>
                        <a:t> </a:t>
                      </a:r>
                      <a:r>
                        <a:rPr lang="zh-TW" altLang="en-US" sz="1150" b="1" dirty="0">
                          <a:effectLst/>
                          <a:latin typeface="BIZ UDPゴシック" panose="020B0400000000000000" pitchFamily="50" charset="-128"/>
                          <a:ea typeface="BIZ UDPゴシック" panose="020B0400000000000000" pitchFamily="50" charset="-128"/>
                        </a:rPr>
                        <a:t>：</a:t>
                      </a:r>
                      <a:r>
                        <a:rPr lang="ja-JP" altLang="en-US" sz="1150" b="1" dirty="0">
                          <a:effectLst/>
                          <a:latin typeface="BIZ UDPゴシック" panose="020B0400000000000000" pitchFamily="50" charset="-128"/>
                          <a:ea typeface="BIZ UDPゴシック" panose="020B0400000000000000" pitchFamily="50" charset="-128"/>
                        </a:rPr>
                        <a:t> </a:t>
                      </a:r>
                      <a:r>
                        <a:rPr lang="zh-TW" altLang="en-US" sz="1150" b="1" dirty="0">
                          <a:effectLst/>
                          <a:latin typeface="BIZ UDPゴシック" panose="020B0400000000000000" pitchFamily="50" charset="-128"/>
                          <a:ea typeface="BIZ UDPゴシック" panose="020B0400000000000000" pitchFamily="50" charset="-128"/>
                        </a:rPr>
                        <a:t>家庭裁判所</a:t>
                      </a:r>
                      <a:r>
                        <a:rPr lang="ja-JP" altLang="en-US" sz="1150" b="1" dirty="0">
                          <a:effectLst/>
                          <a:latin typeface="BIZ UDPゴシック" panose="020B0400000000000000" pitchFamily="50" charset="-128"/>
                          <a:ea typeface="BIZ UDPゴシック" panose="020B0400000000000000" pitchFamily="50" charset="-128"/>
                        </a:rPr>
                        <a:t>、</a:t>
                      </a:r>
                      <a:r>
                        <a:rPr lang="zh-TW" altLang="en-US" sz="1150" b="1" dirty="0">
                          <a:effectLst/>
                          <a:latin typeface="BIZ UDPゴシック" panose="020B0400000000000000" pitchFamily="50" charset="-128"/>
                          <a:ea typeface="BIZ UDPゴシック" panose="020B0400000000000000" pitchFamily="50" charset="-128"/>
                        </a:rPr>
                        <a:t>成年後見監督人</a:t>
                      </a:r>
                      <a:br>
                        <a:rPr lang="zh-TW" altLang="en-US" sz="1150" b="1" dirty="0">
                          <a:effectLst/>
                          <a:latin typeface="BIZ UDPゴシック" panose="020B0400000000000000" pitchFamily="50" charset="-128"/>
                          <a:ea typeface="BIZ UDPゴシック" panose="020B0400000000000000" pitchFamily="50" charset="-128"/>
                        </a:rPr>
                      </a:br>
                      <a:r>
                        <a:rPr lang="zh-TW" altLang="en-US" sz="1150" b="1" dirty="0">
                          <a:effectLst/>
                          <a:latin typeface="BIZ UDPゴシック" panose="020B0400000000000000" pitchFamily="50" charset="-128"/>
                          <a:ea typeface="BIZ UDPゴシック" panose="020B0400000000000000" pitchFamily="50" charset="-128"/>
                        </a:rPr>
                        <a:t>任意後見制度</a:t>
                      </a:r>
                      <a:r>
                        <a:rPr lang="ja-JP" altLang="en-US" sz="1150" b="1" dirty="0">
                          <a:effectLst/>
                          <a:latin typeface="BIZ UDPゴシック" panose="020B0400000000000000" pitchFamily="50" charset="-128"/>
                          <a:ea typeface="BIZ UDPゴシック" panose="020B0400000000000000" pitchFamily="50" charset="-128"/>
                        </a:rPr>
                        <a:t> </a:t>
                      </a:r>
                      <a:r>
                        <a:rPr lang="zh-TW" altLang="en-US" sz="1150" b="1" dirty="0">
                          <a:effectLst/>
                          <a:latin typeface="BIZ UDPゴシック" panose="020B0400000000000000" pitchFamily="50" charset="-128"/>
                          <a:ea typeface="BIZ UDPゴシック" panose="020B0400000000000000" pitchFamily="50" charset="-128"/>
                        </a:rPr>
                        <a:t>：</a:t>
                      </a:r>
                      <a:r>
                        <a:rPr lang="ja-JP" altLang="en-US" sz="1150" b="1" dirty="0">
                          <a:effectLst/>
                          <a:latin typeface="BIZ UDPゴシック" panose="020B0400000000000000" pitchFamily="50" charset="-128"/>
                          <a:ea typeface="BIZ UDPゴシック" panose="020B0400000000000000" pitchFamily="50" charset="-128"/>
                        </a:rPr>
                        <a:t> </a:t>
                      </a:r>
                      <a:r>
                        <a:rPr lang="zh-TW" altLang="en-US" sz="1150" b="1" dirty="0">
                          <a:effectLst/>
                          <a:latin typeface="BIZ UDPゴシック" panose="020B0400000000000000" pitchFamily="50" charset="-128"/>
                          <a:ea typeface="BIZ UDPゴシック" panose="020B0400000000000000" pitchFamily="50" charset="-128"/>
                        </a:rPr>
                        <a:t>家庭裁判所</a:t>
                      </a:r>
                      <a:r>
                        <a:rPr lang="ja-JP" altLang="en-US" sz="1150" b="1" dirty="0">
                          <a:effectLst/>
                          <a:latin typeface="BIZ UDPゴシック" panose="020B0400000000000000" pitchFamily="50" charset="-128"/>
                          <a:ea typeface="BIZ UDPゴシック" panose="020B0400000000000000" pitchFamily="50" charset="-128"/>
                        </a:rPr>
                        <a:t>、</a:t>
                      </a:r>
                      <a:r>
                        <a:rPr lang="zh-TW" altLang="en-US" sz="1150" b="1" dirty="0">
                          <a:effectLst/>
                          <a:latin typeface="BIZ UDPゴシック" panose="020B0400000000000000" pitchFamily="50" charset="-128"/>
                          <a:ea typeface="BIZ UDPゴシック" panose="020B0400000000000000" pitchFamily="50" charset="-128"/>
                        </a:rPr>
                        <a:t>任意後見監督人</a:t>
                      </a:r>
                    </a:p>
                  </a:txBody>
                  <a:tcPr marL="36000" marR="36000" marT="10058" marB="1005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FD8E8"/>
                    </a:solidFill>
                  </a:tcPr>
                </a:tc>
                <a:extLst>
                  <a:ext uri="{0D108BD9-81ED-4DB2-BD59-A6C34878D82A}">
                    <a16:rowId xmlns:a16="http://schemas.microsoft.com/office/drawing/2014/main" xmlns="" val="1479237914"/>
                  </a:ext>
                </a:extLst>
              </a:tr>
            </a:tbl>
          </a:graphicData>
        </a:graphic>
      </p:graphicFrame>
      <p:sp>
        <p:nvSpPr>
          <p:cNvPr id="2" name="正方形/長方形 1">
            <a:extLst>
              <a:ext uri="{FF2B5EF4-FFF2-40B4-BE49-F238E27FC236}">
                <a16:creationId xmlns:a16="http://schemas.microsoft.com/office/drawing/2014/main" xmlns="" id="{7C2E9D15-C403-45D2-D742-768234CB4BEB}"/>
              </a:ext>
            </a:extLst>
          </p:cNvPr>
          <p:cNvSpPr/>
          <p:nvPr/>
        </p:nvSpPr>
        <p:spPr>
          <a:xfrm>
            <a:off x="0" y="2876"/>
            <a:ext cx="9144000" cy="688756"/>
          </a:xfrm>
          <a:prstGeom prst="rect">
            <a:avLst/>
          </a:prstGeom>
          <a:solidFill>
            <a:srgbClr val="6B5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3000" b="1" i="0" u="none" strike="noStrike" kern="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日常生活自立支援事業と成年後見制度</a:t>
            </a:r>
            <a:endParaRPr kumimoji="1" lang="ja-JP" altLang="en-US" sz="3000" b="0" i="0" u="none" strike="noStrike" kern="120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cs typeface="+mn-cs"/>
            </a:endParaRPr>
          </a:p>
        </p:txBody>
      </p:sp>
      <p:sp>
        <p:nvSpPr>
          <p:cNvPr id="3" name="テキスト ボックス 2">
            <a:extLst>
              <a:ext uri="{FF2B5EF4-FFF2-40B4-BE49-F238E27FC236}">
                <a16:creationId xmlns:a16="http://schemas.microsoft.com/office/drawing/2014/main" xmlns="" id="{5FFCE03B-609A-63D6-D76E-BE2C36375007}"/>
              </a:ext>
            </a:extLst>
          </p:cNvPr>
          <p:cNvSpPr txBox="1"/>
          <p:nvPr/>
        </p:nvSpPr>
        <p:spPr>
          <a:xfrm>
            <a:off x="0" y="680172"/>
            <a:ext cx="1155032" cy="307777"/>
          </a:xfrm>
          <a:prstGeom prst="rect">
            <a:avLst/>
          </a:prstGeom>
          <a:noFill/>
        </p:spPr>
        <p:txBody>
          <a:bodyPr wrap="square" rtlCol="0" anchor="ctr" anchorCtr="0">
            <a:noAutofit/>
          </a:bodyPr>
          <a:lstStyle/>
          <a:p>
            <a:r>
              <a:rPr kumimoji="1" lang="en-US" altLang="ja-JP" sz="1400" dirty="0">
                <a:latin typeface="Yu Gothic UI Semibold" panose="020B0700000000000000" pitchFamily="50" charset="-128"/>
                <a:ea typeface="Yu Gothic UI Semibold" panose="020B0700000000000000" pitchFamily="50" charset="-128"/>
              </a:rPr>
              <a:t>【</a:t>
            </a:r>
            <a:r>
              <a:rPr kumimoji="1" lang="ja-JP" altLang="en-US" sz="1400" dirty="0">
                <a:latin typeface="Yu Gothic UI Semibold" panose="020B0700000000000000" pitchFamily="50" charset="-128"/>
                <a:ea typeface="Yu Gothic UI Semibold" panose="020B0700000000000000" pitchFamily="50" charset="-128"/>
              </a:rPr>
              <a:t>知識 </a:t>
            </a:r>
            <a:r>
              <a:rPr lang="en-US" altLang="ja-JP" sz="1400" b="1" dirty="0">
                <a:latin typeface="Century Gothic" panose="020B0502020202020204" pitchFamily="34" charset="0"/>
                <a:ea typeface="Yu Gothic UI Semibold" panose="020B0700000000000000" pitchFamily="50" charset="-128"/>
              </a:rPr>
              <a:t>-111</a:t>
            </a:r>
            <a:r>
              <a:rPr lang="en-US" altLang="ja-JP" sz="1400" dirty="0">
                <a:latin typeface="Yu Gothic UI Semibold" panose="020B0700000000000000" pitchFamily="50" charset="-128"/>
                <a:ea typeface="Yu Gothic UI Semibold" panose="020B0700000000000000" pitchFamily="50" charset="-128"/>
              </a:rPr>
              <a:t>】</a:t>
            </a:r>
            <a:endParaRPr kumimoji="1" lang="ja-JP" altLang="en-US" sz="1400" dirty="0">
              <a:latin typeface="Yu Gothic UI Semibold" panose="020B0700000000000000" pitchFamily="50" charset="-128"/>
              <a:ea typeface="Yu Gothic UI Semibold" panose="020B0700000000000000" pitchFamily="50" charset="-128"/>
            </a:endParaRPr>
          </a:p>
        </p:txBody>
      </p:sp>
    </p:spTree>
    <p:extLst>
      <p:ext uri="{BB962C8B-B14F-4D97-AF65-F5344CB8AC3E}">
        <p14:creationId xmlns:p14="http://schemas.microsoft.com/office/powerpoint/2010/main" val="3776396508"/>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xmlns="" id="{4BEC1738-1265-4F24-BF76-BDFBDA66FEC2}"/>
              </a:ext>
            </a:extLst>
          </p:cNvPr>
          <p:cNvSpPr txBox="1"/>
          <p:nvPr/>
        </p:nvSpPr>
        <p:spPr>
          <a:xfrm>
            <a:off x="620665" y="6523174"/>
            <a:ext cx="8523335" cy="261610"/>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厚生労働省「令和</a:t>
            </a:r>
            <a:r>
              <a:rPr kumimoji="1" lang="en-US" altLang="ja-JP"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a:t>
            </a: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年度「高齢者虐待の防止、高齢者の養護者に対する支援等に関する法律」 に基づく対応状況等に関する調査結果」 </a:t>
            </a:r>
          </a:p>
        </p:txBody>
      </p:sp>
      <p:sp>
        <p:nvSpPr>
          <p:cNvPr id="20" name="テキスト ボックス 19">
            <a:extLst>
              <a:ext uri="{FF2B5EF4-FFF2-40B4-BE49-F238E27FC236}">
                <a16:creationId xmlns:a16="http://schemas.microsoft.com/office/drawing/2014/main" xmlns="" id="{9B0731F2-89EA-48EF-9775-695C80AAB742}"/>
              </a:ext>
            </a:extLst>
          </p:cNvPr>
          <p:cNvSpPr txBox="1"/>
          <p:nvPr/>
        </p:nvSpPr>
        <p:spPr>
          <a:xfrm>
            <a:off x="163152" y="1219588"/>
            <a:ext cx="3805873" cy="2616101"/>
          </a:xfrm>
          <a:prstGeom prst="rect">
            <a:avLst/>
          </a:prstGeom>
          <a:noFill/>
        </p:spPr>
        <p:txBody>
          <a:bodyPr wrap="square" rtlCol="0">
            <a:spAutoFit/>
          </a:bodyPr>
          <a:lstStyle/>
          <a:p>
            <a:pPr marL="180975" marR="0" lvl="0" indent="-180975" algn="l" defTabSz="914400" rtl="0" eaLnBrk="1" fontAlgn="auto" latinLnBrk="0" hangingPunct="1">
              <a:lnSpc>
                <a:spcPct val="100000"/>
              </a:lnSpc>
              <a:spcBef>
                <a:spcPts val="90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a:t>
            </a:r>
            <a:r>
              <a:rPr kumimoji="1" lang="ja-JP" altLang="en-US" sz="1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養護者による高齢者虐待は年々増加している</a:t>
            </a:r>
            <a:endParaRPr kumimoji="1" lang="en-US" altLang="ja-JP" sz="1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180975" marR="0" lvl="0" indent="-180975" algn="l" defTabSz="914400" rtl="0" eaLnBrk="1" fontAlgn="auto" latinLnBrk="0" hangingPunct="1">
              <a:lnSpc>
                <a:spcPct val="100000"/>
              </a:lnSpc>
              <a:spcBef>
                <a:spcPts val="90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○被虐待高齢者に重度の認知症がある場合は「介護等放棄」を受ける割合が高い</a:t>
            </a:r>
            <a:endParaRPr kumimoji="1" lang="en-US" altLang="ja-JP" sz="1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180975" marR="0" lvl="0" indent="-180975" algn="l" defTabSz="914400" rtl="0" eaLnBrk="1" fontAlgn="auto" latinLnBrk="0" hangingPunct="1">
              <a:lnSpc>
                <a:spcPct val="100000"/>
              </a:lnSpc>
              <a:spcBef>
                <a:spcPts val="90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○介護保険未申請・申請中・自立において、虐待の程度（深刻度）４・５の割合が高い</a:t>
            </a:r>
          </a:p>
        </p:txBody>
      </p:sp>
      <p:sp>
        <p:nvSpPr>
          <p:cNvPr id="23" name="テキスト ボックス 22">
            <a:extLst>
              <a:ext uri="{FF2B5EF4-FFF2-40B4-BE49-F238E27FC236}">
                <a16:creationId xmlns:a16="http://schemas.microsoft.com/office/drawing/2014/main" xmlns="" id="{13CB6B39-AFDA-4417-8F82-809F0A813B3A}"/>
              </a:ext>
            </a:extLst>
          </p:cNvPr>
          <p:cNvSpPr txBox="1"/>
          <p:nvPr/>
        </p:nvSpPr>
        <p:spPr>
          <a:xfrm>
            <a:off x="1248450" y="4042062"/>
            <a:ext cx="2503714" cy="3231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5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虐待の種類の割合</a:t>
            </a:r>
          </a:p>
        </p:txBody>
      </p:sp>
      <p:sp>
        <p:nvSpPr>
          <p:cNvPr id="14" name="テキスト ボックス 13">
            <a:extLst>
              <a:ext uri="{FF2B5EF4-FFF2-40B4-BE49-F238E27FC236}">
                <a16:creationId xmlns:a16="http://schemas.microsoft.com/office/drawing/2014/main" xmlns="" id="{1C6A30D4-C816-4344-BB8D-DC2B53393B5D}"/>
              </a:ext>
            </a:extLst>
          </p:cNvPr>
          <p:cNvSpPr txBox="1"/>
          <p:nvPr/>
        </p:nvSpPr>
        <p:spPr>
          <a:xfrm>
            <a:off x="4783814" y="899824"/>
            <a:ext cx="3769755"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5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養護者による高齢者虐待の相談・通報件数と虐待判断件数の推移</a:t>
            </a:r>
            <a:endParaRPr kumimoji="1" lang="en-US" altLang="ja-JP" sz="15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graphicFrame>
        <p:nvGraphicFramePr>
          <p:cNvPr id="19" name="グラフ 18">
            <a:extLst>
              <a:ext uri="{FF2B5EF4-FFF2-40B4-BE49-F238E27FC236}">
                <a16:creationId xmlns:a16="http://schemas.microsoft.com/office/drawing/2014/main" xmlns="" id="{37C14F90-7349-46A7-B377-92E6C131AE17}"/>
              </a:ext>
            </a:extLst>
          </p:cNvPr>
          <p:cNvGraphicFramePr>
            <a:graphicFrameLocks/>
          </p:cNvGraphicFramePr>
          <p:nvPr>
            <p:extLst>
              <p:ext uri="{D42A27DB-BD31-4B8C-83A1-F6EECF244321}">
                <p14:modId xmlns:p14="http://schemas.microsoft.com/office/powerpoint/2010/main" val="8001938"/>
              </p:ext>
            </p:extLst>
          </p:nvPr>
        </p:nvGraphicFramePr>
        <p:xfrm>
          <a:off x="416473" y="4365228"/>
          <a:ext cx="4046669" cy="210385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1" name="グラフ 20">
            <a:extLst>
              <a:ext uri="{FF2B5EF4-FFF2-40B4-BE49-F238E27FC236}">
                <a16:creationId xmlns:a16="http://schemas.microsoft.com/office/drawing/2014/main" xmlns="" id="{FEA7AC62-E677-41FE-9AF1-5F271369E11B}"/>
              </a:ext>
            </a:extLst>
          </p:cNvPr>
          <p:cNvGraphicFramePr>
            <a:graphicFrameLocks/>
          </p:cNvGraphicFramePr>
          <p:nvPr>
            <p:extLst>
              <p:ext uri="{D42A27DB-BD31-4B8C-83A1-F6EECF244321}">
                <p14:modId xmlns:p14="http://schemas.microsoft.com/office/powerpoint/2010/main" val="1167040009"/>
              </p:ext>
            </p:extLst>
          </p:nvPr>
        </p:nvGraphicFramePr>
        <p:xfrm>
          <a:off x="4783814" y="4258750"/>
          <a:ext cx="3943713" cy="226442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4" name="グラフ 23">
            <a:extLst>
              <a:ext uri="{FF2B5EF4-FFF2-40B4-BE49-F238E27FC236}">
                <a16:creationId xmlns:a16="http://schemas.microsoft.com/office/drawing/2014/main" xmlns="" id="{00000000-0008-0000-0000-000004000000}"/>
              </a:ext>
            </a:extLst>
          </p:cNvPr>
          <p:cNvGraphicFramePr>
            <a:graphicFrameLocks/>
          </p:cNvGraphicFramePr>
          <p:nvPr>
            <p:extLst>
              <p:ext uri="{D42A27DB-BD31-4B8C-83A1-F6EECF244321}">
                <p14:modId xmlns:p14="http://schemas.microsoft.com/office/powerpoint/2010/main" val="773910076"/>
              </p:ext>
            </p:extLst>
          </p:nvPr>
        </p:nvGraphicFramePr>
        <p:xfrm>
          <a:off x="3850762" y="1312221"/>
          <a:ext cx="5033834" cy="2948218"/>
        </p:xfrm>
        <a:graphic>
          <a:graphicData uri="http://schemas.openxmlformats.org/drawingml/2006/chart">
            <c:chart xmlns:c="http://schemas.openxmlformats.org/drawingml/2006/chart" xmlns:r="http://schemas.openxmlformats.org/officeDocument/2006/relationships" r:id="rId5"/>
          </a:graphicData>
        </a:graphic>
      </p:graphicFrame>
      <p:sp>
        <p:nvSpPr>
          <p:cNvPr id="17" name="テキスト ボックス 16">
            <a:extLst>
              <a:ext uri="{FF2B5EF4-FFF2-40B4-BE49-F238E27FC236}">
                <a16:creationId xmlns:a16="http://schemas.microsoft.com/office/drawing/2014/main" xmlns="" id="{92D35BE9-E4EA-46B4-9881-F4A4F4B2AB57}"/>
              </a:ext>
            </a:extLst>
          </p:cNvPr>
          <p:cNvSpPr txBox="1"/>
          <p:nvPr/>
        </p:nvSpPr>
        <p:spPr>
          <a:xfrm>
            <a:off x="5059112" y="4147271"/>
            <a:ext cx="3494457" cy="3231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5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被虐待高齢者からみた虐待者の続柄</a:t>
            </a:r>
          </a:p>
        </p:txBody>
      </p:sp>
      <p:sp>
        <p:nvSpPr>
          <p:cNvPr id="4" name="正方形/長方形 3">
            <a:extLst>
              <a:ext uri="{FF2B5EF4-FFF2-40B4-BE49-F238E27FC236}">
                <a16:creationId xmlns:a16="http://schemas.microsoft.com/office/drawing/2014/main" xmlns="" id="{145421EC-79B5-59ED-A8B2-89B5C60B0FE6}"/>
              </a:ext>
            </a:extLst>
          </p:cNvPr>
          <p:cNvSpPr/>
          <p:nvPr/>
        </p:nvSpPr>
        <p:spPr>
          <a:xfrm>
            <a:off x="0" y="2875"/>
            <a:ext cx="9144000" cy="710695"/>
          </a:xfrm>
          <a:prstGeom prst="rect">
            <a:avLst/>
          </a:prstGeom>
          <a:solidFill>
            <a:srgbClr val="6B58BC"/>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000" b="1" i="0" u="none" strike="noStrike" kern="120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高齢者虐待</a:t>
            </a:r>
            <a:endParaRPr kumimoji="1" lang="ja-JP" altLang="en-US" sz="30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2" name="テキスト ボックス 1">
            <a:extLst>
              <a:ext uri="{FF2B5EF4-FFF2-40B4-BE49-F238E27FC236}">
                <a16:creationId xmlns:a16="http://schemas.microsoft.com/office/drawing/2014/main" xmlns="" id="{2480DD95-5287-8853-E45B-1F233EDA483D}"/>
              </a:ext>
            </a:extLst>
          </p:cNvPr>
          <p:cNvSpPr txBox="1"/>
          <p:nvPr/>
        </p:nvSpPr>
        <p:spPr>
          <a:xfrm>
            <a:off x="-1" y="718930"/>
            <a:ext cx="1248451" cy="307777"/>
          </a:xfrm>
          <a:prstGeom prst="rect">
            <a:avLst/>
          </a:prstGeom>
          <a:noFill/>
        </p:spPr>
        <p:txBody>
          <a:bodyPr wrap="square" rtlCol="0" anchor="ctr" anchorCtr="0">
            <a:noAutofit/>
          </a:bodyPr>
          <a:lstStyle/>
          <a:p>
            <a:r>
              <a:rPr kumimoji="1" lang="en-US" altLang="ja-JP" sz="1400" dirty="0">
                <a:latin typeface="Yu Gothic UI Semibold" panose="020B0700000000000000" pitchFamily="50" charset="-128"/>
                <a:ea typeface="Yu Gothic UI Semibold" panose="020B0700000000000000" pitchFamily="50" charset="-128"/>
              </a:rPr>
              <a:t>【</a:t>
            </a:r>
            <a:r>
              <a:rPr kumimoji="1" lang="ja-JP" altLang="en-US" sz="1400" dirty="0">
                <a:latin typeface="Yu Gothic UI Semibold" panose="020B0700000000000000" pitchFamily="50" charset="-128"/>
                <a:ea typeface="Yu Gothic UI Semibold" panose="020B0700000000000000" pitchFamily="50" charset="-128"/>
              </a:rPr>
              <a:t>知識 </a:t>
            </a:r>
            <a:r>
              <a:rPr lang="en-US" altLang="ja-JP" sz="1400" b="1" dirty="0">
                <a:latin typeface="Century Gothic" panose="020B0502020202020204" pitchFamily="34" charset="0"/>
                <a:ea typeface="Yu Gothic UI Semibold" panose="020B0700000000000000" pitchFamily="50" charset="-128"/>
              </a:rPr>
              <a:t>-112</a:t>
            </a:r>
            <a:r>
              <a:rPr lang="en-US" altLang="ja-JP" sz="1400" dirty="0">
                <a:latin typeface="Yu Gothic UI Semibold" panose="020B0700000000000000" pitchFamily="50" charset="-128"/>
                <a:ea typeface="Yu Gothic UI Semibold" panose="020B0700000000000000" pitchFamily="50" charset="-128"/>
              </a:rPr>
              <a:t>】</a:t>
            </a:r>
            <a:endParaRPr kumimoji="1" lang="ja-JP" altLang="en-US" sz="1400" dirty="0">
              <a:latin typeface="Yu Gothic UI Semibold" panose="020B0700000000000000" pitchFamily="50" charset="-128"/>
              <a:ea typeface="Yu Gothic UI Semibold" panose="020B0700000000000000" pitchFamily="50" charset="-128"/>
            </a:endParaRPr>
          </a:p>
        </p:txBody>
      </p:sp>
    </p:spTree>
    <p:extLst>
      <p:ext uri="{BB962C8B-B14F-4D97-AF65-F5344CB8AC3E}">
        <p14:creationId xmlns:p14="http://schemas.microsoft.com/office/powerpoint/2010/main" val="2588860294"/>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 name="直線矢印コネクタ 23">
            <a:extLst>
              <a:ext uri="{FF2B5EF4-FFF2-40B4-BE49-F238E27FC236}">
                <a16:creationId xmlns:a16="http://schemas.microsoft.com/office/drawing/2014/main" xmlns="" id="{16D62705-48EE-6DAC-86E8-DDF14E412696}"/>
              </a:ext>
            </a:extLst>
          </p:cNvPr>
          <p:cNvCxnSpPr>
            <a:cxnSpLocks/>
          </p:cNvCxnSpPr>
          <p:nvPr/>
        </p:nvCxnSpPr>
        <p:spPr bwMode="auto">
          <a:xfrm>
            <a:off x="1502126" y="1603752"/>
            <a:ext cx="0" cy="1004281"/>
          </a:xfrm>
          <a:prstGeom prst="straightConnector1">
            <a:avLst/>
          </a:prstGeom>
          <a:solidFill>
            <a:srgbClr val="FFFF99"/>
          </a:solidFill>
          <a:ln w="63500" cap="flat" cmpd="sng" algn="ctr">
            <a:solidFill>
              <a:srgbClr val="FF0000"/>
            </a:solidFill>
            <a:prstDash val="solid"/>
            <a:round/>
            <a:headEnd type="none" w="med" len="med"/>
            <a:tailEnd type="arrow" w="med" len="sm"/>
          </a:ln>
          <a:effectLst/>
        </p:spPr>
      </p:cxnSp>
      <p:cxnSp>
        <p:nvCxnSpPr>
          <p:cNvPr id="26" name="直線矢印コネクタ 25">
            <a:extLst>
              <a:ext uri="{FF2B5EF4-FFF2-40B4-BE49-F238E27FC236}">
                <a16:creationId xmlns:a16="http://schemas.microsoft.com/office/drawing/2014/main" xmlns="" id="{9A26A41A-2ABE-0CF8-050F-B0A45FBCFC43}"/>
              </a:ext>
            </a:extLst>
          </p:cNvPr>
          <p:cNvCxnSpPr>
            <a:cxnSpLocks/>
          </p:cNvCxnSpPr>
          <p:nvPr/>
        </p:nvCxnSpPr>
        <p:spPr bwMode="auto">
          <a:xfrm>
            <a:off x="1117664" y="3260977"/>
            <a:ext cx="0" cy="2034283"/>
          </a:xfrm>
          <a:prstGeom prst="straightConnector1">
            <a:avLst/>
          </a:prstGeom>
          <a:solidFill>
            <a:srgbClr val="FFFF99"/>
          </a:solidFill>
          <a:ln w="63500" cap="flat" cmpd="sng" algn="ctr">
            <a:solidFill>
              <a:srgbClr val="FF0000"/>
            </a:solidFill>
            <a:prstDash val="solid"/>
            <a:round/>
            <a:headEnd type="none" w="med" len="med"/>
            <a:tailEnd type="arrow" w="med" len="sm"/>
          </a:ln>
          <a:effectLst/>
        </p:spPr>
      </p:cxnSp>
      <p:cxnSp>
        <p:nvCxnSpPr>
          <p:cNvPr id="29" name="直線矢印コネクタ 28">
            <a:extLst>
              <a:ext uri="{FF2B5EF4-FFF2-40B4-BE49-F238E27FC236}">
                <a16:creationId xmlns:a16="http://schemas.microsoft.com/office/drawing/2014/main" xmlns="" id="{DA95F0DD-F021-95C2-ADF5-42D3FD407312}"/>
              </a:ext>
            </a:extLst>
          </p:cNvPr>
          <p:cNvCxnSpPr>
            <a:cxnSpLocks/>
          </p:cNvCxnSpPr>
          <p:nvPr/>
        </p:nvCxnSpPr>
        <p:spPr bwMode="auto">
          <a:xfrm>
            <a:off x="3524653" y="2187695"/>
            <a:ext cx="0" cy="1168362"/>
          </a:xfrm>
          <a:prstGeom prst="straightConnector1">
            <a:avLst/>
          </a:prstGeom>
          <a:solidFill>
            <a:srgbClr val="FFFF99"/>
          </a:solidFill>
          <a:ln w="63500" cap="flat" cmpd="sng" algn="ctr">
            <a:solidFill>
              <a:srgbClr val="FF0000"/>
            </a:solidFill>
            <a:prstDash val="solid"/>
            <a:round/>
            <a:headEnd type="none" w="med" len="med"/>
            <a:tailEnd type="arrow" w="med" len="sm"/>
          </a:ln>
          <a:effectLst/>
        </p:spPr>
      </p:cxnSp>
      <p:cxnSp>
        <p:nvCxnSpPr>
          <p:cNvPr id="31" name="直線矢印コネクタ 30">
            <a:extLst>
              <a:ext uri="{FF2B5EF4-FFF2-40B4-BE49-F238E27FC236}">
                <a16:creationId xmlns:a16="http://schemas.microsoft.com/office/drawing/2014/main" xmlns="" id="{4BFA88DE-F9D6-A32F-5C16-BFAA9B86BBC9}"/>
              </a:ext>
            </a:extLst>
          </p:cNvPr>
          <p:cNvCxnSpPr>
            <a:cxnSpLocks/>
          </p:cNvCxnSpPr>
          <p:nvPr/>
        </p:nvCxnSpPr>
        <p:spPr bwMode="auto">
          <a:xfrm>
            <a:off x="5589615" y="1611527"/>
            <a:ext cx="0" cy="1744530"/>
          </a:xfrm>
          <a:prstGeom prst="straightConnector1">
            <a:avLst/>
          </a:prstGeom>
          <a:solidFill>
            <a:srgbClr val="FFFF99"/>
          </a:solidFill>
          <a:ln w="63500" cap="flat" cmpd="sng" algn="ctr">
            <a:solidFill>
              <a:srgbClr val="FF0000"/>
            </a:solidFill>
            <a:prstDash val="solid"/>
            <a:round/>
            <a:headEnd type="none" w="med" len="med"/>
            <a:tailEnd type="arrow" w="med" len="sm"/>
          </a:ln>
          <a:effectLst/>
        </p:spPr>
      </p:cxnSp>
      <p:cxnSp>
        <p:nvCxnSpPr>
          <p:cNvPr id="33" name="直線矢印コネクタ 32">
            <a:extLst>
              <a:ext uri="{FF2B5EF4-FFF2-40B4-BE49-F238E27FC236}">
                <a16:creationId xmlns:a16="http://schemas.microsoft.com/office/drawing/2014/main" xmlns="" id="{B7C32BDC-1633-7093-0C98-5A7729A3D4FA}"/>
              </a:ext>
            </a:extLst>
          </p:cNvPr>
          <p:cNvCxnSpPr>
            <a:cxnSpLocks/>
          </p:cNvCxnSpPr>
          <p:nvPr/>
        </p:nvCxnSpPr>
        <p:spPr bwMode="auto">
          <a:xfrm>
            <a:off x="6169752" y="3617501"/>
            <a:ext cx="0" cy="1168362"/>
          </a:xfrm>
          <a:prstGeom prst="straightConnector1">
            <a:avLst/>
          </a:prstGeom>
          <a:solidFill>
            <a:srgbClr val="FFFF99"/>
          </a:solidFill>
          <a:ln w="63500" cap="flat" cmpd="sng" algn="ctr">
            <a:solidFill>
              <a:srgbClr val="FF0000"/>
            </a:solidFill>
            <a:prstDash val="solid"/>
            <a:round/>
            <a:headEnd type="none" w="med" len="med"/>
            <a:tailEnd type="arrow" w="med" len="sm"/>
          </a:ln>
          <a:effectLst/>
        </p:spPr>
      </p:cxnSp>
      <p:cxnSp>
        <p:nvCxnSpPr>
          <p:cNvPr id="34" name="直線矢印コネクタ 33">
            <a:extLst>
              <a:ext uri="{FF2B5EF4-FFF2-40B4-BE49-F238E27FC236}">
                <a16:creationId xmlns:a16="http://schemas.microsoft.com/office/drawing/2014/main" xmlns="" id="{1E167388-80F4-127E-D485-4FB14BA258C5}"/>
              </a:ext>
            </a:extLst>
          </p:cNvPr>
          <p:cNvCxnSpPr>
            <a:cxnSpLocks/>
          </p:cNvCxnSpPr>
          <p:nvPr/>
        </p:nvCxnSpPr>
        <p:spPr bwMode="auto">
          <a:xfrm>
            <a:off x="7925260" y="1437219"/>
            <a:ext cx="20156" cy="3363621"/>
          </a:xfrm>
          <a:prstGeom prst="straightConnector1">
            <a:avLst/>
          </a:prstGeom>
          <a:solidFill>
            <a:srgbClr val="FFFF99"/>
          </a:solidFill>
          <a:ln w="63500" cap="flat" cmpd="sng" algn="ctr">
            <a:solidFill>
              <a:srgbClr val="FF0000"/>
            </a:solidFill>
            <a:prstDash val="solid"/>
            <a:round/>
            <a:headEnd type="none" w="med" len="med"/>
            <a:tailEnd type="arrow" w="med" len="sm"/>
          </a:ln>
          <a:effectLst/>
        </p:spPr>
      </p:cxnSp>
      <p:cxnSp>
        <p:nvCxnSpPr>
          <p:cNvPr id="35" name="直線矢印コネクタ 34">
            <a:extLst>
              <a:ext uri="{FF2B5EF4-FFF2-40B4-BE49-F238E27FC236}">
                <a16:creationId xmlns:a16="http://schemas.microsoft.com/office/drawing/2014/main" xmlns="" id="{B629CB2B-6FE7-04CC-AF3E-E2DC2ACCFC7B}"/>
              </a:ext>
            </a:extLst>
          </p:cNvPr>
          <p:cNvCxnSpPr>
            <a:cxnSpLocks/>
          </p:cNvCxnSpPr>
          <p:nvPr/>
        </p:nvCxnSpPr>
        <p:spPr bwMode="auto">
          <a:xfrm>
            <a:off x="3280727" y="4915429"/>
            <a:ext cx="0" cy="1168362"/>
          </a:xfrm>
          <a:prstGeom prst="straightConnector1">
            <a:avLst/>
          </a:prstGeom>
          <a:solidFill>
            <a:srgbClr val="FFFF99"/>
          </a:solidFill>
          <a:ln w="63500" cap="flat" cmpd="sng" algn="ctr">
            <a:solidFill>
              <a:srgbClr val="FF0000"/>
            </a:solidFill>
            <a:prstDash val="solid"/>
            <a:round/>
            <a:headEnd type="none" w="med" len="med"/>
            <a:tailEnd type="arrow" w="med" len="sm"/>
          </a:ln>
          <a:effectLst/>
        </p:spPr>
      </p:cxnSp>
      <p:cxnSp>
        <p:nvCxnSpPr>
          <p:cNvPr id="36" name="直線矢印コネクタ 35">
            <a:extLst>
              <a:ext uri="{FF2B5EF4-FFF2-40B4-BE49-F238E27FC236}">
                <a16:creationId xmlns:a16="http://schemas.microsoft.com/office/drawing/2014/main" xmlns="" id="{1B308027-9633-144D-435F-1DB8CD63FA1C}"/>
              </a:ext>
            </a:extLst>
          </p:cNvPr>
          <p:cNvCxnSpPr>
            <a:cxnSpLocks/>
          </p:cNvCxnSpPr>
          <p:nvPr/>
        </p:nvCxnSpPr>
        <p:spPr bwMode="auto">
          <a:xfrm>
            <a:off x="6892198" y="5098240"/>
            <a:ext cx="0" cy="999788"/>
          </a:xfrm>
          <a:prstGeom prst="straightConnector1">
            <a:avLst/>
          </a:prstGeom>
          <a:solidFill>
            <a:srgbClr val="FFFF99"/>
          </a:solidFill>
          <a:ln w="63500" cap="flat" cmpd="sng" algn="ctr">
            <a:solidFill>
              <a:srgbClr val="FF0000"/>
            </a:solidFill>
            <a:prstDash val="solid"/>
            <a:round/>
            <a:headEnd type="none" w="med" len="med"/>
            <a:tailEnd type="arrow" w="med" len="sm"/>
          </a:ln>
          <a:effectLst/>
        </p:spPr>
      </p:cxnSp>
      <p:cxnSp>
        <p:nvCxnSpPr>
          <p:cNvPr id="37" name="直線矢印コネクタ 36">
            <a:extLst>
              <a:ext uri="{FF2B5EF4-FFF2-40B4-BE49-F238E27FC236}">
                <a16:creationId xmlns:a16="http://schemas.microsoft.com/office/drawing/2014/main" xmlns="" id="{2062164D-DFB7-5113-9E80-A72E2C9B334E}"/>
              </a:ext>
            </a:extLst>
          </p:cNvPr>
          <p:cNvCxnSpPr>
            <a:cxnSpLocks/>
          </p:cNvCxnSpPr>
          <p:nvPr/>
        </p:nvCxnSpPr>
        <p:spPr bwMode="auto">
          <a:xfrm>
            <a:off x="2319320" y="5065440"/>
            <a:ext cx="2978792" cy="0"/>
          </a:xfrm>
          <a:prstGeom prst="straightConnector1">
            <a:avLst/>
          </a:prstGeom>
          <a:solidFill>
            <a:srgbClr val="FFFF99"/>
          </a:solidFill>
          <a:ln w="63500" cap="flat" cmpd="sng" algn="ctr">
            <a:solidFill>
              <a:srgbClr val="FF0000"/>
            </a:solidFill>
            <a:prstDash val="solid"/>
            <a:round/>
            <a:headEnd type="none" w="med" len="med"/>
            <a:tailEnd type="arrow" w="med" len="sm"/>
          </a:ln>
          <a:effectLst/>
        </p:spPr>
      </p:cxnSp>
      <p:cxnSp>
        <p:nvCxnSpPr>
          <p:cNvPr id="40" name="直線矢印コネクタ 39">
            <a:extLst>
              <a:ext uri="{FF2B5EF4-FFF2-40B4-BE49-F238E27FC236}">
                <a16:creationId xmlns:a16="http://schemas.microsoft.com/office/drawing/2014/main" xmlns="" id="{FA989861-172B-C203-8933-34904E0239C2}"/>
              </a:ext>
            </a:extLst>
          </p:cNvPr>
          <p:cNvCxnSpPr>
            <a:cxnSpLocks/>
          </p:cNvCxnSpPr>
          <p:nvPr/>
        </p:nvCxnSpPr>
        <p:spPr bwMode="auto">
          <a:xfrm>
            <a:off x="2548052" y="3658930"/>
            <a:ext cx="622156" cy="0"/>
          </a:xfrm>
          <a:prstGeom prst="straightConnector1">
            <a:avLst/>
          </a:prstGeom>
          <a:solidFill>
            <a:srgbClr val="FFFF99"/>
          </a:solidFill>
          <a:ln w="63500" cap="flat" cmpd="sng" algn="ctr">
            <a:solidFill>
              <a:srgbClr val="FF0000"/>
            </a:solidFill>
            <a:prstDash val="solid"/>
            <a:round/>
            <a:headEnd type="none" w="med" len="med"/>
            <a:tailEnd type="arrow" w="med" len="sm"/>
          </a:ln>
          <a:effectLst/>
        </p:spPr>
      </p:cxnSp>
      <p:cxnSp>
        <p:nvCxnSpPr>
          <p:cNvPr id="42" name="直線矢印コネクタ 41">
            <a:extLst>
              <a:ext uri="{FF2B5EF4-FFF2-40B4-BE49-F238E27FC236}">
                <a16:creationId xmlns:a16="http://schemas.microsoft.com/office/drawing/2014/main" xmlns="" id="{AB283060-2364-988F-0AC3-9BBE31036D5E}"/>
              </a:ext>
            </a:extLst>
          </p:cNvPr>
          <p:cNvCxnSpPr>
            <a:cxnSpLocks/>
          </p:cNvCxnSpPr>
          <p:nvPr/>
        </p:nvCxnSpPr>
        <p:spPr bwMode="auto">
          <a:xfrm>
            <a:off x="2312055" y="6323077"/>
            <a:ext cx="371870" cy="0"/>
          </a:xfrm>
          <a:prstGeom prst="straightConnector1">
            <a:avLst/>
          </a:prstGeom>
          <a:solidFill>
            <a:srgbClr val="FFFF99"/>
          </a:solidFill>
          <a:ln w="63500" cap="flat" cmpd="sng" algn="ctr">
            <a:solidFill>
              <a:srgbClr val="FF0000"/>
            </a:solidFill>
            <a:prstDash val="solid"/>
            <a:round/>
            <a:headEnd type="none" w="med" len="med"/>
            <a:tailEnd type="arrow" w="med" len="sm"/>
          </a:ln>
          <a:effectLst/>
        </p:spPr>
      </p:cxnSp>
      <p:cxnSp>
        <p:nvCxnSpPr>
          <p:cNvPr id="47" name="直線矢印コネクタ 46">
            <a:extLst>
              <a:ext uri="{FF2B5EF4-FFF2-40B4-BE49-F238E27FC236}">
                <a16:creationId xmlns:a16="http://schemas.microsoft.com/office/drawing/2014/main" xmlns="" id="{B497F05B-0BC7-DF44-848D-7F28873014FD}"/>
              </a:ext>
            </a:extLst>
          </p:cNvPr>
          <p:cNvCxnSpPr>
            <a:cxnSpLocks/>
          </p:cNvCxnSpPr>
          <p:nvPr/>
        </p:nvCxnSpPr>
        <p:spPr bwMode="auto">
          <a:xfrm>
            <a:off x="2354515" y="1753892"/>
            <a:ext cx="982457" cy="322204"/>
          </a:xfrm>
          <a:prstGeom prst="straightConnector1">
            <a:avLst/>
          </a:prstGeom>
          <a:solidFill>
            <a:srgbClr val="FFFF99"/>
          </a:solidFill>
          <a:ln w="63500" cap="flat" cmpd="sng" algn="ctr">
            <a:solidFill>
              <a:srgbClr val="FF0000"/>
            </a:solidFill>
            <a:prstDash val="solid"/>
            <a:round/>
            <a:headEnd type="none" w="med" len="med"/>
            <a:tailEnd type="none"/>
          </a:ln>
          <a:effectLst/>
        </p:spPr>
      </p:cxnSp>
      <p:cxnSp>
        <p:nvCxnSpPr>
          <p:cNvPr id="50" name="直線矢印コネクタ 49">
            <a:extLst>
              <a:ext uri="{FF2B5EF4-FFF2-40B4-BE49-F238E27FC236}">
                <a16:creationId xmlns:a16="http://schemas.microsoft.com/office/drawing/2014/main" xmlns="" id="{52CC685D-F555-A4FD-05CC-460927520B23}"/>
              </a:ext>
            </a:extLst>
          </p:cNvPr>
          <p:cNvCxnSpPr>
            <a:cxnSpLocks/>
          </p:cNvCxnSpPr>
          <p:nvPr/>
        </p:nvCxnSpPr>
        <p:spPr bwMode="auto">
          <a:xfrm>
            <a:off x="2367692" y="2642584"/>
            <a:ext cx="0" cy="914135"/>
          </a:xfrm>
          <a:prstGeom prst="straightConnector1">
            <a:avLst/>
          </a:prstGeom>
          <a:solidFill>
            <a:srgbClr val="FFFF99"/>
          </a:solidFill>
          <a:ln w="63500" cap="flat" cmpd="sng" algn="ctr">
            <a:solidFill>
              <a:srgbClr val="FF0000"/>
            </a:solidFill>
            <a:prstDash val="solid"/>
            <a:round/>
            <a:headEnd type="none" w="med" len="med"/>
            <a:tailEnd type="none"/>
          </a:ln>
          <a:effectLst/>
        </p:spPr>
      </p:cxnSp>
      <p:cxnSp>
        <p:nvCxnSpPr>
          <p:cNvPr id="54" name="直線矢印コネクタ 53">
            <a:extLst>
              <a:ext uri="{FF2B5EF4-FFF2-40B4-BE49-F238E27FC236}">
                <a16:creationId xmlns:a16="http://schemas.microsoft.com/office/drawing/2014/main" xmlns="" id="{FC4351DF-DFA6-9C7C-5440-228A1B420A5D}"/>
              </a:ext>
            </a:extLst>
          </p:cNvPr>
          <p:cNvCxnSpPr>
            <a:cxnSpLocks/>
          </p:cNvCxnSpPr>
          <p:nvPr/>
        </p:nvCxnSpPr>
        <p:spPr bwMode="auto">
          <a:xfrm flipH="1">
            <a:off x="2338575" y="5065440"/>
            <a:ext cx="15940" cy="1257637"/>
          </a:xfrm>
          <a:prstGeom prst="straightConnector1">
            <a:avLst/>
          </a:prstGeom>
          <a:solidFill>
            <a:srgbClr val="FFFF99"/>
          </a:solidFill>
          <a:ln w="63500" cap="flat" cmpd="sng" algn="ctr">
            <a:solidFill>
              <a:srgbClr val="FF0000"/>
            </a:solidFill>
            <a:prstDash val="solid"/>
            <a:round/>
            <a:headEnd type="none" w="med" len="med"/>
            <a:tailEnd type="none"/>
          </a:ln>
          <a:effectLst/>
        </p:spPr>
      </p:cxnSp>
      <p:sp>
        <p:nvSpPr>
          <p:cNvPr id="4" name="AutoShape 38">
            <a:extLst>
              <a:ext uri="{FF2B5EF4-FFF2-40B4-BE49-F238E27FC236}">
                <a16:creationId xmlns:a16="http://schemas.microsoft.com/office/drawing/2014/main" xmlns="" id="{4DFAB7A3-3E44-772E-CB50-8E76BAD51AE2}"/>
              </a:ext>
            </a:extLst>
          </p:cNvPr>
          <p:cNvSpPr>
            <a:spLocks noChangeArrowheads="1"/>
          </p:cNvSpPr>
          <p:nvPr/>
        </p:nvSpPr>
        <p:spPr bwMode="auto">
          <a:xfrm>
            <a:off x="502629" y="1949806"/>
            <a:ext cx="1692000" cy="386588"/>
          </a:xfrm>
          <a:prstGeom prst="roundRect">
            <a:avLst>
              <a:gd name="adj" fmla="val 19861"/>
            </a:avLst>
          </a:prstGeom>
          <a:solidFill>
            <a:schemeClr val="bg1"/>
          </a:solidFill>
          <a:ln w="28575">
            <a:solidFill>
              <a:schemeClr val="tx2"/>
            </a:solidFill>
          </a:ln>
        </p:spPr>
        <p:txBody>
          <a:bodyPr wrap="none" anchor="ctr" anchorCtr="0"/>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一定の違反あり</a:t>
            </a:r>
            <a:endParaRPr kumimoji="0" lang="ja-JP"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5" name="AutoShape 38">
            <a:extLst>
              <a:ext uri="{FF2B5EF4-FFF2-40B4-BE49-F238E27FC236}">
                <a16:creationId xmlns:a16="http://schemas.microsoft.com/office/drawing/2014/main" xmlns="" id="{1E8C8739-D2BB-9362-F0EF-884C3A5FA5D8}"/>
              </a:ext>
            </a:extLst>
          </p:cNvPr>
          <p:cNvSpPr>
            <a:spLocks noChangeArrowheads="1"/>
          </p:cNvSpPr>
          <p:nvPr/>
        </p:nvSpPr>
        <p:spPr bwMode="auto">
          <a:xfrm>
            <a:off x="2689892" y="1948131"/>
            <a:ext cx="1692000" cy="386588"/>
          </a:xfrm>
          <a:prstGeom prst="roundRect">
            <a:avLst>
              <a:gd name="adj" fmla="val 19861"/>
            </a:avLst>
          </a:prstGeom>
          <a:solidFill>
            <a:schemeClr val="bg1"/>
          </a:solidFill>
          <a:ln w="28575">
            <a:solidFill>
              <a:schemeClr val="tx2"/>
            </a:solidFill>
          </a:ln>
        </p:spPr>
        <p:txBody>
          <a:bodyPr wrap="none" anchor="ctr" anchorCtr="0"/>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一定の違反なし</a:t>
            </a:r>
            <a:endParaRPr kumimoji="0" lang="ja-JP"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9" name="AutoShape 38">
            <a:extLst>
              <a:ext uri="{FF2B5EF4-FFF2-40B4-BE49-F238E27FC236}">
                <a16:creationId xmlns:a16="http://schemas.microsoft.com/office/drawing/2014/main" xmlns="" id="{F84A9E07-3DF6-6500-6C4F-F6A5DE2A8000}"/>
              </a:ext>
            </a:extLst>
          </p:cNvPr>
          <p:cNvSpPr>
            <a:spLocks noChangeArrowheads="1"/>
          </p:cNvSpPr>
          <p:nvPr/>
        </p:nvSpPr>
        <p:spPr bwMode="auto">
          <a:xfrm>
            <a:off x="304856" y="2624844"/>
            <a:ext cx="2629594" cy="709441"/>
          </a:xfrm>
          <a:prstGeom prst="roundRect">
            <a:avLst>
              <a:gd name="adj" fmla="val 50000"/>
            </a:avLst>
          </a:prstGeom>
          <a:solidFill>
            <a:srgbClr val="DFD8E8"/>
          </a:solidFill>
          <a:ln w="63500" cmpd="dbl">
            <a:solidFill>
              <a:schemeClr val="tx2"/>
            </a:solidFill>
          </a:ln>
        </p:spPr>
        <p:txBody>
          <a:bodyPr wrap="none" anchor="ctr" anchorCtr="0"/>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ja-JP" altLang="en-US" sz="20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運転技能検査</a:t>
            </a:r>
            <a:endParaRPr kumimoji="0" lang="en-US" altLang="ja-JP" sz="20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0" marR="0" lvl="0" indent="0" algn="ctr" defTabSz="914400" rtl="0" eaLnBrk="1" fontAlgn="base" latinLnBrk="0" hangingPunct="1">
              <a:lnSpc>
                <a:spcPct val="100000"/>
              </a:lnSpc>
              <a:spcBef>
                <a:spcPts val="300"/>
              </a:spcBef>
              <a:spcAft>
                <a:spcPct val="0"/>
              </a:spcAft>
              <a:buClrTx/>
              <a:buSzTx/>
              <a:buFontTx/>
              <a:buNone/>
              <a:tabLst/>
              <a:defRPr/>
            </a:pPr>
            <a:r>
              <a:rPr kumimoji="0" lang="en-US" altLang="ja-JP" sz="12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a:t>
            </a:r>
            <a:r>
              <a:rPr kumimoji="0" lang="ja-JP" altLang="en-US" sz="12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繰り返し受験可</a:t>
            </a:r>
            <a:r>
              <a:rPr kumimoji="0" lang="en-US" altLang="ja-JP" sz="12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a:t>
            </a:r>
          </a:p>
        </p:txBody>
      </p:sp>
      <p:sp>
        <p:nvSpPr>
          <p:cNvPr id="11" name="AutoShape 38">
            <a:extLst>
              <a:ext uri="{FF2B5EF4-FFF2-40B4-BE49-F238E27FC236}">
                <a16:creationId xmlns:a16="http://schemas.microsoft.com/office/drawing/2014/main" xmlns="" id="{BC42347A-8C2D-8BC6-9F8F-D0B5B61F8811}"/>
              </a:ext>
            </a:extLst>
          </p:cNvPr>
          <p:cNvSpPr>
            <a:spLocks noChangeArrowheads="1"/>
          </p:cNvSpPr>
          <p:nvPr/>
        </p:nvSpPr>
        <p:spPr bwMode="auto">
          <a:xfrm>
            <a:off x="5324632" y="4807315"/>
            <a:ext cx="3570347" cy="691727"/>
          </a:xfrm>
          <a:prstGeom prst="roundRect">
            <a:avLst>
              <a:gd name="adj" fmla="val 50000"/>
            </a:avLst>
          </a:prstGeom>
          <a:solidFill>
            <a:srgbClr val="DFD8E8"/>
          </a:solidFill>
          <a:ln w="63500" cmpd="dbl">
            <a:solidFill>
              <a:schemeClr val="tx2"/>
            </a:solidFill>
          </a:ln>
        </p:spPr>
        <p:txBody>
          <a:bodyPr wrap="none" anchor="ctr" anchorCtr="0"/>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ja-JP" altLang="en-US"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高齢者講習</a:t>
            </a:r>
            <a:r>
              <a:rPr kumimoji="0" lang="ja-JP" altLang="en-US"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a:t>
            </a:r>
            <a:r>
              <a:rPr kumimoji="0" lang="en-US" altLang="ja-JP"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2</a:t>
            </a:r>
            <a:r>
              <a:rPr kumimoji="0" lang="ja-JP" altLang="en-US"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時間又は</a:t>
            </a:r>
            <a:r>
              <a:rPr kumimoji="0" lang="en-US" altLang="ja-JP"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1</a:t>
            </a:r>
            <a:r>
              <a:rPr kumimoji="0" lang="ja-JP" altLang="en-US"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時間</a:t>
            </a:r>
            <a:r>
              <a:rPr kumimoji="0" lang="en-US" altLang="ja-JP" sz="1400" b="1" i="0" u="none" strike="noStrike" kern="1200" cap="none" spc="0" normalizeH="0" baseline="3000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a:t>
            </a:r>
            <a:r>
              <a:rPr kumimoji="0" lang="ja-JP" altLang="en-US"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a:t>
            </a:r>
            <a:endParaRPr kumimoji="0" lang="en-US" altLang="ja-JP"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0" marR="0" lvl="0" indent="0" algn="ctr" defTabSz="914400" rtl="0" eaLnBrk="1" fontAlgn="base" latinLnBrk="0" hangingPunct="1">
              <a:lnSpc>
                <a:spcPct val="100000"/>
              </a:lnSpc>
              <a:spcBef>
                <a:spcPts val="600"/>
              </a:spcBef>
              <a:spcAft>
                <a:spcPct val="0"/>
              </a:spcAft>
              <a:buClrTx/>
              <a:buSzTx/>
              <a:buFontTx/>
              <a:buNone/>
              <a:tabLst/>
              <a:defRPr/>
            </a:pPr>
            <a:r>
              <a:rPr kumimoji="0" lang="ja-JP" altLang="en-US" sz="11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運転適性検査</a:t>
            </a:r>
            <a:r>
              <a:rPr kumimoji="0" lang="en-US" altLang="ja-JP" sz="11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30</a:t>
            </a:r>
            <a:r>
              <a:rPr kumimoji="0" lang="ja-JP" altLang="en-US" sz="11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分 講座（座学）</a:t>
            </a:r>
            <a:r>
              <a:rPr kumimoji="0" lang="en-US" altLang="ja-JP" sz="11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30</a:t>
            </a:r>
            <a:r>
              <a:rPr kumimoji="0" lang="ja-JP" altLang="en-US" sz="11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分 実車指導</a:t>
            </a:r>
            <a:r>
              <a:rPr kumimoji="0" lang="en-US" altLang="ja-JP" sz="11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60</a:t>
            </a:r>
            <a:r>
              <a:rPr kumimoji="0" lang="ja-JP" altLang="en-US" sz="11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分</a:t>
            </a:r>
            <a:endParaRPr kumimoji="0" lang="ja-JP" altLang="ja-JP" sz="11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12" name="AutoShape 38">
            <a:extLst>
              <a:ext uri="{FF2B5EF4-FFF2-40B4-BE49-F238E27FC236}">
                <a16:creationId xmlns:a16="http://schemas.microsoft.com/office/drawing/2014/main" xmlns="" id="{F4E1EDC6-B540-987F-BB96-DB2A4C97F61B}"/>
              </a:ext>
            </a:extLst>
          </p:cNvPr>
          <p:cNvSpPr>
            <a:spLocks noChangeArrowheads="1"/>
          </p:cNvSpPr>
          <p:nvPr/>
        </p:nvSpPr>
        <p:spPr bwMode="auto">
          <a:xfrm>
            <a:off x="2610463" y="4814891"/>
            <a:ext cx="1290661" cy="464181"/>
          </a:xfrm>
          <a:prstGeom prst="roundRect">
            <a:avLst>
              <a:gd name="adj" fmla="val 50000"/>
            </a:avLst>
          </a:prstGeom>
          <a:solidFill>
            <a:srgbClr val="DFD8E8"/>
          </a:solidFill>
          <a:ln w="63500" cmpd="dbl">
            <a:solidFill>
              <a:schemeClr val="tx2"/>
            </a:solidFill>
          </a:ln>
        </p:spPr>
        <p:txBody>
          <a:bodyPr wrap="none" anchor="ctr" anchorCtr="0"/>
          <a:lstStyle/>
          <a:p>
            <a:pPr marL="0" marR="0" lvl="0" indent="0" algn="ctr" defTabSz="914400" rtl="0" eaLnBrk="1" fontAlgn="base" latinLnBrk="0" hangingPunct="1">
              <a:lnSpc>
                <a:spcPts val="1800"/>
              </a:lnSpc>
              <a:spcBef>
                <a:spcPts val="0"/>
              </a:spcBef>
              <a:spcAft>
                <a:spcPct val="0"/>
              </a:spcAft>
              <a:buClrTx/>
              <a:buSzTx/>
              <a:buFontTx/>
              <a:buNone/>
              <a:tabLst/>
              <a:defRPr/>
            </a:pPr>
            <a:r>
              <a:rPr kumimoji="0" lang="ja-JP" altLang="en-US" sz="17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医師の診断</a:t>
            </a:r>
            <a:endParaRPr kumimoji="0" lang="ja-JP" altLang="ja-JP" sz="17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15" name="AutoShape 38">
            <a:extLst>
              <a:ext uri="{FF2B5EF4-FFF2-40B4-BE49-F238E27FC236}">
                <a16:creationId xmlns:a16="http://schemas.microsoft.com/office/drawing/2014/main" xmlns="" id="{2DD08E55-A045-E0FB-8949-F7C7CC186C41}"/>
              </a:ext>
            </a:extLst>
          </p:cNvPr>
          <p:cNvSpPr>
            <a:spLocks noChangeArrowheads="1"/>
          </p:cNvSpPr>
          <p:nvPr/>
        </p:nvSpPr>
        <p:spPr bwMode="auto">
          <a:xfrm>
            <a:off x="4097975" y="4814891"/>
            <a:ext cx="886302" cy="566699"/>
          </a:xfrm>
          <a:prstGeom prst="roundRect">
            <a:avLst>
              <a:gd name="adj" fmla="val 19861"/>
            </a:avLst>
          </a:prstGeom>
          <a:solidFill>
            <a:schemeClr val="bg1"/>
          </a:solidFill>
          <a:ln w="28575">
            <a:solidFill>
              <a:schemeClr val="tx2"/>
            </a:solidFill>
          </a:ln>
        </p:spPr>
        <p:txBody>
          <a:bodyPr wrap="none" anchor="ctr" anchorCtr="0"/>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認知症</a:t>
            </a:r>
            <a:endParaRPr kumimoji="0"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0" marR="0" lvl="0" indent="0" algn="ctr" defTabSz="914400" rtl="0" eaLnBrk="1" fontAlgn="base" latinLnBrk="0" hangingPunct="1">
              <a:lnSpc>
                <a:spcPct val="100000"/>
              </a:lnSpc>
              <a:spcBef>
                <a:spcPts val="0"/>
              </a:spcBef>
              <a:spcAft>
                <a:spcPct val="0"/>
              </a:spcAft>
              <a:buClrTx/>
              <a:buSzTx/>
              <a:buFontTx/>
              <a:buNone/>
              <a:tabLst/>
              <a:defRPr/>
            </a:pPr>
            <a:r>
              <a:rPr kumimoji="0"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でない</a:t>
            </a:r>
            <a:endParaRPr kumimoji="0" lang="ja-JP"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16" name="AutoShape 38">
            <a:extLst>
              <a:ext uri="{FF2B5EF4-FFF2-40B4-BE49-F238E27FC236}">
                <a16:creationId xmlns:a16="http://schemas.microsoft.com/office/drawing/2014/main" xmlns="" id="{A63A3E5D-5A2E-8454-6478-08700597024E}"/>
              </a:ext>
            </a:extLst>
          </p:cNvPr>
          <p:cNvSpPr>
            <a:spLocks noChangeArrowheads="1"/>
          </p:cNvSpPr>
          <p:nvPr/>
        </p:nvSpPr>
        <p:spPr bwMode="auto">
          <a:xfrm>
            <a:off x="2610463" y="5444868"/>
            <a:ext cx="1351063" cy="283862"/>
          </a:xfrm>
          <a:prstGeom prst="roundRect">
            <a:avLst>
              <a:gd name="adj" fmla="val 19861"/>
            </a:avLst>
          </a:prstGeom>
          <a:solidFill>
            <a:schemeClr val="bg1"/>
          </a:solidFill>
          <a:ln w="28575">
            <a:solidFill>
              <a:schemeClr val="tx2"/>
            </a:solidFill>
          </a:ln>
        </p:spPr>
        <p:txBody>
          <a:bodyPr wrap="none" anchor="ctr" anchorCtr="0"/>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認知症</a:t>
            </a:r>
            <a:endParaRPr kumimoji="0" lang="ja-JP"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17" name="AutoShape 38">
            <a:extLst>
              <a:ext uri="{FF2B5EF4-FFF2-40B4-BE49-F238E27FC236}">
                <a16:creationId xmlns:a16="http://schemas.microsoft.com/office/drawing/2014/main" xmlns="" id="{945B69A2-5B94-D95B-BB28-131E8D96953B}"/>
              </a:ext>
            </a:extLst>
          </p:cNvPr>
          <p:cNvSpPr>
            <a:spLocks noChangeArrowheads="1"/>
          </p:cNvSpPr>
          <p:nvPr/>
        </p:nvSpPr>
        <p:spPr bwMode="auto">
          <a:xfrm>
            <a:off x="423756" y="3465869"/>
            <a:ext cx="1351063" cy="886052"/>
          </a:xfrm>
          <a:prstGeom prst="roundRect">
            <a:avLst>
              <a:gd name="adj" fmla="val 19861"/>
            </a:avLst>
          </a:prstGeom>
          <a:solidFill>
            <a:schemeClr val="bg1"/>
          </a:solidFill>
          <a:ln w="28575">
            <a:solidFill>
              <a:schemeClr val="tx2"/>
            </a:solidFill>
          </a:ln>
        </p:spPr>
        <p:txBody>
          <a:bodyPr wrap="none" anchor="ctr" anchorCtr="0"/>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更新期間満了</a:t>
            </a:r>
            <a:endParaRPr kumimoji="0"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0" marR="0" lvl="0" indent="0" algn="ctr" defTabSz="914400" rtl="0" eaLnBrk="1" fontAlgn="base" latinLnBrk="0" hangingPunct="1">
              <a:lnSpc>
                <a:spcPct val="100000"/>
              </a:lnSpc>
              <a:spcBef>
                <a:spcPts val="0"/>
              </a:spcBef>
              <a:spcAft>
                <a:spcPct val="0"/>
              </a:spcAft>
              <a:buClrTx/>
              <a:buSzTx/>
              <a:buFontTx/>
              <a:buNone/>
              <a:tabLst/>
              <a:defRPr/>
            </a:pPr>
            <a:r>
              <a:rPr kumimoji="0"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までに合格</a:t>
            </a:r>
            <a:endParaRPr kumimoji="0"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0" marR="0" lvl="0" indent="0" algn="ctr" defTabSz="914400" rtl="0" eaLnBrk="1" fontAlgn="base" latinLnBrk="0" hangingPunct="1">
              <a:lnSpc>
                <a:spcPct val="100000"/>
              </a:lnSpc>
              <a:spcBef>
                <a:spcPts val="0"/>
              </a:spcBef>
              <a:spcAft>
                <a:spcPct val="0"/>
              </a:spcAft>
              <a:buClrTx/>
              <a:buSzTx/>
              <a:buFontTx/>
              <a:buNone/>
              <a:tabLst/>
              <a:defRPr/>
            </a:pPr>
            <a:r>
              <a:rPr kumimoji="0"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しない</a:t>
            </a:r>
            <a:endParaRPr kumimoji="0" lang="ja-JP"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18" name="AutoShape 38">
            <a:extLst>
              <a:ext uri="{FF2B5EF4-FFF2-40B4-BE49-F238E27FC236}">
                <a16:creationId xmlns:a16="http://schemas.microsoft.com/office/drawing/2014/main" xmlns="" id="{8FAB3C5B-8C88-67D0-852B-B07E71825354}"/>
              </a:ext>
            </a:extLst>
          </p:cNvPr>
          <p:cNvSpPr>
            <a:spLocks noChangeArrowheads="1"/>
          </p:cNvSpPr>
          <p:nvPr/>
        </p:nvSpPr>
        <p:spPr bwMode="auto">
          <a:xfrm>
            <a:off x="2105912" y="3448469"/>
            <a:ext cx="635015" cy="488543"/>
          </a:xfrm>
          <a:prstGeom prst="roundRect">
            <a:avLst>
              <a:gd name="adj" fmla="val 19861"/>
            </a:avLst>
          </a:prstGeom>
          <a:solidFill>
            <a:schemeClr val="bg1"/>
          </a:solidFill>
          <a:ln w="41275" cmpd="dbl">
            <a:solidFill>
              <a:schemeClr val="tx2"/>
            </a:solidFill>
          </a:ln>
        </p:spPr>
        <p:txBody>
          <a:bodyPr wrap="none" anchor="ctr" anchorCtr="0"/>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ja-JP" altLang="en-US"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合格</a:t>
            </a:r>
            <a:endParaRPr kumimoji="0" lang="ja-JP" altLang="ja-JP"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19" name="AutoShape 38">
            <a:extLst>
              <a:ext uri="{FF2B5EF4-FFF2-40B4-BE49-F238E27FC236}">
                <a16:creationId xmlns:a16="http://schemas.microsoft.com/office/drawing/2014/main" xmlns="" id="{44B9C569-5833-DAC4-42E0-962913F8FCAF}"/>
              </a:ext>
            </a:extLst>
          </p:cNvPr>
          <p:cNvSpPr>
            <a:spLocks noChangeArrowheads="1"/>
          </p:cNvSpPr>
          <p:nvPr/>
        </p:nvSpPr>
        <p:spPr bwMode="auto">
          <a:xfrm>
            <a:off x="2137759" y="5236020"/>
            <a:ext cx="400259" cy="913737"/>
          </a:xfrm>
          <a:prstGeom prst="roundRect">
            <a:avLst>
              <a:gd name="adj" fmla="val 19861"/>
            </a:avLst>
          </a:prstGeom>
          <a:solidFill>
            <a:schemeClr val="bg1"/>
          </a:solidFill>
          <a:ln w="28575">
            <a:solidFill>
              <a:schemeClr val="tx2"/>
            </a:solidFill>
          </a:ln>
        </p:spPr>
        <p:txBody>
          <a:bodyPr vert="eaVert" wrap="none" anchor="ctr" anchorCtr="0"/>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不受診</a:t>
            </a:r>
            <a:endParaRPr kumimoji="0" lang="ja-JP"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20" name="AutoShape 38">
            <a:extLst>
              <a:ext uri="{FF2B5EF4-FFF2-40B4-BE49-F238E27FC236}">
                <a16:creationId xmlns:a16="http://schemas.microsoft.com/office/drawing/2014/main" xmlns="" id="{24DB6F6F-C966-42C2-B84B-1B0A6A25520C}"/>
              </a:ext>
            </a:extLst>
          </p:cNvPr>
          <p:cNvSpPr>
            <a:spLocks noChangeArrowheads="1"/>
          </p:cNvSpPr>
          <p:nvPr/>
        </p:nvSpPr>
        <p:spPr bwMode="auto">
          <a:xfrm>
            <a:off x="304856" y="5306193"/>
            <a:ext cx="1678758" cy="1192826"/>
          </a:xfrm>
          <a:prstGeom prst="roundRect">
            <a:avLst>
              <a:gd name="adj" fmla="val 19861"/>
            </a:avLst>
          </a:prstGeom>
          <a:solidFill>
            <a:srgbClr val="C9D9B9"/>
          </a:solidFill>
          <a:ln w="38100">
            <a:solidFill>
              <a:schemeClr val="tx1"/>
            </a:solidFill>
          </a:ln>
        </p:spPr>
        <p:txBody>
          <a:bodyPr wrap="none" anchor="ctr" anchorCtr="0"/>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ja-JP" altLang="en-US"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免許証</a:t>
            </a:r>
            <a:endParaRPr kumimoji="0" lang="en-US" altLang="ja-JP"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0" marR="0" lvl="0" indent="0" algn="ctr" defTabSz="914400" rtl="0" eaLnBrk="1" fontAlgn="base" latinLnBrk="0" hangingPunct="1">
              <a:lnSpc>
                <a:spcPct val="100000"/>
              </a:lnSpc>
              <a:spcBef>
                <a:spcPts val="0"/>
              </a:spcBef>
              <a:spcAft>
                <a:spcPct val="0"/>
              </a:spcAft>
              <a:buClrTx/>
              <a:buSzTx/>
              <a:buFontTx/>
              <a:buNone/>
              <a:tabLst/>
              <a:defRPr/>
            </a:pPr>
            <a:r>
              <a:rPr kumimoji="0" lang="ja-JP" altLang="en-US"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更新せず</a:t>
            </a:r>
            <a:endParaRPr kumimoji="0" lang="en-US" altLang="ja-JP"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0" marR="0" lvl="0" indent="0" algn="ctr" defTabSz="914400" rtl="0" eaLnBrk="1" fontAlgn="base" latinLnBrk="0" hangingPunct="1">
              <a:lnSpc>
                <a:spcPct val="100000"/>
              </a:lnSpc>
              <a:spcBef>
                <a:spcPts val="600"/>
              </a:spcBef>
              <a:spcAft>
                <a:spcPct val="0"/>
              </a:spcAft>
              <a:buClrTx/>
              <a:buSzTx/>
              <a:buFontTx/>
              <a:buNone/>
              <a:tabLst/>
              <a:defRPr/>
            </a:pPr>
            <a:r>
              <a:rPr kumimoji="0" lang="en-US" altLang="ja-JP" sz="12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a:t>
            </a:r>
            <a:r>
              <a:rPr kumimoji="0" lang="ja-JP" altLang="en-US" sz="12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原付・小特免許は</a:t>
            </a:r>
            <a:endParaRPr kumimoji="0" lang="en-US" altLang="ja-JP" sz="12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87313" marR="0" lvl="0" indent="0" algn="ctr" defTabSz="914400" rtl="0" eaLnBrk="1" fontAlgn="base" latinLnBrk="0" hangingPunct="1">
              <a:lnSpc>
                <a:spcPct val="100000"/>
              </a:lnSpc>
              <a:spcBef>
                <a:spcPts val="0"/>
              </a:spcBef>
              <a:spcAft>
                <a:spcPct val="0"/>
              </a:spcAft>
              <a:buClrTx/>
              <a:buSzTx/>
              <a:buFontTx/>
              <a:buNone/>
              <a:tabLst/>
              <a:defRPr/>
            </a:pPr>
            <a:r>
              <a:rPr kumimoji="0" lang="ja-JP" altLang="en-US" sz="12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希望により継続</a:t>
            </a:r>
            <a:r>
              <a:rPr kumimoji="0" lang="en-US" altLang="ja-JP" sz="12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a:t>
            </a:r>
          </a:p>
        </p:txBody>
      </p:sp>
      <p:sp>
        <p:nvSpPr>
          <p:cNvPr id="21" name="AutoShape 38">
            <a:extLst>
              <a:ext uri="{FF2B5EF4-FFF2-40B4-BE49-F238E27FC236}">
                <a16:creationId xmlns:a16="http://schemas.microsoft.com/office/drawing/2014/main" xmlns="" id="{32D1F1CF-999C-66A5-3F3B-98C9CD33E2AC}"/>
              </a:ext>
            </a:extLst>
          </p:cNvPr>
          <p:cNvSpPr>
            <a:spLocks noChangeArrowheads="1"/>
          </p:cNvSpPr>
          <p:nvPr/>
        </p:nvSpPr>
        <p:spPr bwMode="auto">
          <a:xfrm>
            <a:off x="2721048" y="6091048"/>
            <a:ext cx="1183644" cy="422878"/>
          </a:xfrm>
          <a:prstGeom prst="roundRect">
            <a:avLst>
              <a:gd name="adj" fmla="val 12839"/>
            </a:avLst>
          </a:prstGeom>
          <a:solidFill>
            <a:srgbClr val="C9D9B9"/>
          </a:solidFill>
          <a:ln w="38100">
            <a:solidFill>
              <a:schemeClr val="tx1"/>
            </a:solidFill>
          </a:ln>
        </p:spPr>
        <p:txBody>
          <a:bodyPr wrap="none" anchor="ctr" anchorCtr="0"/>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ja-JP" altLang="en-US"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停止・取消</a:t>
            </a:r>
            <a:endParaRPr kumimoji="0" lang="ja-JP" altLang="ja-JP"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22" name="AutoShape 38">
            <a:extLst>
              <a:ext uri="{FF2B5EF4-FFF2-40B4-BE49-F238E27FC236}">
                <a16:creationId xmlns:a16="http://schemas.microsoft.com/office/drawing/2014/main" xmlns="" id="{E1D8BF8C-360C-D4E0-F4C3-3CD03307EE26}"/>
              </a:ext>
            </a:extLst>
          </p:cNvPr>
          <p:cNvSpPr>
            <a:spLocks noChangeArrowheads="1"/>
          </p:cNvSpPr>
          <p:nvPr/>
        </p:nvSpPr>
        <p:spPr bwMode="auto">
          <a:xfrm>
            <a:off x="6169752" y="6098028"/>
            <a:ext cx="1430931" cy="422878"/>
          </a:xfrm>
          <a:prstGeom prst="roundRect">
            <a:avLst>
              <a:gd name="adj" fmla="val 21092"/>
            </a:avLst>
          </a:prstGeom>
          <a:solidFill>
            <a:srgbClr val="C9D9B9"/>
          </a:solidFill>
          <a:ln w="38100">
            <a:solidFill>
              <a:schemeClr val="tx1"/>
            </a:solidFill>
          </a:ln>
        </p:spPr>
        <p:txBody>
          <a:bodyPr wrap="none" anchor="ctr" anchorCtr="0"/>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ja-JP" altLang="en-US"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免許証更新</a:t>
            </a:r>
            <a:endParaRPr kumimoji="0" lang="ja-JP" altLang="ja-JP"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cxnSp>
        <p:nvCxnSpPr>
          <p:cNvPr id="32" name="直線矢印コネクタ 31">
            <a:extLst>
              <a:ext uri="{FF2B5EF4-FFF2-40B4-BE49-F238E27FC236}">
                <a16:creationId xmlns:a16="http://schemas.microsoft.com/office/drawing/2014/main" xmlns="" id="{2239AA6A-1718-A575-A1A6-A4BC06C1F2D5}"/>
              </a:ext>
            </a:extLst>
          </p:cNvPr>
          <p:cNvCxnSpPr>
            <a:cxnSpLocks/>
          </p:cNvCxnSpPr>
          <p:nvPr/>
        </p:nvCxnSpPr>
        <p:spPr bwMode="auto">
          <a:xfrm>
            <a:off x="3512236" y="3622645"/>
            <a:ext cx="0" cy="1168362"/>
          </a:xfrm>
          <a:prstGeom prst="straightConnector1">
            <a:avLst/>
          </a:prstGeom>
          <a:solidFill>
            <a:srgbClr val="FFFF99"/>
          </a:solidFill>
          <a:ln w="63500" cap="flat" cmpd="sng" algn="ctr">
            <a:solidFill>
              <a:srgbClr val="FF0000"/>
            </a:solidFill>
            <a:prstDash val="solid"/>
            <a:round/>
            <a:headEnd type="none" w="med" len="med"/>
            <a:tailEnd type="arrow" w="med" len="sm"/>
          </a:ln>
          <a:effectLst/>
        </p:spPr>
      </p:cxnSp>
      <p:sp>
        <p:nvSpPr>
          <p:cNvPr id="13" name="AutoShape 38">
            <a:extLst>
              <a:ext uri="{FF2B5EF4-FFF2-40B4-BE49-F238E27FC236}">
                <a16:creationId xmlns:a16="http://schemas.microsoft.com/office/drawing/2014/main" xmlns="" id="{420499E6-0306-A4B0-E26B-647581FB5432}"/>
              </a:ext>
            </a:extLst>
          </p:cNvPr>
          <p:cNvSpPr>
            <a:spLocks noChangeArrowheads="1"/>
          </p:cNvSpPr>
          <p:nvPr/>
        </p:nvSpPr>
        <p:spPr bwMode="auto">
          <a:xfrm>
            <a:off x="2476266" y="4060542"/>
            <a:ext cx="2088000" cy="464181"/>
          </a:xfrm>
          <a:prstGeom prst="roundRect">
            <a:avLst>
              <a:gd name="adj" fmla="val 19861"/>
            </a:avLst>
          </a:prstGeom>
          <a:solidFill>
            <a:schemeClr val="bg1"/>
          </a:solidFill>
          <a:ln w="28575">
            <a:solidFill>
              <a:schemeClr val="tx2"/>
            </a:solidFill>
          </a:ln>
        </p:spPr>
        <p:txBody>
          <a:bodyPr wrap="none" anchor="ctr" anchorCtr="0"/>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ja-JP" altLang="en-US" sz="1600" b="1" i="0" u="sng"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認知症のおそれあり</a:t>
            </a:r>
            <a:endParaRPr kumimoji="0" lang="ja-JP" altLang="ja-JP" sz="1600" b="1" i="0" u="sng"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14" name="AutoShape 38">
            <a:extLst>
              <a:ext uri="{FF2B5EF4-FFF2-40B4-BE49-F238E27FC236}">
                <a16:creationId xmlns:a16="http://schemas.microsoft.com/office/drawing/2014/main" xmlns="" id="{4CD80497-5FFF-7FA1-FAC4-F300DA38CC62}"/>
              </a:ext>
            </a:extLst>
          </p:cNvPr>
          <p:cNvSpPr>
            <a:spLocks noChangeArrowheads="1"/>
          </p:cNvSpPr>
          <p:nvPr/>
        </p:nvSpPr>
        <p:spPr bwMode="auto">
          <a:xfrm>
            <a:off x="5135211" y="4060541"/>
            <a:ext cx="2088000" cy="464181"/>
          </a:xfrm>
          <a:prstGeom prst="roundRect">
            <a:avLst>
              <a:gd name="adj" fmla="val 19861"/>
            </a:avLst>
          </a:prstGeom>
          <a:solidFill>
            <a:schemeClr val="bg1"/>
          </a:solidFill>
          <a:ln w="28575">
            <a:solidFill>
              <a:schemeClr val="tx2"/>
            </a:solidFill>
          </a:ln>
        </p:spPr>
        <p:txBody>
          <a:bodyPr wrap="none" anchor="ctr" anchorCtr="0"/>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ja-JP" altLang="en-US" sz="1600" b="1" i="0" u="sng"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認知症のおそれなし</a:t>
            </a:r>
            <a:endParaRPr kumimoji="0" lang="ja-JP" altLang="ja-JP" sz="1600" b="1" i="0" u="sng"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3" name="AutoShape 38">
            <a:extLst>
              <a:ext uri="{FF2B5EF4-FFF2-40B4-BE49-F238E27FC236}">
                <a16:creationId xmlns:a16="http://schemas.microsoft.com/office/drawing/2014/main" xmlns="" id="{6CD999DB-3A60-C781-BF89-C9B5F218A0E2}"/>
              </a:ext>
            </a:extLst>
          </p:cNvPr>
          <p:cNvSpPr>
            <a:spLocks noChangeArrowheads="1"/>
          </p:cNvSpPr>
          <p:nvPr/>
        </p:nvSpPr>
        <p:spPr bwMode="auto">
          <a:xfrm>
            <a:off x="440968" y="1168655"/>
            <a:ext cx="6451230" cy="467311"/>
          </a:xfrm>
          <a:prstGeom prst="roundRect">
            <a:avLst>
              <a:gd name="adj" fmla="val 0"/>
            </a:avLst>
          </a:prstGeom>
          <a:solidFill>
            <a:schemeClr val="bg1"/>
          </a:solidFill>
          <a:ln w="41275">
            <a:solidFill>
              <a:schemeClr val="tx2"/>
            </a:solidFill>
          </a:ln>
        </p:spPr>
        <p:txBody>
          <a:bodyPr wrap="none" anchor="ctr" anchorCtr="0"/>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altLang="ja-JP"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75</a:t>
            </a:r>
            <a:r>
              <a:rPr kumimoji="0" lang="ja-JP" altLang="en-US"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歳以上</a:t>
            </a:r>
            <a:endParaRPr kumimoji="0" lang="ja-JP" altLang="ja-JP"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6" name="AutoShape 38">
            <a:extLst>
              <a:ext uri="{FF2B5EF4-FFF2-40B4-BE49-F238E27FC236}">
                <a16:creationId xmlns:a16="http://schemas.microsoft.com/office/drawing/2014/main" xmlns="" id="{10C6846F-90E0-44C3-2BD0-1A1765588752}"/>
              </a:ext>
            </a:extLst>
          </p:cNvPr>
          <p:cNvSpPr>
            <a:spLocks noChangeArrowheads="1"/>
          </p:cNvSpPr>
          <p:nvPr/>
        </p:nvSpPr>
        <p:spPr bwMode="auto">
          <a:xfrm>
            <a:off x="819464" y="1398133"/>
            <a:ext cx="2003304" cy="438991"/>
          </a:xfrm>
          <a:prstGeom prst="roundRect">
            <a:avLst>
              <a:gd name="adj" fmla="val 12639"/>
            </a:avLst>
          </a:prstGeom>
          <a:solidFill>
            <a:schemeClr val="bg1">
              <a:lumMod val="85000"/>
            </a:schemeClr>
          </a:solidFill>
          <a:ln w="28575">
            <a:solidFill>
              <a:schemeClr val="tx2"/>
            </a:solidFill>
          </a:ln>
        </p:spPr>
        <p:txBody>
          <a:bodyPr wrap="none" anchor="ctr" anchorCtr="0"/>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普通免許等を保有</a:t>
            </a:r>
            <a:endParaRPr kumimoji="0" lang="ja-JP"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7" name="AutoShape 38">
            <a:extLst>
              <a:ext uri="{FF2B5EF4-FFF2-40B4-BE49-F238E27FC236}">
                <a16:creationId xmlns:a16="http://schemas.microsoft.com/office/drawing/2014/main" xmlns="" id="{80DE7816-7446-F8CE-5DED-E420128A4821}"/>
              </a:ext>
            </a:extLst>
          </p:cNvPr>
          <p:cNvSpPr>
            <a:spLocks noChangeArrowheads="1"/>
          </p:cNvSpPr>
          <p:nvPr/>
        </p:nvSpPr>
        <p:spPr bwMode="auto">
          <a:xfrm>
            <a:off x="4629464" y="1393536"/>
            <a:ext cx="2003304" cy="438991"/>
          </a:xfrm>
          <a:prstGeom prst="roundRect">
            <a:avLst>
              <a:gd name="adj" fmla="val 12639"/>
            </a:avLst>
          </a:prstGeom>
          <a:solidFill>
            <a:schemeClr val="bg1">
              <a:lumMod val="85000"/>
            </a:schemeClr>
          </a:solidFill>
          <a:ln w="28575">
            <a:solidFill>
              <a:schemeClr val="tx2"/>
            </a:solidFill>
          </a:ln>
        </p:spPr>
        <p:txBody>
          <a:bodyPr wrap="none" anchor="ctr" anchorCtr="0"/>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二輪免許のみを保有</a:t>
            </a:r>
            <a:endParaRPr kumimoji="0" lang="ja-JP"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8" name="AutoShape 38">
            <a:extLst>
              <a:ext uri="{FF2B5EF4-FFF2-40B4-BE49-F238E27FC236}">
                <a16:creationId xmlns:a16="http://schemas.microsoft.com/office/drawing/2014/main" xmlns="" id="{59BDA3C9-FAA1-20D0-4021-0D6C83CBEB0B}"/>
              </a:ext>
            </a:extLst>
          </p:cNvPr>
          <p:cNvSpPr>
            <a:spLocks noChangeArrowheads="1"/>
          </p:cNvSpPr>
          <p:nvPr/>
        </p:nvSpPr>
        <p:spPr bwMode="auto">
          <a:xfrm>
            <a:off x="7095024" y="1168655"/>
            <a:ext cx="1666690" cy="467312"/>
          </a:xfrm>
          <a:prstGeom prst="roundRect">
            <a:avLst>
              <a:gd name="adj" fmla="val 0"/>
            </a:avLst>
          </a:prstGeom>
          <a:solidFill>
            <a:schemeClr val="bg1"/>
          </a:solidFill>
          <a:ln w="41275">
            <a:solidFill>
              <a:schemeClr val="tx2"/>
            </a:solidFill>
          </a:ln>
        </p:spPr>
        <p:txBody>
          <a:bodyPr wrap="none" anchor="ctr" anchorCtr="0"/>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altLang="ja-JP"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70</a:t>
            </a:r>
            <a:r>
              <a:rPr kumimoji="0" lang="ja-JP" altLang="en-US"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a:t>
            </a:r>
            <a:r>
              <a:rPr kumimoji="0" lang="en-US" altLang="ja-JP"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74</a:t>
            </a:r>
            <a:r>
              <a:rPr kumimoji="0" lang="ja-JP" altLang="en-US"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歳</a:t>
            </a:r>
            <a:endParaRPr kumimoji="0" lang="ja-JP" altLang="ja-JP"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10" name="AutoShape 38">
            <a:extLst>
              <a:ext uri="{FF2B5EF4-FFF2-40B4-BE49-F238E27FC236}">
                <a16:creationId xmlns:a16="http://schemas.microsoft.com/office/drawing/2014/main" xmlns="" id="{684BADA2-1D6A-B988-49E2-DBC6CD435CCA}"/>
              </a:ext>
            </a:extLst>
          </p:cNvPr>
          <p:cNvSpPr>
            <a:spLocks noChangeArrowheads="1"/>
          </p:cNvSpPr>
          <p:nvPr/>
        </p:nvSpPr>
        <p:spPr bwMode="auto">
          <a:xfrm>
            <a:off x="3194272" y="3373291"/>
            <a:ext cx="3381936" cy="566699"/>
          </a:xfrm>
          <a:prstGeom prst="roundRect">
            <a:avLst>
              <a:gd name="adj" fmla="val 50000"/>
            </a:avLst>
          </a:prstGeom>
          <a:solidFill>
            <a:srgbClr val="DFD8E8"/>
          </a:solidFill>
          <a:ln w="63500" cmpd="dbl">
            <a:solidFill>
              <a:schemeClr val="tx2"/>
            </a:solidFill>
          </a:ln>
        </p:spPr>
        <p:txBody>
          <a:bodyPr wrap="none" anchor="ctr" anchorCtr="0"/>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ja-JP" altLang="en-US" sz="20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認知機能検査</a:t>
            </a:r>
            <a:endParaRPr kumimoji="0" lang="ja-JP" altLang="ja-JP" sz="20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62" name="AutoShape 38">
            <a:extLst>
              <a:ext uri="{FF2B5EF4-FFF2-40B4-BE49-F238E27FC236}">
                <a16:creationId xmlns:a16="http://schemas.microsoft.com/office/drawing/2014/main" xmlns="" id="{ECDC8625-90CC-9B53-3A24-AD69F9C1F628}"/>
              </a:ext>
            </a:extLst>
          </p:cNvPr>
          <p:cNvSpPr>
            <a:spLocks noChangeArrowheads="1"/>
          </p:cNvSpPr>
          <p:nvPr/>
        </p:nvSpPr>
        <p:spPr bwMode="auto">
          <a:xfrm>
            <a:off x="141830" y="1026707"/>
            <a:ext cx="8860339" cy="5600642"/>
          </a:xfrm>
          <a:prstGeom prst="roundRect">
            <a:avLst>
              <a:gd name="adj" fmla="val 1932"/>
            </a:avLst>
          </a:prstGeom>
          <a:noFill/>
          <a:ln w="12700">
            <a:solidFill>
              <a:schemeClr val="bg1">
                <a:lumMod val="65000"/>
              </a:schemeClr>
            </a:solidFill>
          </a:ln>
        </p:spPr>
        <p:txBody>
          <a:bodyPr wrap="none" anchor="ctr" anchorCtr="0"/>
          <a:lstStyle/>
          <a:p>
            <a:pPr marL="0" marR="0" lvl="0" indent="0" algn="ctr" defTabSz="914400" rtl="0" eaLnBrk="1" fontAlgn="base" latinLnBrk="0" hangingPunct="1">
              <a:lnSpc>
                <a:spcPct val="100000"/>
              </a:lnSpc>
              <a:spcBef>
                <a:spcPts val="0"/>
              </a:spcBef>
              <a:spcAft>
                <a:spcPct val="0"/>
              </a:spcAft>
              <a:buClrTx/>
              <a:buSzTx/>
              <a:buFontTx/>
              <a:buNone/>
              <a:tabLst/>
              <a:defRPr/>
            </a:pPr>
            <a:endParaRPr kumimoji="0" lang="ja-JP" altLang="ja-JP" sz="12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23" name="テキスト ボックス 22">
            <a:extLst>
              <a:ext uri="{FF2B5EF4-FFF2-40B4-BE49-F238E27FC236}">
                <a16:creationId xmlns:a16="http://schemas.microsoft.com/office/drawing/2014/main" xmlns="" id="{00A57E93-7921-4411-E761-49CABEF90101}"/>
              </a:ext>
            </a:extLst>
          </p:cNvPr>
          <p:cNvSpPr txBox="1"/>
          <p:nvPr/>
        </p:nvSpPr>
        <p:spPr>
          <a:xfrm>
            <a:off x="7006241" y="5540992"/>
            <a:ext cx="2055795" cy="577081"/>
          </a:xfrm>
          <a:prstGeom prst="rect">
            <a:avLst/>
          </a:prstGeom>
          <a:noFill/>
          <a:ln w="25400">
            <a:noFill/>
          </a:ln>
        </p:spPr>
        <p:txBody>
          <a:bodyPr wrap="square" anchor="ctr" anchorCtr="0">
            <a:spAutoFit/>
          </a:bodyPr>
          <a:lstStyle/>
          <a:p>
            <a:pPr marL="87313" marR="0" lvl="0" indent="-87313" algn="l" defTabSz="914400" rtl="0" eaLnBrk="1" fontAlgn="base" latinLnBrk="0" hangingPunct="1">
              <a:lnSpc>
                <a:spcPct val="100000"/>
              </a:lnSpc>
              <a:spcBef>
                <a:spcPts val="0"/>
              </a:spcBef>
              <a:spcAft>
                <a:spcPct val="0"/>
              </a:spcAft>
              <a:buClrTx/>
              <a:buSzTx/>
              <a:buFontTx/>
              <a:buNone/>
              <a:tabLst/>
              <a:defRPr/>
            </a:pPr>
            <a:r>
              <a:rPr kumimoji="1" lang="en-US" altLang="ja-JP" sz="105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05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二輪免許のみ保有者と運転技能検査対象者は１時間、その他は２時間 </a:t>
            </a:r>
          </a:p>
        </p:txBody>
      </p:sp>
      <p:sp>
        <p:nvSpPr>
          <p:cNvPr id="27" name="正方形/長方形 26">
            <a:extLst>
              <a:ext uri="{FF2B5EF4-FFF2-40B4-BE49-F238E27FC236}">
                <a16:creationId xmlns:a16="http://schemas.microsoft.com/office/drawing/2014/main" xmlns="" id="{3B14D7F7-7054-BB3C-21FB-EDCA81C8AD50}"/>
              </a:ext>
            </a:extLst>
          </p:cNvPr>
          <p:cNvSpPr/>
          <p:nvPr/>
        </p:nvSpPr>
        <p:spPr>
          <a:xfrm>
            <a:off x="0" y="2875"/>
            <a:ext cx="9144000" cy="710695"/>
          </a:xfrm>
          <a:prstGeom prst="rect">
            <a:avLst/>
          </a:prstGeom>
          <a:solidFill>
            <a:srgbClr val="6B58BC"/>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0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道路交通法の改正後の流れ </a:t>
            </a:r>
            <a:r>
              <a:rPr kumimoji="1" lang="ja-JP" altLang="en-US" sz="18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令和</a:t>
            </a:r>
            <a:r>
              <a:rPr kumimoji="1" lang="en-US" altLang="ja-JP" sz="18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4</a:t>
            </a:r>
            <a:r>
              <a:rPr kumimoji="1" lang="ja-JP" altLang="en-US" sz="18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年</a:t>
            </a:r>
            <a:r>
              <a:rPr kumimoji="1" lang="en-US" altLang="ja-JP" sz="18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5</a:t>
            </a:r>
            <a:r>
              <a:rPr kumimoji="1" lang="ja-JP" altLang="en-US" sz="18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月</a:t>
            </a:r>
            <a:r>
              <a:rPr kumimoji="1" lang="en-US" altLang="ja-JP" sz="18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13</a:t>
            </a:r>
            <a:r>
              <a:rPr kumimoji="1" lang="ja-JP" altLang="en-US" sz="18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日施行</a:t>
            </a:r>
          </a:p>
        </p:txBody>
      </p:sp>
      <p:sp>
        <p:nvSpPr>
          <p:cNvPr id="28" name="テキスト ボックス 27">
            <a:extLst>
              <a:ext uri="{FF2B5EF4-FFF2-40B4-BE49-F238E27FC236}">
                <a16:creationId xmlns:a16="http://schemas.microsoft.com/office/drawing/2014/main" xmlns="" id="{A11D5487-FE4A-E5FA-2900-DE68864BCE37}"/>
              </a:ext>
            </a:extLst>
          </p:cNvPr>
          <p:cNvSpPr txBox="1"/>
          <p:nvPr/>
        </p:nvSpPr>
        <p:spPr>
          <a:xfrm>
            <a:off x="-1" y="718930"/>
            <a:ext cx="1275347" cy="307777"/>
          </a:xfrm>
          <a:prstGeom prst="rect">
            <a:avLst/>
          </a:prstGeom>
          <a:noFill/>
        </p:spPr>
        <p:txBody>
          <a:bodyPr wrap="square" rtlCol="0" anchor="ctr" anchorCtr="0">
            <a:noAutofit/>
          </a:bodyPr>
          <a:lstStyle/>
          <a:p>
            <a:r>
              <a:rPr kumimoji="1" lang="en-US" altLang="ja-JP" sz="1400" dirty="0">
                <a:latin typeface="Yu Gothic UI Semibold" panose="020B0700000000000000" pitchFamily="50" charset="-128"/>
                <a:ea typeface="Yu Gothic UI Semibold" panose="020B0700000000000000" pitchFamily="50" charset="-128"/>
              </a:rPr>
              <a:t>【</a:t>
            </a:r>
            <a:r>
              <a:rPr kumimoji="1" lang="ja-JP" altLang="en-US" sz="1400" dirty="0">
                <a:latin typeface="Yu Gothic UI Semibold" panose="020B0700000000000000" pitchFamily="50" charset="-128"/>
                <a:ea typeface="Yu Gothic UI Semibold" panose="020B0700000000000000" pitchFamily="50" charset="-128"/>
              </a:rPr>
              <a:t>知識 </a:t>
            </a:r>
            <a:r>
              <a:rPr lang="en-US" altLang="ja-JP" sz="1400" b="1" dirty="0">
                <a:latin typeface="Century Gothic" panose="020B0502020202020204" pitchFamily="34" charset="0"/>
                <a:ea typeface="Yu Gothic UI Semibold" panose="020B0700000000000000" pitchFamily="50" charset="-128"/>
              </a:rPr>
              <a:t>-113</a:t>
            </a:r>
            <a:r>
              <a:rPr lang="en-US" altLang="ja-JP" sz="1400" dirty="0">
                <a:latin typeface="Yu Gothic UI Semibold" panose="020B0700000000000000" pitchFamily="50" charset="-128"/>
                <a:ea typeface="Yu Gothic UI Semibold" panose="020B0700000000000000" pitchFamily="50" charset="-128"/>
              </a:rPr>
              <a:t>】</a:t>
            </a:r>
            <a:endParaRPr kumimoji="1" lang="ja-JP" altLang="en-US" sz="1400" dirty="0">
              <a:latin typeface="Yu Gothic UI Semibold" panose="020B0700000000000000" pitchFamily="50" charset="-128"/>
              <a:ea typeface="Yu Gothic UI Semibold" panose="020B0700000000000000" pitchFamily="50" charset="-128"/>
            </a:endParaRPr>
          </a:p>
        </p:txBody>
      </p:sp>
    </p:spTree>
    <p:extLst>
      <p:ext uri="{BB962C8B-B14F-4D97-AF65-F5344CB8AC3E}">
        <p14:creationId xmlns:p14="http://schemas.microsoft.com/office/powerpoint/2010/main" val="31805114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 2">
            <a:extLst>
              <a:ext uri="{FF2B5EF4-FFF2-40B4-BE49-F238E27FC236}">
                <a16:creationId xmlns:a16="http://schemas.microsoft.com/office/drawing/2014/main" xmlns="" id="{4E75CC3F-57F8-F65B-860D-D35E44C31F9C}"/>
              </a:ext>
            </a:extLst>
          </p:cNvPr>
          <p:cNvSpPr>
            <a:spLocks/>
          </p:cNvSpPr>
          <p:nvPr/>
        </p:nvSpPr>
        <p:spPr bwMode="auto">
          <a:xfrm>
            <a:off x="917021" y="2104160"/>
            <a:ext cx="7609878" cy="2914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46088" marR="0" lvl="0" indent="-446088" algn="l" defTabSz="914400" rtl="0" eaLnBrk="1" fontAlgn="base" latinLnBrk="0" hangingPunct="1">
              <a:lnSpc>
                <a:spcPct val="100000"/>
              </a:lnSpc>
              <a:spcBef>
                <a:spcPts val="1500"/>
              </a:spcBef>
              <a:spcAft>
                <a:spcPct val="0"/>
              </a:spcAft>
              <a:buClrTx/>
              <a:buSzTx/>
              <a:buFontTx/>
              <a:buNone/>
              <a:tabLst/>
              <a:defRPr/>
            </a:pPr>
            <a:r>
              <a:rPr lang="ja-JP" altLang="en-US" sz="2400" b="1" dirty="0">
                <a:solidFill>
                  <a:srgbClr val="6B58BC"/>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400" b="1" dirty="0">
                <a:solidFill>
                  <a:srgbClr val="6B58BC"/>
                </a:solidFill>
                <a:latin typeface="BIZ UDPゴシック" panose="020B0400000000000000" pitchFamily="50" charset="-128"/>
                <a:ea typeface="BIZ UDPゴシック" panose="020B0400000000000000" pitchFamily="50" charset="-128"/>
                <a:cs typeface="Meiryo UI" pitchFamily="50" charset="-128"/>
              </a:rPr>
              <a:t> </a:t>
            </a:r>
            <a:r>
              <a:rPr lang="ja-JP" altLang="en-US" sz="2400" b="1" dirty="0">
                <a:latin typeface="BIZ UDPゴシック" panose="020B0400000000000000" pitchFamily="50" charset="-128"/>
                <a:ea typeface="BIZ UDPゴシック" panose="020B0400000000000000" pitchFamily="50" charset="-128"/>
                <a:cs typeface="Meiryo UI" pitchFamily="50" charset="-128"/>
              </a:rPr>
              <a:t>入院期間が短いため、医療スタッフとなじみにくい</a:t>
            </a:r>
            <a:endParaRPr kumimoji="1" lang="en-US" altLang="ja-JP" sz="24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eiryo UI" pitchFamily="50" charset="-128"/>
            </a:endParaRPr>
          </a:p>
          <a:p>
            <a:pPr marL="446088" marR="0" lvl="0" indent="-446088" algn="l" defTabSz="914400" rtl="0" eaLnBrk="1" fontAlgn="base" latinLnBrk="0" hangingPunct="1">
              <a:lnSpc>
                <a:spcPct val="100000"/>
              </a:lnSpc>
              <a:spcBef>
                <a:spcPts val="1500"/>
              </a:spcBef>
              <a:spcAft>
                <a:spcPct val="0"/>
              </a:spcAft>
              <a:buClrTx/>
              <a:buSzTx/>
              <a:buFontTx/>
              <a:buNone/>
              <a:tabLst/>
              <a:defRPr/>
            </a:pPr>
            <a:r>
              <a:rPr lang="ja-JP" altLang="en-US" sz="2400" b="1" dirty="0">
                <a:solidFill>
                  <a:srgbClr val="6B58BC"/>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400" b="1" dirty="0">
                <a:latin typeface="BIZ UDPゴシック" panose="020B0400000000000000" pitchFamily="50" charset="-128"/>
                <a:ea typeface="BIZ UDPゴシック" panose="020B0400000000000000" pitchFamily="50" charset="-128"/>
                <a:cs typeface="Meiryo UI" pitchFamily="50" charset="-128"/>
              </a:rPr>
              <a:t> 在宅時の介護スタッフとの関係が途切れやすい</a:t>
            </a:r>
            <a:endParaRPr lang="en-US" altLang="ja-JP" sz="2400" b="1" dirty="0">
              <a:latin typeface="BIZ UDPゴシック" panose="020B0400000000000000" pitchFamily="50" charset="-128"/>
              <a:ea typeface="BIZ UDPゴシック" panose="020B0400000000000000" pitchFamily="50" charset="-128"/>
              <a:cs typeface="Meiryo UI" pitchFamily="50" charset="-128"/>
            </a:endParaRPr>
          </a:p>
          <a:p>
            <a:pPr marL="446088" marR="0" lvl="0" indent="-446088" algn="l" defTabSz="914400" rtl="0" eaLnBrk="1" fontAlgn="base" latinLnBrk="0" hangingPunct="1">
              <a:lnSpc>
                <a:spcPct val="100000"/>
              </a:lnSpc>
              <a:spcBef>
                <a:spcPts val="1500"/>
              </a:spcBef>
              <a:spcAft>
                <a:spcPct val="0"/>
              </a:spcAft>
              <a:buClrTx/>
              <a:buSzTx/>
              <a:buFontTx/>
              <a:buNone/>
              <a:tabLst/>
              <a:defRPr/>
            </a:pPr>
            <a:r>
              <a:rPr lang="ja-JP" altLang="en-US" sz="2400" b="1" dirty="0">
                <a:solidFill>
                  <a:srgbClr val="6B58BC"/>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24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eiryo UI" pitchFamily="50" charset="-128"/>
              </a:rPr>
              <a:t> 認知症に関する病院スタッフ間のコミュニケー     ション・申し送りは不足しやすく、統一された対応   を受けにくい</a:t>
            </a:r>
            <a:endParaRPr kumimoji="1" lang="en-US" altLang="ja-JP" sz="24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eiryo UI" pitchFamily="50" charset="-128"/>
            </a:endParaRPr>
          </a:p>
          <a:p>
            <a:pPr marL="446088" marR="0" lvl="0" indent="-446088" algn="l" defTabSz="914400" rtl="0" eaLnBrk="1" fontAlgn="base" latinLnBrk="0" hangingPunct="1">
              <a:lnSpc>
                <a:spcPct val="100000"/>
              </a:lnSpc>
              <a:spcBef>
                <a:spcPts val="1500"/>
              </a:spcBef>
              <a:spcAft>
                <a:spcPct val="0"/>
              </a:spcAft>
              <a:buClrTx/>
              <a:buSzTx/>
              <a:buFontTx/>
              <a:buNone/>
              <a:tabLst/>
              <a:defRPr/>
            </a:pPr>
            <a:r>
              <a:rPr lang="ja-JP" altLang="en-US" sz="2400" b="1" dirty="0">
                <a:solidFill>
                  <a:srgbClr val="6B58BC"/>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400" b="1" dirty="0">
                <a:latin typeface="BIZ UDPゴシック" panose="020B0400000000000000" pitchFamily="50" charset="-128"/>
                <a:ea typeface="BIZ UDPゴシック" panose="020B0400000000000000" pitchFamily="50" charset="-128"/>
                <a:cs typeface="Meiryo UI" pitchFamily="50" charset="-128"/>
              </a:rPr>
              <a:t> 家族と疎遠になりやすい</a:t>
            </a:r>
            <a:endParaRPr kumimoji="1" lang="en-US" altLang="ja-JP" sz="24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5" name="テキスト ボックス 4">
            <a:extLst>
              <a:ext uri="{FF2B5EF4-FFF2-40B4-BE49-F238E27FC236}">
                <a16:creationId xmlns:a16="http://schemas.microsoft.com/office/drawing/2014/main" xmlns="" id="{397C2156-5525-28B6-8188-218A66E27CFB}"/>
              </a:ext>
            </a:extLst>
          </p:cNvPr>
          <p:cNvSpPr txBox="1"/>
          <p:nvPr/>
        </p:nvSpPr>
        <p:spPr>
          <a:xfrm>
            <a:off x="345223" y="6179533"/>
            <a:ext cx="8753475" cy="646331"/>
          </a:xfrm>
          <a:prstGeom prst="rect">
            <a:avLst/>
          </a:prstGeom>
          <a:noFill/>
        </p:spPr>
        <p:txBody>
          <a:bodyPr wrap="square">
            <a:spAutoFit/>
          </a:bodyPr>
          <a:lstStyle/>
          <a:p>
            <a:pPr algn="r"/>
            <a:r>
              <a:rPr lang="zh-TW" altLang="en-US" sz="1200" i="0" dirty="0">
                <a:effectLst/>
                <a:latin typeface="BIZ UDPゴシック" panose="020B0400000000000000" pitchFamily="50" charset="-128"/>
                <a:ea typeface="BIZ UDPゴシック" panose="020B0400000000000000" pitchFamily="50" charset="-128"/>
              </a:rPr>
              <a:t>厚生労働省「平成</a:t>
            </a:r>
            <a:r>
              <a:rPr lang="en-US" altLang="zh-TW" sz="1200" i="0" dirty="0">
                <a:effectLst/>
                <a:latin typeface="BIZ UDPゴシック" panose="020B0400000000000000" pitchFamily="50" charset="-128"/>
                <a:ea typeface="BIZ UDPゴシック" panose="020B0400000000000000" pitchFamily="50" charset="-128"/>
              </a:rPr>
              <a:t>27</a:t>
            </a:r>
            <a:r>
              <a:rPr lang="zh-TW" altLang="en-US" sz="1200" i="0" dirty="0">
                <a:effectLst/>
                <a:latin typeface="BIZ UDPゴシック" panose="020B0400000000000000" pitchFamily="50" charset="-128"/>
                <a:ea typeface="BIZ UDPゴシック" panose="020B0400000000000000" pitchFamily="50" charset="-128"/>
              </a:rPr>
              <a:t>年度老人保健健康増進等事業</a:t>
            </a:r>
            <a:endParaRPr lang="en-US" altLang="zh-TW" sz="1200" i="0" dirty="0">
              <a:effectLst/>
              <a:latin typeface="BIZ UDPゴシック" panose="020B0400000000000000" pitchFamily="50" charset="-128"/>
              <a:ea typeface="BIZ UDPゴシック" panose="020B0400000000000000" pitchFamily="50" charset="-128"/>
            </a:endParaRPr>
          </a:p>
          <a:p>
            <a:pPr algn="r"/>
            <a:r>
              <a:rPr lang="ja-JP" altLang="en-US" sz="1200" i="0" dirty="0">
                <a:effectLst/>
                <a:latin typeface="BIZ UDPゴシック" panose="020B0400000000000000" pitchFamily="50" charset="-128"/>
                <a:ea typeface="BIZ UDPゴシック" panose="020B0400000000000000" pitchFamily="50" charset="-128"/>
              </a:rPr>
              <a:t>認知症の人の行動・心理症状や身体合併症対応など循環型の医療介護等の提供のあり方に関する調査研究事業</a:t>
            </a:r>
            <a:endParaRPr lang="en-US" altLang="ja-JP" sz="1200" i="0" dirty="0">
              <a:effectLst/>
              <a:latin typeface="BIZ UDPゴシック" panose="020B0400000000000000" pitchFamily="50" charset="-128"/>
              <a:ea typeface="BIZ UDPゴシック" panose="020B0400000000000000" pitchFamily="50" charset="-128"/>
            </a:endParaRPr>
          </a:p>
          <a:p>
            <a:pPr algn="r"/>
            <a:r>
              <a:rPr lang="en-US" altLang="ja-JP" sz="1200" dirty="0">
                <a:latin typeface="BIZ UDPゴシック" panose="020B0400000000000000" pitchFamily="50" charset="-128"/>
                <a:ea typeface="BIZ UDPゴシック" panose="020B0400000000000000" pitchFamily="50" charset="-128"/>
              </a:rPr>
              <a:t>『</a:t>
            </a:r>
            <a:r>
              <a:rPr lang="ja-JP" altLang="en-US" sz="1200" i="0" dirty="0">
                <a:effectLst/>
                <a:latin typeface="BIZ UDPゴシック" panose="020B0400000000000000" pitchFamily="50" charset="-128"/>
                <a:ea typeface="BIZ UDPゴシック" panose="020B0400000000000000" pitchFamily="50" charset="-128"/>
              </a:rPr>
              <a:t>一般医療機関における認知症対応のための院内体制整備の手引き</a:t>
            </a:r>
            <a:r>
              <a:rPr lang="en-US" altLang="ja-JP" sz="1200" i="0" dirty="0">
                <a:effectLst/>
                <a:latin typeface="BIZ UDPゴシック" panose="020B0400000000000000" pitchFamily="50" charset="-128"/>
                <a:ea typeface="BIZ UDPゴシック" panose="020B0400000000000000" pitchFamily="50" charset="-128"/>
              </a:rPr>
              <a:t>』</a:t>
            </a:r>
            <a:r>
              <a:rPr lang="ja-JP" altLang="en-US" sz="1200" i="0" dirty="0">
                <a:effectLst/>
                <a:latin typeface="BIZ UDPゴシック" panose="020B0400000000000000" pitchFamily="50" charset="-128"/>
                <a:ea typeface="BIZ UDPゴシック" panose="020B0400000000000000" pitchFamily="50" charset="-128"/>
              </a:rPr>
              <a:t>より引用</a:t>
            </a:r>
            <a:endParaRPr lang="ja-JP" altLang="en-US" sz="1200" dirty="0">
              <a:latin typeface="BIZ UDPゴシック" panose="020B0400000000000000" pitchFamily="50" charset="-128"/>
              <a:ea typeface="BIZ UDPゴシック" panose="020B0400000000000000" pitchFamily="50" charset="-128"/>
            </a:endParaRPr>
          </a:p>
        </p:txBody>
      </p:sp>
      <p:sp>
        <p:nvSpPr>
          <p:cNvPr id="3" name="正方形/長方形 2">
            <a:extLst>
              <a:ext uri="{FF2B5EF4-FFF2-40B4-BE49-F238E27FC236}">
                <a16:creationId xmlns:a16="http://schemas.microsoft.com/office/drawing/2014/main" xmlns="" id="{502599B6-0C71-D217-5538-6F59922150B7}"/>
              </a:ext>
            </a:extLst>
          </p:cNvPr>
          <p:cNvSpPr/>
          <p:nvPr/>
        </p:nvSpPr>
        <p:spPr>
          <a:xfrm>
            <a:off x="0" y="2876"/>
            <a:ext cx="9144000" cy="940553"/>
          </a:xfrm>
          <a:prstGeom prst="rect">
            <a:avLst/>
          </a:prstGeom>
          <a:solidFill>
            <a:srgbClr val="6B5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2400" b="1" i="0" u="none" strike="noStrike" kern="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認知症の人が入院時に体験する困難・苦痛</a:t>
            </a:r>
            <a:r>
              <a:rPr kumimoji="1" lang="en-US" altLang="ja-JP" sz="3000" b="1" i="0" u="none" strike="noStrike" kern="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
            </a:r>
            <a:br>
              <a:rPr kumimoji="1" lang="en-US" altLang="ja-JP" sz="3000" b="1" i="0" u="none" strike="noStrike" kern="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br>
            <a:r>
              <a:rPr kumimoji="1" lang="ja-JP" altLang="en-US" sz="3000" b="1" i="0" u="none" strike="noStrike" kern="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～社会関係に関する困難～</a:t>
            </a:r>
            <a:endParaRPr kumimoji="1" lang="ja-JP" altLang="en-US" sz="360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7" name="テキスト ボックス 6">
            <a:extLst>
              <a:ext uri="{FF2B5EF4-FFF2-40B4-BE49-F238E27FC236}">
                <a16:creationId xmlns:a16="http://schemas.microsoft.com/office/drawing/2014/main" xmlns="" id="{E43C55CD-B18D-4763-81E5-DE27637FB848}"/>
              </a:ext>
            </a:extLst>
          </p:cNvPr>
          <p:cNvSpPr txBox="1"/>
          <p:nvPr/>
        </p:nvSpPr>
        <p:spPr>
          <a:xfrm>
            <a:off x="0" y="965337"/>
            <a:ext cx="1153391" cy="307777"/>
          </a:xfrm>
          <a:prstGeom prst="rect">
            <a:avLst/>
          </a:prstGeom>
          <a:noFill/>
        </p:spPr>
        <p:txBody>
          <a:bodyPr wrap="square" rtlCol="0" anchor="ctr" anchorCtr="0">
            <a:noAutofit/>
          </a:bodyPr>
          <a:lstStyle/>
          <a:p>
            <a:r>
              <a:rPr kumimoji="1" lang="en-US" altLang="ja-JP" sz="1400" dirty="0">
                <a:latin typeface="Yu Gothic UI Semibold" panose="020B0700000000000000" pitchFamily="50" charset="-128"/>
                <a:ea typeface="Yu Gothic UI Semibold" panose="020B0700000000000000" pitchFamily="50" charset="-128"/>
              </a:rPr>
              <a:t>【</a:t>
            </a:r>
            <a:r>
              <a:rPr kumimoji="1" lang="ja-JP" altLang="en-US" sz="1400" dirty="0">
                <a:latin typeface="Yu Gothic UI Semibold" panose="020B0700000000000000" pitchFamily="50" charset="-128"/>
                <a:ea typeface="Yu Gothic UI Semibold" panose="020B0700000000000000" pitchFamily="50" charset="-128"/>
              </a:rPr>
              <a:t>知識 </a:t>
            </a:r>
            <a:r>
              <a:rPr lang="en-US" altLang="ja-JP" sz="1400" b="1" dirty="0">
                <a:latin typeface="Century Gothic" panose="020B0502020202020204" pitchFamily="34" charset="0"/>
                <a:ea typeface="Yu Gothic UI Semibold" panose="020B0700000000000000" pitchFamily="50" charset="-128"/>
              </a:rPr>
              <a:t>-11</a:t>
            </a:r>
            <a:r>
              <a:rPr lang="en-US" altLang="ja-JP" sz="1400" dirty="0">
                <a:latin typeface="Yu Gothic UI Semibold" panose="020B0700000000000000" pitchFamily="50" charset="-128"/>
                <a:ea typeface="Yu Gothic UI Semibold" panose="020B0700000000000000" pitchFamily="50" charset="-128"/>
              </a:rPr>
              <a:t>】</a:t>
            </a:r>
            <a:endParaRPr kumimoji="1" lang="ja-JP" altLang="en-US" sz="1400" dirty="0">
              <a:latin typeface="Yu Gothic UI Semibold" panose="020B0700000000000000" pitchFamily="50" charset="-128"/>
              <a:ea typeface="Yu Gothic UI Semibold" panose="020B0700000000000000" pitchFamily="50" charset="-128"/>
            </a:endParaRPr>
          </a:p>
        </p:txBody>
      </p:sp>
    </p:spTree>
    <p:extLst>
      <p:ext uri="{BB962C8B-B14F-4D97-AF65-F5344CB8AC3E}">
        <p14:creationId xmlns:p14="http://schemas.microsoft.com/office/powerpoint/2010/main" val="28598013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 2">
            <a:extLst>
              <a:ext uri="{FF2B5EF4-FFF2-40B4-BE49-F238E27FC236}">
                <a16:creationId xmlns:a16="http://schemas.microsoft.com/office/drawing/2014/main" xmlns="" id="{4E75CC3F-57F8-F65B-860D-D35E44C31F9C}"/>
              </a:ext>
            </a:extLst>
          </p:cNvPr>
          <p:cNvSpPr>
            <a:spLocks/>
          </p:cNvSpPr>
          <p:nvPr/>
        </p:nvSpPr>
        <p:spPr bwMode="auto">
          <a:xfrm>
            <a:off x="1564416" y="2293084"/>
            <a:ext cx="6315087" cy="1662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46088" marR="0" lvl="0" indent="-446088" algn="l" defTabSz="914400" rtl="0" eaLnBrk="1" fontAlgn="base" latinLnBrk="0" hangingPunct="1">
              <a:lnSpc>
                <a:spcPct val="100000"/>
              </a:lnSpc>
              <a:spcBef>
                <a:spcPts val="1500"/>
              </a:spcBef>
              <a:spcAft>
                <a:spcPct val="0"/>
              </a:spcAft>
              <a:buClrTx/>
              <a:buSzTx/>
              <a:buFontTx/>
              <a:buNone/>
              <a:tabLst/>
              <a:defRPr/>
            </a:pPr>
            <a:r>
              <a:rPr lang="ja-JP" altLang="en-US" sz="2500" b="1" dirty="0">
                <a:solidFill>
                  <a:srgbClr val="6B58BC"/>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500" b="1" dirty="0">
                <a:latin typeface="BIZ UDPゴシック" panose="020B0400000000000000" pitchFamily="50" charset="-128"/>
                <a:ea typeface="BIZ UDPゴシック" panose="020B0400000000000000" pitchFamily="50" charset="-128"/>
                <a:cs typeface="Meiryo UI" pitchFamily="50" charset="-128"/>
              </a:rPr>
              <a:t> せん妄を合併しやすい</a:t>
            </a:r>
            <a:endParaRPr kumimoji="1" lang="en-US" altLang="ja-JP" sz="25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eiryo UI" pitchFamily="50" charset="-128"/>
            </a:endParaRPr>
          </a:p>
          <a:p>
            <a:pPr marL="446088" marR="0" lvl="0" indent="-446088" algn="l" defTabSz="914400" rtl="0" eaLnBrk="1" fontAlgn="base" latinLnBrk="0" hangingPunct="1">
              <a:lnSpc>
                <a:spcPct val="100000"/>
              </a:lnSpc>
              <a:spcBef>
                <a:spcPts val="1500"/>
              </a:spcBef>
              <a:spcAft>
                <a:spcPct val="0"/>
              </a:spcAft>
              <a:buClrTx/>
              <a:buSzTx/>
              <a:buFontTx/>
              <a:buNone/>
              <a:tabLst/>
              <a:defRPr/>
            </a:pPr>
            <a:r>
              <a:rPr lang="ja-JP" altLang="en-US" sz="2500" b="1" dirty="0">
                <a:solidFill>
                  <a:srgbClr val="6B58BC"/>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500" b="1" dirty="0">
                <a:latin typeface="BIZ UDPゴシック" panose="020B0400000000000000" pitchFamily="50" charset="-128"/>
                <a:ea typeface="BIZ UDPゴシック" panose="020B0400000000000000" pitchFamily="50" charset="-128"/>
                <a:cs typeface="Meiryo UI" pitchFamily="50" charset="-128"/>
              </a:rPr>
              <a:t> 行動・心理症状（</a:t>
            </a:r>
            <a:r>
              <a:rPr lang="en-US" altLang="ja-JP" sz="2500" b="1" dirty="0">
                <a:latin typeface="BIZ UDPゴシック" panose="020B0400000000000000" pitchFamily="50" charset="-128"/>
                <a:ea typeface="BIZ UDPゴシック" panose="020B0400000000000000" pitchFamily="50" charset="-128"/>
                <a:cs typeface="Meiryo UI" pitchFamily="50" charset="-128"/>
              </a:rPr>
              <a:t>BPSD</a:t>
            </a:r>
            <a:r>
              <a:rPr lang="ja-JP" altLang="en-US" sz="2500" b="1" dirty="0">
                <a:latin typeface="BIZ UDPゴシック" panose="020B0400000000000000" pitchFamily="50" charset="-128"/>
                <a:ea typeface="BIZ UDPゴシック" panose="020B0400000000000000" pitchFamily="50" charset="-128"/>
                <a:cs typeface="Meiryo UI" pitchFamily="50" charset="-128"/>
              </a:rPr>
              <a:t>）がおこりやすい</a:t>
            </a:r>
            <a:endParaRPr lang="en-US" altLang="ja-JP" sz="2500" b="1" dirty="0">
              <a:latin typeface="BIZ UDPゴシック" panose="020B0400000000000000" pitchFamily="50" charset="-128"/>
              <a:ea typeface="BIZ UDPゴシック" panose="020B0400000000000000" pitchFamily="50" charset="-128"/>
              <a:cs typeface="Meiryo UI" pitchFamily="50" charset="-128"/>
            </a:endParaRPr>
          </a:p>
          <a:p>
            <a:pPr marL="446088" marR="0" lvl="0" indent="-446088" algn="l" defTabSz="914400" rtl="0" eaLnBrk="1" fontAlgn="base" latinLnBrk="0" hangingPunct="1">
              <a:lnSpc>
                <a:spcPct val="100000"/>
              </a:lnSpc>
              <a:spcBef>
                <a:spcPts val="1500"/>
              </a:spcBef>
              <a:spcAft>
                <a:spcPct val="0"/>
              </a:spcAft>
              <a:buClrTx/>
              <a:buSzTx/>
              <a:buFontTx/>
              <a:buNone/>
              <a:tabLst/>
              <a:defRPr/>
            </a:pPr>
            <a:r>
              <a:rPr lang="ja-JP" altLang="en-US" sz="2500" b="1" dirty="0">
                <a:solidFill>
                  <a:srgbClr val="6B58BC"/>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25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eiryo UI" pitchFamily="50" charset="-128"/>
              </a:rPr>
              <a:t> 抑うつ・不安が見逃されやすい</a:t>
            </a:r>
            <a:endParaRPr kumimoji="1" lang="en-US" altLang="ja-JP" sz="25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5" name="テキスト ボックス 4">
            <a:extLst>
              <a:ext uri="{FF2B5EF4-FFF2-40B4-BE49-F238E27FC236}">
                <a16:creationId xmlns:a16="http://schemas.microsoft.com/office/drawing/2014/main" xmlns="" id="{397C2156-5525-28B6-8188-218A66E27CFB}"/>
              </a:ext>
            </a:extLst>
          </p:cNvPr>
          <p:cNvSpPr txBox="1"/>
          <p:nvPr/>
        </p:nvSpPr>
        <p:spPr>
          <a:xfrm>
            <a:off x="345223" y="6179533"/>
            <a:ext cx="8753475" cy="646331"/>
          </a:xfrm>
          <a:prstGeom prst="rect">
            <a:avLst/>
          </a:prstGeom>
          <a:noFill/>
        </p:spPr>
        <p:txBody>
          <a:bodyPr wrap="square">
            <a:spAutoFit/>
          </a:bodyPr>
          <a:lstStyle/>
          <a:p>
            <a:pPr algn="r"/>
            <a:r>
              <a:rPr lang="zh-TW" altLang="en-US" sz="1200" i="0" dirty="0">
                <a:effectLst/>
                <a:latin typeface="BIZ UDPゴシック" panose="020B0400000000000000" pitchFamily="50" charset="-128"/>
                <a:ea typeface="BIZ UDPゴシック" panose="020B0400000000000000" pitchFamily="50" charset="-128"/>
              </a:rPr>
              <a:t>厚生労働省「平成</a:t>
            </a:r>
            <a:r>
              <a:rPr lang="en-US" altLang="zh-TW" sz="1200" i="0" dirty="0">
                <a:effectLst/>
                <a:latin typeface="BIZ UDPゴシック" panose="020B0400000000000000" pitchFamily="50" charset="-128"/>
                <a:ea typeface="BIZ UDPゴシック" panose="020B0400000000000000" pitchFamily="50" charset="-128"/>
              </a:rPr>
              <a:t>27</a:t>
            </a:r>
            <a:r>
              <a:rPr lang="zh-TW" altLang="en-US" sz="1200" i="0" dirty="0">
                <a:effectLst/>
                <a:latin typeface="BIZ UDPゴシック" panose="020B0400000000000000" pitchFamily="50" charset="-128"/>
                <a:ea typeface="BIZ UDPゴシック" panose="020B0400000000000000" pitchFamily="50" charset="-128"/>
              </a:rPr>
              <a:t>年度老人保健健康増進等事業</a:t>
            </a:r>
            <a:endParaRPr lang="en-US" altLang="zh-TW" sz="1200" i="0" dirty="0">
              <a:effectLst/>
              <a:latin typeface="BIZ UDPゴシック" panose="020B0400000000000000" pitchFamily="50" charset="-128"/>
              <a:ea typeface="BIZ UDPゴシック" panose="020B0400000000000000" pitchFamily="50" charset="-128"/>
            </a:endParaRPr>
          </a:p>
          <a:p>
            <a:pPr algn="r"/>
            <a:r>
              <a:rPr lang="ja-JP" altLang="en-US" sz="1200" i="0" dirty="0">
                <a:effectLst/>
                <a:latin typeface="BIZ UDPゴシック" panose="020B0400000000000000" pitchFamily="50" charset="-128"/>
                <a:ea typeface="BIZ UDPゴシック" panose="020B0400000000000000" pitchFamily="50" charset="-128"/>
              </a:rPr>
              <a:t>認知症の人の行動・心理症状や身体合併症対応など循環型の医療介護等の提供のあり方に関する調査研究事業</a:t>
            </a:r>
            <a:endParaRPr lang="en-US" altLang="ja-JP" sz="1200" i="0" dirty="0">
              <a:effectLst/>
              <a:latin typeface="BIZ UDPゴシック" panose="020B0400000000000000" pitchFamily="50" charset="-128"/>
              <a:ea typeface="BIZ UDPゴシック" panose="020B0400000000000000" pitchFamily="50" charset="-128"/>
            </a:endParaRPr>
          </a:p>
          <a:p>
            <a:pPr algn="r"/>
            <a:r>
              <a:rPr lang="en-US" altLang="ja-JP" sz="1200" dirty="0">
                <a:latin typeface="BIZ UDPゴシック" panose="020B0400000000000000" pitchFamily="50" charset="-128"/>
                <a:ea typeface="BIZ UDPゴシック" panose="020B0400000000000000" pitchFamily="50" charset="-128"/>
              </a:rPr>
              <a:t>『</a:t>
            </a:r>
            <a:r>
              <a:rPr lang="ja-JP" altLang="en-US" sz="1200" i="0" dirty="0">
                <a:effectLst/>
                <a:latin typeface="BIZ UDPゴシック" panose="020B0400000000000000" pitchFamily="50" charset="-128"/>
                <a:ea typeface="BIZ UDPゴシック" panose="020B0400000000000000" pitchFamily="50" charset="-128"/>
              </a:rPr>
              <a:t>一般医療機関における認知症対応のための院内体制整備の手引き</a:t>
            </a:r>
            <a:r>
              <a:rPr lang="en-US" altLang="ja-JP" sz="1200" i="0" dirty="0">
                <a:effectLst/>
                <a:latin typeface="BIZ UDPゴシック" panose="020B0400000000000000" pitchFamily="50" charset="-128"/>
                <a:ea typeface="BIZ UDPゴシック" panose="020B0400000000000000" pitchFamily="50" charset="-128"/>
              </a:rPr>
              <a:t>』</a:t>
            </a:r>
            <a:r>
              <a:rPr lang="ja-JP" altLang="en-US" sz="1200" i="0" dirty="0">
                <a:effectLst/>
                <a:latin typeface="BIZ UDPゴシック" panose="020B0400000000000000" pitchFamily="50" charset="-128"/>
                <a:ea typeface="BIZ UDPゴシック" panose="020B0400000000000000" pitchFamily="50" charset="-128"/>
              </a:rPr>
              <a:t>より引用</a:t>
            </a:r>
            <a:endParaRPr lang="ja-JP" altLang="en-US" sz="1200" dirty="0">
              <a:latin typeface="BIZ UDPゴシック" panose="020B0400000000000000" pitchFamily="50" charset="-128"/>
              <a:ea typeface="BIZ UDPゴシック" panose="020B0400000000000000" pitchFamily="50" charset="-128"/>
            </a:endParaRPr>
          </a:p>
        </p:txBody>
      </p:sp>
      <p:sp>
        <p:nvSpPr>
          <p:cNvPr id="3" name="正方形/長方形 2">
            <a:extLst>
              <a:ext uri="{FF2B5EF4-FFF2-40B4-BE49-F238E27FC236}">
                <a16:creationId xmlns:a16="http://schemas.microsoft.com/office/drawing/2014/main" xmlns="" id="{B643FDD2-1045-B3E6-40B7-C3DEE06186B5}"/>
              </a:ext>
            </a:extLst>
          </p:cNvPr>
          <p:cNvSpPr/>
          <p:nvPr/>
        </p:nvSpPr>
        <p:spPr>
          <a:xfrm>
            <a:off x="0" y="2876"/>
            <a:ext cx="9144000" cy="897010"/>
          </a:xfrm>
          <a:prstGeom prst="rect">
            <a:avLst/>
          </a:prstGeom>
          <a:solidFill>
            <a:srgbClr val="6B5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2400" b="1" i="0" u="none" strike="noStrike" kern="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認知症の人が入院時に体験する困難・苦痛</a:t>
            </a:r>
            <a:r>
              <a:rPr kumimoji="1" lang="en-US" altLang="ja-JP" sz="2400" b="1" i="0" u="none" strike="noStrike" kern="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
            </a:r>
            <a:br>
              <a:rPr kumimoji="1" lang="en-US" altLang="ja-JP" sz="2400" b="1" i="0" u="none" strike="noStrike" kern="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br>
            <a:r>
              <a:rPr kumimoji="1" lang="ja-JP" altLang="en-US" sz="3000" b="1" i="0" u="none" strike="noStrike" kern="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～精神機能に関する困難～</a:t>
            </a:r>
            <a:endParaRPr kumimoji="1" lang="ja-JP" altLang="en-US" sz="360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7" name="テキスト ボックス 6">
            <a:extLst>
              <a:ext uri="{FF2B5EF4-FFF2-40B4-BE49-F238E27FC236}">
                <a16:creationId xmlns:a16="http://schemas.microsoft.com/office/drawing/2014/main" xmlns="" id="{CB90529D-7B1A-510F-BC99-85FF9E41BBB9}"/>
              </a:ext>
            </a:extLst>
          </p:cNvPr>
          <p:cNvSpPr txBox="1"/>
          <p:nvPr/>
        </p:nvSpPr>
        <p:spPr>
          <a:xfrm>
            <a:off x="0" y="899886"/>
            <a:ext cx="1143000" cy="307777"/>
          </a:xfrm>
          <a:prstGeom prst="rect">
            <a:avLst/>
          </a:prstGeom>
          <a:noFill/>
        </p:spPr>
        <p:txBody>
          <a:bodyPr wrap="square" rtlCol="0" anchor="ctr" anchorCtr="0">
            <a:noAutofit/>
          </a:bodyPr>
          <a:lstStyle/>
          <a:p>
            <a:r>
              <a:rPr kumimoji="1" lang="en-US" altLang="ja-JP" sz="1400" dirty="0">
                <a:latin typeface="Yu Gothic UI Semibold" panose="020B0700000000000000" pitchFamily="50" charset="-128"/>
                <a:ea typeface="Yu Gothic UI Semibold" panose="020B0700000000000000" pitchFamily="50" charset="-128"/>
              </a:rPr>
              <a:t>【</a:t>
            </a:r>
            <a:r>
              <a:rPr kumimoji="1" lang="ja-JP" altLang="en-US" sz="1400" dirty="0">
                <a:latin typeface="Yu Gothic UI Semibold" panose="020B0700000000000000" pitchFamily="50" charset="-128"/>
                <a:ea typeface="Yu Gothic UI Semibold" panose="020B0700000000000000" pitchFamily="50" charset="-128"/>
              </a:rPr>
              <a:t>知識 </a:t>
            </a:r>
            <a:r>
              <a:rPr lang="en-US" altLang="ja-JP" sz="1400" b="1" dirty="0">
                <a:latin typeface="Century Gothic" panose="020B0502020202020204" pitchFamily="34" charset="0"/>
                <a:ea typeface="Yu Gothic UI Semibold" panose="020B0700000000000000" pitchFamily="50" charset="-128"/>
              </a:rPr>
              <a:t>-12</a:t>
            </a:r>
            <a:r>
              <a:rPr lang="en-US" altLang="ja-JP" sz="1400" dirty="0">
                <a:latin typeface="Yu Gothic UI Semibold" panose="020B0700000000000000" pitchFamily="50" charset="-128"/>
                <a:ea typeface="Yu Gothic UI Semibold" panose="020B0700000000000000" pitchFamily="50" charset="-128"/>
              </a:rPr>
              <a:t>】</a:t>
            </a:r>
            <a:endParaRPr kumimoji="1" lang="ja-JP" altLang="en-US" sz="1400" dirty="0">
              <a:latin typeface="Yu Gothic UI Semibold" panose="020B0700000000000000" pitchFamily="50" charset="-128"/>
              <a:ea typeface="Yu Gothic UI Semibold" panose="020B0700000000000000" pitchFamily="50" charset="-128"/>
            </a:endParaRPr>
          </a:p>
        </p:txBody>
      </p:sp>
    </p:spTree>
    <p:extLst>
      <p:ext uri="{BB962C8B-B14F-4D97-AF65-F5344CB8AC3E}">
        <p14:creationId xmlns:p14="http://schemas.microsoft.com/office/powerpoint/2010/main" val="36166334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爆発: 8 pt 9">
            <a:extLst>
              <a:ext uri="{FF2B5EF4-FFF2-40B4-BE49-F238E27FC236}">
                <a16:creationId xmlns:a16="http://schemas.microsoft.com/office/drawing/2014/main" xmlns="" id="{83D1863C-7850-F4A5-9B99-927E30AB5DB0}"/>
              </a:ext>
            </a:extLst>
          </p:cNvPr>
          <p:cNvSpPr/>
          <p:nvPr/>
        </p:nvSpPr>
        <p:spPr bwMode="auto">
          <a:xfrm>
            <a:off x="2584090" y="4826307"/>
            <a:ext cx="3966296" cy="1961423"/>
          </a:xfrm>
          <a:custGeom>
            <a:avLst/>
            <a:gdLst>
              <a:gd name="connsiteX0" fmla="*/ 10800 w 21600"/>
              <a:gd name="connsiteY0" fmla="*/ 5800 h 21600"/>
              <a:gd name="connsiteX1" fmla="*/ 14522 w 21600"/>
              <a:gd name="connsiteY1" fmla="*/ 0 h 21600"/>
              <a:gd name="connsiteX2" fmla="*/ 14155 w 21600"/>
              <a:gd name="connsiteY2" fmla="*/ 5325 h 21600"/>
              <a:gd name="connsiteX3" fmla="*/ 18380 w 21600"/>
              <a:gd name="connsiteY3" fmla="*/ 4457 h 21600"/>
              <a:gd name="connsiteX4" fmla="*/ 16702 w 21600"/>
              <a:gd name="connsiteY4" fmla="*/ 7315 h 21600"/>
              <a:gd name="connsiteX5" fmla="*/ 21097 w 21600"/>
              <a:gd name="connsiteY5" fmla="*/ 8137 h 21600"/>
              <a:gd name="connsiteX6" fmla="*/ 17607 w 21600"/>
              <a:gd name="connsiteY6" fmla="*/ 10475 h 21600"/>
              <a:gd name="connsiteX7" fmla="*/ 21600 w 21600"/>
              <a:gd name="connsiteY7" fmla="*/ 13290 h 21600"/>
              <a:gd name="connsiteX8" fmla="*/ 16837 w 21600"/>
              <a:gd name="connsiteY8" fmla="*/ 12942 h 21600"/>
              <a:gd name="connsiteX9" fmla="*/ 18145 w 21600"/>
              <a:gd name="connsiteY9" fmla="*/ 18095 h 21600"/>
              <a:gd name="connsiteX10" fmla="*/ 14020 w 21600"/>
              <a:gd name="connsiteY10" fmla="*/ 14457 h 21600"/>
              <a:gd name="connsiteX11" fmla="*/ 13247 w 21600"/>
              <a:gd name="connsiteY11" fmla="*/ 19737 h 21600"/>
              <a:gd name="connsiteX12" fmla="*/ 10532 w 21600"/>
              <a:gd name="connsiteY12" fmla="*/ 14935 h 21600"/>
              <a:gd name="connsiteX13" fmla="*/ 8485 w 21600"/>
              <a:gd name="connsiteY13" fmla="*/ 21600 h 21600"/>
              <a:gd name="connsiteX14" fmla="*/ 7715 w 21600"/>
              <a:gd name="connsiteY14" fmla="*/ 15627 h 21600"/>
              <a:gd name="connsiteX15" fmla="*/ 4762 w 21600"/>
              <a:gd name="connsiteY15" fmla="*/ 17617 h 21600"/>
              <a:gd name="connsiteX16" fmla="*/ 5667 w 21600"/>
              <a:gd name="connsiteY16" fmla="*/ 13937 h 21600"/>
              <a:gd name="connsiteX17" fmla="*/ 135 w 21600"/>
              <a:gd name="connsiteY17" fmla="*/ 14587 h 21600"/>
              <a:gd name="connsiteX18" fmla="*/ 3722 w 21600"/>
              <a:gd name="connsiteY18" fmla="*/ 11775 h 21600"/>
              <a:gd name="connsiteX19" fmla="*/ 0 w 21600"/>
              <a:gd name="connsiteY19" fmla="*/ 8615 h 21600"/>
              <a:gd name="connsiteX20" fmla="*/ 4627 w 21600"/>
              <a:gd name="connsiteY20" fmla="*/ 7617 h 21600"/>
              <a:gd name="connsiteX21" fmla="*/ 370 w 21600"/>
              <a:gd name="connsiteY21" fmla="*/ 2295 h 21600"/>
              <a:gd name="connsiteX22" fmla="*/ 7312 w 21600"/>
              <a:gd name="connsiteY22" fmla="*/ 6320 h 21600"/>
              <a:gd name="connsiteX23" fmla="*/ 8352 w 21600"/>
              <a:gd name="connsiteY23" fmla="*/ 2295 h 21600"/>
              <a:gd name="connsiteX24" fmla="*/ 10800 w 21600"/>
              <a:gd name="connsiteY24" fmla="*/ 5800 h 21600"/>
              <a:gd name="connsiteX0" fmla="*/ 10800 w 21600"/>
              <a:gd name="connsiteY0" fmla="*/ 5800 h 21600"/>
              <a:gd name="connsiteX1" fmla="*/ 14522 w 21600"/>
              <a:gd name="connsiteY1" fmla="*/ 0 h 21600"/>
              <a:gd name="connsiteX2" fmla="*/ 14155 w 21600"/>
              <a:gd name="connsiteY2" fmla="*/ 5325 h 21600"/>
              <a:gd name="connsiteX3" fmla="*/ 18380 w 21600"/>
              <a:gd name="connsiteY3" fmla="*/ 4457 h 21600"/>
              <a:gd name="connsiteX4" fmla="*/ 16702 w 21600"/>
              <a:gd name="connsiteY4" fmla="*/ 7315 h 21600"/>
              <a:gd name="connsiteX5" fmla="*/ 21097 w 21600"/>
              <a:gd name="connsiteY5" fmla="*/ 8137 h 21600"/>
              <a:gd name="connsiteX6" fmla="*/ 17607 w 21600"/>
              <a:gd name="connsiteY6" fmla="*/ 10475 h 21600"/>
              <a:gd name="connsiteX7" fmla="*/ 21600 w 21600"/>
              <a:gd name="connsiteY7" fmla="*/ 13290 h 21600"/>
              <a:gd name="connsiteX8" fmla="*/ 16837 w 21600"/>
              <a:gd name="connsiteY8" fmla="*/ 12942 h 21600"/>
              <a:gd name="connsiteX9" fmla="*/ 18145 w 21600"/>
              <a:gd name="connsiteY9" fmla="*/ 18095 h 21600"/>
              <a:gd name="connsiteX10" fmla="*/ 14020 w 21600"/>
              <a:gd name="connsiteY10" fmla="*/ 14457 h 21600"/>
              <a:gd name="connsiteX11" fmla="*/ 13247 w 21600"/>
              <a:gd name="connsiteY11" fmla="*/ 19737 h 21600"/>
              <a:gd name="connsiteX12" fmla="*/ 10532 w 21600"/>
              <a:gd name="connsiteY12" fmla="*/ 14935 h 21600"/>
              <a:gd name="connsiteX13" fmla="*/ 8485 w 21600"/>
              <a:gd name="connsiteY13" fmla="*/ 21600 h 21600"/>
              <a:gd name="connsiteX14" fmla="*/ 7715 w 21600"/>
              <a:gd name="connsiteY14" fmla="*/ 15627 h 21600"/>
              <a:gd name="connsiteX15" fmla="*/ 4762 w 21600"/>
              <a:gd name="connsiteY15" fmla="*/ 17617 h 21600"/>
              <a:gd name="connsiteX16" fmla="*/ 5667 w 21600"/>
              <a:gd name="connsiteY16" fmla="*/ 13937 h 21600"/>
              <a:gd name="connsiteX17" fmla="*/ 135 w 21600"/>
              <a:gd name="connsiteY17" fmla="*/ 14587 h 21600"/>
              <a:gd name="connsiteX18" fmla="*/ 3722 w 21600"/>
              <a:gd name="connsiteY18" fmla="*/ 11775 h 21600"/>
              <a:gd name="connsiteX19" fmla="*/ 0 w 21600"/>
              <a:gd name="connsiteY19" fmla="*/ 8615 h 21600"/>
              <a:gd name="connsiteX20" fmla="*/ 4627 w 21600"/>
              <a:gd name="connsiteY20" fmla="*/ 7617 h 21600"/>
              <a:gd name="connsiteX21" fmla="*/ 2933 w 21600"/>
              <a:gd name="connsiteY21" fmla="*/ 4335 h 21600"/>
              <a:gd name="connsiteX22" fmla="*/ 7312 w 21600"/>
              <a:gd name="connsiteY22" fmla="*/ 6320 h 21600"/>
              <a:gd name="connsiteX23" fmla="*/ 8352 w 21600"/>
              <a:gd name="connsiteY23" fmla="*/ 2295 h 21600"/>
              <a:gd name="connsiteX24" fmla="*/ 10800 w 21600"/>
              <a:gd name="connsiteY24" fmla="*/ 5800 h 21600"/>
              <a:gd name="connsiteX0" fmla="*/ 10665 w 21465"/>
              <a:gd name="connsiteY0" fmla="*/ 5800 h 21600"/>
              <a:gd name="connsiteX1" fmla="*/ 14387 w 21465"/>
              <a:gd name="connsiteY1" fmla="*/ 0 h 21600"/>
              <a:gd name="connsiteX2" fmla="*/ 14020 w 21465"/>
              <a:gd name="connsiteY2" fmla="*/ 5325 h 21600"/>
              <a:gd name="connsiteX3" fmla="*/ 18245 w 21465"/>
              <a:gd name="connsiteY3" fmla="*/ 4457 h 21600"/>
              <a:gd name="connsiteX4" fmla="*/ 16567 w 21465"/>
              <a:gd name="connsiteY4" fmla="*/ 7315 h 21600"/>
              <a:gd name="connsiteX5" fmla="*/ 20962 w 21465"/>
              <a:gd name="connsiteY5" fmla="*/ 8137 h 21600"/>
              <a:gd name="connsiteX6" fmla="*/ 17472 w 21465"/>
              <a:gd name="connsiteY6" fmla="*/ 10475 h 21600"/>
              <a:gd name="connsiteX7" fmla="*/ 21465 w 21465"/>
              <a:gd name="connsiteY7" fmla="*/ 13290 h 21600"/>
              <a:gd name="connsiteX8" fmla="*/ 16702 w 21465"/>
              <a:gd name="connsiteY8" fmla="*/ 12942 h 21600"/>
              <a:gd name="connsiteX9" fmla="*/ 18010 w 21465"/>
              <a:gd name="connsiteY9" fmla="*/ 18095 h 21600"/>
              <a:gd name="connsiteX10" fmla="*/ 13885 w 21465"/>
              <a:gd name="connsiteY10" fmla="*/ 14457 h 21600"/>
              <a:gd name="connsiteX11" fmla="*/ 13112 w 21465"/>
              <a:gd name="connsiteY11" fmla="*/ 19737 h 21600"/>
              <a:gd name="connsiteX12" fmla="*/ 10397 w 21465"/>
              <a:gd name="connsiteY12" fmla="*/ 14935 h 21600"/>
              <a:gd name="connsiteX13" fmla="*/ 8350 w 21465"/>
              <a:gd name="connsiteY13" fmla="*/ 21600 h 21600"/>
              <a:gd name="connsiteX14" fmla="*/ 7580 w 21465"/>
              <a:gd name="connsiteY14" fmla="*/ 15627 h 21600"/>
              <a:gd name="connsiteX15" fmla="*/ 4627 w 21465"/>
              <a:gd name="connsiteY15" fmla="*/ 17617 h 21600"/>
              <a:gd name="connsiteX16" fmla="*/ 5532 w 21465"/>
              <a:gd name="connsiteY16" fmla="*/ 13937 h 21600"/>
              <a:gd name="connsiteX17" fmla="*/ 0 w 21465"/>
              <a:gd name="connsiteY17" fmla="*/ 14587 h 21600"/>
              <a:gd name="connsiteX18" fmla="*/ 3587 w 21465"/>
              <a:gd name="connsiteY18" fmla="*/ 11775 h 21600"/>
              <a:gd name="connsiteX19" fmla="*/ 1064 w 21465"/>
              <a:gd name="connsiteY19" fmla="*/ 8860 h 21600"/>
              <a:gd name="connsiteX20" fmla="*/ 4492 w 21465"/>
              <a:gd name="connsiteY20" fmla="*/ 7617 h 21600"/>
              <a:gd name="connsiteX21" fmla="*/ 2798 w 21465"/>
              <a:gd name="connsiteY21" fmla="*/ 4335 h 21600"/>
              <a:gd name="connsiteX22" fmla="*/ 7177 w 21465"/>
              <a:gd name="connsiteY22" fmla="*/ 6320 h 21600"/>
              <a:gd name="connsiteX23" fmla="*/ 8217 w 21465"/>
              <a:gd name="connsiteY23" fmla="*/ 2295 h 21600"/>
              <a:gd name="connsiteX24" fmla="*/ 10665 w 21465"/>
              <a:gd name="connsiteY24" fmla="*/ 5800 h 21600"/>
              <a:gd name="connsiteX0" fmla="*/ 9601 w 20401"/>
              <a:gd name="connsiteY0" fmla="*/ 5800 h 21600"/>
              <a:gd name="connsiteX1" fmla="*/ 13323 w 20401"/>
              <a:gd name="connsiteY1" fmla="*/ 0 h 21600"/>
              <a:gd name="connsiteX2" fmla="*/ 12956 w 20401"/>
              <a:gd name="connsiteY2" fmla="*/ 5325 h 21600"/>
              <a:gd name="connsiteX3" fmla="*/ 17181 w 20401"/>
              <a:gd name="connsiteY3" fmla="*/ 4457 h 21600"/>
              <a:gd name="connsiteX4" fmla="*/ 15503 w 20401"/>
              <a:gd name="connsiteY4" fmla="*/ 7315 h 21600"/>
              <a:gd name="connsiteX5" fmla="*/ 19898 w 20401"/>
              <a:gd name="connsiteY5" fmla="*/ 8137 h 21600"/>
              <a:gd name="connsiteX6" fmla="*/ 16408 w 20401"/>
              <a:gd name="connsiteY6" fmla="*/ 10475 h 21600"/>
              <a:gd name="connsiteX7" fmla="*/ 20401 w 20401"/>
              <a:gd name="connsiteY7" fmla="*/ 13290 h 21600"/>
              <a:gd name="connsiteX8" fmla="*/ 15638 w 20401"/>
              <a:gd name="connsiteY8" fmla="*/ 12942 h 21600"/>
              <a:gd name="connsiteX9" fmla="*/ 16946 w 20401"/>
              <a:gd name="connsiteY9" fmla="*/ 18095 h 21600"/>
              <a:gd name="connsiteX10" fmla="*/ 12821 w 20401"/>
              <a:gd name="connsiteY10" fmla="*/ 14457 h 21600"/>
              <a:gd name="connsiteX11" fmla="*/ 12048 w 20401"/>
              <a:gd name="connsiteY11" fmla="*/ 19737 h 21600"/>
              <a:gd name="connsiteX12" fmla="*/ 9333 w 20401"/>
              <a:gd name="connsiteY12" fmla="*/ 14935 h 21600"/>
              <a:gd name="connsiteX13" fmla="*/ 7286 w 20401"/>
              <a:gd name="connsiteY13" fmla="*/ 21600 h 21600"/>
              <a:gd name="connsiteX14" fmla="*/ 6516 w 20401"/>
              <a:gd name="connsiteY14" fmla="*/ 15627 h 21600"/>
              <a:gd name="connsiteX15" fmla="*/ 3563 w 20401"/>
              <a:gd name="connsiteY15" fmla="*/ 17617 h 21600"/>
              <a:gd name="connsiteX16" fmla="*/ 4468 w 20401"/>
              <a:gd name="connsiteY16" fmla="*/ 13937 h 21600"/>
              <a:gd name="connsiteX17" fmla="*/ 217 w 20401"/>
              <a:gd name="connsiteY17" fmla="*/ 14424 h 21600"/>
              <a:gd name="connsiteX18" fmla="*/ 2523 w 20401"/>
              <a:gd name="connsiteY18" fmla="*/ 11775 h 21600"/>
              <a:gd name="connsiteX19" fmla="*/ 0 w 20401"/>
              <a:gd name="connsiteY19" fmla="*/ 8860 h 21600"/>
              <a:gd name="connsiteX20" fmla="*/ 3428 w 20401"/>
              <a:gd name="connsiteY20" fmla="*/ 7617 h 21600"/>
              <a:gd name="connsiteX21" fmla="*/ 1734 w 20401"/>
              <a:gd name="connsiteY21" fmla="*/ 4335 h 21600"/>
              <a:gd name="connsiteX22" fmla="*/ 6113 w 20401"/>
              <a:gd name="connsiteY22" fmla="*/ 6320 h 21600"/>
              <a:gd name="connsiteX23" fmla="*/ 7153 w 20401"/>
              <a:gd name="connsiteY23" fmla="*/ 2295 h 21600"/>
              <a:gd name="connsiteX24" fmla="*/ 9601 w 20401"/>
              <a:gd name="connsiteY24" fmla="*/ 5800 h 21600"/>
              <a:gd name="connsiteX0" fmla="*/ 9601 w 20401"/>
              <a:gd name="connsiteY0" fmla="*/ 5800 h 21600"/>
              <a:gd name="connsiteX1" fmla="*/ 13323 w 20401"/>
              <a:gd name="connsiteY1" fmla="*/ 0 h 21600"/>
              <a:gd name="connsiteX2" fmla="*/ 12956 w 20401"/>
              <a:gd name="connsiteY2" fmla="*/ 5325 h 21600"/>
              <a:gd name="connsiteX3" fmla="*/ 17181 w 20401"/>
              <a:gd name="connsiteY3" fmla="*/ 4457 h 21600"/>
              <a:gd name="connsiteX4" fmla="*/ 15503 w 20401"/>
              <a:gd name="connsiteY4" fmla="*/ 7315 h 21600"/>
              <a:gd name="connsiteX5" fmla="*/ 19898 w 20401"/>
              <a:gd name="connsiteY5" fmla="*/ 8137 h 21600"/>
              <a:gd name="connsiteX6" fmla="*/ 16408 w 20401"/>
              <a:gd name="connsiteY6" fmla="*/ 10475 h 21600"/>
              <a:gd name="connsiteX7" fmla="*/ 20401 w 20401"/>
              <a:gd name="connsiteY7" fmla="*/ 13290 h 21600"/>
              <a:gd name="connsiteX8" fmla="*/ 15638 w 20401"/>
              <a:gd name="connsiteY8" fmla="*/ 12942 h 21600"/>
              <a:gd name="connsiteX9" fmla="*/ 16946 w 20401"/>
              <a:gd name="connsiteY9" fmla="*/ 18095 h 21600"/>
              <a:gd name="connsiteX10" fmla="*/ 12821 w 20401"/>
              <a:gd name="connsiteY10" fmla="*/ 14457 h 21600"/>
              <a:gd name="connsiteX11" fmla="*/ 12048 w 20401"/>
              <a:gd name="connsiteY11" fmla="*/ 19737 h 21600"/>
              <a:gd name="connsiteX12" fmla="*/ 9333 w 20401"/>
              <a:gd name="connsiteY12" fmla="*/ 14935 h 21600"/>
              <a:gd name="connsiteX13" fmla="*/ 7286 w 20401"/>
              <a:gd name="connsiteY13" fmla="*/ 21600 h 21600"/>
              <a:gd name="connsiteX14" fmla="*/ 6516 w 20401"/>
              <a:gd name="connsiteY14" fmla="*/ 15627 h 21600"/>
              <a:gd name="connsiteX15" fmla="*/ 4390 w 20401"/>
              <a:gd name="connsiteY15" fmla="*/ 16638 h 21600"/>
              <a:gd name="connsiteX16" fmla="*/ 4468 w 20401"/>
              <a:gd name="connsiteY16" fmla="*/ 13937 h 21600"/>
              <a:gd name="connsiteX17" fmla="*/ 217 w 20401"/>
              <a:gd name="connsiteY17" fmla="*/ 14424 h 21600"/>
              <a:gd name="connsiteX18" fmla="*/ 2523 w 20401"/>
              <a:gd name="connsiteY18" fmla="*/ 11775 h 21600"/>
              <a:gd name="connsiteX19" fmla="*/ 0 w 20401"/>
              <a:gd name="connsiteY19" fmla="*/ 8860 h 21600"/>
              <a:gd name="connsiteX20" fmla="*/ 3428 w 20401"/>
              <a:gd name="connsiteY20" fmla="*/ 7617 h 21600"/>
              <a:gd name="connsiteX21" fmla="*/ 1734 w 20401"/>
              <a:gd name="connsiteY21" fmla="*/ 4335 h 21600"/>
              <a:gd name="connsiteX22" fmla="*/ 6113 w 20401"/>
              <a:gd name="connsiteY22" fmla="*/ 6320 h 21600"/>
              <a:gd name="connsiteX23" fmla="*/ 7153 w 20401"/>
              <a:gd name="connsiteY23" fmla="*/ 2295 h 21600"/>
              <a:gd name="connsiteX24" fmla="*/ 9601 w 20401"/>
              <a:gd name="connsiteY24" fmla="*/ 5800 h 21600"/>
              <a:gd name="connsiteX0" fmla="*/ 9601 w 20401"/>
              <a:gd name="connsiteY0" fmla="*/ 5800 h 19737"/>
              <a:gd name="connsiteX1" fmla="*/ 13323 w 20401"/>
              <a:gd name="connsiteY1" fmla="*/ 0 h 19737"/>
              <a:gd name="connsiteX2" fmla="*/ 12956 w 20401"/>
              <a:gd name="connsiteY2" fmla="*/ 5325 h 19737"/>
              <a:gd name="connsiteX3" fmla="*/ 17181 w 20401"/>
              <a:gd name="connsiteY3" fmla="*/ 4457 h 19737"/>
              <a:gd name="connsiteX4" fmla="*/ 15503 w 20401"/>
              <a:gd name="connsiteY4" fmla="*/ 7315 h 19737"/>
              <a:gd name="connsiteX5" fmla="*/ 19898 w 20401"/>
              <a:gd name="connsiteY5" fmla="*/ 8137 h 19737"/>
              <a:gd name="connsiteX6" fmla="*/ 16408 w 20401"/>
              <a:gd name="connsiteY6" fmla="*/ 10475 h 19737"/>
              <a:gd name="connsiteX7" fmla="*/ 20401 w 20401"/>
              <a:gd name="connsiteY7" fmla="*/ 13290 h 19737"/>
              <a:gd name="connsiteX8" fmla="*/ 15638 w 20401"/>
              <a:gd name="connsiteY8" fmla="*/ 12942 h 19737"/>
              <a:gd name="connsiteX9" fmla="*/ 16946 w 20401"/>
              <a:gd name="connsiteY9" fmla="*/ 18095 h 19737"/>
              <a:gd name="connsiteX10" fmla="*/ 12821 w 20401"/>
              <a:gd name="connsiteY10" fmla="*/ 14457 h 19737"/>
              <a:gd name="connsiteX11" fmla="*/ 12048 w 20401"/>
              <a:gd name="connsiteY11" fmla="*/ 19737 h 19737"/>
              <a:gd name="connsiteX12" fmla="*/ 9333 w 20401"/>
              <a:gd name="connsiteY12" fmla="*/ 14935 h 19737"/>
              <a:gd name="connsiteX13" fmla="*/ 7410 w 20401"/>
              <a:gd name="connsiteY13" fmla="*/ 19152 h 19737"/>
              <a:gd name="connsiteX14" fmla="*/ 6516 w 20401"/>
              <a:gd name="connsiteY14" fmla="*/ 15627 h 19737"/>
              <a:gd name="connsiteX15" fmla="*/ 4390 w 20401"/>
              <a:gd name="connsiteY15" fmla="*/ 16638 h 19737"/>
              <a:gd name="connsiteX16" fmla="*/ 4468 w 20401"/>
              <a:gd name="connsiteY16" fmla="*/ 13937 h 19737"/>
              <a:gd name="connsiteX17" fmla="*/ 217 w 20401"/>
              <a:gd name="connsiteY17" fmla="*/ 14424 h 19737"/>
              <a:gd name="connsiteX18" fmla="*/ 2523 w 20401"/>
              <a:gd name="connsiteY18" fmla="*/ 11775 h 19737"/>
              <a:gd name="connsiteX19" fmla="*/ 0 w 20401"/>
              <a:gd name="connsiteY19" fmla="*/ 8860 h 19737"/>
              <a:gd name="connsiteX20" fmla="*/ 3428 w 20401"/>
              <a:gd name="connsiteY20" fmla="*/ 7617 h 19737"/>
              <a:gd name="connsiteX21" fmla="*/ 1734 w 20401"/>
              <a:gd name="connsiteY21" fmla="*/ 4335 h 19737"/>
              <a:gd name="connsiteX22" fmla="*/ 6113 w 20401"/>
              <a:gd name="connsiteY22" fmla="*/ 6320 h 19737"/>
              <a:gd name="connsiteX23" fmla="*/ 7153 w 20401"/>
              <a:gd name="connsiteY23" fmla="*/ 2295 h 19737"/>
              <a:gd name="connsiteX24" fmla="*/ 9601 w 20401"/>
              <a:gd name="connsiteY24" fmla="*/ 5800 h 19737"/>
              <a:gd name="connsiteX0" fmla="*/ 9601 w 20401"/>
              <a:gd name="connsiteY0" fmla="*/ 5800 h 19152"/>
              <a:gd name="connsiteX1" fmla="*/ 13323 w 20401"/>
              <a:gd name="connsiteY1" fmla="*/ 0 h 19152"/>
              <a:gd name="connsiteX2" fmla="*/ 12956 w 20401"/>
              <a:gd name="connsiteY2" fmla="*/ 5325 h 19152"/>
              <a:gd name="connsiteX3" fmla="*/ 17181 w 20401"/>
              <a:gd name="connsiteY3" fmla="*/ 4457 h 19152"/>
              <a:gd name="connsiteX4" fmla="*/ 15503 w 20401"/>
              <a:gd name="connsiteY4" fmla="*/ 7315 h 19152"/>
              <a:gd name="connsiteX5" fmla="*/ 19898 w 20401"/>
              <a:gd name="connsiteY5" fmla="*/ 8137 h 19152"/>
              <a:gd name="connsiteX6" fmla="*/ 16408 w 20401"/>
              <a:gd name="connsiteY6" fmla="*/ 10475 h 19152"/>
              <a:gd name="connsiteX7" fmla="*/ 20401 w 20401"/>
              <a:gd name="connsiteY7" fmla="*/ 13290 h 19152"/>
              <a:gd name="connsiteX8" fmla="*/ 15638 w 20401"/>
              <a:gd name="connsiteY8" fmla="*/ 12942 h 19152"/>
              <a:gd name="connsiteX9" fmla="*/ 16946 w 20401"/>
              <a:gd name="connsiteY9" fmla="*/ 18095 h 19152"/>
              <a:gd name="connsiteX10" fmla="*/ 12821 w 20401"/>
              <a:gd name="connsiteY10" fmla="*/ 14457 h 19152"/>
              <a:gd name="connsiteX11" fmla="*/ 11965 w 20401"/>
              <a:gd name="connsiteY11" fmla="*/ 18023 h 19152"/>
              <a:gd name="connsiteX12" fmla="*/ 9333 w 20401"/>
              <a:gd name="connsiteY12" fmla="*/ 14935 h 19152"/>
              <a:gd name="connsiteX13" fmla="*/ 7410 w 20401"/>
              <a:gd name="connsiteY13" fmla="*/ 19152 h 19152"/>
              <a:gd name="connsiteX14" fmla="*/ 6516 w 20401"/>
              <a:gd name="connsiteY14" fmla="*/ 15627 h 19152"/>
              <a:gd name="connsiteX15" fmla="*/ 4390 w 20401"/>
              <a:gd name="connsiteY15" fmla="*/ 16638 h 19152"/>
              <a:gd name="connsiteX16" fmla="*/ 4468 w 20401"/>
              <a:gd name="connsiteY16" fmla="*/ 13937 h 19152"/>
              <a:gd name="connsiteX17" fmla="*/ 217 w 20401"/>
              <a:gd name="connsiteY17" fmla="*/ 14424 h 19152"/>
              <a:gd name="connsiteX18" fmla="*/ 2523 w 20401"/>
              <a:gd name="connsiteY18" fmla="*/ 11775 h 19152"/>
              <a:gd name="connsiteX19" fmla="*/ 0 w 20401"/>
              <a:gd name="connsiteY19" fmla="*/ 8860 h 19152"/>
              <a:gd name="connsiteX20" fmla="*/ 3428 w 20401"/>
              <a:gd name="connsiteY20" fmla="*/ 7617 h 19152"/>
              <a:gd name="connsiteX21" fmla="*/ 1734 w 20401"/>
              <a:gd name="connsiteY21" fmla="*/ 4335 h 19152"/>
              <a:gd name="connsiteX22" fmla="*/ 6113 w 20401"/>
              <a:gd name="connsiteY22" fmla="*/ 6320 h 19152"/>
              <a:gd name="connsiteX23" fmla="*/ 7153 w 20401"/>
              <a:gd name="connsiteY23" fmla="*/ 2295 h 19152"/>
              <a:gd name="connsiteX24" fmla="*/ 9601 w 20401"/>
              <a:gd name="connsiteY24" fmla="*/ 5800 h 19152"/>
              <a:gd name="connsiteX0" fmla="*/ 9601 w 20401"/>
              <a:gd name="connsiteY0" fmla="*/ 5800 h 19152"/>
              <a:gd name="connsiteX1" fmla="*/ 13323 w 20401"/>
              <a:gd name="connsiteY1" fmla="*/ 0 h 19152"/>
              <a:gd name="connsiteX2" fmla="*/ 12956 w 20401"/>
              <a:gd name="connsiteY2" fmla="*/ 5325 h 19152"/>
              <a:gd name="connsiteX3" fmla="*/ 17181 w 20401"/>
              <a:gd name="connsiteY3" fmla="*/ 4457 h 19152"/>
              <a:gd name="connsiteX4" fmla="*/ 15503 w 20401"/>
              <a:gd name="connsiteY4" fmla="*/ 7315 h 19152"/>
              <a:gd name="connsiteX5" fmla="*/ 19898 w 20401"/>
              <a:gd name="connsiteY5" fmla="*/ 8137 h 19152"/>
              <a:gd name="connsiteX6" fmla="*/ 16408 w 20401"/>
              <a:gd name="connsiteY6" fmla="*/ 10475 h 19152"/>
              <a:gd name="connsiteX7" fmla="*/ 20401 w 20401"/>
              <a:gd name="connsiteY7" fmla="*/ 13290 h 19152"/>
              <a:gd name="connsiteX8" fmla="*/ 15638 w 20401"/>
              <a:gd name="connsiteY8" fmla="*/ 12942 h 19152"/>
              <a:gd name="connsiteX9" fmla="*/ 15623 w 20401"/>
              <a:gd name="connsiteY9" fmla="*/ 16218 h 19152"/>
              <a:gd name="connsiteX10" fmla="*/ 12821 w 20401"/>
              <a:gd name="connsiteY10" fmla="*/ 14457 h 19152"/>
              <a:gd name="connsiteX11" fmla="*/ 11965 w 20401"/>
              <a:gd name="connsiteY11" fmla="*/ 18023 h 19152"/>
              <a:gd name="connsiteX12" fmla="*/ 9333 w 20401"/>
              <a:gd name="connsiteY12" fmla="*/ 14935 h 19152"/>
              <a:gd name="connsiteX13" fmla="*/ 7410 w 20401"/>
              <a:gd name="connsiteY13" fmla="*/ 19152 h 19152"/>
              <a:gd name="connsiteX14" fmla="*/ 6516 w 20401"/>
              <a:gd name="connsiteY14" fmla="*/ 15627 h 19152"/>
              <a:gd name="connsiteX15" fmla="*/ 4390 w 20401"/>
              <a:gd name="connsiteY15" fmla="*/ 16638 h 19152"/>
              <a:gd name="connsiteX16" fmla="*/ 4468 w 20401"/>
              <a:gd name="connsiteY16" fmla="*/ 13937 h 19152"/>
              <a:gd name="connsiteX17" fmla="*/ 217 w 20401"/>
              <a:gd name="connsiteY17" fmla="*/ 14424 h 19152"/>
              <a:gd name="connsiteX18" fmla="*/ 2523 w 20401"/>
              <a:gd name="connsiteY18" fmla="*/ 11775 h 19152"/>
              <a:gd name="connsiteX19" fmla="*/ 0 w 20401"/>
              <a:gd name="connsiteY19" fmla="*/ 8860 h 19152"/>
              <a:gd name="connsiteX20" fmla="*/ 3428 w 20401"/>
              <a:gd name="connsiteY20" fmla="*/ 7617 h 19152"/>
              <a:gd name="connsiteX21" fmla="*/ 1734 w 20401"/>
              <a:gd name="connsiteY21" fmla="*/ 4335 h 19152"/>
              <a:gd name="connsiteX22" fmla="*/ 6113 w 20401"/>
              <a:gd name="connsiteY22" fmla="*/ 6320 h 19152"/>
              <a:gd name="connsiteX23" fmla="*/ 7153 w 20401"/>
              <a:gd name="connsiteY23" fmla="*/ 2295 h 19152"/>
              <a:gd name="connsiteX24" fmla="*/ 9601 w 20401"/>
              <a:gd name="connsiteY24" fmla="*/ 5800 h 19152"/>
              <a:gd name="connsiteX0" fmla="*/ 9601 w 19898"/>
              <a:gd name="connsiteY0" fmla="*/ 5800 h 19152"/>
              <a:gd name="connsiteX1" fmla="*/ 13323 w 19898"/>
              <a:gd name="connsiteY1" fmla="*/ 0 h 19152"/>
              <a:gd name="connsiteX2" fmla="*/ 12956 w 19898"/>
              <a:gd name="connsiteY2" fmla="*/ 5325 h 19152"/>
              <a:gd name="connsiteX3" fmla="*/ 17181 w 19898"/>
              <a:gd name="connsiteY3" fmla="*/ 4457 h 19152"/>
              <a:gd name="connsiteX4" fmla="*/ 15503 w 19898"/>
              <a:gd name="connsiteY4" fmla="*/ 7315 h 19152"/>
              <a:gd name="connsiteX5" fmla="*/ 19898 w 19898"/>
              <a:gd name="connsiteY5" fmla="*/ 8137 h 19152"/>
              <a:gd name="connsiteX6" fmla="*/ 16408 w 19898"/>
              <a:gd name="connsiteY6" fmla="*/ 10475 h 19152"/>
              <a:gd name="connsiteX7" fmla="*/ 18872 w 19898"/>
              <a:gd name="connsiteY7" fmla="*/ 12719 h 19152"/>
              <a:gd name="connsiteX8" fmla="*/ 15638 w 19898"/>
              <a:gd name="connsiteY8" fmla="*/ 12942 h 19152"/>
              <a:gd name="connsiteX9" fmla="*/ 15623 w 19898"/>
              <a:gd name="connsiteY9" fmla="*/ 16218 h 19152"/>
              <a:gd name="connsiteX10" fmla="*/ 12821 w 19898"/>
              <a:gd name="connsiteY10" fmla="*/ 14457 h 19152"/>
              <a:gd name="connsiteX11" fmla="*/ 11965 w 19898"/>
              <a:gd name="connsiteY11" fmla="*/ 18023 h 19152"/>
              <a:gd name="connsiteX12" fmla="*/ 9333 w 19898"/>
              <a:gd name="connsiteY12" fmla="*/ 14935 h 19152"/>
              <a:gd name="connsiteX13" fmla="*/ 7410 w 19898"/>
              <a:gd name="connsiteY13" fmla="*/ 19152 h 19152"/>
              <a:gd name="connsiteX14" fmla="*/ 6516 w 19898"/>
              <a:gd name="connsiteY14" fmla="*/ 15627 h 19152"/>
              <a:gd name="connsiteX15" fmla="*/ 4390 w 19898"/>
              <a:gd name="connsiteY15" fmla="*/ 16638 h 19152"/>
              <a:gd name="connsiteX16" fmla="*/ 4468 w 19898"/>
              <a:gd name="connsiteY16" fmla="*/ 13937 h 19152"/>
              <a:gd name="connsiteX17" fmla="*/ 217 w 19898"/>
              <a:gd name="connsiteY17" fmla="*/ 14424 h 19152"/>
              <a:gd name="connsiteX18" fmla="*/ 2523 w 19898"/>
              <a:gd name="connsiteY18" fmla="*/ 11775 h 19152"/>
              <a:gd name="connsiteX19" fmla="*/ 0 w 19898"/>
              <a:gd name="connsiteY19" fmla="*/ 8860 h 19152"/>
              <a:gd name="connsiteX20" fmla="*/ 3428 w 19898"/>
              <a:gd name="connsiteY20" fmla="*/ 7617 h 19152"/>
              <a:gd name="connsiteX21" fmla="*/ 1734 w 19898"/>
              <a:gd name="connsiteY21" fmla="*/ 4335 h 19152"/>
              <a:gd name="connsiteX22" fmla="*/ 6113 w 19898"/>
              <a:gd name="connsiteY22" fmla="*/ 6320 h 19152"/>
              <a:gd name="connsiteX23" fmla="*/ 7153 w 19898"/>
              <a:gd name="connsiteY23" fmla="*/ 2295 h 19152"/>
              <a:gd name="connsiteX24" fmla="*/ 9601 w 19898"/>
              <a:gd name="connsiteY24" fmla="*/ 5800 h 19152"/>
              <a:gd name="connsiteX0" fmla="*/ 9601 w 18872"/>
              <a:gd name="connsiteY0" fmla="*/ 5800 h 19152"/>
              <a:gd name="connsiteX1" fmla="*/ 13323 w 18872"/>
              <a:gd name="connsiteY1" fmla="*/ 0 h 19152"/>
              <a:gd name="connsiteX2" fmla="*/ 12956 w 18872"/>
              <a:gd name="connsiteY2" fmla="*/ 5325 h 19152"/>
              <a:gd name="connsiteX3" fmla="*/ 17181 w 18872"/>
              <a:gd name="connsiteY3" fmla="*/ 4457 h 19152"/>
              <a:gd name="connsiteX4" fmla="*/ 15503 w 18872"/>
              <a:gd name="connsiteY4" fmla="*/ 7315 h 19152"/>
              <a:gd name="connsiteX5" fmla="*/ 18823 w 18872"/>
              <a:gd name="connsiteY5" fmla="*/ 8137 h 19152"/>
              <a:gd name="connsiteX6" fmla="*/ 16408 w 18872"/>
              <a:gd name="connsiteY6" fmla="*/ 10475 h 19152"/>
              <a:gd name="connsiteX7" fmla="*/ 18872 w 18872"/>
              <a:gd name="connsiteY7" fmla="*/ 12719 h 19152"/>
              <a:gd name="connsiteX8" fmla="*/ 15638 w 18872"/>
              <a:gd name="connsiteY8" fmla="*/ 12942 h 19152"/>
              <a:gd name="connsiteX9" fmla="*/ 15623 w 18872"/>
              <a:gd name="connsiteY9" fmla="*/ 16218 h 19152"/>
              <a:gd name="connsiteX10" fmla="*/ 12821 w 18872"/>
              <a:gd name="connsiteY10" fmla="*/ 14457 h 19152"/>
              <a:gd name="connsiteX11" fmla="*/ 11965 w 18872"/>
              <a:gd name="connsiteY11" fmla="*/ 18023 h 19152"/>
              <a:gd name="connsiteX12" fmla="*/ 9333 w 18872"/>
              <a:gd name="connsiteY12" fmla="*/ 14935 h 19152"/>
              <a:gd name="connsiteX13" fmla="*/ 7410 w 18872"/>
              <a:gd name="connsiteY13" fmla="*/ 19152 h 19152"/>
              <a:gd name="connsiteX14" fmla="*/ 6516 w 18872"/>
              <a:gd name="connsiteY14" fmla="*/ 15627 h 19152"/>
              <a:gd name="connsiteX15" fmla="*/ 4390 w 18872"/>
              <a:gd name="connsiteY15" fmla="*/ 16638 h 19152"/>
              <a:gd name="connsiteX16" fmla="*/ 4468 w 18872"/>
              <a:gd name="connsiteY16" fmla="*/ 13937 h 19152"/>
              <a:gd name="connsiteX17" fmla="*/ 217 w 18872"/>
              <a:gd name="connsiteY17" fmla="*/ 14424 h 19152"/>
              <a:gd name="connsiteX18" fmla="*/ 2523 w 18872"/>
              <a:gd name="connsiteY18" fmla="*/ 11775 h 19152"/>
              <a:gd name="connsiteX19" fmla="*/ 0 w 18872"/>
              <a:gd name="connsiteY19" fmla="*/ 8860 h 19152"/>
              <a:gd name="connsiteX20" fmla="*/ 3428 w 18872"/>
              <a:gd name="connsiteY20" fmla="*/ 7617 h 19152"/>
              <a:gd name="connsiteX21" fmla="*/ 1734 w 18872"/>
              <a:gd name="connsiteY21" fmla="*/ 4335 h 19152"/>
              <a:gd name="connsiteX22" fmla="*/ 6113 w 18872"/>
              <a:gd name="connsiteY22" fmla="*/ 6320 h 19152"/>
              <a:gd name="connsiteX23" fmla="*/ 7153 w 18872"/>
              <a:gd name="connsiteY23" fmla="*/ 2295 h 19152"/>
              <a:gd name="connsiteX24" fmla="*/ 9601 w 18872"/>
              <a:gd name="connsiteY24" fmla="*/ 5800 h 19152"/>
              <a:gd name="connsiteX0" fmla="*/ 9601 w 18872"/>
              <a:gd name="connsiteY0" fmla="*/ 5800 h 19152"/>
              <a:gd name="connsiteX1" fmla="*/ 13323 w 18872"/>
              <a:gd name="connsiteY1" fmla="*/ 0 h 19152"/>
              <a:gd name="connsiteX2" fmla="*/ 12956 w 18872"/>
              <a:gd name="connsiteY2" fmla="*/ 5325 h 19152"/>
              <a:gd name="connsiteX3" fmla="*/ 16272 w 18872"/>
              <a:gd name="connsiteY3" fmla="*/ 5028 h 19152"/>
              <a:gd name="connsiteX4" fmla="*/ 15503 w 18872"/>
              <a:gd name="connsiteY4" fmla="*/ 7315 h 19152"/>
              <a:gd name="connsiteX5" fmla="*/ 18823 w 18872"/>
              <a:gd name="connsiteY5" fmla="*/ 8137 h 19152"/>
              <a:gd name="connsiteX6" fmla="*/ 16408 w 18872"/>
              <a:gd name="connsiteY6" fmla="*/ 10475 h 19152"/>
              <a:gd name="connsiteX7" fmla="*/ 18872 w 18872"/>
              <a:gd name="connsiteY7" fmla="*/ 12719 h 19152"/>
              <a:gd name="connsiteX8" fmla="*/ 15638 w 18872"/>
              <a:gd name="connsiteY8" fmla="*/ 12942 h 19152"/>
              <a:gd name="connsiteX9" fmla="*/ 15623 w 18872"/>
              <a:gd name="connsiteY9" fmla="*/ 16218 h 19152"/>
              <a:gd name="connsiteX10" fmla="*/ 12821 w 18872"/>
              <a:gd name="connsiteY10" fmla="*/ 14457 h 19152"/>
              <a:gd name="connsiteX11" fmla="*/ 11965 w 18872"/>
              <a:gd name="connsiteY11" fmla="*/ 18023 h 19152"/>
              <a:gd name="connsiteX12" fmla="*/ 9333 w 18872"/>
              <a:gd name="connsiteY12" fmla="*/ 14935 h 19152"/>
              <a:gd name="connsiteX13" fmla="*/ 7410 w 18872"/>
              <a:gd name="connsiteY13" fmla="*/ 19152 h 19152"/>
              <a:gd name="connsiteX14" fmla="*/ 6516 w 18872"/>
              <a:gd name="connsiteY14" fmla="*/ 15627 h 19152"/>
              <a:gd name="connsiteX15" fmla="*/ 4390 w 18872"/>
              <a:gd name="connsiteY15" fmla="*/ 16638 h 19152"/>
              <a:gd name="connsiteX16" fmla="*/ 4468 w 18872"/>
              <a:gd name="connsiteY16" fmla="*/ 13937 h 19152"/>
              <a:gd name="connsiteX17" fmla="*/ 217 w 18872"/>
              <a:gd name="connsiteY17" fmla="*/ 14424 h 19152"/>
              <a:gd name="connsiteX18" fmla="*/ 2523 w 18872"/>
              <a:gd name="connsiteY18" fmla="*/ 11775 h 19152"/>
              <a:gd name="connsiteX19" fmla="*/ 0 w 18872"/>
              <a:gd name="connsiteY19" fmla="*/ 8860 h 19152"/>
              <a:gd name="connsiteX20" fmla="*/ 3428 w 18872"/>
              <a:gd name="connsiteY20" fmla="*/ 7617 h 19152"/>
              <a:gd name="connsiteX21" fmla="*/ 1734 w 18872"/>
              <a:gd name="connsiteY21" fmla="*/ 4335 h 19152"/>
              <a:gd name="connsiteX22" fmla="*/ 6113 w 18872"/>
              <a:gd name="connsiteY22" fmla="*/ 6320 h 19152"/>
              <a:gd name="connsiteX23" fmla="*/ 7153 w 18872"/>
              <a:gd name="connsiteY23" fmla="*/ 2295 h 19152"/>
              <a:gd name="connsiteX24" fmla="*/ 9601 w 18872"/>
              <a:gd name="connsiteY24" fmla="*/ 5800 h 19152"/>
              <a:gd name="connsiteX0" fmla="*/ 9601 w 18872"/>
              <a:gd name="connsiteY0" fmla="*/ 3597 h 16949"/>
              <a:gd name="connsiteX1" fmla="*/ 12414 w 18872"/>
              <a:gd name="connsiteY1" fmla="*/ 0 h 16949"/>
              <a:gd name="connsiteX2" fmla="*/ 12956 w 18872"/>
              <a:gd name="connsiteY2" fmla="*/ 3122 h 16949"/>
              <a:gd name="connsiteX3" fmla="*/ 16272 w 18872"/>
              <a:gd name="connsiteY3" fmla="*/ 2825 h 16949"/>
              <a:gd name="connsiteX4" fmla="*/ 15503 w 18872"/>
              <a:gd name="connsiteY4" fmla="*/ 5112 h 16949"/>
              <a:gd name="connsiteX5" fmla="*/ 18823 w 18872"/>
              <a:gd name="connsiteY5" fmla="*/ 5934 h 16949"/>
              <a:gd name="connsiteX6" fmla="*/ 16408 w 18872"/>
              <a:gd name="connsiteY6" fmla="*/ 8272 h 16949"/>
              <a:gd name="connsiteX7" fmla="*/ 18872 w 18872"/>
              <a:gd name="connsiteY7" fmla="*/ 10516 h 16949"/>
              <a:gd name="connsiteX8" fmla="*/ 15638 w 18872"/>
              <a:gd name="connsiteY8" fmla="*/ 10739 h 16949"/>
              <a:gd name="connsiteX9" fmla="*/ 15623 w 18872"/>
              <a:gd name="connsiteY9" fmla="*/ 14015 h 16949"/>
              <a:gd name="connsiteX10" fmla="*/ 12821 w 18872"/>
              <a:gd name="connsiteY10" fmla="*/ 12254 h 16949"/>
              <a:gd name="connsiteX11" fmla="*/ 11965 w 18872"/>
              <a:gd name="connsiteY11" fmla="*/ 15820 h 16949"/>
              <a:gd name="connsiteX12" fmla="*/ 9333 w 18872"/>
              <a:gd name="connsiteY12" fmla="*/ 12732 h 16949"/>
              <a:gd name="connsiteX13" fmla="*/ 7410 w 18872"/>
              <a:gd name="connsiteY13" fmla="*/ 16949 h 16949"/>
              <a:gd name="connsiteX14" fmla="*/ 6516 w 18872"/>
              <a:gd name="connsiteY14" fmla="*/ 13424 h 16949"/>
              <a:gd name="connsiteX15" fmla="*/ 4390 w 18872"/>
              <a:gd name="connsiteY15" fmla="*/ 14435 h 16949"/>
              <a:gd name="connsiteX16" fmla="*/ 4468 w 18872"/>
              <a:gd name="connsiteY16" fmla="*/ 11734 h 16949"/>
              <a:gd name="connsiteX17" fmla="*/ 217 w 18872"/>
              <a:gd name="connsiteY17" fmla="*/ 12221 h 16949"/>
              <a:gd name="connsiteX18" fmla="*/ 2523 w 18872"/>
              <a:gd name="connsiteY18" fmla="*/ 9572 h 16949"/>
              <a:gd name="connsiteX19" fmla="*/ 0 w 18872"/>
              <a:gd name="connsiteY19" fmla="*/ 6657 h 16949"/>
              <a:gd name="connsiteX20" fmla="*/ 3428 w 18872"/>
              <a:gd name="connsiteY20" fmla="*/ 5414 h 16949"/>
              <a:gd name="connsiteX21" fmla="*/ 1734 w 18872"/>
              <a:gd name="connsiteY21" fmla="*/ 2132 h 16949"/>
              <a:gd name="connsiteX22" fmla="*/ 6113 w 18872"/>
              <a:gd name="connsiteY22" fmla="*/ 4117 h 16949"/>
              <a:gd name="connsiteX23" fmla="*/ 7153 w 18872"/>
              <a:gd name="connsiteY23" fmla="*/ 92 h 16949"/>
              <a:gd name="connsiteX24" fmla="*/ 9601 w 18872"/>
              <a:gd name="connsiteY24" fmla="*/ 3597 h 16949"/>
              <a:gd name="connsiteX0" fmla="*/ 9601 w 18872"/>
              <a:gd name="connsiteY0" fmla="*/ 3597 h 16949"/>
              <a:gd name="connsiteX1" fmla="*/ 12414 w 18872"/>
              <a:gd name="connsiteY1" fmla="*/ 0 h 16949"/>
              <a:gd name="connsiteX2" fmla="*/ 12956 w 18872"/>
              <a:gd name="connsiteY2" fmla="*/ 3122 h 16949"/>
              <a:gd name="connsiteX3" fmla="*/ 16272 w 18872"/>
              <a:gd name="connsiteY3" fmla="*/ 2825 h 16949"/>
              <a:gd name="connsiteX4" fmla="*/ 15503 w 18872"/>
              <a:gd name="connsiteY4" fmla="*/ 5112 h 16949"/>
              <a:gd name="connsiteX5" fmla="*/ 18823 w 18872"/>
              <a:gd name="connsiteY5" fmla="*/ 5934 h 16949"/>
              <a:gd name="connsiteX6" fmla="*/ 16408 w 18872"/>
              <a:gd name="connsiteY6" fmla="*/ 8272 h 16949"/>
              <a:gd name="connsiteX7" fmla="*/ 18872 w 18872"/>
              <a:gd name="connsiteY7" fmla="*/ 10516 h 16949"/>
              <a:gd name="connsiteX8" fmla="*/ 15638 w 18872"/>
              <a:gd name="connsiteY8" fmla="*/ 10739 h 16949"/>
              <a:gd name="connsiteX9" fmla="*/ 15623 w 18872"/>
              <a:gd name="connsiteY9" fmla="*/ 14015 h 16949"/>
              <a:gd name="connsiteX10" fmla="*/ 12821 w 18872"/>
              <a:gd name="connsiteY10" fmla="*/ 12254 h 16949"/>
              <a:gd name="connsiteX11" fmla="*/ 11965 w 18872"/>
              <a:gd name="connsiteY11" fmla="*/ 15820 h 16949"/>
              <a:gd name="connsiteX12" fmla="*/ 9333 w 18872"/>
              <a:gd name="connsiteY12" fmla="*/ 12732 h 16949"/>
              <a:gd name="connsiteX13" fmla="*/ 7410 w 18872"/>
              <a:gd name="connsiteY13" fmla="*/ 16949 h 16949"/>
              <a:gd name="connsiteX14" fmla="*/ 6516 w 18872"/>
              <a:gd name="connsiteY14" fmla="*/ 13424 h 16949"/>
              <a:gd name="connsiteX15" fmla="*/ 4390 w 18872"/>
              <a:gd name="connsiteY15" fmla="*/ 14435 h 16949"/>
              <a:gd name="connsiteX16" fmla="*/ 4468 w 18872"/>
              <a:gd name="connsiteY16" fmla="*/ 11734 h 16949"/>
              <a:gd name="connsiteX17" fmla="*/ 217 w 18872"/>
              <a:gd name="connsiteY17" fmla="*/ 12221 h 16949"/>
              <a:gd name="connsiteX18" fmla="*/ 2523 w 18872"/>
              <a:gd name="connsiteY18" fmla="*/ 9572 h 16949"/>
              <a:gd name="connsiteX19" fmla="*/ 0 w 18872"/>
              <a:gd name="connsiteY19" fmla="*/ 6657 h 16949"/>
              <a:gd name="connsiteX20" fmla="*/ 3428 w 18872"/>
              <a:gd name="connsiteY20" fmla="*/ 5414 h 16949"/>
              <a:gd name="connsiteX21" fmla="*/ 1734 w 18872"/>
              <a:gd name="connsiteY21" fmla="*/ 2132 h 16949"/>
              <a:gd name="connsiteX22" fmla="*/ 6113 w 18872"/>
              <a:gd name="connsiteY22" fmla="*/ 4117 h 16949"/>
              <a:gd name="connsiteX23" fmla="*/ 7525 w 18872"/>
              <a:gd name="connsiteY23" fmla="*/ 908 h 16949"/>
              <a:gd name="connsiteX24" fmla="*/ 9601 w 18872"/>
              <a:gd name="connsiteY24" fmla="*/ 3597 h 16949"/>
              <a:gd name="connsiteX0" fmla="*/ 9601 w 18872"/>
              <a:gd name="connsiteY0" fmla="*/ 3597 h 16949"/>
              <a:gd name="connsiteX1" fmla="*/ 12414 w 18872"/>
              <a:gd name="connsiteY1" fmla="*/ 0 h 16949"/>
              <a:gd name="connsiteX2" fmla="*/ 12956 w 18872"/>
              <a:gd name="connsiteY2" fmla="*/ 3122 h 16949"/>
              <a:gd name="connsiteX3" fmla="*/ 16272 w 18872"/>
              <a:gd name="connsiteY3" fmla="*/ 2825 h 16949"/>
              <a:gd name="connsiteX4" fmla="*/ 15503 w 18872"/>
              <a:gd name="connsiteY4" fmla="*/ 5112 h 16949"/>
              <a:gd name="connsiteX5" fmla="*/ 18823 w 18872"/>
              <a:gd name="connsiteY5" fmla="*/ 5934 h 16949"/>
              <a:gd name="connsiteX6" fmla="*/ 16408 w 18872"/>
              <a:gd name="connsiteY6" fmla="*/ 8272 h 16949"/>
              <a:gd name="connsiteX7" fmla="*/ 18872 w 18872"/>
              <a:gd name="connsiteY7" fmla="*/ 10516 h 16949"/>
              <a:gd name="connsiteX8" fmla="*/ 15638 w 18872"/>
              <a:gd name="connsiteY8" fmla="*/ 10739 h 16949"/>
              <a:gd name="connsiteX9" fmla="*/ 15623 w 18872"/>
              <a:gd name="connsiteY9" fmla="*/ 14015 h 16949"/>
              <a:gd name="connsiteX10" fmla="*/ 12821 w 18872"/>
              <a:gd name="connsiteY10" fmla="*/ 12254 h 16949"/>
              <a:gd name="connsiteX11" fmla="*/ 11965 w 18872"/>
              <a:gd name="connsiteY11" fmla="*/ 15820 h 16949"/>
              <a:gd name="connsiteX12" fmla="*/ 9333 w 18872"/>
              <a:gd name="connsiteY12" fmla="*/ 12732 h 16949"/>
              <a:gd name="connsiteX13" fmla="*/ 7410 w 18872"/>
              <a:gd name="connsiteY13" fmla="*/ 16949 h 16949"/>
              <a:gd name="connsiteX14" fmla="*/ 6516 w 18872"/>
              <a:gd name="connsiteY14" fmla="*/ 13424 h 16949"/>
              <a:gd name="connsiteX15" fmla="*/ 4390 w 18872"/>
              <a:gd name="connsiteY15" fmla="*/ 14435 h 16949"/>
              <a:gd name="connsiteX16" fmla="*/ 4468 w 18872"/>
              <a:gd name="connsiteY16" fmla="*/ 11734 h 16949"/>
              <a:gd name="connsiteX17" fmla="*/ 217 w 18872"/>
              <a:gd name="connsiteY17" fmla="*/ 12221 h 16949"/>
              <a:gd name="connsiteX18" fmla="*/ 2523 w 18872"/>
              <a:gd name="connsiteY18" fmla="*/ 9572 h 16949"/>
              <a:gd name="connsiteX19" fmla="*/ 0 w 18872"/>
              <a:gd name="connsiteY19" fmla="*/ 6657 h 16949"/>
              <a:gd name="connsiteX20" fmla="*/ 3428 w 18872"/>
              <a:gd name="connsiteY20" fmla="*/ 5414 h 16949"/>
              <a:gd name="connsiteX21" fmla="*/ 1734 w 18872"/>
              <a:gd name="connsiteY21" fmla="*/ 2132 h 16949"/>
              <a:gd name="connsiteX22" fmla="*/ 6113 w 18872"/>
              <a:gd name="connsiteY22" fmla="*/ 4117 h 16949"/>
              <a:gd name="connsiteX23" fmla="*/ 7525 w 18872"/>
              <a:gd name="connsiteY23" fmla="*/ 908 h 16949"/>
              <a:gd name="connsiteX24" fmla="*/ 9601 w 18872"/>
              <a:gd name="connsiteY24" fmla="*/ 3597 h 16949"/>
              <a:gd name="connsiteX0" fmla="*/ 9601 w 18872"/>
              <a:gd name="connsiteY0" fmla="*/ 3597 h 16949"/>
              <a:gd name="connsiteX1" fmla="*/ 12414 w 18872"/>
              <a:gd name="connsiteY1" fmla="*/ 0 h 16949"/>
              <a:gd name="connsiteX2" fmla="*/ 12956 w 18872"/>
              <a:gd name="connsiteY2" fmla="*/ 3344 h 16949"/>
              <a:gd name="connsiteX3" fmla="*/ 16272 w 18872"/>
              <a:gd name="connsiteY3" fmla="*/ 2825 h 16949"/>
              <a:gd name="connsiteX4" fmla="*/ 15503 w 18872"/>
              <a:gd name="connsiteY4" fmla="*/ 5112 h 16949"/>
              <a:gd name="connsiteX5" fmla="*/ 18823 w 18872"/>
              <a:gd name="connsiteY5" fmla="*/ 5934 h 16949"/>
              <a:gd name="connsiteX6" fmla="*/ 16408 w 18872"/>
              <a:gd name="connsiteY6" fmla="*/ 8272 h 16949"/>
              <a:gd name="connsiteX7" fmla="*/ 18872 w 18872"/>
              <a:gd name="connsiteY7" fmla="*/ 10516 h 16949"/>
              <a:gd name="connsiteX8" fmla="*/ 15638 w 18872"/>
              <a:gd name="connsiteY8" fmla="*/ 10739 h 16949"/>
              <a:gd name="connsiteX9" fmla="*/ 15623 w 18872"/>
              <a:gd name="connsiteY9" fmla="*/ 14015 h 16949"/>
              <a:gd name="connsiteX10" fmla="*/ 12821 w 18872"/>
              <a:gd name="connsiteY10" fmla="*/ 12254 h 16949"/>
              <a:gd name="connsiteX11" fmla="*/ 11965 w 18872"/>
              <a:gd name="connsiteY11" fmla="*/ 15820 h 16949"/>
              <a:gd name="connsiteX12" fmla="*/ 9333 w 18872"/>
              <a:gd name="connsiteY12" fmla="*/ 12732 h 16949"/>
              <a:gd name="connsiteX13" fmla="*/ 7410 w 18872"/>
              <a:gd name="connsiteY13" fmla="*/ 16949 h 16949"/>
              <a:gd name="connsiteX14" fmla="*/ 6516 w 18872"/>
              <a:gd name="connsiteY14" fmla="*/ 13424 h 16949"/>
              <a:gd name="connsiteX15" fmla="*/ 4390 w 18872"/>
              <a:gd name="connsiteY15" fmla="*/ 14435 h 16949"/>
              <a:gd name="connsiteX16" fmla="*/ 4468 w 18872"/>
              <a:gd name="connsiteY16" fmla="*/ 11734 h 16949"/>
              <a:gd name="connsiteX17" fmla="*/ 217 w 18872"/>
              <a:gd name="connsiteY17" fmla="*/ 12221 h 16949"/>
              <a:gd name="connsiteX18" fmla="*/ 2523 w 18872"/>
              <a:gd name="connsiteY18" fmla="*/ 9572 h 16949"/>
              <a:gd name="connsiteX19" fmla="*/ 0 w 18872"/>
              <a:gd name="connsiteY19" fmla="*/ 6657 h 16949"/>
              <a:gd name="connsiteX20" fmla="*/ 3428 w 18872"/>
              <a:gd name="connsiteY20" fmla="*/ 5414 h 16949"/>
              <a:gd name="connsiteX21" fmla="*/ 1734 w 18872"/>
              <a:gd name="connsiteY21" fmla="*/ 2132 h 16949"/>
              <a:gd name="connsiteX22" fmla="*/ 6113 w 18872"/>
              <a:gd name="connsiteY22" fmla="*/ 4117 h 16949"/>
              <a:gd name="connsiteX23" fmla="*/ 7525 w 18872"/>
              <a:gd name="connsiteY23" fmla="*/ 908 h 16949"/>
              <a:gd name="connsiteX24" fmla="*/ 9601 w 18872"/>
              <a:gd name="connsiteY24" fmla="*/ 3597 h 16949"/>
              <a:gd name="connsiteX0" fmla="*/ 9601 w 18872"/>
              <a:gd name="connsiteY0" fmla="*/ 3597 h 16949"/>
              <a:gd name="connsiteX1" fmla="*/ 12414 w 18872"/>
              <a:gd name="connsiteY1" fmla="*/ 0 h 16949"/>
              <a:gd name="connsiteX2" fmla="*/ 12956 w 18872"/>
              <a:gd name="connsiteY2" fmla="*/ 3344 h 16949"/>
              <a:gd name="connsiteX3" fmla="*/ 16272 w 18872"/>
              <a:gd name="connsiteY3" fmla="*/ 2825 h 16949"/>
              <a:gd name="connsiteX4" fmla="*/ 15503 w 18872"/>
              <a:gd name="connsiteY4" fmla="*/ 5112 h 16949"/>
              <a:gd name="connsiteX5" fmla="*/ 18823 w 18872"/>
              <a:gd name="connsiteY5" fmla="*/ 5934 h 16949"/>
              <a:gd name="connsiteX6" fmla="*/ 16408 w 18872"/>
              <a:gd name="connsiteY6" fmla="*/ 8272 h 16949"/>
              <a:gd name="connsiteX7" fmla="*/ 18872 w 18872"/>
              <a:gd name="connsiteY7" fmla="*/ 10516 h 16949"/>
              <a:gd name="connsiteX8" fmla="*/ 15638 w 18872"/>
              <a:gd name="connsiteY8" fmla="*/ 10739 h 16949"/>
              <a:gd name="connsiteX9" fmla="*/ 15623 w 18872"/>
              <a:gd name="connsiteY9" fmla="*/ 14015 h 16949"/>
              <a:gd name="connsiteX10" fmla="*/ 12821 w 18872"/>
              <a:gd name="connsiteY10" fmla="*/ 12254 h 16949"/>
              <a:gd name="connsiteX11" fmla="*/ 11965 w 18872"/>
              <a:gd name="connsiteY11" fmla="*/ 15820 h 16949"/>
              <a:gd name="connsiteX12" fmla="*/ 9333 w 18872"/>
              <a:gd name="connsiteY12" fmla="*/ 12732 h 16949"/>
              <a:gd name="connsiteX13" fmla="*/ 7410 w 18872"/>
              <a:gd name="connsiteY13" fmla="*/ 16949 h 16949"/>
              <a:gd name="connsiteX14" fmla="*/ 6516 w 18872"/>
              <a:gd name="connsiteY14" fmla="*/ 13424 h 16949"/>
              <a:gd name="connsiteX15" fmla="*/ 4390 w 18872"/>
              <a:gd name="connsiteY15" fmla="*/ 14435 h 16949"/>
              <a:gd name="connsiteX16" fmla="*/ 4468 w 18872"/>
              <a:gd name="connsiteY16" fmla="*/ 11734 h 16949"/>
              <a:gd name="connsiteX17" fmla="*/ 217 w 18872"/>
              <a:gd name="connsiteY17" fmla="*/ 12221 h 16949"/>
              <a:gd name="connsiteX18" fmla="*/ 2523 w 18872"/>
              <a:gd name="connsiteY18" fmla="*/ 9572 h 16949"/>
              <a:gd name="connsiteX19" fmla="*/ 0 w 18872"/>
              <a:gd name="connsiteY19" fmla="*/ 6657 h 16949"/>
              <a:gd name="connsiteX20" fmla="*/ 3428 w 18872"/>
              <a:gd name="connsiteY20" fmla="*/ 5414 h 16949"/>
              <a:gd name="connsiteX21" fmla="*/ 1734 w 18872"/>
              <a:gd name="connsiteY21" fmla="*/ 2132 h 16949"/>
              <a:gd name="connsiteX22" fmla="*/ 6113 w 18872"/>
              <a:gd name="connsiteY22" fmla="*/ 4117 h 16949"/>
              <a:gd name="connsiteX23" fmla="*/ 7525 w 18872"/>
              <a:gd name="connsiteY23" fmla="*/ 908 h 16949"/>
              <a:gd name="connsiteX24" fmla="*/ 9601 w 18872"/>
              <a:gd name="connsiteY24" fmla="*/ 3597 h 16949"/>
              <a:gd name="connsiteX0" fmla="*/ 9601 w 18872"/>
              <a:gd name="connsiteY0" fmla="*/ 3597 h 16949"/>
              <a:gd name="connsiteX1" fmla="*/ 12414 w 18872"/>
              <a:gd name="connsiteY1" fmla="*/ 0 h 16949"/>
              <a:gd name="connsiteX2" fmla="*/ 12956 w 18872"/>
              <a:gd name="connsiteY2" fmla="*/ 3344 h 16949"/>
              <a:gd name="connsiteX3" fmla="*/ 16272 w 18872"/>
              <a:gd name="connsiteY3" fmla="*/ 2825 h 16949"/>
              <a:gd name="connsiteX4" fmla="*/ 15503 w 18872"/>
              <a:gd name="connsiteY4" fmla="*/ 5112 h 16949"/>
              <a:gd name="connsiteX5" fmla="*/ 18823 w 18872"/>
              <a:gd name="connsiteY5" fmla="*/ 5934 h 16949"/>
              <a:gd name="connsiteX6" fmla="*/ 16408 w 18872"/>
              <a:gd name="connsiteY6" fmla="*/ 8272 h 16949"/>
              <a:gd name="connsiteX7" fmla="*/ 18872 w 18872"/>
              <a:gd name="connsiteY7" fmla="*/ 10516 h 16949"/>
              <a:gd name="connsiteX8" fmla="*/ 15638 w 18872"/>
              <a:gd name="connsiteY8" fmla="*/ 10739 h 16949"/>
              <a:gd name="connsiteX9" fmla="*/ 15623 w 18872"/>
              <a:gd name="connsiteY9" fmla="*/ 14015 h 16949"/>
              <a:gd name="connsiteX10" fmla="*/ 12821 w 18872"/>
              <a:gd name="connsiteY10" fmla="*/ 12254 h 16949"/>
              <a:gd name="connsiteX11" fmla="*/ 11965 w 18872"/>
              <a:gd name="connsiteY11" fmla="*/ 15820 h 16949"/>
              <a:gd name="connsiteX12" fmla="*/ 9333 w 18872"/>
              <a:gd name="connsiteY12" fmla="*/ 12732 h 16949"/>
              <a:gd name="connsiteX13" fmla="*/ 7410 w 18872"/>
              <a:gd name="connsiteY13" fmla="*/ 16949 h 16949"/>
              <a:gd name="connsiteX14" fmla="*/ 6516 w 18872"/>
              <a:gd name="connsiteY14" fmla="*/ 13424 h 16949"/>
              <a:gd name="connsiteX15" fmla="*/ 4390 w 18872"/>
              <a:gd name="connsiteY15" fmla="*/ 14435 h 16949"/>
              <a:gd name="connsiteX16" fmla="*/ 4468 w 18872"/>
              <a:gd name="connsiteY16" fmla="*/ 11734 h 16949"/>
              <a:gd name="connsiteX17" fmla="*/ 217 w 18872"/>
              <a:gd name="connsiteY17" fmla="*/ 12221 h 16949"/>
              <a:gd name="connsiteX18" fmla="*/ 2523 w 18872"/>
              <a:gd name="connsiteY18" fmla="*/ 9572 h 16949"/>
              <a:gd name="connsiteX19" fmla="*/ 0 w 18872"/>
              <a:gd name="connsiteY19" fmla="*/ 6657 h 16949"/>
              <a:gd name="connsiteX20" fmla="*/ 3428 w 18872"/>
              <a:gd name="connsiteY20" fmla="*/ 5414 h 16949"/>
              <a:gd name="connsiteX21" fmla="*/ 1734 w 18872"/>
              <a:gd name="connsiteY21" fmla="*/ 2132 h 16949"/>
              <a:gd name="connsiteX22" fmla="*/ 6113 w 18872"/>
              <a:gd name="connsiteY22" fmla="*/ 4117 h 16949"/>
              <a:gd name="connsiteX23" fmla="*/ 7525 w 18872"/>
              <a:gd name="connsiteY23" fmla="*/ 908 h 16949"/>
              <a:gd name="connsiteX24" fmla="*/ 9601 w 18872"/>
              <a:gd name="connsiteY24" fmla="*/ 3597 h 16949"/>
              <a:gd name="connsiteX0" fmla="*/ 9601 w 18872"/>
              <a:gd name="connsiteY0" fmla="*/ 3597 h 16949"/>
              <a:gd name="connsiteX1" fmla="*/ 12414 w 18872"/>
              <a:gd name="connsiteY1" fmla="*/ 0 h 16949"/>
              <a:gd name="connsiteX2" fmla="*/ 12956 w 18872"/>
              <a:gd name="connsiteY2" fmla="*/ 3344 h 16949"/>
              <a:gd name="connsiteX3" fmla="*/ 16272 w 18872"/>
              <a:gd name="connsiteY3" fmla="*/ 2825 h 16949"/>
              <a:gd name="connsiteX4" fmla="*/ 15503 w 18872"/>
              <a:gd name="connsiteY4" fmla="*/ 5112 h 16949"/>
              <a:gd name="connsiteX5" fmla="*/ 18823 w 18872"/>
              <a:gd name="connsiteY5" fmla="*/ 5934 h 16949"/>
              <a:gd name="connsiteX6" fmla="*/ 16408 w 18872"/>
              <a:gd name="connsiteY6" fmla="*/ 8272 h 16949"/>
              <a:gd name="connsiteX7" fmla="*/ 18872 w 18872"/>
              <a:gd name="connsiteY7" fmla="*/ 10516 h 16949"/>
              <a:gd name="connsiteX8" fmla="*/ 15638 w 18872"/>
              <a:gd name="connsiteY8" fmla="*/ 10739 h 16949"/>
              <a:gd name="connsiteX9" fmla="*/ 15623 w 18872"/>
              <a:gd name="connsiteY9" fmla="*/ 14015 h 16949"/>
              <a:gd name="connsiteX10" fmla="*/ 12821 w 18872"/>
              <a:gd name="connsiteY10" fmla="*/ 12254 h 16949"/>
              <a:gd name="connsiteX11" fmla="*/ 11965 w 18872"/>
              <a:gd name="connsiteY11" fmla="*/ 15820 h 16949"/>
              <a:gd name="connsiteX12" fmla="*/ 9333 w 18872"/>
              <a:gd name="connsiteY12" fmla="*/ 12732 h 16949"/>
              <a:gd name="connsiteX13" fmla="*/ 7410 w 18872"/>
              <a:gd name="connsiteY13" fmla="*/ 16949 h 16949"/>
              <a:gd name="connsiteX14" fmla="*/ 6516 w 18872"/>
              <a:gd name="connsiteY14" fmla="*/ 13424 h 16949"/>
              <a:gd name="connsiteX15" fmla="*/ 4390 w 18872"/>
              <a:gd name="connsiteY15" fmla="*/ 14435 h 16949"/>
              <a:gd name="connsiteX16" fmla="*/ 4468 w 18872"/>
              <a:gd name="connsiteY16" fmla="*/ 11734 h 16949"/>
              <a:gd name="connsiteX17" fmla="*/ 217 w 18872"/>
              <a:gd name="connsiteY17" fmla="*/ 12221 h 16949"/>
              <a:gd name="connsiteX18" fmla="*/ 2523 w 18872"/>
              <a:gd name="connsiteY18" fmla="*/ 9572 h 16949"/>
              <a:gd name="connsiteX19" fmla="*/ 0 w 18872"/>
              <a:gd name="connsiteY19" fmla="*/ 6657 h 16949"/>
              <a:gd name="connsiteX20" fmla="*/ 3428 w 18872"/>
              <a:gd name="connsiteY20" fmla="*/ 5414 h 16949"/>
              <a:gd name="connsiteX21" fmla="*/ 1734 w 18872"/>
              <a:gd name="connsiteY21" fmla="*/ 2132 h 16949"/>
              <a:gd name="connsiteX22" fmla="*/ 6113 w 18872"/>
              <a:gd name="connsiteY22" fmla="*/ 4117 h 16949"/>
              <a:gd name="connsiteX23" fmla="*/ 7525 w 18872"/>
              <a:gd name="connsiteY23" fmla="*/ 908 h 16949"/>
              <a:gd name="connsiteX24" fmla="*/ 9601 w 18872"/>
              <a:gd name="connsiteY24" fmla="*/ 3597 h 16949"/>
              <a:gd name="connsiteX0" fmla="*/ 9601 w 18872"/>
              <a:gd name="connsiteY0" fmla="*/ 3597 h 16949"/>
              <a:gd name="connsiteX1" fmla="*/ 12414 w 18872"/>
              <a:gd name="connsiteY1" fmla="*/ 0 h 16949"/>
              <a:gd name="connsiteX2" fmla="*/ 12956 w 18872"/>
              <a:gd name="connsiteY2" fmla="*/ 3566 h 16949"/>
              <a:gd name="connsiteX3" fmla="*/ 16272 w 18872"/>
              <a:gd name="connsiteY3" fmla="*/ 2825 h 16949"/>
              <a:gd name="connsiteX4" fmla="*/ 15503 w 18872"/>
              <a:gd name="connsiteY4" fmla="*/ 5112 h 16949"/>
              <a:gd name="connsiteX5" fmla="*/ 18823 w 18872"/>
              <a:gd name="connsiteY5" fmla="*/ 5934 h 16949"/>
              <a:gd name="connsiteX6" fmla="*/ 16408 w 18872"/>
              <a:gd name="connsiteY6" fmla="*/ 8272 h 16949"/>
              <a:gd name="connsiteX7" fmla="*/ 18872 w 18872"/>
              <a:gd name="connsiteY7" fmla="*/ 10516 h 16949"/>
              <a:gd name="connsiteX8" fmla="*/ 15638 w 18872"/>
              <a:gd name="connsiteY8" fmla="*/ 10739 h 16949"/>
              <a:gd name="connsiteX9" fmla="*/ 15623 w 18872"/>
              <a:gd name="connsiteY9" fmla="*/ 14015 h 16949"/>
              <a:gd name="connsiteX10" fmla="*/ 12821 w 18872"/>
              <a:gd name="connsiteY10" fmla="*/ 12254 h 16949"/>
              <a:gd name="connsiteX11" fmla="*/ 11965 w 18872"/>
              <a:gd name="connsiteY11" fmla="*/ 15820 h 16949"/>
              <a:gd name="connsiteX12" fmla="*/ 9333 w 18872"/>
              <a:gd name="connsiteY12" fmla="*/ 12732 h 16949"/>
              <a:gd name="connsiteX13" fmla="*/ 7410 w 18872"/>
              <a:gd name="connsiteY13" fmla="*/ 16949 h 16949"/>
              <a:gd name="connsiteX14" fmla="*/ 6516 w 18872"/>
              <a:gd name="connsiteY14" fmla="*/ 13424 h 16949"/>
              <a:gd name="connsiteX15" fmla="*/ 4390 w 18872"/>
              <a:gd name="connsiteY15" fmla="*/ 14435 h 16949"/>
              <a:gd name="connsiteX16" fmla="*/ 4468 w 18872"/>
              <a:gd name="connsiteY16" fmla="*/ 11734 h 16949"/>
              <a:gd name="connsiteX17" fmla="*/ 217 w 18872"/>
              <a:gd name="connsiteY17" fmla="*/ 12221 h 16949"/>
              <a:gd name="connsiteX18" fmla="*/ 2523 w 18872"/>
              <a:gd name="connsiteY18" fmla="*/ 9572 h 16949"/>
              <a:gd name="connsiteX19" fmla="*/ 0 w 18872"/>
              <a:gd name="connsiteY19" fmla="*/ 6657 h 16949"/>
              <a:gd name="connsiteX20" fmla="*/ 3428 w 18872"/>
              <a:gd name="connsiteY20" fmla="*/ 5414 h 16949"/>
              <a:gd name="connsiteX21" fmla="*/ 1734 w 18872"/>
              <a:gd name="connsiteY21" fmla="*/ 2132 h 16949"/>
              <a:gd name="connsiteX22" fmla="*/ 6113 w 18872"/>
              <a:gd name="connsiteY22" fmla="*/ 4117 h 16949"/>
              <a:gd name="connsiteX23" fmla="*/ 7525 w 18872"/>
              <a:gd name="connsiteY23" fmla="*/ 908 h 16949"/>
              <a:gd name="connsiteX24" fmla="*/ 9601 w 18872"/>
              <a:gd name="connsiteY24" fmla="*/ 3597 h 16949"/>
              <a:gd name="connsiteX0" fmla="*/ 9601 w 18872"/>
              <a:gd name="connsiteY0" fmla="*/ 3597 h 16949"/>
              <a:gd name="connsiteX1" fmla="*/ 12414 w 18872"/>
              <a:gd name="connsiteY1" fmla="*/ 0 h 16949"/>
              <a:gd name="connsiteX2" fmla="*/ 12956 w 18872"/>
              <a:gd name="connsiteY2" fmla="*/ 3566 h 16949"/>
              <a:gd name="connsiteX3" fmla="*/ 16272 w 18872"/>
              <a:gd name="connsiteY3" fmla="*/ 2825 h 16949"/>
              <a:gd name="connsiteX4" fmla="*/ 15503 w 18872"/>
              <a:gd name="connsiteY4" fmla="*/ 5112 h 16949"/>
              <a:gd name="connsiteX5" fmla="*/ 18823 w 18872"/>
              <a:gd name="connsiteY5" fmla="*/ 5934 h 16949"/>
              <a:gd name="connsiteX6" fmla="*/ 16408 w 18872"/>
              <a:gd name="connsiteY6" fmla="*/ 8272 h 16949"/>
              <a:gd name="connsiteX7" fmla="*/ 18872 w 18872"/>
              <a:gd name="connsiteY7" fmla="*/ 10516 h 16949"/>
              <a:gd name="connsiteX8" fmla="*/ 15638 w 18872"/>
              <a:gd name="connsiteY8" fmla="*/ 10739 h 16949"/>
              <a:gd name="connsiteX9" fmla="*/ 15623 w 18872"/>
              <a:gd name="connsiteY9" fmla="*/ 14015 h 16949"/>
              <a:gd name="connsiteX10" fmla="*/ 12821 w 18872"/>
              <a:gd name="connsiteY10" fmla="*/ 12254 h 16949"/>
              <a:gd name="connsiteX11" fmla="*/ 11965 w 18872"/>
              <a:gd name="connsiteY11" fmla="*/ 15820 h 16949"/>
              <a:gd name="connsiteX12" fmla="*/ 9333 w 18872"/>
              <a:gd name="connsiteY12" fmla="*/ 12732 h 16949"/>
              <a:gd name="connsiteX13" fmla="*/ 7410 w 18872"/>
              <a:gd name="connsiteY13" fmla="*/ 16949 h 16949"/>
              <a:gd name="connsiteX14" fmla="*/ 6516 w 18872"/>
              <a:gd name="connsiteY14" fmla="*/ 13424 h 16949"/>
              <a:gd name="connsiteX15" fmla="*/ 4390 w 18872"/>
              <a:gd name="connsiteY15" fmla="*/ 14435 h 16949"/>
              <a:gd name="connsiteX16" fmla="*/ 4468 w 18872"/>
              <a:gd name="connsiteY16" fmla="*/ 11734 h 16949"/>
              <a:gd name="connsiteX17" fmla="*/ 217 w 18872"/>
              <a:gd name="connsiteY17" fmla="*/ 12221 h 16949"/>
              <a:gd name="connsiteX18" fmla="*/ 2523 w 18872"/>
              <a:gd name="connsiteY18" fmla="*/ 9572 h 16949"/>
              <a:gd name="connsiteX19" fmla="*/ 0 w 18872"/>
              <a:gd name="connsiteY19" fmla="*/ 6657 h 16949"/>
              <a:gd name="connsiteX20" fmla="*/ 3428 w 18872"/>
              <a:gd name="connsiteY20" fmla="*/ 5414 h 16949"/>
              <a:gd name="connsiteX21" fmla="*/ 1734 w 18872"/>
              <a:gd name="connsiteY21" fmla="*/ 2132 h 16949"/>
              <a:gd name="connsiteX22" fmla="*/ 6113 w 18872"/>
              <a:gd name="connsiteY22" fmla="*/ 4117 h 16949"/>
              <a:gd name="connsiteX23" fmla="*/ 7525 w 18872"/>
              <a:gd name="connsiteY23" fmla="*/ 908 h 16949"/>
              <a:gd name="connsiteX24" fmla="*/ 9601 w 18872"/>
              <a:gd name="connsiteY24" fmla="*/ 3597 h 16949"/>
              <a:gd name="connsiteX0" fmla="*/ 9601 w 18872"/>
              <a:gd name="connsiteY0" fmla="*/ 3597 h 16949"/>
              <a:gd name="connsiteX1" fmla="*/ 12414 w 18872"/>
              <a:gd name="connsiteY1" fmla="*/ 0 h 16949"/>
              <a:gd name="connsiteX2" fmla="*/ 12956 w 18872"/>
              <a:gd name="connsiteY2" fmla="*/ 3566 h 16949"/>
              <a:gd name="connsiteX3" fmla="*/ 16272 w 18872"/>
              <a:gd name="connsiteY3" fmla="*/ 2825 h 16949"/>
              <a:gd name="connsiteX4" fmla="*/ 15503 w 18872"/>
              <a:gd name="connsiteY4" fmla="*/ 5112 h 16949"/>
              <a:gd name="connsiteX5" fmla="*/ 18823 w 18872"/>
              <a:gd name="connsiteY5" fmla="*/ 5934 h 16949"/>
              <a:gd name="connsiteX6" fmla="*/ 16408 w 18872"/>
              <a:gd name="connsiteY6" fmla="*/ 8272 h 16949"/>
              <a:gd name="connsiteX7" fmla="*/ 18872 w 18872"/>
              <a:gd name="connsiteY7" fmla="*/ 10516 h 16949"/>
              <a:gd name="connsiteX8" fmla="*/ 15638 w 18872"/>
              <a:gd name="connsiteY8" fmla="*/ 10739 h 16949"/>
              <a:gd name="connsiteX9" fmla="*/ 15623 w 18872"/>
              <a:gd name="connsiteY9" fmla="*/ 14015 h 16949"/>
              <a:gd name="connsiteX10" fmla="*/ 12821 w 18872"/>
              <a:gd name="connsiteY10" fmla="*/ 12254 h 16949"/>
              <a:gd name="connsiteX11" fmla="*/ 11965 w 18872"/>
              <a:gd name="connsiteY11" fmla="*/ 15820 h 16949"/>
              <a:gd name="connsiteX12" fmla="*/ 9333 w 18872"/>
              <a:gd name="connsiteY12" fmla="*/ 12732 h 16949"/>
              <a:gd name="connsiteX13" fmla="*/ 7410 w 18872"/>
              <a:gd name="connsiteY13" fmla="*/ 16949 h 16949"/>
              <a:gd name="connsiteX14" fmla="*/ 6479 w 18872"/>
              <a:gd name="connsiteY14" fmla="*/ 13350 h 16949"/>
              <a:gd name="connsiteX15" fmla="*/ 4390 w 18872"/>
              <a:gd name="connsiteY15" fmla="*/ 14435 h 16949"/>
              <a:gd name="connsiteX16" fmla="*/ 4468 w 18872"/>
              <a:gd name="connsiteY16" fmla="*/ 11734 h 16949"/>
              <a:gd name="connsiteX17" fmla="*/ 217 w 18872"/>
              <a:gd name="connsiteY17" fmla="*/ 12221 h 16949"/>
              <a:gd name="connsiteX18" fmla="*/ 2523 w 18872"/>
              <a:gd name="connsiteY18" fmla="*/ 9572 h 16949"/>
              <a:gd name="connsiteX19" fmla="*/ 0 w 18872"/>
              <a:gd name="connsiteY19" fmla="*/ 6657 h 16949"/>
              <a:gd name="connsiteX20" fmla="*/ 3428 w 18872"/>
              <a:gd name="connsiteY20" fmla="*/ 5414 h 16949"/>
              <a:gd name="connsiteX21" fmla="*/ 1734 w 18872"/>
              <a:gd name="connsiteY21" fmla="*/ 2132 h 16949"/>
              <a:gd name="connsiteX22" fmla="*/ 6113 w 18872"/>
              <a:gd name="connsiteY22" fmla="*/ 4117 h 16949"/>
              <a:gd name="connsiteX23" fmla="*/ 7525 w 18872"/>
              <a:gd name="connsiteY23" fmla="*/ 908 h 16949"/>
              <a:gd name="connsiteX24" fmla="*/ 9601 w 18872"/>
              <a:gd name="connsiteY24" fmla="*/ 3597 h 16949"/>
              <a:gd name="connsiteX0" fmla="*/ 9601 w 18872"/>
              <a:gd name="connsiteY0" fmla="*/ 3597 h 16949"/>
              <a:gd name="connsiteX1" fmla="*/ 12414 w 18872"/>
              <a:gd name="connsiteY1" fmla="*/ 0 h 16949"/>
              <a:gd name="connsiteX2" fmla="*/ 12956 w 18872"/>
              <a:gd name="connsiteY2" fmla="*/ 3566 h 16949"/>
              <a:gd name="connsiteX3" fmla="*/ 16272 w 18872"/>
              <a:gd name="connsiteY3" fmla="*/ 2825 h 16949"/>
              <a:gd name="connsiteX4" fmla="*/ 15503 w 18872"/>
              <a:gd name="connsiteY4" fmla="*/ 5112 h 16949"/>
              <a:gd name="connsiteX5" fmla="*/ 18823 w 18872"/>
              <a:gd name="connsiteY5" fmla="*/ 5934 h 16949"/>
              <a:gd name="connsiteX6" fmla="*/ 16408 w 18872"/>
              <a:gd name="connsiteY6" fmla="*/ 8272 h 16949"/>
              <a:gd name="connsiteX7" fmla="*/ 18872 w 18872"/>
              <a:gd name="connsiteY7" fmla="*/ 10516 h 16949"/>
              <a:gd name="connsiteX8" fmla="*/ 15638 w 18872"/>
              <a:gd name="connsiteY8" fmla="*/ 10739 h 16949"/>
              <a:gd name="connsiteX9" fmla="*/ 15623 w 18872"/>
              <a:gd name="connsiteY9" fmla="*/ 14015 h 16949"/>
              <a:gd name="connsiteX10" fmla="*/ 12821 w 18872"/>
              <a:gd name="connsiteY10" fmla="*/ 12254 h 16949"/>
              <a:gd name="connsiteX11" fmla="*/ 11965 w 18872"/>
              <a:gd name="connsiteY11" fmla="*/ 15820 h 16949"/>
              <a:gd name="connsiteX12" fmla="*/ 9333 w 18872"/>
              <a:gd name="connsiteY12" fmla="*/ 12732 h 16949"/>
              <a:gd name="connsiteX13" fmla="*/ 7410 w 18872"/>
              <a:gd name="connsiteY13" fmla="*/ 16949 h 16949"/>
              <a:gd name="connsiteX14" fmla="*/ 6479 w 18872"/>
              <a:gd name="connsiteY14" fmla="*/ 13350 h 16949"/>
              <a:gd name="connsiteX15" fmla="*/ 4390 w 18872"/>
              <a:gd name="connsiteY15" fmla="*/ 14435 h 16949"/>
              <a:gd name="connsiteX16" fmla="*/ 4468 w 18872"/>
              <a:gd name="connsiteY16" fmla="*/ 11734 h 16949"/>
              <a:gd name="connsiteX17" fmla="*/ 217 w 18872"/>
              <a:gd name="connsiteY17" fmla="*/ 12221 h 16949"/>
              <a:gd name="connsiteX18" fmla="*/ 2523 w 18872"/>
              <a:gd name="connsiteY18" fmla="*/ 9572 h 16949"/>
              <a:gd name="connsiteX19" fmla="*/ 0 w 18872"/>
              <a:gd name="connsiteY19" fmla="*/ 6657 h 16949"/>
              <a:gd name="connsiteX20" fmla="*/ 3428 w 18872"/>
              <a:gd name="connsiteY20" fmla="*/ 5414 h 16949"/>
              <a:gd name="connsiteX21" fmla="*/ 1734 w 18872"/>
              <a:gd name="connsiteY21" fmla="*/ 2132 h 16949"/>
              <a:gd name="connsiteX22" fmla="*/ 6113 w 18872"/>
              <a:gd name="connsiteY22" fmla="*/ 4117 h 16949"/>
              <a:gd name="connsiteX23" fmla="*/ 7525 w 18872"/>
              <a:gd name="connsiteY23" fmla="*/ 908 h 16949"/>
              <a:gd name="connsiteX24" fmla="*/ 9601 w 18872"/>
              <a:gd name="connsiteY24" fmla="*/ 3597 h 16949"/>
              <a:gd name="connsiteX0" fmla="*/ 9601 w 18872"/>
              <a:gd name="connsiteY0" fmla="*/ 3597 h 16949"/>
              <a:gd name="connsiteX1" fmla="*/ 12414 w 18872"/>
              <a:gd name="connsiteY1" fmla="*/ 0 h 16949"/>
              <a:gd name="connsiteX2" fmla="*/ 12956 w 18872"/>
              <a:gd name="connsiteY2" fmla="*/ 3566 h 16949"/>
              <a:gd name="connsiteX3" fmla="*/ 16272 w 18872"/>
              <a:gd name="connsiteY3" fmla="*/ 2825 h 16949"/>
              <a:gd name="connsiteX4" fmla="*/ 15503 w 18872"/>
              <a:gd name="connsiteY4" fmla="*/ 5112 h 16949"/>
              <a:gd name="connsiteX5" fmla="*/ 18823 w 18872"/>
              <a:gd name="connsiteY5" fmla="*/ 5934 h 16949"/>
              <a:gd name="connsiteX6" fmla="*/ 16408 w 18872"/>
              <a:gd name="connsiteY6" fmla="*/ 8272 h 16949"/>
              <a:gd name="connsiteX7" fmla="*/ 18872 w 18872"/>
              <a:gd name="connsiteY7" fmla="*/ 10516 h 16949"/>
              <a:gd name="connsiteX8" fmla="*/ 15638 w 18872"/>
              <a:gd name="connsiteY8" fmla="*/ 10739 h 16949"/>
              <a:gd name="connsiteX9" fmla="*/ 15623 w 18872"/>
              <a:gd name="connsiteY9" fmla="*/ 14015 h 16949"/>
              <a:gd name="connsiteX10" fmla="*/ 12821 w 18872"/>
              <a:gd name="connsiteY10" fmla="*/ 12254 h 16949"/>
              <a:gd name="connsiteX11" fmla="*/ 11965 w 18872"/>
              <a:gd name="connsiteY11" fmla="*/ 15820 h 16949"/>
              <a:gd name="connsiteX12" fmla="*/ 9333 w 18872"/>
              <a:gd name="connsiteY12" fmla="*/ 12732 h 16949"/>
              <a:gd name="connsiteX13" fmla="*/ 7410 w 18872"/>
              <a:gd name="connsiteY13" fmla="*/ 16949 h 16949"/>
              <a:gd name="connsiteX14" fmla="*/ 6479 w 18872"/>
              <a:gd name="connsiteY14" fmla="*/ 13350 h 16949"/>
              <a:gd name="connsiteX15" fmla="*/ 4390 w 18872"/>
              <a:gd name="connsiteY15" fmla="*/ 14435 h 16949"/>
              <a:gd name="connsiteX16" fmla="*/ 4468 w 18872"/>
              <a:gd name="connsiteY16" fmla="*/ 11734 h 16949"/>
              <a:gd name="connsiteX17" fmla="*/ 217 w 18872"/>
              <a:gd name="connsiteY17" fmla="*/ 12221 h 16949"/>
              <a:gd name="connsiteX18" fmla="*/ 2523 w 18872"/>
              <a:gd name="connsiteY18" fmla="*/ 9572 h 16949"/>
              <a:gd name="connsiteX19" fmla="*/ 0 w 18872"/>
              <a:gd name="connsiteY19" fmla="*/ 6657 h 16949"/>
              <a:gd name="connsiteX20" fmla="*/ 3428 w 18872"/>
              <a:gd name="connsiteY20" fmla="*/ 5414 h 16949"/>
              <a:gd name="connsiteX21" fmla="*/ 1734 w 18872"/>
              <a:gd name="connsiteY21" fmla="*/ 2132 h 16949"/>
              <a:gd name="connsiteX22" fmla="*/ 6113 w 18872"/>
              <a:gd name="connsiteY22" fmla="*/ 4117 h 16949"/>
              <a:gd name="connsiteX23" fmla="*/ 7525 w 18872"/>
              <a:gd name="connsiteY23" fmla="*/ 908 h 16949"/>
              <a:gd name="connsiteX24" fmla="*/ 9601 w 18872"/>
              <a:gd name="connsiteY24" fmla="*/ 3597 h 16949"/>
              <a:gd name="connsiteX0" fmla="*/ 9601 w 18872"/>
              <a:gd name="connsiteY0" fmla="*/ 3597 h 16949"/>
              <a:gd name="connsiteX1" fmla="*/ 12414 w 18872"/>
              <a:gd name="connsiteY1" fmla="*/ 0 h 16949"/>
              <a:gd name="connsiteX2" fmla="*/ 12956 w 18872"/>
              <a:gd name="connsiteY2" fmla="*/ 3566 h 16949"/>
              <a:gd name="connsiteX3" fmla="*/ 16272 w 18872"/>
              <a:gd name="connsiteY3" fmla="*/ 2825 h 16949"/>
              <a:gd name="connsiteX4" fmla="*/ 15503 w 18872"/>
              <a:gd name="connsiteY4" fmla="*/ 5112 h 16949"/>
              <a:gd name="connsiteX5" fmla="*/ 18823 w 18872"/>
              <a:gd name="connsiteY5" fmla="*/ 5934 h 16949"/>
              <a:gd name="connsiteX6" fmla="*/ 16408 w 18872"/>
              <a:gd name="connsiteY6" fmla="*/ 8272 h 16949"/>
              <a:gd name="connsiteX7" fmla="*/ 18872 w 18872"/>
              <a:gd name="connsiteY7" fmla="*/ 10516 h 16949"/>
              <a:gd name="connsiteX8" fmla="*/ 15638 w 18872"/>
              <a:gd name="connsiteY8" fmla="*/ 10739 h 16949"/>
              <a:gd name="connsiteX9" fmla="*/ 15623 w 18872"/>
              <a:gd name="connsiteY9" fmla="*/ 14015 h 16949"/>
              <a:gd name="connsiteX10" fmla="*/ 12821 w 18872"/>
              <a:gd name="connsiteY10" fmla="*/ 12254 h 16949"/>
              <a:gd name="connsiteX11" fmla="*/ 11965 w 18872"/>
              <a:gd name="connsiteY11" fmla="*/ 15820 h 16949"/>
              <a:gd name="connsiteX12" fmla="*/ 9333 w 18872"/>
              <a:gd name="connsiteY12" fmla="*/ 12732 h 16949"/>
              <a:gd name="connsiteX13" fmla="*/ 7410 w 18872"/>
              <a:gd name="connsiteY13" fmla="*/ 16949 h 16949"/>
              <a:gd name="connsiteX14" fmla="*/ 6479 w 18872"/>
              <a:gd name="connsiteY14" fmla="*/ 13350 h 16949"/>
              <a:gd name="connsiteX15" fmla="*/ 4390 w 18872"/>
              <a:gd name="connsiteY15" fmla="*/ 14435 h 16949"/>
              <a:gd name="connsiteX16" fmla="*/ 4468 w 18872"/>
              <a:gd name="connsiteY16" fmla="*/ 11734 h 16949"/>
              <a:gd name="connsiteX17" fmla="*/ 217 w 18872"/>
              <a:gd name="connsiteY17" fmla="*/ 12221 h 16949"/>
              <a:gd name="connsiteX18" fmla="*/ 2523 w 18872"/>
              <a:gd name="connsiteY18" fmla="*/ 9572 h 16949"/>
              <a:gd name="connsiteX19" fmla="*/ 0 w 18872"/>
              <a:gd name="connsiteY19" fmla="*/ 6657 h 16949"/>
              <a:gd name="connsiteX20" fmla="*/ 3428 w 18872"/>
              <a:gd name="connsiteY20" fmla="*/ 5414 h 16949"/>
              <a:gd name="connsiteX21" fmla="*/ 1734 w 18872"/>
              <a:gd name="connsiteY21" fmla="*/ 2132 h 16949"/>
              <a:gd name="connsiteX22" fmla="*/ 6113 w 18872"/>
              <a:gd name="connsiteY22" fmla="*/ 4117 h 16949"/>
              <a:gd name="connsiteX23" fmla="*/ 7525 w 18872"/>
              <a:gd name="connsiteY23" fmla="*/ 908 h 16949"/>
              <a:gd name="connsiteX24" fmla="*/ 9601 w 18872"/>
              <a:gd name="connsiteY24" fmla="*/ 3597 h 16949"/>
              <a:gd name="connsiteX0" fmla="*/ 9601 w 18872"/>
              <a:gd name="connsiteY0" fmla="*/ 3597 h 16949"/>
              <a:gd name="connsiteX1" fmla="*/ 12414 w 18872"/>
              <a:gd name="connsiteY1" fmla="*/ 0 h 16949"/>
              <a:gd name="connsiteX2" fmla="*/ 12956 w 18872"/>
              <a:gd name="connsiteY2" fmla="*/ 3566 h 16949"/>
              <a:gd name="connsiteX3" fmla="*/ 16272 w 18872"/>
              <a:gd name="connsiteY3" fmla="*/ 2825 h 16949"/>
              <a:gd name="connsiteX4" fmla="*/ 15503 w 18872"/>
              <a:gd name="connsiteY4" fmla="*/ 5112 h 16949"/>
              <a:gd name="connsiteX5" fmla="*/ 18823 w 18872"/>
              <a:gd name="connsiteY5" fmla="*/ 5934 h 16949"/>
              <a:gd name="connsiteX6" fmla="*/ 16408 w 18872"/>
              <a:gd name="connsiteY6" fmla="*/ 8272 h 16949"/>
              <a:gd name="connsiteX7" fmla="*/ 18872 w 18872"/>
              <a:gd name="connsiteY7" fmla="*/ 10516 h 16949"/>
              <a:gd name="connsiteX8" fmla="*/ 15638 w 18872"/>
              <a:gd name="connsiteY8" fmla="*/ 10739 h 16949"/>
              <a:gd name="connsiteX9" fmla="*/ 15623 w 18872"/>
              <a:gd name="connsiteY9" fmla="*/ 14015 h 16949"/>
              <a:gd name="connsiteX10" fmla="*/ 12821 w 18872"/>
              <a:gd name="connsiteY10" fmla="*/ 12254 h 16949"/>
              <a:gd name="connsiteX11" fmla="*/ 11965 w 18872"/>
              <a:gd name="connsiteY11" fmla="*/ 15820 h 16949"/>
              <a:gd name="connsiteX12" fmla="*/ 9333 w 18872"/>
              <a:gd name="connsiteY12" fmla="*/ 12732 h 16949"/>
              <a:gd name="connsiteX13" fmla="*/ 7410 w 18872"/>
              <a:gd name="connsiteY13" fmla="*/ 16949 h 16949"/>
              <a:gd name="connsiteX14" fmla="*/ 6479 w 18872"/>
              <a:gd name="connsiteY14" fmla="*/ 13350 h 16949"/>
              <a:gd name="connsiteX15" fmla="*/ 4390 w 18872"/>
              <a:gd name="connsiteY15" fmla="*/ 14435 h 16949"/>
              <a:gd name="connsiteX16" fmla="*/ 4468 w 18872"/>
              <a:gd name="connsiteY16" fmla="*/ 11734 h 16949"/>
              <a:gd name="connsiteX17" fmla="*/ 217 w 18872"/>
              <a:gd name="connsiteY17" fmla="*/ 12221 h 16949"/>
              <a:gd name="connsiteX18" fmla="*/ 2523 w 18872"/>
              <a:gd name="connsiteY18" fmla="*/ 9572 h 16949"/>
              <a:gd name="connsiteX19" fmla="*/ 0 w 18872"/>
              <a:gd name="connsiteY19" fmla="*/ 6657 h 16949"/>
              <a:gd name="connsiteX20" fmla="*/ 3428 w 18872"/>
              <a:gd name="connsiteY20" fmla="*/ 5414 h 16949"/>
              <a:gd name="connsiteX21" fmla="*/ 1734 w 18872"/>
              <a:gd name="connsiteY21" fmla="*/ 2132 h 16949"/>
              <a:gd name="connsiteX22" fmla="*/ 6113 w 18872"/>
              <a:gd name="connsiteY22" fmla="*/ 4117 h 16949"/>
              <a:gd name="connsiteX23" fmla="*/ 7525 w 18872"/>
              <a:gd name="connsiteY23" fmla="*/ 908 h 16949"/>
              <a:gd name="connsiteX24" fmla="*/ 9601 w 18872"/>
              <a:gd name="connsiteY24" fmla="*/ 3597 h 16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72" h="16949">
                <a:moveTo>
                  <a:pt x="9601" y="3597"/>
                </a:moveTo>
                <a:cubicBezTo>
                  <a:pt x="10539" y="2398"/>
                  <a:pt x="9522" y="3488"/>
                  <a:pt x="12414" y="0"/>
                </a:cubicBezTo>
                <a:cubicBezTo>
                  <a:pt x="12919" y="2956"/>
                  <a:pt x="12341" y="388"/>
                  <a:pt x="12956" y="3566"/>
                </a:cubicBezTo>
                <a:cubicBezTo>
                  <a:pt x="12918" y="3541"/>
                  <a:pt x="15167" y="2998"/>
                  <a:pt x="16272" y="2825"/>
                </a:cubicBezTo>
                <a:lnTo>
                  <a:pt x="15503" y="5112"/>
                </a:lnTo>
                <a:lnTo>
                  <a:pt x="18823" y="5934"/>
                </a:lnTo>
                <a:lnTo>
                  <a:pt x="16408" y="8272"/>
                </a:lnTo>
                <a:lnTo>
                  <a:pt x="18872" y="10516"/>
                </a:lnTo>
                <a:lnTo>
                  <a:pt x="15638" y="10739"/>
                </a:lnTo>
                <a:lnTo>
                  <a:pt x="15623" y="14015"/>
                </a:lnTo>
                <a:lnTo>
                  <a:pt x="12821" y="12254"/>
                </a:lnTo>
                <a:lnTo>
                  <a:pt x="11965" y="15820"/>
                </a:lnTo>
                <a:lnTo>
                  <a:pt x="9333" y="12732"/>
                </a:lnTo>
                <a:cubicBezTo>
                  <a:pt x="8692" y="14138"/>
                  <a:pt x="9341" y="12589"/>
                  <a:pt x="7410" y="16949"/>
                </a:cubicBezTo>
                <a:cubicBezTo>
                  <a:pt x="6489" y="13186"/>
                  <a:pt x="7510" y="16966"/>
                  <a:pt x="6479" y="13350"/>
                </a:cubicBezTo>
                <a:cubicBezTo>
                  <a:pt x="4529" y="14450"/>
                  <a:pt x="5086" y="14073"/>
                  <a:pt x="4390" y="14435"/>
                </a:cubicBezTo>
                <a:cubicBezTo>
                  <a:pt x="4416" y="13535"/>
                  <a:pt x="4442" y="12634"/>
                  <a:pt x="4468" y="11734"/>
                </a:cubicBezTo>
                <a:lnTo>
                  <a:pt x="217" y="12221"/>
                </a:lnTo>
                <a:lnTo>
                  <a:pt x="2523" y="9572"/>
                </a:lnTo>
                <a:lnTo>
                  <a:pt x="0" y="6657"/>
                </a:lnTo>
                <a:lnTo>
                  <a:pt x="3428" y="5414"/>
                </a:lnTo>
                <a:lnTo>
                  <a:pt x="1734" y="2132"/>
                </a:lnTo>
                <a:lnTo>
                  <a:pt x="6113" y="4117"/>
                </a:lnTo>
                <a:lnTo>
                  <a:pt x="7525" y="908"/>
                </a:lnTo>
                <a:lnTo>
                  <a:pt x="9601" y="3597"/>
                </a:lnTo>
                <a:close/>
              </a:path>
            </a:pathLst>
          </a:custGeom>
          <a:solidFill>
            <a:srgbClr val="C55E5B"/>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ＭＳ Ｐゴシック" pitchFamily="50" charset="-128"/>
              <a:cs typeface="+mn-cs"/>
            </a:endParaRPr>
          </a:p>
        </p:txBody>
      </p:sp>
      <p:sp>
        <p:nvSpPr>
          <p:cNvPr id="15" name="テキスト ボックス 14"/>
          <p:cNvSpPr txBox="1"/>
          <p:nvPr/>
        </p:nvSpPr>
        <p:spPr>
          <a:xfrm>
            <a:off x="361445" y="1725964"/>
            <a:ext cx="3461539" cy="244169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200" b="1" i="0" u="none" strike="noStrike" kern="1200" cap="none" spc="0" normalizeH="0" baseline="0" noProof="0" dirty="0">
                <a:ln>
                  <a:noFill/>
                </a:ln>
                <a:solidFill>
                  <a:srgbClr val="7152BE"/>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認知機能障害による症状</a:t>
            </a:r>
            <a:endParaRPr kumimoji="1" lang="en-US" altLang="ja-JP" sz="2200" b="1" i="0" u="none" strike="noStrike" kern="1200" cap="none" spc="0" normalizeH="0" baseline="0" noProof="0" dirty="0">
              <a:ln>
                <a:noFill/>
              </a:ln>
              <a:solidFill>
                <a:srgbClr val="7152BE"/>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a:p>
            <a:pPr marL="177800" marR="0" lvl="0" indent="0" algn="l" defTabSz="914400" rtl="0" eaLnBrk="1" fontAlgn="base" latinLnBrk="0" hangingPunct="1">
              <a:lnSpc>
                <a:spcPct val="100000"/>
              </a:lnSpc>
              <a:spcBef>
                <a:spcPts val="200"/>
              </a:spcBef>
              <a:spcAft>
                <a:spcPct val="0"/>
              </a:spcAft>
              <a:buClrTx/>
              <a:buSzTx/>
              <a:buFontTx/>
              <a:buNone/>
              <a:tabLst/>
              <a:defRPr/>
            </a:pPr>
            <a:r>
              <a:rPr kumimoji="1" lang="ja-JP" altLang="en-US" sz="17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記憶の障害</a:t>
            </a:r>
            <a:endParaRPr kumimoji="1" lang="en-US" altLang="ja-JP" sz="17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a:p>
            <a:pPr marL="177800" marR="0" lvl="0" indent="0" algn="l" defTabSz="914400" rtl="0" eaLnBrk="1" fontAlgn="base" latinLnBrk="0" hangingPunct="1">
              <a:lnSpc>
                <a:spcPct val="100000"/>
              </a:lnSpc>
              <a:spcBef>
                <a:spcPts val="200"/>
              </a:spcBef>
              <a:spcAft>
                <a:spcPct val="0"/>
              </a:spcAft>
              <a:buClrTx/>
              <a:buSzTx/>
              <a:buFontTx/>
              <a:buNone/>
              <a:tabLst/>
              <a:defRPr/>
            </a:pPr>
            <a:r>
              <a:rPr kumimoji="1" lang="ja-JP" altLang="en-US" sz="17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実行機能の障害</a:t>
            </a:r>
            <a:endParaRPr kumimoji="1" lang="en-US" altLang="ja-JP" sz="17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a:p>
            <a:pPr marL="177800" marR="0" lvl="0" indent="0" algn="l" defTabSz="914400" rtl="0" eaLnBrk="1" fontAlgn="base" latinLnBrk="0" hangingPunct="1">
              <a:lnSpc>
                <a:spcPct val="100000"/>
              </a:lnSpc>
              <a:spcBef>
                <a:spcPts val="200"/>
              </a:spcBef>
              <a:spcAft>
                <a:spcPct val="0"/>
              </a:spcAft>
              <a:buClrTx/>
              <a:buSzTx/>
              <a:buFontTx/>
              <a:buNone/>
              <a:tabLst/>
              <a:defRPr/>
            </a:pPr>
            <a:r>
              <a:rPr kumimoji="1" lang="ja-JP" altLang="en-US" sz="17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注意の障害</a:t>
            </a:r>
            <a:endParaRPr kumimoji="1" lang="en-US" altLang="ja-JP" sz="17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a:p>
            <a:pPr marL="177800" marR="0" lvl="0" indent="0" algn="l" defTabSz="914400" rtl="0" eaLnBrk="1" fontAlgn="base" latinLnBrk="0" hangingPunct="1">
              <a:lnSpc>
                <a:spcPct val="100000"/>
              </a:lnSpc>
              <a:spcBef>
                <a:spcPts val="200"/>
              </a:spcBef>
              <a:spcAft>
                <a:spcPct val="0"/>
              </a:spcAft>
              <a:buClrTx/>
              <a:buSzTx/>
              <a:buFontTx/>
              <a:buNone/>
              <a:tabLst/>
              <a:defRPr/>
            </a:pPr>
            <a:r>
              <a:rPr kumimoji="1" lang="ja-JP" altLang="en-US" sz="17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言語の障害</a:t>
            </a:r>
            <a:endParaRPr kumimoji="1" lang="en-US" altLang="ja-JP" sz="17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a:p>
            <a:pPr marL="177800" marR="0" lvl="0" indent="0" algn="l" defTabSz="914400" rtl="0" eaLnBrk="1" fontAlgn="base" latinLnBrk="0" hangingPunct="1">
              <a:lnSpc>
                <a:spcPct val="100000"/>
              </a:lnSpc>
              <a:spcBef>
                <a:spcPts val="200"/>
              </a:spcBef>
              <a:spcAft>
                <a:spcPct val="0"/>
              </a:spcAft>
              <a:buClrTx/>
              <a:buSzTx/>
              <a:buFontTx/>
              <a:buNone/>
              <a:tabLst/>
              <a:defRPr/>
            </a:pPr>
            <a:r>
              <a:rPr kumimoji="1" lang="ja-JP" altLang="en-US" sz="17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社会的認知及び判断の障害</a:t>
            </a:r>
            <a:endParaRPr kumimoji="1" lang="en-US" altLang="ja-JP" sz="17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a:p>
            <a:pPr marL="177800" marR="0" lvl="0" indent="0" algn="l" defTabSz="914400" rtl="0" eaLnBrk="1" fontAlgn="base" latinLnBrk="0" hangingPunct="1">
              <a:lnSpc>
                <a:spcPct val="100000"/>
              </a:lnSpc>
              <a:spcBef>
                <a:spcPts val="200"/>
              </a:spcBef>
              <a:spcAft>
                <a:spcPct val="0"/>
              </a:spcAft>
              <a:buClrTx/>
              <a:buSzTx/>
              <a:buFontTx/>
              <a:buNone/>
              <a:tabLst/>
              <a:defRPr/>
            </a:pPr>
            <a:r>
              <a:rPr kumimoji="1" lang="ja-JP" altLang="en-US" sz="17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精神運動速度の障害</a:t>
            </a:r>
            <a:endParaRPr kumimoji="1" lang="en-US" altLang="ja-JP" sz="17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a:p>
            <a:pPr marL="177800" marR="0" lvl="0" indent="0" algn="l" defTabSz="914400" rtl="0" eaLnBrk="1" fontAlgn="base" latinLnBrk="0" hangingPunct="1">
              <a:lnSpc>
                <a:spcPct val="100000"/>
              </a:lnSpc>
              <a:spcBef>
                <a:spcPts val="200"/>
              </a:spcBef>
              <a:spcAft>
                <a:spcPct val="0"/>
              </a:spcAft>
              <a:buClrTx/>
              <a:buSzTx/>
              <a:buFontTx/>
              <a:buNone/>
              <a:tabLst/>
              <a:defRPr/>
            </a:pPr>
            <a:r>
              <a:rPr kumimoji="1" lang="ja-JP" altLang="en-US" sz="17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視覚認知・視空間認知の障害</a:t>
            </a:r>
          </a:p>
        </p:txBody>
      </p:sp>
      <p:sp>
        <p:nvSpPr>
          <p:cNvPr id="17" name="テキスト ボックス 16"/>
          <p:cNvSpPr txBox="1"/>
          <p:nvPr/>
        </p:nvSpPr>
        <p:spPr>
          <a:xfrm>
            <a:off x="5322647" y="1719325"/>
            <a:ext cx="3821353" cy="126188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1" i="0" u="none" strike="noStrike" kern="1200" cap="none" spc="0" normalizeH="0" baseline="0" noProof="0" dirty="0">
                <a:ln>
                  <a:noFill/>
                </a:ln>
                <a:solidFill>
                  <a:srgbClr val="7152BE"/>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身体症状</a:t>
            </a:r>
            <a:endParaRPr kumimoji="1" lang="en-US" altLang="ja-JP" sz="2000" b="1" i="0" u="none" strike="noStrike" kern="1200" cap="none" spc="0" normalizeH="0" baseline="0" noProof="0" dirty="0">
              <a:ln>
                <a:noFill/>
              </a:ln>
              <a:solidFill>
                <a:srgbClr val="7152BE"/>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a:p>
            <a:pPr marL="177800" marR="0" lvl="0" indent="0" algn="l" defTabSz="914400" rtl="0" eaLnBrk="1" fontAlgn="base" latinLnBrk="0" hangingPunct="1">
              <a:lnSpc>
                <a:spcPct val="100000"/>
              </a:lnSpc>
              <a:spcBef>
                <a:spcPts val="200"/>
              </a:spcBef>
              <a:spcAft>
                <a:spcPct val="0"/>
              </a:spcAft>
              <a:buClrTx/>
              <a:buSzTx/>
              <a:buFontTx/>
              <a:buNone/>
              <a:tabLst/>
              <a:defRPr/>
            </a:pPr>
            <a:r>
              <a:rPr kumimoji="1" lang="ja-JP" altLang="en-US" sz="17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疼痛、掻痒、口渇、空腹、便秘、</a:t>
            </a:r>
            <a:endParaRPr kumimoji="1" lang="en-US" altLang="ja-JP" sz="17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a:p>
            <a:pPr marL="177800" marR="0" lvl="0" indent="0" algn="l" defTabSz="914400" rtl="0" eaLnBrk="1" fontAlgn="base" latinLnBrk="0" hangingPunct="1">
              <a:lnSpc>
                <a:spcPct val="100000"/>
              </a:lnSpc>
              <a:spcBef>
                <a:spcPts val="200"/>
              </a:spcBef>
              <a:spcAft>
                <a:spcPct val="0"/>
              </a:spcAft>
              <a:buClrTx/>
              <a:buSzTx/>
              <a:buFontTx/>
              <a:buNone/>
              <a:tabLst/>
              <a:defRPr/>
            </a:pPr>
            <a:r>
              <a:rPr kumimoji="1" lang="ja-JP" altLang="en-US" sz="17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頻尿、尿閉などの身体的苦痛を</a:t>
            </a:r>
            <a:endParaRPr kumimoji="1" lang="en-US" altLang="ja-JP" sz="17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a:p>
            <a:pPr marL="177800" marR="0" lvl="0" indent="0" algn="l" defTabSz="914400" rtl="0" eaLnBrk="1" fontAlgn="base" latinLnBrk="0" hangingPunct="1">
              <a:lnSpc>
                <a:spcPct val="100000"/>
              </a:lnSpc>
              <a:spcBef>
                <a:spcPts val="200"/>
              </a:spcBef>
              <a:spcAft>
                <a:spcPct val="0"/>
              </a:spcAft>
              <a:buClrTx/>
              <a:buSzTx/>
              <a:buFontTx/>
              <a:buNone/>
              <a:tabLst/>
              <a:defRPr/>
            </a:pPr>
            <a:r>
              <a:rPr kumimoji="1" lang="ja-JP" altLang="en-US" sz="17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適切に表現できない</a:t>
            </a:r>
            <a:endParaRPr kumimoji="1" lang="en-US" altLang="ja-JP" sz="17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p:txBody>
      </p:sp>
      <p:cxnSp>
        <p:nvCxnSpPr>
          <p:cNvPr id="11" name="直線矢印コネクタ 10"/>
          <p:cNvCxnSpPr>
            <a:cxnSpLocks/>
            <a:stCxn id="14" idx="2"/>
          </p:cNvCxnSpPr>
          <p:nvPr/>
        </p:nvCxnSpPr>
        <p:spPr bwMode="auto">
          <a:xfrm flipH="1">
            <a:off x="4551820" y="1453060"/>
            <a:ext cx="0" cy="3560642"/>
          </a:xfrm>
          <a:prstGeom prst="straightConnector1">
            <a:avLst/>
          </a:prstGeom>
          <a:solidFill>
            <a:srgbClr val="FFFF99"/>
          </a:solidFill>
          <a:ln w="66675" cap="flat" cmpd="sng" algn="ctr">
            <a:solidFill>
              <a:srgbClr val="C55E5B"/>
            </a:solidFill>
            <a:prstDash val="solid"/>
            <a:round/>
            <a:headEnd type="none" w="med" len="med"/>
            <a:tailEnd type="arrow" w="med" len="sm"/>
          </a:ln>
          <a:effectLst/>
        </p:spPr>
      </p:cxnSp>
      <p:cxnSp>
        <p:nvCxnSpPr>
          <p:cNvPr id="33" name="直線矢印コネクタ 32"/>
          <p:cNvCxnSpPr>
            <a:cxnSpLocks/>
          </p:cNvCxnSpPr>
          <p:nvPr/>
        </p:nvCxnSpPr>
        <p:spPr bwMode="auto">
          <a:xfrm>
            <a:off x="3783186" y="1991194"/>
            <a:ext cx="698489" cy="0"/>
          </a:xfrm>
          <a:prstGeom prst="straightConnector1">
            <a:avLst/>
          </a:prstGeom>
          <a:solidFill>
            <a:srgbClr val="FFFF99"/>
          </a:solidFill>
          <a:ln w="66675" cap="flat" cmpd="sng" algn="ctr">
            <a:solidFill>
              <a:srgbClr val="7152BE"/>
            </a:solidFill>
            <a:prstDash val="solid"/>
            <a:round/>
            <a:headEnd type="none" w="med" len="med"/>
            <a:tailEnd type="arrow" w="med" len="sm"/>
          </a:ln>
          <a:effectLst/>
        </p:spPr>
      </p:cxnSp>
      <p:cxnSp>
        <p:nvCxnSpPr>
          <p:cNvPr id="42" name="直線矢印コネクタ 41"/>
          <p:cNvCxnSpPr>
            <a:cxnSpLocks/>
          </p:cNvCxnSpPr>
          <p:nvPr/>
        </p:nvCxnSpPr>
        <p:spPr bwMode="auto">
          <a:xfrm flipH="1">
            <a:off x="4666179" y="1991194"/>
            <a:ext cx="656468" cy="0"/>
          </a:xfrm>
          <a:prstGeom prst="straightConnector1">
            <a:avLst/>
          </a:prstGeom>
          <a:solidFill>
            <a:srgbClr val="FFFF99"/>
          </a:solidFill>
          <a:ln w="66675" cap="flat" cmpd="sng" algn="ctr">
            <a:solidFill>
              <a:srgbClr val="7152BE"/>
            </a:solidFill>
            <a:prstDash val="solid"/>
            <a:round/>
            <a:headEnd type="none" w="med" len="med"/>
            <a:tailEnd type="arrow" w="med" len="sm"/>
          </a:ln>
          <a:effectLst/>
        </p:spPr>
      </p:cxnSp>
      <p:sp>
        <p:nvSpPr>
          <p:cNvPr id="5" name="テキスト ボックス 4"/>
          <p:cNvSpPr txBox="1"/>
          <p:nvPr/>
        </p:nvSpPr>
        <p:spPr>
          <a:xfrm>
            <a:off x="5322647" y="3014177"/>
            <a:ext cx="2880917" cy="1261884"/>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1" i="0" u="none" strike="noStrike" kern="1200" cap="none" spc="0" normalizeH="0" baseline="0" noProof="0" dirty="0">
                <a:ln>
                  <a:noFill/>
                </a:ln>
                <a:solidFill>
                  <a:srgbClr val="7152BE"/>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社会関係</a:t>
            </a:r>
            <a:endParaRPr kumimoji="1" lang="en-US" altLang="ja-JP" sz="2000" b="1" i="0" u="none" strike="noStrike" kern="1200" cap="none" spc="0" normalizeH="0" baseline="0" noProof="0" dirty="0">
              <a:ln>
                <a:noFill/>
              </a:ln>
              <a:solidFill>
                <a:srgbClr val="7152BE"/>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a:p>
            <a:pPr marL="0" marR="0" lvl="0" indent="177800" algn="l" defTabSz="914400" rtl="0" eaLnBrk="1" fontAlgn="base" latinLnBrk="0" hangingPunct="1">
              <a:lnSpc>
                <a:spcPct val="100000"/>
              </a:lnSpc>
              <a:spcBef>
                <a:spcPts val="200"/>
              </a:spcBef>
              <a:spcAft>
                <a:spcPct val="0"/>
              </a:spcAft>
              <a:buClrTx/>
              <a:buSzTx/>
              <a:buFontTx/>
              <a:buNone/>
              <a:tabLst>
                <a:tab pos="177800" algn="l"/>
              </a:tabLst>
              <a:defRPr/>
            </a:pPr>
            <a:r>
              <a:rPr kumimoji="1" lang="ja-JP" altLang="en-US" sz="17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初めて出会う医療スタッフ</a:t>
            </a:r>
            <a:endParaRPr kumimoji="1" lang="en-US" altLang="ja-JP" sz="17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a:p>
            <a:pPr marL="0" marR="0" lvl="0" indent="177800" algn="l" defTabSz="914400" rtl="0" eaLnBrk="1" fontAlgn="base" latinLnBrk="0" hangingPunct="1">
              <a:lnSpc>
                <a:spcPct val="100000"/>
              </a:lnSpc>
              <a:spcBef>
                <a:spcPts val="200"/>
              </a:spcBef>
              <a:spcAft>
                <a:spcPct val="0"/>
              </a:spcAft>
              <a:buClrTx/>
              <a:buSzTx/>
              <a:buFontTx/>
              <a:buNone/>
              <a:tabLst>
                <a:tab pos="177800" algn="l"/>
              </a:tabLst>
              <a:defRPr/>
            </a:pPr>
            <a:r>
              <a:rPr kumimoji="1" lang="ja-JP" altLang="en-US" sz="17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スタッフの交代</a:t>
            </a:r>
            <a:endParaRPr kumimoji="1" lang="en-US" altLang="ja-JP" sz="17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a:p>
            <a:pPr marL="0" marR="0" lvl="0" indent="177800" algn="l" defTabSz="914400" rtl="0" eaLnBrk="1" fontAlgn="base" latinLnBrk="0" hangingPunct="1">
              <a:lnSpc>
                <a:spcPct val="100000"/>
              </a:lnSpc>
              <a:spcBef>
                <a:spcPts val="200"/>
              </a:spcBef>
              <a:spcAft>
                <a:spcPct val="0"/>
              </a:spcAft>
              <a:buClrTx/>
              <a:buSzTx/>
              <a:buFontTx/>
              <a:buNone/>
              <a:tabLst>
                <a:tab pos="177800" algn="l"/>
              </a:tabLst>
              <a:defRPr/>
            </a:pPr>
            <a:r>
              <a:rPr kumimoji="1" lang="ja-JP" altLang="en-US" sz="17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家族との分離・孤立</a:t>
            </a:r>
          </a:p>
        </p:txBody>
      </p:sp>
      <p:sp>
        <p:nvSpPr>
          <p:cNvPr id="6" name="テキスト ボックス 5"/>
          <p:cNvSpPr txBox="1"/>
          <p:nvPr/>
        </p:nvSpPr>
        <p:spPr>
          <a:xfrm>
            <a:off x="6386911" y="4363137"/>
            <a:ext cx="2553904" cy="183640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1" i="0" u="none" strike="noStrike" kern="1200" cap="none" spc="0" normalizeH="0" baseline="0" noProof="0" dirty="0">
                <a:ln>
                  <a:noFill/>
                </a:ln>
                <a:solidFill>
                  <a:srgbClr val="7152BE"/>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治療環境</a:t>
            </a:r>
            <a:endParaRPr kumimoji="1" lang="en-US" altLang="ja-JP" sz="2000" b="1" i="0" u="none" strike="noStrike" kern="1200" cap="none" spc="0" normalizeH="0" baseline="0" noProof="0" dirty="0">
              <a:ln>
                <a:noFill/>
              </a:ln>
              <a:solidFill>
                <a:srgbClr val="7152BE"/>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a:p>
            <a:pPr marL="177800" marR="0" lvl="0" indent="0" algn="l" defTabSz="914400" rtl="0" eaLnBrk="1" fontAlgn="base" latinLnBrk="0" hangingPunct="1">
              <a:lnSpc>
                <a:spcPct val="100000"/>
              </a:lnSpc>
              <a:spcBef>
                <a:spcPts val="200"/>
              </a:spcBef>
              <a:spcAft>
                <a:spcPct val="0"/>
              </a:spcAft>
              <a:buClrTx/>
              <a:buSzTx/>
              <a:buFontTx/>
              <a:buNone/>
              <a:tabLst/>
              <a:defRPr/>
            </a:pPr>
            <a:r>
              <a:rPr kumimoji="1" lang="ja-JP" altLang="en-US" sz="17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複雑な説明や指示</a:t>
            </a:r>
            <a:endParaRPr kumimoji="1" lang="en-US" altLang="ja-JP" sz="17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a:p>
            <a:pPr marL="177800" marR="0" lvl="0" indent="0" algn="l" defTabSz="914400" rtl="0" eaLnBrk="1" fontAlgn="base" latinLnBrk="0" hangingPunct="1">
              <a:lnSpc>
                <a:spcPct val="100000"/>
              </a:lnSpc>
              <a:spcBef>
                <a:spcPts val="200"/>
              </a:spcBef>
              <a:spcAft>
                <a:spcPct val="0"/>
              </a:spcAft>
              <a:buClrTx/>
              <a:buSzTx/>
              <a:buFontTx/>
              <a:buNone/>
              <a:tabLst/>
              <a:defRPr/>
            </a:pPr>
            <a:r>
              <a:rPr kumimoji="1" lang="ja-JP" altLang="en-US" sz="17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慣れない入院環境</a:t>
            </a:r>
            <a:endParaRPr kumimoji="1" lang="en-US" altLang="ja-JP" sz="17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a:p>
            <a:pPr marL="177800" marR="0" lvl="0" indent="0" algn="l" defTabSz="914400" rtl="0" eaLnBrk="1" fontAlgn="base" latinLnBrk="0" hangingPunct="1">
              <a:lnSpc>
                <a:spcPct val="100000"/>
              </a:lnSpc>
              <a:spcBef>
                <a:spcPts val="200"/>
              </a:spcBef>
              <a:spcAft>
                <a:spcPct val="0"/>
              </a:spcAft>
              <a:buClrTx/>
              <a:buSzTx/>
              <a:buFontTx/>
              <a:buNone/>
              <a:tabLst/>
              <a:defRPr/>
            </a:pPr>
            <a:r>
              <a:rPr kumimoji="1" lang="ja-JP" altLang="en-US" sz="17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静脈ライン・カテーテル</a:t>
            </a:r>
            <a:endParaRPr kumimoji="1" lang="en-US" altLang="ja-JP" sz="17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a:p>
            <a:pPr marL="177800" marR="0" lvl="0" indent="0" algn="l" defTabSz="914400" rtl="0" eaLnBrk="1" fontAlgn="base" latinLnBrk="0" hangingPunct="1">
              <a:lnSpc>
                <a:spcPct val="100000"/>
              </a:lnSpc>
              <a:spcBef>
                <a:spcPts val="200"/>
              </a:spcBef>
              <a:spcAft>
                <a:spcPct val="0"/>
              </a:spcAft>
              <a:buClrTx/>
              <a:buSzTx/>
              <a:buFontTx/>
              <a:buNone/>
              <a:tabLst/>
              <a:defRPr/>
            </a:pPr>
            <a:r>
              <a:rPr kumimoji="1" lang="ja-JP" altLang="en-US" sz="17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転棟や転床</a:t>
            </a:r>
            <a:endParaRPr kumimoji="1" lang="en-US" altLang="ja-JP" sz="17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a:p>
            <a:pPr marL="177800" marR="0" lvl="0" indent="0" algn="l" defTabSz="914400" rtl="0" eaLnBrk="1" fontAlgn="base" latinLnBrk="0" hangingPunct="1">
              <a:lnSpc>
                <a:spcPct val="100000"/>
              </a:lnSpc>
              <a:spcBef>
                <a:spcPts val="200"/>
              </a:spcBef>
              <a:spcAft>
                <a:spcPct val="0"/>
              </a:spcAft>
              <a:buClrTx/>
              <a:buSzTx/>
              <a:buFontTx/>
              <a:buNone/>
              <a:tabLst/>
              <a:defRPr/>
            </a:pPr>
            <a:r>
              <a:rPr kumimoji="1" lang="ja-JP" altLang="en-US" sz="17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モニター音</a:t>
            </a:r>
            <a:endParaRPr kumimoji="1" lang="en-US" altLang="ja-JP" sz="17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7" name="テキスト ボックス 6"/>
          <p:cNvSpPr txBox="1"/>
          <p:nvPr/>
        </p:nvSpPr>
        <p:spPr>
          <a:xfrm>
            <a:off x="527749" y="4238159"/>
            <a:ext cx="2709396" cy="974626"/>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1" i="0" u="none" strike="noStrike" kern="1200" cap="none" spc="0" normalizeH="0" baseline="0" noProof="0" dirty="0">
                <a:ln>
                  <a:noFill/>
                </a:ln>
                <a:solidFill>
                  <a:srgbClr val="7152BE"/>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付随する精神症状</a:t>
            </a:r>
            <a:endParaRPr kumimoji="1" lang="en-US" altLang="ja-JP" sz="2000" b="1" i="0" u="none" strike="noStrike" kern="1200" cap="none" spc="0" normalizeH="0" baseline="0" noProof="0" dirty="0">
              <a:ln>
                <a:noFill/>
              </a:ln>
              <a:solidFill>
                <a:srgbClr val="7152BE"/>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a:p>
            <a:pPr marL="180975" marR="0" lvl="0" indent="0" algn="l" defTabSz="914400" rtl="0" eaLnBrk="1" fontAlgn="base" latinLnBrk="0" hangingPunct="1">
              <a:lnSpc>
                <a:spcPct val="100000"/>
              </a:lnSpc>
              <a:spcBef>
                <a:spcPts val="200"/>
              </a:spcBef>
              <a:spcAft>
                <a:spcPct val="0"/>
              </a:spcAft>
              <a:buClrTx/>
              <a:buSzTx/>
              <a:buFontTx/>
              <a:buNone/>
              <a:tabLst/>
              <a:defRPr/>
            </a:pPr>
            <a:r>
              <a:rPr kumimoji="1" lang="ja-JP" altLang="en-US" sz="17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抑うつ、緊張、不安、焦燥</a:t>
            </a:r>
            <a:endParaRPr kumimoji="1" lang="en-US" altLang="ja-JP" sz="17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a:p>
            <a:pPr marL="180975" marR="0" lvl="0" indent="0" algn="l" defTabSz="914400" rtl="0" eaLnBrk="1" fontAlgn="base" latinLnBrk="0" hangingPunct="1">
              <a:lnSpc>
                <a:spcPct val="100000"/>
              </a:lnSpc>
              <a:spcBef>
                <a:spcPts val="200"/>
              </a:spcBef>
              <a:spcAft>
                <a:spcPct val="0"/>
              </a:spcAft>
              <a:buClrTx/>
              <a:buSzTx/>
              <a:buFontTx/>
              <a:buNone/>
              <a:tabLst/>
              <a:defRPr/>
            </a:pPr>
            <a:r>
              <a:rPr kumimoji="1" lang="ja-JP" altLang="en-US" sz="17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睡眠障害、孤独感</a:t>
            </a:r>
          </a:p>
        </p:txBody>
      </p:sp>
      <p:sp>
        <p:nvSpPr>
          <p:cNvPr id="9" name="テキスト ボックス 8"/>
          <p:cNvSpPr txBox="1"/>
          <p:nvPr/>
        </p:nvSpPr>
        <p:spPr>
          <a:xfrm>
            <a:off x="3056663" y="5309276"/>
            <a:ext cx="3002745" cy="769441"/>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2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不安や緊張の悪化</a:t>
            </a:r>
            <a:endParaRPr kumimoji="1" lang="en-US" altLang="ja-JP" sz="22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2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恐怖感や混乱の顕在化</a:t>
            </a:r>
          </a:p>
        </p:txBody>
      </p:sp>
      <p:cxnSp>
        <p:nvCxnSpPr>
          <p:cNvPr id="16" name="直線矢印コネクタ 15">
            <a:extLst>
              <a:ext uri="{FF2B5EF4-FFF2-40B4-BE49-F238E27FC236}">
                <a16:creationId xmlns:a16="http://schemas.microsoft.com/office/drawing/2014/main" xmlns="" id="{D445EC11-60CE-638B-7804-AB7A45B82F91}"/>
              </a:ext>
            </a:extLst>
          </p:cNvPr>
          <p:cNvCxnSpPr>
            <a:cxnSpLocks/>
          </p:cNvCxnSpPr>
          <p:nvPr/>
        </p:nvCxnSpPr>
        <p:spPr bwMode="auto">
          <a:xfrm flipH="1">
            <a:off x="4666179" y="3248772"/>
            <a:ext cx="656468" cy="0"/>
          </a:xfrm>
          <a:prstGeom prst="straightConnector1">
            <a:avLst/>
          </a:prstGeom>
          <a:solidFill>
            <a:srgbClr val="FFFF99"/>
          </a:solidFill>
          <a:ln w="66675" cap="flat" cmpd="sng" algn="ctr">
            <a:solidFill>
              <a:srgbClr val="7152BE"/>
            </a:solidFill>
            <a:prstDash val="solid"/>
            <a:round/>
            <a:headEnd type="none" w="med" len="med"/>
            <a:tailEnd type="arrow" w="med" len="sm"/>
          </a:ln>
          <a:effectLst/>
        </p:spPr>
      </p:cxnSp>
      <p:cxnSp>
        <p:nvCxnSpPr>
          <p:cNvPr id="18" name="直線矢印コネクタ 17">
            <a:extLst>
              <a:ext uri="{FF2B5EF4-FFF2-40B4-BE49-F238E27FC236}">
                <a16:creationId xmlns:a16="http://schemas.microsoft.com/office/drawing/2014/main" xmlns="" id="{7D0243FD-4B69-1297-4BF1-617DB6BA4DA3}"/>
              </a:ext>
            </a:extLst>
          </p:cNvPr>
          <p:cNvCxnSpPr>
            <a:cxnSpLocks/>
          </p:cNvCxnSpPr>
          <p:nvPr/>
        </p:nvCxnSpPr>
        <p:spPr bwMode="auto">
          <a:xfrm flipH="1" flipV="1">
            <a:off x="4760115" y="4109222"/>
            <a:ext cx="1299293" cy="507831"/>
          </a:xfrm>
          <a:prstGeom prst="straightConnector1">
            <a:avLst/>
          </a:prstGeom>
          <a:solidFill>
            <a:srgbClr val="FFFF99"/>
          </a:solidFill>
          <a:ln w="66675" cap="flat" cmpd="sng" algn="ctr">
            <a:solidFill>
              <a:srgbClr val="7152BE"/>
            </a:solidFill>
            <a:prstDash val="solid"/>
            <a:round/>
            <a:headEnd type="none" w="med" len="med"/>
            <a:tailEnd type="arrow" w="med" len="sm"/>
          </a:ln>
          <a:effectLst/>
        </p:spPr>
      </p:cxnSp>
      <p:cxnSp>
        <p:nvCxnSpPr>
          <p:cNvPr id="20" name="直線矢印コネクタ 19">
            <a:extLst>
              <a:ext uri="{FF2B5EF4-FFF2-40B4-BE49-F238E27FC236}">
                <a16:creationId xmlns:a16="http://schemas.microsoft.com/office/drawing/2014/main" xmlns="" id="{50436654-9139-6DB2-7714-371E9CDDC5A0}"/>
              </a:ext>
            </a:extLst>
          </p:cNvPr>
          <p:cNvCxnSpPr>
            <a:cxnSpLocks/>
          </p:cNvCxnSpPr>
          <p:nvPr/>
        </p:nvCxnSpPr>
        <p:spPr bwMode="auto">
          <a:xfrm flipV="1">
            <a:off x="3571295" y="3851329"/>
            <a:ext cx="835987" cy="494696"/>
          </a:xfrm>
          <a:prstGeom prst="straightConnector1">
            <a:avLst/>
          </a:prstGeom>
          <a:solidFill>
            <a:srgbClr val="FFFF99"/>
          </a:solidFill>
          <a:ln w="66675" cap="flat" cmpd="sng" algn="ctr">
            <a:solidFill>
              <a:srgbClr val="7152BE"/>
            </a:solidFill>
            <a:prstDash val="solid"/>
            <a:round/>
            <a:headEnd type="none" w="med" len="med"/>
            <a:tailEnd type="arrow" w="med" len="sm"/>
          </a:ln>
          <a:effectLst/>
        </p:spPr>
      </p:cxnSp>
      <p:sp>
        <p:nvSpPr>
          <p:cNvPr id="2" name="四角形: 角を丸くする 1">
            <a:extLst>
              <a:ext uri="{FF2B5EF4-FFF2-40B4-BE49-F238E27FC236}">
                <a16:creationId xmlns:a16="http://schemas.microsoft.com/office/drawing/2014/main" xmlns="" id="{560042C2-EE7E-887D-976D-A416D96FEB11}"/>
              </a:ext>
            </a:extLst>
          </p:cNvPr>
          <p:cNvSpPr/>
          <p:nvPr/>
        </p:nvSpPr>
        <p:spPr bwMode="auto">
          <a:xfrm>
            <a:off x="2425485" y="985439"/>
            <a:ext cx="4262034" cy="545404"/>
          </a:xfrm>
          <a:prstGeom prst="roundRect">
            <a:avLst/>
          </a:prstGeom>
          <a:solidFill>
            <a:srgbClr val="6B58BC"/>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ja-JP" altLang="en-US" sz="36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charset="0"/>
              <a:ea typeface="ＭＳ Ｐゴシック" pitchFamily="50" charset="-128"/>
              <a:cs typeface="+mn-cs"/>
            </a:endParaRPr>
          </a:p>
        </p:txBody>
      </p:sp>
      <p:sp>
        <p:nvSpPr>
          <p:cNvPr id="14" name="テキスト ボックス 13"/>
          <p:cNvSpPr txBox="1"/>
          <p:nvPr/>
        </p:nvSpPr>
        <p:spPr>
          <a:xfrm>
            <a:off x="2239507" y="991395"/>
            <a:ext cx="4644552"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4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入院という環境の変化 </a:t>
            </a:r>
          </a:p>
        </p:txBody>
      </p:sp>
      <p:sp>
        <p:nvSpPr>
          <p:cNvPr id="4" name="正方形/長方形 3">
            <a:extLst>
              <a:ext uri="{FF2B5EF4-FFF2-40B4-BE49-F238E27FC236}">
                <a16:creationId xmlns:a16="http://schemas.microsoft.com/office/drawing/2014/main" xmlns="" id="{B2C02227-CD68-1E1D-0776-9A588EC5FEB1}"/>
              </a:ext>
            </a:extLst>
          </p:cNvPr>
          <p:cNvSpPr/>
          <p:nvPr/>
        </p:nvSpPr>
        <p:spPr>
          <a:xfrm>
            <a:off x="0" y="2875"/>
            <a:ext cx="9144000" cy="710695"/>
          </a:xfrm>
          <a:prstGeom prst="rect">
            <a:avLst/>
          </a:prstGeom>
          <a:solidFill>
            <a:srgbClr val="6B5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3000" b="1" i="0" u="none" strike="noStrike" kern="120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認知症の人からみた入院環境と治療やケア</a:t>
            </a:r>
            <a:endParaRPr kumimoji="1" lang="ja-JP" altLang="en-US" sz="30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3" name="テキスト ボックス 2">
            <a:extLst>
              <a:ext uri="{FF2B5EF4-FFF2-40B4-BE49-F238E27FC236}">
                <a16:creationId xmlns:a16="http://schemas.microsoft.com/office/drawing/2014/main" xmlns="" id="{6C1074D3-674B-C205-C333-E7D1A7130A16}"/>
              </a:ext>
            </a:extLst>
          </p:cNvPr>
          <p:cNvSpPr txBox="1"/>
          <p:nvPr/>
        </p:nvSpPr>
        <p:spPr>
          <a:xfrm>
            <a:off x="-1" y="713570"/>
            <a:ext cx="1091045" cy="307777"/>
          </a:xfrm>
          <a:prstGeom prst="rect">
            <a:avLst/>
          </a:prstGeom>
          <a:noFill/>
        </p:spPr>
        <p:txBody>
          <a:bodyPr wrap="square" rtlCol="0" anchor="ctr" anchorCtr="0">
            <a:noAutofit/>
          </a:bodyPr>
          <a:lstStyle/>
          <a:p>
            <a:r>
              <a:rPr kumimoji="1" lang="en-US" altLang="ja-JP" sz="1400" dirty="0">
                <a:latin typeface="Yu Gothic UI Semibold" panose="020B0700000000000000" pitchFamily="50" charset="-128"/>
                <a:ea typeface="Yu Gothic UI Semibold" panose="020B0700000000000000" pitchFamily="50" charset="-128"/>
              </a:rPr>
              <a:t>【</a:t>
            </a:r>
            <a:r>
              <a:rPr kumimoji="1" lang="ja-JP" altLang="en-US" sz="1400" dirty="0">
                <a:latin typeface="Yu Gothic UI Semibold" panose="020B0700000000000000" pitchFamily="50" charset="-128"/>
                <a:ea typeface="Yu Gothic UI Semibold" panose="020B0700000000000000" pitchFamily="50" charset="-128"/>
              </a:rPr>
              <a:t>知識 </a:t>
            </a:r>
            <a:r>
              <a:rPr lang="en-US" altLang="ja-JP" sz="1400" b="1" dirty="0">
                <a:latin typeface="Century Gothic" panose="020B0502020202020204" pitchFamily="34" charset="0"/>
                <a:ea typeface="Yu Gothic UI Semibold" panose="020B0700000000000000" pitchFamily="50" charset="-128"/>
              </a:rPr>
              <a:t>-13</a:t>
            </a:r>
            <a:r>
              <a:rPr lang="en-US" altLang="ja-JP" sz="1400" dirty="0">
                <a:latin typeface="Yu Gothic UI Semibold" panose="020B0700000000000000" pitchFamily="50" charset="-128"/>
                <a:ea typeface="Yu Gothic UI Semibold" panose="020B0700000000000000" pitchFamily="50" charset="-128"/>
              </a:rPr>
              <a:t>】</a:t>
            </a:r>
            <a:endParaRPr kumimoji="1" lang="ja-JP" altLang="en-US" sz="1400" dirty="0">
              <a:latin typeface="Yu Gothic UI Semibold" panose="020B0700000000000000" pitchFamily="50" charset="-128"/>
              <a:ea typeface="Yu Gothic UI Semibold" panose="020B0700000000000000" pitchFamily="50" charset="-128"/>
            </a:endParaRPr>
          </a:p>
        </p:txBody>
      </p:sp>
    </p:spTree>
    <p:extLst>
      <p:ext uri="{BB962C8B-B14F-4D97-AF65-F5344CB8AC3E}">
        <p14:creationId xmlns:p14="http://schemas.microsoft.com/office/powerpoint/2010/main" val="37287529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1687086" y="6547740"/>
            <a:ext cx="7441461" cy="276999"/>
          </a:xfrm>
          <a:prstGeom prst="rect">
            <a:avLst/>
          </a:prstGeom>
        </p:spPr>
        <p:txBody>
          <a:bodyPr wrap="none" anchor="b">
            <a:spAutoFit/>
          </a:bodyPr>
          <a:lstStyle/>
          <a:p>
            <a:pPr marL="0" marR="0" lvl="0" indent="0" algn="r" defTabSz="633062"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itchFamily="50" charset="-128"/>
              </a:rPr>
              <a:t>「認知症カフェとコミュニティカフェ」　第</a:t>
            </a:r>
            <a:r>
              <a:rPr kumimoji="1"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itchFamily="50" charset="-128"/>
              </a:rPr>
              <a:t>1</a:t>
            </a: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itchFamily="50" charset="-128"/>
              </a:rPr>
              <a:t>回コミュニティスペースフォーラム　厚生労働省老健局高齢者支援課</a:t>
            </a:r>
          </a:p>
        </p:txBody>
      </p:sp>
      <p:sp>
        <p:nvSpPr>
          <p:cNvPr id="8" name="正方形/長方形 7"/>
          <p:cNvSpPr/>
          <p:nvPr/>
        </p:nvSpPr>
        <p:spPr>
          <a:xfrm>
            <a:off x="954721" y="2661995"/>
            <a:ext cx="7395806" cy="2923877"/>
          </a:xfrm>
          <a:prstGeom prst="rect">
            <a:avLst/>
          </a:prstGeom>
        </p:spPr>
        <p:txBody>
          <a:bodyPr wrap="square">
            <a:spAutoFit/>
          </a:bodyPr>
          <a:lstStyle/>
          <a:p>
            <a:pPr marL="449263" marR="0" lvl="0" indent="-449263" algn="l" defTabSz="633062" rtl="0" eaLnBrk="1" fontAlgn="auto" latinLnBrk="0" hangingPunct="1">
              <a:lnSpc>
                <a:spcPct val="100000"/>
              </a:lnSpc>
              <a:spcBef>
                <a:spcPts val="1247"/>
              </a:spcBef>
              <a:spcAft>
                <a:spcPct val="0"/>
              </a:spcAft>
              <a:buClr>
                <a:prstClr val="black"/>
              </a:buClr>
              <a:buSzTx/>
              <a:buFontTx/>
              <a:buNone/>
              <a:tabLst/>
              <a:defRPr/>
            </a:pPr>
            <a:r>
              <a:rPr kumimoji="1" lang="ja-JP" altLang="en-US" sz="2400" b="1" i="0" u="none" strike="noStrike" kern="1200" cap="none" spc="0" normalizeH="0" baseline="0" noProof="0" dirty="0">
                <a:ln>
                  <a:noFill/>
                </a:ln>
                <a:solidFill>
                  <a:srgbClr val="6B58BC"/>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2400" b="1" i="0" u="none" strike="noStrike" kern="1200" cap="none" spc="0" normalizeH="0" baseline="0" noProof="0" dirty="0">
                <a:ln>
                  <a:noFill/>
                </a:ln>
                <a:solidFill>
                  <a:srgbClr val="6B58BC"/>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 早期受診・対応の遅れ</a:t>
            </a:r>
            <a:r>
              <a:rPr kumimoji="1" lang="ja-JP" altLang="en-US"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による認知症症状の悪化</a:t>
            </a:r>
            <a:endParaRPr kumimoji="1" lang="en-US" altLang="ja-JP"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a:p>
            <a:pPr marL="449263" marR="0" lvl="0" indent="-449263" algn="l" defTabSz="633062" rtl="0" eaLnBrk="1" fontAlgn="auto" latinLnBrk="0" hangingPunct="1">
              <a:lnSpc>
                <a:spcPct val="100000"/>
              </a:lnSpc>
              <a:spcBef>
                <a:spcPts val="1247"/>
              </a:spcBef>
              <a:spcAft>
                <a:spcPct val="0"/>
              </a:spcAft>
              <a:buClr>
                <a:prstClr val="black"/>
              </a:buClr>
              <a:buSzTx/>
              <a:buFontTx/>
              <a:buNone/>
              <a:tabLst/>
              <a:defRPr/>
            </a:pPr>
            <a:r>
              <a:rPr kumimoji="1" lang="ja-JP" altLang="en-US" sz="2400" b="1" i="0" u="none" strike="noStrike" kern="1200" cap="none" spc="0" normalizeH="0" baseline="0" noProof="0" dirty="0">
                <a:ln>
                  <a:noFill/>
                </a:ln>
                <a:solidFill>
                  <a:srgbClr val="6B58BC"/>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 一般病院で認知症の人の受け入れ拒否</a:t>
            </a:r>
            <a:endParaRPr kumimoji="1" lang="en-US" altLang="ja-JP"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a:p>
            <a:pPr marL="449263" marR="0" lvl="0" indent="-449263" algn="l" defTabSz="633062" rtl="0" eaLnBrk="1" fontAlgn="auto" latinLnBrk="0" hangingPunct="1">
              <a:lnSpc>
                <a:spcPct val="100000"/>
              </a:lnSpc>
              <a:spcBef>
                <a:spcPts val="1247"/>
              </a:spcBef>
              <a:spcAft>
                <a:spcPct val="0"/>
              </a:spcAft>
              <a:buClr>
                <a:prstClr val="black"/>
              </a:buClr>
              <a:buSzTx/>
              <a:buFontTx/>
              <a:buNone/>
              <a:tabLst/>
              <a:defRPr/>
            </a:pPr>
            <a:r>
              <a:rPr kumimoji="1" lang="ja-JP" altLang="en-US" sz="2400" b="1" i="0" u="none" strike="noStrike" kern="1200" cap="none" spc="0" normalizeH="0" baseline="0" noProof="0" dirty="0">
                <a:ln>
                  <a:noFill/>
                </a:ln>
                <a:solidFill>
                  <a:srgbClr val="6B58BC"/>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2400" b="1" i="0" u="none" strike="noStrike" kern="1200" cap="none" spc="0" normalizeH="0" baseline="0" noProof="0" dirty="0">
                <a:ln>
                  <a:noFill/>
                </a:ln>
                <a:solidFill>
                  <a:srgbClr val="6B58BC"/>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 </a:t>
            </a:r>
            <a:r>
              <a:rPr kumimoji="1" lang="ja-JP" altLang="en-US"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地域で生活を続けていくための</a:t>
            </a:r>
            <a:r>
              <a:rPr kumimoji="1" lang="ja-JP" altLang="en-US" sz="2400" b="1" i="0" u="none" strike="noStrike" kern="1200" cap="none" spc="0" normalizeH="0" baseline="0" noProof="0" dirty="0">
                <a:ln>
                  <a:noFill/>
                </a:ln>
                <a:solidFill>
                  <a:srgbClr val="6B58BC"/>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医療・介護サービスが量・質ともに不足</a:t>
            </a:r>
            <a:r>
              <a:rPr kumimoji="1" lang="ja-JP" altLang="en-US"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し、地域差が大きい</a:t>
            </a:r>
            <a:endParaRPr kumimoji="1" lang="en-US" altLang="ja-JP"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a:p>
            <a:pPr marL="449263" marR="0" lvl="0" indent="-449263" algn="l" defTabSz="633062" rtl="0" eaLnBrk="1" fontAlgn="auto" latinLnBrk="0" hangingPunct="1">
              <a:lnSpc>
                <a:spcPct val="100000"/>
              </a:lnSpc>
              <a:spcBef>
                <a:spcPts val="1247"/>
              </a:spcBef>
              <a:spcAft>
                <a:spcPct val="0"/>
              </a:spcAft>
              <a:buClr>
                <a:prstClr val="black"/>
              </a:buClr>
              <a:buSzTx/>
              <a:buFontTx/>
              <a:buNone/>
              <a:tabLst/>
              <a:defRPr/>
            </a:pPr>
            <a:r>
              <a:rPr kumimoji="1" lang="ja-JP" altLang="en-US" sz="2400" b="1" i="0" u="none" strike="noStrike" kern="1200" cap="none" spc="0" normalizeH="0" baseline="0" noProof="0" dirty="0">
                <a:ln>
                  <a:noFill/>
                </a:ln>
                <a:solidFill>
                  <a:srgbClr val="6B58BC"/>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 認知症の人と家族を</a:t>
            </a:r>
            <a:r>
              <a:rPr kumimoji="1" lang="ja-JP" altLang="en-US" sz="2400" b="1" i="0" u="none" strike="noStrike" kern="1200" cap="none" spc="0" normalizeH="0" baseline="0" noProof="0" dirty="0">
                <a:ln>
                  <a:noFill/>
                </a:ln>
                <a:solidFill>
                  <a:srgbClr val="6B58BC"/>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支援する体制が不十分</a:t>
            </a:r>
            <a:endParaRPr kumimoji="1" lang="en-US" altLang="ja-JP" sz="2400" b="1" i="0" u="none" strike="noStrike" kern="1200" cap="none" spc="0" normalizeH="0" baseline="0" noProof="0" dirty="0">
              <a:ln>
                <a:noFill/>
              </a:ln>
              <a:solidFill>
                <a:srgbClr val="6B58BC"/>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a:p>
            <a:pPr marL="449263" marR="0" lvl="0" indent="-449263" algn="l" defTabSz="633062" rtl="0" eaLnBrk="1" fontAlgn="auto" latinLnBrk="0" hangingPunct="1">
              <a:lnSpc>
                <a:spcPct val="100000"/>
              </a:lnSpc>
              <a:spcBef>
                <a:spcPts val="1247"/>
              </a:spcBef>
              <a:spcAft>
                <a:spcPct val="0"/>
              </a:spcAft>
              <a:buClr>
                <a:prstClr val="black"/>
              </a:buClr>
              <a:buSzTx/>
              <a:buFontTx/>
              <a:buNone/>
              <a:tabLst/>
              <a:defRPr/>
            </a:pPr>
            <a:r>
              <a:rPr kumimoji="1" lang="ja-JP" altLang="en-US" sz="2400" b="1" i="0" u="none" strike="noStrike" kern="1200" cap="none" spc="0" normalizeH="0" baseline="0" noProof="0" dirty="0">
                <a:ln>
                  <a:noFill/>
                </a:ln>
                <a:solidFill>
                  <a:srgbClr val="6B58BC"/>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 医療・介護従事者間の現場での</a:t>
            </a:r>
            <a:r>
              <a:rPr kumimoji="1" lang="ja-JP" altLang="en-US" sz="2400" b="1" i="0" u="none" strike="noStrike" kern="1200" cap="none" spc="0" normalizeH="0" baseline="0" noProof="0" dirty="0">
                <a:ln>
                  <a:noFill/>
                </a:ln>
                <a:solidFill>
                  <a:srgbClr val="6B58BC"/>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連携不備</a:t>
            </a:r>
            <a:endParaRPr kumimoji="1" lang="en-US" altLang="ja-JP" sz="2400" b="1" i="0" u="none" strike="noStrike" kern="1200" cap="none" spc="0" normalizeH="0" baseline="0" noProof="0" dirty="0">
              <a:ln>
                <a:noFill/>
              </a:ln>
              <a:solidFill>
                <a:srgbClr val="6B58BC"/>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2" name="正方形/長方形 1">
            <a:extLst>
              <a:ext uri="{FF2B5EF4-FFF2-40B4-BE49-F238E27FC236}">
                <a16:creationId xmlns:a16="http://schemas.microsoft.com/office/drawing/2014/main" xmlns="" id="{3D3E5225-FFEE-4810-9E6B-4823366C4814}"/>
              </a:ext>
            </a:extLst>
          </p:cNvPr>
          <p:cNvSpPr/>
          <p:nvPr/>
        </p:nvSpPr>
        <p:spPr>
          <a:xfrm>
            <a:off x="1097914" y="1369942"/>
            <a:ext cx="7109421" cy="830997"/>
          </a:xfrm>
          <a:prstGeom prst="rect">
            <a:avLst/>
          </a:prstGeom>
        </p:spPr>
        <p:txBody>
          <a:bodyPr wrap="square">
            <a:spAutoFit/>
          </a:bodyPr>
          <a:lstStyle/>
          <a:p>
            <a:pPr marL="0" marR="0" lvl="0" indent="0" algn="l" defTabSz="584380" rtl="0" eaLnBrk="0" fontAlgn="base" latinLnBrk="0" hangingPunct="0">
              <a:lnSpc>
                <a:spcPct val="100000"/>
              </a:lnSpc>
              <a:spcBef>
                <a:spcPts val="416"/>
              </a:spcBef>
              <a:spcAft>
                <a:spcPct val="0"/>
              </a:spcAft>
              <a:buClrTx/>
              <a:buSzTx/>
              <a:buFontTx/>
              <a:buNone/>
              <a:tabLst>
                <a:tab pos="123825" algn="l"/>
                <a:tab pos="267891" algn="l"/>
              </a:tabLst>
              <a:defRPr/>
            </a:pPr>
            <a:r>
              <a:rPr kumimoji="1" lang="ja-JP" altLang="en-US"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認知症医療や医療と介護の連携に関連した課題は山積しており、地域差も大きい</a:t>
            </a:r>
          </a:p>
        </p:txBody>
      </p:sp>
      <p:sp>
        <p:nvSpPr>
          <p:cNvPr id="3" name="正方形/長方形 2">
            <a:extLst>
              <a:ext uri="{FF2B5EF4-FFF2-40B4-BE49-F238E27FC236}">
                <a16:creationId xmlns:a16="http://schemas.microsoft.com/office/drawing/2014/main" xmlns="" id="{3F2236D5-E66A-03C3-1A2E-8AB0DFEC3FC0}"/>
              </a:ext>
            </a:extLst>
          </p:cNvPr>
          <p:cNvSpPr/>
          <p:nvPr/>
        </p:nvSpPr>
        <p:spPr>
          <a:xfrm>
            <a:off x="0" y="2875"/>
            <a:ext cx="9144000" cy="710695"/>
          </a:xfrm>
          <a:prstGeom prst="rect">
            <a:avLst/>
          </a:prstGeom>
          <a:solidFill>
            <a:srgbClr val="6B5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3000" b="1"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eiryo UI" pitchFamily="50" charset="-128"/>
              </a:rPr>
              <a:t>認知症医療介護連携の課題 </a:t>
            </a:r>
            <a:endParaRPr kumimoji="1" lang="ja-JP" altLang="en-US" sz="30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6" name="テキスト ボックス 5">
            <a:extLst>
              <a:ext uri="{FF2B5EF4-FFF2-40B4-BE49-F238E27FC236}">
                <a16:creationId xmlns:a16="http://schemas.microsoft.com/office/drawing/2014/main" xmlns="" id="{B1BFA985-45CC-9F87-A88D-3FF7B131C7DC}"/>
              </a:ext>
            </a:extLst>
          </p:cNvPr>
          <p:cNvSpPr txBox="1"/>
          <p:nvPr/>
        </p:nvSpPr>
        <p:spPr>
          <a:xfrm>
            <a:off x="0" y="728055"/>
            <a:ext cx="1097914" cy="307777"/>
          </a:xfrm>
          <a:prstGeom prst="rect">
            <a:avLst/>
          </a:prstGeom>
          <a:noFill/>
        </p:spPr>
        <p:txBody>
          <a:bodyPr wrap="square" rtlCol="0" anchor="ctr" anchorCtr="0">
            <a:noAutofit/>
          </a:bodyPr>
          <a:lstStyle/>
          <a:p>
            <a:r>
              <a:rPr kumimoji="1" lang="en-US" altLang="ja-JP" sz="1400" dirty="0">
                <a:latin typeface="Yu Gothic UI Semibold" panose="020B0700000000000000" pitchFamily="50" charset="-128"/>
                <a:ea typeface="Yu Gothic UI Semibold" panose="020B0700000000000000" pitchFamily="50" charset="-128"/>
              </a:rPr>
              <a:t>【</a:t>
            </a:r>
            <a:r>
              <a:rPr kumimoji="1" lang="ja-JP" altLang="en-US" sz="1400" dirty="0">
                <a:latin typeface="Yu Gothic UI Semibold" panose="020B0700000000000000" pitchFamily="50" charset="-128"/>
                <a:ea typeface="Yu Gothic UI Semibold" panose="020B0700000000000000" pitchFamily="50" charset="-128"/>
              </a:rPr>
              <a:t>知識 </a:t>
            </a:r>
            <a:r>
              <a:rPr lang="en-US" altLang="ja-JP" sz="1400" b="1" dirty="0">
                <a:latin typeface="Century Gothic" panose="020B0502020202020204" pitchFamily="34" charset="0"/>
                <a:ea typeface="Yu Gothic UI Semibold" panose="020B0700000000000000" pitchFamily="50" charset="-128"/>
              </a:rPr>
              <a:t>-14</a:t>
            </a:r>
            <a:r>
              <a:rPr lang="en-US" altLang="ja-JP" sz="1400" dirty="0">
                <a:latin typeface="Yu Gothic UI Semibold" panose="020B0700000000000000" pitchFamily="50" charset="-128"/>
                <a:ea typeface="Yu Gothic UI Semibold" panose="020B0700000000000000" pitchFamily="50" charset="-128"/>
              </a:rPr>
              <a:t>】</a:t>
            </a:r>
            <a:endParaRPr kumimoji="1" lang="ja-JP" altLang="en-US" sz="1400" dirty="0">
              <a:latin typeface="Yu Gothic UI Semibold" panose="020B0700000000000000" pitchFamily="50" charset="-128"/>
              <a:ea typeface="Yu Gothic UI Semibold" panose="020B0700000000000000" pitchFamily="50" charset="-128"/>
            </a:endParaRPr>
          </a:p>
        </p:txBody>
      </p:sp>
    </p:spTree>
    <p:extLst>
      <p:ext uri="{BB962C8B-B14F-4D97-AF65-F5344CB8AC3E}">
        <p14:creationId xmlns:p14="http://schemas.microsoft.com/office/powerpoint/2010/main" val="12695917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グループ化 6">
            <a:extLst>
              <a:ext uri="{FF2B5EF4-FFF2-40B4-BE49-F238E27FC236}">
                <a16:creationId xmlns:a16="http://schemas.microsoft.com/office/drawing/2014/main" xmlns="" id="{EE43C153-1855-2952-8DE8-D2E5AFC5FCB6}"/>
              </a:ext>
            </a:extLst>
          </p:cNvPr>
          <p:cNvGrpSpPr/>
          <p:nvPr/>
        </p:nvGrpSpPr>
        <p:grpSpPr>
          <a:xfrm>
            <a:off x="813831" y="1059034"/>
            <a:ext cx="7516338" cy="4633371"/>
            <a:chOff x="859566" y="1151144"/>
            <a:chExt cx="7516338" cy="4633371"/>
          </a:xfrm>
        </p:grpSpPr>
        <p:sp>
          <p:nvSpPr>
            <p:cNvPr id="6" name="コンテンツ プレースホルダ 2">
              <a:extLst>
                <a:ext uri="{FF2B5EF4-FFF2-40B4-BE49-F238E27FC236}">
                  <a16:creationId xmlns:a16="http://schemas.microsoft.com/office/drawing/2014/main" xmlns="" id="{1678DEE6-AE82-CDFD-92EB-D4C2EE3B19B2}"/>
                </a:ext>
              </a:extLst>
            </p:cNvPr>
            <p:cNvSpPr>
              <a:spLocks/>
            </p:cNvSpPr>
            <p:nvPr/>
          </p:nvSpPr>
          <p:spPr bwMode="auto">
            <a:xfrm>
              <a:off x="1542964" y="1151144"/>
              <a:ext cx="6832940" cy="4633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ts val="1500"/>
                </a:spcBef>
                <a:spcAft>
                  <a:spcPct val="0"/>
                </a:spcAft>
                <a:buClrTx/>
                <a:buSzTx/>
                <a:buFontTx/>
                <a:buNone/>
                <a:tabLst/>
                <a:defRPr/>
              </a:pPr>
              <a:r>
                <a:rPr kumimoji="1" lang="ja-JP" altLang="en-US" sz="20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認知症を見落とさないように努める</a:t>
              </a:r>
              <a:endParaRPr kumimoji="1" lang="en-US" altLang="ja-JP" sz="20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0" marR="0" lvl="0" indent="0" algn="l" defTabSz="914400" rtl="0" eaLnBrk="1" fontAlgn="base" latinLnBrk="0" hangingPunct="1">
                <a:lnSpc>
                  <a:spcPct val="100000"/>
                </a:lnSpc>
                <a:spcBef>
                  <a:spcPts val="1500"/>
                </a:spcBef>
                <a:spcAft>
                  <a:spcPct val="0"/>
                </a:spcAft>
                <a:buClrTx/>
                <a:buSzTx/>
                <a:buFontTx/>
                <a:buNone/>
                <a:tabLst/>
                <a:defRPr/>
              </a:pPr>
              <a:r>
                <a:rPr kumimoji="1" lang="ja-JP" altLang="en-US" sz="20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認知症が身体合併症の治療に影響することを踏まえ、安全で確実に身体合併症治療を進めるための対応をとる</a:t>
              </a:r>
              <a:endParaRPr kumimoji="1" lang="en-US" altLang="ja-JP" sz="20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0" marR="0" lvl="0" indent="0" algn="l" defTabSz="914400" rtl="0" eaLnBrk="1" fontAlgn="base" latinLnBrk="0" hangingPunct="1">
                <a:lnSpc>
                  <a:spcPct val="100000"/>
                </a:lnSpc>
                <a:spcBef>
                  <a:spcPts val="1500"/>
                </a:spcBef>
                <a:spcAft>
                  <a:spcPct val="0"/>
                </a:spcAft>
                <a:buClrTx/>
                <a:buSzTx/>
                <a:buFontTx/>
                <a:buNone/>
                <a:tabLst/>
                <a:defRPr/>
              </a:pPr>
              <a:r>
                <a:rPr kumimoji="1" lang="ja-JP" altLang="en-US" sz="20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入院中にせん妄や</a:t>
              </a:r>
              <a:r>
                <a:rPr kumimoji="1" lang="en-US" altLang="ja-JP" sz="20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BPSD</a:t>
              </a:r>
              <a:r>
                <a:rPr kumimoji="1" lang="ja-JP" altLang="en-US" sz="20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を出現させたり、悪化させたり   しないための対応をとる</a:t>
              </a:r>
              <a:endParaRPr kumimoji="1" lang="en-US" altLang="ja-JP" sz="20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0" marR="0" lvl="0" indent="0" algn="l" defTabSz="914400" rtl="0" eaLnBrk="1" fontAlgn="base" latinLnBrk="0" hangingPunct="1">
                <a:lnSpc>
                  <a:spcPct val="100000"/>
                </a:lnSpc>
                <a:spcBef>
                  <a:spcPts val="1500"/>
                </a:spcBef>
                <a:spcAft>
                  <a:spcPct val="0"/>
                </a:spcAft>
                <a:buClrTx/>
                <a:buSzTx/>
                <a:buFontTx/>
                <a:buNone/>
                <a:tabLst/>
                <a:defRPr/>
              </a:pPr>
              <a:r>
                <a:rPr kumimoji="1" lang="ja-JP" altLang="en-US" sz="20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初めて認知症が疑われた場合には、患者・家族に対し、支援や専門医療機関に関する情報を適切に提供する</a:t>
              </a:r>
              <a:endParaRPr kumimoji="1" lang="en-US" altLang="ja-JP" sz="20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0" marR="0" lvl="0" indent="0" algn="l" defTabSz="914400" rtl="0" eaLnBrk="1" fontAlgn="base" latinLnBrk="0" hangingPunct="1">
                <a:lnSpc>
                  <a:spcPct val="100000"/>
                </a:lnSpc>
                <a:spcBef>
                  <a:spcPts val="1500"/>
                </a:spcBef>
                <a:spcAft>
                  <a:spcPct val="0"/>
                </a:spcAft>
                <a:buClrTx/>
                <a:buSzTx/>
                <a:buFontTx/>
                <a:buNone/>
                <a:tabLst/>
                <a:defRPr/>
              </a:pPr>
              <a:r>
                <a:rPr kumimoji="1" lang="ja-JP" altLang="en-US" sz="20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入院早期から退院後の地域生活に配慮した支援を行う</a:t>
              </a:r>
              <a:endParaRPr kumimoji="1" lang="en-US" altLang="ja-JP" sz="20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0" marR="0" lvl="0" indent="0" algn="l" defTabSz="914400" rtl="0" eaLnBrk="1" fontAlgn="base" latinLnBrk="0" hangingPunct="1">
                <a:lnSpc>
                  <a:spcPct val="100000"/>
                </a:lnSpc>
                <a:spcBef>
                  <a:spcPts val="1500"/>
                </a:spcBef>
                <a:spcAft>
                  <a:spcPct val="0"/>
                </a:spcAft>
                <a:buClrTx/>
                <a:buSzTx/>
                <a:buFontTx/>
                <a:buNone/>
                <a:tabLst/>
                <a:defRPr/>
              </a:pPr>
              <a:r>
                <a:rPr kumimoji="1" lang="ja-JP" altLang="en-US" sz="20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認知機能障害に配慮し、認知症の人が治療内容を十分理解できるよう、わかりやすく説明するなどの配慮を行う</a:t>
              </a:r>
              <a:endParaRPr kumimoji="1" lang="en-US" altLang="ja-JP" sz="20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0" marR="0" lvl="0" indent="0" algn="l" defTabSz="914400" rtl="0" eaLnBrk="1" fontAlgn="base" latinLnBrk="0" hangingPunct="1">
                <a:lnSpc>
                  <a:spcPct val="100000"/>
                </a:lnSpc>
                <a:spcBef>
                  <a:spcPts val="1500"/>
                </a:spcBef>
                <a:spcAft>
                  <a:spcPct val="0"/>
                </a:spcAft>
                <a:buClrTx/>
                <a:buSzTx/>
                <a:buFontTx/>
                <a:buNone/>
                <a:tabLst/>
                <a:defRPr/>
              </a:pPr>
              <a:r>
                <a:rPr kumimoji="1" lang="ja-JP" altLang="en-US" sz="20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生活習慣病は認知症のリスクになることから、一般診療に おいては、生活習慣病に対する適切な教育・支援を提供する</a:t>
              </a:r>
              <a:endParaRPr kumimoji="1" lang="en-US" altLang="ja-JP" sz="20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2" name="四角形: 角を丸くする 1">
              <a:extLst>
                <a:ext uri="{FF2B5EF4-FFF2-40B4-BE49-F238E27FC236}">
                  <a16:creationId xmlns:a16="http://schemas.microsoft.com/office/drawing/2014/main" xmlns="" id="{30DA8C24-17F1-8AA2-6795-4235256A27F2}"/>
                </a:ext>
              </a:extLst>
            </p:cNvPr>
            <p:cNvSpPr/>
            <p:nvPr/>
          </p:nvSpPr>
          <p:spPr bwMode="auto">
            <a:xfrm>
              <a:off x="859566" y="1236013"/>
              <a:ext cx="624878" cy="324000"/>
            </a:xfrm>
            <a:prstGeom prst="roundRect">
              <a:avLst>
                <a:gd name="adj" fmla="val 33952"/>
              </a:avLst>
            </a:prstGeom>
            <a:solidFill>
              <a:srgbClr val="6B58BC"/>
            </a:solidFill>
            <a:ln w="9525" cap="flat" cmpd="sng" algn="ctr">
              <a:noFill/>
              <a:prstDash val="solid"/>
              <a:round/>
              <a:headEnd type="none" w="med" len="med"/>
              <a:tailEnd type="none" w="med" len="med"/>
            </a:ln>
            <a:effectLst/>
          </p:spPr>
          <p:txBody>
            <a:bodyPr vert="horz" wrap="none" lIns="91440" tIns="45720" rIns="91440" bIns="45720" numCol="1" rtlCol="0" anchor="ctr" anchorCtr="1" compatLnSpc="1">
              <a:prstTxWarp prst="textNoShape">
                <a:avLst/>
              </a:prstTxWarp>
            </a:bodyPr>
            <a:lstStyle/>
            <a:p>
              <a:pPr marL="0" marR="0" lvl="0" indent="0" algn="ctr" defTabSz="914400" rtl="0" eaLnBrk="1" fontAlgn="base" latinLnBrk="0" hangingPunct="1">
                <a:lnSpc>
                  <a:spcPts val="2000"/>
                </a:lnSpc>
                <a:spcBef>
                  <a:spcPct val="0"/>
                </a:spcBef>
                <a:spcAft>
                  <a:spcPct val="0"/>
                </a:spcAft>
                <a:buClrTx/>
                <a:buSzTx/>
                <a:buFontTx/>
                <a:buNone/>
                <a:tabLst/>
                <a:defRPr/>
              </a:pPr>
              <a:r>
                <a:rPr kumimoji="1" lang="en-US" altLang="ja-JP" sz="18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1</a:t>
              </a:r>
              <a:endParaRPr kumimoji="1" lang="ja-JP" altLang="en-US" sz="18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endParaRPr>
            </a:p>
          </p:txBody>
        </p:sp>
        <p:sp>
          <p:nvSpPr>
            <p:cNvPr id="4" name="四角形: 角を丸くする 3">
              <a:extLst>
                <a:ext uri="{FF2B5EF4-FFF2-40B4-BE49-F238E27FC236}">
                  <a16:creationId xmlns:a16="http://schemas.microsoft.com/office/drawing/2014/main" xmlns="" id="{6B860B79-9F1E-D616-B14A-429C1C342371}"/>
                </a:ext>
              </a:extLst>
            </p:cNvPr>
            <p:cNvSpPr/>
            <p:nvPr/>
          </p:nvSpPr>
          <p:spPr bwMode="auto">
            <a:xfrm>
              <a:off x="859566" y="1702967"/>
              <a:ext cx="624878" cy="324000"/>
            </a:xfrm>
            <a:prstGeom prst="roundRect">
              <a:avLst>
                <a:gd name="adj" fmla="val 33952"/>
              </a:avLst>
            </a:prstGeom>
            <a:solidFill>
              <a:srgbClr val="6B58BC"/>
            </a:solidFill>
            <a:ln w="9525" cap="flat" cmpd="sng" algn="ctr">
              <a:noFill/>
              <a:prstDash val="solid"/>
              <a:round/>
              <a:headEnd type="none" w="med" len="med"/>
              <a:tailEnd type="none" w="med" len="med"/>
            </a:ln>
            <a:effectLst/>
          </p:spPr>
          <p:txBody>
            <a:bodyPr vert="horz" wrap="none" lIns="91440" tIns="45720" rIns="91440" bIns="45720" numCol="1" rtlCol="0" anchor="ctr" anchorCtr="1" compatLnSpc="1">
              <a:prstTxWarp prst="textNoShape">
                <a:avLst/>
              </a:prstTxWarp>
            </a:bodyPr>
            <a:lstStyle/>
            <a:p>
              <a:pPr marL="0" marR="0" lvl="0" indent="0" algn="ctr" defTabSz="914400" rtl="0" eaLnBrk="1" fontAlgn="base" latinLnBrk="0" hangingPunct="1">
                <a:lnSpc>
                  <a:spcPts val="2000"/>
                </a:lnSpc>
                <a:spcBef>
                  <a:spcPct val="0"/>
                </a:spcBef>
                <a:spcAft>
                  <a:spcPct val="0"/>
                </a:spcAft>
                <a:buClrTx/>
                <a:buSzTx/>
                <a:buFontTx/>
                <a:buNone/>
                <a:tabLst/>
                <a:defRPr/>
              </a:pPr>
              <a:r>
                <a:rPr kumimoji="1" lang="en-US" altLang="ja-JP" sz="18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2</a:t>
              </a:r>
              <a:endParaRPr kumimoji="1" lang="ja-JP" altLang="en-US" sz="18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endParaRPr>
            </a:p>
          </p:txBody>
        </p:sp>
        <p:sp>
          <p:nvSpPr>
            <p:cNvPr id="10" name="四角形: 角を丸くする 9">
              <a:extLst>
                <a:ext uri="{FF2B5EF4-FFF2-40B4-BE49-F238E27FC236}">
                  <a16:creationId xmlns:a16="http://schemas.microsoft.com/office/drawing/2014/main" xmlns="" id="{329E3BF0-5F1B-5443-C1BF-C2B0D466FFAB}"/>
                </a:ext>
              </a:extLst>
            </p:cNvPr>
            <p:cNvSpPr/>
            <p:nvPr/>
          </p:nvSpPr>
          <p:spPr bwMode="auto">
            <a:xfrm>
              <a:off x="859566" y="2512514"/>
              <a:ext cx="624878" cy="324000"/>
            </a:xfrm>
            <a:prstGeom prst="roundRect">
              <a:avLst>
                <a:gd name="adj" fmla="val 33952"/>
              </a:avLst>
            </a:prstGeom>
            <a:solidFill>
              <a:srgbClr val="6B58BC"/>
            </a:solidFill>
            <a:ln w="9525" cap="flat" cmpd="sng" algn="ctr">
              <a:noFill/>
              <a:prstDash val="solid"/>
              <a:round/>
              <a:headEnd type="none" w="med" len="med"/>
              <a:tailEnd type="none" w="med" len="med"/>
            </a:ln>
            <a:effectLst/>
          </p:spPr>
          <p:txBody>
            <a:bodyPr vert="horz" wrap="none" lIns="91440" tIns="45720" rIns="91440" bIns="45720" numCol="1" rtlCol="0" anchor="ctr" anchorCtr="1" compatLnSpc="1">
              <a:prstTxWarp prst="textNoShape">
                <a:avLst/>
              </a:prstTxWarp>
            </a:bodyPr>
            <a:lstStyle/>
            <a:p>
              <a:pPr marL="0" marR="0" lvl="0" indent="0" algn="ctr" defTabSz="914400" rtl="0" eaLnBrk="1" fontAlgn="base" latinLnBrk="0" hangingPunct="1">
                <a:lnSpc>
                  <a:spcPts val="2000"/>
                </a:lnSpc>
                <a:spcBef>
                  <a:spcPct val="0"/>
                </a:spcBef>
                <a:spcAft>
                  <a:spcPct val="0"/>
                </a:spcAft>
                <a:buClrTx/>
                <a:buSzTx/>
                <a:buFontTx/>
                <a:buNone/>
                <a:tabLst/>
                <a:defRPr/>
              </a:pPr>
              <a:r>
                <a:rPr kumimoji="1" lang="en-US" altLang="ja-JP" sz="18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3</a:t>
              </a:r>
              <a:endParaRPr kumimoji="1" lang="ja-JP" altLang="en-US" sz="18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endParaRPr>
            </a:p>
          </p:txBody>
        </p:sp>
        <p:sp>
          <p:nvSpPr>
            <p:cNvPr id="11" name="四角形: 角を丸くする 10">
              <a:extLst>
                <a:ext uri="{FF2B5EF4-FFF2-40B4-BE49-F238E27FC236}">
                  <a16:creationId xmlns:a16="http://schemas.microsoft.com/office/drawing/2014/main" xmlns="" id="{DE73C87C-307A-0429-4839-73DAA1034AE5}"/>
                </a:ext>
              </a:extLst>
            </p:cNvPr>
            <p:cNvSpPr/>
            <p:nvPr/>
          </p:nvSpPr>
          <p:spPr bwMode="auto">
            <a:xfrm>
              <a:off x="859566" y="3302321"/>
              <a:ext cx="624878" cy="324000"/>
            </a:xfrm>
            <a:prstGeom prst="roundRect">
              <a:avLst>
                <a:gd name="adj" fmla="val 33952"/>
              </a:avLst>
            </a:prstGeom>
            <a:solidFill>
              <a:srgbClr val="6B58BC"/>
            </a:solidFill>
            <a:ln w="9525" cap="flat" cmpd="sng" algn="ctr">
              <a:noFill/>
              <a:prstDash val="solid"/>
              <a:round/>
              <a:headEnd type="none" w="med" len="med"/>
              <a:tailEnd type="none" w="med" len="med"/>
            </a:ln>
            <a:effectLst/>
          </p:spPr>
          <p:txBody>
            <a:bodyPr vert="horz" wrap="none" lIns="91440" tIns="45720" rIns="91440" bIns="45720" numCol="1" rtlCol="0" anchor="ctr" anchorCtr="1" compatLnSpc="1">
              <a:prstTxWarp prst="textNoShape">
                <a:avLst/>
              </a:prstTxWarp>
            </a:bodyPr>
            <a:lstStyle/>
            <a:p>
              <a:pPr marL="0" marR="0" lvl="0" indent="0" algn="ctr" defTabSz="914400" rtl="0" eaLnBrk="1" fontAlgn="base" latinLnBrk="0" hangingPunct="1">
                <a:lnSpc>
                  <a:spcPts val="2000"/>
                </a:lnSpc>
                <a:spcBef>
                  <a:spcPct val="0"/>
                </a:spcBef>
                <a:spcAft>
                  <a:spcPct val="0"/>
                </a:spcAft>
                <a:buClrTx/>
                <a:buSzTx/>
                <a:buFontTx/>
                <a:buNone/>
                <a:tabLst/>
                <a:defRPr/>
              </a:pPr>
              <a:r>
                <a:rPr kumimoji="1" lang="en-US" altLang="ja-JP" sz="18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4</a:t>
              </a:r>
              <a:endParaRPr kumimoji="1" lang="ja-JP" altLang="en-US" sz="18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endParaRPr>
            </a:p>
          </p:txBody>
        </p:sp>
        <p:sp>
          <p:nvSpPr>
            <p:cNvPr id="12" name="四角形: 角を丸くする 11">
              <a:extLst>
                <a:ext uri="{FF2B5EF4-FFF2-40B4-BE49-F238E27FC236}">
                  <a16:creationId xmlns:a16="http://schemas.microsoft.com/office/drawing/2014/main" xmlns="" id="{84C13967-9C72-8995-C17B-703A8113363C}"/>
                </a:ext>
              </a:extLst>
            </p:cNvPr>
            <p:cNvSpPr/>
            <p:nvPr/>
          </p:nvSpPr>
          <p:spPr bwMode="auto">
            <a:xfrm>
              <a:off x="859566" y="4105774"/>
              <a:ext cx="624878" cy="324000"/>
            </a:xfrm>
            <a:prstGeom prst="roundRect">
              <a:avLst>
                <a:gd name="adj" fmla="val 33952"/>
              </a:avLst>
            </a:prstGeom>
            <a:solidFill>
              <a:srgbClr val="6B58BC"/>
            </a:solidFill>
            <a:ln w="9525" cap="flat" cmpd="sng" algn="ctr">
              <a:noFill/>
              <a:prstDash val="solid"/>
              <a:round/>
              <a:headEnd type="none" w="med" len="med"/>
              <a:tailEnd type="none" w="med" len="med"/>
            </a:ln>
            <a:effectLst/>
          </p:spPr>
          <p:txBody>
            <a:bodyPr vert="horz" wrap="none" lIns="91440" tIns="45720" rIns="91440" bIns="45720" numCol="1" rtlCol="0" anchor="ctr" anchorCtr="1" compatLnSpc="1">
              <a:prstTxWarp prst="textNoShape">
                <a:avLst/>
              </a:prstTxWarp>
            </a:bodyPr>
            <a:lstStyle/>
            <a:p>
              <a:pPr marL="0" marR="0" lvl="0" indent="0" algn="ctr" defTabSz="914400" rtl="0" eaLnBrk="1" fontAlgn="base" latinLnBrk="0" hangingPunct="1">
                <a:lnSpc>
                  <a:spcPts val="2000"/>
                </a:lnSpc>
                <a:spcBef>
                  <a:spcPct val="0"/>
                </a:spcBef>
                <a:spcAft>
                  <a:spcPct val="0"/>
                </a:spcAft>
                <a:buClrTx/>
                <a:buSzTx/>
                <a:buFontTx/>
                <a:buNone/>
                <a:tabLst/>
                <a:defRPr/>
              </a:pPr>
              <a:r>
                <a:rPr kumimoji="1" lang="en-US" altLang="ja-JP" sz="18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5</a:t>
              </a:r>
              <a:endParaRPr kumimoji="1" lang="ja-JP" altLang="en-US" sz="18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endParaRPr>
            </a:p>
          </p:txBody>
        </p:sp>
        <p:sp>
          <p:nvSpPr>
            <p:cNvPr id="13" name="四角形: 角を丸くする 12">
              <a:extLst>
                <a:ext uri="{FF2B5EF4-FFF2-40B4-BE49-F238E27FC236}">
                  <a16:creationId xmlns:a16="http://schemas.microsoft.com/office/drawing/2014/main" xmlns="" id="{BF86D245-926B-8FDC-ADB9-DC071935063A}"/>
                </a:ext>
              </a:extLst>
            </p:cNvPr>
            <p:cNvSpPr/>
            <p:nvPr/>
          </p:nvSpPr>
          <p:spPr bwMode="auto">
            <a:xfrm>
              <a:off x="859566" y="4601985"/>
              <a:ext cx="624878" cy="324000"/>
            </a:xfrm>
            <a:prstGeom prst="roundRect">
              <a:avLst>
                <a:gd name="adj" fmla="val 33952"/>
              </a:avLst>
            </a:prstGeom>
            <a:solidFill>
              <a:srgbClr val="6B58BC"/>
            </a:solidFill>
            <a:ln w="9525" cap="flat" cmpd="sng" algn="ctr">
              <a:noFill/>
              <a:prstDash val="solid"/>
              <a:round/>
              <a:headEnd type="none" w="med" len="med"/>
              <a:tailEnd type="none" w="med" len="med"/>
            </a:ln>
            <a:effectLst/>
          </p:spPr>
          <p:txBody>
            <a:bodyPr vert="horz" wrap="none" lIns="91440" tIns="45720" rIns="91440" bIns="45720" numCol="1" rtlCol="0" anchor="ctr" anchorCtr="1" compatLnSpc="1">
              <a:prstTxWarp prst="textNoShape">
                <a:avLst/>
              </a:prstTxWarp>
            </a:bodyPr>
            <a:lstStyle/>
            <a:p>
              <a:pPr marL="0" marR="0" lvl="0" indent="0" algn="ctr" defTabSz="914400" rtl="0" eaLnBrk="1" fontAlgn="base" latinLnBrk="0" hangingPunct="1">
                <a:lnSpc>
                  <a:spcPts val="2000"/>
                </a:lnSpc>
                <a:spcBef>
                  <a:spcPct val="0"/>
                </a:spcBef>
                <a:spcAft>
                  <a:spcPct val="0"/>
                </a:spcAft>
                <a:buClrTx/>
                <a:buSzTx/>
                <a:buFontTx/>
                <a:buNone/>
                <a:tabLst/>
                <a:defRPr/>
              </a:pPr>
              <a:r>
                <a:rPr kumimoji="1" lang="en-US" altLang="ja-JP" sz="18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6</a:t>
              </a:r>
              <a:endParaRPr kumimoji="1" lang="ja-JP" altLang="en-US" sz="18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endParaRPr>
            </a:p>
          </p:txBody>
        </p:sp>
        <p:sp>
          <p:nvSpPr>
            <p:cNvPr id="14" name="四角形: 角を丸くする 13">
              <a:extLst>
                <a:ext uri="{FF2B5EF4-FFF2-40B4-BE49-F238E27FC236}">
                  <a16:creationId xmlns:a16="http://schemas.microsoft.com/office/drawing/2014/main" xmlns="" id="{0E63A940-071A-57F3-6782-47F821DA8D35}"/>
                </a:ext>
              </a:extLst>
            </p:cNvPr>
            <p:cNvSpPr/>
            <p:nvPr/>
          </p:nvSpPr>
          <p:spPr bwMode="auto">
            <a:xfrm>
              <a:off x="859566" y="5390812"/>
              <a:ext cx="624878" cy="324000"/>
            </a:xfrm>
            <a:prstGeom prst="roundRect">
              <a:avLst>
                <a:gd name="adj" fmla="val 33952"/>
              </a:avLst>
            </a:prstGeom>
            <a:solidFill>
              <a:srgbClr val="6B58BC"/>
            </a:solidFill>
            <a:ln w="9525" cap="flat" cmpd="sng" algn="ctr">
              <a:noFill/>
              <a:prstDash val="solid"/>
              <a:round/>
              <a:headEnd type="none" w="med" len="med"/>
              <a:tailEnd type="none" w="med" len="med"/>
            </a:ln>
            <a:effectLst/>
          </p:spPr>
          <p:txBody>
            <a:bodyPr vert="horz" wrap="none" lIns="91440" tIns="45720" rIns="91440" bIns="45720" numCol="1" rtlCol="0" anchor="ctr" anchorCtr="1" compatLnSpc="1">
              <a:prstTxWarp prst="textNoShape">
                <a:avLst/>
              </a:prstTxWarp>
            </a:bodyPr>
            <a:lstStyle/>
            <a:p>
              <a:pPr marL="0" marR="0" lvl="0" indent="0" algn="ctr" defTabSz="914400" rtl="0" eaLnBrk="1" fontAlgn="base" latinLnBrk="0" hangingPunct="1">
                <a:lnSpc>
                  <a:spcPts val="2000"/>
                </a:lnSpc>
                <a:spcBef>
                  <a:spcPct val="0"/>
                </a:spcBef>
                <a:spcAft>
                  <a:spcPct val="0"/>
                </a:spcAft>
                <a:buClrTx/>
                <a:buSzTx/>
                <a:buFontTx/>
                <a:buNone/>
                <a:tabLst/>
                <a:defRPr/>
              </a:pPr>
              <a:r>
                <a:rPr kumimoji="1" lang="en-US" altLang="ja-JP" sz="18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7</a:t>
              </a:r>
            </a:p>
          </p:txBody>
        </p:sp>
      </p:grpSp>
      <p:sp>
        <p:nvSpPr>
          <p:cNvPr id="15" name="テキスト ボックス 14">
            <a:extLst>
              <a:ext uri="{FF2B5EF4-FFF2-40B4-BE49-F238E27FC236}">
                <a16:creationId xmlns:a16="http://schemas.microsoft.com/office/drawing/2014/main" xmlns="" id="{2B030872-4BDD-16E1-CD91-A23E9FB321FA}"/>
              </a:ext>
            </a:extLst>
          </p:cNvPr>
          <p:cNvSpPr txBox="1"/>
          <p:nvPr/>
        </p:nvSpPr>
        <p:spPr>
          <a:xfrm>
            <a:off x="345223" y="6179533"/>
            <a:ext cx="8753475" cy="646331"/>
          </a:xfrm>
          <a:prstGeom prst="rect">
            <a:avLst/>
          </a:prstGeom>
          <a:noFill/>
        </p:spPr>
        <p:txBody>
          <a:bodyPr wrap="square">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1" lang="zh-TW" altLang="en-US" sz="12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厚生労働省「平成</a:t>
            </a:r>
            <a:r>
              <a:rPr kumimoji="1" lang="en-US" altLang="zh-TW" sz="12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27</a:t>
            </a:r>
            <a:r>
              <a:rPr kumimoji="1" lang="zh-TW" altLang="en-US" sz="12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年度老人保健健康増進等事業</a:t>
            </a:r>
            <a:endParaRPr kumimoji="1" lang="en-US" altLang="zh-TW" sz="12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0" marR="0" lvl="0" indent="0" algn="r"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認知症の人の行動・心理症状や身体合併症対応など循環型の医療介護等の提供のあり方に関する調査研究事業</a:t>
            </a:r>
            <a:endParaRPr kumimoji="1" lang="en-US" altLang="ja-JP" sz="12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0" marR="0" lvl="0" indent="0" algn="r" defTabSz="914400" rtl="0" eaLnBrk="1" fontAlgn="base" latinLnBrk="0" hangingPunct="1">
              <a:lnSpc>
                <a:spcPct val="100000"/>
              </a:lnSpc>
              <a:spcBef>
                <a:spcPct val="0"/>
              </a:spcBef>
              <a:spcAft>
                <a:spcPct val="0"/>
              </a:spcAft>
              <a:buClrTx/>
              <a:buSzTx/>
              <a:buFontTx/>
              <a:buNone/>
              <a:tabLst/>
              <a:defRPr/>
            </a:pPr>
            <a:r>
              <a:rPr kumimoji="1" lang="en-US" altLang="ja-JP" sz="12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2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一般医療機関における認知症対応のための院内体制整備の手引き</a:t>
            </a:r>
            <a:r>
              <a:rPr kumimoji="1" lang="en-US" altLang="ja-JP" sz="12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2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より引用</a:t>
            </a:r>
          </a:p>
        </p:txBody>
      </p:sp>
      <p:sp>
        <p:nvSpPr>
          <p:cNvPr id="3" name="正方形/長方形 2">
            <a:extLst>
              <a:ext uri="{FF2B5EF4-FFF2-40B4-BE49-F238E27FC236}">
                <a16:creationId xmlns:a16="http://schemas.microsoft.com/office/drawing/2014/main" xmlns="" id="{25ACDAAE-D11F-B1A5-42A0-96CC3A4E367F}"/>
              </a:ext>
            </a:extLst>
          </p:cNvPr>
          <p:cNvSpPr/>
          <p:nvPr/>
        </p:nvSpPr>
        <p:spPr>
          <a:xfrm>
            <a:off x="0" y="2876"/>
            <a:ext cx="9144000" cy="688756"/>
          </a:xfrm>
          <a:prstGeom prst="rect">
            <a:avLst/>
          </a:prstGeom>
          <a:solidFill>
            <a:srgbClr val="6B5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3000" b="1" i="0" u="none" strike="noStrike" kern="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一般病院に求められる認知症対応における役割</a:t>
            </a:r>
            <a:endParaRPr kumimoji="1" lang="ja-JP" altLang="en-US" sz="36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9" name="テキスト ボックス 8">
            <a:extLst>
              <a:ext uri="{FF2B5EF4-FFF2-40B4-BE49-F238E27FC236}">
                <a16:creationId xmlns:a16="http://schemas.microsoft.com/office/drawing/2014/main" xmlns="" id="{9F18AFCC-781A-15DC-7FDF-F3C4A1F38E0F}"/>
              </a:ext>
            </a:extLst>
          </p:cNvPr>
          <p:cNvSpPr txBox="1"/>
          <p:nvPr/>
        </p:nvSpPr>
        <p:spPr>
          <a:xfrm>
            <a:off x="0" y="691632"/>
            <a:ext cx="1184564" cy="307777"/>
          </a:xfrm>
          <a:prstGeom prst="rect">
            <a:avLst/>
          </a:prstGeom>
          <a:noFill/>
        </p:spPr>
        <p:txBody>
          <a:bodyPr wrap="square" rtlCol="0" anchor="ctr" anchorCtr="0">
            <a:noAutofit/>
          </a:bodyPr>
          <a:lstStyle/>
          <a:p>
            <a:r>
              <a:rPr kumimoji="1" lang="en-US" altLang="ja-JP" sz="1400" dirty="0">
                <a:latin typeface="Yu Gothic UI Semibold" panose="020B0700000000000000" pitchFamily="50" charset="-128"/>
                <a:ea typeface="Yu Gothic UI Semibold" panose="020B0700000000000000" pitchFamily="50" charset="-128"/>
              </a:rPr>
              <a:t>【</a:t>
            </a:r>
            <a:r>
              <a:rPr kumimoji="1" lang="ja-JP" altLang="en-US" sz="1400" dirty="0">
                <a:latin typeface="Yu Gothic UI Semibold" panose="020B0700000000000000" pitchFamily="50" charset="-128"/>
                <a:ea typeface="Yu Gothic UI Semibold" panose="020B0700000000000000" pitchFamily="50" charset="-128"/>
              </a:rPr>
              <a:t>知識 </a:t>
            </a:r>
            <a:r>
              <a:rPr lang="en-US" altLang="ja-JP" sz="1400" b="1" dirty="0">
                <a:latin typeface="Century Gothic" panose="020B0502020202020204" pitchFamily="34" charset="0"/>
                <a:ea typeface="Yu Gothic UI Semibold" panose="020B0700000000000000" pitchFamily="50" charset="-128"/>
              </a:rPr>
              <a:t>-15</a:t>
            </a:r>
            <a:r>
              <a:rPr lang="en-US" altLang="ja-JP" sz="1400" dirty="0">
                <a:latin typeface="Yu Gothic UI Semibold" panose="020B0700000000000000" pitchFamily="50" charset="-128"/>
                <a:ea typeface="Yu Gothic UI Semibold" panose="020B0700000000000000" pitchFamily="50" charset="-128"/>
              </a:rPr>
              <a:t>】</a:t>
            </a:r>
            <a:endParaRPr kumimoji="1" lang="ja-JP" altLang="en-US" sz="1400" dirty="0">
              <a:latin typeface="Yu Gothic UI Semibold" panose="020B0700000000000000" pitchFamily="50" charset="-128"/>
              <a:ea typeface="Yu Gothic UI Semibold" panose="020B0700000000000000" pitchFamily="50" charset="-128"/>
            </a:endParaRPr>
          </a:p>
        </p:txBody>
      </p:sp>
    </p:spTree>
    <p:extLst>
      <p:ext uri="{BB962C8B-B14F-4D97-AF65-F5344CB8AC3E}">
        <p14:creationId xmlns:p14="http://schemas.microsoft.com/office/powerpoint/2010/main" val="4920668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xmlns="" id="{51362C32-EEF1-C795-F7FA-0E7912C79F2E}"/>
              </a:ext>
            </a:extLst>
          </p:cNvPr>
          <p:cNvSpPr txBox="1"/>
          <p:nvPr/>
        </p:nvSpPr>
        <p:spPr>
          <a:xfrm>
            <a:off x="345223" y="6179533"/>
            <a:ext cx="8753475" cy="646331"/>
          </a:xfrm>
          <a:prstGeom prst="rect">
            <a:avLst/>
          </a:prstGeom>
          <a:noFill/>
        </p:spPr>
        <p:txBody>
          <a:bodyPr wrap="square">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1" lang="zh-TW" altLang="en-US" sz="12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厚生労働省「平成</a:t>
            </a:r>
            <a:r>
              <a:rPr kumimoji="1" lang="en-US" altLang="zh-TW" sz="12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27</a:t>
            </a:r>
            <a:r>
              <a:rPr kumimoji="1" lang="zh-TW" altLang="en-US" sz="12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年度老人保健健康増進等事業</a:t>
            </a:r>
            <a:endParaRPr kumimoji="1" lang="en-US" altLang="zh-TW" sz="12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0" marR="0" lvl="0" indent="0" algn="r"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認知症の人の行動・心理症状や身体合併症対応など循環型の医療介護等の提供のあり方に関する調査研究事業</a:t>
            </a:r>
            <a:endParaRPr kumimoji="1" lang="en-US" altLang="ja-JP" sz="12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0" marR="0" lvl="0" indent="0" algn="r" defTabSz="914400" rtl="0" eaLnBrk="1" fontAlgn="base" latinLnBrk="0" hangingPunct="1">
              <a:lnSpc>
                <a:spcPct val="100000"/>
              </a:lnSpc>
              <a:spcBef>
                <a:spcPct val="0"/>
              </a:spcBef>
              <a:spcAft>
                <a:spcPct val="0"/>
              </a:spcAft>
              <a:buClrTx/>
              <a:buSzTx/>
              <a:buFontTx/>
              <a:buNone/>
              <a:tabLst/>
              <a:defRPr/>
            </a:pPr>
            <a:r>
              <a:rPr kumimoji="1" lang="en-US" altLang="ja-JP" sz="12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2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一般医療機関における認知症対応のための院内体制整備の手引き</a:t>
            </a:r>
            <a:r>
              <a:rPr kumimoji="1" lang="en-US" altLang="ja-JP" sz="12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2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より引用</a:t>
            </a:r>
          </a:p>
        </p:txBody>
      </p:sp>
      <p:grpSp>
        <p:nvGrpSpPr>
          <p:cNvPr id="4" name="グループ化 3">
            <a:extLst>
              <a:ext uri="{FF2B5EF4-FFF2-40B4-BE49-F238E27FC236}">
                <a16:creationId xmlns:a16="http://schemas.microsoft.com/office/drawing/2014/main" xmlns="" id="{7FC38C43-12BB-957B-88AD-12EE64FD6271}"/>
              </a:ext>
            </a:extLst>
          </p:cNvPr>
          <p:cNvGrpSpPr/>
          <p:nvPr/>
        </p:nvGrpSpPr>
        <p:grpSpPr>
          <a:xfrm>
            <a:off x="1046753" y="1935755"/>
            <a:ext cx="7350413" cy="2655099"/>
            <a:chOff x="1036366" y="2108033"/>
            <a:chExt cx="7350413" cy="2655099"/>
          </a:xfrm>
        </p:grpSpPr>
        <p:sp>
          <p:nvSpPr>
            <p:cNvPr id="6" name="コンテンツ プレースホルダ 2">
              <a:extLst>
                <a:ext uri="{FF2B5EF4-FFF2-40B4-BE49-F238E27FC236}">
                  <a16:creationId xmlns:a16="http://schemas.microsoft.com/office/drawing/2014/main" xmlns="" id="{09CE7708-8D46-223E-527E-EA7A39CCD09B}"/>
                </a:ext>
              </a:extLst>
            </p:cNvPr>
            <p:cNvSpPr>
              <a:spLocks/>
            </p:cNvSpPr>
            <p:nvPr/>
          </p:nvSpPr>
          <p:spPr bwMode="auto">
            <a:xfrm>
              <a:off x="1917966" y="2108033"/>
              <a:ext cx="6468813" cy="2655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47675" marR="0" lvl="0" indent="-447675" algn="l" defTabSz="914400" rtl="0" eaLnBrk="1" fontAlgn="base" latinLnBrk="0" hangingPunct="1">
                <a:lnSpc>
                  <a:spcPct val="100000"/>
                </a:lnSpc>
                <a:spcBef>
                  <a:spcPts val="4200"/>
                </a:spcBef>
                <a:spcAft>
                  <a:spcPct val="0"/>
                </a:spcAft>
                <a:buClrTx/>
                <a:buSzTx/>
                <a:buFontTx/>
                <a:buNone/>
                <a:tabLst/>
                <a:defRPr/>
              </a:pPr>
              <a:r>
                <a:rPr kumimoji="1" lang="ja-JP" altLang="en-US" sz="2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本人主体の医療・介護等の徹底</a:t>
              </a:r>
              <a:endParaRPr kumimoji="1" lang="en-US" altLang="ja-JP" sz="2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447675" marR="0" lvl="0" indent="-447675" algn="l" defTabSz="914400" rtl="0" eaLnBrk="1" fontAlgn="base" latinLnBrk="0" hangingPunct="1">
                <a:lnSpc>
                  <a:spcPct val="100000"/>
                </a:lnSpc>
                <a:spcBef>
                  <a:spcPts val="4200"/>
                </a:spcBef>
                <a:spcAft>
                  <a:spcPct val="0"/>
                </a:spcAft>
                <a:buClrTx/>
                <a:buSzTx/>
                <a:buFontTx/>
                <a:buNone/>
                <a:tabLst/>
                <a:defRPr/>
              </a:pPr>
              <a:r>
                <a:rPr kumimoji="1" lang="ja-JP" altLang="en-US" sz="2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管理者による積極的な体制整備の推進</a:t>
              </a:r>
              <a:endParaRPr kumimoji="1" lang="en-US" altLang="ja-JP" sz="2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447675" marR="0" lvl="0" indent="-447675" algn="l" defTabSz="914400" rtl="0" eaLnBrk="1" fontAlgn="base" latinLnBrk="0" hangingPunct="1">
                <a:lnSpc>
                  <a:spcPct val="100000"/>
                </a:lnSpc>
                <a:spcBef>
                  <a:spcPts val="4200"/>
                </a:spcBef>
                <a:spcAft>
                  <a:spcPct val="0"/>
                </a:spcAft>
                <a:buClrTx/>
                <a:buSzTx/>
                <a:buFontTx/>
                <a:buNone/>
                <a:tabLst/>
                <a:defRPr/>
              </a:pPr>
              <a:r>
                <a:rPr kumimoji="1" lang="ja-JP" altLang="en-US" sz="2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認知症の人の体験・苦痛を踏まえた対応</a:t>
              </a:r>
              <a:endParaRPr kumimoji="1" lang="en-US" altLang="ja-JP" sz="2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10" name="四角形: 角を丸くする 9">
              <a:extLst>
                <a:ext uri="{FF2B5EF4-FFF2-40B4-BE49-F238E27FC236}">
                  <a16:creationId xmlns:a16="http://schemas.microsoft.com/office/drawing/2014/main" xmlns="" id="{0F262FD0-0BAC-1D05-A727-45C3F8555768}"/>
                </a:ext>
              </a:extLst>
            </p:cNvPr>
            <p:cNvSpPr/>
            <p:nvPr/>
          </p:nvSpPr>
          <p:spPr bwMode="auto">
            <a:xfrm>
              <a:off x="1036366" y="2108033"/>
              <a:ext cx="764408" cy="588127"/>
            </a:xfrm>
            <a:prstGeom prst="roundRect">
              <a:avLst>
                <a:gd name="adj" fmla="val 33952"/>
              </a:avLst>
            </a:prstGeom>
            <a:solidFill>
              <a:srgbClr val="6B58BC"/>
            </a:solidFill>
            <a:ln w="9525" cap="flat" cmpd="sng" algn="ctr">
              <a:noFill/>
              <a:prstDash val="solid"/>
              <a:round/>
              <a:headEnd type="none" w="med" len="med"/>
              <a:tailEnd type="none" w="med" len="med"/>
            </a:ln>
            <a:effectLst/>
          </p:spPr>
          <p:txBody>
            <a:bodyPr vert="horz" wrap="none" lIns="91440" tIns="45720" rIns="91440" bIns="45720" numCol="1" rtlCol="0" anchor="ctr" anchorCtr="1" compatLnSpc="1">
              <a:prstTxWarp prst="textNoShape">
                <a:avLst/>
              </a:prstTxWarp>
            </a:bodyPr>
            <a:lstStyle/>
            <a:p>
              <a:pPr marL="0" marR="0" lvl="0" indent="0" algn="ctr" defTabSz="914400" rtl="0" eaLnBrk="1" fontAlgn="base" latinLnBrk="0" hangingPunct="1">
                <a:lnSpc>
                  <a:spcPts val="2800"/>
                </a:lnSpc>
                <a:spcBef>
                  <a:spcPct val="0"/>
                </a:spcBef>
                <a:spcAft>
                  <a:spcPct val="0"/>
                </a:spcAft>
                <a:buClrTx/>
                <a:buSzTx/>
                <a:buFontTx/>
                <a:buNone/>
                <a:tabLst/>
                <a:defRPr/>
              </a:pPr>
              <a:r>
                <a:rPr kumimoji="1" lang="en-US" altLang="ja-JP" sz="28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1</a:t>
              </a:r>
              <a:endParaRPr kumimoji="1" lang="ja-JP" altLang="en-US" sz="28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endParaRPr>
            </a:p>
          </p:txBody>
        </p:sp>
        <p:sp>
          <p:nvSpPr>
            <p:cNvPr id="11" name="四角形: 角を丸くする 10">
              <a:extLst>
                <a:ext uri="{FF2B5EF4-FFF2-40B4-BE49-F238E27FC236}">
                  <a16:creationId xmlns:a16="http://schemas.microsoft.com/office/drawing/2014/main" xmlns="" id="{92521698-7E07-C68E-F669-1B91919B212F}"/>
                </a:ext>
              </a:extLst>
            </p:cNvPr>
            <p:cNvSpPr/>
            <p:nvPr/>
          </p:nvSpPr>
          <p:spPr bwMode="auto">
            <a:xfrm>
              <a:off x="1036366" y="3046637"/>
              <a:ext cx="764408" cy="588127"/>
            </a:xfrm>
            <a:prstGeom prst="roundRect">
              <a:avLst>
                <a:gd name="adj" fmla="val 33952"/>
              </a:avLst>
            </a:prstGeom>
            <a:solidFill>
              <a:srgbClr val="6B58BC"/>
            </a:solidFill>
            <a:ln w="9525" cap="flat" cmpd="sng" algn="ctr">
              <a:noFill/>
              <a:prstDash val="solid"/>
              <a:round/>
              <a:headEnd type="none" w="med" len="med"/>
              <a:tailEnd type="none" w="med" len="med"/>
            </a:ln>
            <a:effectLst/>
          </p:spPr>
          <p:txBody>
            <a:bodyPr vert="horz" wrap="none" lIns="91440" tIns="45720" rIns="91440" bIns="45720" numCol="1" rtlCol="0" anchor="ctr" anchorCtr="1" compatLnSpc="1">
              <a:prstTxWarp prst="textNoShape">
                <a:avLst/>
              </a:prstTxWarp>
            </a:bodyPr>
            <a:lstStyle/>
            <a:p>
              <a:pPr marL="0" marR="0" lvl="0" indent="0" algn="ctr" defTabSz="914400" rtl="0" eaLnBrk="1" fontAlgn="base" latinLnBrk="0" hangingPunct="1">
                <a:lnSpc>
                  <a:spcPts val="2800"/>
                </a:lnSpc>
                <a:spcBef>
                  <a:spcPct val="0"/>
                </a:spcBef>
                <a:spcAft>
                  <a:spcPct val="0"/>
                </a:spcAft>
                <a:buClrTx/>
                <a:buSzTx/>
                <a:buFontTx/>
                <a:buNone/>
                <a:tabLst/>
                <a:defRPr/>
              </a:pPr>
              <a:r>
                <a:rPr kumimoji="1" lang="en-US" altLang="ja-JP" sz="28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2</a:t>
              </a:r>
              <a:endParaRPr kumimoji="1" lang="ja-JP" altLang="en-US" sz="28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endParaRPr>
            </a:p>
          </p:txBody>
        </p:sp>
        <p:sp>
          <p:nvSpPr>
            <p:cNvPr id="12" name="四角形: 角を丸くする 11">
              <a:extLst>
                <a:ext uri="{FF2B5EF4-FFF2-40B4-BE49-F238E27FC236}">
                  <a16:creationId xmlns:a16="http://schemas.microsoft.com/office/drawing/2014/main" xmlns="" id="{263D4924-69A3-264F-953B-73518F0A4FD1}"/>
                </a:ext>
              </a:extLst>
            </p:cNvPr>
            <p:cNvSpPr/>
            <p:nvPr/>
          </p:nvSpPr>
          <p:spPr bwMode="auto">
            <a:xfrm>
              <a:off x="1036366" y="4034523"/>
              <a:ext cx="764408" cy="588127"/>
            </a:xfrm>
            <a:prstGeom prst="roundRect">
              <a:avLst>
                <a:gd name="adj" fmla="val 33952"/>
              </a:avLst>
            </a:prstGeom>
            <a:solidFill>
              <a:srgbClr val="6B58BC"/>
            </a:solidFill>
            <a:ln w="9525" cap="flat" cmpd="sng" algn="ctr">
              <a:noFill/>
              <a:prstDash val="solid"/>
              <a:round/>
              <a:headEnd type="none" w="med" len="med"/>
              <a:tailEnd type="none" w="med" len="med"/>
            </a:ln>
            <a:effectLst/>
          </p:spPr>
          <p:txBody>
            <a:bodyPr vert="horz" wrap="none" lIns="91440" tIns="45720" rIns="91440" bIns="45720" numCol="1" rtlCol="0" anchor="ctr" anchorCtr="1" compatLnSpc="1">
              <a:prstTxWarp prst="textNoShape">
                <a:avLst/>
              </a:prstTxWarp>
            </a:bodyPr>
            <a:lstStyle/>
            <a:p>
              <a:pPr marL="0" marR="0" lvl="0" indent="0" algn="ctr" defTabSz="914400" rtl="0" eaLnBrk="1" fontAlgn="base" latinLnBrk="0" hangingPunct="1">
                <a:lnSpc>
                  <a:spcPts val="2800"/>
                </a:lnSpc>
                <a:spcBef>
                  <a:spcPct val="0"/>
                </a:spcBef>
                <a:spcAft>
                  <a:spcPct val="0"/>
                </a:spcAft>
                <a:buClrTx/>
                <a:buSzTx/>
                <a:buFontTx/>
                <a:buNone/>
                <a:tabLst/>
                <a:defRPr/>
              </a:pPr>
              <a:r>
                <a:rPr kumimoji="1" lang="en-US" altLang="ja-JP" sz="28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3</a:t>
              </a:r>
              <a:endParaRPr kumimoji="1" lang="ja-JP" altLang="en-US" sz="28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endParaRPr>
            </a:p>
          </p:txBody>
        </p:sp>
      </p:grpSp>
      <p:sp>
        <p:nvSpPr>
          <p:cNvPr id="2" name="正方形/長方形 1">
            <a:extLst>
              <a:ext uri="{FF2B5EF4-FFF2-40B4-BE49-F238E27FC236}">
                <a16:creationId xmlns:a16="http://schemas.microsoft.com/office/drawing/2014/main" xmlns="" id="{D55C11DA-F0FE-3346-1CE6-0F5244E42FB4}"/>
              </a:ext>
            </a:extLst>
          </p:cNvPr>
          <p:cNvSpPr/>
          <p:nvPr/>
        </p:nvSpPr>
        <p:spPr>
          <a:xfrm>
            <a:off x="0" y="2876"/>
            <a:ext cx="9144000" cy="688756"/>
          </a:xfrm>
          <a:prstGeom prst="rect">
            <a:avLst/>
          </a:prstGeom>
          <a:solidFill>
            <a:srgbClr val="6B5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3000" b="1" i="0" u="none" strike="noStrike" kern="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病院全体として求められる認知症対応の取り組み</a:t>
            </a:r>
            <a:endParaRPr kumimoji="1" lang="ja-JP" altLang="en-US" sz="36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8" name="テキスト ボックス 7">
            <a:extLst>
              <a:ext uri="{FF2B5EF4-FFF2-40B4-BE49-F238E27FC236}">
                <a16:creationId xmlns:a16="http://schemas.microsoft.com/office/drawing/2014/main" xmlns="" id="{63ECCCCD-12CF-2890-BF15-4644922EF19D}"/>
              </a:ext>
            </a:extLst>
          </p:cNvPr>
          <p:cNvSpPr txBox="1"/>
          <p:nvPr/>
        </p:nvSpPr>
        <p:spPr>
          <a:xfrm>
            <a:off x="-12032" y="691632"/>
            <a:ext cx="1134250" cy="307777"/>
          </a:xfrm>
          <a:prstGeom prst="rect">
            <a:avLst/>
          </a:prstGeom>
          <a:noFill/>
        </p:spPr>
        <p:txBody>
          <a:bodyPr wrap="square" rtlCol="0" anchor="ctr" anchorCtr="0">
            <a:noAutofit/>
          </a:bodyPr>
          <a:lstStyle/>
          <a:p>
            <a:r>
              <a:rPr kumimoji="1" lang="en-US" altLang="ja-JP" sz="1400" dirty="0">
                <a:latin typeface="Yu Gothic UI Semibold" panose="020B0700000000000000" pitchFamily="50" charset="-128"/>
                <a:ea typeface="Yu Gothic UI Semibold" panose="020B0700000000000000" pitchFamily="50" charset="-128"/>
              </a:rPr>
              <a:t>【</a:t>
            </a:r>
            <a:r>
              <a:rPr kumimoji="1" lang="ja-JP" altLang="en-US" sz="1400" dirty="0">
                <a:latin typeface="Yu Gothic UI Semibold" panose="020B0700000000000000" pitchFamily="50" charset="-128"/>
                <a:ea typeface="Yu Gothic UI Semibold" panose="020B0700000000000000" pitchFamily="50" charset="-128"/>
              </a:rPr>
              <a:t>知識 </a:t>
            </a:r>
            <a:r>
              <a:rPr lang="en-US" altLang="ja-JP" sz="1400" b="1" dirty="0">
                <a:latin typeface="Century Gothic" panose="020B0502020202020204" pitchFamily="34" charset="0"/>
                <a:ea typeface="Yu Gothic UI Semibold" panose="020B0700000000000000" pitchFamily="50" charset="-128"/>
              </a:rPr>
              <a:t>-16</a:t>
            </a:r>
            <a:r>
              <a:rPr lang="en-US" altLang="ja-JP" sz="1400" dirty="0">
                <a:latin typeface="Yu Gothic UI Semibold" panose="020B0700000000000000" pitchFamily="50" charset="-128"/>
                <a:ea typeface="Yu Gothic UI Semibold" panose="020B0700000000000000" pitchFamily="50" charset="-128"/>
              </a:rPr>
              <a:t>】</a:t>
            </a:r>
            <a:endParaRPr kumimoji="1" lang="ja-JP" altLang="en-US" sz="1400" dirty="0">
              <a:latin typeface="Yu Gothic UI Semibold" panose="020B0700000000000000" pitchFamily="50" charset="-128"/>
              <a:ea typeface="Yu Gothic UI Semibold" panose="020B0700000000000000" pitchFamily="50" charset="-128"/>
            </a:endParaRPr>
          </a:p>
        </p:txBody>
      </p:sp>
    </p:spTree>
    <p:extLst>
      <p:ext uri="{BB962C8B-B14F-4D97-AF65-F5344CB8AC3E}">
        <p14:creationId xmlns:p14="http://schemas.microsoft.com/office/powerpoint/2010/main" val="39908881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コンテンツ プレースホルダ 2">
            <a:extLst>
              <a:ext uri="{FF2B5EF4-FFF2-40B4-BE49-F238E27FC236}">
                <a16:creationId xmlns:a16="http://schemas.microsoft.com/office/drawing/2014/main" xmlns="" id="{09CE7708-8D46-223E-527E-EA7A39CCD09B}"/>
              </a:ext>
            </a:extLst>
          </p:cNvPr>
          <p:cNvSpPr>
            <a:spLocks/>
          </p:cNvSpPr>
          <p:nvPr/>
        </p:nvSpPr>
        <p:spPr bwMode="auto">
          <a:xfrm>
            <a:off x="1069671" y="1245045"/>
            <a:ext cx="6660102" cy="4367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ts val="3000"/>
              </a:lnSpc>
              <a:spcBef>
                <a:spcPts val="1800"/>
              </a:spcBef>
              <a:spcAft>
                <a:spcPct val="0"/>
              </a:spcAft>
              <a:buClrTx/>
              <a:buSzTx/>
              <a:buFontTx/>
              <a:buNone/>
              <a:tabLst/>
              <a:defRPr/>
            </a:pPr>
            <a:r>
              <a:rPr kumimoji="1" lang="ja-JP" altLang="en-US" sz="2500" b="1" i="0" u="none" strike="noStrike" kern="1200" cap="none" spc="0" normalizeH="0" baseline="0" noProof="0" dirty="0">
                <a:ln>
                  <a:noFill/>
                </a:ln>
                <a:solidFill>
                  <a:srgbClr val="6B58BC"/>
                </a:solidFill>
                <a:effectLst/>
                <a:uLnTx/>
                <a:uFillTx/>
                <a:latin typeface="BIZ UDPゴシック" panose="020B0400000000000000" pitchFamily="50" charset="-128"/>
                <a:ea typeface="BIZ UDPゴシック" panose="020B0400000000000000" pitchFamily="50" charset="-128"/>
                <a:cs typeface="Meiryo UI" pitchFamily="50" charset="-128"/>
              </a:rPr>
              <a:t>❶</a:t>
            </a:r>
            <a:r>
              <a:rPr kumimoji="1" lang="ja-JP" altLang="en-US" sz="25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 病棟・外来でのアセスメントを実施する</a:t>
            </a:r>
            <a:endParaRPr kumimoji="1" lang="en-US" altLang="ja-JP" sz="25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357188" marR="0" lvl="0" indent="-357188" algn="l" defTabSz="914400" rtl="0" eaLnBrk="1" fontAlgn="base" latinLnBrk="0" hangingPunct="1">
              <a:lnSpc>
                <a:spcPts val="3000"/>
              </a:lnSpc>
              <a:spcBef>
                <a:spcPts val="1800"/>
              </a:spcBef>
              <a:spcAft>
                <a:spcPct val="0"/>
              </a:spcAft>
              <a:buClrTx/>
              <a:buSzTx/>
              <a:buFontTx/>
              <a:buNone/>
              <a:tabLst/>
              <a:defRPr/>
            </a:pPr>
            <a:r>
              <a:rPr kumimoji="1" lang="ja-JP" altLang="en-US" sz="2500" b="1" i="0" u="none" strike="noStrike" kern="1200" cap="none" spc="0" normalizeH="0" baseline="0" noProof="0" dirty="0">
                <a:ln>
                  <a:noFill/>
                </a:ln>
                <a:solidFill>
                  <a:srgbClr val="6B58BC"/>
                </a:solidFill>
                <a:effectLst/>
                <a:uLnTx/>
                <a:uFillTx/>
                <a:latin typeface="BIZ UDPゴシック" panose="020B0400000000000000" pitchFamily="50" charset="-128"/>
                <a:ea typeface="BIZ UDPゴシック" panose="020B0400000000000000" pitchFamily="50" charset="-128"/>
                <a:cs typeface="Meiryo UI" pitchFamily="50" charset="-128"/>
              </a:rPr>
              <a:t>❷</a:t>
            </a:r>
            <a:r>
              <a:rPr kumimoji="1" lang="ja-JP" altLang="en-US" sz="25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 入院の早期から認知機能障害に配慮した 適切な退院支援を行う</a:t>
            </a:r>
            <a:endParaRPr kumimoji="1" lang="en-US" altLang="ja-JP" sz="25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0" marR="0" lvl="0" indent="0" algn="l" defTabSz="914400" rtl="0" eaLnBrk="1" fontAlgn="base" latinLnBrk="0" hangingPunct="1">
              <a:lnSpc>
                <a:spcPts val="3000"/>
              </a:lnSpc>
              <a:spcBef>
                <a:spcPts val="1800"/>
              </a:spcBef>
              <a:spcAft>
                <a:spcPct val="0"/>
              </a:spcAft>
              <a:buClrTx/>
              <a:buSzTx/>
              <a:buFontTx/>
              <a:buNone/>
              <a:tabLst/>
              <a:defRPr/>
            </a:pPr>
            <a:r>
              <a:rPr kumimoji="1" lang="ja-JP" altLang="en-US" sz="2500" b="1" i="0" u="none" strike="noStrike" kern="1200" cap="none" spc="0" normalizeH="0" baseline="0" noProof="0" dirty="0">
                <a:ln>
                  <a:noFill/>
                </a:ln>
                <a:solidFill>
                  <a:srgbClr val="6B58BC"/>
                </a:solidFill>
                <a:effectLst/>
                <a:uLnTx/>
                <a:uFillTx/>
                <a:latin typeface="BIZ UDPゴシック" panose="020B0400000000000000" pitchFamily="50" charset="-128"/>
                <a:ea typeface="BIZ UDPゴシック" panose="020B0400000000000000" pitchFamily="50" charset="-128"/>
                <a:cs typeface="Meiryo UI" pitchFamily="50" charset="-128"/>
              </a:rPr>
              <a:t>❸ </a:t>
            </a:r>
            <a:r>
              <a:rPr kumimoji="1" lang="ja-JP" altLang="en-US" sz="25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認知機能障害の特性に配慮した対応を行う</a:t>
            </a:r>
            <a:endParaRPr kumimoji="1" lang="en-US" altLang="ja-JP" sz="25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357188" marR="0" lvl="0" indent="-357188" algn="l" defTabSz="914400" rtl="0" eaLnBrk="1" fontAlgn="base" latinLnBrk="0" hangingPunct="1">
              <a:lnSpc>
                <a:spcPts val="3000"/>
              </a:lnSpc>
              <a:spcBef>
                <a:spcPts val="1800"/>
              </a:spcBef>
              <a:spcAft>
                <a:spcPct val="0"/>
              </a:spcAft>
              <a:buClrTx/>
              <a:buSzTx/>
              <a:buFontTx/>
              <a:buNone/>
              <a:tabLst/>
              <a:defRPr/>
            </a:pPr>
            <a:r>
              <a:rPr kumimoji="1" lang="ja-JP" altLang="en-US" sz="2500" b="1" i="0" u="none" strike="noStrike" kern="1200" cap="none" spc="0" normalizeH="0" baseline="0" noProof="0" dirty="0">
                <a:ln>
                  <a:noFill/>
                </a:ln>
                <a:solidFill>
                  <a:srgbClr val="6B58BC"/>
                </a:solidFill>
                <a:effectLst/>
                <a:uLnTx/>
                <a:uFillTx/>
                <a:latin typeface="BIZ UDPゴシック" panose="020B0400000000000000" pitchFamily="50" charset="-128"/>
                <a:ea typeface="BIZ UDPゴシック" panose="020B0400000000000000" pitchFamily="50" charset="-128"/>
                <a:cs typeface="Meiryo UI" pitchFamily="50" charset="-128"/>
              </a:rPr>
              <a:t>❹</a:t>
            </a:r>
            <a:r>
              <a:rPr kumimoji="1" lang="ja-JP" altLang="en-US" sz="25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 認知機能障害に配慮した環境調整や</a:t>
            </a:r>
            <a:r>
              <a:rPr kumimoji="1" lang="en-US" altLang="ja-JP" sz="25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BPSD</a:t>
            </a:r>
            <a:r>
              <a:rPr kumimoji="1" lang="ja-JP" altLang="en-US" sz="25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対応を行う</a:t>
            </a:r>
            <a:endParaRPr kumimoji="1" lang="en-US" altLang="ja-JP" sz="25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357188" marR="0" lvl="0" indent="-357188" algn="l" defTabSz="914400" rtl="0" eaLnBrk="1" fontAlgn="base" latinLnBrk="0" hangingPunct="1">
              <a:lnSpc>
                <a:spcPts val="3000"/>
              </a:lnSpc>
              <a:spcBef>
                <a:spcPts val="1800"/>
              </a:spcBef>
              <a:spcAft>
                <a:spcPct val="0"/>
              </a:spcAft>
              <a:buClrTx/>
              <a:buSzTx/>
              <a:buFontTx/>
              <a:buNone/>
              <a:tabLst/>
              <a:defRPr/>
            </a:pPr>
            <a:r>
              <a:rPr kumimoji="1" lang="ja-JP" altLang="en-US" sz="2500" b="1" i="0" u="none" strike="noStrike" kern="1200" cap="none" spc="0" normalizeH="0" baseline="0" noProof="0" dirty="0">
                <a:ln>
                  <a:noFill/>
                </a:ln>
                <a:solidFill>
                  <a:srgbClr val="6B58BC"/>
                </a:solidFill>
                <a:effectLst/>
                <a:uLnTx/>
                <a:uFillTx/>
                <a:latin typeface="BIZ UDPゴシック" panose="020B0400000000000000" pitchFamily="50" charset="-128"/>
                <a:ea typeface="BIZ UDPゴシック" panose="020B0400000000000000" pitchFamily="50" charset="-128"/>
                <a:cs typeface="Meiryo UI" pitchFamily="50" charset="-128"/>
              </a:rPr>
              <a:t>❺</a:t>
            </a:r>
            <a:r>
              <a:rPr kumimoji="1" lang="ja-JP" altLang="en-US" sz="25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 認知症の人やその家族に対して社会的支援を提供する</a:t>
            </a:r>
            <a:endParaRPr kumimoji="1" lang="en-US" altLang="ja-JP" sz="25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7" name="テキスト ボックス 6">
            <a:extLst>
              <a:ext uri="{FF2B5EF4-FFF2-40B4-BE49-F238E27FC236}">
                <a16:creationId xmlns:a16="http://schemas.microsoft.com/office/drawing/2014/main" xmlns="" id="{51362C32-EEF1-C795-F7FA-0E7912C79F2E}"/>
              </a:ext>
            </a:extLst>
          </p:cNvPr>
          <p:cNvSpPr txBox="1"/>
          <p:nvPr/>
        </p:nvSpPr>
        <p:spPr>
          <a:xfrm>
            <a:off x="345223" y="6179533"/>
            <a:ext cx="8753475" cy="646331"/>
          </a:xfrm>
          <a:prstGeom prst="rect">
            <a:avLst/>
          </a:prstGeom>
          <a:noFill/>
        </p:spPr>
        <p:txBody>
          <a:bodyPr wrap="square">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1" lang="zh-TW" altLang="en-US" sz="12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厚生労働省「平成</a:t>
            </a:r>
            <a:r>
              <a:rPr kumimoji="1" lang="en-US" altLang="zh-TW" sz="12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27</a:t>
            </a:r>
            <a:r>
              <a:rPr kumimoji="1" lang="zh-TW" altLang="en-US" sz="12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年度老人保健健康増進等事業</a:t>
            </a:r>
            <a:endParaRPr kumimoji="1" lang="en-US" altLang="zh-TW" sz="12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0" marR="0" lvl="0" indent="0" algn="r"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認知症の人の行動・心理症状や身体合併症対応など循環型の医療介護等の提供のあり方に関する調査研究事業</a:t>
            </a:r>
            <a:endParaRPr kumimoji="1" lang="en-US" altLang="ja-JP" sz="12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0" marR="0" lvl="0" indent="0" algn="r" defTabSz="914400" rtl="0" eaLnBrk="1" fontAlgn="base" latinLnBrk="0" hangingPunct="1">
              <a:lnSpc>
                <a:spcPct val="100000"/>
              </a:lnSpc>
              <a:spcBef>
                <a:spcPct val="0"/>
              </a:spcBef>
              <a:spcAft>
                <a:spcPct val="0"/>
              </a:spcAft>
              <a:buClrTx/>
              <a:buSzTx/>
              <a:buFontTx/>
              <a:buNone/>
              <a:tabLst/>
              <a:defRPr/>
            </a:pPr>
            <a:r>
              <a:rPr kumimoji="1" lang="en-US" altLang="ja-JP" sz="12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2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一般医療機関における認知症対応のための院内体制整備の手引き</a:t>
            </a:r>
            <a:r>
              <a:rPr kumimoji="1" lang="en-US" altLang="ja-JP" sz="12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2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より引用</a:t>
            </a:r>
          </a:p>
        </p:txBody>
      </p:sp>
      <p:sp>
        <p:nvSpPr>
          <p:cNvPr id="2" name="正方形/長方形 1">
            <a:extLst>
              <a:ext uri="{FF2B5EF4-FFF2-40B4-BE49-F238E27FC236}">
                <a16:creationId xmlns:a16="http://schemas.microsoft.com/office/drawing/2014/main" xmlns="" id="{880974EE-7147-D15E-4390-606734EB1B08}"/>
              </a:ext>
            </a:extLst>
          </p:cNvPr>
          <p:cNvSpPr/>
          <p:nvPr/>
        </p:nvSpPr>
        <p:spPr>
          <a:xfrm>
            <a:off x="0" y="2876"/>
            <a:ext cx="9144000" cy="688756"/>
          </a:xfrm>
          <a:prstGeom prst="rect">
            <a:avLst/>
          </a:prstGeom>
          <a:solidFill>
            <a:srgbClr val="6B5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3000" b="1" i="0" u="none" strike="noStrike" kern="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具体的な対応方針</a:t>
            </a:r>
            <a:endParaRPr kumimoji="1" lang="ja-JP" altLang="en-US" sz="36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5" name="テキスト ボックス 4">
            <a:extLst>
              <a:ext uri="{FF2B5EF4-FFF2-40B4-BE49-F238E27FC236}">
                <a16:creationId xmlns:a16="http://schemas.microsoft.com/office/drawing/2014/main" xmlns="" id="{9AA8EB7D-F69C-DD35-618B-8F2E1820325A}"/>
              </a:ext>
            </a:extLst>
          </p:cNvPr>
          <p:cNvSpPr txBox="1"/>
          <p:nvPr/>
        </p:nvSpPr>
        <p:spPr>
          <a:xfrm>
            <a:off x="24063" y="691632"/>
            <a:ext cx="1045608" cy="307777"/>
          </a:xfrm>
          <a:prstGeom prst="rect">
            <a:avLst/>
          </a:prstGeom>
          <a:noFill/>
        </p:spPr>
        <p:txBody>
          <a:bodyPr wrap="square" rtlCol="0" anchor="ctr" anchorCtr="0">
            <a:noAutofit/>
          </a:bodyPr>
          <a:lstStyle/>
          <a:p>
            <a:r>
              <a:rPr kumimoji="1" lang="en-US" altLang="ja-JP" sz="1400" dirty="0">
                <a:latin typeface="Yu Gothic UI Semibold" panose="020B0700000000000000" pitchFamily="50" charset="-128"/>
                <a:ea typeface="Yu Gothic UI Semibold" panose="020B0700000000000000" pitchFamily="50" charset="-128"/>
              </a:rPr>
              <a:t>【</a:t>
            </a:r>
            <a:r>
              <a:rPr kumimoji="1" lang="ja-JP" altLang="en-US" sz="1400" dirty="0">
                <a:latin typeface="Yu Gothic UI Semibold" panose="020B0700000000000000" pitchFamily="50" charset="-128"/>
                <a:ea typeface="Yu Gothic UI Semibold" panose="020B0700000000000000" pitchFamily="50" charset="-128"/>
              </a:rPr>
              <a:t>知識 </a:t>
            </a:r>
            <a:r>
              <a:rPr lang="en-US" altLang="ja-JP" sz="1400" b="1" dirty="0">
                <a:latin typeface="Century Gothic" panose="020B0502020202020204" pitchFamily="34" charset="0"/>
                <a:ea typeface="Yu Gothic UI Semibold" panose="020B0700000000000000" pitchFamily="50" charset="-128"/>
              </a:rPr>
              <a:t>-17</a:t>
            </a:r>
            <a:r>
              <a:rPr lang="en-US" altLang="ja-JP" sz="1400" dirty="0">
                <a:latin typeface="Yu Gothic UI Semibold" panose="020B0700000000000000" pitchFamily="50" charset="-128"/>
                <a:ea typeface="Yu Gothic UI Semibold" panose="020B0700000000000000" pitchFamily="50" charset="-128"/>
              </a:rPr>
              <a:t>】</a:t>
            </a:r>
            <a:endParaRPr kumimoji="1" lang="ja-JP" altLang="en-US" sz="1400" dirty="0">
              <a:latin typeface="Yu Gothic UI Semibold" panose="020B0700000000000000" pitchFamily="50" charset="-128"/>
              <a:ea typeface="Yu Gothic UI Semibold" panose="020B0700000000000000" pitchFamily="50" charset="-128"/>
            </a:endParaRPr>
          </a:p>
        </p:txBody>
      </p:sp>
    </p:spTree>
    <p:extLst>
      <p:ext uri="{BB962C8B-B14F-4D97-AF65-F5344CB8AC3E}">
        <p14:creationId xmlns:p14="http://schemas.microsoft.com/office/powerpoint/2010/main" val="3028036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a:extLst>
              <a:ext uri="{FF2B5EF4-FFF2-40B4-BE49-F238E27FC236}">
                <a16:creationId xmlns:a16="http://schemas.microsoft.com/office/drawing/2014/main" xmlns="" id="{463A3F5D-C45A-4CA7-BA70-32BCA2A5071A}"/>
              </a:ext>
            </a:extLst>
          </p:cNvPr>
          <p:cNvSpPr>
            <a:spLocks noChangeArrowheads="1"/>
          </p:cNvSpPr>
          <p:nvPr/>
        </p:nvSpPr>
        <p:spPr bwMode="auto">
          <a:xfrm>
            <a:off x="746449" y="2349310"/>
            <a:ext cx="7871771" cy="4225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92" tIns="45395" rIns="90792" bIns="45395" anchor="t" anchorCtr="0"/>
          <a:lstStyle/>
          <a:p>
            <a:pPr marL="0" marR="0" lvl="0" indent="0" defTabSz="909638" rtl="0" eaLnBrk="1" fontAlgn="base" latinLnBrk="0" hangingPunct="1">
              <a:lnSpc>
                <a:spcPts val="3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6B58BC"/>
                </a:solidFill>
                <a:effectLst/>
                <a:uLnTx/>
                <a:uFillTx/>
                <a:latin typeface="BIZ UDPゴシック" panose="020B0400000000000000" pitchFamily="50" charset="-128"/>
                <a:ea typeface="BIZ UDPゴシック" panose="020B0400000000000000" pitchFamily="50" charset="-128"/>
                <a:cs typeface="Meiryo UI" pitchFamily="50" charset="-128"/>
              </a:rPr>
              <a:t>ねらい ： 認知症の人の入院から退院までのプロセスに</a:t>
            </a:r>
            <a:endParaRPr kumimoji="1" lang="en-US" altLang="ja-JP" sz="2400" b="1" i="0" u="none" strike="noStrike" kern="1200" cap="none" spc="0" normalizeH="0" baseline="0" noProof="0" dirty="0">
              <a:ln>
                <a:noFill/>
              </a:ln>
              <a:solidFill>
                <a:srgbClr val="6B58BC"/>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0" marR="0" lvl="0" indent="0" defTabSz="909638" rtl="0" eaLnBrk="1" fontAlgn="base" latinLnBrk="0" hangingPunct="1">
              <a:lnSpc>
                <a:spcPts val="3000"/>
              </a:lnSpc>
              <a:spcBef>
                <a:spcPts val="0"/>
              </a:spcBef>
              <a:spcAft>
                <a:spcPts val="0"/>
              </a:spcAft>
              <a:buClrTx/>
              <a:buSzTx/>
              <a:buFontTx/>
              <a:buNone/>
              <a:tabLst/>
              <a:defRPr/>
            </a:pPr>
            <a:r>
              <a:rPr lang="en-US" altLang="ja-JP" sz="2400" b="1" dirty="0">
                <a:solidFill>
                  <a:srgbClr val="6B58BC"/>
                </a:solidFill>
                <a:latin typeface="BIZ UDPゴシック" panose="020B0400000000000000" pitchFamily="50" charset="-128"/>
                <a:ea typeface="BIZ UDPゴシック" panose="020B0400000000000000" pitchFamily="50" charset="-128"/>
                <a:cs typeface="Meiryo UI" pitchFamily="50" charset="-128"/>
              </a:rPr>
              <a:t>            </a:t>
            </a:r>
            <a:r>
              <a:rPr kumimoji="1" lang="ja-JP" altLang="en-US" sz="2400" b="1" i="0" u="none" strike="noStrike" kern="1200" cap="none" spc="0" normalizeH="0" baseline="0" noProof="0" dirty="0">
                <a:ln>
                  <a:noFill/>
                </a:ln>
                <a:solidFill>
                  <a:srgbClr val="6B58BC"/>
                </a:solidFill>
                <a:effectLst/>
                <a:uLnTx/>
                <a:uFillTx/>
                <a:latin typeface="BIZ UDPゴシック" panose="020B0400000000000000" pitchFamily="50" charset="-128"/>
                <a:ea typeface="BIZ UDPゴシック" panose="020B0400000000000000" pitchFamily="50" charset="-128"/>
                <a:cs typeface="Meiryo UI" pitchFamily="50" charset="-128"/>
              </a:rPr>
              <a:t>沿って、認知症の原因疾患の病態・特徴</a:t>
            </a:r>
            <a:r>
              <a:rPr lang="ja-JP" altLang="en-US" sz="2400" b="1" dirty="0">
                <a:solidFill>
                  <a:srgbClr val="6B58BC"/>
                </a:solidFill>
                <a:latin typeface="BIZ UDPゴシック" panose="020B0400000000000000" pitchFamily="50" charset="-128"/>
                <a:ea typeface="BIZ UDPゴシック" panose="020B0400000000000000" pitchFamily="50" charset="-128"/>
                <a:cs typeface="Meiryo UI" pitchFamily="50" charset="-128"/>
              </a:rPr>
              <a:t>等の</a:t>
            </a:r>
            <a:r>
              <a:rPr kumimoji="1" lang="ja-JP" altLang="en-US" sz="2400" b="1" i="0" u="none" strike="noStrike" kern="1200" cap="none" spc="0" normalizeH="0" baseline="0" noProof="0" dirty="0">
                <a:ln>
                  <a:noFill/>
                </a:ln>
                <a:solidFill>
                  <a:srgbClr val="6B58BC"/>
                </a:solidFill>
                <a:effectLst/>
                <a:uLnTx/>
                <a:uFillTx/>
                <a:latin typeface="BIZ UDPゴシック" panose="020B0400000000000000" pitchFamily="50" charset="-128"/>
                <a:ea typeface="BIZ UDPゴシック" panose="020B0400000000000000" pitchFamily="50" charset="-128"/>
                <a:cs typeface="Meiryo UI" pitchFamily="50" charset="-128"/>
              </a:rPr>
              <a:t>基本</a:t>
            </a:r>
            <a:endParaRPr kumimoji="1" lang="en-US" altLang="ja-JP" sz="2400" b="1" i="0" u="none" strike="noStrike" kern="1200" cap="none" spc="0" normalizeH="0" baseline="0" noProof="0" dirty="0">
              <a:ln>
                <a:noFill/>
              </a:ln>
              <a:solidFill>
                <a:srgbClr val="6B58BC"/>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0" marR="0" lvl="0" indent="0" defTabSz="909638" rtl="0" eaLnBrk="1" fontAlgn="base" latinLnBrk="0" hangingPunct="1">
              <a:lnSpc>
                <a:spcPts val="3000"/>
              </a:lnSpc>
              <a:spcBef>
                <a:spcPts val="0"/>
              </a:spcBef>
              <a:spcAft>
                <a:spcPts val="0"/>
              </a:spcAft>
              <a:buClrTx/>
              <a:buSzTx/>
              <a:buFontTx/>
              <a:buNone/>
              <a:tabLst/>
              <a:defRPr/>
            </a:pPr>
            <a:r>
              <a:rPr lang="ja-JP" altLang="en-US" sz="2400" b="1" dirty="0">
                <a:solidFill>
                  <a:srgbClr val="6B58BC"/>
                </a:solidFill>
                <a:latin typeface="BIZ UDPゴシック" panose="020B0400000000000000" pitchFamily="50" charset="-128"/>
                <a:ea typeface="BIZ UDPゴシック" panose="020B0400000000000000" pitchFamily="50" charset="-128"/>
                <a:cs typeface="Meiryo UI" pitchFamily="50" charset="-128"/>
              </a:rPr>
              <a:t>            </a:t>
            </a:r>
            <a:r>
              <a:rPr kumimoji="1" lang="ja-JP" altLang="en-US" sz="2400" b="1" i="0" u="none" strike="noStrike" kern="1200" cap="none" spc="0" normalizeH="0" baseline="0" noProof="0" dirty="0">
                <a:ln>
                  <a:noFill/>
                </a:ln>
                <a:solidFill>
                  <a:srgbClr val="6B58BC"/>
                </a:solidFill>
                <a:effectLst/>
                <a:uLnTx/>
                <a:uFillTx/>
                <a:latin typeface="BIZ UDPゴシック" panose="020B0400000000000000" pitchFamily="50" charset="-128"/>
                <a:ea typeface="BIZ UDPゴシック" panose="020B0400000000000000" pitchFamily="50" charset="-128"/>
                <a:cs typeface="Meiryo UI" pitchFamily="50" charset="-128"/>
              </a:rPr>
              <a:t>知識を習得する</a:t>
            </a:r>
            <a:endParaRPr kumimoji="1" lang="en-US" altLang="ja-JP" sz="2400" b="1" i="0" u="none" strike="noStrike" kern="1200" cap="none" spc="0" normalizeH="0" baseline="0" noProof="0" dirty="0">
              <a:ln>
                <a:noFill/>
              </a:ln>
              <a:solidFill>
                <a:srgbClr val="6B58BC"/>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0" marR="0" lvl="0" indent="0" algn="l" defTabSz="909638" rtl="0" eaLnBrk="1" fontAlgn="base" latinLnBrk="0" hangingPunct="1">
              <a:lnSpc>
                <a:spcPts val="3000"/>
              </a:lnSpc>
              <a:spcBef>
                <a:spcPts val="1200"/>
              </a:spcBef>
              <a:spcAft>
                <a:spcPts val="0"/>
              </a:spcAft>
              <a:buClrTx/>
              <a:buSzTx/>
              <a:buFontTx/>
              <a:buNone/>
              <a:tabLst/>
              <a:defRPr/>
            </a:pPr>
            <a:r>
              <a:rPr kumimoji="1" lang="ja-JP" altLang="en-US" sz="24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eiryo UI" pitchFamily="50" charset="-128"/>
              </a:rPr>
              <a:t>到達目標　：</a:t>
            </a:r>
          </a:p>
          <a:p>
            <a:pPr marL="0" marR="0" lvl="0" indent="0" algn="l" defTabSz="909638" rtl="0" eaLnBrk="1" fontAlgn="base" latinLnBrk="0" hangingPunct="1">
              <a:lnSpc>
                <a:spcPts val="3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      </a:t>
            </a:r>
            <a:r>
              <a:rPr kumimoji="1" lang="ja-JP" altLang="en-US" sz="2400" b="1" i="0" u="none" strike="noStrike" kern="1200" cap="none" spc="0" normalizeH="0" baseline="0" noProof="0" dirty="0">
                <a:ln>
                  <a:noFill/>
                </a:ln>
                <a:solidFill>
                  <a:srgbClr val="6B58BC"/>
                </a:solidFill>
                <a:effectLst/>
                <a:uLnTx/>
                <a:uFillTx/>
                <a:latin typeface="BIZ UDPゴシック" panose="020B0400000000000000" pitchFamily="50" charset="-128"/>
                <a:ea typeface="BIZ UDPゴシック" panose="020B0400000000000000" pitchFamily="50" charset="-128"/>
                <a:cs typeface="Meiryo UI" pitchFamily="50" charset="-128"/>
              </a:rPr>
              <a:t>❶</a:t>
            </a:r>
            <a:r>
              <a:rPr kumimoji="1" lang="ja-JP" altLang="en-US"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 病院における認知症の人の現状や課題を理解し、</a:t>
            </a:r>
            <a:endParaRPr kumimoji="1" lang="en-US" altLang="ja-JP"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0" marR="0" lvl="0" indent="0" algn="l" defTabSz="909638" rtl="0" eaLnBrk="1" fontAlgn="base" latinLnBrk="0" hangingPunct="1">
              <a:lnSpc>
                <a:spcPts val="3000"/>
              </a:lnSpc>
              <a:spcBef>
                <a:spcPts val="0"/>
              </a:spcBef>
              <a:spcAft>
                <a:spcPts val="0"/>
              </a:spcAft>
              <a:buClrTx/>
              <a:buSzTx/>
              <a:buFontTx/>
              <a:buNone/>
              <a:tabLst/>
              <a:defRPr/>
            </a:pPr>
            <a:r>
              <a:rPr lang="en-US" altLang="ja-JP" sz="2400" b="1" dirty="0">
                <a:solidFill>
                  <a:srgbClr val="000000"/>
                </a:solidFill>
                <a:latin typeface="BIZ UDPゴシック" panose="020B0400000000000000" pitchFamily="50" charset="-128"/>
                <a:ea typeface="BIZ UDPゴシック" panose="020B0400000000000000" pitchFamily="50" charset="-128"/>
                <a:cs typeface="Meiryo UI" pitchFamily="50" charset="-128"/>
              </a:rPr>
              <a:t>          </a:t>
            </a:r>
            <a:r>
              <a:rPr kumimoji="1" lang="ja-JP" altLang="en-US"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修了後の役割を理解する</a:t>
            </a:r>
            <a:endParaRPr kumimoji="1" lang="en-US" altLang="ja-JP"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0" marR="0" lvl="0" indent="0" algn="l" defTabSz="909638" rtl="0" eaLnBrk="1" fontAlgn="base" latinLnBrk="0" hangingPunct="1">
              <a:lnSpc>
                <a:spcPts val="3000"/>
              </a:lnSpc>
              <a:spcBef>
                <a:spcPts val="900"/>
              </a:spcBef>
              <a:spcAft>
                <a:spcPts val="0"/>
              </a:spcAft>
              <a:buClrTx/>
              <a:buSzTx/>
              <a:buFontTx/>
              <a:buNone/>
              <a:tabLst/>
              <a:defRPr/>
            </a:pPr>
            <a:r>
              <a:rPr lang="ja-JP" altLang="en-US" sz="2400" b="1" dirty="0">
                <a:solidFill>
                  <a:srgbClr val="000000"/>
                </a:solidFill>
                <a:latin typeface="BIZ UDPゴシック" panose="020B0400000000000000" pitchFamily="50" charset="-128"/>
                <a:ea typeface="BIZ UDPゴシック" panose="020B0400000000000000" pitchFamily="50" charset="-128"/>
                <a:cs typeface="Meiryo UI" pitchFamily="50" charset="-128"/>
              </a:rPr>
              <a:t>      </a:t>
            </a:r>
            <a:r>
              <a:rPr lang="ja-JP" altLang="en-US" sz="2400" b="1" dirty="0">
                <a:solidFill>
                  <a:srgbClr val="6B58BC"/>
                </a:solidFill>
                <a:latin typeface="BIZ UDPゴシック" panose="020B0400000000000000" pitchFamily="50" charset="-128"/>
                <a:ea typeface="BIZ UDPゴシック" panose="020B0400000000000000" pitchFamily="50" charset="-128"/>
                <a:cs typeface="Meiryo UI" pitchFamily="50" charset="-128"/>
              </a:rPr>
              <a:t>❷ </a:t>
            </a:r>
            <a:r>
              <a:rPr lang="ja-JP" altLang="en-US" sz="2400" b="1" dirty="0">
                <a:solidFill>
                  <a:srgbClr val="000000"/>
                </a:solidFill>
                <a:latin typeface="BIZ UDPゴシック" panose="020B0400000000000000" pitchFamily="50" charset="-128"/>
                <a:ea typeface="BIZ UDPゴシック" panose="020B0400000000000000" pitchFamily="50" charset="-128"/>
                <a:cs typeface="Meiryo UI" pitchFamily="50" charset="-128"/>
              </a:rPr>
              <a:t>実践対応⼒の前提となる認知症の原因疾患の</a:t>
            </a:r>
            <a:endParaRPr lang="en-US" altLang="ja-JP" sz="2400" b="1" dirty="0">
              <a:solidFill>
                <a:srgbClr val="000000"/>
              </a:solidFill>
              <a:latin typeface="BIZ UDPゴシック" panose="020B0400000000000000" pitchFamily="50" charset="-128"/>
              <a:ea typeface="BIZ UDPゴシック" panose="020B0400000000000000" pitchFamily="50" charset="-128"/>
              <a:cs typeface="Meiryo UI" pitchFamily="50" charset="-128"/>
            </a:endParaRPr>
          </a:p>
          <a:p>
            <a:pPr marL="0" marR="0" lvl="0" indent="0" algn="l" defTabSz="909638" rtl="0" eaLnBrk="1" fontAlgn="base" latinLnBrk="0" hangingPunct="1">
              <a:lnSpc>
                <a:spcPts val="3000"/>
              </a:lnSpc>
              <a:spcBef>
                <a:spcPts val="0"/>
              </a:spcBef>
              <a:spcAft>
                <a:spcPts val="0"/>
              </a:spcAft>
              <a:buClrTx/>
              <a:buSzTx/>
              <a:buFontTx/>
              <a:buNone/>
              <a:tabLst/>
              <a:defRPr/>
            </a:pPr>
            <a:r>
              <a:rPr lang="ja-JP" altLang="en-US" sz="2400" b="1" dirty="0">
                <a:solidFill>
                  <a:srgbClr val="000000"/>
                </a:solidFill>
                <a:latin typeface="BIZ UDPゴシック" panose="020B0400000000000000" pitchFamily="50" charset="-128"/>
                <a:ea typeface="BIZ UDPゴシック" panose="020B0400000000000000" pitchFamily="50" charset="-128"/>
                <a:cs typeface="Meiryo UI" pitchFamily="50" charset="-128"/>
              </a:rPr>
              <a:t>　　 　　 主な症状や特徴を理解する </a:t>
            </a:r>
            <a:endParaRPr lang="en-US" altLang="ja-JP" sz="2400" b="1" dirty="0">
              <a:solidFill>
                <a:srgbClr val="000000"/>
              </a:solidFill>
              <a:latin typeface="BIZ UDPゴシック" panose="020B0400000000000000" pitchFamily="50" charset="-128"/>
              <a:ea typeface="BIZ UDPゴシック" panose="020B0400000000000000" pitchFamily="50" charset="-128"/>
              <a:cs typeface="Meiryo UI" pitchFamily="50" charset="-128"/>
            </a:endParaRPr>
          </a:p>
          <a:p>
            <a:pPr marL="0" marR="0" lvl="0" indent="0" algn="l" defTabSz="909638" rtl="0" eaLnBrk="1" fontAlgn="base" latinLnBrk="0" hangingPunct="1">
              <a:lnSpc>
                <a:spcPts val="3000"/>
              </a:lnSpc>
              <a:spcBef>
                <a:spcPts val="900"/>
              </a:spcBef>
              <a:spcAft>
                <a:spcPts val="0"/>
              </a:spcAft>
              <a:buClrTx/>
              <a:buSzTx/>
              <a:buFontTx/>
              <a:buNone/>
              <a:tabLst/>
              <a:defRPr/>
            </a:pPr>
            <a:r>
              <a:rPr kumimoji="1" lang="ja-JP" altLang="en-US"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      </a:t>
            </a:r>
            <a:r>
              <a:rPr kumimoji="1" lang="ja-JP" altLang="en-US" sz="2400" b="1" i="0" u="none" strike="noStrike" kern="1200" cap="none" spc="0" normalizeH="0" baseline="0" noProof="0" dirty="0">
                <a:ln>
                  <a:noFill/>
                </a:ln>
                <a:solidFill>
                  <a:srgbClr val="6B58BC"/>
                </a:solidFill>
                <a:effectLst/>
                <a:uLnTx/>
                <a:uFillTx/>
                <a:latin typeface="BIZ UDPゴシック" panose="020B0400000000000000" pitchFamily="50" charset="-128"/>
                <a:ea typeface="BIZ UDPゴシック" panose="020B0400000000000000" pitchFamily="50" charset="-128"/>
                <a:cs typeface="Meiryo UI" pitchFamily="50" charset="-128"/>
              </a:rPr>
              <a:t>❸ </a:t>
            </a:r>
            <a:r>
              <a:rPr kumimoji="1" lang="ja-JP" altLang="en-US"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認知症の⼈を⽀える施策・制度及び社会資源等</a:t>
            </a:r>
            <a:endParaRPr kumimoji="1" lang="en-US" altLang="ja-JP"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0" marR="0" lvl="0" indent="0" algn="l" defTabSz="909638" rtl="0" eaLnBrk="1" fontAlgn="base" latinLnBrk="0" hangingPunct="1">
              <a:lnSpc>
                <a:spcPts val="3000"/>
              </a:lnSpc>
              <a:spcBef>
                <a:spcPts val="0"/>
              </a:spcBef>
              <a:spcAft>
                <a:spcPts val="0"/>
              </a:spcAft>
              <a:buClrTx/>
              <a:buSzTx/>
              <a:buFontTx/>
              <a:buNone/>
              <a:tabLst/>
              <a:defRPr/>
            </a:pPr>
            <a:r>
              <a:rPr lang="ja-JP" altLang="en-US" sz="2400" b="1" dirty="0">
                <a:solidFill>
                  <a:srgbClr val="000000"/>
                </a:solidFill>
                <a:latin typeface="BIZ UDPゴシック" panose="020B0400000000000000" pitchFamily="50" charset="-128"/>
                <a:ea typeface="BIZ UDPゴシック" panose="020B0400000000000000" pitchFamily="50" charset="-128"/>
                <a:cs typeface="Meiryo UI" pitchFamily="50" charset="-128"/>
              </a:rPr>
              <a:t>　　　 　 を</a:t>
            </a:r>
            <a:r>
              <a:rPr kumimoji="1" lang="ja-JP" altLang="en-US"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理解する</a:t>
            </a:r>
            <a:endParaRPr kumimoji="1" lang="en-US" altLang="ja-JP"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2" name="正方形/長方形 1">
            <a:extLst>
              <a:ext uri="{FF2B5EF4-FFF2-40B4-BE49-F238E27FC236}">
                <a16:creationId xmlns:a16="http://schemas.microsoft.com/office/drawing/2014/main" xmlns="" id="{B957BA36-8E3F-DFAA-D912-7AE2073FB9E8}"/>
              </a:ext>
            </a:extLst>
          </p:cNvPr>
          <p:cNvSpPr/>
          <p:nvPr/>
        </p:nvSpPr>
        <p:spPr bwMode="auto">
          <a:xfrm>
            <a:off x="-1" y="671994"/>
            <a:ext cx="9144000" cy="1411257"/>
          </a:xfrm>
          <a:prstGeom prst="rect">
            <a:avLst/>
          </a:prstGeom>
          <a:solidFill>
            <a:srgbClr val="6B58BC"/>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40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認知症に関する知識  編</a:t>
            </a:r>
          </a:p>
        </p:txBody>
      </p:sp>
    </p:spTree>
    <p:extLst>
      <p:ext uri="{BB962C8B-B14F-4D97-AF65-F5344CB8AC3E}">
        <p14:creationId xmlns:p14="http://schemas.microsoft.com/office/powerpoint/2010/main" val="10235811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xmlns="" id="{E04B96AE-CB78-3FB0-A10E-8C881B963E12}"/>
              </a:ext>
            </a:extLst>
          </p:cNvPr>
          <p:cNvSpPr txBox="1"/>
          <p:nvPr/>
        </p:nvSpPr>
        <p:spPr>
          <a:xfrm>
            <a:off x="846035" y="1456270"/>
            <a:ext cx="7642357" cy="4909036"/>
          </a:xfrm>
          <a:prstGeom prst="rect">
            <a:avLst/>
          </a:prstGeom>
          <a:noFill/>
        </p:spPr>
        <p:txBody>
          <a:bodyPr wrap="square">
            <a:spAutoFit/>
          </a:bodyPr>
          <a:lstStyle/>
          <a:p>
            <a:pPr marL="355600" marR="0" lvl="0" indent="-355600" algn="l" defTabSz="909638" rtl="0" eaLnBrk="1" fontAlgn="base" latinLnBrk="0" hangingPunct="1">
              <a:lnSpc>
                <a:spcPct val="100000"/>
              </a:lnSpc>
              <a:spcBef>
                <a:spcPts val="1200"/>
              </a:spcBef>
              <a:spcAft>
                <a:spcPts val="0"/>
              </a:spcAft>
              <a:buClrTx/>
              <a:buSzTx/>
              <a:buFontTx/>
              <a:buNone/>
              <a:tabLst/>
              <a:defRPr/>
            </a:pPr>
            <a:r>
              <a:rPr kumimoji="1" lang="ja-JP" altLang="en-US" sz="2100" b="1" i="0" u="none" strike="noStrike" kern="1200" cap="none" spc="0" normalizeH="0" baseline="0" noProof="0" dirty="0">
                <a:ln>
                  <a:noFill/>
                </a:ln>
                <a:solidFill>
                  <a:srgbClr val="6855BB"/>
                </a:solidFill>
                <a:effectLst/>
                <a:uLnTx/>
                <a:uFillTx/>
                <a:latin typeface="BIZ UDPゴシック" panose="020B0400000000000000" pitchFamily="50" charset="-128"/>
                <a:ea typeface="BIZ UDPゴシック" panose="020B0400000000000000" pitchFamily="50" charset="-128"/>
                <a:cs typeface="+mn-cs"/>
              </a:rPr>
              <a:t>❶</a:t>
            </a:r>
            <a:r>
              <a:rPr kumimoji="1" lang="ja-JP" altLang="en-US" sz="21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21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病院における認知症の人の現状や課題、認知症の原因疾患   の主な症状や特徴、認知症の人を⽀える施策・制度及び社会  資源等について理解する</a:t>
            </a:r>
            <a:endParaRPr kumimoji="1" lang="en-US" altLang="ja-JP" sz="21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355600" marR="0" lvl="0" indent="-355600" algn="l" defTabSz="909638" rtl="0" eaLnBrk="1" fontAlgn="base" latinLnBrk="0" hangingPunct="1">
              <a:lnSpc>
                <a:spcPct val="100000"/>
              </a:lnSpc>
              <a:spcBef>
                <a:spcPts val="1200"/>
              </a:spcBef>
              <a:spcAft>
                <a:spcPts val="0"/>
              </a:spcAft>
              <a:buClrTx/>
              <a:buSzTx/>
              <a:buFontTx/>
              <a:buNone/>
              <a:tabLst/>
              <a:defRPr/>
            </a:pPr>
            <a:r>
              <a:rPr kumimoji="1" lang="ja-JP" altLang="en-US" sz="2100" b="1" i="0" u="none" strike="noStrike" kern="1200" cap="none" spc="0" normalizeH="0" baseline="0" noProof="0" dirty="0">
                <a:ln>
                  <a:noFill/>
                </a:ln>
                <a:solidFill>
                  <a:srgbClr val="6855BB"/>
                </a:solidFill>
                <a:effectLst/>
                <a:uLnTx/>
                <a:uFillTx/>
                <a:latin typeface="BIZ UDPゴシック" panose="020B0400000000000000" pitchFamily="50" charset="-128"/>
                <a:ea typeface="BIZ UDPゴシック" panose="020B0400000000000000" pitchFamily="50" charset="-128"/>
                <a:cs typeface="Meiryo UI" pitchFamily="50" charset="-128"/>
              </a:rPr>
              <a:t>❷</a:t>
            </a:r>
            <a:r>
              <a:rPr kumimoji="1" lang="ja-JP" altLang="en-US" sz="21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 認知症の本人の視点を重視、意思を尊重した対応の原則を   理解し、 認知症の症状・特徴を踏まえた基本的な対応を行う ことができる</a:t>
            </a:r>
            <a:endParaRPr kumimoji="1" lang="en-US" altLang="ja-JP" sz="21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355600" marR="0" lvl="0" indent="-355600" algn="l" defTabSz="909638" rtl="0" eaLnBrk="1" fontAlgn="base" latinLnBrk="0" hangingPunct="1">
              <a:lnSpc>
                <a:spcPct val="100000"/>
              </a:lnSpc>
              <a:spcBef>
                <a:spcPts val="1200"/>
              </a:spcBef>
              <a:spcAft>
                <a:spcPts val="0"/>
              </a:spcAft>
              <a:buClrTx/>
              <a:buSzTx/>
              <a:buFontTx/>
              <a:buNone/>
              <a:tabLst/>
              <a:defRPr/>
            </a:pPr>
            <a:r>
              <a:rPr kumimoji="1" lang="ja-JP" altLang="en-US" sz="2100" b="1" i="0" u="none" strike="noStrike" kern="1200" cap="none" spc="0" normalizeH="0" baseline="0" noProof="0" dirty="0">
                <a:ln>
                  <a:noFill/>
                </a:ln>
                <a:solidFill>
                  <a:srgbClr val="6855BB"/>
                </a:solidFill>
                <a:effectLst/>
                <a:uLnTx/>
                <a:uFillTx/>
                <a:latin typeface="BIZ UDPゴシック" panose="020B0400000000000000" pitchFamily="50" charset="-128"/>
                <a:ea typeface="BIZ UDPゴシック" panose="020B0400000000000000" pitchFamily="50" charset="-128"/>
                <a:cs typeface="Meiryo UI" pitchFamily="50" charset="-128"/>
              </a:rPr>
              <a:t>❸</a:t>
            </a:r>
            <a:r>
              <a:rPr kumimoji="1" lang="ja-JP" altLang="en-US" sz="2100" b="1"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eiryo UI" pitchFamily="50" charset="-128"/>
              </a:rPr>
              <a:t> </a:t>
            </a:r>
            <a:r>
              <a:rPr kumimoji="1" lang="ja-JP" altLang="en-US" sz="21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病棟等におけるチーム対応、院内外の連携、介護者支援等に  ついて、退院後の生活の継続性も考慮した実践的な対応を   行うことができる</a:t>
            </a:r>
            <a:endParaRPr kumimoji="1" lang="en-US" altLang="ja-JP" sz="21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355600" marR="0" lvl="0" indent="-355600" algn="l" defTabSz="909638" rtl="0" eaLnBrk="1" fontAlgn="base" latinLnBrk="0" hangingPunct="1">
              <a:lnSpc>
                <a:spcPct val="100000"/>
              </a:lnSpc>
              <a:spcBef>
                <a:spcPts val="1200"/>
              </a:spcBef>
              <a:spcAft>
                <a:spcPts val="0"/>
              </a:spcAft>
              <a:buClrTx/>
              <a:buSzTx/>
              <a:buFontTx/>
              <a:buNone/>
              <a:tabLst/>
              <a:defRPr/>
            </a:pPr>
            <a:r>
              <a:rPr kumimoji="1" lang="ja-JP" altLang="en-US" sz="2100" b="1" i="0" u="none" strike="noStrike" kern="1200" cap="none" spc="0" normalizeH="0" baseline="0" noProof="0" dirty="0">
                <a:ln>
                  <a:noFill/>
                </a:ln>
                <a:solidFill>
                  <a:srgbClr val="6855BB"/>
                </a:solidFill>
                <a:effectLst/>
                <a:uLnTx/>
                <a:uFillTx/>
                <a:latin typeface="BIZ UDPゴシック" panose="020B0400000000000000" pitchFamily="50" charset="-128"/>
                <a:ea typeface="BIZ UDPゴシック" panose="020B0400000000000000" pitchFamily="50" charset="-128"/>
                <a:cs typeface="Meiryo UI" pitchFamily="50" charset="-128"/>
              </a:rPr>
              <a:t>❹</a:t>
            </a:r>
            <a:r>
              <a:rPr kumimoji="1" lang="ja-JP" altLang="en-US" sz="2100" b="1"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eiryo UI" pitchFamily="50" charset="-128"/>
              </a:rPr>
              <a:t> </a:t>
            </a:r>
            <a:r>
              <a:rPr kumimoji="1" lang="ja-JP" altLang="en-US" sz="21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自施設の実情に応じて、病院・病棟や地域単位で認知症ケア  に取り組む体制の構築を考えることができる</a:t>
            </a:r>
            <a:endParaRPr kumimoji="1" lang="en-US" altLang="ja-JP" sz="21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355600" marR="0" lvl="0" indent="-355600" algn="l" defTabSz="909638" rtl="0" eaLnBrk="1" fontAlgn="base" latinLnBrk="0" hangingPunct="1">
              <a:lnSpc>
                <a:spcPct val="100000"/>
              </a:lnSpc>
              <a:spcBef>
                <a:spcPts val="1200"/>
              </a:spcBef>
              <a:spcAft>
                <a:spcPts val="0"/>
              </a:spcAft>
              <a:buClrTx/>
              <a:buSzTx/>
              <a:buFontTx/>
              <a:buNone/>
              <a:tabLst/>
              <a:defRPr/>
            </a:pPr>
            <a:r>
              <a:rPr kumimoji="1" lang="ja-JP" altLang="en-US" sz="2100" b="1" i="0" u="none" strike="noStrike" kern="1200" cap="none" spc="0" normalizeH="0" baseline="0" noProof="0" dirty="0">
                <a:ln>
                  <a:noFill/>
                </a:ln>
                <a:solidFill>
                  <a:srgbClr val="6855BB"/>
                </a:solidFill>
                <a:effectLst/>
                <a:uLnTx/>
                <a:uFillTx/>
                <a:latin typeface="BIZ UDPゴシック" panose="020B0400000000000000" pitchFamily="50" charset="-128"/>
                <a:ea typeface="BIZ UDPゴシック" panose="020B0400000000000000" pitchFamily="50" charset="-128"/>
                <a:cs typeface="Meiryo UI" pitchFamily="50" charset="-128"/>
              </a:rPr>
              <a:t>❺</a:t>
            </a:r>
            <a:r>
              <a:rPr kumimoji="1" lang="ja-JP" altLang="en-US" sz="21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 自施設において看護職員向けの研修を企画・実施し、継続   学習等のスタッフ育成計画を立てることができる</a:t>
            </a:r>
            <a:endParaRPr kumimoji="1" lang="en-US" altLang="ja-JP" sz="21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4" name="正方形/長方形 3">
            <a:extLst>
              <a:ext uri="{FF2B5EF4-FFF2-40B4-BE49-F238E27FC236}">
                <a16:creationId xmlns:a16="http://schemas.microsoft.com/office/drawing/2014/main" xmlns="" id="{32F3C7D5-6D0B-56BA-86E0-E23D38A27173}"/>
              </a:ext>
            </a:extLst>
          </p:cNvPr>
          <p:cNvSpPr/>
          <p:nvPr/>
        </p:nvSpPr>
        <p:spPr>
          <a:xfrm>
            <a:off x="0" y="2875"/>
            <a:ext cx="9144000" cy="978199"/>
          </a:xfrm>
          <a:prstGeom prst="rect">
            <a:avLst/>
          </a:prstGeom>
          <a:solidFill>
            <a:srgbClr val="6B5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ts val="600"/>
              </a:spcAft>
              <a:buClrTx/>
              <a:buSzTx/>
              <a:buFontTx/>
              <a:buNone/>
              <a:tabLst/>
              <a:defRPr/>
            </a:pPr>
            <a:r>
              <a:rPr kumimoji="1" lang="ja-JP" altLang="en-US" sz="2400" b="1" i="0" u="none" strike="noStrike" kern="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看護職員認知症対応力向上研修</a:t>
            </a:r>
            <a:endParaRPr kumimoji="1" lang="en-US" altLang="ja-JP" sz="2400" b="1" i="0" u="none" strike="noStrike" kern="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3000" b="1" i="0" u="none" strike="noStrike" kern="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研修の意義 と 修了者の役割 （再掲）</a:t>
            </a:r>
            <a:endParaRPr kumimoji="1" lang="ja-JP" altLang="en-US" sz="360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5" name="テキスト ボックス 4">
            <a:extLst>
              <a:ext uri="{FF2B5EF4-FFF2-40B4-BE49-F238E27FC236}">
                <a16:creationId xmlns:a16="http://schemas.microsoft.com/office/drawing/2014/main" xmlns="" id="{51DCD498-11FE-68F6-1652-933AF95B7D02}"/>
              </a:ext>
            </a:extLst>
          </p:cNvPr>
          <p:cNvSpPr txBox="1"/>
          <p:nvPr/>
        </p:nvSpPr>
        <p:spPr>
          <a:xfrm>
            <a:off x="4031" y="981074"/>
            <a:ext cx="1149359" cy="307777"/>
          </a:xfrm>
          <a:prstGeom prst="rect">
            <a:avLst/>
          </a:prstGeom>
          <a:noFill/>
        </p:spPr>
        <p:txBody>
          <a:bodyPr wrap="square" rtlCol="0" anchor="ctr" anchorCtr="0">
            <a:noAutofit/>
          </a:bodyPr>
          <a:lstStyle/>
          <a:p>
            <a:r>
              <a:rPr kumimoji="1" lang="en-US" altLang="ja-JP" sz="1400" dirty="0">
                <a:latin typeface="Yu Gothic UI Semibold" panose="020B0700000000000000" pitchFamily="50" charset="-128"/>
                <a:ea typeface="Yu Gothic UI Semibold" panose="020B0700000000000000" pitchFamily="50" charset="-128"/>
              </a:rPr>
              <a:t>【</a:t>
            </a:r>
            <a:r>
              <a:rPr kumimoji="1" lang="ja-JP" altLang="en-US" sz="1400" dirty="0">
                <a:latin typeface="Yu Gothic UI Semibold" panose="020B0700000000000000" pitchFamily="50" charset="-128"/>
                <a:ea typeface="Yu Gothic UI Semibold" panose="020B0700000000000000" pitchFamily="50" charset="-128"/>
              </a:rPr>
              <a:t>知識</a:t>
            </a:r>
            <a:r>
              <a:rPr kumimoji="1" lang="ja-JP" altLang="en-US" sz="1400" dirty="0">
                <a:latin typeface="Century Gothic" panose="020B0502020202020204" pitchFamily="34" charset="0"/>
                <a:ea typeface="Yu Gothic UI Semibold" panose="020B0700000000000000" pitchFamily="50" charset="-128"/>
              </a:rPr>
              <a:t> </a:t>
            </a:r>
            <a:r>
              <a:rPr lang="en-US" altLang="ja-JP" sz="1400" b="1" dirty="0">
                <a:latin typeface="Century Gothic" panose="020B0502020202020204" pitchFamily="34" charset="0"/>
                <a:ea typeface="Yu Gothic UI Semibold" panose="020B0700000000000000" pitchFamily="50" charset="-128"/>
              </a:rPr>
              <a:t>-18</a:t>
            </a:r>
            <a:r>
              <a:rPr lang="en-US" altLang="ja-JP" sz="1400" dirty="0">
                <a:latin typeface="Yu Gothic UI Semibold" panose="020B0700000000000000" pitchFamily="50" charset="-128"/>
                <a:ea typeface="Yu Gothic UI Semibold" panose="020B0700000000000000" pitchFamily="50" charset="-128"/>
              </a:rPr>
              <a:t>】</a:t>
            </a:r>
            <a:endParaRPr kumimoji="1" lang="ja-JP" altLang="en-US" sz="1400" dirty="0">
              <a:latin typeface="Yu Gothic UI Semibold" panose="020B0700000000000000" pitchFamily="50" charset="-128"/>
              <a:ea typeface="Yu Gothic UI Semibold" panose="020B0700000000000000" pitchFamily="50" charset="-128"/>
            </a:endParaRPr>
          </a:p>
        </p:txBody>
      </p:sp>
    </p:spTree>
    <p:extLst>
      <p:ext uri="{BB962C8B-B14F-4D97-AF65-F5344CB8AC3E}">
        <p14:creationId xmlns:p14="http://schemas.microsoft.com/office/powerpoint/2010/main" val="30468494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E5E0EC"/>
        </a:solidFill>
        <a:effectLst/>
      </p:bgPr>
    </p:bg>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xmlns="" id="{DF174AA2-0999-A508-9AF4-DED3140A8143}"/>
              </a:ext>
            </a:extLst>
          </p:cNvPr>
          <p:cNvSpPr/>
          <p:nvPr/>
        </p:nvSpPr>
        <p:spPr>
          <a:xfrm>
            <a:off x="0" y="1462750"/>
            <a:ext cx="9144000" cy="688756"/>
          </a:xfrm>
          <a:prstGeom prst="rect">
            <a:avLst/>
          </a:prstGeom>
          <a:solidFill>
            <a:srgbClr val="6B5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3000" b="1" i="0" u="none" strike="noStrike" kern="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1 </a:t>
            </a:r>
            <a:r>
              <a:rPr kumimoji="1" lang="ja-JP" altLang="en-US" sz="3000" b="1" i="0" u="none" strike="noStrike" kern="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認知症に関する知識</a:t>
            </a:r>
          </a:p>
        </p:txBody>
      </p:sp>
      <p:sp>
        <p:nvSpPr>
          <p:cNvPr id="4" name="コンテンツ プレースホルダー 2">
            <a:extLst>
              <a:ext uri="{FF2B5EF4-FFF2-40B4-BE49-F238E27FC236}">
                <a16:creationId xmlns:a16="http://schemas.microsoft.com/office/drawing/2014/main" xmlns="" id="{F4F93DED-F4E1-BF61-6C66-4F4AFF203A4D}"/>
              </a:ext>
            </a:extLst>
          </p:cNvPr>
          <p:cNvSpPr txBox="1">
            <a:spLocks/>
          </p:cNvSpPr>
          <p:nvPr/>
        </p:nvSpPr>
        <p:spPr>
          <a:xfrm>
            <a:off x="2778369" y="2973580"/>
            <a:ext cx="4562875" cy="228099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3000"/>
              </a:spcBef>
              <a:spcAft>
                <a:spcPts val="0"/>
              </a:spcAft>
              <a:buClrTx/>
              <a:buSzTx/>
              <a:buFont typeface="Arial" pitchFamily="34" charset="0"/>
              <a:buNone/>
              <a:tabLst/>
              <a:defRPr/>
            </a:pPr>
            <a:r>
              <a:rPr kumimoji="1" lang="ja-JP" altLang="en-US" sz="2800" b="1" i="0" u="none" strike="noStrike" kern="1200" cap="none" spc="0" normalizeH="0" baseline="0" noProof="0" dirty="0">
                <a:ln>
                  <a:noFill/>
                </a:ln>
                <a:solidFill>
                  <a:schemeClr val="bg1">
                    <a:lumMod val="65000"/>
                  </a:schemeClr>
                </a:solidFill>
                <a:effectLst/>
                <a:uLnTx/>
                <a:uFillTx/>
                <a:latin typeface="BIZ UDPゴシック" panose="020B0400000000000000" pitchFamily="50" charset="-128"/>
                <a:ea typeface="BIZ UDPゴシック" panose="020B0400000000000000" pitchFamily="50" charset="-128"/>
                <a:cs typeface="+mn-cs"/>
              </a:rPr>
              <a:t>①意義と役割</a:t>
            </a:r>
          </a:p>
          <a:p>
            <a:pPr marL="355600" marR="0" lvl="0" indent="-355600" algn="l" defTabSz="914400" rtl="0" eaLnBrk="1" fontAlgn="auto" latinLnBrk="0" hangingPunct="1">
              <a:lnSpc>
                <a:spcPct val="100000"/>
              </a:lnSpc>
              <a:spcBef>
                <a:spcPts val="3000"/>
              </a:spcBef>
              <a:spcAft>
                <a:spcPts val="0"/>
              </a:spcAft>
              <a:buClrTx/>
              <a:buSzTx/>
              <a:buFont typeface="Arial" pitchFamily="34" charset="0"/>
              <a:buNone/>
              <a:tabLst/>
              <a:defRPr/>
            </a:pPr>
            <a:r>
              <a:rPr kumimoji="1" lang="ja-JP" altLang="en-US" sz="2800" b="1" i="0" u="none" strike="noStrike" kern="1200" cap="none" spc="0" normalizeH="0" baseline="0" noProof="0" dirty="0">
                <a:ln>
                  <a:noFill/>
                </a:ln>
                <a:solidFill>
                  <a:srgbClr val="6B58BC"/>
                </a:solidFill>
                <a:effectLst/>
                <a:uLnTx/>
                <a:uFillTx/>
                <a:latin typeface="BIZ UDPゴシック" panose="020B0400000000000000" pitchFamily="50" charset="-128"/>
                <a:ea typeface="BIZ UDPゴシック" panose="020B0400000000000000" pitchFamily="50" charset="-128"/>
                <a:cs typeface="+mn-cs"/>
              </a:rPr>
              <a:t>②認知症の病態論</a:t>
            </a:r>
          </a:p>
          <a:p>
            <a:pPr marL="355600" marR="0" lvl="0" indent="-355600" algn="l" defTabSz="914400" rtl="0" eaLnBrk="1" fontAlgn="auto" latinLnBrk="0" hangingPunct="1">
              <a:lnSpc>
                <a:spcPct val="100000"/>
              </a:lnSpc>
              <a:spcBef>
                <a:spcPts val="3000"/>
              </a:spcBef>
              <a:spcAft>
                <a:spcPts val="0"/>
              </a:spcAft>
              <a:buClrTx/>
              <a:buSzTx/>
              <a:buFont typeface="Arial" pitchFamily="34" charset="0"/>
              <a:buNone/>
              <a:tabLst/>
              <a:defRPr/>
            </a:pPr>
            <a:r>
              <a:rPr kumimoji="1" lang="ja-JP" altLang="en-US" sz="2800" b="1" i="0" u="none" strike="noStrike" kern="1200" cap="none" spc="0" normalizeH="0" baseline="0" noProof="0" dirty="0">
                <a:ln>
                  <a:noFill/>
                </a:ln>
                <a:solidFill>
                  <a:schemeClr val="bg1">
                    <a:lumMod val="65000"/>
                  </a:schemeClr>
                </a:solidFill>
                <a:effectLst/>
                <a:uLnTx/>
                <a:uFillTx/>
                <a:latin typeface="BIZ UDPゴシック" panose="020B0400000000000000" pitchFamily="50" charset="-128"/>
                <a:ea typeface="BIZ UDPゴシック" panose="020B0400000000000000" pitchFamily="50" charset="-128"/>
                <a:cs typeface="+mn-cs"/>
              </a:rPr>
              <a:t>③施策・社会資源等</a:t>
            </a:r>
          </a:p>
        </p:txBody>
      </p:sp>
    </p:spTree>
    <p:extLst>
      <p:ext uri="{BB962C8B-B14F-4D97-AF65-F5344CB8AC3E}">
        <p14:creationId xmlns:p14="http://schemas.microsoft.com/office/powerpoint/2010/main" val="15928309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xmlns="" id="{DF174AA2-0999-A508-9AF4-DED3140A8143}"/>
              </a:ext>
            </a:extLst>
          </p:cNvPr>
          <p:cNvSpPr/>
          <p:nvPr/>
        </p:nvSpPr>
        <p:spPr>
          <a:xfrm>
            <a:off x="1407694" y="1443789"/>
            <a:ext cx="6328611" cy="503179"/>
          </a:xfrm>
          <a:prstGeom prst="rect">
            <a:avLst/>
          </a:prstGeom>
          <a:noFill/>
          <a:ln w="38100">
            <a:solidFill>
              <a:srgbClr val="6855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ts val="2800"/>
              </a:lnSpc>
              <a:spcBef>
                <a:spcPct val="0"/>
              </a:spcBef>
              <a:spcAft>
                <a:spcPct val="0"/>
              </a:spcAft>
              <a:buClrTx/>
              <a:buSzTx/>
              <a:buFontTx/>
              <a:buNone/>
              <a:tabLst/>
              <a:defRPr/>
            </a:pPr>
            <a:r>
              <a:rPr kumimoji="1" lang="ja-JP" altLang="en-US" sz="2600" b="1" i="0" u="none" strike="noStrike" kern="0" cap="none" spc="0" normalizeH="0" baseline="0" noProof="0" dirty="0">
                <a:ln>
                  <a:noFill/>
                </a:ln>
                <a:solidFill>
                  <a:srgbClr val="6855BB"/>
                </a:solidFill>
                <a:effectLst/>
                <a:uLnTx/>
                <a:uFillTx/>
                <a:latin typeface="BIZ UDPゴシック" panose="020B0400000000000000" pitchFamily="50" charset="-128"/>
                <a:ea typeface="BIZ UDPゴシック" panose="020B0400000000000000" pitchFamily="50" charset="-128"/>
                <a:cs typeface="Meiryo UI" pitchFamily="50" charset="-128"/>
              </a:rPr>
              <a:t>❷ 認知症の病態論</a:t>
            </a:r>
          </a:p>
        </p:txBody>
      </p:sp>
      <p:sp>
        <p:nvSpPr>
          <p:cNvPr id="4" name="コンテンツ プレースホルダー 2">
            <a:extLst>
              <a:ext uri="{FF2B5EF4-FFF2-40B4-BE49-F238E27FC236}">
                <a16:creationId xmlns:a16="http://schemas.microsoft.com/office/drawing/2014/main" xmlns="" id="{9F0CDA2A-B12E-8FAF-1B69-90CCC6A24713}"/>
              </a:ext>
            </a:extLst>
          </p:cNvPr>
          <p:cNvSpPr txBox="1">
            <a:spLocks/>
          </p:cNvSpPr>
          <p:nvPr/>
        </p:nvSpPr>
        <p:spPr>
          <a:xfrm>
            <a:off x="2117558" y="2336574"/>
            <a:ext cx="5618747" cy="389825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355600" marR="0" lvl="0" indent="-355600" algn="l" defTabSz="914400" rtl="0" eaLnBrk="1" fontAlgn="auto" latinLnBrk="0" hangingPunct="1">
              <a:lnSpc>
                <a:spcPct val="100000"/>
              </a:lnSpc>
              <a:spcBef>
                <a:spcPts val="1200"/>
              </a:spcBef>
              <a:spcAft>
                <a:spcPts val="0"/>
              </a:spcAft>
              <a:buClrTx/>
              <a:buSzTx/>
              <a:buFont typeface="Arial" pitchFamily="34" charset="0"/>
              <a:buNone/>
              <a:tabLst/>
              <a:defRPr/>
            </a:pPr>
            <a:r>
              <a:rPr kumimoji="1" lang="ja-JP" altLang="en-US" sz="2200" b="1" i="0" u="none" strike="noStrike" kern="1200" cap="none" spc="0" normalizeH="0" baseline="0" noProof="0" dirty="0">
                <a:ln>
                  <a:noFill/>
                </a:ln>
                <a:solidFill>
                  <a:srgbClr val="6B58BC"/>
                </a:solidFill>
                <a:effectLst/>
                <a:uLnTx/>
                <a:uFillTx/>
                <a:latin typeface="BIZ UDPゴシック" panose="020B0400000000000000" pitchFamily="50" charset="-128"/>
                <a:ea typeface="BIZ UDPゴシック" panose="020B0400000000000000" pitchFamily="50" charset="-128"/>
                <a:cs typeface="+mn-cs"/>
              </a:rPr>
              <a:t>ⓐ 認知症の原因疾患の特徴・病態</a:t>
            </a:r>
            <a:endParaRPr kumimoji="1" lang="en-US" altLang="ja-JP" sz="2200" b="1" i="0" u="none" strike="noStrike" kern="1200" cap="none" spc="0" normalizeH="0" baseline="0" noProof="0" dirty="0">
              <a:ln>
                <a:noFill/>
              </a:ln>
              <a:solidFill>
                <a:srgbClr val="6B58BC"/>
              </a:solidFill>
              <a:effectLst/>
              <a:uLnTx/>
              <a:uFillTx/>
              <a:latin typeface="BIZ UDPゴシック" panose="020B0400000000000000" pitchFamily="50" charset="-128"/>
              <a:ea typeface="BIZ UDPゴシック" panose="020B0400000000000000" pitchFamily="50" charset="-128"/>
              <a:cs typeface="+mn-cs"/>
            </a:endParaRPr>
          </a:p>
          <a:p>
            <a:pPr marL="355600" marR="0" lvl="0" indent="-355600" algn="l" defTabSz="914400" rtl="0" eaLnBrk="1" fontAlgn="auto" latinLnBrk="0" hangingPunct="1">
              <a:lnSpc>
                <a:spcPct val="100000"/>
              </a:lnSpc>
              <a:spcBef>
                <a:spcPts val="1200"/>
              </a:spcBef>
              <a:spcAft>
                <a:spcPts val="0"/>
              </a:spcAft>
              <a:buClrTx/>
              <a:buSzTx/>
              <a:buFont typeface="Arial" pitchFamily="34" charset="0"/>
              <a:buNone/>
              <a:tabLst/>
              <a:defRPr/>
            </a:pPr>
            <a:r>
              <a:rPr kumimoji="1" lang="ja-JP" altLang="en-US" sz="2200" b="1" i="0" u="none" strike="noStrike" kern="1200" cap="none" spc="0" normalizeH="0" baseline="0" noProof="0" dirty="0">
                <a:ln>
                  <a:noFill/>
                </a:ln>
                <a:solidFill>
                  <a:srgbClr val="FFFFFF">
                    <a:lumMod val="65000"/>
                  </a:srgbClr>
                </a:solidFill>
                <a:effectLst/>
                <a:uLnTx/>
                <a:uFillTx/>
                <a:latin typeface="BIZ UDPゴシック" panose="020B0400000000000000" pitchFamily="50" charset="-128"/>
                <a:ea typeface="BIZ UDPゴシック" panose="020B0400000000000000" pitchFamily="50" charset="-128"/>
                <a:cs typeface="+mn-cs"/>
              </a:rPr>
              <a:t>ⓑ 認知機能障害と</a:t>
            </a:r>
            <a:r>
              <a:rPr kumimoji="1" lang="en-US" altLang="ja-JP" sz="2200" b="1" i="0" u="none" strike="noStrike" kern="1200" cap="none" spc="0" normalizeH="0" baseline="0" noProof="0" dirty="0">
                <a:ln>
                  <a:noFill/>
                </a:ln>
                <a:solidFill>
                  <a:srgbClr val="FFFFFF">
                    <a:lumMod val="65000"/>
                  </a:srgbClr>
                </a:solidFill>
                <a:effectLst/>
                <a:uLnTx/>
                <a:uFillTx/>
                <a:latin typeface="BIZ UDPゴシック" panose="020B0400000000000000" pitchFamily="50" charset="-128"/>
                <a:ea typeface="BIZ UDPゴシック" panose="020B0400000000000000" pitchFamily="50" charset="-128"/>
                <a:cs typeface="+mn-cs"/>
              </a:rPr>
              <a:t>BPSD</a:t>
            </a:r>
          </a:p>
          <a:p>
            <a:pPr marL="355600" marR="0" lvl="0" indent="-355600" algn="l" defTabSz="914400" rtl="0" eaLnBrk="1" fontAlgn="auto" latinLnBrk="0" hangingPunct="1">
              <a:lnSpc>
                <a:spcPct val="100000"/>
              </a:lnSpc>
              <a:spcBef>
                <a:spcPts val="1200"/>
              </a:spcBef>
              <a:spcAft>
                <a:spcPts val="0"/>
              </a:spcAft>
              <a:buClrTx/>
              <a:buSzTx/>
              <a:buFont typeface="Arial" pitchFamily="34" charset="0"/>
              <a:buNone/>
              <a:tabLst/>
              <a:defRPr/>
            </a:pPr>
            <a:r>
              <a:rPr kumimoji="1" lang="ja-JP" altLang="en-US" sz="2200" b="1" i="0" u="none" strike="noStrike" kern="1200" cap="none" spc="0" normalizeH="0" baseline="0" noProof="0" dirty="0">
                <a:ln>
                  <a:noFill/>
                </a:ln>
                <a:solidFill>
                  <a:schemeClr val="bg1">
                    <a:lumMod val="65000"/>
                  </a:schemeClr>
                </a:solidFill>
                <a:effectLst/>
                <a:uLnTx/>
                <a:uFillTx/>
                <a:latin typeface="BIZ UDPゴシック" panose="020B0400000000000000" pitchFamily="50" charset="-128"/>
                <a:ea typeface="BIZ UDPゴシック" panose="020B0400000000000000" pitchFamily="50" charset="-128"/>
                <a:cs typeface="+mn-cs"/>
              </a:rPr>
              <a:t>ⓒ 認知症と鑑別すべき他の疾患</a:t>
            </a:r>
            <a:endParaRPr kumimoji="1" lang="en-US" altLang="ja-JP" sz="2200" b="1" i="0" u="none" strike="noStrike" kern="1200" cap="none" spc="0" normalizeH="0" baseline="0" noProof="0" dirty="0">
              <a:ln>
                <a:noFill/>
              </a:ln>
              <a:solidFill>
                <a:schemeClr val="bg1">
                  <a:lumMod val="65000"/>
                </a:schemeClr>
              </a:solidFill>
              <a:effectLst/>
              <a:uLnTx/>
              <a:uFillTx/>
              <a:latin typeface="BIZ UDPゴシック" panose="020B0400000000000000" pitchFamily="50" charset="-128"/>
              <a:ea typeface="BIZ UDPゴシック" panose="020B0400000000000000" pitchFamily="50" charset="-128"/>
              <a:cs typeface="+mn-cs"/>
            </a:endParaRPr>
          </a:p>
          <a:p>
            <a:pPr marL="355600" marR="0" lvl="0" indent="-355600" algn="l" defTabSz="914400" rtl="0" eaLnBrk="1" fontAlgn="auto" latinLnBrk="0" hangingPunct="1">
              <a:lnSpc>
                <a:spcPct val="100000"/>
              </a:lnSpc>
              <a:spcBef>
                <a:spcPts val="1200"/>
              </a:spcBef>
              <a:spcAft>
                <a:spcPts val="0"/>
              </a:spcAft>
              <a:buClrTx/>
              <a:buSzTx/>
              <a:buFont typeface="Arial" pitchFamily="34" charset="0"/>
              <a:buNone/>
              <a:tabLst/>
              <a:defRPr/>
            </a:pPr>
            <a:r>
              <a:rPr kumimoji="1" lang="ja-JP" altLang="en-US" sz="2200" b="1" i="0" u="none" strike="noStrike" kern="1200" cap="none" spc="0" normalizeH="0" baseline="0" noProof="0" dirty="0">
                <a:ln>
                  <a:noFill/>
                </a:ln>
                <a:solidFill>
                  <a:schemeClr val="bg1">
                    <a:lumMod val="65000"/>
                  </a:schemeClr>
                </a:solidFill>
                <a:effectLst/>
                <a:uLnTx/>
                <a:uFillTx/>
                <a:latin typeface="BIZ UDPゴシック" panose="020B0400000000000000" pitchFamily="50" charset="-128"/>
                <a:ea typeface="BIZ UDPゴシック" panose="020B0400000000000000" pitchFamily="50" charset="-128"/>
                <a:cs typeface="+mn-cs"/>
              </a:rPr>
              <a:t>ⓓ せん妄の特徴や症状</a:t>
            </a:r>
            <a:endParaRPr kumimoji="1" lang="en-US" altLang="ja-JP" sz="2200" b="1" i="0" u="none" strike="noStrike" kern="1200" cap="none" spc="0" normalizeH="0" baseline="0" noProof="0" dirty="0">
              <a:ln>
                <a:noFill/>
              </a:ln>
              <a:solidFill>
                <a:schemeClr val="bg1">
                  <a:lumMod val="65000"/>
                </a:schemeClr>
              </a:solidFill>
              <a:effectLst/>
              <a:uLnTx/>
              <a:uFillTx/>
              <a:latin typeface="BIZ UDPゴシック" panose="020B0400000000000000" pitchFamily="50" charset="-128"/>
              <a:ea typeface="BIZ UDPゴシック" panose="020B0400000000000000" pitchFamily="50" charset="-128"/>
              <a:cs typeface="+mn-cs"/>
            </a:endParaRPr>
          </a:p>
          <a:p>
            <a:pPr marL="355600" marR="0" lvl="0" indent="-355600" algn="l" defTabSz="914400" rtl="0" eaLnBrk="1" fontAlgn="auto" latinLnBrk="0" hangingPunct="1">
              <a:lnSpc>
                <a:spcPct val="100000"/>
              </a:lnSpc>
              <a:spcBef>
                <a:spcPts val="1200"/>
              </a:spcBef>
              <a:spcAft>
                <a:spcPts val="0"/>
              </a:spcAft>
              <a:buClrTx/>
              <a:buSzTx/>
              <a:buFont typeface="Arial" pitchFamily="34" charset="0"/>
              <a:buNone/>
              <a:tabLst/>
              <a:defRPr/>
            </a:pPr>
            <a:r>
              <a:rPr kumimoji="1" lang="ja-JP" altLang="en-US" sz="2200" b="1" i="0" u="none" strike="noStrike" kern="1200" cap="none" spc="0" normalizeH="0" baseline="0" noProof="0" dirty="0">
                <a:ln>
                  <a:noFill/>
                </a:ln>
                <a:solidFill>
                  <a:schemeClr val="bg1">
                    <a:lumMod val="65000"/>
                  </a:schemeClr>
                </a:solidFill>
                <a:effectLst/>
                <a:uLnTx/>
                <a:uFillTx/>
                <a:latin typeface="BIZ UDPゴシック" panose="020B0400000000000000" pitchFamily="50" charset="-128"/>
                <a:ea typeface="BIZ UDPゴシック" panose="020B0400000000000000" pitchFamily="50" charset="-128"/>
                <a:cs typeface="+mn-cs"/>
              </a:rPr>
              <a:t>ⓔ 認知症の薬物療法と非薬物的対応</a:t>
            </a:r>
            <a:endParaRPr kumimoji="1" lang="en-US" altLang="ja-JP" sz="2200" b="1" i="0" u="none" strike="noStrike" kern="1200" cap="none" spc="0" normalizeH="0" baseline="0" noProof="0" dirty="0">
              <a:ln>
                <a:noFill/>
              </a:ln>
              <a:solidFill>
                <a:schemeClr val="bg1">
                  <a:lumMod val="65000"/>
                </a:schemeClr>
              </a:solidFill>
              <a:effectLst/>
              <a:uLnTx/>
              <a:uFillTx/>
              <a:latin typeface="BIZ UDPゴシック" panose="020B0400000000000000" pitchFamily="50" charset="-128"/>
              <a:ea typeface="BIZ UDPゴシック" panose="020B0400000000000000" pitchFamily="50" charset="-128"/>
              <a:cs typeface="+mn-cs"/>
            </a:endParaRPr>
          </a:p>
          <a:p>
            <a:pPr marL="355600" marR="0" lvl="0" indent="-355600" algn="l" defTabSz="914400" rtl="0" eaLnBrk="1" fontAlgn="auto" latinLnBrk="0" hangingPunct="1">
              <a:lnSpc>
                <a:spcPct val="100000"/>
              </a:lnSpc>
              <a:spcBef>
                <a:spcPts val="1200"/>
              </a:spcBef>
              <a:spcAft>
                <a:spcPts val="0"/>
              </a:spcAft>
              <a:buClrTx/>
              <a:buSzTx/>
              <a:buFont typeface="Arial" pitchFamily="34" charset="0"/>
              <a:buNone/>
              <a:tabLst/>
              <a:defRPr/>
            </a:pPr>
            <a:r>
              <a:rPr kumimoji="1" lang="ja-JP" altLang="en-US" sz="2200" b="1" i="0" u="none" strike="noStrike" kern="1200" cap="none" spc="0" normalizeH="0" baseline="0" noProof="0" dirty="0">
                <a:ln>
                  <a:noFill/>
                </a:ln>
                <a:solidFill>
                  <a:schemeClr val="bg1">
                    <a:lumMod val="65000"/>
                  </a:schemeClr>
                </a:solidFill>
                <a:effectLst/>
                <a:uLnTx/>
                <a:uFillTx/>
                <a:latin typeface="BIZ UDPゴシック" panose="020B0400000000000000" pitchFamily="50" charset="-128"/>
                <a:ea typeface="BIZ UDPゴシック" panose="020B0400000000000000" pitchFamily="50" charset="-128"/>
                <a:cs typeface="+mn-cs"/>
              </a:rPr>
              <a:t>ⓕ 若年性認知症の特徴</a:t>
            </a:r>
            <a:endParaRPr kumimoji="1" lang="en-US" altLang="ja-JP" sz="2200" b="1" i="0" u="none" strike="noStrike" kern="1200" cap="none" spc="0" normalizeH="0" baseline="0" noProof="0" dirty="0">
              <a:ln>
                <a:noFill/>
              </a:ln>
              <a:solidFill>
                <a:schemeClr val="bg1">
                  <a:lumMod val="65000"/>
                </a:schemeClr>
              </a:solidFill>
              <a:effectLst/>
              <a:uLnTx/>
              <a:uFillTx/>
              <a:latin typeface="BIZ UDPゴシック" panose="020B0400000000000000" pitchFamily="50" charset="-128"/>
              <a:ea typeface="BIZ UDPゴシック" panose="020B0400000000000000" pitchFamily="50" charset="-128"/>
              <a:cs typeface="+mn-cs"/>
            </a:endParaRPr>
          </a:p>
          <a:p>
            <a:pPr marL="355600" marR="0" lvl="0" indent="-355600" algn="l" defTabSz="914400" rtl="0" eaLnBrk="1" fontAlgn="auto" latinLnBrk="0" hangingPunct="1">
              <a:lnSpc>
                <a:spcPct val="100000"/>
              </a:lnSpc>
              <a:spcBef>
                <a:spcPts val="1200"/>
              </a:spcBef>
              <a:spcAft>
                <a:spcPts val="0"/>
              </a:spcAft>
              <a:buClrTx/>
              <a:buSzTx/>
              <a:buFont typeface="Arial" pitchFamily="34" charset="0"/>
              <a:buNone/>
              <a:tabLst/>
              <a:defRPr/>
            </a:pPr>
            <a:r>
              <a:rPr kumimoji="1" lang="ja-JP" altLang="en-US" sz="2200" b="1" i="0" u="none" strike="noStrike" kern="1200" cap="none" spc="0" normalizeH="0" baseline="0" noProof="0" dirty="0">
                <a:ln>
                  <a:noFill/>
                </a:ln>
                <a:solidFill>
                  <a:schemeClr val="bg1">
                    <a:lumMod val="65000"/>
                  </a:schemeClr>
                </a:solidFill>
                <a:effectLst/>
                <a:uLnTx/>
                <a:uFillTx/>
                <a:latin typeface="BIZ UDPゴシック" panose="020B0400000000000000" pitchFamily="50" charset="-128"/>
                <a:ea typeface="BIZ UDPゴシック" panose="020B0400000000000000" pitchFamily="50" charset="-128"/>
                <a:cs typeface="+mn-cs"/>
              </a:rPr>
              <a:t>ⓖ 認知症の重度化予防</a:t>
            </a:r>
          </a:p>
        </p:txBody>
      </p:sp>
    </p:spTree>
    <p:extLst>
      <p:ext uri="{BB962C8B-B14F-4D97-AF65-F5344CB8AC3E}">
        <p14:creationId xmlns:p14="http://schemas.microsoft.com/office/powerpoint/2010/main" val="23105058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テキスト ボックス 17">
            <a:extLst>
              <a:ext uri="{FF2B5EF4-FFF2-40B4-BE49-F238E27FC236}">
                <a16:creationId xmlns:a16="http://schemas.microsoft.com/office/drawing/2014/main" xmlns="" id="{7D8B5EAB-D574-4DF2-A8FE-C7DCFE28274A}"/>
              </a:ext>
            </a:extLst>
          </p:cNvPr>
          <p:cNvSpPr txBox="1"/>
          <p:nvPr/>
        </p:nvSpPr>
        <p:spPr>
          <a:xfrm>
            <a:off x="444116" y="1680780"/>
            <a:ext cx="8255768" cy="2029273"/>
          </a:xfrm>
          <a:prstGeom prst="rect">
            <a:avLst/>
          </a:prstGeom>
          <a:noFill/>
          <a:ln w="25400">
            <a:noFill/>
          </a:ln>
        </p:spPr>
        <p:txBody>
          <a:bodyPr wrap="square">
            <a:spAutoFit/>
          </a:bodyPr>
          <a:lstStyle/>
          <a:p>
            <a:pPr marL="0" marR="0" lvl="0" indent="0" algn="l" defTabSz="914400" rtl="0" eaLnBrk="0" fontAlgn="base" latinLnBrk="0" hangingPunct="0">
              <a:lnSpc>
                <a:spcPts val="3600"/>
              </a:lnSpc>
              <a:spcBef>
                <a:spcPct val="0"/>
              </a:spcBef>
              <a:spcAft>
                <a:spcPct val="0"/>
              </a:spcAft>
              <a:buClrTx/>
              <a:buSzTx/>
              <a:buFontTx/>
              <a:buNone/>
              <a:tabLst/>
              <a:defRPr/>
            </a:pPr>
            <a:r>
              <a:rPr kumimoji="1" lang="ja-JP" altLang="en-US" sz="2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認知症とは</a:t>
            </a:r>
            <a:endParaRPr kumimoji="1" lang="en-US" altLang="ja-JP" sz="2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176213" marR="0" lvl="0" indent="-176213" algn="l" defTabSz="914400" rtl="0" eaLnBrk="0" fontAlgn="base" latinLnBrk="0" hangingPunct="0">
              <a:lnSpc>
                <a:spcPts val="3600"/>
              </a:lnSpc>
              <a:spcBef>
                <a:spcPts val="1200"/>
              </a:spcBef>
              <a:spcAft>
                <a:spcPct val="0"/>
              </a:spcAft>
              <a:buClrTx/>
              <a:buSzTx/>
              <a:buFontTx/>
              <a:buNone/>
              <a:tabLst/>
              <a:defRPr/>
            </a:pPr>
            <a:r>
              <a:rPr kumimoji="1" lang="en-US" altLang="ja-JP" sz="2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2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一度正常に発達した認知機能が</a:t>
            </a:r>
            <a:r>
              <a:rPr kumimoji="1" lang="ja-JP" altLang="en-US" sz="2800" b="1" i="0" u="none" strike="noStrike" kern="1200" cap="none" spc="0" normalizeH="0" baseline="0" noProof="0" dirty="0">
                <a:ln>
                  <a:noFill/>
                </a:ln>
                <a:solidFill>
                  <a:srgbClr val="6B58BC"/>
                </a:solidFill>
                <a:effectLst/>
                <a:uLnTx/>
                <a:uFillTx/>
                <a:latin typeface="BIZ UDPゴシック" panose="020B0400000000000000" pitchFamily="50" charset="-128"/>
                <a:ea typeface="BIZ UDPゴシック" panose="020B0400000000000000" pitchFamily="50" charset="-128"/>
                <a:cs typeface="+mn-cs"/>
              </a:rPr>
              <a:t>後天的な脳の障害</a:t>
            </a:r>
            <a:r>
              <a:rPr kumimoji="1" lang="ja-JP" altLang="en-US" sz="2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によって持続的に低下し、</a:t>
            </a:r>
            <a:r>
              <a:rPr kumimoji="1" lang="ja-JP" altLang="en-US" sz="2800" b="1" i="0" u="none" strike="noStrike" kern="1200" cap="none" spc="0" normalizeH="0" baseline="0" noProof="0" dirty="0">
                <a:ln>
                  <a:noFill/>
                </a:ln>
                <a:solidFill>
                  <a:srgbClr val="6B58BC"/>
                </a:solidFill>
                <a:effectLst/>
                <a:uLnTx/>
                <a:uFillTx/>
                <a:latin typeface="BIZ UDPゴシック" panose="020B0400000000000000" pitchFamily="50" charset="-128"/>
                <a:ea typeface="BIZ UDPゴシック" panose="020B0400000000000000" pitchFamily="50" charset="-128"/>
                <a:cs typeface="+mn-cs"/>
              </a:rPr>
              <a:t>日常生活や社会生活に支障</a:t>
            </a:r>
            <a:r>
              <a:rPr kumimoji="1" lang="ja-JP" altLang="en-US" sz="2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をきたすようになった状態</a:t>
            </a:r>
            <a:r>
              <a:rPr kumimoji="1" lang="en-US" altLang="ja-JP" sz="2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2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22" name="テキスト ボックス 21">
            <a:extLst>
              <a:ext uri="{FF2B5EF4-FFF2-40B4-BE49-F238E27FC236}">
                <a16:creationId xmlns:a16="http://schemas.microsoft.com/office/drawing/2014/main" xmlns="" id="{0115A3AF-C8F3-40A4-9080-C8A9B31CA95A}"/>
              </a:ext>
            </a:extLst>
          </p:cNvPr>
          <p:cNvSpPr txBox="1"/>
          <p:nvPr/>
        </p:nvSpPr>
        <p:spPr>
          <a:xfrm>
            <a:off x="902461" y="4162583"/>
            <a:ext cx="7592490" cy="1477328"/>
          </a:xfrm>
          <a:prstGeom prst="rect">
            <a:avLst/>
          </a:prstGeom>
          <a:noFill/>
          <a:ln w="25400">
            <a:noFill/>
          </a:ln>
        </p:spPr>
        <p:txBody>
          <a:bodyPr wrap="square">
            <a:spAutoFit/>
          </a:bodyPr>
          <a:lstStyle/>
          <a:p>
            <a:pPr marL="358775" marR="0" lvl="0" indent="-358775" algn="l" defTabSz="914400" rtl="0" eaLnBrk="0" fontAlgn="base" latinLnBrk="0" hangingPunct="0">
              <a:lnSpc>
                <a:spcPct val="100000"/>
              </a:lnSpc>
              <a:spcBef>
                <a:spcPts val="1200"/>
              </a:spcBef>
              <a:spcAft>
                <a:spcPct val="0"/>
              </a:spcAft>
              <a:buClrTx/>
              <a:buSzTx/>
              <a:buFontTx/>
              <a:buNone/>
              <a:tabLst/>
              <a:defRPr/>
            </a:pPr>
            <a:r>
              <a:rPr kumimoji="1" lang="en-US" altLang="ja-JP" sz="2000" b="1" i="0" u="none" strike="noStrike" kern="1200" cap="none" spc="0" normalizeH="0" baseline="0" noProof="0" dirty="0">
                <a:ln>
                  <a:noFill/>
                </a:ln>
                <a:solidFill>
                  <a:schemeClr val="tx1">
                    <a:lumMod val="65000"/>
                    <a:lumOff val="35000"/>
                  </a:schemeClr>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2000" b="1" i="0" u="none" strike="noStrike" kern="1200" cap="none" spc="0" normalizeH="0" baseline="0" noProof="0" dirty="0">
                <a:ln>
                  <a:noFill/>
                </a:ln>
                <a:solidFill>
                  <a:schemeClr val="tx1">
                    <a:lumMod val="65000"/>
                    <a:lumOff val="35000"/>
                  </a:schemeClr>
                </a:solidFill>
                <a:effectLst/>
                <a:uLnTx/>
                <a:uFillTx/>
                <a:latin typeface="BIZ UDPゴシック" panose="020B0400000000000000" pitchFamily="50" charset="-128"/>
                <a:ea typeface="BIZ UDPゴシック" panose="020B0400000000000000" pitchFamily="50" charset="-128"/>
                <a:cs typeface="+mn-cs"/>
              </a:rPr>
              <a:t> 認知機能の低下は、せん妄や他の精神疾患（うつ病や統合失調症など）では説明されない。</a:t>
            </a:r>
            <a:endParaRPr kumimoji="1" lang="en-US" altLang="ja-JP" sz="2000" b="1" i="0" u="none" strike="noStrike" kern="1200" cap="none" spc="0" normalizeH="0" baseline="0" noProof="0" dirty="0">
              <a:ln>
                <a:noFill/>
              </a:ln>
              <a:solidFill>
                <a:schemeClr val="tx1">
                  <a:lumMod val="65000"/>
                  <a:lumOff val="35000"/>
                </a:schemeClr>
              </a:solidFill>
              <a:effectLst/>
              <a:uLnTx/>
              <a:uFillTx/>
              <a:latin typeface="BIZ UDPゴシック" panose="020B0400000000000000" pitchFamily="50" charset="-128"/>
              <a:ea typeface="BIZ UDPゴシック" panose="020B0400000000000000" pitchFamily="50" charset="-128"/>
              <a:cs typeface="+mn-cs"/>
            </a:endParaRPr>
          </a:p>
          <a:p>
            <a:pPr marL="358775" marR="0" lvl="0" indent="-358775" algn="l" defTabSz="914400" rtl="0" eaLnBrk="0" fontAlgn="base" latinLnBrk="0" hangingPunct="0">
              <a:lnSpc>
                <a:spcPct val="100000"/>
              </a:lnSpc>
              <a:spcBef>
                <a:spcPts val="1200"/>
              </a:spcBef>
              <a:spcAft>
                <a:spcPct val="0"/>
              </a:spcAft>
              <a:buClrTx/>
              <a:buSzTx/>
              <a:buFontTx/>
              <a:buNone/>
              <a:tabLst/>
              <a:defRPr/>
            </a:pPr>
            <a:r>
              <a:rPr kumimoji="1" lang="en-US" altLang="ja-JP" sz="2000" b="1" i="0" u="none" strike="noStrike" kern="1200" cap="none" spc="0" normalizeH="0" baseline="0" noProof="0" dirty="0">
                <a:ln>
                  <a:noFill/>
                </a:ln>
                <a:solidFill>
                  <a:schemeClr val="tx1">
                    <a:lumMod val="65000"/>
                    <a:lumOff val="35000"/>
                  </a:schemeClr>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2000" b="1" i="0" u="none" strike="noStrike" kern="1200" cap="none" spc="0" normalizeH="0" baseline="0" noProof="0" dirty="0">
                <a:ln>
                  <a:noFill/>
                </a:ln>
                <a:solidFill>
                  <a:schemeClr val="tx1">
                    <a:lumMod val="65000"/>
                    <a:lumOff val="35000"/>
                  </a:schemeClr>
                </a:solidFill>
                <a:effectLst/>
                <a:uLnTx/>
                <a:uFillTx/>
                <a:latin typeface="BIZ UDPゴシック" panose="020B0400000000000000" pitchFamily="50" charset="-128"/>
                <a:ea typeface="BIZ UDPゴシック" panose="020B0400000000000000" pitchFamily="50" charset="-128"/>
                <a:cs typeface="+mn-cs"/>
              </a:rPr>
              <a:t> 各診断基準で記憶障害は必須条件ではなく、早期に記憶が保たれている場合もあることに配慮すべきとしている。</a:t>
            </a:r>
            <a:endParaRPr kumimoji="1" lang="ja-JP" altLang="en-US" sz="2000" b="1" i="0" u="none" strike="noStrike" kern="1200" cap="none" spc="0" normalizeH="0" baseline="0" noProof="0" dirty="0">
              <a:ln>
                <a:noFill/>
              </a:ln>
              <a:solidFill>
                <a:schemeClr val="tx1">
                  <a:lumMod val="65000"/>
                  <a:lumOff val="35000"/>
                </a:schemeClr>
              </a:solidFill>
              <a:effectLst/>
              <a:uLnTx/>
              <a:uFillTx/>
              <a:latin typeface="Arial" pitchFamily="34" charset="0"/>
              <a:ea typeface="ＭＳ Ｐゴシック" pitchFamily="50" charset="-128"/>
              <a:cs typeface="+mn-cs"/>
            </a:endParaRPr>
          </a:p>
        </p:txBody>
      </p:sp>
      <p:sp>
        <p:nvSpPr>
          <p:cNvPr id="2" name="テキスト ボックス 1">
            <a:extLst>
              <a:ext uri="{FF2B5EF4-FFF2-40B4-BE49-F238E27FC236}">
                <a16:creationId xmlns:a16="http://schemas.microsoft.com/office/drawing/2014/main" xmlns="" id="{14A28DE1-511A-19CC-9229-A2BB1022E0C0}"/>
              </a:ext>
            </a:extLst>
          </p:cNvPr>
          <p:cNvSpPr txBox="1"/>
          <p:nvPr/>
        </p:nvSpPr>
        <p:spPr>
          <a:xfrm>
            <a:off x="902461" y="6514654"/>
            <a:ext cx="8208644" cy="276999"/>
          </a:xfrm>
          <a:prstGeom prst="rect">
            <a:avLst/>
          </a:prstGeom>
          <a:noFill/>
          <a:ln w="25400">
            <a:noFill/>
          </a:ln>
        </p:spPr>
        <p:txBody>
          <a:bodyPr wrap="squar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1" lang="en-US" altLang="ja-JP" sz="12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ICD-1</a:t>
            </a:r>
            <a:r>
              <a:rPr kumimoji="1" lang="ja-JP" altLang="en-US" sz="12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１</a:t>
            </a:r>
            <a:r>
              <a:rPr kumimoji="1" lang="en-US" altLang="ja-JP" sz="12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 (International Classification of Diseases </a:t>
            </a:r>
            <a:r>
              <a:rPr kumimoji="1" lang="ja-JP" altLang="en-US" sz="12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１１</a:t>
            </a:r>
            <a:r>
              <a:rPr kumimoji="1" lang="en-US" altLang="ja-JP" sz="1200" b="0" i="0" u="none" strike="noStrike" kern="1200" cap="none" spc="0" normalizeH="0" baseline="0" noProof="0" dirty="0" err="1">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th</a:t>
            </a:r>
            <a:r>
              <a:rPr kumimoji="1" lang="en-US" altLang="ja-JP" sz="12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 Revision)</a:t>
            </a:r>
            <a:r>
              <a:rPr kumimoji="1" lang="ja-JP" altLang="en-US" sz="12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 </a:t>
            </a:r>
            <a:r>
              <a:rPr kumimoji="1" lang="en-US" altLang="ja-JP" sz="12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2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 </a:t>
            </a:r>
            <a:r>
              <a:rPr kumimoji="1" lang="en-US" altLang="ja-JP" sz="12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WHO</a:t>
            </a:r>
            <a:endParaRPr kumimoji="1" lang="ja-JP" altLang="en-US" sz="12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3" name="正方形/長方形 2">
            <a:extLst>
              <a:ext uri="{FF2B5EF4-FFF2-40B4-BE49-F238E27FC236}">
                <a16:creationId xmlns:a16="http://schemas.microsoft.com/office/drawing/2014/main" xmlns="" id="{699AA0B6-5238-7F26-7583-6616320DB3BB}"/>
              </a:ext>
            </a:extLst>
          </p:cNvPr>
          <p:cNvSpPr/>
          <p:nvPr/>
        </p:nvSpPr>
        <p:spPr>
          <a:xfrm>
            <a:off x="0" y="0"/>
            <a:ext cx="9144000" cy="710695"/>
          </a:xfrm>
          <a:prstGeom prst="rect">
            <a:avLst/>
          </a:prstGeom>
          <a:solidFill>
            <a:srgbClr val="6B5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44083" rtl="0" eaLnBrk="1" fontAlgn="base" latinLnBrk="0" hangingPunct="1">
              <a:lnSpc>
                <a:spcPct val="100000"/>
              </a:lnSpc>
              <a:spcBef>
                <a:spcPct val="0"/>
              </a:spcBef>
              <a:spcAft>
                <a:spcPct val="0"/>
              </a:spcAft>
              <a:buClrTx/>
              <a:buSzTx/>
              <a:buFontTx/>
              <a:buNone/>
              <a:tabLst/>
              <a:defRPr/>
            </a:pPr>
            <a:r>
              <a:rPr kumimoji="1" lang="ja-JP" altLang="en-US" sz="30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認知症の概念</a:t>
            </a:r>
          </a:p>
        </p:txBody>
      </p:sp>
      <p:sp>
        <p:nvSpPr>
          <p:cNvPr id="4" name="テキスト ボックス 3">
            <a:extLst>
              <a:ext uri="{FF2B5EF4-FFF2-40B4-BE49-F238E27FC236}">
                <a16:creationId xmlns:a16="http://schemas.microsoft.com/office/drawing/2014/main" xmlns="" id="{9C0EE421-4CFB-E3FA-D556-F8B70900A0B7}"/>
              </a:ext>
            </a:extLst>
          </p:cNvPr>
          <p:cNvSpPr txBox="1"/>
          <p:nvPr/>
        </p:nvSpPr>
        <p:spPr>
          <a:xfrm>
            <a:off x="-1" y="710695"/>
            <a:ext cx="1059873" cy="307777"/>
          </a:xfrm>
          <a:prstGeom prst="rect">
            <a:avLst/>
          </a:prstGeom>
          <a:noFill/>
        </p:spPr>
        <p:txBody>
          <a:bodyPr wrap="square" rtlCol="0" anchor="ctr" anchorCtr="0">
            <a:noAutofit/>
          </a:bodyPr>
          <a:lstStyle/>
          <a:p>
            <a:r>
              <a:rPr kumimoji="1" lang="en-US" altLang="ja-JP" sz="1400" dirty="0">
                <a:latin typeface="Yu Gothic UI Semibold" panose="020B0700000000000000" pitchFamily="50" charset="-128"/>
                <a:ea typeface="Yu Gothic UI Semibold" panose="020B0700000000000000" pitchFamily="50" charset="-128"/>
              </a:rPr>
              <a:t>【</a:t>
            </a:r>
            <a:r>
              <a:rPr kumimoji="1" lang="ja-JP" altLang="en-US" sz="1400" dirty="0">
                <a:latin typeface="Yu Gothic UI Semibold" panose="020B0700000000000000" pitchFamily="50" charset="-128"/>
                <a:ea typeface="Yu Gothic UI Semibold" panose="020B0700000000000000" pitchFamily="50" charset="-128"/>
              </a:rPr>
              <a:t>知識 </a:t>
            </a:r>
            <a:r>
              <a:rPr lang="en-US" altLang="ja-JP" sz="1400" b="1" dirty="0">
                <a:latin typeface="Century Gothic" panose="020B0502020202020204" pitchFamily="34" charset="0"/>
                <a:ea typeface="Yu Gothic UI Semibold" panose="020B0700000000000000" pitchFamily="50" charset="-128"/>
              </a:rPr>
              <a:t>-19</a:t>
            </a:r>
            <a:r>
              <a:rPr lang="en-US" altLang="ja-JP" sz="1400" dirty="0">
                <a:latin typeface="Yu Gothic UI Semibold" panose="020B0700000000000000" pitchFamily="50" charset="-128"/>
                <a:ea typeface="Yu Gothic UI Semibold" panose="020B0700000000000000" pitchFamily="50" charset="-128"/>
              </a:rPr>
              <a:t>】</a:t>
            </a:r>
            <a:endParaRPr kumimoji="1" lang="ja-JP" altLang="en-US" sz="1400" dirty="0">
              <a:latin typeface="Yu Gothic UI Semibold" panose="020B0700000000000000" pitchFamily="50" charset="-128"/>
              <a:ea typeface="Yu Gothic UI Semibold" panose="020B0700000000000000" pitchFamily="50" charset="-128"/>
            </a:endParaRPr>
          </a:p>
        </p:txBody>
      </p:sp>
    </p:spTree>
    <p:extLst>
      <p:ext uri="{BB962C8B-B14F-4D97-AF65-F5344CB8AC3E}">
        <p14:creationId xmlns:p14="http://schemas.microsoft.com/office/powerpoint/2010/main" val="40581214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テキスト ボックス 9">
            <a:extLst>
              <a:ext uri="{FF2B5EF4-FFF2-40B4-BE49-F238E27FC236}">
                <a16:creationId xmlns:a16="http://schemas.microsoft.com/office/drawing/2014/main" xmlns="" id="{1064E83A-885D-4866-BBE0-221783C3EFCC}"/>
              </a:ext>
            </a:extLst>
          </p:cNvPr>
          <p:cNvSpPr txBox="1"/>
          <p:nvPr/>
        </p:nvSpPr>
        <p:spPr>
          <a:xfrm>
            <a:off x="307958" y="6518768"/>
            <a:ext cx="8773898" cy="276999"/>
          </a:xfrm>
          <a:prstGeom prst="rect">
            <a:avLst/>
          </a:prstGeom>
          <a:noFill/>
        </p:spPr>
        <p:txBody>
          <a:bodyPr wrap="square">
            <a:spAutoFit/>
          </a:bodyPr>
          <a:lstStyle/>
          <a:p>
            <a:pPr marL="0" marR="0" lvl="0" indent="0" algn="r" defTabSz="844083" rtl="0" eaLnBrk="0" fontAlgn="base" latinLnBrk="0" hangingPunct="0">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「日本における認知症の高齢者人口の将来推計に関する研究」平成</a:t>
            </a:r>
            <a:r>
              <a:rPr kumimoji="1"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26</a:t>
            </a: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年度厚生労働科学研究費補助金特別研究事業</a:t>
            </a:r>
          </a:p>
        </p:txBody>
      </p:sp>
      <p:graphicFrame>
        <p:nvGraphicFramePr>
          <p:cNvPr id="9" name="グラフ 8"/>
          <p:cNvGraphicFramePr>
            <a:graphicFrameLocks/>
          </p:cNvGraphicFramePr>
          <p:nvPr>
            <p:extLst>
              <p:ext uri="{D42A27DB-BD31-4B8C-83A1-F6EECF244321}">
                <p14:modId xmlns:p14="http://schemas.microsoft.com/office/powerpoint/2010/main" val="2060501929"/>
              </p:ext>
            </p:extLst>
          </p:nvPr>
        </p:nvGraphicFramePr>
        <p:xfrm>
          <a:off x="769023" y="1523866"/>
          <a:ext cx="7616414" cy="4632028"/>
        </p:xfrm>
        <a:graphic>
          <a:graphicData uri="http://schemas.openxmlformats.org/drawingml/2006/chart">
            <c:chart xmlns:c="http://schemas.openxmlformats.org/drawingml/2006/chart" xmlns:r="http://schemas.openxmlformats.org/officeDocument/2006/relationships" r:id="rId3"/>
          </a:graphicData>
        </a:graphic>
      </p:graphicFrame>
      <p:sp>
        <p:nvSpPr>
          <p:cNvPr id="13" name="テキスト ボックス 12">
            <a:extLst>
              <a:ext uri="{FF2B5EF4-FFF2-40B4-BE49-F238E27FC236}">
                <a16:creationId xmlns:a16="http://schemas.microsoft.com/office/drawing/2014/main" xmlns="" id="{1064E83A-885D-4866-BBE0-221783C3EFCC}"/>
              </a:ext>
            </a:extLst>
          </p:cNvPr>
          <p:cNvSpPr txBox="1"/>
          <p:nvPr/>
        </p:nvSpPr>
        <p:spPr>
          <a:xfrm>
            <a:off x="769920" y="1252096"/>
            <a:ext cx="7854287" cy="291170"/>
          </a:xfrm>
          <a:prstGeom prst="rect">
            <a:avLst/>
          </a:prstGeom>
          <a:noFill/>
        </p:spPr>
        <p:txBody>
          <a:bodyPr wrap="square">
            <a:spAutoFit/>
          </a:bodyPr>
          <a:lstStyle/>
          <a:p>
            <a:pPr marL="0" marR="0" lvl="0" indent="0" algn="l" defTabSz="844083" rtl="0" eaLnBrk="0" fontAlgn="base" latinLnBrk="0" hangingPunct="0">
              <a:lnSpc>
                <a:spcPct val="100000"/>
              </a:lnSpc>
              <a:spcBef>
                <a:spcPct val="0"/>
              </a:spcBef>
              <a:spcAft>
                <a:spcPct val="0"/>
              </a:spcAft>
              <a:buClrTx/>
              <a:buSzTx/>
              <a:buFontTx/>
              <a:buNone/>
              <a:tabLst/>
              <a:defRPr/>
            </a:pPr>
            <a:r>
              <a:rPr kumimoji="1" lang="ja-JP" altLang="en-US" sz="1292"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（万人）                                                                                                                             （</a:t>
            </a:r>
            <a:r>
              <a:rPr kumimoji="1" lang="en-US" altLang="ja-JP" sz="1292"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a:t>
            </a:r>
            <a:r>
              <a:rPr kumimoji="1" lang="ja-JP" altLang="en-US" sz="1292"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a:t>
            </a:r>
          </a:p>
        </p:txBody>
      </p:sp>
      <p:sp>
        <p:nvSpPr>
          <p:cNvPr id="2" name="正方形/長方形 1">
            <a:extLst>
              <a:ext uri="{FF2B5EF4-FFF2-40B4-BE49-F238E27FC236}">
                <a16:creationId xmlns:a16="http://schemas.microsoft.com/office/drawing/2014/main" xmlns="" id="{EDF9A6F3-B4DB-3B57-16F8-7768942FCB73}"/>
              </a:ext>
            </a:extLst>
          </p:cNvPr>
          <p:cNvSpPr/>
          <p:nvPr/>
        </p:nvSpPr>
        <p:spPr>
          <a:xfrm>
            <a:off x="0" y="2875"/>
            <a:ext cx="9144000" cy="710695"/>
          </a:xfrm>
          <a:prstGeom prst="rect">
            <a:avLst/>
          </a:prstGeom>
          <a:solidFill>
            <a:srgbClr val="6B5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3000" b="1"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認知症高齢者数の推移</a:t>
            </a:r>
            <a:endParaRPr kumimoji="1" lang="ja-JP" altLang="en-US" sz="30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3" name="テキスト ボックス 2">
            <a:extLst>
              <a:ext uri="{FF2B5EF4-FFF2-40B4-BE49-F238E27FC236}">
                <a16:creationId xmlns:a16="http://schemas.microsoft.com/office/drawing/2014/main" xmlns="" id="{4DBF93C9-CD46-8089-D13A-2607C8DDE7D4}"/>
              </a:ext>
            </a:extLst>
          </p:cNvPr>
          <p:cNvSpPr txBox="1"/>
          <p:nvPr/>
        </p:nvSpPr>
        <p:spPr>
          <a:xfrm>
            <a:off x="-1" y="713570"/>
            <a:ext cx="1132609" cy="307777"/>
          </a:xfrm>
          <a:prstGeom prst="rect">
            <a:avLst/>
          </a:prstGeom>
          <a:noFill/>
        </p:spPr>
        <p:txBody>
          <a:bodyPr wrap="square" rtlCol="0" anchor="ctr" anchorCtr="0">
            <a:noAutofit/>
          </a:bodyPr>
          <a:lstStyle/>
          <a:p>
            <a:r>
              <a:rPr kumimoji="1" lang="en-US" altLang="ja-JP" sz="1400" dirty="0">
                <a:latin typeface="Yu Gothic UI Semibold" panose="020B0700000000000000" pitchFamily="50" charset="-128"/>
                <a:ea typeface="Yu Gothic UI Semibold" panose="020B0700000000000000" pitchFamily="50" charset="-128"/>
              </a:rPr>
              <a:t>【</a:t>
            </a:r>
            <a:r>
              <a:rPr kumimoji="1" lang="ja-JP" altLang="en-US" sz="1400" dirty="0">
                <a:latin typeface="Yu Gothic UI Semibold" panose="020B0700000000000000" pitchFamily="50" charset="-128"/>
                <a:ea typeface="Yu Gothic UI Semibold" panose="020B0700000000000000" pitchFamily="50" charset="-128"/>
              </a:rPr>
              <a:t>知識 </a:t>
            </a:r>
            <a:r>
              <a:rPr lang="en-US" altLang="ja-JP" sz="1400" b="1" dirty="0">
                <a:latin typeface="Century Gothic" panose="020B0502020202020204" pitchFamily="34" charset="0"/>
                <a:ea typeface="Yu Gothic UI Semibold" panose="020B0700000000000000" pitchFamily="50" charset="-128"/>
              </a:rPr>
              <a:t>-20</a:t>
            </a:r>
            <a:r>
              <a:rPr lang="en-US" altLang="ja-JP" sz="1400" dirty="0">
                <a:latin typeface="Yu Gothic UI Semibold" panose="020B0700000000000000" pitchFamily="50" charset="-128"/>
                <a:ea typeface="Yu Gothic UI Semibold" panose="020B0700000000000000" pitchFamily="50" charset="-128"/>
              </a:rPr>
              <a:t>】</a:t>
            </a:r>
            <a:endParaRPr kumimoji="1" lang="ja-JP" altLang="en-US" sz="1400" dirty="0">
              <a:latin typeface="Yu Gothic UI Semibold" panose="020B0700000000000000" pitchFamily="50" charset="-128"/>
              <a:ea typeface="Yu Gothic UI Semibold" panose="020B0700000000000000" pitchFamily="50" charset="-128"/>
            </a:endParaRPr>
          </a:p>
        </p:txBody>
      </p:sp>
    </p:spTree>
    <p:extLst>
      <p:ext uri="{BB962C8B-B14F-4D97-AF65-F5344CB8AC3E}">
        <p14:creationId xmlns:p14="http://schemas.microsoft.com/office/powerpoint/2010/main" val="34902054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a:extLst>
              <a:ext uri="{FF2B5EF4-FFF2-40B4-BE49-F238E27FC236}">
                <a16:creationId xmlns:a16="http://schemas.microsoft.com/office/drawing/2014/main" xmlns="" id="{D8E061A9-156D-4650-8AC9-67DA0260428F}"/>
              </a:ext>
            </a:extLst>
          </p:cNvPr>
          <p:cNvSpPr/>
          <p:nvPr/>
        </p:nvSpPr>
        <p:spPr>
          <a:xfrm>
            <a:off x="455472" y="6517160"/>
            <a:ext cx="8631489" cy="276999"/>
          </a:xfrm>
          <a:prstGeom prst="rect">
            <a:avLst/>
          </a:prstGeom>
        </p:spPr>
        <p:txBody>
          <a:bodyPr wrap="squar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メイリオ" panose="020B0604030504040204" pitchFamily="50" charset="-128"/>
              </a:rPr>
              <a:t>「都市部における認知症有病率と認知症の生活機能障害への対応」（平成</a:t>
            </a:r>
            <a:r>
              <a:rPr kumimoji="1" lang="en-US" altLang="ja-JP" sz="12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Segoe UI" panose="020B0502040204020203" pitchFamily="34" charset="0"/>
              </a:rPr>
              <a:t>25</a:t>
            </a:r>
            <a:r>
              <a:rPr kumimoji="1" lang="ja-JP" altLang="en-US" sz="12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Segoe UI" panose="020B0502040204020203" pitchFamily="34" charset="0"/>
              </a:rPr>
              <a:t>年</a:t>
            </a:r>
            <a:r>
              <a:rPr kumimoji="1" lang="en-US" altLang="ja-JP" sz="12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Segoe UI" panose="020B0502040204020203" pitchFamily="34" charset="0"/>
              </a:rPr>
              <a:t>5</a:t>
            </a:r>
            <a:r>
              <a:rPr kumimoji="1" lang="ja-JP" altLang="en-US" sz="12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Segoe UI" panose="020B0502040204020203" pitchFamily="34" charset="0"/>
              </a:rPr>
              <a:t>月</a:t>
            </a:r>
            <a:r>
              <a:rPr kumimoji="1" lang="ja-JP" altLang="en-US" sz="12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メイリオ" panose="020B0604030504040204" pitchFamily="50" charset="-128"/>
              </a:rPr>
              <a:t>報告）</a:t>
            </a:r>
          </a:p>
        </p:txBody>
      </p:sp>
      <p:graphicFrame>
        <p:nvGraphicFramePr>
          <p:cNvPr id="8" name="グラフ 7">
            <a:extLst>
              <a:ext uri="{FF2B5EF4-FFF2-40B4-BE49-F238E27FC236}">
                <a16:creationId xmlns:a16="http://schemas.microsoft.com/office/drawing/2014/main" xmlns="" id="{4B082985-7490-42DA-9503-6401EB7C077D}"/>
              </a:ext>
            </a:extLst>
          </p:cNvPr>
          <p:cNvGraphicFramePr>
            <a:graphicFrameLocks/>
          </p:cNvGraphicFramePr>
          <p:nvPr>
            <p:extLst>
              <p:ext uri="{D42A27DB-BD31-4B8C-83A1-F6EECF244321}">
                <p14:modId xmlns:p14="http://schemas.microsoft.com/office/powerpoint/2010/main" val="1789136010"/>
              </p:ext>
            </p:extLst>
          </p:nvPr>
        </p:nvGraphicFramePr>
        <p:xfrm>
          <a:off x="879872" y="1594791"/>
          <a:ext cx="7171497" cy="4345264"/>
        </p:xfrm>
        <a:graphic>
          <a:graphicData uri="http://schemas.openxmlformats.org/drawingml/2006/chart">
            <c:chart xmlns:c="http://schemas.openxmlformats.org/drawingml/2006/chart" xmlns:r="http://schemas.openxmlformats.org/officeDocument/2006/relationships" r:id="rId3"/>
          </a:graphicData>
        </a:graphic>
      </p:graphicFrame>
      <p:sp>
        <p:nvSpPr>
          <p:cNvPr id="4" name="テキスト ボックス 3">
            <a:extLst>
              <a:ext uri="{FF2B5EF4-FFF2-40B4-BE49-F238E27FC236}">
                <a16:creationId xmlns:a16="http://schemas.microsoft.com/office/drawing/2014/main" xmlns="" id="{238BA0D4-B0BF-1452-3743-9227570D8354}"/>
              </a:ext>
            </a:extLst>
          </p:cNvPr>
          <p:cNvSpPr txBox="1"/>
          <p:nvPr/>
        </p:nvSpPr>
        <p:spPr>
          <a:xfrm>
            <a:off x="4942626" y="4149478"/>
            <a:ext cx="2877541" cy="707886"/>
          </a:xfrm>
          <a:prstGeom prst="rect">
            <a:avLst/>
          </a:prstGeom>
          <a:solidFill>
            <a:schemeClr val="bg1"/>
          </a:solidFill>
        </p:spPr>
        <p:txBody>
          <a:bodyPr wrap="square">
            <a:spAutoFit/>
          </a:bodyPr>
          <a:lstStyle/>
          <a:p>
            <a:pPr algn="ctr"/>
            <a:fld id="{5D7BF68D-0946-4336-B6F2-C88A0EEB236E}" type="CATEGORYNAME">
              <a:rPr lang="ja-JP" altLang="en-US" sz="2000" b="1" smtClean="0">
                <a:latin typeface="BIZ UDPゴシック" panose="020B0400000000000000" pitchFamily="50" charset="-128"/>
                <a:ea typeface="BIZ UDPゴシック" panose="020B0400000000000000" pitchFamily="50" charset="-128"/>
              </a:rPr>
              <a:pPr algn="ctr"/>
              <a:t>アルツハイマー型認知症</a:t>
            </a:fld>
            <a:endParaRPr lang="en-US" altLang="ja-JP" sz="2000" b="1" dirty="0">
              <a:latin typeface="BIZ UDPゴシック" panose="020B0400000000000000" pitchFamily="50" charset="-128"/>
              <a:ea typeface="BIZ UDPゴシック" panose="020B0400000000000000" pitchFamily="50" charset="-128"/>
            </a:endParaRPr>
          </a:p>
          <a:p>
            <a:pPr algn="ctr"/>
            <a:fld id="{894E587A-F33D-48E2-81CB-17824D1325E7}" type="VALUE">
              <a:rPr lang="en-US" altLang="ja-JP" sz="2000" b="1" smtClean="0">
                <a:latin typeface="BIZ UDPゴシック" panose="020B0400000000000000" pitchFamily="50" charset="-128"/>
                <a:ea typeface="BIZ UDPゴシック" panose="020B0400000000000000" pitchFamily="50" charset="-128"/>
              </a:rPr>
              <a:pPr algn="ctr"/>
              <a:t>67.6%</a:t>
            </a:fld>
            <a:endParaRPr lang="ja-JP" altLang="en-US" sz="2000" b="1" dirty="0">
              <a:latin typeface="BIZ UDPゴシック" panose="020B0400000000000000" pitchFamily="50" charset="-128"/>
              <a:ea typeface="BIZ UDPゴシック" panose="020B0400000000000000" pitchFamily="50" charset="-128"/>
            </a:endParaRPr>
          </a:p>
        </p:txBody>
      </p:sp>
      <p:sp>
        <p:nvSpPr>
          <p:cNvPr id="2" name="正方形/長方形 1">
            <a:extLst>
              <a:ext uri="{FF2B5EF4-FFF2-40B4-BE49-F238E27FC236}">
                <a16:creationId xmlns:a16="http://schemas.microsoft.com/office/drawing/2014/main" xmlns="" id="{3BA8ECDF-3910-2DCA-960B-C0FCF15544E3}"/>
              </a:ext>
            </a:extLst>
          </p:cNvPr>
          <p:cNvSpPr/>
          <p:nvPr/>
        </p:nvSpPr>
        <p:spPr>
          <a:xfrm>
            <a:off x="0" y="0"/>
            <a:ext cx="9144000" cy="688756"/>
          </a:xfrm>
          <a:prstGeom prst="rect">
            <a:avLst/>
          </a:prstGeom>
          <a:solidFill>
            <a:srgbClr val="6B5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44083" rtl="0" eaLnBrk="0" fontAlgn="base" latinLnBrk="0" hangingPunct="0">
              <a:lnSpc>
                <a:spcPct val="100000"/>
              </a:lnSpc>
              <a:spcBef>
                <a:spcPct val="0"/>
              </a:spcBef>
              <a:spcAft>
                <a:spcPct val="0"/>
              </a:spcAft>
              <a:buClrTx/>
              <a:buSzTx/>
              <a:buFontTx/>
              <a:buNone/>
              <a:tabLst/>
              <a:defRPr/>
            </a:pPr>
            <a:r>
              <a:rPr kumimoji="1" lang="ja-JP" altLang="en-US" sz="3000" b="1" i="0" u="none" strike="noStrike" kern="120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認知症の原因疾患</a:t>
            </a:r>
            <a:endParaRPr kumimoji="1" lang="en-US" altLang="ja-JP" sz="30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endParaRPr>
          </a:p>
        </p:txBody>
      </p:sp>
      <p:sp>
        <p:nvSpPr>
          <p:cNvPr id="3" name="テキスト ボックス 2">
            <a:extLst>
              <a:ext uri="{FF2B5EF4-FFF2-40B4-BE49-F238E27FC236}">
                <a16:creationId xmlns:a16="http://schemas.microsoft.com/office/drawing/2014/main" xmlns="" id="{F07B1C9A-25C7-F0AE-1FE1-42DA80FFD0F3}"/>
              </a:ext>
            </a:extLst>
          </p:cNvPr>
          <p:cNvSpPr txBox="1"/>
          <p:nvPr/>
        </p:nvSpPr>
        <p:spPr>
          <a:xfrm>
            <a:off x="-1" y="669531"/>
            <a:ext cx="1111827" cy="307777"/>
          </a:xfrm>
          <a:prstGeom prst="rect">
            <a:avLst/>
          </a:prstGeom>
          <a:noFill/>
        </p:spPr>
        <p:txBody>
          <a:bodyPr wrap="square" rtlCol="0" anchor="ctr" anchorCtr="0">
            <a:noAutofit/>
          </a:bodyPr>
          <a:lstStyle/>
          <a:p>
            <a:r>
              <a:rPr kumimoji="1" lang="en-US" altLang="ja-JP" sz="1400" dirty="0">
                <a:latin typeface="Yu Gothic UI Semibold" panose="020B0700000000000000" pitchFamily="50" charset="-128"/>
                <a:ea typeface="Yu Gothic UI Semibold" panose="020B0700000000000000" pitchFamily="50" charset="-128"/>
              </a:rPr>
              <a:t>【</a:t>
            </a:r>
            <a:r>
              <a:rPr kumimoji="1" lang="ja-JP" altLang="en-US" sz="1400" dirty="0">
                <a:latin typeface="Yu Gothic UI Semibold" panose="020B0700000000000000" pitchFamily="50" charset="-128"/>
                <a:ea typeface="Yu Gothic UI Semibold" panose="020B0700000000000000" pitchFamily="50" charset="-128"/>
              </a:rPr>
              <a:t>知識 </a:t>
            </a:r>
            <a:r>
              <a:rPr lang="en-US" altLang="ja-JP" sz="1400" b="1" dirty="0">
                <a:latin typeface="Century Gothic" panose="020B0502020202020204" pitchFamily="34" charset="0"/>
                <a:ea typeface="Yu Gothic UI Semibold" panose="020B0700000000000000" pitchFamily="50" charset="-128"/>
              </a:rPr>
              <a:t>-21</a:t>
            </a:r>
            <a:r>
              <a:rPr lang="en-US" altLang="ja-JP" sz="1400" dirty="0">
                <a:latin typeface="Yu Gothic UI Semibold" panose="020B0700000000000000" pitchFamily="50" charset="-128"/>
                <a:ea typeface="Yu Gothic UI Semibold" panose="020B0700000000000000" pitchFamily="50" charset="-128"/>
              </a:rPr>
              <a:t>】</a:t>
            </a:r>
            <a:endParaRPr kumimoji="1" lang="ja-JP" altLang="en-US" sz="1400" dirty="0">
              <a:latin typeface="Yu Gothic UI Semibold" panose="020B0700000000000000" pitchFamily="50" charset="-128"/>
              <a:ea typeface="Yu Gothic UI Semibold" panose="020B0700000000000000" pitchFamily="50" charset="-128"/>
            </a:endParaRPr>
          </a:p>
        </p:txBody>
      </p:sp>
    </p:spTree>
    <p:extLst>
      <p:ext uri="{BB962C8B-B14F-4D97-AF65-F5344CB8AC3E}">
        <p14:creationId xmlns:p14="http://schemas.microsoft.com/office/powerpoint/2010/main" val="2219515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1715" name="Text Box 3"/>
          <p:cNvSpPr txBox="1">
            <a:spLocks noChangeArrowheads="1"/>
          </p:cNvSpPr>
          <p:nvPr/>
        </p:nvSpPr>
        <p:spPr bwMode="auto">
          <a:xfrm>
            <a:off x="1219200" y="3810000"/>
            <a:ext cx="2590800" cy="765175"/>
          </a:xfrm>
          <a:prstGeom prst="rect">
            <a:avLst/>
          </a:prstGeom>
          <a:noFill/>
          <a:ln w="9525">
            <a:noFill/>
            <a:miter lim="800000"/>
            <a:headEnd/>
            <a:tailEnd/>
          </a:ln>
          <a:effectLst/>
        </p:spPr>
        <p:txBody>
          <a:bodyPr lIns="90792" tIns="45395" rIns="90792" bIns="45395">
            <a:spAutoFit/>
          </a:bodyPr>
          <a:lstStyle/>
          <a:p>
            <a:pPr marL="0" marR="0" lvl="0" indent="0" algn="l" defTabSz="909638" rtl="0" eaLnBrk="1" fontAlgn="base" latinLnBrk="0" hangingPunct="1">
              <a:lnSpc>
                <a:spcPct val="100000"/>
              </a:lnSpc>
              <a:spcBef>
                <a:spcPct val="50000"/>
              </a:spcBef>
              <a:spcAft>
                <a:spcPct val="0"/>
              </a:spcAft>
              <a:buClrTx/>
              <a:buSzTx/>
              <a:buFontTx/>
              <a:buNone/>
              <a:tabLst/>
              <a:defRPr/>
            </a:pPr>
            <a:endParaRPr kumimoji="1" lang="ja-JP" altLang="ja-JP" sz="4500" b="0" i="0" u="none" strike="noStrike" kern="1200" cap="none" spc="0" normalizeH="0" baseline="0" noProof="0">
              <a:ln>
                <a:noFill/>
              </a:ln>
              <a:solidFill>
                <a:srgbClr val="000000"/>
              </a:solidFill>
              <a:effectLst>
                <a:outerShdw blurRad="38100" dist="38100" dir="2700000" algn="tl">
                  <a:srgbClr val="000000"/>
                </a:outerShdw>
              </a:effectLst>
              <a:uLnTx/>
              <a:uFillTx/>
              <a:latin typeface="Arial" charset="0"/>
              <a:ea typeface="HG丸ｺﾞｼｯｸM-PRO" pitchFamily="49" charset="-128"/>
              <a:cs typeface="+mn-cs"/>
            </a:endParaRPr>
          </a:p>
        </p:txBody>
      </p:sp>
      <p:sp>
        <p:nvSpPr>
          <p:cNvPr id="25" name="Text Box 3"/>
          <p:cNvSpPr txBox="1">
            <a:spLocks noChangeArrowheads="1"/>
          </p:cNvSpPr>
          <p:nvPr/>
        </p:nvSpPr>
        <p:spPr bwMode="auto">
          <a:xfrm>
            <a:off x="732888" y="1421358"/>
            <a:ext cx="7678224" cy="4777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883" tIns="41441" rIns="82883" bIns="41441" anchor="t" anchorCtr="0">
            <a:noAutofit/>
          </a:bodyPr>
          <a:lstStyle>
            <a:lvl1pPr defTabSz="909638">
              <a:defRPr kumimoji="1" sz="3200">
                <a:solidFill>
                  <a:schemeClr val="tx1"/>
                </a:solidFill>
                <a:latin typeface="Arial" pitchFamily="34" charset="0"/>
                <a:ea typeface="ＭＳ Ｐゴシック" pitchFamily="50" charset="-128"/>
              </a:defRPr>
            </a:lvl1pPr>
            <a:lvl2pPr defTabSz="909638">
              <a:defRPr kumimoji="1" sz="2800">
                <a:solidFill>
                  <a:schemeClr val="tx1"/>
                </a:solidFill>
                <a:latin typeface="Arial" pitchFamily="34" charset="0"/>
                <a:ea typeface="ＭＳ Ｐゴシック" pitchFamily="50" charset="-128"/>
              </a:defRPr>
            </a:lvl2pPr>
            <a:lvl3pPr defTabSz="909638">
              <a:defRPr kumimoji="1" sz="2400">
                <a:solidFill>
                  <a:schemeClr val="tx1"/>
                </a:solidFill>
                <a:latin typeface="Arial" pitchFamily="34" charset="0"/>
                <a:ea typeface="ＭＳ Ｐゴシック" pitchFamily="50" charset="-128"/>
              </a:defRPr>
            </a:lvl3pPr>
            <a:lvl4pPr defTabSz="909638">
              <a:defRPr kumimoji="1" sz="2000">
                <a:solidFill>
                  <a:schemeClr val="tx1"/>
                </a:solidFill>
                <a:latin typeface="Arial" pitchFamily="34" charset="0"/>
                <a:ea typeface="ＭＳ Ｐゴシック" pitchFamily="50" charset="-128"/>
              </a:defRPr>
            </a:lvl4pPr>
            <a:lvl5pPr defTabSz="909638">
              <a:defRPr kumimoji="1" sz="2000">
                <a:solidFill>
                  <a:schemeClr val="tx1"/>
                </a:solidFill>
                <a:latin typeface="Arial" pitchFamily="34" charset="0"/>
                <a:ea typeface="ＭＳ Ｐゴシック" pitchFamily="50" charset="-128"/>
              </a:defRPr>
            </a:lvl5pPr>
            <a:lvl6pPr defTabSz="909638" eaLnBrk="0" hangingPunct="0">
              <a:defRPr kumimoji="1" sz="2000">
                <a:solidFill>
                  <a:schemeClr val="tx1"/>
                </a:solidFill>
                <a:latin typeface="Arial" pitchFamily="34" charset="0"/>
                <a:ea typeface="ＭＳ Ｐゴシック" pitchFamily="50" charset="-128"/>
              </a:defRPr>
            </a:lvl6pPr>
            <a:lvl7pPr defTabSz="909638" eaLnBrk="0" hangingPunct="0">
              <a:defRPr kumimoji="1" sz="2000">
                <a:solidFill>
                  <a:schemeClr val="tx1"/>
                </a:solidFill>
                <a:latin typeface="Arial" pitchFamily="34" charset="0"/>
                <a:ea typeface="ＭＳ Ｐゴシック" pitchFamily="50" charset="-128"/>
              </a:defRPr>
            </a:lvl7pPr>
            <a:lvl8pPr defTabSz="909638" eaLnBrk="0" hangingPunct="0">
              <a:defRPr kumimoji="1" sz="2000">
                <a:solidFill>
                  <a:schemeClr val="tx1"/>
                </a:solidFill>
                <a:latin typeface="Arial" pitchFamily="34" charset="0"/>
                <a:ea typeface="ＭＳ Ｐゴシック" pitchFamily="50" charset="-128"/>
              </a:defRPr>
            </a:lvl8pPr>
            <a:lvl9pPr defTabSz="909638" eaLnBrk="0" hangingPunct="0">
              <a:defRPr kumimoji="1" sz="2000">
                <a:solidFill>
                  <a:schemeClr val="tx1"/>
                </a:solidFill>
                <a:latin typeface="Arial" pitchFamily="34" charset="0"/>
                <a:ea typeface="ＭＳ Ｐゴシック" pitchFamily="50" charset="-128"/>
              </a:defRPr>
            </a:lvl9pPr>
          </a:lstStyle>
          <a:p>
            <a:pPr marL="442913" marR="0" lvl="0" indent="-442913" algn="l" defTabSz="909638" rtl="0" eaLnBrk="1" fontAlgn="base" latinLnBrk="0" hangingPunct="1">
              <a:lnSpc>
                <a:spcPts val="3300"/>
              </a:lnSpc>
              <a:spcBef>
                <a:spcPts val="1800"/>
              </a:spcBef>
              <a:spcAft>
                <a:spcPct val="0"/>
              </a:spcAft>
              <a:buClr>
                <a:srgbClr val="009999"/>
              </a:buClr>
              <a:buSzPct val="85000"/>
              <a:buFont typeface="Wingdings" pitchFamily="2" charset="2"/>
              <a:buNone/>
              <a:tabLst/>
              <a:defRPr/>
            </a:pPr>
            <a:r>
              <a:rPr kumimoji="1" lang="en-US" altLang="ja-JP"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A</a:t>
            </a:r>
            <a:r>
              <a:rPr kumimoji="1" lang="ja-JP" altLang="en-US"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  </a:t>
            </a:r>
            <a:r>
              <a:rPr kumimoji="1" lang="ja-JP" altLang="en-US" sz="2400" b="1" i="0" u="none" strike="noStrike" kern="1200" cap="none" spc="0" normalizeH="0" baseline="0" noProof="0" dirty="0">
                <a:ln>
                  <a:noFill/>
                </a:ln>
                <a:solidFill>
                  <a:srgbClr val="6B58BC"/>
                </a:solidFill>
                <a:effectLst/>
                <a:uLnTx/>
                <a:uFillTx/>
                <a:latin typeface="BIZ UDPゴシック" panose="020B0400000000000000" pitchFamily="50" charset="-128"/>
                <a:ea typeface="BIZ UDPゴシック" panose="020B0400000000000000" pitchFamily="50" charset="-128"/>
                <a:cs typeface="Meiryo UI" pitchFamily="50" charset="-128"/>
              </a:rPr>
              <a:t>認知領域（記憶、実行機能、注意、言語、社会的認知 及び判断、精神運動速度、視覚認知又は視空間認知）のうち</a:t>
            </a:r>
            <a:r>
              <a:rPr kumimoji="1" lang="en-US" altLang="ja-JP" sz="2400" b="1" i="0" u="none" strike="noStrike" kern="1200" cap="none" spc="0" normalizeH="0" baseline="0" noProof="0" dirty="0">
                <a:ln>
                  <a:noFill/>
                </a:ln>
                <a:solidFill>
                  <a:srgbClr val="6B58BC"/>
                </a:solidFill>
                <a:effectLst/>
                <a:uLnTx/>
                <a:uFillTx/>
                <a:latin typeface="BIZ UDPゴシック" panose="020B0400000000000000" pitchFamily="50" charset="-128"/>
                <a:ea typeface="BIZ UDPゴシック" panose="020B0400000000000000" pitchFamily="50" charset="-128"/>
                <a:cs typeface="Meiryo UI" pitchFamily="50" charset="-128"/>
              </a:rPr>
              <a:t>2</a:t>
            </a:r>
            <a:r>
              <a:rPr kumimoji="1" lang="ja-JP" altLang="en-US" sz="2400" b="1" i="0" u="none" strike="noStrike" kern="1200" cap="none" spc="0" normalizeH="0" baseline="0" noProof="0" dirty="0">
                <a:ln>
                  <a:noFill/>
                </a:ln>
                <a:solidFill>
                  <a:srgbClr val="6B58BC"/>
                </a:solidFill>
                <a:effectLst/>
                <a:uLnTx/>
                <a:uFillTx/>
                <a:latin typeface="BIZ UDPゴシック" panose="020B0400000000000000" pitchFamily="50" charset="-128"/>
                <a:ea typeface="BIZ UDPゴシック" panose="020B0400000000000000" pitchFamily="50" charset="-128"/>
                <a:cs typeface="Meiryo UI" pitchFamily="50" charset="-128"/>
              </a:rPr>
              <a:t>つ以上</a:t>
            </a:r>
            <a:r>
              <a:rPr kumimoji="1" lang="ja-JP" altLang="en-US"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が以前のレベルから低下しているという特徴を持つ後天的な脳症候群である</a:t>
            </a:r>
          </a:p>
          <a:p>
            <a:pPr marL="442913" marR="0" lvl="0" indent="-442913" algn="l" defTabSz="909638" rtl="0" eaLnBrk="1" fontAlgn="base" latinLnBrk="0" hangingPunct="1">
              <a:lnSpc>
                <a:spcPts val="3300"/>
              </a:lnSpc>
              <a:spcBef>
                <a:spcPts val="1800"/>
              </a:spcBef>
              <a:spcAft>
                <a:spcPct val="0"/>
              </a:spcAft>
              <a:buClr>
                <a:srgbClr val="009999"/>
              </a:buClr>
              <a:buSzPct val="85000"/>
              <a:buFont typeface="Wingdings" pitchFamily="2" charset="2"/>
              <a:buNone/>
              <a:tabLst/>
              <a:defRPr/>
            </a:pPr>
            <a:r>
              <a:rPr kumimoji="1" lang="en-US" altLang="ja-JP"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B</a:t>
            </a:r>
            <a:r>
              <a:rPr kumimoji="1" lang="ja-JP" altLang="en-US"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  認知機能の低下は正常加齢によるものではなく、   </a:t>
            </a:r>
            <a:r>
              <a:rPr kumimoji="1" lang="ja-JP" altLang="en-US" sz="2400" b="1" i="0" u="none" strike="noStrike" kern="1200" cap="none" spc="0" normalizeH="0" baseline="0" noProof="0" dirty="0">
                <a:ln>
                  <a:noFill/>
                </a:ln>
                <a:solidFill>
                  <a:srgbClr val="6B58BC"/>
                </a:solidFill>
                <a:effectLst/>
                <a:uLnTx/>
                <a:uFillTx/>
                <a:latin typeface="BIZ UDPゴシック" panose="020B0400000000000000" pitchFamily="50" charset="-128"/>
                <a:ea typeface="BIZ UDPゴシック" panose="020B0400000000000000" pitchFamily="50" charset="-128"/>
                <a:cs typeface="Meiryo UI" pitchFamily="50" charset="-128"/>
              </a:rPr>
              <a:t>日常生活活動の自立を有意に妨げる</a:t>
            </a:r>
            <a:endParaRPr kumimoji="1" lang="ja-JP" altLang="en-US" sz="24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eiryo UI" pitchFamily="50" charset="-128"/>
            </a:endParaRPr>
          </a:p>
          <a:p>
            <a:pPr marL="442913" marR="0" lvl="0" indent="-442913" algn="l" defTabSz="909638" rtl="0" eaLnBrk="1" fontAlgn="base" latinLnBrk="0" hangingPunct="1">
              <a:lnSpc>
                <a:spcPts val="3300"/>
              </a:lnSpc>
              <a:spcBef>
                <a:spcPts val="1800"/>
              </a:spcBef>
              <a:spcAft>
                <a:spcPct val="0"/>
              </a:spcAft>
              <a:buClr>
                <a:srgbClr val="009999"/>
              </a:buClr>
              <a:buSzPct val="85000"/>
              <a:buFont typeface="Wingdings" pitchFamily="2" charset="2"/>
              <a:buNone/>
              <a:tabLst/>
              <a:defRPr/>
            </a:pPr>
            <a:r>
              <a:rPr kumimoji="1" lang="en-US" altLang="ja-JP"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C</a:t>
            </a:r>
            <a:r>
              <a:rPr kumimoji="1" lang="ja-JP" altLang="en-US"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  利用可能な根拠に基づき、認知機能障害は脳に影響する神経学的あるいは医学的な状況、外傷、栄養欠乏、特定の物質や薬剤の慢性的使用、重金属やその他の毒物によるものと考えられる</a:t>
            </a:r>
          </a:p>
        </p:txBody>
      </p:sp>
      <p:sp>
        <p:nvSpPr>
          <p:cNvPr id="11" name="テキスト ボックス 10">
            <a:extLst>
              <a:ext uri="{FF2B5EF4-FFF2-40B4-BE49-F238E27FC236}">
                <a16:creationId xmlns:a16="http://schemas.microsoft.com/office/drawing/2014/main" xmlns="" id="{2CB35010-6336-4254-BC48-4FE13190A6E5}"/>
              </a:ext>
            </a:extLst>
          </p:cNvPr>
          <p:cNvSpPr txBox="1"/>
          <p:nvPr/>
        </p:nvSpPr>
        <p:spPr>
          <a:xfrm>
            <a:off x="902461" y="6514654"/>
            <a:ext cx="8208644" cy="276999"/>
          </a:xfrm>
          <a:prstGeom prst="rect">
            <a:avLst/>
          </a:prstGeom>
          <a:noFill/>
          <a:ln w="25400">
            <a:noFill/>
          </a:ln>
        </p:spPr>
        <p:txBody>
          <a:bodyPr wrap="squar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1" lang="en-US" altLang="ja-JP" sz="12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ICD-1</a:t>
            </a:r>
            <a:r>
              <a:rPr kumimoji="1" lang="ja-JP" altLang="en-US" sz="12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１</a:t>
            </a:r>
            <a:r>
              <a:rPr kumimoji="1" lang="en-US" altLang="ja-JP" sz="12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 (International Classification of Diseases </a:t>
            </a:r>
            <a:r>
              <a:rPr kumimoji="1" lang="ja-JP" altLang="en-US" sz="12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１１</a:t>
            </a:r>
            <a:r>
              <a:rPr kumimoji="1" lang="en-US" altLang="ja-JP" sz="1200" b="0" i="0" u="none" strike="noStrike" kern="1200" cap="none" spc="0" normalizeH="0" baseline="0" noProof="0" dirty="0" err="1">
                <a:ln>
                  <a:noFill/>
                </a:ln>
                <a:effectLst/>
                <a:uLnTx/>
                <a:uFillTx/>
                <a:latin typeface="BIZ UDPゴシック" panose="020B0400000000000000" pitchFamily="50" charset="-128"/>
                <a:ea typeface="BIZ UDPゴシック" panose="020B0400000000000000" pitchFamily="50" charset="-128"/>
                <a:cs typeface="+mn-cs"/>
              </a:rPr>
              <a:t>th</a:t>
            </a:r>
            <a:r>
              <a:rPr kumimoji="1" lang="en-US" altLang="ja-JP" sz="12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 Revision)</a:t>
            </a:r>
            <a:r>
              <a:rPr kumimoji="1" lang="ja-JP" altLang="en-US" sz="12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 </a:t>
            </a:r>
            <a:r>
              <a:rPr kumimoji="1" lang="en-US" altLang="ja-JP" sz="12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a:t>
            </a:r>
            <a:r>
              <a:rPr kumimoji="1" lang="ja-JP" altLang="en-US" sz="12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 </a:t>
            </a:r>
            <a:r>
              <a:rPr kumimoji="1" lang="en-US" altLang="ja-JP" sz="12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WHO</a:t>
            </a:r>
            <a:endParaRPr kumimoji="1" lang="ja-JP" altLang="en-US" sz="12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p:txBody>
      </p:sp>
      <p:sp>
        <p:nvSpPr>
          <p:cNvPr id="2" name="正方形/長方形 1">
            <a:extLst>
              <a:ext uri="{FF2B5EF4-FFF2-40B4-BE49-F238E27FC236}">
                <a16:creationId xmlns:a16="http://schemas.microsoft.com/office/drawing/2014/main" xmlns="" id="{AADCF2BA-3C60-7B1D-0935-97FB7150769C}"/>
              </a:ext>
            </a:extLst>
          </p:cNvPr>
          <p:cNvSpPr/>
          <p:nvPr/>
        </p:nvSpPr>
        <p:spPr>
          <a:xfrm>
            <a:off x="0" y="0"/>
            <a:ext cx="9144000" cy="710695"/>
          </a:xfrm>
          <a:prstGeom prst="rect">
            <a:avLst/>
          </a:prstGeom>
          <a:solidFill>
            <a:srgbClr val="6B5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09638" rtl="0" eaLnBrk="0" fontAlgn="base" latinLnBrk="0" hangingPunct="0">
              <a:lnSpc>
                <a:spcPts val="4000"/>
              </a:lnSpc>
              <a:spcBef>
                <a:spcPts val="0"/>
              </a:spcBef>
              <a:spcAft>
                <a:spcPct val="0"/>
              </a:spcAft>
              <a:buClrTx/>
              <a:buSzTx/>
              <a:buFontTx/>
              <a:buNone/>
              <a:tabLst/>
              <a:defRPr/>
            </a:pPr>
            <a:r>
              <a:rPr kumimoji="1" lang="ja-JP" altLang="en-US" sz="30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認知症の診断</a:t>
            </a:r>
            <a:endParaRPr kumimoji="1" lang="en-US" altLang="ja-JP" sz="30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3" name="テキスト ボックス 2">
            <a:extLst>
              <a:ext uri="{FF2B5EF4-FFF2-40B4-BE49-F238E27FC236}">
                <a16:creationId xmlns:a16="http://schemas.microsoft.com/office/drawing/2014/main" xmlns="" id="{03BB7811-CCFC-9720-7E75-1B8701699D58}"/>
              </a:ext>
            </a:extLst>
          </p:cNvPr>
          <p:cNvSpPr txBox="1"/>
          <p:nvPr/>
        </p:nvSpPr>
        <p:spPr>
          <a:xfrm>
            <a:off x="-1" y="718930"/>
            <a:ext cx="1132609" cy="307777"/>
          </a:xfrm>
          <a:prstGeom prst="rect">
            <a:avLst/>
          </a:prstGeom>
          <a:noFill/>
        </p:spPr>
        <p:txBody>
          <a:bodyPr wrap="square" rtlCol="0" anchor="ctr" anchorCtr="0">
            <a:noAutofit/>
          </a:bodyPr>
          <a:lstStyle/>
          <a:p>
            <a:r>
              <a:rPr kumimoji="1" lang="en-US" altLang="ja-JP" sz="1400" dirty="0">
                <a:latin typeface="Yu Gothic UI Semibold" panose="020B0700000000000000" pitchFamily="50" charset="-128"/>
                <a:ea typeface="Yu Gothic UI Semibold" panose="020B0700000000000000" pitchFamily="50" charset="-128"/>
              </a:rPr>
              <a:t>【</a:t>
            </a:r>
            <a:r>
              <a:rPr kumimoji="1" lang="ja-JP" altLang="en-US" sz="1400" dirty="0">
                <a:latin typeface="Yu Gothic UI Semibold" panose="020B0700000000000000" pitchFamily="50" charset="-128"/>
                <a:ea typeface="Yu Gothic UI Semibold" panose="020B0700000000000000" pitchFamily="50" charset="-128"/>
              </a:rPr>
              <a:t>知識 </a:t>
            </a:r>
            <a:r>
              <a:rPr lang="en-US" altLang="ja-JP" sz="1400" b="1" dirty="0">
                <a:latin typeface="Century Gothic" panose="020B0502020202020204" pitchFamily="34" charset="0"/>
                <a:ea typeface="Yu Gothic UI Semibold" panose="020B0700000000000000" pitchFamily="50" charset="-128"/>
              </a:rPr>
              <a:t>-22</a:t>
            </a:r>
            <a:r>
              <a:rPr lang="en-US" altLang="ja-JP" sz="1400" dirty="0">
                <a:latin typeface="Yu Gothic UI Semibold" panose="020B0700000000000000" pitchFamily="50" charset="-128"/>
                <a:ea typeface="Yu Gothic UI Semibold" panose="020B0700000000000000" pitchFamily="50" charset="-128"/>
              </a:rPr>
              <a:t>】</a:t>
            </a:r>
            <a:endParaRPr kumimoji="1" lang="ja-JP" altLang="en-US" sz="1400" dirty="0">
              <a:latin typeface="Yu Gothic UI Semibold" panose="020B0700000000000000" pitchFamily="50" charset="-128"/>
              <a:ea typeface="Yu Gothic UI Semibold" panose="020B0700000000000000" pitchFamily="50" charset="-128"/>
            </a:endParaRPr>
          </a:p>
        </p:txBody>
      </p:sp>
    </p:spTree>
    <p:extLst>
      <p:ext uri="{BB962C8B-B14F-4D97-AF65-F5344CB8AC3E}">
        <p14:creationId xmlns:p14="http://schemas.microsoft.com/office/powerpoint/2010/main" val="1115240319"/>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a:extLst>
              <a:ext uri="{FF2B5EF4-FFF2-40B4-BE49-F238E27FC236}">
                <a16:creationId xmlns:a16="http://schemas.microsoft.com/office/drawing/2014/main" xmlns="" id="{D8E061A9-156D-4650-8AC9-67DA0260428F}"/>
              </a:ext>
            </a:extLst>
          </p:cNvPr>
          <p:cNvSpPr/>
          <p:nvPr/>
        </p:nvSpPr>
        <p:spPr>
          <a:xfrm>
            <a:off x="833697" y="6467920"/>
            <a:ext cx="8128701" cy="276999"/>
          </a:xfrm>
          <a:prstGeom prst="rect">
            <a:avLst/>
          </a:prstGeom>
        </p:spPr>
        <p:txBody>
          <a:bodyPr wrap="squar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メイリオ" panose="020B0604030504040204" pitchFamily="50" charset="-128"/>
              </a:rPr>
              <a:t>認知症初期集中支援チーム員研修テキスト等を一部改変</a:t>
            </a:r>
          </a:p>
        </p:txBody>
      </p:sp>
      <p:graphicFrame>
        <p:nvGraphicFramePr>
          <p:cNvPr id="7" name="Group 53">
            <a:extLst>
              <a:ext uri="{FF2B5EF4-FFF2-40B4-BE49-F238E27FC236}">
                <a16:creationId xmlns:a16="http://schemas.microsoft.com/office/drawing/2014/main" xmlns="" id="{E2D1C885-270E-4154-BC62-D6E9D314ABF1}"/>
              </a:ext>
            </a:extLst>
          </p:cNvPr>
          <p:cNvGraphicFramePr>
            <a:graphicFrameLocks noGrp="1"/>
          </p:cNvGraphicFramePr>
          <p:nvPr>
            <p:extLst>
              <p:ext uri="{D42A27DB-BD31-4B8C-83A1-F6EECF244321}">
                <p14:modId xmlns:p14="http://schemas.microsoft.com/office/powerpoint/2010/main" val="3933433473"/>
              </p:ext>
            </p:extLst>
          </p:nvPr>
        </p:nvGraphicFramePr>
        <p:xfrm>
          <a:off x="425290" y="1192158"/>
          <a:ext cx="8293420" cy="5083013"/>
        </p:xfrm>
        <a:graphic>
          <a:graphicData uri="http://schemas.openxmlformats.org/drawingml/2006/table">
            <a:tbl>
              <a:tblPr/>
              <a:tblGrid>
                <a:gridCol w="1369124">
                  <a:extLst>
                    <a:ext uri="{9D8B030D-6E8A-4147-A177-3AD203B41FA5}">
                      <a16:colId xmlns:a16="http://schemas.microsoft.com/office/drawing/2014/main" xmlns="" val="20000"/>
                    </a:ext>
                  </a:extLst>
                </a:gridCol>
                <a:gridCol w="6924296">
                  <a:extLst>
                    <a:ext uri="{9D8B030D-6E8A-4147-A177-3AD203B41FA5}">
                      <a16:colId xmlns:a16="http://schemas.microsoft.com/office/drawing/2014/main" xmlns="" val="2598139964"/>
                    </a:ext>
                  </a:extLst>
                </a:gridCol>
              </a:tblGrid>
              <a:tr h="488628">
                <a:tc>
                  <a:txBody>
                    <a:bodyPr/>
                    <a:lstStyle>
                      <a:lvl1pPr defTabSz="828675"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defTabSz="828675"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828675"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defTabSz="828675"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defTabSz="828675"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defTabSz="828675"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828675"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828675"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828675"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828675" rtl="0" eaLnBrk="1" fontAlgn="ctr" latinLnBrk="0" hangingPunct="1">
                        <a:lnSpc>
                          <a:spcPct val="100000"/>
                        </a:lnSpc>
                        <a:spcBef>
                          <a:spcPct val="0"/>
                        </a:spcBef>
                        <a:spcAft>
                          <a:spcPct val="0"/>
                        </a:spcAft>
                        <a:buClrTx/>
                        <a:buSzTx/>
                        <a:buFontTx/>
                        <a:buNone/>
                        <a:tabLst/>
                      </a:pPr>
                      <a:r>
                        <a:rPr kumimoji="1" lang="ja-JP" altLang="en-US" sz="1800" b="1" i="0" u="none"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cs typeface="Meiryo UI" pitchFamily="50" charset="-128"/>
                        </a:rPr>
                        <a:t>病型</a:t>
                      </a:r>
                    </a:p>
                  </a:txBody>
                  <a:tcPr marL="82936" marR="82936" marT="41468" marB="41468" anchor="ctr" horzOverflow="overflow">
                    <a:lnL cap="flat">
                      <a:noFill/>
                    </a:lnL>
                    <a:lnR w="63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1DA"/>
                    </a:solidFill>
                  </a:tcPr>
                </a:tc>
                <a:tc>
                  <a:txBody>
                    <a:bodyPr/>
                    <a:lstStyle>
                      <a:lvl1pPr defTabSz="828675"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defTabSz="828675"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828675"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defTabSz="828675"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defTabSz="828675"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defTabSz="828675"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828675"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828675"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828675"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828675" rtl="0" eaLnBrk="1" fontAlgn="ctr" latinLnBrk="0" hangingPunct="1">
                        <a:lnSpc>
                          <a:spcPct val="100000"/>
                        </a:lnSpc>
                        <a:spcBef>
                          <a:spcPct val="0"/>
                        </a:spcBef>
                        <a:spcAft>
                          <a:spcPct val="0"/>
                        </a:spcAft>
                        <a:buClrTx/>
                        <a:buSzTx/>
                        <a:buFontTx/>
                        <a:buNone/>
                        <a:tabLst/>
                      </a:pPr>
                      <a:r>
                        <a:rPr kumimoji="1" lang="ja-JP" altLang="en-US" sz="1800" b="1" i="0" u="none"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cs typeface="Meiryo UI" pitchFamily="50" charset="-128"/>
                        </a:rPr>
                        <a:t>主な特徴</a:t>
                      </a:r>
                    </a:p>
                  </a:txBody>
                  <a:tcPr marL="82936" marR="82936" marT="41468" marB="41468" anchor="ctr" horzOverflow="overflow">
                    <a:lnL w="6350" cap="flat" cmpd="sng" algn="ctr">
                      <a:solidFill>
                        <a:schemeClr val="tx1"/>
                      </a:solidFill>
                      <a:prstDash val="solid"/>
                      <a:round/>
                      <a:headEnd type="none" w="med" len="med"/>
                      <a:tailEnd type="none" w="med" len="med"/>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1DA"/>
                    </a:solidFill>
                  </a:tcPr>
                </a:tc>
                <a:extLst>
                  <a:ext uri="{0D108BD9-81ED-4DB2-BD59-A6C34878D82A}">
                    <a16:rowId xmlns:a16="http://schemas.microsoft.com/office/drawing/2014/main" xmlns="" val="10000"/>
                  </a:ext>
                </a:extLst>
              </a:tr>
              <a:tr h="1359488">
                <a:tc>
                  <a:txBody>
                    <a:bodyPr/>
                    <a:lstStyle>
                      <a:lvl1pPr defTabSz="828675"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defTabSz="828675"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828675"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defTabSz="828675"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defTabSz="828675"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defTabSz="828675"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828675"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828675"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828675"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828675" rtl="0" eaLnBrk="1" fontAlgn="ctr" latinLnBrk="0" hangingPunct="1">
                        <a:lnSpc>
                          <a:spcPts val="2400"/>
                        </a:lnSpc>
                        <a:spcBef>
                          <a:spcPts val="0"/>
                        </a:spcBef>
                        <a:spcAft>
                          <a:spcPts val="0"/>
                        </a:spcAft>
                        <a:buClrTx/>
                        <a:buSzTx/>
                        <a:buFontTx/>
                        <a:buNone/>
                        <a:tabLst/>
                      </a:pPr>
                      <a:r>
                        <a:rPr kumimoji="1" lang="ja-JP" altLang="en-US" sz="1800" b="1" i="0" u="none"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cs typeface="Meiryo UI" pitchFamily="50" charset="-128"/>
                        </a:rPr>
                        <a:t> アルツ</a:t>
                      </a:r>
                      <a:endParaRPr kumimoji="1" lang="en-US" altLang="ja-JP" sz="1800" b="1" i="0" u="none"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cs typeface="Meiryo UI" pitchFamily="50" charset="-128"/>
                      </a:endParaRPr>
                    </a:p>
                    <a:p>
                      <a:pPr marL="0" marR="0" lvl="0" indent="0" algn="l" defTabSz="828675" rtl="0" eaLnBrk="1" fontAlgn="ctr" latinLnBrk="0" hangingPunct="1">
                        <a:lnSpc>
                          <a:spcPts val="2400"/>
                        </a:lnSpc>
                        <a:spcBef>
                          <a:spcPts val="0"/>
                        </a:spcBef>
                        <a:spcAft>
                          <a:spcPts val="0"/>
                        </a:spcAft>
                        <a:buClrTx/>
                        <a:buSzTx/>
                        <a:buFontTx/>
                        <a:buNone/>
                        <a:tabLst/>
                      </a:pPr>
                      <a:r>
                        <a:rPr kumimoji="1" lang="en-US" altLang="ja-JP" sz="1800" b="1" i="0" u="none"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cs typeface="Meiryo UI" pitchFamily="50" charset="-128"/>
                        </a:rPr>
                        <a:t> </a:t>
                      </a:r>
                      <a:r>
                        <a:rPr kumimoji="1" lang="ja-JP" altLang="en-US" sz="1800" b="1" i="0" u="none"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cs typeface="Meiryo UI" pitchFamily="50" charset="-128"/>
                        </a:rPr>
                        <a:t>ハイマー型</a:t>
                      </a:r>
                      <a:endParaRPr kumimoji="1" lang="en-US" altLang="ja-JP" sz="1800" b="1" i="0" u="none"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cs typeface="Meiryo UI" pitchFamily="50" charset="-128"/>
                      </a:endParaRPr>
                    </a:p>
                    <a:p>
                      <a:pPr marL="0" marR="0" lvl="0" indent="0" algn="l" defTabSz="828675" rtl="0" eaLnBrk="1" fontAlgn="ctr" latinLnBrk="0" hangingPunct="1">
                        <a:lnSpc>
                          <a:spcPts val="2400"/>
                        </a:lnSpc>
                        <a:spcBef>
                          <a:spcPts val="0"/>
                        </a:spcBef>
                        <a:spcAft>
                          <a:spcPts val="0"/>
                        </a:spcAft>
                        <a:buClrTx/>
                        <a:buSzTx/>
                        <a:buFontTx/>
                        <a:buNone/>
                        <a:tabLst/>
                      </a:pPr>
                      <a:r>
                        <a:rPr kumimoji="1" lang="ja-JP" altLang="en-US" sz="1800" b="1" i="0" u="none"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cs typeface="Meiryo UI" pitchFamily="50" charset="-128"/>
                        </a:rPr>
                        <a:t> 認知症</a:t>
                      </a:r>
                    </a:p>
                  </a:txBody>
                  <a:tcPr marL="82936" marR="82936" marT="41468" marB="41468" anchor="ctr" horzOverflow="overflow">
                    <a:lnL cap="flat">
                      <a:noFill/>
                    </a:lnL>
                    <a:lnR w="63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2CDEB">
                        <a:alpha val="50196"/>
                      </a:srgbClr>
                    </a:solidFill>
                  </a:tcPr>
                </a:tc>
                <a:tc>
                  <a:txBody>
                    <a:bodyPr/>
                    <a:lstStyle>
                      <a:lvl1pPr defTabSz="828675"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defTabSz="828675"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828675"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defTabSz="828675"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defTabSz="828675"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defTabSz="828675"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828675"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828675"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828675"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266700" marR="0" lvl="0" indent="-266700" algn="l" defTabSz="828675" rtl="0" eaLnBrk="1" fontAlgn="ctr" latinLnBrk="0" hangingPunct="1">
                        <a:lnSpc>
                          <a:spcPts val="2400"/>
                        </a:lnSpc>
                        <a:spcBef>
                          <a:spcPts val="0"/>
                        </a:spcBef>
                        <a:spcAft>
                          <a:spcPts val="0"/>
                        </a:spcAft>
                        <a:buClr>
                          <a:srgbClr val="6B58BC"/>
                        </a:buClr>
                        <a:buSzPct val="130000"/>
                        <a:buFont typeface="Wingdings" panose="05000000000000000000" pitchFamily="2" charset="2"/>
                        <a:buNone/>
                        <a:tabLst/>
                      </a:pPr>
                      <a:r>
                        <a:rPr kumimoji="1" lang="en-US" altLang="ja-JP" sz="18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 </a:t>
                      </a:r>
                      <a:r>
                        <a:rPr kumimoji="1" lang="ja-JP" altLang="en-US" sz="18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◎海馬や大脳皮質を中心に、広範な神経細胞の脱落と、さまざまな</a:t>
                      </a:r>
                      <a:endParaRPr kumimoji="1" lang="en-US" altLang="ja-JP" sz="18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endParaRPr>
                    </a:p>
                    <a:p>
                      <a:pPr marL="266700" marR="0" lvl="0" indent="-266700" algn="l" defTabSz="828675" rtl="0" eaLnBrk="1" fontAlgn="ctr" latinLnBrk="0" hangingPunct="1">
                        <a:lnSpc>
                          <a:spcPts val="2400"/>
                        </a:lnSpc>
                        <a:spcBef>
                          <a:spcPts val="0"/>
                        </a:spcBef>
                        <a:spcAft>
                          <a:spcPts val="0"/>
                        </a:spcAft>
                        <a:buClr>
                          <a:srgbClr val="6B58BC"/>
                        </a:buClr>
                        <a:buSzPct val="130000"/>
                        <a:buFont typeface="Wingdings" panose="05000000000000000000" pitchFamily="2" charset="2"/>
                        <a:buNone/>
                        <a:tabLst/>
                      </a:pPr>
                      <a:r>
                        <a:rPr kumimoji="1" lang="ja-JP" altLang="en-US" sz="18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    程度の老人斑、神経原線維変化を認める認知症</a:t>
                      </a:r>
                      <a:endParaRPr kumimoji="1" lang="en-US" altLang="ja-JP" sz="18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endParaRPr>
                    </a:p>
                    <a:p>
                      <a:pPr marL="266700" marR="0" lvl="0" indent="-266700" algn="l" defTabSz="828675" rtl="0" eaLnBrk="1" fontAlgn="ctr" latinLnBrk="0" hangingPunct="1">
                        <a:lnSpc>
                          <a:spcPts val="2400"/>
                        </a:lnSpc>
                        <a:spcBef>
                          <a:spcPts val="0"/>
                        </a:spcBef>
                        <a:spcAft>
                          <a:spcPts val="0"/>
                        </a:spcAft>
                        <a:buClr>
                          <a:srgbClr val="6B58BC"/>
                        </a:buClr>
                        <a:buSzPct val="130000"/>
                        <a:buFont typeface="Wingdings" panose="05000000000000000000" pitchFamily="2" charset="2"/>
                        <a:buNone/>
                        <a:tabLst/>
                      </a:pPr>
                      <a:r>
                        <a:rPr kumimoji="1" lang="ja-JP" altLang="en-US" sz="18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 ◎発症は潜行的で、進行は緩徐である。初期から、近時記憶障害が目立つのが特徴</a:t>
                      </a:r>
                    </a:p>
                  </a:txBody>
                  <a:tcPr marL="72000" marR="144000" marT="41468" marB="41468" anchor="ctr" horzOverflow="overflow">
                    <a:lnL w="6350" cap="flat" cmpd="sng" algn="ctr">
                      <a:solidFill>
                        <a:schemeClr val="tx1"/>
                      </a:solidFill>
                      <a:prstDash val="solid"/>
                      <a:round/>
                      <a:headEnd type="none" w="med" len="med"/>
                      <a:tailEnd type="none" w="med" len="med"/>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1"/>
                  </a:ext>
                </a:extLst>
              </a:tr>
              <a:tr h="1090213">
                <a:tc>
                  <a:txBody>
                    <a:bodyPr/>
                    <a:lstStyle>
                      <a:lvl1pPr defTabSz="828675"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defTabSz="828675"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828675"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defTabSz="828675"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defTabSz="828675"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defTabSz="828675"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828675"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828675"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828675"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828675" rtl="0" eaLnBrk="1" fontAlgn="ctr" latinLnBrk="0" hangingPunct="1">
                        <a:lnSpc>
                          <a:spcPts val="2400"/>
                        </a:lnSpc>
                        <a:spcBef>
                          <a:spcPts val="0"/>
                        </a:spcBef>
                        <a:spcAft>
                          <a:spcPts val="0"/>
                        </a:spcAft>
                        <a:buClrTx/>
                        <a:buSzTx/>
                        <a:buFontTx/>
                        <a:buNone/>
                        <a:tabLst/>
                      </a:pPr>
                      <a:r>
                        <a:rPr kumimoji="1" lang="ja-JP" altLang="en-US" sz="1800" b="1" i="0" u="none"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cs typeface="Meiryo UI" pitchFamily="50" charset="-128"/>
                        </a:rPr>
                        <a:t> 血管性</a:t>
                      </a:r>
                      <a:endParaRPr kumimoji="1" lang="en-US" altLang="ja-JP" sz="1800" b="1" i="0" u="none"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cs typeface="Meiryo UI" pitchFamily="50" charset="-128"/>
                      </a:endParaRPr>
                    </a:p>
                    <a:p>
                      <a:pPr marL="0" marR="0" lvl="0" indent="0" algn="l" defTabSz="828675" rtl="0" eaLnBrk="1" fontAlgn="ctr" latinLnBrk="0" hangingPunct="1">
                        <a:lnSpc>
                          <a:spcPts val="2400"/>
                        </a:lnSpc>
                        <a:spcBef>
                          <a:spcPts val="0"/>
                        </a:spcBef>
                        <a:spcAft>
                          <a:spcPts val="0"/>
                        </a:spcAft>
                        <a:buClrTx/>
                        <a:buSzTx/>
                        <a:buFontTx/>
                        <a:buNone/>
                        <a:tabLst/>
                      </a:pPr>
                      <a:r>
                        <a:rPr kumimoji="1" lang="en-US" altLang="ja-JP" sz="1800" b="1" i="0" u="none"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cs typeface="Meiryo UI" pitchFamily="50" charset="-128"/>
                        </a:rPr>
                        <a:t> </a:t>
                      </a:r>
                      <a:r>
                        <a:rPr kumimoji="1" lang="ja-JP" altLang="en-US" sz="1800" b="1" i="0" u="none"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cs typeface="Meiryo UI" pitchFamily="50" charset="-128"/>
                        </a:rPr>
                        <a:t>認知症</a:t>
                      </a:r>
                    </a:p>
                  </a:txBody>
                  <a:tcPr marL="82936" marR="82936" marT="41468" marB="41468" anchor="ctr" horzOverflow="overflow">
                    <a:lnL cap="flat">
                      <a:noFill/>
                    </a:lnL>
                    <a:lnR w="63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2CDEB">
                        <a:alpha val="50196"/>
                      </a:srgbClr>
                    </a:solidFill>
                  </a:tcPr>
                </a:tc>
                <a:tc>
                  <a:txBody>
                    <a:bodyPr/>
                    <a:lstStyle>
                      <a:lvl1pPr defTabSz="828675"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defTabSz="828675"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828675"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defTabSz="828675"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defTabSz="828675"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defTabSz="828675"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828675"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828675"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828675"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828675" rtl="0" eaLnBrk="1" fontAlgn="ctr" latinLnBrk="0" hangingPunct="1">
                        <a:lnSpc>
                          <a:spcPts val="2400"/>
                        </a:lnSpc>
                        <a:spcBef>
                          <a:spcPts val="0"/>
                        </a:spcBef>
                        <a:spcAft>
                          <a:spcPts val="0"/>
                        </a:spcAft>
                        <a:buClr>
                          <a:srgbClr val="6B58BC"/>
                        </a:buClr>
                        <a:buSzPct val="130000"/>
                        <a:buFont typeface="Wingdings" panose="05000000000000000000" pitchFamily="2" charset="2"/>
                        <a:buNone/>
                        <a:tabLst/>
                      </a:pPr>
                      <a:r>
                        <a:rPr kumimoji="1" lang="ja-JP" altLang="en-US" sz="18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 ◎脳梗塞や脳出血などの脳血管障害に関連して現れる認知症</a:t>
                      </a:r>
                      <a:endParaRPr kumimoji="1" lang="en-US" altLang="ja-JP" sz="18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endParaRPr>
                    </a:p>
                    <a:p>
                      <a:pPr marL="266700" marR="0" lvl="0" indent="-266700" algn="l" defTabSz="828675" rtl="0" eaLnBrk="1" fontAlgn="ctr" latinLnBrk="0" hangingPunct="1">
                        <a:lnSpc>
                          <a:spcPts val="2400"/>
                        </a:lnSpc>
                        <a:spcBef>
                          <a:spcPts val="0"/>
                        </a:spcBef>
                        <a:spcAft>
                          <a:spcPts val="0"/>
                        </a:spcAft>
                        <a:buClr>
                          <a:srgbClr val="6B58BC"/>
                        </a:buClr>
                        <a:buSzPct val="130000"/>
                        <a:buFont typeface="Wingdings" panose="05000000000000000000" pitchFamily="2" charset="2"/>
                        <a:buNone/>
                        <a:tabLst/>
                      </a:pPr>
                      <a:r>
                        <a:rPr kumimoji="1" lang="ja-JP" altLang="en-US" sz="18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 ◎脳卒中発作後に急速に発症し、階段状に進行するものと、慢性 虚血変化を背景に、潜行的に発症し、緩徐に進行するものがある</a:t>
                      </a:r>
                    </a:p>
                  </a:txBody>
                  <a:tcPr marL="72000" marR="144000" marT="41468" marB="41468" anchor="ctr" horzOverflow="overflow">
                    <a:lnL w="6350" cap="flat" cmpd="sng" algn="ctr">
                      <a:solidFill>
                        <a:schemeClr val="tx1"/>
                      </a:solidFill>
                      <a:prstDash val="solid"/>
                      <a:round/>
                      <a:headEnd type="none" w="med" len="med"/>
                      <a:tailEnd type="none" w="med" len="med"/>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2"/>
                  </a:ext>
                </a:extLst>
              </a:tr>
              <a:tr h="1099732">
                <a:tc>
                  <a:txBody>
                    <a:bodyPr/>
                    <a:lstStyle>
                      <a:lvl1pPr defTabSz="828675"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defTabSz="828675"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828675"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defTabSz="828675"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defTabSz="828675"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defTabSz="828675"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828675"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828675"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828675"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828675" rtl="0" eaLnBrk="1" fontAlgn="ctr" latinLnBrk="0" hangingPunct="1">
                        <a:lnSpc>
                          <a:spcPts val="2400"/>
                        </a:lnSpc>
                        <a:spcBef>
                          <a:spcPts val="0"/>
                        </a:spcBef>
                        <a:spcAft>
                          <a:spcPts val="0"/>
                        </a:spcAft>
                        <a:buClrTx/>
                        <a:buSzTx/>
                        <a:buFontTx/>
                        <a:buNone/>
                        <a:tabLst/>
                      </a:pPr>
                      <a:r>
                        <a:rPr kumimoji="1" lang="ja-JP" altLang="en-US" sz="1800" b="1" i="0" u="none"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cs typeface="Meiryo UI" pitchFamily="50" charset="-128"/>
                        </a:rPr>
                        <a:t> レビー</a:t>
                      </a:r>
                      <a:endParaRPr kumimoji="1" lang="en-US" altLang="ja-JP" sz="1800" b="1" i="0" u="none"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cs typeface="Meiryo UI" pitchFamily="50" charset="-128"/>
                      </a:endParaRPr>
                    </a:p>
                    <a:p>
                      <a:pPr marL="0" marR="0" lvl="0" indent="0" algn="l" defTabSz="828675" rtl="0" eaLnBrk="1" fontAlgn="ctr" latinLnBrk="0" hangingPunct="1">
                        <a:lnSpc>
                          <a:spcPts val="2400"/>
                        </a:lnSpc>
                        <a:spcBef>
                          <a:spcPts val="0"/>
                        </a:spcBef>
                        <a:spcAft>
                          <a:spcPts val="0"/>
                        </a:spcAft>
                        <a:buClrTx/>
                        <a:buSzTx/>
                        <a:buFontTx/>
                        <a:buNone/>
                        <a:tabLst/>
                      </a:pPr>
                      <a:r>
                        <a:rPr kumimoji="1" lang="en-US" altLang="ja-JP" sz="1800" b="1" i="0" u="none"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cs typeface="Meiryo UI" pitchFamily="50" charset="-128"/>
                        </a:rPr>
                        <a:t> </a:t>
                      </a:r>
                      <a:r>
                        <a:rPr kumimoji="1" lang="ja-JP" altLang="en-US" sz="1800" b="1" i="0" u="none"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cs typeface="Meiryo UI" pitchFamily="50" charset="-128"/>
                        </a:rPr>
                        <a:t>小体型</a:t>
                      </a:r>
                      <a:endParaRPr kumimoji="1" lang="en-US" altLang="ja-JP" sz="1800" b="1" i="0" u="none"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cs typeface="Meiryo UI" pitchFamily="50" charset="-128"/>
                      </a:endParaRPr>
                    </a:p>
                    <a:p>
                      <a:pPr marL="0" marR="0" lvl="0" indent="0" algn="l" defTabSz="828675" rtl="0" eaLnBrk="1" fontAlgn="ctr" latinLnBrk="0" hangingPunct="1">
                        <a:lnSpc>
                          <a:spcPts val="2400"/>
                        </a:lnSpc>
                        <a:spcBef>
                          <a:spcPts val="0"/>
                        </a:spcBef>
                        <a:spcAft>
                          <a:spcPts val="0"/>
                        </a:spcAft>
                        <a:buClrTx/>
                        <a:buSzTx/>
                        <a:buFontTx/>
                        <a:buNone/>
                        <a:tabLst/>
                      </a:pPr>
                      <a:r>
                        <a:rPr kumimoji="1" lang="en-US" altLang="ja-JP" sz="1800" b="1" i="0" u="none"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cs typeface="Meiryo UI" pitchFamily="50" charset="-128"/>
                        </a:rPr>
                        <a:t> </a:t>
                      </a:r>
                      <a:r>
                        <a:rPr kumimoji="1" lang="ja-JP" altLang="en-US" sz="1800" b="1" i="0" u="none"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cs typeface="Meiryo UI" pitchFamily="50" charset="-128"/>
                        </a:rPr>
                        <a:t>認知症</a:t>
                      </a:r>
                    </a:p>
                  </a:txBody>
                  <a:tcPr marL="82936" marR="82936" marT="41468" marB="41468" anchor="ctr" horzOverflow="overflow">
                    <a:lnL cap="flat">
                      <a:noFill/>
                    </a:lnL>
                    <a:lnR w="63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2CDEB">
                        <a:alpha val="50196"/>
                      </a:srgbClr>
                    </a:solidFill>
                  </a:tcPr>
                </a:tc>
                <a:tc>
                  <a:txBody>
                    <a:bodyPr/>
                    <a:lstStyle/>
                    <a:p>
                      <a:pPr algn="just">
                        <a:lnSpc>
                          <a:spcPts val="2400"/>
                        </a:lnSpc>
                        <a:spcBef>
                          <a:spcPts val="0"/>
                        </a:spcBef>
                        <a:spcAft>
                          <a:spcPts val="0"/>
                        </a:spcAft>
                      </a:pPr>
                      <a:r>
                        <a:rPr lang="en-US" altLang="ja-JP" sz="1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sz="1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◎脳幹から大脳皮質までの神経細胞内にレビー小体が広範に出現</a:t>
                      </a:r>
                    </a:p>
                    <a:p>
                      <a:pPr marL="266700" indent="-266700" algn="just">
                        <a:lnSpc>
                          <a:spcPts val="2400"/>
                        </a:lnSpc>
                        <a:spcBef>
                          <a:spcPts val="0"/>
                        </a:spcBef>
                        <a:spcAft>
                          <a:spcPts val="0"/>
                        </a:spcAft>
                      </a:pPr>
                      <a:r>
                        <a:rPr lang="en-US" altLang="ja-JP" sz="1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sz="1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◎認知機能障害に加え、幻視、うつ、レム期睡眠行動異常症、パーキンソニズム、自律神経症状等多彩な症状を呈する</a:t>
                      </a:r>
                    </a:p>
                  </a:txBody>
                  <a:tcPr marL="72000" marR="144000" marT="0" marB="0" anchor="ctr">
                    <a:lnL w="6350" cap="flat" cmpd="sng" algn="ctr">
                      <a:solidFill>
                        <a:schemeClr val="tx1"/>
                      </a:solidFill>
                      <a:prstDash val="solid"/>
                      <a:round/>
                      <a:headEnd type="none" w="med" len="med"/>
                      <a:tailEnd type="none" w="med" len="med"/>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3"/>
                  </a:ext>
                </a:extLst>
              </a:tr>
              <a:tr h="1044952">
                <a:tc>
                  <a:txBody>
                    <a:bodyPr/>
                    <a:lstStyle>
                      <a:lvl1pPr defTabSz="828675"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defTabSz="828675"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828675"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defTabSz="828675"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defTabSz="828675"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defTabSz="828675"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828675"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828675"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828675"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828675" rtl="0" eaLnBrk="1" fontAlgn="ctr" latinLnBrk="0" hangingPunct="1">
                        <a:lnSpc>
                          <a:spcPts val="2400"/>
                        </a:lnSpc>
                        <a:spcBef>
                          <a:spcPts val="0"/>
                        </a:spcBef>
                        <a:spcAft>
                          <a:spcPts val="0"/>
                        </a:spcAft>
                        <a:buClrTx/>
                        <a:buSzTx/>
                        <a:buFontTx/>
                        <a:buNone/>
                        <a:tabLst/>
                      </a:pPr>
                      <a:r>
                        <a:rPr kumimoji="1" lang="ja-JP" altLang="en-US" sz="1800" b="1" i="0" u="none"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cs typeface="Meiryo UI" pitchFamily="50" charset="-128"/>
                        </a:rPr>
                        <a:t> 前頭側頭</a:t>
                      </a:r>
                      <a:endParaRPr kumimoji="1" lang="en-US" altLang="ja-JP" sz="1800" b="1" i="0" u="none"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cs typeface="Meiryo UI" pitchFamily="50" charset="-128"/>
                      </a:endParaRPr>
                    </a:p>
                    <a:p>
                      <a:pPr marL="0" marR="0" lvl="0" indent="0" algn="l" defTabSz="828675" rtl="0" eaLnBrk="1" fontAlgn="ctr" latinLnBrk="0" hangingPunct="1">
                        <a:lnSpc>
                          <a:spcPts val="2400"/>
                        </a:lnSpc>
                        <a:spcBef>
                          <a:spcPts val="0"/>
                        </a:spcBef>
                        <a:spcAft>
                          <a:spcPts val="0"/>
                        </a:spcAft>
                        <a:buClrTx/>
                        <a:buSzTx/>
                        <a:buFontTx/>
                        <a:buNone/>
                        <a:tabLst/>
                      </a:pPr>
                      <a:r>
                        <a:rPr kumimoji="1" lang="en-US" altLang="ja-JP" sz="1800" b="1" i="0" u="none"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cs typeface="Meiryo UI" pitchFamily="50" charset="-128"/>
                        </a:rPr>
                        <a:t> </a:t>
                      </a:r>
                      <a:r>
                        <a:rPr kumimoji="1" lang="ja-JP" altLang="en-US" sz="1800" b="1" i="0" u="none"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cs typeface="Meiryo UI" pitchFamily="50" charset="-128"/>
                        </a:rPr>
                        <a:t>葉変性症</a:t>
                      </a:r>
                    </a:p>
                  </a:txBody>
                  <a:tcPr marL="82936" marR="82936" marT="41468" marB="41468" anchor="ctr" horzOverflow="overflow">
                    <a:lnL cap="flat">
                      <a:noFill/>
                    </a:lnL>
                    <a:lnR w="63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2CDEB">
                        <a:alpha val="50196"/>
                      </a:srgbClr>
                    </a:solidFill>
                  </a:tcPr>
                </a:tc>
                <a:tc>
                  <a:txBody>
                    <a:bodyPr/>
                    <a:lstStyle/>
                    <a:p>
                      <a:pPr algn="just">
                        <a:lnSpc>
                          <a:spcPts val="2400"/>
                        </a:lnSpc>
                        <a:spcBef>
                          <a:spcPts val="0"/>
                        </a:spcBef>
                        <a:spcAft>
                          <a:spcPts val="0"/>
                        </a:spcAft>
                      </a:pPr>
                      <a:r>
                        <a:rPr lang="en-US" altLang="ja-JP" sz="1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sz="1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◎大脳の前頭葉や側頭葉を中心に神経変性を来たす</a:t>
                      </a:r>
                      <a:endParaRPr lang="en-US" altLang="ja-JP" sz="1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marL="266700" indent="-266700" algn="just">
                        <a:lnSpc>
                          <a:spcPts val="2400"/>
                        </a:lnSpc>
                        <a:spcBef>
                          <a:spcPts val="0"/>
                        </a:spcBef>
                        <a:spcAft>
                          <a:spcPts val="0"/>
                        </a:spcAft>
                      </a:pPr>
                      <a:r>
                        <a:rPr lang="en-US" altLang="ja-JP" sz="1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sz="1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◎人格変化や行動障害、失語症、認知機能障害、運動障害などが</a:t>
                      </a:r>
                      <a:endParaRPr lang="en-US" altLang="ja-JP" sz="1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marL="266700" indent="-266700" algn="just">
                        <a:lnSpc>
                          <a:spcPts val="2400"/>
                        </a:lnSpc>
                        <a:spcBef>
                          <a:spcPts val="0"/>
                        </a:spcBef>
                        <a:spcAft>
                          <a:spcPts val="0"/>
                        </a:spcAft>
                      </a:pPr>
                      <a:r>
                        <a:rPr lang="ja-JP" altLang="en-US" sz="1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sz="1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緩徐に進行する</a:t>
                      </a:r>
                    </a:p>
                  </a:txBody>
                  <a:tcPr marL="72000" marR="144000" marT="0" marB="0" anchor="ctr">
                    <a:lnL w="6350" cap="flat" cmpd="sng" algn="ctr">
                      <a:solidFill>
                        <a:schemeClr val="tx1"/>
                      </a:solidFill>
                      <a:prstDash val="solid"/>
                      <a:round/>
                      <a:headEnd type="none" w="med" len="med"/>
                      <a:tailEnd type="none" w="med" len="med"/>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4"/>
                  </a:ext>
                </a:extLst>
              </a:tr>
            </a:tbl>
          </a:graphicData>
        </a:graphic>
      </p:graphicFrame>
      <p:sp>
        <p:nvSpPr>
          <p:cNvPr id="3" name="正方形/長方形 2">
            <a:extLst>
              <a:ext uri="{FF2B5EF4-FFF2-40B4-BE49-F238E27FC236}">
                <a16:creationId xmlns:a16="http://schemas.microsoft.com/office/drawing/2014/main" xmlns="" id="{90B66582-0F9B-1E3A-BCB6-AAD02D8759CA}"/>
              </a:ext>
            </a:extLst>
          </p:cNvPr>
          <p:cNvSpPr/>
          <p:nvPr/>
        </p:nvSpPr>
        <p:spPr>
          <a:xfrm>
            <a:off x="0" y="2876"/>
            <a:ext cx="9144000" cy="688756"/>
          </a:xfrm>
          <a:prstGeom prst="rect">
            <a:avLst/>
          </a:prstGeom>
          <a:solidFill>
            <a:srgbClr val="6B5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44083" rtl="0" eaLnBrk="0" fontAlgn="base" latinLnBrk="0" hangingPunct="0">
              <a:lnSpc>
                <a:spcPct val="100000"/>
              </a:lnSpc>
              <a:spcBef>
                <a:spcPct val="0"/>
              </a:spcBef>
              <a:spcAft>
                <a:spcPct val="0"/>
              </a:spcAft>
              <a:buClrTx/>
              <a:buSzTx/>
              <a:buFontTx/>
              <a:buNone/>
              <a:tabLst/>
              <a:defRPr/>
            </a:pPr>
            <a:r>
              <a:rPr kumimoji="1" lang="ja-JP" altLang="en-US" sz="30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主な認知症疾患の特徴</a:t>
            </a:r>
            <a:endParaRPr kumimoji="1" lang="en-US" altLang="ja-JP" sz="30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endParaRPr>
          </a:p>
        </p:txBody>
      </p:sp>
      <p:sp>
        <p:nvSpPr>
          <p:cNvPr id="2" name="テキスト ボックス 1">
            <a:extLst>
              <a:ext uri="{FF2B5EF4-FFF2-40B4-BE49-F238E27FC236}">
                <a16:creationId xmlns:a16="http://schemas.microsoft.com/office/drawing/2014/main" xmlns="" id="{2DF445FB-C1A7-B243-94B4-1D57690468D8}"/>
              </a:ext>
            </a:extLst>
          </p:cNvPr>
          <p:cNvSpPr txBox="1"/>
          <p:nvPr/>
        </p:nvSpPr>
        <p:spPr>
          <a:xfrm>
            <a:off x="-1" y="691632"/>
            <a:ext cx="1132609" cy="307777"/>
          </a:xfrm>
          <a:prstGeom prst="rect">
            <a:avLst/>
          </a:prstGeom>
          <a:noFill/>
        </p:spPr>
        <p:txBody>
          <a:bodyPr wrap="square" rtlCol="0" anchor="ctr" anchorCtr="0">
            <a:noAutofit/>
          </a:bodyPr>
          <a:lstStyle/>
          <a:p>
            <a:r>
              <a:rPr kumimoji="1" lang="en-US" altLang="ja-JP" sz="1400" dirty="0">
                <a:latin typeface="Yu Gothic UI Semibold" panose="020B0700000000000000" pitchFamily="50" charset="-128"/>
                <a:ea typeface="Yu Gothic UI Semibold" panose="020B0700000000000000" pitchFamily="50" charset="-128"/>
              </a:rPr>
              <a:t>【</a:t>
            </a:r>
            <a:r>
              <a:rPr kumimoji="1" lang="ja-JP" altLang="en-US" sz="1400" dirty="0">
                <a:latin typeface="Yu Gothic UI Semibold" panose="020B0700000000000000" pitchFamily="50" charset="-128"/>
                <a:ea typeface="Yu Gothic UI Semibold" panose="020B0700000000000000" pitchFamily="50" charset="-128"/>
              </a:rPr>
              <a:t>知識 </a:t>
            </a:r>
            <a:r>
              <a:rPr lang="en-US" altLang="ja-JP" sz="1400" b="1" dirty="0">
                <a:latin typeface="Century Gothic" panose="020B0502020202020204" pitchFamily="34" charset="0"/>
                <a:ea typeface="Yu Gothic UI Semibold" panose="020B0700000000000000" pitchFamily="50" charset="-128"/>
              </a:rPr>
              <a:t>-23</a:t>
            </a:r>
            <a:r>
              <a:rPr lang="en-US" altLang="ja-JP" sz="1400" dirty="0">
                <a:latin typeface="Yu Gothic UI Semibold" panose="020B0700000000000000" pitchFamily="50" charset="-128"/>
                <a:ea typeface="Yu Gothic UI Semibold" panose="020B0700000000000000" pitchFamily="50" charset="-128"/>
              </a:rPr>
              <a:t>】</a:t>
            </a:r>
            <a:endParaRPr kumimoji="1" lang="ja-JP" altLang="en-US" sz="1400" dirty="0">
              <a:latin typeface="Yu Gothic UI Semibold" panose="020B0700000000000000" pitchFamily="50" charset="-128"/>
              <a:ea typeface="Yu Gothic UI Semibold" panose="020B0700000000000000" pitchFamily="50" charset="-128"/>
            </a:endParaRPr>
          </a:p>
        </p:txBody>
      </p:sp>
    </p:spTree>
    <p:extLst>
      <p:ext uri="{BB962C8B-B14F-4D97-AF65-F5344CB8AC3E}">
        <p14:creationId xmlns:p14="http://schemas.microsoft.com/office/powerpoint/2010/main" val="42109030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2"/>
          <p:cNvSpPr txBox="1">
            <a:spLocks noChangeArrowheads="1"/>
          </p:cNvSpPr>
          <p:nvPr/>
        </p:nvSpPr>
        <p:spPr bwMode="auto">
          <a:xfrm>
            <a:off x="758349" y="1290574"/>
            <a:ext cx="7627301" cy="5355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90" tIns="45696" rIns="91390" bIns="45696" anchor="t" anchorCtr="0">
            <a:noAutofit/>
          </a:bodyPr>
          <a:lstStyle>
            <a:lvl1pPr defTabSz="915988">
              <a:defRPr kumimoji="1" sz="3200">
                <a:solidFill>
                  <a:schemeClr val="tx1"/>
                </a:solidFill>
                <a:latin typeface="Arial" pitchFamily="34" charset="0"/>
                <a:ea typeface="ＭＳ Ｐゴシック" pitchFamily="50" charset="-128"/>
              </a:defRPr>
            </a:lvl1pPr>
            <a:lvl2pPr defTabSz="915988">
              <a:defRPr kumimoji="1" sz="2800">
                <a:solidFill>
                  <a:schemeClr val="tx1"/>
                </a:solidFill>
                <a:latin typeface="Arial" pitchFamily="34" charset="0"/>
                <a:ea typeface="ＭＳ Ｐゴシック" pitchFamily="50" charset="-128"/>
              </a:defRPr>
            </a:lvl2pPr>
            <a:lvl3pPr defTabSz="915988">
              <a:defRPr kumimoji="1" sz="2400">
                <a:solidFill>
                  <a:schemeClr val="tx1"/>
                </a:solidFill>
                <a:latin typeface="Arial" pitchFamily="34" charset="0"/>
                <a:ea typeface="ＭＳ Ｐゴシック" pitchFamily="50" charset="-128"/>
              </a:defRPr>
            </a:lvl3pPr>
            <a:lvl4pPr defTabSz="915988">
              <a:defRPr kumimoji="1" sz="2000">
                <a:solidFill>
                  <a:schemeClr val="tx1"/>
                </a:solidFill>
                <a:latin typeface="Arial" pitchFamily="34" charset="0"/>
                <a:ea typeface="ＭＳ Ｐゴシック" pitchFamily="50" charset="-128"/>
              </a:defRPr>
            </a:lvl4pPr>
            <a:lvl5pPr defTabSz="915988">
              <a:defRPr kumimoji="1" sz="2000">
                <a:solidFill>
                  <a:schemeClr val="tx1"/>
                </a:solidFill>
                <a:latin typeface="Arial" pitchFamily="34" charset="0"/>
                <a:ea typeface="ＭＳ Ｐゴシック" pitchFamily="50" charset="-128"/>
              </a:defRPr>
            </a:lvl5pPr>
            <a:lvl6pPr defTabSz="915988" eaLnBrk="0" hangingPunct="0">
              <a:defRPr kumimoji="1" sz="2000">
                <a:solidFill>
                  <a:schemeClr val="tx1"/>
                </a:solidFill>
                <a:latin typeface="Arial" pitchFamily="34" charset="0"/>
                <a:ea typeface="ＭＳ Ｐゴシック" pitchFamily="50" charset="-128"/>
              </a:defRPr>
            </a:lvl6pPr>
            <a:lvl7pPr defTabSz="915988" eaLnBrk="0" hangingPunct="0">
              <a:defRPr kumimoji="1" sz="2000">
                <a:solidFill>
                  <a:schemeClr val="tx1"/>
                </a:solidFill>
                <a:latin typeface="Arial" pitchFamily="34" charset="0"/>
                <a:ea typeface="ＭＳ Ｐゴシック" pitchFamily="50" charset="-128"/>
              </a:defRPr>
            </a:lvl7pPr>
            <a:lvl8pPr defTabSz="915988" eaLnBrk="0" hangingPunct="0">
              <a:defRPr kumimoji="1" sz="2000">
                <a:solidFill>
                  <a:schemeClr val="tx1"/>
                </a:solidFill>
                <a:latin typeface="Arial" pitchFamily="34" charset="0"/>
                <a:ea typeface="ＭＳ Ｐゴシック" pitchFamily="50" charset="-128"/>
              </a:defRPr>
            </a:lvl8pPr>
            <a:lvl9pPr defTabSz="915988" eaLnBrk="0" hangingPunct="0">
              <a:defRPr kumimoji="1" sz="2000">
                <a:solidFill>
                  <a:schemeClr val="tx1"/>
                </a:solidFill>
                <a:latin typeface="Arial" pitchFamily="34" charset="0"/>
                <a:ea typeface="ＭＳ Ｐゴシック" pitchFamily="50" charset="-128"/>
              </a:defRPr>
            </a:lvl9pPr>
          </a:lstStyle>
          <a:p>
            <a:pPr marL="449263" marR="0" lvl="0" indent="-449263" algn="l" defTabSz="915988" rtl="0" eaLnBrk="1" fontAlgn="base" latinLnBrk="0" hangingPunct="1">
              <a:lnSpc>
                <a:spcPts val="3000"/>
              </a:lnSpc>
              <a:spcBef>
                <a:spcPts val="1200"/>
              </a:spcBef>
              <a:spcAft>
                <a:spcPct val="0"/>
              </a:spcAft>
              <a:buClrTx/>
              <a:buSzTx/>
              <a:buFontTx/>
              <a:buNone/>
              <a:tabLst/>
              <a:defRPr/>
            </a:pPr>
            <a:r>
              <a:rPr kumimoji="0" lang="ja-JP" altLang="en-US" sz="2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Ａ</a:t>
            </a:r>
            <a:r>
              <a:rPr kumimoji="0" lang="en-US" altLang="ja-JP" sz="2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a:t>
            </a:r>
            <a:r>
              <a:rPr kumimoji="0" lang="ja-JP" altLang="en-US" sz="2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 典型的には最初に</a:t>
            </a:r>
            <a:r>
              <a:rPr kumimoji="0" lang="ja-JP" altLang="en-US" sz="2300" b="1" i="0" u="none" strike="noStrike" kern="1200" cap="none" spc="0" normalizeH="0" baseline="0" noProof="0" dirty="0">
                <a:ln>
                  <a:noFill/>
                </a:ln>
                <a:solidFill>
                  <a:srgbClr val="6B58BC"/>
                </a:solidFill>
                <a:effectLst/>
                <a:uLnTx/>
                <a:uFillTx/>
                <a:latin typeface="BIZ UDPゴシック" panose="020B0400000000000000" pitchFamily="50" charset="-128"/>
                <a:ea typeface="BIZ UDPゴシック" panose="020B0400000000000000" pitchFamily="50" charset="-128"/>
                <a:cs typeface="Meiryo UI" pitchFamily="50" charset="-128"/>
              </a:rPr>
              <a:t>記憶障害</a:t>
            </a:r>
            <a:r>
              <a:rPr kumimoji="0" lang="ja-JP" altLang="en-US" sz="2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が</a:t>
            </a:r>
            <a:r>
              <a:rPr kumimoji="0" lang="ja-JP" altLang="en-US" sz="2300" b="1" i="0" u="none" strike="noStrike" kern="1200" cap="none" spc="0" normalizeH="0" baseline="0" noProof="0" dirty="0">
                <a:ln>
                  <a:noFill/>
                </a:ln>
                <a:solidFill>
                  <a:srgbClr val="6B58BC"/>
                </a:solidFill>
                <a:effectLst/>
                <a:uLnTx/>
                <a:uFillTx/>
                <a:latin typeface="BIZ UDPゴシック" panose="020B0400000000000000" pitchFamily="50" charset="-128"/>
                <a:ea typeface="BIZ UDPゴシック" panose="020B0400000000000000" pitchFamily="50" charset="-128"/>
                <a:cs typeface="Meiryo UI" pitchFamily="50" charset="-128"/>
              </a:rPr>
              <a:t>潜行性</a:t>
            </a:r>
            <a:r>
              <a:rPr kumimoji="0" lang="ja-JP" altLang="en-US" sz="2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に出現する</a:t>
            </a:r>
          </a:p>
          <a:p>
            <a:pPr marL="449263" marR="0" lvl="0" indent="-449263" algn="l" defTabSz="915988" rtl="0" eaLnBrk="1" fontAlgn="base" latinLnBrk="0" hangingPunct="1">
              <a:lnSpc>
                <a:spcPts val="3000"/>
              </a:lnSpc>
              <a:spcBef>
                <a:spcPts val="1200"/>
              </a:spcBef>
              <a:spcAft>
                <a:spcPct val="0"/>
              </a:spcAft>
              <a:buClrTx/>
              <a:buSzTx/>
              <a:buFontTx/>
              <a:buNone/>
              <a:tabLst/>
              <a:defRPr/>
            </a:pPr>
            <a:r>
              <a:rPr kumimoji="0" lang="ja-JP" altLang="en-US" sz="2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Ｂ</a:t>
            </a:r>
            <a:r>
              <a:rPr kumimoji="0" lang="en-US" altLang="ja-JP" sz="2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a:t>
            </a:r>
            <a:r>
              <a:rPr kumimoji="0" lang="ja-JP" altLang="en-US" sz="2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 ゆっくりではあるが着実に以前の認知機能のレベルから悪化し、疾患の進行とともに</a:t>
            </a:r>
            <a:r>
              <a:rPr kumimoji="0" lang="ja-JP" altLang="en-US" sz="2300" b="1" i="0" u="none" strike="noStrike" kern="1200" cap="none" spc="0" normalizeH="0" baseline="0" noProof="0" dirty="0">
                <a:ln>
                  <a:noFill/>
                </a:ln>
                <a:solidFill>
                  <a:srgbClr val="6B58BC"/>
                </a:solidFill>
                <a:effectLst/>
                <a:uLnTx/>
                <a:uFillTx/>
                <a:latin typeface="BIZ UDPゴシック" panose="020B0400000000000000" pitchFamily="50" charset="-128"/>
                <a:ea typeface="BIZ UDPゴシック" panose="020B0400000000000000" pitchFamily="50" charset="-128"/>
                <a:cs typeface="Meiryo UI" pitchFamily="50" charset="-128"/>
              </a:rPr>
              <a:t>他の認知領域（実行機能、注意、言語、社会的認知及び判断、精神運動速度、視覚認知又は視空間認知）の障害</a:t>
            </a:r>
            <a:r>
              <a:rPr kumimoji="0" lang="ja-JP" altLang="en-US" sz="2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を伴ってくる</a:t>
            </a:r>
          </a:p>
          <a:p>
            <a:pPr marL="449263" marR="0" lvl="0" indent="-449263" algn="l" defTabSz="915988" rtl="0" eaLnBrk="1" fontAlgn="base" latinLnBrk="0" hangingPunct="1">
              <a:lnSpc>
                <a:spcPts val="3000"/>
              </a:lnSpc>
              <a:spcBef>
                <a:spcPts val="1200"/>
              </a:spcBef>
              <a:spcAft>
                <a:spcPct val="0"/>
              </a:spcAft>
              <a:buClrTx/>
              <a:buSzTx/>
              <a:buFontTx/>
              <a:buNone/>
              <a:tabLst/>
              <a:defRPr/>
            </a:pPr>
            <a:r>
              <a:rPr kumimoji="0" lang="ja-JP" altLang="en-US" sz="2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Ｃ</a:t>
            </a:r>
            <a:r>
              <a:rPr kumimoji="0" lang="en-US" altLang="ja-JP" sz="2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a:t>
            </a:r>
            <a:r>
              <a:rPr kumimoji="0" lang="ja-JP" altLang="en-US" sz="2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 しばしば疾患の初期の段階で</a:t>
            </a:r>
            <a:r>
              <a:rPr kumimoji="0" lang="ja-JP" altLang="en-US" sz="2300" b="1" i="0" u="none" strike="noStrike" kern="1200" cap="none" spc="0" normalizeH="0" baseline="0" noProof="0" dirty="0">
                <a:ln>
                  <a:noFill/>
                </a:ln>
                <a:solidFill>
                  <a:srgbClr val="6B58BC"/>
                </a:solidFill>
                <a:effectLst/>
                <a:uLnTx/>
                <a:uFillTx/>
                <a:latin typeface="BIZ UDPゴシック" panose="020B0400000000000000" pitchFamily="50" charset="-128"/>
                <a:ea typeface="BIZ UDPゴシック" panose="020B0400000000000000" pitchFamily="50" charset="-128"/>
                <a:cs typeface="Meiryo UI" pitchFamily="50" charset="-128"/>
              </a:rPr>
              <a:t>抑うつ気分</a:t>
            </a:r>
            <a:r>
              <a:rPr kumimoji="0" lang="ja-JP" altLang="en-US" sz="2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や</a:t>
            </a:r>
            <a:r>
              <a:rPr kumimoji="0" lang="ja-JP" altLang="en-US" sz="2300" b="1" i="0" u="none" strike="noStrike" kern="1200" cap="none" spc="0" normalizeH="0" baseline="0" noProof="0" dirty="0">
                <a:ln>
                  <a:noFill/>
                </a:ln>
                <a:solidFill>
                  <a:srgbClr val="6B58BC"/>
                </a:solidFill>
                <a:effectLst/>
                <a:uLnTx/>
                <a:uFillTx/>
                <a:latin typeface="BIZ UDPゴシック" panose="020B0400000000000000" pitchFamily="50" charset="-128"/>
                <a:ea typeface="BIZ UDPゴシック" panose="020B0400000000000000" pitchFamily="50" charset="-128"/>
                <a:cs typeface="Meiryo UI" pitchFamily="50" charset="-128"/>
              </a:rPr>
              <a:t>アパシー</a:t>
            </a:r>
            <a:r>
              <a:rPr kumimoji="0" lang="ja-JP" altLang="en-US" sz="2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のような行動・心理症状を伴い、より進行した段階で</a:t>
            </a:r>
            <a:r>
              <a:rPr kumimoji="0" lang="ja-JP" altLang="en-US" sz="2300" b="1" i="0" u="none" strike="noStrike" kern="1200" cap="none" spc="0" normalizeH="0" baseline="0" noProof="0" dirty="0">
                <a:ln>
                  <a:noFill/>
                </a:ln>
                <a:solidFill>
                  <a:srgbClr val="6B58BC"/>
                </a:solidFill>
                <a:effectLst/>
                <a:uLnTx/>
                <a:uFillTx/>
                <a:latin typeface="BIZ UDPゴシック" panose="020B0400000000000000" pitchFamily="50" charset="-128"/>
                <a:ea typeface="BIZ UDPゴシック" panose="020B0400000000000000" pitchFamily="50" charset="-128"/>
                <a:cs typeface="Meiryo UI" pitchFamily="50" charset="-128"/>
              </a:rPr>
              <a:t>精神病症状、易刺激性、攻撃、錯乱、歩行や移動の異常や痙攣</a:t>
            </a:r>
            <a:r>
              <a:rPr kumimoji="0" lang="ja-JP" altLang="en-US" sz="2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を来す可能性がある</a:t>
            </a:r>
            <a:endParaRPr kumimoji="0" lang="en-US" altLang="ja-JP" sz="2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449263" marR="0" lvl="0" indent="-449263" algn="l" defTabSz="915988" rtl="0" eaLnBrk="1" fontAlgn="base" latinLnBrk="0" hangingPunct="1">
              <a:lnSpc>
                <a:spcPts val="3000"/>
              </a:lnSpc>
              <a:spcBef>
                <a:spcPts val="1200"/>
              </a:spcBef>
              <a:spcAft>
                <a:spcPct val="0"/>
              </a:spcAft>
              <a:buClrTx/>
              <a:buSzTx/>
              <a:buFontTx/>
              <a:buNone/>
              <a:tabLst/>
              <a:defRPr/>
            </a:pPr>
            <a:r>
              <a:rPr kumimoji="0" lang="ja-JP" altLang="en-US" sz="2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Ｄ</a:t>
            </a:r>
            <a:r>
              <a:rPr kumimoji="0" lang="en-US" altLang="ja-JP" sz="2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 </a:t>
            </a:r>
            <a:r>
              <a:rPr kumimoji="0" lang="ja-JP" altLang="en-US" sz="2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遺伝子検査で陽性であること、家族歴、徐々に認知機能が障害されることはアルツハイマー型認知症であることを強く示唆する</a:t>
            </a:r>
          </a:p>
        </p:txBody>
      </p:sp>
      <p:sp>
        <p:nvSpPr>
          <p:cNvPr id="10" name="テキスト ボックス 9">
            <a:extLst>
              <a:ext uri="{FF2B5EF4-FFF2-40B4-BE49-F238E27FC236}">
                <a16:creationId xmlns:a16="http://schemas.microsoft.com/office/drawing/2014/main" xmlns="" id="{2338DCFB-74F4-4437-9D01-441ADF5F4B36}"/>
              </a:ext>
            </a:extLst>
          </p:cNvPr>
          <p:cNvSpPr txBox="1"/>
          <p:nvPr/>
        </p:nvSpPr>
        <p:spPr>
          <a:xfrm>
            <a:off x="895146" y="6507339"/>
            <a:ext cx="8208644" cy="276999"/>
          </a:xfrm>
          <a:prstGeom prst="rect">
            <a:avLst/>
          </a:prstGeom>
          <a:noFill/>
          <a:ln w="25400">
            <a:noFill/>
          </a:ln>
        </p:spPr>
        <p:txBody>
          <a:bodyPr wrap="squar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1" lang="en-US" altLang="ja-JP" sz="12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ICD-1</a:t>
            </a:r>
            <a:r>
              <a:rPr kumimoji="1" lang="ja-JP" altLang="en-US" sz="12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１</a:t>
            </a:r>
            <a:r>
              <a:rPr kumimoji="1" lang="en-US" altLang="ja-JP" sz="12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 (International Classification of Diseases </a:t>
            </a:r>
            <a:r>
              <a:rPr kumimoji="1" lang="ja-JP" altLang="en-US" sz="12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１１</a:t>
            </a:r>
            <a:r>
              <a:rPr kumimoji="1" lang="en-US" altLang="ja-JP" sz="1200" b="0" i="0" u="none" strike="noStrike" kern="1200" cap="none" spc="0" normalizeH="0" baseline="0" noProof="0" dirty="0" err="1">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th</a:t>
            </a:r>
            <a:r>
              <a:rPr kumimoji="1" lang="en-US" altLang="ja-JP" sz="12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 Revision)</a:t>
            </a:r>
            <a:r>
              <a:rPr kumimoji="1" lang="ja-JP" altLang="en-US" sz="12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 </a:t>
            </a:r>
            <a:r>
              <a:rPr kumimoji="1" lang="en-US" altLang="ja-JP" sz="12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2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 </a:t>
            </a:r>
            <a:r>
              <a:rPr kumimoji="1" lang="en-US" altLang="ja-JP" sz="12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WHO</a:t>
            </a:r>
            <a:endParaRPr kumimoji="1" lang="ja-JP" altLang="en-US" sz="12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2" name="正方形/長方形 1">
            <a:extLst>
              <a:ext uri="{FF2B5EF4-FFF2-40B4-BE49-F238E27FC236}">
                <a16:creationId xmlns:a16="http://schemas.microsoft.com/office/drawing/2014/main" xmlns="" id="{F68A3E1D-42F2-0FA9-9D98-EE95BDE69675}"/>
              </a:ext>
            </a:extLst>
          </p:cNvPr>
          <p:cNvSpPr/>
          <p:nvPr/>
        </p:nvSpPr>
        <p:spPr>
          <a:xfrm>
            <a:off x="0" y="2876"/>
            <a:ext cx="9144000" cy="688756"/>
          </a:xfrm>
          <a:prstGeom prst="rect">
            <a:avLst/>
          </a:prstGeom>
          <a:solidFill>
            <a:srgbClr val="6855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44083" rtl="0" eaLnBrk="0" fontAlgn="base" latinLnBrk="0" hangingPunct="0">
              <a:lnSpc>
                <a:spcPct val="100000"/>
              </a:lnSpc>
              <a:spcBef>
                <a:spcPct val="0"/>
              </a:spcBef>
              <a:spcAft>
                <a:spcPct val="0"/>
              </a:spcAft>
              <a:buClrTx/>
              <a:buSzTx/>
              <a:buFontTx/>
              <a:buNone/>
              <a:tabLst/>
              <a:defRPr/>
            </a:pPr>
            <a:r>
              <a:rPr kumimoji="1" lang="ja-JP" altLang="en-US" sz="30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アルツハイマー型認知症の診断</a:t>
            </a:r>
          </a:p>
        </p:txBody>
      </p:sp>
      <p:sp>
        <p:nvSpPr>
          <p:cNvPr id="3" name="テキスト ボックス 2">
            <a:extLst>
              <a:ext uri="{FF2B5EF4-FFF2-40B4-BE49-F238E27FC236}">
                <a16:creationId xmlns:a16="http://schemas.microsoft.com/office/drawing/2014/main" xmlns="" id="{66560344-7A7D-E5D1-9EA2-42283A9A8FC6}"/>
              </a:ext>
            </a:extLst>
          </p:cNvPr>
          <p:cNvSpPr txBox="1"/>
          <p:nvPr/>
        </p:nvSpPr>
        <p:spPr>
          <a:xfrm>
            <a:off x="0" y="691632"/>
            <a:ext cx="1143000" cy="307777"/>
          </a:xfrm>
          <a:prstGeom prst="rect">
            <a:avLst/>
          </a:prstGeom>
          <a:noFill/>
        </p:spPr>
        <p:txBody>
          <a:bodyPr wrap="square" rtlCol="0" anchor="ctr" anchorCtr="0">
            <a:noAutofit/>
          </a:bodyPr>
          <a:lstStyle/>
          <a:p>
            <a:r>
              <a:rPr kumimoji="1" lang="en-US" altLang="ja-JP" sz="1400" dirty="0">
                <a:latin typeface="Yu Gothic UI Semibold" panose="020B0700000000000000" pitchFamily="50" charset="-128"/>
                <a:ea typeface="Yu Gothic UI Semibold" panose="020B0700000000000000" pitchFamily="50" charset="-128"/>
              </a:rPr>
              <a:t>【</a:t>
            </a:r>
            <a:r>
              <a:rPr kumimoji="1" lang="ja-JP" altLang="en-US" sz="1400" dirty="0">
                <a:latin typeface="Yu Gothic UI Semibold" panose="020B0700000000000000" pitchFamily="50" charset="-128"/>
                <a:ea typeface="Yu Gothic UI Semibold" panose="020B0700000000000000" pitchFamily="50" charset="-128"/>
              </a:rPr>
              <a:t>知識 </a:t>
            </a:r>
            <a:r>
              <a:rPr lang="en-US" altLang="ja-JP" sz="1400" b="1" dirty="0">
                <a:latin typeface="Century Gothic" panose="020B0502020202020204" pitchFamily="34" charset="0"/>
                <a:ea typeface="Yu Gothic UI Semibold" panose="020B0700000000000000" pitchFamily="50" charset="-128"/>
              </a:rPr>
              <a:t>-24</a:t>
            </a:r>
            <a:r>
              <a:rPr lang="en-US" altLang="ja-JP" sz="1400" dirty="0">
                <a:latin typeface="Yu Gothic UI Semibold" panose="020B0700000000000000" pitchFamily="50" charset="-128"/>
                <a:ea typeface="Yu Gothic UI Semibold" panose="020B0700000000000000" pitchFamily="50" charset="-128"/>
              </a:rPr>
              <a:t>】</a:t>
            </a:r>
            <a:endParaRPr kumimoji="1" lang="ja-JP" altLang="en-US" sz="1400" dirty="0">
              <a:latin typeface="Yu Gothic UI Semibold" panose="020B0700000000000000" pitchFamily="50" charset="-128"/>
              <a:ea typeface="Yu Gothic UI Semibold" panose="020B0700000000000000" pitchFamily="50" charset="-128"/>
            </a:endParaRPr>
          </a:p>
        </p:txBody>
      </p:sp>
    </p:spTree>
    <p:extLst>
      <p:ext uri="{BB962C8B-B14F-4D97-AF65-F5344CB8AC3E}">
        <p14:creationId xmlns:p14="http://schemas.microsoft.com/office/powerpoint/2010/main" val="4197394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グループ化 20">
            <a:extLst>
              <a:ext uri="{FF2B5EF4-FFF2-40B4-BE49-F238E27FC236}">
                <a16:creationId xmlns:a16="http://schemas.microsoft.com/office/drawing/2014/main" xmlns="" id="{AACF5785-76EE-4EE9-B486-259ED2E5C55E}"/>
              </a:ext>
            </a:extLst>
          </p:cNvPr>
          <p:cNvGrpSpPr/>
          <p:nvPr/>
        </p:nvGrpSpPr>
        <p:grpSpPr>
          <a:xfrm>
            <a:off x="541176" y="1555977"/>
            <a:ext cx="8312350" cy="4987725"/>
            <a:chOff x="525038" y="1115894"/>
            <a:chExt cx="8393499" cy="5498995"/>
          </a:xfrm>
        </p:grpSpPr>
        <p:sp>
          <p:nvSpPr>
            <p:cNvPr id="322568" name="テキスト ボックス 8"/>
            <p:cNvSpPr txBox="1">
              <a:spLocks noChangeArrowheads="1"/>
            </p:cNvSpPr>
            <p:nvPr/>
          </p:nvSpPr>
          <p:spPr bwMode="auto">
            <a:xfrm>
              <a:off x="2101656" y="1803137"/>
              <a:ext cx="2880085" cy="523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Times New Roman" pitchFamily="18" charset="0"/>
                  <a:ea typeface="ＭＳ Ｐゴシック" pitchFamily="50" charset="-128"/>
                </a:defRPr>
              </a:lvl1pPr>
              <a:lvl2pPr>
                <a:defRPr kumimoji="1" sz="2800">
                  <a:solidFill>
                    <a:schemeClr val="tx1"/>
                  </a:solidFill>
                  <a:latin typeface="Times New Roman" pitchFamily="18" charset="0"/>
                  <a:ea typeface="ＭＳ Ｐゴシック" pitchFamily="50" charset="-128"/>
                </a:defRPr>
              </a:lvl2pPr>
              <a:lvl3pPr>
                <a:defRPr kumimoji="1" sz="2400">
                  <a:solidFill>
                    <a:schemeClr val="tx1"/>
                  </a:solidFill>
                  <a:latin typeface="Times New Roman" pitchFamily="18" charset="0"/>
                  <a:ea typeface="ＭＳ Ｐゴシック" pitchFamily="50" charset="-128"/>
                </a:defRPr>
              </a:lvl3pPr>
              <a:lvl4pPr>
                <a:defRPr kumimoji="1" sz="2000">
                  <a:solidFill>
                    <a:schemeClr val="tx1"/>
                  </a:solidFill>
                  <a:latin typeface="Times New Roman" pitchFamily="18" charset="0"/>
                  <a:ea typeface="ＭＳ Ｐゴシック" pitchFamily="50" charset="-128"/>
                </a:defRPr>
              </a:lvl4pPr>
              <a:lvl5pPr>
                <a:defRPr kumimoji="1" sz="2000">
                  <a:solidFill>
                    <a:schemeClr val="tx1"/>
                  </a:solidFill>
                  <a:latin typeface="Times New Roman" pitchFamily="18" charset="0"/>
                  <a:ea typeface="ＭＳ Ｐゴシック" pitchFamily="50" charset="-128"/>
                </a:defRPr>
              </a:lvl5pPr>
              <a:lvl6pPr eaLnBrk="0" hangingPunct="0">
                <a:defRPr kumimoji="1" sz="2000">
                  <a:solidFill>
                    <a:schemeClr val="tx1"/>
                  </a:solidFill>
                  <a:latin typeface="Times New Roman" pitchFamily="18" charset="0"/>
                  <a:ea typeface="ＭＳ Ｐゴシック" pitchFamily="50" charset="-128"/>
                </a:defRPr>
              </a:lvl6pPr>
              <a:lvl7pPr eaLnBrk="0" hangingPunct="0">
                <a:defRPr kumimoji="1" sz="2000">
                  <a:solidFill>
                    <a:schemeClr val="tx1"/>
                  </a:solidFill>
                  <a:latin typeface="Times New Roman" pitchFamily="18" charset="0"/>
                  <a:ea typeface="ＭＳ Ｐゴシック" pitchFamily="50" charset="-128"/>
                </a:defRPr>
              </a:lvl7pPr>
              <a:lvl8pPr eaLnBrk="0" hangingPunct="0">
                <a:defRPr kumimoji="1" sz="2000">
                  <a:solidFill>
                    <a:schemeClr val="tx1"/>
                  </a:solidFill>
                  <a:latin typeface="Times New Roman" pitchFamily="18" charset="0"/>
                  <a:ea typeface="ＭＳ Ｐゴシック" pitchFamily="50" charset="-128"/>
                </a:defRPr>
              </a:lvl8pPr>
              <a:lvl9pPr eaLnBrk="0" hangingPunct="0">
                <a:defRPr kumimoji="1" sz="2000">
                  <a:solidFill>
                    <a:schemeClr val="tx1"/>
                  </a:solidFill>
                  <a:latin typeface="Times New Roman" pitchFamily="18" charset="0"/>
                  <a:ea typeface="ＭＳ Ｐゴシック"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いずれアルツハイマー型認知症に移行するが臨床症状のない時期</a:t>
              </a:r>
            </a:p>
          </p:txBody>
        </p:sp>
        <p:sp>
          <p:nvSpPr>
            <p:cNvPr id="322569" name="テキスト ボックス 9"/>
            <p:cNvSpPr txBox="1">
              <a:spLocks noChangeArrowheads="1"/>
            </p:cNvSpPr>
            <p:nvPr/>
          </p:nvSpPr>
          <p:spPr bwMode="auto">
            <a:xfrm>
              <a:off x="5991592" y="1763397"/>
              <a:ext cx="1749323" cy="814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Times New Roman" pitchFamily="18" charset="0"/>
                  <a:ea typeface="ＭＳ Ｐゴシック" pitchFamily="50" charset="-128"/>
                </a:defRPr>
              </a:lvl1pPr>
              <a:lvl2pPr>
                <a:defRPr kumimoji="1" sz="2800">
                  <a:solidFill>
                    <a:schemeClr val="tx1"/>
                  </a:solidFill>
                  <a:latin typeface="Times New Roman" pitchFamily="18" charset="0"/>
                  <a:ea typeface="ＭＳ Ｐゴシック" pitchFamily="50" charset="-128"/>
                </a:defRPr>
              </a:lvl2pPr>
              <a:lvl3pPr>
                <a:defRPr kumimoji="1" sz="2400">
                  <a:solidFill>
                    <a:schemeClr val="tx1"/>
                  </a:solidFill>
                  <a:latin typeface="Times New Roman" pitchFamily="18" charset="0"/>
                  <a:ea typeface="ＭＳ Ｐゴシック" pitchFamily="50" charset="-128"/>
                </a:defRPr>
              </a:lvl3pPr>
              <a:lvl4pPr>
                <a:defRPr kumimoji="1" sz="2000">
                  <a:solidFill>
                    <a:schemeClr val="tx1"/>
                  </a:solidFill>
                  <a:latin typeface="Times New Roman" pitchFamily="18" charset="0"/>
                  <a:ea typeface="ＭＳ Ｐゴシック" pitchFamily="50" charset="-128"/>
                </a:defRPr>
              </a:lvl4pPr>
              <a:lvl5pPr>
                <a:defRPr kumimoji="1" sz="2000">
                  <a:solidFill>
                    <a:schemeClr val="tx1"/>
                  </a:solidFill>
                  <a:latin typeface="Times New Roman" pitchFamily="18" charset="0"/>
                  <a:ea typeface="ＭＳ Ｐゴシック" pitchFamily="50" charset="-128"/>
                </a:defRPr>
              </a:lvl5pPr>
              <a:lvl6pPr eaLnBrk="0" hangingPunct="0">
                <a:defRPr kumimoji="1" sz="2000">
                  <a:solidFill>
                    <a:schemeClr val="tx1"/>
                  </a:solidFill>
                  <a:latin typeface="Times New Roman" pitchFamily="18" charset="0"/>
                  <a:ea typeface="ＭＳ Ｐゴシック" pitchFamily="50" charset="-128"/>
                </a:defRPr>
              </a:lvl6pPr>
              <a:lvl7pPr eaLnBrk="0" hangingPunct="0">
                <a:defRPr kumimoji="1" sz="2000">
                  <a:solidFill>
                    <a:schemeClr val="tx1"/>
                  </a:solidFill>
                  <a:latin typeface="Times New Roman" pitchFamily="18" charset="0"/>
                  <a:ea typeface="ＭＳ Ｐゴシック" pitchFamily="50" charset="-128"/>
                </a:defRPr>
              </a:lvl7pPr>
              <a:lvl8pPr eaLnBrk="0" hangingPunct="0">
                <a:defRPr kumimoji="1" sz="2000">
                  <a:solidFill>
                    <a:schemeClr val="tx1"/>
                  </a:solidFill>
                  <a:latin typeface="Times New Roman" pitchFamily="18" charset="0"/>
                  <a:ea typeface="ＭＳ Ｐゴシック" pitchFamily="50" charset="-128"/>
                </a:defRPr>
              </a:lvl8pPr>
              <a:lvl9pPr eaLnBrk="0" hangingPunct="0">
                <a:defRPr kumimoji="1" sz="2000">
                  <a:solidFill>
                    <a:schemeClr val="tx1"/>
                  </a:solidFill>
                  <a:latin typeface="Times New Roman" pitchFamily="18" charset="0"/>
                  <a:ea typeface="ＭＳ Ｐゴシック"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アルツハイマー型</a:t>
              </a:r>
              <a:endParaRPr kumimoji="1" lang="en-US" altLang="ja-JP"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認知症に移行する</a:t>
              </a:r>
              <a:endParaRPr kumimoji="1" lang="en-US" altLang="ja-JP"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軽度認知障害</a:t>
              </a:r>
            </a:p>
          </p:txBody>
        </p:sp>
        <p:sp>
          <p:nvSpPr>
            <p:cNvPr id="322570" name="テキスト ボックス 10"/>
            <p:cNvSpPr txBox="1">
              <a:spLocks noChangeArrowheads="1"/>
            </p:cNvSpPr>
            <p:nvPr/>
          </p:nvSpPr>
          <p:spPr bwMode="auto">
            <a:xfrm>
              <a:off x="7686895" y="1757741"/>
              <a:ext cx="1158027" cy="814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Times New Roman" pitchFamily="18" charset="0"/>
                  <a:ea typeface="ＭＳ Ｐゴシック" pitchFamily="50" charset="-128"/>
                </a:defRPr>
              </a:lvl1pPr>
              <a:lvl2pPr>
                <a:defRPr kumimoji="1" sz="2800">
                  <a:solidFill>
                    <a:schemeClr val="tx1"/>
                  </a:solidFill>
                  <a:latin typeface="Times New Roman" pitchFamily="18" charset="0"/>
                  <a:ea typeface="ＭＳ Ｐゴシック" pitchFamily="50" charset="-128"/>
                </a:defRPr>
              </a:lvl2pPr>
              <a:lvl3pPr>
                <a:defRPr kumimoji="1" sz="2400">
                  <a:solidFill>
                    <a:schemeClr val="tx1"/>
                  </a:solidFill>
                  <a:latin typeface="Times New Roman" pitchFamily="18" charset="0"/>
                  <a:ea typeface="ＭＳ Ｐゴシック" pitchFamily="50" charset="-128"/>
                </a:defRPr>
              </a:lvl3pPr>
              <a:lvl4pPr>
                <a:defRPr kumimoji="1" sz="2000">
                  <a:solidFill>
                    <a:schemeClr val="tx1"/>
                  </a:solidFill>
                  <a:latin typeface="Times New Roman" pitchFamily="18" charset="0"/>
                  <a:ea typeface="ＭＳ Ｐゴシック" pitchFamily="50" charset="-128"/>
                </a:defRPr>
              </a:lvl4pPr>
              <a:lvl5pPr>
                <a:defRPr kumimoji="1" sz="2000">
                  <a:solidFill>
                    <a:schemeClr val="tx1"/>
                  </a:solidFill>
                  <a:latin typeface="Times New Roman" pitchFamily="18" charset="0"/>
                  <a:ea typeface="ＭＳ Ｐゴシック" pitchFamily="50" charset="-128"/>
                </a:defRPr>
              </a:lvl5pPr>
              <a:lvl6pPr eaLnBrk="0" hangingPunct="0">
                <a:defRPr kumimoji="1" sz="2000">
                  <a:solidFill>
                    <a:schemeClr val="tx1"/>
                  </a:solidFill>
                  <a:latin typeface="Times New Roman" pitchFamily="18" charset="0"/>
                  <a:ea typeface="ＭＳ Ｐゴシック" pitchFamily="50" charset="-128"/>
                </a:defRPr>
              </a:lvl6pPr>
              <a:lvl7pPr eaLnBrk="0" hangingPunct="0">
                <a:defRPr kumimoji="1" sz="2000">
                  <a:solidFill>
                    <a:schemeClr val="tx1"/>
                  </a:solidFill>
                  <a:latin typeface="Times New Roman" pitchFamily="18" charset="0"/>
                  <a:ea typeface="ＭＳ Ｐゴシック" pitchFamily="50" charset="-128"/>
                </a:defRPr>
              </a:lvl7pPr>
              <a:lvl8pPr eaLnBrk="0" hangingPunct="0">
                <a:defRPr kumimoji="1" sz="2000">
                  <a:solidFill>
                    <a:schemeClr val="tx1"/>
                  </a:solidFill>
                  <a:latin typeface="Times New Roman" pitchFamily="18" charset="0"/>
                  <a:ea typeface="ＭＳ Ｐゴシック" pitchFamily="50" charset="-128"/>
                </a:defRPr>
              </a:lvl8pPr>
              <a:lvl9pPr eaLnBrk="0" hangingPunct="0">
                <a:defRPr kumimoji="1" sz="2000">
                  <a:solidFill>
                    <a:schemeClr val="tx1"/>
                  </a:solidFill>
                  <a:latin typeface="Times New Roman" pitchFamily="18" charset="0"/>
                  <a:ea typeface="ＭＳ Ｐゴシック"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アルツ</a:t>
              </a:r>
              <a:endParaRPr kumimoji="1" lang="en-US" altLang="ja-JP"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ハイマー型</a:t>
              </a:r>
              <a:endParaRPr kumimoji="1" lang="en-US" altLang="ja-JP"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認知症</a:t>
              </a:r>
            </a:p>
          </p:txBody>
        </p:sp>
        <p:sp>
          <p:nvSpPr>
            <p:cNvPr id="13" name="左中かっこ 12"/>
            <p:cNvSpPr/>
            <p:nvPr/>
          </p:nvSpPr>
          <p:spPr>
            <a:xfrm rot="5400000">
              <a:off x="4430632" y="-2383698"/>
              <a:ext cx="298888" cy="8093921"/>
            </a:xfrm>
            <a:prstGeom prst="leftBrace">
              <a:avLst>
                <a:gd name="adj1" fmla="val 58411"/>
                <a:gd name="adj2" fmla="val 50000"/>
              </a:avLst>
            </a:prstGeom>
            <a:ln w="19050">
              <a:solidFill>
                <a:srgbClr val="CC0000"/>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322572" name="テキスト ボックス 13"/>
            <p:cNvSpPr txBox="1">
              <a:spLocks noChangeArrowheads="1"/>
            </p:cNvSpPr>
            <p:nvPr/>
          </p:nvSpPr>
          <p:spPr bwMode="auto">
            <a:xfrm>
              <a:off x="2822867" y="1115894"/>
              <a:ext cx="3514418" cy="339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3200">
                  <a:solidFill>
                    <a:schemeClr val="tx1"/>
                  </a:solidFill>
                  <a:latin typeface="Times New Roman" pitchFamily="18" charset="0"/>
                  <a:ea typeface="ＭＳ Ｐゴシック" pitchFamily="50" charset="-128"/>
                </a:defRPr>
              </a:lvl1pPr>
              <a:lvl2pPr>
                <a:defRPr kumimoji="1" sz="2800">
                  <a:solidFill>
                    <a:schemeClr val="tx1"/>
                  </a:solidFill>
                  <a:latin typeface="Times New Roman" pitchFamily="18" charset="0"/>
                  <a:ea typeface="ＭＳ Ｐゴシック" pitchFamily="50" charset="-128"/>
                </a:defRPr>
              </a:lvl2pPr>
              <a:lvl3pPr>
                <a:defRPr kumimoji="1" sz="2400">
                  <a:solidFill>
                    <a:schemeClr val="tx1"/>
                  </a:solidFill>
                  <a:latin typeface="Times New Roman" pitchFamily="18" charset="0"/>
                  <a:ea typeface="ＭＳ Ｐゴシック" pitchFamily="50" charset="-128"/>
                </a:defRPr>
              </a:lvl3pPr>
              <a:lvl4pPr>
                <a:defRPr kumimoji="1" sz="2000">
                  <a:solidFill>
                    <a:schemeClr val="tx1"/>
                  </a:solidFill>
                  <a:latin typeface="Times New Roman" pitchFamily="18" charset="0"/>
                  <a:ea typeface="ＭＳ Ｐゴシック" pitchFamily="50" charset="-128"/>
                </a:defRPr>
              </a:lvl4pPr>
              <a:lvl5pPr>
                <a:defRPr kumimoji="1" sz="2000">
                  <a:solidFill>
                    <a:schemeClr val="tx1"/>
                  </a:solidFill>
                  <a:latin typeface="Times New Roman" pitchFamily="18" charset="0"/>
                  <a:ea typeface="ＭＳ Ｐゴシック" pitchFamily="50" charset="-128"/>
                </a:defRPr>
              </a:lvl5pPr>
              <a:lvl6pPr eaLnBrk="0" hangingPunct="0">
                <a:defRPr kumimoji="1" sz="2000">
                  <a:solidFill>
                    <a:schemeClr val="tx1"/>
                  </a:solidFill>
                  <a:latin typeface="Times New Roman" pitchFamily="18" charset="0"/>
                  <a:ea typeface="ＭＳ Ｐゴシック" pitchFamily="50" charset="-128"/>
                </a:defRPr>
              </a:lvl6pPr>
              <a:lvl7pPr eaLnBrk="0" hangingPunct="0">
                <a:defRPr kumimoji="1" sz="2000">
                  <a:solidFill>
                    <a:schemeClr val="tx1"/>
                  </a:solidFill>
                  <a:latin typeface="Times New Roman" pitchFamily="18" charset="0"/>
                  <a:ea typeface="ＭＳ Ｐゴシック" pitchFamily="50" charset="-128"/>
                </a:defRPr>
              </a:lvl7pPr>
              <a:lvl8pPr eaLnBrk="0" hangingPunct="0">
                <a:defRPr kumimoji="1" sz="2000">
                  <a:solidFill>
                    <a:schemeClr val="tx1"/>
                  </a:solidFill>
                  <a:latin typeface="Times New Roman" pitchFamily="18" charset="0"/>
                  <a:ea typeface="ＭＳ Ｐゴシック" pitchFamily="50" charset="-128"/>
                </a:defRPr>
              </a:lvl8pPr>
              <a:lvl9pPr eaLnBrk="0" hangingPunct="0">
                <a:defRPr kumimoji="1" sz="2000">
                  <a:solidFill>
                    <a:schemeClr val="tx1"/>
                  </a:solidFill>
                  <a:latin typeface="Times New Roman" pitchFamily="18" charset="0"/>
                  <a:ea typeface="ＭＳ Ｐゴシック"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これらのすべての時期がアルツハイマー病</a:t>
              </a:r>
            </a:p>
          </p:txBody>
        </p:sp>
        <p:cxnSp>
          <p:nvCxnSpPr>
            <p:cNvPr id="8" name="直線コネクタ 7">
              <a:extLst>
                <a:ext uri="{FF2B5EF4-FFF2-40B4-BE49-F238E27FC236}">
                  <a16:creationId xmlns:a16="http://schemas.microsoft.com/office/drawing/2014/main" xmlns="" id="{26F17885-4CF7-4751-BFF8-9D2046FBFACD}"/>
                </a:ext>
              </a:extLst>
            </p:cNvPr>
            <p:cNvCxnSpPr>
              <a:cxnSpLocks/>
            </p:cNvCxnSpPr>
            <p:nvPr/>
          </p:nvCxnSpPr>
          <p:spPr bwMode="auto">
            <a:xfrm>
              <a:off x="605493" y="2992468"/>
              <a:ext cx="8059814" cy="0"/>
            </a:xfrm>
            <a:prstGeom prst="line">
              <a:avLst/>
            </a:prstGeom>
            <a:solidFill>
              <a:srgbClr val="FFFF99"/>
            </a:solidFill>
            <a:ln w="38100" cap="flat" cmpd="sng" algn="ctr">
              <a:solidFill>
                <a:schemeClr val="tx1"/>
              </a:solidFill>
              <a:prstDash val="solid"/>
              <a:round/>
              <a:headEnd type="none" w="med" len="med"/>
              <a:tailEnd type="none" w="med" len="med"/>
            </a:ln>
            <a:effectLst/>
          </p:spPr>
        </p:cxnSp>
        <p:cxnSp>
          <p:nvCxnSpPr>
            <p:cNvPr id="23" name="直線コネクタ 22">
              <a:extLst>
                <a:ext uri="{FF2B5EF4-FFF2-40B4-BE49-F238E27FC236}">
                  <a16:creationId xmlns:a16="http://schemas.microsoft.com/office/drawing/2014/main" xmlns="" id="{8F376DE1-148E-4480-B047-91E14937D9B2}"/>
                </a:ext>
              </a:extLst>
            </p:cNvPr>
            <p:cNvCxnSpPr>
              <a:cxnSpLocks/>
            </p:cNvCxnSpPr>
            <p:nvPr/>
          </p:nvCxnSpPr>
          <p:spPr bwMode="auto">
            <a:xfrm flipV="1">
              <a:off x="2105636" y="2868988"/>
              <a:ext cx="0" cy="108000"/>
            </a:xfrm>
            <a:prstGeom prst="line">
              <a:avLst/>
            </a:prstGeom>
            <a:solidFill>
              <a:srgbClr val="FFFF99"/>
            </a:solidFill>
            <a:ln w="38100" cap="flat" cmpd="sng" algn="ctr">
              <a:solidFill>
                <a:schemeClr val="tx1"/>
              </a:solidFill>
              <a:prstDash val="solid"/>
              <a:round/>
              <a:headEnd type="none" w="med" len="med"/>
              <a:tailEnd type="none" w="med" len="med"/>
            </a:ln>
            <a:effectLst/>
          </p:spPr>
        </p:cxnSp>
        <p:cxnSp>
          <p:nvCxnSpPr>
            <p:cNvPr id="25" name="直線コネクタ 24">
              <a:extLst>
                <a:ext uri="{FF2B5EF4-FFF2-40B4-BE49-F238E27FC236}">
                  <a16:creationId xmlns:a16="http://schemas.microsoft.com/office/drawing/2014/main" xmlns="" id="{6E4E6628-DA33-4421-9CEF-392E4F9CBC47}"/>
                </a:ext>
              </a:extLst>
            </p:cNvPr>
            <p:cNvCxnSpPr>
              <a:cxnSpLocks/>
            </p:cNvCxnSpPr>
            <p:nvPr/>
          </p:nvCxnSpPr>
          <p:spPr bwMode="auto">
            <a:xfrm flipV="1">
              <a:off x="3899885" y="2868988"/>
              <a:ext cx="0" cy="108000"/>
            </a:xfrm>
            <a:prstGeom prst="line">
              <a:avLst/>
            </a:prstGeom>
            <a:solidFill>
              <a:srgbClr val="FFFF99"/>
            </a:solidFill>
            <a:ln w="38100" cap="flat" cmpd="sng" algn="ctr">
              <a:solidFill>
                <a:schemeClr val="tx1"/>
              </a:solidFill>
              <a:prstDash val="solid"/>
              <a:round/>
              <a:headEnd type="none" w="med" len="med"/>
              <a:tailEnd type="none" w="med" len="med"/>
            </a:ln>
            <a:effectLst/>
          </p:spPr>
        </p:cxnSp>
        <p:cxnSp>
          <p:nvCxnSpPr>
            <p:cNvPr id="28" name="直線コネクタ 27">
              <a:extLst>
                <a:ext uri="{FF2B5EF4-FFF2-40B4-BE49-F238E27FC236}">
                  <a16:creationId xmlns:a16="http://schemas.microsoft.com/office/drawing/2014/main" xmlns="" id="{8E9EEBF4-2BD2-46D6-B11A-3BE325DF559E}"/>
                </a:ext>
              </a:extLst>
            </p:cNvPr>
            <p:cNvCxnSpPr>
              <a:cxnSpLocks/>
            </p:cNvCxnSpPr>
            <p:nvPr/>
          </p:nvCxnSpPr>
          <p:spPr bwMode="auto">
            <a:xfrm flipV="1">
              <a:off x="5708805" y="2868988"/>
              <a:ext cx="0" cy="108000"/>
            </a:xfrm>
            <a:prstGeom prst="line">
              <a:avLst/>
            </a:prstGeom>
            <a:solidFill>
              <a:srgbClr val="FFFF99"/>
            </a:solidFill>
            <a:ln w="38100" cap="flat" cmpd="sng" algn="ctr">
              <a:solidFill>
                <a:schemeClr val="tx1"/>
              </a:solidFill>
              <a:prstDash val="solid"/>
              <a:round/>
              <a:headEnd type="none" w="med" len="med"/>
              <a:tailEnd type="none" w="med" len="med"/>
            </a:ln>
            <a:effectLst/>
          </p:spPr>
        </p:cxnSp>
        <p:cxnSp>
          <p:nvCxnSpPr>
            <p:cNvPr id="29" name="直線コネクタ 28">
              <a:extLst>
                <a:ext uri="{FF2B5EF4-FFF2-40B4-BE49-F238E27FC236}">
                  <a16:creationId xmlns:a16="http://schemas.microsoft.com/office/drawing/2014/main" xmlns="" id="{FB9DCA36-ADFB-4688-960F-4CADF2AF02A2}"/>
                </a:ext>
              </a:extLst>
            </p:cNvPr>
            <p:cNvCxnSpPr>
              <a:cxnSpLocks/>
            </p:cNvCxnSpPr>
            <p:nvPr/>
          </p:nvCxnSpPr>
          <p:spPr bwMode="auto">
            <a:xfrm flipV="1">
              <a:off x="7572510" y="2868988"/>
              <a:ext cx="0" cy="108000"/>
            </a:xfrm>
            <a:prstGeom prst="line">
              <a:avLst/>
            </a:prstGeom>
            <a:solidFill>
              <a:srgbClr val="FFFF99"/>
            </a:solidFill>
            <a:ln w="38100" cap="flat" cmpd="sng" algn="ctr">
              <a:solidFill>
                <a:schemeClr val="tx1"/>
              </a:solidFill>
              <a:prstDash val="solid"/>
              <a:round/>
              <a:headEnd type="none" w="med" len="med"/>
              <a:tailEnd type="none" w="med" len="med"/>
            </a:ln>
            <a:effectLst/>
          </p:spPr>
        </p:cxnSp>
        <p:sp>
          <p:nvSpPr>
            <p:cNvPr id="30" name="テキスト ボックス 10">
              <a:extLst>
                <a:ext uri="{FF2B5EF4-FFF2-40B4-BE49-F238E27FC236}">
                  <a16:creationId xmlns:a16="http://schemas.microsoft.com/office/drawing/2014/main" xmlns="" id="{BB8B567B-20FB-42C5-86CA-C723AD804DE0}"/>
                </a:ext>
              </a:extLst>
            </p:cNvPr>
            <p:cNvSpPr txBox="1">
              <a:spLocks noChangeArrowheads="1"/>
            </p:cNvSpPr>
            <p:nvPr/>
          </p:nvSpPr>
          <p:spPr bwMode="auto">
            <a:xfrm>
              <a:off x="1853695" y="2575089"/>
              <a:ext cx="49592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Times New Roman" pitchFamily="18" charset="0"/>
                  <a:ea typeface="ＭＳ Ｐゴシック" pitchFamily="50" charset="-128"/>
                </a:defRPr>
              </a:lvl1pPr>
              <a:lvl2pPr>
                <a:defRPr kumimoji="1" sz="2800">
                  <a:solidFill>
                    <a:schemeClr val="tx1"/>
                  </a:solidFill>
                  <a:latin typeface="Times New Roman" pitchFamily="18" charset="0"/>
                  <a:ea typeface="ＭＳ Ｐゴシック" pitchFamily="50" charset="-128"/>
                </a:defRPr>
              </a:lvl2pPr>
              <a:lvl3pPr>
                <a:defRPr kumimoji="1" sz="2400">
                  <a:solidFill>
                    <a:schemeClr val="tx1"/>
                  </a:solidFill>
                  <a:latin typeface="Times New Roman" pitchFamily="18" charset="0"/>
                  <a:ea typeface="ＭＳ Ｐゴシック" pitchFamily="50" charset="-128"/>
                </a:defRPr>
              </a:lvl3pPr>
              <a:lvl4pPr>
                <a:defRPr kumimoji="1" sz="2000">
                  <a:solidFill>
                    <a:schemeClr val="tx1"/>
                  </a:solidFill>
                  <a:latin typeface="Times New Roman" pitchFamily="18" charset="0"/>
                  <a:ea typeface="ＭＳ Ｐゴシック" pitchFamily="50" charset="-128"/>
                </a:defRPr>
              </a:lvl4pPr>
              <a:lvl5pPr>
                <a:defRPr kumimoji="1" sz="2000">
                  <a:solidFill>
                    <a:schemeClr val="tx1"/>
                  </a:solidFill>
                  <a:latin typeface="Times New Roman" pitchFamily="18" charset="0"/>
                  <a:ea typeface="ＭＳ Ｐゴシック" pitchFamily="50" charset="-128"/>
                </a:defRPr>
              </a:lvl5pPr>
              <a:lvl6pPr eaLnBrk="0" hangingPunct="0">
                <a:defRPr kumimoji="1" sz="2000">
                  <a:solidFill>
                    <a:schemeClr val="tx1"/>
                  </a:solidFill>
                  <a:latin typeface="Times New Roman" pitchFamily="18" charset="0"/>
                  <a:ea typeface="ＭＳ Ｐゴシック" pitchFamily="50" charset="-128"/>
                </a:defRPr>
              </a:lvl6pPr>
              <a:lvl7pPr eaLnBrk="0" hangingPunct="0">
                <a:defRPr kumimoji="1" sz="2000">
                  <a:solidFill>
                    <a:schemeClr val="tx1"/>
                  </a:solidFill>
                  <a:latin typeface="Times New Roman" pitchFamily="18" charset="0"/>
                  <a:ea typeface="ＭＳ Ｐゴシック" pitchFamily="50" charset="-128"/>
                </a:defRPr>
              </a:lvl7pPr>
              <a:lvl8pPr eaLnBrk="0" hangingPunct="0">
                <a:defRPr kumimoji="1" sz="2000">
                  <a:solidFill>
                    <a:schemeClr val="tx1"/>
                  </a:solidFill>
                  <a:latin typeface="Times New Roman" pitchFamily="18" charset="0"/>
                  <a:ea typeface="ＭＳ Ｐゴシック" pitchFamily="50" charset="-128"/>
                </a:defRPr>
              </a:lvl8pPr>
              <a:lvl9pPr eaLnBrk="0" hangingPunct="0">
                <a:defRPr kumimoji="1" sz="2000">
                  <a:solidFill>
                    <a:schemeClr val="tx1"/>
                  </a:solidFill>
                  <a:latin typeface="Times New Roman" pitchFamily="18" charset="0"/>
                  <a:ea typeface="ＭＳ Ｐゴシック"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50</a:t>
              </a:r>
              <a:endParaRPr kumimoji="1" lang="ja-JP" altLang="en-US"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31" name="テキスト ボックス 10">
              <a:extLst>
                <a:ext uri="{FF2B5EF4-FFF2-40B4-BE49-F238E27FC236}">
                  <a16:creationId xmlns:a16="http://schemas.microsoft.com/office/drawing/2014/main" xmlns="" id="{DF62C6AD-2804-4CB5-9B4E-D21FFC27A5A3}"/>
                </a:ext>
              </a:extLst>
            </p:cNvPr>
            <p:cNvSpPr txBox="1">
              <a:spLocks noChangeArrowheads="1"/>
            </p:cNvSpPr>
            <p:nvPr/>
          </p:nvSpPr>
          <p:spPr bwMode="auto">
            <a:xfrm>
              <a:off x="7340134" y="2575089"/>
              <a:ext cx="49592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Times New Roman" pitchFamily="18" charset="0"/>
                  <a:ea typeface="ＭＳ Ｐゴシック" pitchFamily="50" charset="-128"/>
                </a:defRPr>
              </a:lvl1pPr>
              <a:lvl2pPr>
                <a:defRPr kumimoji="1" sz="2800">
                  <a:solidFill>
                    <a:schemeClr val="tx1"/>
                  </a:solidFill>
                  <a:latin typeface="Times New Roman" pitchFamily="18" charset="0"/>
                  <a:ea typeface="ＭＳ Ｐゴシック" pitchFamily="50" charset="-128"/>
                </a:defRPr>
              </a:lvl2pPr>
              <a:lvl3pPr>
                <a:defRPr kumimoji="1" sz="2400">
                  <a:solidFill>
                    <a:schemeClr val="tx1"/>
                  </a:solidFill>
                  <a:latin typeface="Times New Roman" pitchFamily="18" charset="0"/>
                  <a:ea typeface="ＭＳ Ｐゴシック" pitchFamily="50" charset="-128"/>
                </a:defRPr>
              </a:lvl3pPr>
              <a:lvl4pPr>
                <a:defRPr kumimoji="1" sz="2000">
                  <a:solidFill>
                    <a:schemeClr val="tx1"/>
                  </a:solidFill>
                  <a:latin typeface="Times New Roman" pitchFamily="18" charset="0"/>
                  <a:ea typeface="ＭＳ Ｐゴシック" pitchFamily="50" charset="-128"/>
                </a:defRPr>
              </a:lvl4pPr>
              <a:lvl5pPr>
                <a:defRPr kumimoji="1" sz="2000">
                  <a:solidFill>
                    <a:schemeClr val="tx1"/>
                  </a:solidFill>
                  <a:latin typeface="Times New Roman" pitchFamily="18" charset="0"/>
                  <a:ea typeface="ＭＳ Ｐゴシック" pitchFamily="50" charset="-128"/>
                </a:defRPr>
              </a:lvl5pPr>
              <a:lvl6pPr eaLnBrk="0" hangingPunct="0">
                <a:defRPr kumimoji="1" sz="2000">
                  <a:solidFill>
                    <a:schemeClr val="tx1"/>
                  </a:solidFill>
                  <a:latin typeface="Times New Roman" pitchFamily="18" charset="0"/>
                  <a:ea typeface="ＭＳ Ｐゴシック" pitchFamily="50" charset="-128"/>
                </a:defRPr>
              </a:lvl6pPr>
              <a:lvl7pPr eaLnBrk="0" hangingPunct="0">
                <a:defRPr kumimoji="1" sz="2000">
                  <a:solidFill>
                    <a:schemeClr val="tx1"/>
                  </a:solidFill>
                  <a:latin typeface="Times New Roman" pitchFamily="18" charset="0"/>
                  <a:ea typeface="ＭＳ Ｐゴシック" pitchFamily="50" charset="-128"/>
                </a:defRPr>
              </a:lvl7pPr>
              <a:lvl8pPr eaLnBrk="0" hangingPunct="0">
                <a:defRPr kumimoji="1" sz="2000">
                  <a:solidFill>
                    <a:schemeClr val="tx1"/>
                  </a:solidFill>
                  <a:latin typeface="Times New Roman" pitchFamily="18" charset="0"/>
                  <a:ea typeface="ＭＳ Ｐゴシック" pitchFamily="50" charset="-128"/>
                </a:defRPr>
              </a:lvl8pPr>
              <a:lvl9pPr eaLnBrk="0" hangingPunct="0">
                <a:defRPr kumimoji="1" sz="2000">
                  <a:solidFill>
                    <a:schemeClr val="tx1"/>
                  </a:solidFill>
                  <a:latin typeface="Times New Roman" pitchFamily="18" charset="0"/>
                  <a:ea typeface="ＭＳ Ｐゴシック"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80</a:t>
              </a:r>
              <a:endParaRPr kumimoji="1" lang="ja-JP" altLang="en-US"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32" name="テキスト ボックス 10">
              <a:extLst>
                <a:ext uri="{FF2B5EF4-FFF2-40B4-BE49-F238E27FC236}">
                  <a16:creationId xmlns:a16="http://schemas.microsoft.com/office/drawing/2014/main" xmlns="" id="{13233532-D393-4749-AF5D-2E77B0CB8649}"/>
                </a:ext>
              </a:extLst>
            </p:cNvPr>
            <p:cNvSpPr txBox="1">
              <a:spLocks noChangeArrowheads="1"/>
            </p:cNvSpPr>
            <p:nvPr/>
          </p:nvSpPr>
          <p:spPr bwMode="auto">
            <a:xfrm>
              <a:off x="5475922" y="2575089"/>
              <a:ext cx="49592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Times New Roman" pitchFamily="18" charset="0"/>
                  <a:ea typeface="ＭＳ Ｐゴシック" pitchFamily="50" charset="-128"/>
                </a:defRPr>
              </a:lvl1pPr>
              <a:lvl2pPr>
                <a:defRPr kumimoji="1" sz="2800">
                  <a:solidFill>
                    <a:schemeClr val="tx1"/>
                  </a:solidFill>
                  <a:latin typeface="Times New Roman" pitchFamily="18" charset="0"/>
                  <a:ea typeface="ＭＳ Ｐゴシック" pitchFamily="50" charset="-128"/>
                </a:defRPr>
              </a:lvl2pPr>
              <a:lvl3pPr>
                <a:defRPr kumimoji="1" sz="2400">
                  <a:solidFill>
                    <a:schemeClr val="tx1"/>
                  </a:solidFill>
                  <a:latin typeface="Times New Roman" pitchFamily="18" charset="0"/>
                  <a:ea typeface="ＭＳ Ｐゴシック" pitchFamily="50" charset="-128"/>
                </a:defRPr>
              </a:lvl3pPr>
              <a:lvl4pPr>
                <a:defRPr kumimoji="1" sz="2000">
                  <a:solidFill>
                    <a:schemeClr val="tx1"/>
                  </a:solidFill>
                  <a:latin typeface="Times New Roman" pitchFamily="18" charset="0"/>
                  <a:ea typeface="ＭＳ Ｐゴシック" pitchFamily="50" charset="-128"/>
                </a:defRPr>
              </a:lvl4pPr>
              <a:lvl5pPr>
                <a:defRPr kumimoji="1" sz="2000">
                  <a:solidFill>
                    <a:schemeClr val="tx1"/>
                  </a:solidFill>
                  <a:latin typeface="Times New Roman" pitchFamily="18" charset="0"/>
                  <a:ea typeface="ＭＳ Ｐゴシック" pitchFamily="50" charset="-128"/>
                </a:defRPr>
              </a:lvl5pPr>
              <a:lvl6pPr eaLnBrk="0" hangingPunct="0">
                <a:defRPr kumimoji="1" sz="2000">
                  <a:solidFill>
                    <a:schemeClr val="tx1"/>
                  </a:solidFill>
                  <a:latin typeface="Times New Roman" pitchFamily="18" charset="0"/>
                  <a:ea typeface="ＭＳ Ｐゴシック" pitchFamily="50" charset="-128"/>
                </a:defRPr>
              </a:lvl6pPr>
              <a:lvl7pPr eaLnBrk="0" hangingPunct="0">
                <a:defRPr kumimoji="1" sz="2000">
                  <a:solidFill>
                    <a:schemeClr val="tx1"/>
                  </a:solidFill>
                  <a:latin typeface="Times New Roman" pitchFamily="18" charset="0"/>
                  <a:ea typeface="ＭＳ Ｐゴシック" pitchFamily="50" charset="-128"/>
                </a:defRPr>
              </a:lvl7pPr>
              <a:lvl8pPr eaLnBrk="0" hangingPunct="0">
                <a:defRPr kumimoji="1" sz="2000">
                  <a:solidFill>
                    <a:schemeClr val="tx1"/>
                  </a:solidFill>
                  <a:latin typeface="Times New Roman" pitchFamily="18" charset="0"/>
                  <a:ea typeface="ＭＳ Ｐゴシック" pitchFamily="50" charset="-128"/>
                </a:defRPr>
              </a:lvl8pPr>
              <a:lvl9pPr eaLnBrk="0" hangingPunct="0">
                <a:defRPr kumimoji="1" sz="2000">
                  <a:solidFill>
                    <a:schemeClr val="tx1"/>
                  </a:solidFill>
                  <a:latin typeface="Times New Roman" pitchFamily="18" charset="0"/>
                  <a:ea typeface="ＭＳ Ｐゴシック"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70</a:t>
              </a:r>
              <a:endParaRPr kumimoji="1" lang="ja-JP" altLang="en-US"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33" name="テキスト ボックス 10">
              <a:extLst>
                <a:ext uri="{FF2B5EF4-FFF2-40B4-BE49-F238E27FC236}">
                  <a16:creationId xmlns:a16="http://schemas.microsoft.com/office/drawing/2014/main" xmlns="" id="{F564E57C-C6E9-4B1D-B868-0B946E3016D6}"/>
                </a:ext>
              </a:extLst>
            </p:cNvPr>
            <p:cNvSpPr txBox="1">
              <a:spLocks noChangeArrowheads="1"/>
            </p:cNvSpPr>
            <p:nvPr/>
          </p:nvSpPr>
          <p:spPr bwMode="auto">
            <a:xfrm>
              <a:off x="3652999" y="2575089"/>
              <a:ext cx="49592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Times New Roman" pitchFamily="18" charset="0"/>
                  <a:ea typeface="ＭＳ Ｐゴシック" pitchFamily="50" charset="-128"/>
                </a:defRPr>
              </a:lvl1pPr>
              <a:lvl2pPr>
                <a:defRPr kumimoji="1" sz="2800">
                  <a:solidFill>
                    <a:schemeClr val="tx1"/>
                  </a:solidFill>
                  <a:latin typeface="Times New Roman" pitchFamily="18" charset="0"/>
                  <a:ea typeface="ＭＳ Ｐゴシック" pitchFamily="50" charset="-128"/>
                </a:defRPr>
              </a:lvl2pPr>
              <a:lvl3pPr>
                <a:defRPr kumimoji="1" sz="2400">
                  <a:solidFill>
                    <a:schemeClr val="tx1"/>
                  </a:solidFill>
                  <a:latin typeface="Times New Roman" pitchFamily="18" charset="0"/>
                  <a:ea typeface="ＭＳ Ｐゴシック" pitchFamily="50" charset="-128"/>
                </a:defRPr>
              </a:lvl3pPr>
              <a:lvl4pPr>
                <a:defRPr kumimoji="1" sz="2000">
                  <a:solidFill>
                    <a:schemeClr val="tx1"/>
                  </a:solidFill>
                  <a:latin typeface="Times New Roman" pitchFamily="18" charset="0"/>
                  <a:ea typeface="ＭＳ Ｐゴシック" pitchFamily="50" charset="-128"/>
                </a:defRPr>
              </a:lvl4pPr>
              <a:lvl5pPr>
                <a:defRPr kumimoji="1" sz="2000">
                  <a:solidFill>
                    <a:schemeClr val="tx1"/>
                  </a:solidFill>
                  <a:latin typeface="Times New Roman" pitchFamily="18" charset="0"/>
                  <a:ea typeface="ＭＳ Ｐゴシック" pitchFamily="50" charset="-128"/>
                </a:defRPr>
              </a:lvl5pPr>
              <a:lvl6pPr eaLnBrk="0" hangingPunct="0">
                <a:defRPr kumimoji="1" sz="2000">
                  <a:solidFill>
                    <a:schemeClr val="tx1"/>
                  </a:solidFill>
                  <a:latin typeface="Times New Roman" pitchFamily="18" charset="0"/>
                  <a:ea typeface="ＭＳ Ｐゴシック" pitchFamily="50" charset="-128"/>
                </a:defRPr>
              </a:lvl6pPr>
              <a:lvl7pPr eaLnBrk="0" hangingPunct="0">
                <a:defRPr kumimoji="1" sz="2000">
                  <a:solidFill>
                    <a:schemeClr val="tx1"/>
                  </a:solidFill>
                  <a:latin typeface="Times New Roman" pitchFamily="18" charset="0"/>
                  <a:ea typeface="ＭＳ Ｐゴシック" pitchFamily="50" charset="-128"/>
                </a:defRPr>
              </a:lvl7pPr>
              <a:lvl8pPr eaLnBrk="0" hangingPunct="0">
                <a:defRPr kumimoji="1" sz="2000">
                  <a:solidFill>
                    <a:schemeClr val="tx1"/>
                  </a:solidFill>
                  <a:latin typeface="Times New Roman" pitchFamily="18" charset="0"/>
                  <a:ea typeface="ＭＳ Ｐゴシック" pitchFamily="50" charset="-128"/>
                </a:defRPr>
              </a:lvl8pPr>
              <a:lvl9pPr eaLnBrk="0" hangingPunct="0">
                <a:defRPr kumimoji="1" sz="2000">
                  <a:solidFill>
                    <a:schemeClr val="tx1"/>
                  </a:solidFill>
                  <a:latin typeface="Times New Roman" pitchFamily="18" charset="0"/>
                  <a:ea typeface="ＭＳ Ｐゴシック"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60</a:t>
              </a:r>
              <a:endParaRPr kumimoji="1" lang="ja-JP" altLang="en-US"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34" name="テキスト ボックス 10">
              <a:extLst>
                <a:ext uri="{FF2B5EF4-FFF2-40B4-BE49-F238E27FC236}">
                  <a16:creationId xmlns:a16="http://schemas.microsoft.com/office/drawing/2014/main" xmlns="" id="{3F940CBC-DB74-4734-ACCA-2A52BEA88AD0}"/>
                </a:ext>
              </a:extLst>
            </p:cNvPr>
            <p:cNvSpPr txBox="1">
              <a:spLocks noChangeArrowheads="1"/>
            </p:cNvSpPr>
            <p:nvPr/>
          </p:nvSpPr>
          <p:spPr bwMode="auto">
            <a:xfrm>
              <a:off x="8385569" y="2574444"/>
              <a:ext cx="49592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Times New Roman" pitchFamily="18" charset="0"/>
                  <a:ea typeface="ＭＳ Ｐゴシック" pitchFamily="50" charset="-128"/>
                </a:defRPr>
              </a:lvl1pPr>
              <a:lvl2pPr>
                <a:defRPr kumimoji="1" sz="2800">
                  <a:solidFill>
                    <a:schemeClr val="tx1"/>
                  </a:solidFill>
                  <a:latin typeface="Times New Roman" pitchFamily="18" charset="0"/>
                  <a:ea typeface="ＭＳ Ｐゴシック" pitchFamily="50" charset="-128"/>
                </a:defRPr>
              </a:lvl2pPr>
              <a:lvl3pPr>
                <a:defRPr kumimoji="1" sz="2400">
                  <a:solidFill>
                    <a:schemeClr val="tx1"/>
                  </a:solidFill>
                  <a:latin typeface="Times New Roman" pitchFamily="18" charset="0"/>
                  <a:ea typeface="ＭＳ Ｐゴシック" pitchFamily="50" charset="-128"/>
                </a:defRPr>
              </a:lvl3pPr>
              <a:lvl4pPr>
                <a:defRPr kumimoji="1" sz="2000">
                  <a:solidFill>
                    <a:schemeClr val="tx1"/>
                  </a:solidFill>
                  <a:latin typeface="Times New Roman" pitchFamily="18" charset="0"/>
                  <a:ea typeface="ＭＳ Ｐゴシック" pitchFamily="50" charset="-128"/>
                </a:defRPr>
              </a:lvl4pPr>
              <a:lvl5pPr>
                <a:defRPr kumimoji="1" sz="2000">
                  <a:solidFill>
                    <a:schemeClr val="tx1"/>
                  </a:solidFill>
                  <a:latin typeface="Times New Roman" pitchFamily="18" charset="0"/>
                  <a:ea typeface="ＭＳ Ｐゴシック" pitchFamily="50" charset="-128"/>
                </a:defRPr>
              </a:lvl5pPr>
              <a:lvl6pPr eaLnBrk="0" hangingPunct="0">
                <a:defRPr kumimoji="1" sz="2000">
                  <a:solidFill>
                    <a:schemeClr val="tx1"/>
                  </a:solidFill>
                  <a:latin typeface="Times New Roman" pitchFamily="18" charset="0"/>
                  <a:ea typeface="ＭＳ Ｐゴシック" pitchFamily="50" charset="-128"/>
                </a:defRPr>
              </a:lvl6pPr>
              <a:lvl7pPr eaLnBrk="0" hangingPunct="0">
                <a:defRPr kumimoji="1" sz="2000">
                  <a:solidFill>
                    <a:schemeClr val="tx1"/>
                  </a:solidFill>
                  <a:latin typeface="Times New Roman" pitchFamily="18" charset="0"/>
                  <a:ea typeface="ＭＳ Ｐゴシック" pitchFamily="50" charset="-128"/>
                </a:defRPr>
              </a:lvl7pPr>
              <a:lvl8pPr eaLnBrk="0" hangingPunct="0">
                <a:defRPr kumimoji="1" sz="2000">
                  <a:solidFill>
                    <a:schemeClr val="tx1"/>
                  </a:solidFill>
                  <a:latin typeface="Times New Roman" pitchFamily="18" charset="0"/>
                  <a:ea typeface="ＭＳ Ｐゴシック" pitchFamily="50" charset="-128"/>
                </a:defRPr>
              </a:lvl8pPr>
              <a:lvl9pPr eaLnBrk="0" hangingPunct="0">
                <a:defRPr kumimoji="1" sz="2000">
                  <a:solidFill>
                    <a:schemeClr val="tx1"/>
                  </a:solidFill>
                  <a:latin typeface="Times New Roman" pitchFamily="18" charset="0"/>
                  <a:ea typeface="ＭＳ Ｐゴシック"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歳</a:t>
              </a:r>
            </a:p>
          </p:txBody>
        </p:sp>
        <p:sp>
          <p:nvSpPr>
            <p:cNvPr id="18" name="矢印: 左右 17">
              <a:extLst>
                <a:ext uri="{FF2B5EF4-FFF2-40B4-BE49-F238E27FC236}">
                  <a16:creationId xmlns:a16="http://schemas.microsoft.com/office/drawing/2014/main" xmlns="" id="{2D916BDD-2489-4B0C-8A13-254E6147F572}"/>
                </a:ext>
              </a:extLst>
            </p:cNvPr>
            <p:cNvSpPr/>
            <p:nvPr/>
          </p:nvSpPr>
          <p:spPr bwMode="auto">
            <a:xfrm>
              <a:off x="525038" y="3193594"/>
              <a:ext cx="5509997" cy="159745"/>
            </a:xfrm>
            <a:prstGeom prst="leftRightArrow">
              <a:avLst>
                <a:gd name="adj1" fmla="val 50000"/>
                <a:gd name="adj2" fmla="val 114759"/>
              </a:avLst>
            </a:prstGeom>
            <a:solidFill>
              <a:schemeClr val="bg1">
                <a:lumMod val="85000"/>
              </a:schemeClr>
            </a:solidFill>
            <a:ln w="9525" cap="flat" cmpd="sng" algn="ctr">
              <a:solidFill>
                <a:schemeClr val="bg1">
                  <a:lumMod val="8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ＭＳ Ｐゴシック" pitchFamily="50" charset="-128"/>
                <a:cs typeface="+mn-cs"/>
              </a:endParaRPr>
            </a:p>
          </p:txBody>
        </p:sp>
        <p:sp>
          <p:nvSpPr>
            <p:cNvPr id="36" name="矢印: 左右 35">
              <a:extLst>
                <a:ext uri="{FF2B5EF4-FFF2-40B4-BE49-F238E27FC236}">
                  <a16:creationId xmlns:a16="http://schemas.microsoft.com/office/drawing/2014/main" xmlns="" id="{7FA2B380-1B46-4FC0-AAF8-29C8D07172D9}"/>
                </a:ext>
              </a:extLst>
            </p:cNvPr>
            <p:cNvSpPr/>
            <p:nvPr/>
          </p:nvSpPr>
          <p:spPr bwMode="auto">
            <a:xfrm>
              <a:off x="6035035" y="3193594"/>
              <a:ext cx="1656000" cy="159745"/>
            </a:xfrm>
            <a:prstGeom prst="leftRightArrow">
              <a:avLst>
                <a:gd name="adj1" fmla="val 50000"/>
                <a:gd name="adj2" fmla="val 122145"/>
              </a:avLst>
            </a:prstGeom>
            <a:solidFill>
              <a:schemeClr val="bg1">
                <a:lumMod val="65000"/>
              </a:schemeClr>
            </a:solidFill>
            <a:ln w="9525" cap="flat" cmpd="sng" algn="ctr">
              <a:solidFill>
                <a:schemeClr val="bg1">
                  <a:lumMod val="6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ＭＳ Ｐゴシック" pitchFamily="50" charset="-128"/>
                <a:cs typeface="+mn-cs"/>
              </a:endParaRPr>
            </a:p>
          </p:txBody>
        </p:sp>
        <p:sp>
          <p:nvSpPr>
            <p:cNvPr id="37" name="矢印: 左右 36">
              <a:extLst>
                <a:ext uri="{FF2B5EF4-FFF2-40B4-BE49-F238E27FC236}">
                  <a16:creationId xmlns:a16="http://schemas.microsoft.com/office/drawing/2014/main" xmlns="" id="{37D90645-1686-4BAE-83E9-E464DF310D6F}"/>
                </a:ext>
              </a:extLst>
            </p:cNvPr>
            <p:cNvSpPr/>
            <p:nvPr/>
          </p:nvSpPr>
          <p:spPr bwMode="auto">
            <a:xfrm>
              <a:off x="7691035" y="3193594"/>
              <a:ext cx="936000" cy="159745"/>
            </a:xfrm>
            <a:prstGeom prst="leftRightArrow">
              <a:avLst>
                <a:gd name="adj1" fmla="val 50000"/>
                <a:gd name="adj2" fmla="val 103680"/>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ＭＳ Ｐゴシック" pitchFamily="50" charset="-128"/>
                <a:cs typeface="+mn-cs"/>
              </a:endParaRPr>
            </a:p>
          </p:txBody>
        </p:sp>
        <p:sp>
          <p:nvSpPr>
            <p:cNvPr id="38" name="テキスト ボックス 10">
              <a:extLst>
                <a:ext uri="{FF2B5EF4-FFF2-40B4-BE49-F238E27FC236}">
                  <a16:creationId xmlns:a16="http://schemas.microsoft.com/office/drawing/2014/main" xmlns="" id="{A2EBA1E1-88D4-445F-96FB-BB8810C61383}"/>
                </a:ext>
              </a:extLst>
            </p:cNvPr>
            <p:cNvSpPr txBox="1">
              <a:spLocks noChangeArrowheads="1"/>
            </p:cNvSpPr>
            <p:nvPr/>
          </p:nvSpPr>
          <p:spPr bwMode="auto">
            <a:xfrm>
              <a:off x="2588736" y="3624772"/>
              <a:ext cx="156891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Times New Roman" pitchFamily="18" charset="0"/>
                  <a:ea typeface="ＭＳ Ｐゴシック" pitchFamily="50" charset="-128"/>
                </a:defRPr>
              </a:lvl1pPr>
              <a:lvl2pPr>
                <a:defRPr kumimoji="1" sz="2800">
                  <a:solidFill>
                    <a:schemeClr val="tx1"/>
                  </a:solidFill>
                  <a:latin typeface="Times New Roman" pitchFamily="18" charset="0"/>
                  <a:ea typeface="ＭＳ Ｐゴシック" pitchFamily="50" charset="-128"/>
                </a:defRPr>
              </a:lvl2pPr>
              <a:lvl3pPr>
                <a:defRPr kumimoji="1" sz="2400">
                  <a:solidFill>
                    <a:schemeClr val="tx1"/>
                  </a:solidFill>
                  <a:latin typeface="Times New Roman" pitchFamily="18" charset="0"/>
                  <a:ea typeface="ＭＳ Ｐゴシック" pitchFamily="50" charset="-128"/>
                </a:defRPr>
              </a:lvl3pPr>
              <a:lvl4pPr>
                <a:defRPr kumimoji="1" sz="2000">
                  <a:solidFill>
                    <a:schemeClr val="tx1"/>
                  </a:solidFill>
                  <a:latin typeface="Times New Roman" pitchFamily="18" charset="0"/>
                  <a:ea typeface="ＭＳ Ｐゴシック" pitchFamily="50" charset="-128"/>
                </a:defRPr>
              </a:lvl4pPr>
              <a:lvl5pPr>
                <a:defRPr kumimoji="1" sz="2000">
                  <a:solidFill>
                    <a:schemeClr val="tx1"/>
                  </a:solidFill>
                  <a:latin typeface="Times New Roman" pitchFamily="18" charset="0"/>
                  <a:ea typeface="ＭＳ Ｐゴシック" pitchFamily="50" charset="-128"/>
                </a:defRPr>
              </a:lvl5pPr>
              <a:lvl6pPr eaLnBrk="0" hangingPunct="0">
                <a:defRPr kumimoji="1" sz="2000">
                  <a:solidFill>
                    <a:schemeClr val="tx1"/>
                  </a:solidFill>
                  <a:latin typeface="Times New Roman" pitchFamily="18" charset="0"/>
                  <a:ea typeface="ＭＳ Ｐゴシック" pitchFamily="50" charset="-128"/>
                </a:defRPr>
              </a:lvl6pPr>
              <a:lvl7pPr eaLnBrk="0" hangingPunct="0">
                <a:defRPr kumimoji="1" sz="2000">
                  <a:solidFill>
                    <a:schemeClr val="tx1"/>
                  </a:solidFill>
                  <a:latin typeface="Times New Roman" pitchFamily="18" charset="0"/>
                  <a:ea typeface="ＭＳ Ｐゴシック" pitchFamily="50" charset="-128"/>
                </a:defRPr>
              </a:lvl7pPr>
              <a:lvl8pPr eaLnBrk="0" hangingPunct="0">
                <a:defRPr kumimoji="1" sz="2000">
                  <a:solidFill>
                    <a:schemeClr val="tx1"/>
                  </a:solidFill>
                  <a:latin typeface="Times New Roman" pitchFamily="18" charset="0"/>
                  <a:ea typeface="ＭＳ Ｐゴシック" pitchFamily="50" charset="-128"/>
                </a:defRPr>
              </a:lvl8pPr>
              <a:lvl9pPr eaLnBrk="0" hangingPunct="0">
                <a:defRPr kumimoji="1" sz="2000">
                  <a:solidFill>
                    <a:schemeClr val="tx1"/>
                  </a:solidFill>
                  <a:latin typeface="Times New Roman" pitchFamily="18" charset="0"/>
                  <a:ea typeface="ＭＳ Ｐゴシック"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臨床的に正常</a:t>
              </a:r>
            </a:p>
          </p:txBody>
        </p:sp>
        <p:sp>
          <p:nvSpPr>
            <p:cNvPr id="41" name="テキスト ボックス 10">
              <a:extLst>
                <a:ext uri="{FF2B5EF4-FFF2-40B4-BE49-F238E27FC236}">
                  <a16:creationId xmlns:a16="http://schemas.microsoft.com/office/drawing/2014/main" xmlns="" id="{73A5B88E-3E19-4982-B245-087CC7CEE0DE}"/>
                </a:ext>
              </a:extLst>
            </p:cNvPr>
            <p:cNvSpPr txBox="1">
              <a:spLocks noChangeArrowheads="1"/>
            </p:cNvSpPr>
            <p:nvPr/>
          </p:nvSpPr>
          <p:spPr bwMode="auto">
            <a:xfrm>
              <a:off x="533493" y="2482111"/>
              <a:ext cx="8459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Times New Roman" pitchFamily="18" charset="0"/>
                  <a:ea typeface="ＭＳ Ｐゴシック" pitchFamily="50" charset="-128"/>
                </a:defRPr>
              </a:lvl1pPr>
              <a:lvl2pPr>
                <a:defRPr kumimoji="1" sz="2800">
                  <a:solidFill>
                    <a:schemeClr val="tx1"/>
                  </a:solidFill>
                  <a:latin typeface="Times New Roman" pitchFamily="18" charset="0"/>
                  <a:ea typeface="ＭＳ Ｐゴシック" pitchFamily="50" charset="-128"/>
                </a:defRPr>
              </a:lvl2pPr>
              <a:lvl3pPr>
                <a:defRPr kumimoji="1" sz="2400">
                  <a:solidFill>
                    <a:schemeClr val="tx1"/>
                  </a:solidFill>
                  <a:latin typeface="Times New Roman" pitchFamily="18" charset="0"/>
                  <a:ea typeface="ＭＳ Ｐゴシック" pitchFamily="50" charset="-128"/>
                </a:defRPr>
              </a:lvl3pPr>
              <a:lvl4pPr>
                <a:defRPr kumimoji="1" sz="2000">
                  <a:solidFill>
                    <a:schemeClr val="tx1"/>
                  </a:solidFill>
                  <a:latin typeface="Times New Roman" pitchFamily="18" charset="0"/>
                  <a:ea typeface="ＭＳ Ｐゴシック" pitchFamily="50" charset="-128"/>
                </a:defRPr>
              </a:lvl4pPr>
              <a:lvl5pPr>
                <a:defRPr kumimoji="1" sz="2000">
                  <a:solidFill>
                    <a:schemeClr val="tx1"/>
                  </a:solidFill>
                  <a:latin typeface="Times New Roman" pitchFamily="18" charset="0"/>
                  <a:ea typeface="ＭＳ Ｐゴシック" pitchFamily="50" charset="-128"/>
                </a:defRPr>
              </a:lvl5pPr>
              <a:lvl6pPr eaLnBrk="0" hangingPunct="0">
                <a:defRPr kumimoji="1" sz="2000">
                  <a:solidFill>
                    <a:schemeClr val="tx1"/>
                  </a:solidFill>
                  <a:latin typeface="Times New Roman" pitchFamily="18" charset="0"/>
                  <a:ea typeface="ＭＳ Ｐゴシック" pitchFamily="50" charset="-128"/>
                </a:defRPr>
              </a:lvl6pPr>
              <a:lvl7pPr eaLnBrk="0" hangingPunct="0">
                <a:defRPr kumimoji="1" sz="2000">
                  <a:solidFill>
                    <a:schemeClr val="tx1"/>
                  </a:solidFill>
                  <a:latin typeface="Times New Roman" pitchFamily="18" charset="0"/>
                  <a:ea typeface="ＭＳ Ｐゴシック" pitchFamily="50" charset="-128"/>
                </a:defRPr>
              </a:lvl7pPr>
              <a:lvl8pPr eaLnBrk="0" hangingPunct="0">
                <a:defRPr kumimoji="1" sz="2000">
                  <a:solidFill>
                    <a:schemeClr val="tx1"/>
                  </a:solidFill>
                  <a:latin typeface="Times New Roman" pitchFamily="18" charset="0"/>
                  <a:ea typeface="ＭＳ Ｐゴシック" pitchFamily="50" charset="-128"/>
                </a:defRPr>
              </a:lvl8pPr>
              <a:lvl9pPr eaLnBrk="0" hangingPunct="0">
                <a:defRPr kumimoji="1" sz="2000">
                  <a:solidFill>
                    <a:schemeClr val="tx1"/>
                  </a:solidFill>
                  <a:latin typeface="Times New Roman" pitchFamily="18" charset="0"/>
                  <a:ea typeface="ＭＳ Ｐゴシック"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年齢</a:t>
              </a:r>
            </a:p>
          </p:txBody>
        </p:sp>
        <p:sp>
          <p:nvSpPr>
            <p:cNvPr id="42" name="テキスト ボックス 10">
              <a:extLst>
                <a:ext uri="{FF2B5EF4-FFF2-40B4-BE49-F238E27FC236}">
                  <a16:creationId xmlns:a16="http://schemas.microsoft.com/office/drawing/2014/main" xmlns="" id="{F50A2453-E052-4385-8BBA-7B31004BDBB5}"/>
                </a:ext>
              </a:extLst>
            </p:cNvPr>
            <p:cNvSpPr txBox="1">
              <a:spLocks noChangeArrowheads="1"/>
            </p:cNvSpPr>
            <p:nvPr/>
          </p:nvSpPr>
          <p:spPr bwMode="auto">
            <a:xfrm>
              <a:off x="533493" y="3840066"/>
              <a:ext cx="128047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Times New Roman" pitchFamily="18" charset="0"/>
                  <a:ea typeface="ＭＳ Ｐゴシック" pitchFamily="50" charset="-128"/>
                </a:defRPr>
              </a:lvl1pPr>
              <a:lvl2pPr>
                <a:defRPr kumimoji="1" sz="2800">
                  <a:solidFill>
                    <a:schemeClr val="tx1"/>
                  </a:solidFill>
                  <a:latin typeface="Times New Roman" pitchFamily="18" charset="0"/>
                  <a:ea typeface="ＭＳ Ｐゴシック" pitchFamily="50" charset="-128"/>
                </a:defRPr>
              </a:lvl2pPr>
              <a:lvl3pPr>
                <a:defRPr kumimoji="1" sz="2400">
                  <a:solidFill>
                    <a:schemeClr val="tx1"/>
                  </a:solidFill>
                  <a:latin typeface="Times New Roman" pitchFamily="18" charset="0"/>
                  <a:ea typeface="ＭＳ Ｐゴシック" pitchFamily="50" charset="-128"/>
                </a:defRPr>
              </a:lvl3pPr>
              <a:lvl4pPr>
                <a:defRPr kumimoji="1" sz="2000">
                  <a:solidFill>
                    <a:schemeClr val="tx1"/>
                  </a:solidFill>
                  <a:latin typeface="Times New Roman" pitchFamily="18" charset="0"/>
                  <a:ea typeface="ＭＳ Ｐゴシック" pitchFamily="50" charset="-128"/>
                </a:defRPr>
              </a:lvl4pPr>
              <a:lvl5pPr>
                <a:defRPr kumimoji="1" sz="2000">
                  <a:solidFill>
                    <a:schemeClr val="tx1"/>
                  </a:solidFill>
                  <a:latin typeface="Times New Roman" pitchFamily="18" charset="0"/>
                  <a:ea typeface="ＭＳ Ｐゴシック" pitchFamily="50" charset="-128"/>
                </a:defRPr>
              </a:lvl5pPr>
              <a:lvl6pPr eaLnBrk="0" hangingPunct="0">
                <a:defRPr kumimoji="1" sz="2000">
                  <a:solidFill>
                    <a:schemeClr val="tx1"/>
                  </a:solidFill>
                  <a:latin typeface="Times New Roman" pitchFamily="18" charset="0"/>
                  <a:ea typeface="ＭＳ Ｐゴシック" pitchFamily="50" charset="-128"/>
                </a:defRPr>
              </a:lvl6pPr>
              <a:lvl7pPr eaLnBrk="0" hangingPunct="0">
                <a:defRPr kumimoji="1" sz="2000">
                  <a:solidFill>
                    <a:schemeClr val="tx1"/>
                  </a:solidFill>
                  <a:latin typeface="Times New Roman" pitchFamily="18" charset="0"/>
                  <a:ea typeface="ＭＳ Ｐゴシック" pitchFamily="50" charset="-128"/>
                </a:defRPr>
              </a:lvl7pPr>
              <a:lvl8pPr eaLnBrk="0" hangingPunct="0">
                <a:defRPr kumimoji="1" sz="2000">
                  <a:solidFill>
                    <a:schemeClr val="tx1"/>
                  </a:solidFill>
                  <a:latin typeface="Times New Roman" pitchFamily="18" charset="0"/>
                  <a:ea typeface="ＭＳ Ｐゴシック" pitchFamily="50" charset="-128"/>
                </a:defRPr>
              </a:lvl8pPr>
              <a:lvl9pPr eaLnBrk="0" hangingPunct="0">
                <a:defRPr kumimoji="1" sz="2000">
                  <a:solidFill>
                    <a:schemeClr val="tx1"/>
                  </a:solidFill>
                  <a:latin typeface="Times New Roman" pitchFamily="18" charset="0"/>
                  <a:ea typeface="ＭＳ Ｐゴシック"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臨床症状</a:t>
              </a:r>
            </a:p>
          </p:txBody>
        </p:sp>
        <p:sp>
          <p:nvSpPr>
            <p:cNvPr id="43" name="テキスト ボックス 10">
              <a:extLst>
                <a:ext uri="{FF2B5EF4-FFF2-40B4-BE49-F238E27FC236}">
                  <a16:creationId xmlns:a16="http://schemas.microsoft.com/office/drawing/2014/main" xmlns="" id="{8D507D4C-1204-46C7-A863-4C5280350E10}"/>
                </a:ext>
              </a:extLst>
            </p:cNvPr>
            <p:cNvSpPr txBox="1">
              <a:spLocks noChangeArrowheads="1"/>
            </p:cNvSpPr>
            <p:nvPr/>
          </p:nvSpPr>
          <p:spPr bwMode="auto">
            <a:xfrm>
              <a:off x="533493" y="4937246"/>
              <a:ext cx="213756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Times New Roman" pitchFamily="18" charset="0"/>
                  <a:ea typeface="ＭＳ Ｐゴシック" pitchFamily="50" charset="-128"/>
                </a:defRPr>
              </a:lvl1pPr>
              <a:lvl2pPr>
                <a:defRPr kumimoji="1" sz="2800">
                  <a:solidFill>
                    <a:schemeClr val="tx1"/>
                  </a:solidFill>
                  <a:latin typeface="Times New Roman" pitchFamily="18" charset="0"/>
                  <a:ea typeface="ＭＳ Ｐゴシック" pitchFamily="50" charset="-128"/>
                </a:defRPr>
              </a:lvl2pPr>
              <a:lvl3pPr>
                <a:defRPr kumimoji="1" sz="2400">
                  <a:solidFill>
                    <a:schemeClr val="tx1"/>
                  </a:solidFill>
                  <a:latin typeface="Times New Roman" pitchFamily="18" charset="0"/>
                  <a:ea typeface="ＭＳ Ｐゴシック" pitchFamily="50" charset="-128"/>
                </a:defRPr>
              </a:lvl3pPr>
              <a:lvl4pPr>
                <a:defRPr kumimoji="1" sz="2000">
                  <a:solidFill>
                    <a:schemeClr val="tx1"/>
                  </a:solidFill>
                  <a:latin typeface="Times New Roman" pitchFamily="18" charset="0"/>
                  <a:ea typeface="ＭＳ Ｐゴシック" pitchFamily="50" charset="-128"/>
                </a:defRPr>
              </a:lvl4pPr>
              <a:lvl5pPr>
                <a:defRPr kumimoji="1" sz="2000">
                  <a:solidFill>
                    <a:schemeClr val="tx1"/>
                  </a:solidFill>
                  <a:latin typeface="Times New Roman" pitchFamily="18" charset="0"/>
                  <a:ea typeface="ＭＳ Ｐゴシック" pitchFamily="50" charset="-128"/>
                </a:defRPr>
              </a:lvl5pPr>
              <a:lvl6pPr eaLnBrk="0" hangingPunct="0">
                <a:defRPr kumimoji="1" sz="2000">
                  <a:solidFill>
                    <a:schemeClr val="tx1"/>
                  </a:solidFill>
                  <a:latin typeface="Times New Roman" pitchFamily="18" charset="0"/>
                  <a:ea typeface="ＭＳ Ｐゴシック" pitchFamily="50" charset="-128"/>
                </a:defRPr>
              </a:lvl6pPr>
              <a:lvl7pPr eaLnBrk="0" hangingPunct="0">
                <a:defRPr kumimoji="1" sz="2000">
                  <a:solidFill>
                    <a:schemeClr val="tx1"/>
                  </a:solidFill>
                  <a:latin typeface="Times New Roman" pitchFamily="18" charset="0"/>
                  <a:ea typeface="ＭＳ Ｐゴシック" pitchFamily="50" charset="-128"/>
                </a:defRPr>
              </a:lvl7pPr>
              <a:lvl8pPr eaLnBrk="0" hangingPunct="0">
                <a:defRPr kumimoji="1" sz="2000">
                  <a:solidFill>
                    <a:schemeClr val="tx1"/>
                  </a:solidFill>
                  <a:latin typeface="Times New Roman" pitchFamily="18" charset="0"/>
                  <a:ea typeface="ＭＳ Ｐゴシック" pitchFamily="50" charset="-128"/>
                </a:defRPr>
              </a:lvl8pPr>
              <a:lvl9pPr eaLnBrk="0" hangingPunct="0">
                <a:defRPr kumimoji="1" sz="2000">
                  <a:solidFill>
                    <a:schemeClr val="tx1"/>
                  </a:solidFill>
                  <a:latin typeface="Times New Roman" pitchFamily="18" charset="0"/>
                  <a:ea typeface="ＭＳ Ｐゴシック"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神経細胞の病理</a:t>
              </a:r>
            </a:p>
          </p:txBody>
        </p:sp>
        <p:sp>
          <p:nvSpPr>
            <p:cNvPr id="44" name="テキスト ボックス 10">
              <a:extLst>
                <a:ext uri="{FF2B5EF4-FFF2-40B4-BE49-F238E27FC236}">
                  <a16:creationId xmlns:a16="http://schemas.microsoft.com/office/drawing/2014/main" xmlns="" id="{E855B1DE-643B-4223-B528-4FF057691DE8}"/>
                </a:ext>
              </a:extLst>
            </p:cNvPr>
            <p:cNvSpPr txBox="1">
              <a:spLocks noChangeArrowheads="1"/>
            </p:cNvSpPr>
            <p:nvPr/>
          </p:nvSpPr>
          <p:spPr bwMode="auto">
            <a:xfrm>
              <a:off x="533493" y="6043411"/>
              <a:ext cx="213756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Times New Roman" pitchFamily="18" charset="0"/>
                  <a:ea typeface="ＭＳ Ｐゴシック" pitchFamily="50" charset="-128"/>
                </a:defRPr>
              </a:lvl1pPr>
              <a:lvl2pPr>
                <a:defRPr kumimoji="1" sz="2800">
                  <a:solidFill>
                    <a:schemeClr val="tx1"/>
                  </a:solidFill>
                  <a:latin typeface="Times New Roman" pitchFamily="18" charset="0"/>
                  <a:ea typeface="ＭＳ Ｐゴシック" pitchFamily="50" charset="-128"/>
                </a:defRPr>
              </a:lvl2pPr>
              <a:lvl3pPr>
                <a:defRPr kumimoji="1" sz="2400">
                  <a:solidFill>
                    <a:schemeClr val="tx1"/>
                  </a:solidFill>
                  <a:latin typeface="Times New Roman" pitchFamily="18" charset="0"/>
                  <a:ea typeface="ＭＳ Ｐゴシック" pitchFamily="50" charset="-128"/>
                </a:defRPr>
              </a:lvl3pPr>
              <a:lvl4pPr>
                <a:defRPr kumimoji="1" sz="2000">
                  <a:solidFill>
                    <a:schemeClr val="tx1"/>
                  </a:solidFill>
                  <a:latin typeface="Times New Roman" pitchFamily="18" charset="0"/>
                  <a:ea typeface="ＭＳ Ｐゴシック" pitchFamily="50" charset="-128"/>
                </a:defRPr>
              </a:lvl4pPr>
              <a:lvl5pPr>
                <a:defRPr kumimoji="1" sz="2000">
                  <a:solidFill>
                    <a:schemeClr val="tx1"/>
                  </a:solidFill>
                  <a:latin typeface="Times New Roman" pitchFamily="18" charset="0"/>
                  <a:ea typeface="ＭＳ Ｐゴシック" pitchFamily="50" charset="-128"/>
                </a:defRPr>
              </a:lvl5pPr>
              <a:lvl6pPr eaLnBrk="0" hangingPunct="0">
                <a:defRPr kumimoji="1" sz="2000">
                  <a:solidFill>
                    <a:schemeClr val="tx1"/>
                  </a:solidFill>
                  <a:latin typeface="Times New Roman" pitchFamily="18" charset="0"/>
                  <a:ea typeface="ＭＳ Ｐゴシック" pitchFamily="50" charset="-128"/>
                </a:defRPr>
              </a:lvl6pPr>
              <a:lvl7pPr eaLnBrk="0" hangingPunct="0">
                <a:defRPr kumimoji="1" sz="2000">
                  <a:solidFill>
                    <a:schemeClr val="tx1"/>
                  </a:solidFill>
                  <a:latin typeface="Times New Roman" pitchFamily="18" charset="0"/>
                  <a:ea typeface="ＭＳ Ｐゴシック" pitchFamily="50" charset="-128"/>
                </a:defRPr>
              </a:lvl7pPr>
              <a:lvl8pPr eaLnBrk="0" hangingPunct="0">
                <a:defRPr kumimoji="1" sz="2000">
                  <a:solidFill>
                    <a:schemeClr val="tx1"/>
                  </a:solidFill>
                  <a:latin typeface="Times New Roman" pitchFamily="18" charset="0"/>
                  <a:ea typeface="ＭＳ Ｐゴシック" pitchFamily="50" charset="-128"/>
                </a:defRPr>
              </a:lvl8pPr>
              <a:lvl9pPr eaLnBrk="0" hangingPunct="0">
                <a:defRPr kumimoji="1" sz="2000">
                  <a:solidFill>
                    <a:schemeClr val="tx1"/>
                  </a:solidFill>
                  <a:latin typeface="Times New Roman" pitchFamily="18" charset="0"/>
                  <a:ea typeface="ＭＳ Ｐゴシック"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β</a:t>
              </a:r>
              <a:r>
                <a:rPr kumimoji="1" lang="ja-JP" altLang="en-US"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アミロイド病理</a:t>
              </a:r>
            </a:p>
          </p:txBody>
        </p:sp>
        <p:cxnSp>
          <p:nvCxnSpPr>
            <p:cNvPr id="50" name="直線コネクタ 49">
              <a:extLst>
                <a:ext uri="{FF2B5EF4-FFF2-40B4-BE49-F238E27FC236}">
                  <a16:creationId xmlns:a16="http://schemas.microsoft.com/office/drawing/2014/main" xmlns="" id="{3353DAE5-A782-4A0F-B77F-03BAA6E90A64}"/>
                </a:ext>
              </a:extLst>
            </p:cNvPr>
            <p:cNvCxnSpPr>
              <a:cxnSpLocks/>
            </p:cNvCxnSpPr>
            <p:nvPr/>
          </p:nvCxnSpPr>
          <p:spPr bwMode="auto">
            <a:xfrm>
              <a:off x="605493" y="4377471"/>
              <a:ext cx="8059814" cy="0"/>
            </a:xfrm>
            <a:prstGeom prst="line">
              <a:avLst/>
            </a:prstGeom>
            <a:solidFill>
              <a:srgbClr val="FFFF99"/>
            </a:solidFill>
            <a:ln w="38100" cap="flat" cmpd="sng" algn="ctr">
              <a:solidFill>
                <a:srgbClr val="FF0000"/>
              </a:solidFill>
              <a:prstDash val="solid"/>
              <a:round/>
              <a:headEnd type="none" w="med" len="med"/>
              <a:tailEnd type="none" w="med" len="med"/>
            </a:ln>
            <a:effectLst/>
          </p:spPr>
        </p:cxnSp>
        <p:cxnSp>
          <p:nvCxnSpPr>
            <p:cNvPr id="51" name="直線コネクタ 50">
              <a:extLst>
                <a:ext uri="{FF2B5EF4-FFF2-40B4-BE49-F238E27FC236}">
                  <a16:creationId xmlns:a16="http://schemas.microsoft.com/office/drawing/2014/main" xmlns="" id="{E076A7A6-A1AA-497F-A3A6-AF566A5A81CF}"/>
                </a:ext>
              </a:extLst>
            </p:cNvPr>
            <p:cNvCxnSpPr>
              <a:cxnSpLocks/>
            </p:cNvCxnSpPr>
            <p:nvPr/>
          </p:nvCxnSpPr>
          <p:spPr bwMode="auto">
            <a:xfrm>
              <a:off x="605493" y="5615353"/>
              <a:ext cx="8059814" cy="0"/>
            </a:xfrm>
            <a:prstGeom prst="line">
              <a:avLst/>
            </a:prstGeom>
            <a:solidFill>
              <a:srgbClr val="FFFF99"/>
            </a:solidFill>
            <a:ln w="38100" cap="flat" cmpd="sng" algn="ctr">
              <a:solidFill>
                <a:srgbClr val="333399"/>
              </a:solidFill>
              <a:prstDash val="solid"/>
              <a:round/>
              <a:headEnd type="none" w="med" len="med"/>
              <a:tailEnd type="none" w="med" len="med"/>
            </a:ln>
            <a:effectLst/>
          </p:spPr>
        </p:cxnSp>
        <p:cxnSp>
          <p:nvCxnSpPr>
            <p:cNvPr id="52" name="直線コネクタ 51">
              <a:extLst>
                <a:ext uri="{FF2B5EF4-FFF2-40B4-BE49-F238E27FC236}">
                  <a16:creationId xmlns:a16="http://schemas.microsoft.com/office/drawing/2014/main" xmlns="" id="{F207D582-E3AC-4205-B78A-7F6C115142C5}"/>
                </a:ext>
              </a:extLst>
            </p:cNvPr>
            <p:cNvCxnSpPr>
              <a:cxnSpLocks/>
            </p:cNvCxnSpPr>
            <p:nvPr/>
          </p:nvCxnSpPr>
          <p:spPr bwMode="auto">
            <a:xfrm>
              <a:off x="605493" y="6593663"/>
              <a:ext cx="8059814" cy="0"/>
            </a:xfrm>
            <a:prstGeom prst="line">
              <a:avLst/>
            </a:prstGeom>
            <a:solidFill>
              <a:srgbClr val="FFFF99"/>
            </a:solidFill>
            <a:ln w="38100" cap="flat" cmpd="sng" algn="ctr">
              <a:solidFill>
                <a:schemeClr val="tx1">
                  <a:lumMod val="50000"/>
                  <a:lumOff val="50000"/>
                </a:schemeClr>
              </a:solidFill>
              <a:prstDash val="solid"/>
              <a:round/>
              <a:headEnd type="none" w="med" len="med"/>
              <a:tailEnd type="none" w="med" len="med"/>
            </a:ln>
            <a:effectLst/>
          </p:spPr>
        </p:cxnSp>
        <p:sp>
          <p:nvSpPr>
            <p:cNvPr id="53" name="Freeform 55">
              <a:extLst>
                <a:ext uri="{FF2B5EF4-FFF2-40B4-BE49-F238E27FC236}">
                  <a16:creationId xmlns:a16="http://schemas.microsoft.com/office/drawing/2014/main" xmlns="" id="{5D4B9030-B477-4186-965C-C783CCB22C96}"/>
                </a:ext>
              </a:extLst>
            </p:cNvPr>
            <p:cNvSpPr>
              <a:spLocks/>
            </p:cNvSpPr>
            <p:nvPr/>
          </p:nvSpPr>
          <p:spPr bwMode="auto">
            <a:xfrm>
              <a:off x="6256203" y="3555553"/>
              <a:ext cx="2395406" cy="840455"/>
            </a:xfrm>
            <a:custGeom>
              <a:avLst/>
              <a:gdLst>
                <a:gd name="T0" fmla="*/ 2147483646 w 1911"/>
                <a:gd name="T1" fmla="*/ 2147483646 h 245"/>
                <a:gd name="T2" fmla="*/ 2147483646 w 1911"/>
                <a:gd name="T3" fmla="*/ 2147483646 h 245"/>
                <a:gd name="T4" fmla="*/ 2147483646 w 1911"/>
                <a:gd name="T5" fmla="*/ 2147483646 h 245"/>
                <a:gd name="T6" fmla="*/ 2147483646 w 1911"/>
                <a:gd name="T7" fmla="*/ 2147483646 h 245"/>
                <a:gd name="T8" fmla="*/ 2147483646 w 1911"/>
                <a:gd name="T9" fmla="*/ 2147483646 h 245"/>
                <a:gd name="T10" fmla="*/ 0 60000 65536"/>
                <a:gd name="T11" fmla="*/ 0 60000 65536"/>
                <a:gd name="T12" fmla="*/ 0 60000 65536"/>
                <a:gd name="T13" fmla="*/ 0 60000 65536"/>
                <a:gd name="T14" fmla="*/ 0 60000 65536"/>
                <a:gd name="T15" fmla="*/ 0 w 1911"/>
                <a:gd name="T16" fmla="*/ 0 h 245"/>
                <a:gd name="T17" fmla="*/ 2156 w 1911"/>
                <a:gd name="T18" fmla="*/ 386 h 245"/>
                <a:gd name="connsiteX0" fmla="*/ 10000 w 10000"/>
                <a:gd name="connsiteY0" fmla="*/ 10899 h 11634"/>
                <a:gd name="connsiteX1" fmla="*/ 9236 w 10000"/>
                <a:gd name="connsiteY1" fmla="*/ 10001 h 11634"/>
                <a:gd name="connsiteX2" fmla="*/ 8739 w 10000"/>
                <a:gd name="connsiteY2" fmla="*/ 8205 h 11634"/>
                <a:gd name="connsiteX3" fmla="*/ 8430 w 10000"/>
                <a:gd name="connsiteY3" fmla="*/ 7307 h 11634"/>
                <a:gd name="connsiteX4" fmla="*/ 7279 w 10000"/>
                <a:gd name="connsiteY4" fmla="*/ 30 h 11634"/>
                <a:gd name="connsiteX5" fmla="*/ 7232 w 10000"/>
                <a:gd name="connsiteY5" fmla="*/ 4654 h 11634"/>
                <a:gd name="connsiteX6" fmla="*/ 5767 w 10000"/>
                <a:gd name="connsiteY6" fmla="*/ 2287 h 11634"/>
                <a:gd name="connsiteX7" fmla="*/ 3778 w 10000"/>
                <a:gd name="connsiteY7" fmla="*/ 8532 h 11634"/>
                <a:gd name="connsiteX8" fmla="*/ 0 w 10000"/>
                <a:gd name="connsiteY8" fmla="*/ 11634 h 11634"/>
                <a:gd name="connsiteX0" fmla="*/ 10000 w 10000"/>
                <a:gd name="connsiteY0" fmla="*/ 11324 h 12059"/>
                <a:gd name="connsiteX1" fmla="*/ 9236 w 10000"/>
                <a:gd name="connsiteY1" fmla="*/ 10426 h 12059"/>
                <a:gd name="connsiteX2" fmla="*/ 8739 w 10000"/>
                <a:gd name="connsiteY2" fmla="*/ 8630 h 12059"/>
                <a:gd name="connsiteX3" fmla="*/ 8430 w 10000"/>
                <a:gd name="connsiteY3" fmla="*/ 7732 h 12059"/>
                <a:gd name="connsiteX4" fmla="*/ 7279 w 10000"/>
                <a:gd name="connsiteY4" fmla="*/ 455 h 12059"/>
                <a:gd name="connsiteX5" fmla="*/ 6649 w 10000"/>
                <a:gd name="connsiteY5" fmla="*/ 975 h 12059"/>
                <a:gd name="connsiteX6" fmla="*/ 5767 w 10000"/>
                <a:gd name="connsiteY6" fmla="*/ 2712 h 12059"/>
                <a:gd name="connsiteX7" fmla="*/ 3778 w 10000"/>
                <a:gd name="connsiteY7" fmla="*/ 8957 h 12059"/>
                <a:gd name="connsiteX8" fmla="*/ 0 w 10000"/>
                <a:gd name="connsiteY8" fmla="*/ 12059 h 12059"/>
                <a:gd name="connsiteX0" fmla="*/ 10000 w 10000"/>
                <a:gd name="connsiteY0" fmla="*/ 12106 h 12841"/>
                <a:gd name="connsiteX1" fmla="*/ 9236 w 10000"/>
                <a:gd name="connsiteY1" fmla="*/ 11208 h 12841"/>
                <a:gd name="connsiteX2" fmla="*/ 8739 w 10000"/>
                <a:gd name="connsiteY2" fmla="*/ 9412 h 12841"/>
                <a:gd name="connsiteX3" fmla="*/ 8430 w 10000"/>
                <a:gd name="connsiteY3" fmla="*/ 8514 h 12841"/>
                <a:gd name="connsiteX4" fmla="*/ 7279 w 10000"/>
                <a:gd name="connsiteY4" fmla="*/ 1237 h 12841"/>
                <a:gd name="connsiteX5" fmla="*/ 6610 w 10000"/>
                <a:gd name="connsiteY5" fmla="*/ 207 h 12841"/>
                <a:gd name="connsiteX6" fmla="*/ 5767 w 10000"/>
                <a:gd name="connsiteY6" fmla="*/ 3494 h 12841"/>
                <a:gd name="connsiteX7" fmla="*/ 3778 w 10000"/>
                <a:gd name="connsiteY7" fmla="*/ 9739 h 12841"/>
                <a:gd name="connsiteX8" fmla="*/ 0 w 10000"/>
                <a:gd name="connsiteY8" fmla="*/ 12841 h 12841"/>
                <a:gd name="connsiteX0" fmla="*/ 10000 w 10000"/>
                <a:gd name="connsiteY0" fmla="*/ 12636 h 13371"/>
                <a:gd name="connsiteX1" fmla="*/ 9236 w 10000"/>
                <a:gd name="connsiteY1" fmla="*/ 11738 h 13371"/>
                <a:gd name="connsiteX2" fmla="*/ 8739 w 10000"/>
                <a:gd name="connsiteY2" fmla="*/ 9942 h 13371"/>
                <a:gd name="connsiteX3" fmla="*/ 8430 w 10000"/>
                <a:gd name="connsiteY3" fmla="*/ 9044 h 13371"/>
                <a:gd name="connsiteX4" fmla="*/ 8018 w 10000"/>
                <a:gd name="connsiteY4" fmla="*/ 764 h 13371"/>
                <a:gd name="connsiteX5" fmla="*/ 6610 w 10000"/>
                <a:gd name="connsiteY5" fmla="*/ 737 h 13371"/>
                <a:gd name="connsiteX6" fmla="*/ 5767 w 10000"/>
                <a:gd name="connsiteY6" fmla="*/ 4024 h 13371"/>
                <a:gd name="connsiteX7" fmla="*/ 3778 w 10000"/>
                <a:gd name="connsiteY7" fmla="*/ 10269 h 13371"/>
                <a:gd name="connsiteX8" fmla="*/ 0 w 10000"/>
                <a:gd name="connsiteY8" fmla="*/ 13371 h 13371"/>
                <a:gd name="connsiteX0" fmla="*/ 10000 w 10000"/>
                <a:gd name="connsiteY0" fmla="*/ 13166 h 13901"/>
                <a:gd name="connsiteX1" fmla="*/ 9236 w 10000"/>
                <a:gd name="connsiteY1" fmla="*/ 12268 h 13901"/>
                <a:gd name="connsiteX2" fmla="*/ 8739 w 10000"/>
                <a:gd name="connsiteY2" fmla="*/ 10472 h 13901"/>
                <a:gd name="connsiteX3" fmla="*/ 9188 w 10000"/>
                <a:gd name="connsiteY3" fmla="*/ 546 h 13901"/>
                <a:gd name="connsiteX4" fmla="*/ 8018 w 10000"/>
                <a:gd name="connsiteY4" fmla="*/ 1294 h 13901"/>
                <a:gd name="connsiteX5" fmla="*/ 6610 w 10000"/>
                <a:gd name="connsiteY5" fmla="*/ 1267 h 13901"/>
                <a:gd name="connsiteX6" fmla="*/ 5767 w 10000"/>
                <a:gd name="connsiteY6" fmla="*/ 4554 h 13901"/>
                <a:gd name="connsiteX7" fmla="*/ 3778 w 10000"/>
                <a:gd name="connsiteY7" fmla="*/ 10799 h 13901"/>
                <a:gd name="connsiteX8" fmla="*/ 0 w 10000"/>
                <a:gd name="connsiteY8" fmla="*/ 13901 h 13901"/>
                <a:gd name="connsiteX0" fmla="*/ 10000 w 10392"/>
                <a:gd name="connsiteY0" fmla="*/ 12821 h 13556"/>
                <a:gd name="connsiteX1" fmla="*/ 9236 w 10392"/>
                <a:gd name="connsiteY1" fmla="*/ 11923 h 13556"/>
                <a:gd name="connsiteX2" fmla="*/ 10392 w 10392"/>
                <a:gd name="connsiteY2" fmla="*/ 5111 h 13556"/>
                <a:gd name="connsiteX3" fmla="*/ 9188 w 10392"/>
                <a:gd name="connsiteY3" fmla="*/ 201 h 13556"/>
                <a:gd name="connsiteX4" fmla="*/ 8018 w 10392"/>
                <a:gd name="connsiteY4" fmla="*/ 949 h 13556"/>
                <a:gd name="connsiteX5" fmla="*/ 6610 w 10392"/>
                <a:gd name="connsiteY5" fmla="*/ 922 h 13556"/>
                <a:gd name="connsiteX6" fmla="*/ 5767 w 10392"/>
                <a:gd name="connsiteY6" fmla="*/ 4209 h 13556"/>
                <a:gd name="connsiteX7" fmla="*/ 3778 w 10392"/>
                <a:gd name="connsiteY7" fmla="*/ 10454 h 13556"/>
                <a:gd name="connsiteX8" fmla="*/ 0 w 10392"/>
                <a:gd name="connsiteY8" fmla="*/ 13556 h 13556"/>
                <a:gd name="connsiteX0" fmla="*/ 10000 w 11399"/>
                <a:gd name="connsiteY0" fmla="*/ 12821 h 13556"/>
                <a:gd name="connsiteX1" fmla="*/ 11395 w 11399"/>
                <a:gd name="connsiteY1" fmla="*/ 10190 h 13556"/>
                <a:gd name="connsiteX2" fmla="*/ 10392 w 11399"/>
                <a:gd name="connsiteY2" fmla="*/ 5111 h 13556"/>
                <a:gd name="connsiteX3" fmla="*/ 9188 w 11399"/>
                <a:gd name="connsiteY3" fmla="*/ 201 h 13556"/>
                <a:gd name="connsiteX4" fmla="*/ 8018 w 11399"/>
                <a:gd name="connsiteY4" fmla="*/ 949 h 13556"/>
                <a:gd name="connsiteX5" fmla="*/ 6610 w 11399"/>
                <a:gd name="connsiteY5" fmla="*/ 922 h 13556"/>
                <a:gd name="connsiteX6" fmla="*/ 5767 w 11399"/>
                <a:gd name="connsiteY6" fmla="*/ 4209 h 13556"/>
                <a:gd name="connsiteX7" fmla="*/ 3778 w 11399"/>
                <a:gd name="connsiteY7" fmla="*/ 10454 h 13556"/>
                <a:gd name="connsiteX8" fmla="*/ 0 w 11399"/>
                <a:gd name="connsiteY8" fmla="*/ 13556 h 13556"/>
                <a:gd name="connsiteX0" fmla="*/ 11711 w 11711"/>
                <a:gd name="connsiteY0" fmla="*/ 12183 h 13556"/>
                <a:gd name="connsiteX1" fmla="*/ 11395 w 11711"/>
                <a:gd name="connsiteY1" fmla="*/ 10190 h 13556"/>
                <a:gd name="connsiteX2" fmla="*/ 10392 w 11711"/>
                <a:gd name="connsiteY2" fmla="*/ 5111 h 13556"/>
                <a:gd name="connsiteX3" fmla="*/ 9188 w 11711"/>
                <a:gd name="connsiteY3" fmla="*/ 201 h 13556"/>
                <a:gd name="connsiteX4" fmla="*/ 8018 w 11711"/>
                <a:gd name="connsiteY4" fmla="*/ 949 h 13556"/>
                <a:gd name="connsiteX5" fmla="*/ 6610 w 11711"/>
                <a:gd name="connsiteY5" fmla="*/ 922 h 13556"/>
                <a:gd name="connsiteX6" fmla="*/ 5767 w 11711"/>
                <a:gd name="connsiteY6" fmla="*/ 4209 h 13556"/>
                <a:gd name="connsiteX7" fmla="*/ 3778 w 11711"/>
                <a:gd name="connsiteY7" fmla="*/ 10454 h 13556"/>
                <a:gd name="connsiteX8" fmla="*/ 0 w 11711"/>
                <a:gd name="connsiteY8" fmla="*/ 13556 h 13556"/>
                <a:gd name="connsiteX0" fmla="*/ 11711 w 11711"/>
                <a:gd name="connsiteY0" fmla="*/ 12528 h 13901"/>
                <a:gd name="connsiteX1" fmla="*/ 11395 w 11711"/>
                <a:gd name="connsiteY1" fmla="*/ 10535 h 13901"/>
                <a:gd name="connsiteX2" fmla="*/ 10392 w 11711"/>
                <a:gd name="connsiteY2" fmla="*/ 5456 h 13901"/>
                <a:gd name="connsiteX3" fmla="*/ 9188 w 11711"/>
                <a:gd name="connsiteY3" fmla="*/ 546 h 13901"/>
                <a:gd name="connsiteX4" fmla="*/ 8135 w 11711"/>
                <a:gd name="connsiteY4" fmla="*/ 200 h 13901"/>
                <a:gd name="connsiteX5" fmla="*/ 6610 w 11711"/>
                <a:gd name="connsiteY5" fmla="*/ 1267 h 13901"/>
                <a:gd name="connsiteX6" fmla="*/ 5767 w 11711"/>
                <a:gd name="connsiteY6" fmla="*/ 4554 h 13901"/>
                <a:gd name="connsiteX7" fmla="*/ 3778 w 11711"/>
                <a:gd name="connsiteY7" fmla="*/ 10799 h 13901"/>
                <a:gd name="connsiteX8" fmla="*/ 0 w 11711"/>
                <a:gd name="connsiteY8" fmla="*/ 13901 h 13901"/>
                <a:gd name="connsiteX0" fmla="*/ 11711 w 11711"/>
                <a:gd name="connsiteY0" fmla="*/ 12557 h 13930"/>
                <a:gd name="connsiteX1" fmla="*/ 11395 w 11711"/>
                <a:gd name="connsiteY1" fmla="*/ 10564 h 13930"/>
                <a:gd name="connsiteX2" fmla="*/ 10392 w 11711"/>
                <a:gd name="connsiteY2" fmla="*/ 5485 h 13930"/>
                <a:gd name="connsiteX3" fmla="*/ 9188 w 11711"/>
                <a:gd name="connsiteY3" fmla="*/ 575 h 13930"/>
                <a:gd name="connsiteX4" fmla="*/ 8135 w 11711"/>
                <a:gd name="connsiteY4" fmla="*/ 229 h 13930"/>
                <a:gd name="connsiteX5" fmla="*/ 6941 w 11711"/>
                <a:gd name="connsiteY5" fmla="*/ 1752 h 13930"/>
                <a:gd name="connsiteX6" fmla="*/ 5767 w 11711"/>
                <a:gd name="connsiteY6" fmla="*/ 4583 h 13930"/>
                <a:gd name="connsiteX7" fmla="*/ 3778 w 11711"/>
                <a:gd name="connsiteY7" fmla="*/ 10828 h 13930"/>
                <a:gd name="connsiteX8" fmla="*/ 0 w 11711"/>
                <a:gd name="connsiteY8" fmla="*/ 13930 h 13930"/>
                <a:gd name="connsiteX0" fmla="*/ 11769 w 11769"/>
                <a:gd name="connsiteY0" fmla="*/ 13469 h 13930"/>
                <a:gd name="connsiteX1" fmla="*/ 11395 w 11769"/>
                <a:gd name="connsiteY1" fmla="*/ 10564 h 13930"/>
                <a:gd name="connsiteX2" fmla="*/ 10392 w 11769"/>
                <a:gd name="connsiteY2" fmla="*/ 5485 h 13930"/>
                <a:gd name="connsiteX3" fmla="*/ 9188 w 11769"/>
                <a:gd name="connsiteY3" fmla="*/ 575 h 13930"/>
                <a:gd name="connsiteX4" fmla="*/ 8135 w 11769"/>
                <a:gd name="connsiteY4" fmla="*/ 229 h 13930"/>
                <a:gd name="connsiteX5" fmla="*/ 6941 w 11769"/>
                <a:gd name="connsiteY5" fmla="*/ 1752 h 13930"/>
                <a:gd name="connsiteX6" fmla="*/ 5767 w 11769"/>
                <a:gd name="connsiteY6" fmla="*/ 4583 h 13930"/>
                <a:gd name="connsiteX7" fmla="*/ 3778 w 11769"/>
                <a:gd name="connsiteY7" fmla="*/ 10828 h 13930"/>
                <a:gd name="connsiteX8" fmla="*/ 0 w 11769"/>
                <a:gd name="connsiteY8" fmla="*/ 13930 h 13930"/>
                <a:gd name="connsiteX0" fmla="*/ 11769 w 11769"/>
                <a:gd name="connsiteY0" fmla="*/ 13579 h 14040"/>
                <a:gd name="connsiteX1" fmla="*/ 11395 w 11769"/>
                <a:gd name="connsiteY1" fmla="*/ 10674 h 14040"/>
                <a:gd name="connsiteX2" fmla="*/ 10392 w 11769"/>
                <a:gd name="connsiteY2" fmla="*/ 5595 h 14040"/>
                <a:gd name="connsiteX3" fmla="*/ 9849 w 11769"/>
                <a:gd name="connsiteY3" fmla="*/ 503 h 14040"/>
                <a:gd name="connsiteX4" fmla="*/ 8135 w 11769"/>
                <a:gd name="connsiteY4" fmla="*/ 339 h 14040"/>
                <a:gd name="connsiteX5" fmla="*/ 6941 w 11769"/>
                <a:gd name="connsiteY5" fmla="*/ 1862 h 14040"/>
                <a:gd name="connsiteX6" fmla="*/ 5767 w 11769"/>
                <a:gd name="connsiteY6" fmla="*/ 4693 h 14040"/>
                <a:gd name="connsiteX7" fmla="*/ 3778 w 11769"/>
                <a:gd name="connsiteY7" fmla="*/ 10938 h 14040"/>
                <a:gd name="connsiteX8" fmla="*/ 0 w 11769"/>
                <a:gd name="connsiteY8" fmla="*/ 14040 h 14040"/>
                <a:gd name="connsiteX0" fmla="*/ 11769 w 11769"/>
                <a:gd name="connsiteY0" fmla="*/ 14511 h 14972"/>
                <a:gd name="connsiteX1" fmla="*/ 11395 w 11769"/>
                <a:gd name="connsiteY1" fmla="*/ 11606 h 14972"/>
                <a:gd name="connsiteX2" fmla="*/ 10839 w 11769"/>
                <a:gd name="connsiteY2" fmla="*/ 600 h 14972"/>
                <a:gd name="connsiteX3" fmla="*/ 9849 w 11769"/>
                <a:gd name="connsiteY3" fmla="*/ 1435 h 14972"/>
                <a:gd name="connsiteX4" fmla="*/ 8135 w 11769"/>
                <a:gd name="connsiteY4" fmla="*/ 1271 h 14972"/>
                <a:gd name="connsiteX5" fmla="*/ 6941 w 11769"/>
                <a:gd name="connsiteY5" fmla="*/ 2794 h 14972"/>
                <a:gd name="connsiteX6" fmla="*/ 5767 w 11769"/>
                <a:gd name="connsiteY6" fmla="*/ 5625 h 14972"/>
                <a:gd name="connsiteX7" fmla="*/ 3778 w 11769"/>
                <a:gd name="connsiteY7" fmla="*/ 11870 h 14972"/>
                <a:gd name="connsiteX8" fmla="*/ 0 w 11769"/>
                <a:gd name="connsiteY8" fmla="*/ 14972 h 14972"/>
                <a:gd name="connsiteX0" fmla="*/ 11769 w 11769"/>
                <a:gd name="connsiteY0" fmla="*/ 14847 h 15308"/>
                <a:gd name="connsiteX1" fmla="*/ 11395 w 11769"/>
                <a:gd name="connsiteY1" fmla="*/ 11942 h 15308"/>
                <a:gd name="connsiteX2" fmla="*/ 10839 w 11769"/>
                <a:gd name="connsiteY2" fmla="*/ 936 h 15308"/>
                <a:gd name="connsiteX3" fmla="*/ 9693 w 11769"/>
                <a:gd name="connsiteY3" fmla="*/ 677 h 15308"/>
                <a:gd name="connsiteX4" fmla="*/ 8135 w 11769"/>
                <a:gd name="connsiteY4" fmla="*/ 1607 h 15308"/>
                <a:gd name="connsiteX5" fmla="*/ 6941 w 11769"/>
                <a:gd name="connsiteY5" fmla="*/ 3130 h 15308"/>
                <a:gd name="connsiteX6" fmla="*/ 5767 w 11769"/>
                <a:gd name="connsiteY6" fmla="*/ 5961 h 15308"/>
                <a:gd name="connsiteX7" fmla="*/ 3778 w 11769"/>
                <a:gd name="connsiteY7" fmla="*/ 12206 h 15308"/>
                <a:gd name="connsiteX8" fmla="*/ 0 w 11769"/>
                <a:gd name="connsiteY8" fmla="*/ 15308 h 15308"/>
                <a:gd name="connsiteX0" fmla="*/ 11769 w 11769"/>
                <a:gd name="connsiteY0" fmla="*/ 15121 h 15582"/>
                <a:gd name="connsiteX1" fmla="*/ 11395 w 11769"/>
                <a:gd name="connsiteY1" fmla="*/ 12216 h 15582"/>
                <a:gd name="connsiteX2" fmla="*/ 11150 w 11769"/>
                <a:gd name="connsiteY2" fmla="*/ 845 h 15582"/>
                <a:gd name="connsiteX3" fmla="*/ 9693 w 11769"/>
                <a:gd name="connsiteY3" fmla="*/ 951 h 15582"/>
                <a:gd name="connsiteX4" fmla="*/ 8135 w 11769"/>
                <a:gd name="connsiteY4" fmla="*/ 1881 h 15582"/>
                <a:gd name="connsiteX5" fmla="*/ 6941 w 11769"/>
                <a:gd name="connsiteY5" fmla="*/ 3404 h 15582"/>
                <a:gd name="connsiteX6" fmla="*/ 5767 w 11769"/>
                <a:gd name="connsiteY6" fmla="*/ 6235 h 15582"/>
                <a:gd name="connsiteX7" fmla="*/ 3778 w 11769"/>
                <a:gd name="connsiteY7" fmla="*/ 12480 h 15582"/>
                <a:gd name="connsiteX8" fmla="*/ 0 w 11769"/>
                <a:gd name="connsiteY8" fmla="*/ 15582 h 15582"/>
                <a:gd name="connsiteX0" fmla="*/ 11769 w 11900"/>
                <a:gd name="connsiteY0" fmla="*/ 14821 h 15282"/>
                <a:gd name="connsiteX1" fmla="*/ 11881 w 11900"/>
                <a:gd name="connsiteY1" fmla="*/ 1247 h 15282"/>
                <a:gd name="connsiteX2" fmla="*/ 11150 w 11900"/>
                <a:gd name="connsiteY2" fmla="*/ 545 h 15282"/>
                <a:gd name="connsiteX3" fmla="*/ 9693 w 11900"/>
                <a:gd name="connsiteY3" fmla="*/ 651 h 15282"/>
                <a:gd name="connsiteX4" fmla="*/ 8135 w 11900"/>
                <a:gd name="connsiteY4" fmla="*/ 1581 h 15282"/>
                <a:gd name="connsiteX5" fmla="*/ 6941 w 11900"/>
                <a:gd name="connsiteY5" fmla="*/ 3104 h 15282"/>
                <a:gd name="connsiteX6" fmla="*/ 5767 w 11900"/>
                <a:gd name="connsiteY6" fmla="*/ 5935 h 15282"/>
                <a:gd name="connsiteX7" fmla="*/ 3778 w 11900"/>
                <a:gd name="connsiteY7" fmla="*/ 12180 h 15282"/>
                <a:gd name="connsiteX8" fmla="*/ 0 w 11900"/>
                <a:gd name="connsiteY8" fmla="*/ 15282 h 15282"/>
                <a:gd name="connsiteX0" fmla="*/ 11769 w 12013"/>
                <a:gd name="connsiteY0" fmla="*/ 14821 h 15282"/>
                <a:gd name="connsiteX1" fmla="*/ 11998 w 12013"/>
                <a:gd name="connsiteY1" fmla="*/ 1247 h 15282"/>
                <a:gd name="connsiteX2" fmla="*/ 11150 w 12013"/>
                <a:gd name="connsiteY2" fmla="*/ 545 h 15282"/>
                <a:gd name="connsiteX3" fmla="*/ 9693 w 12013"/>
                <a:gd name="connsiteY3" fmla="*/ 651 h 15282"/>
                <a:gd name="connsiteX4" fmla="*/ 8135 w 12013"/>
                <a:gd name="connsiteY4" fmla="*/ 1581 h 15282"/>
                <a:gd name="connsiteX5" fmla="*/ 6941 w 12013"/>
                <a:gd name="connsiteY5" fmla="*/ 3104 h 15282"/>
                <a:gd name="connsiteX6" fmla="*/ 5767 w 12013"/>
                <a:gd name="connsiteY6" fmla="*/ 5935 h 15282"/>
                <a:gd name="connsiteX7" fmla="*/ 3778 w 12013"/>
                <a:gd name="connsiteY7" fmla="*/ 12180 h 15282"/>
                <a:gd name="connsiteX8" fmla="*/ 0 w 12013"/>
                <a:gd name="connsiteY8" fmla="*/ 15282 h 15282"/>
                <a:gd name="connsiteX0" fmla="*/ 11769 w 12013"/>
                <a:gd name="connsiteY0" fmla="*/ 15038 h 15499"/>
                <a:gd name="connsiteX1" fmla="*/ 11998 w 12013"/>
                <a:gd name="connsiteY1" fmla="*/ 1464 h 15499"/>
                <a:gd name="connsiteX2" fmla="*/ 11150 w 12013"/>
                <a:gd name="connsiteY2" fmla="*/ 306 h 15499"/>
                <a:gd name="connsiteX3" fmla="*/ 9693 w 12013"/>
                <a:gd name="connsiteY3" fmla="*/ 868 h 15499"/>
                <a:gd name="connsiteX4" fmla="*/ 8135 w 12013"/>
                <a:gd name="connsiteY4" fmla="*/ 1798 h 15499"/>
                <a:gd name="connsiteX5" fmla="*/ 6941 w 12013"/>
                <a:gd name="connsiteY5" fmla="*/ 3321 h 15499"/>
                <a:gd name="connsiteX6" fmla="*/ 5767 w 12013"/>
                <a:gd name="connsiteY6" fmla="*/ 6152 h 15499"/>
                <a:gd name="connsiteX7" fmla="*/ 3778 w 12013"/>
                <a:gd name="connsiteY7" fmla="*/ 12397 h 15499"/>
                <a:gd name="connsiteX8" fmla="*/ 0 w 12013"/>
                <a:gd name="connsiteY8" fmla="*/ 15499 h 15499"/>
                <a:gd name="connsiteX0" fmla="*/ 11769 w 12020"/>
                <a:gd name="connsiteY0" fmla="*/ 15087 h 15548"/>
                <a:gd name="connsiteX1" fmla="*/ 11998 w 12020"/>
                <a:gd name="connsiteY1" fmla="*/ 1513 h 15548"/>
                <a:gd name="connsiteX2" fmla="*/ 10994 w 12020"/>
                <a:gd name="connsiteY2" fmla="*/ 264 h 15548"/>
                <a:gd name="connsiteX3" fmla="*/ 9693 w 12020"/>
                <a:gd name="connsiteY3" fmla="*/ 917 h 15548"/>
                <a:gd name="connsiteX4" fmla="*/ 8135 w 12020"/>
                <a:gd name="connsiteY4" fmla="*/ 1847 h 15548"/>
                <a:gd name="connsiteX5" fmla="*/ 6941 w 12020"/>
                <a:gd name="connsiteY5" fmla="*/ 3370 h 15548"/>
                <a:gd name="connsiteX6" fmla="*/ 5767 w 12020"/>
                <a:gd name="connsiteY6" fmla="*/ 6201 h 15548"/>
                <a:gd name="connsiteX7" fmla="*/ 3778 w 12020"/>
                <a:gd name="connsiteY7" fmla="*/ 12446 h 15548"/>
                <a:gd name="connsiteX8" fmla="*/ 0 w 12020"/>
                <a:gd name="connsiteY8" fmla="*/ 15548 h 15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20" h="15548">
                  <a:moveTo>
                    <a:pt x="11769" y="15087"/>
                  </a:moveTo>
                  <a:cubicBezTo>
                    <a:pt x="11643" y="14924"/>
                    <a:pt x="12127" y="3983"/>
                    <a:pt x="11998" y="1513"/>
                  </a:cubicBezTo>
                  <a:cubicBezTo>
                    <a:pt x="11869" y="-957"/>
                    <a:pt x="11378" y="363"/>
                    <a:pt x="10994" y="264"/>
                  </a:cubicBezTo>
                  <a:cubicBezTo>
                    <a:pt x="10610" y="165"/>
                    <a:pt x="10170" y="653"/>
                    <a:pt x="9693" y="917"/>
                  </a:cubicBezTo>
                  <a:cubicBezTo>
                    <a:pt x="9217" y="1181"/>
                    <a:pt x="8594" y="1438"/>
                    <a:pt x="8135" y="1847"/>
                  </a:cubicBezTo>
                  <a:cubicBezTo>
                    <a:pt x="7676" y="2256"/>
                    <a:pt x="7336" y="2644"/>
                    <a:pt x="6941" y="3370"/>
                  </a:cubicBezTo>
                  <a:cubicBezTo>
                    <a:pt x="6546" y="4096"/>
                    <a:pt x="6294" y="4688"/>
                    <a:pt x="5767" y="6201"/>
                  </a:cubicBezTo>
                  <a:cubicBezTo>
                    <a:pt x="5240" y="7714"/>
                    <a:pt x="4741" y="10895"/>
                    <a:pt x="3778" y="12446"/>
                  </a:cubicBezTo>
                  <a:cubicBezTo>
                    <a:pt x="2815" y="13997"/>
                    <a:pt x="785" y="14895"/>
                    <a:pt x="0" y="15548"/>
                  </a:cubicBezTo>
                </a:path>
              </a:pathLst>
            </a:custGeom>
            <a:solidFill>
              <a:srgbClr val="FF5050"/>
            </a:solidFill>
            <a:ln w="9525">
              <a:solidFill>
                <a:srgbClr val="FF33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20" name="正方形/長方形 19">
              <a:extLst>
                <a:ext uri="{FF2B5EF4-FFF2-40B4-BE49-F238E27FC236}">
                  <a16:creationId xmlns:a16="http://schemas.microsoft.com/office/drawing/2014/main" xmlns="" id="{F879D785-B762-43C1-A05A-382E935497F2}"/>
                </a:ext>
              </a:extLst>
            </p:cNvPr>
            <p:cNvSpPr/>
            <p:nvPr/>
          </p:nvSpPr>
          <p:spPr bwMode="auto">
            <a:xfrm>
              <a:off x="8141109" y="3607855"/>
              <a:ext cx="524198" cy="771740"/>
            </a:xfrm>
            <a:prstGeom prst="rect">
              <a:avLst/>
            </a:prstGeom>
            <a:solidFill>
              <a:srgbClr val="FF505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ＭＳ Ｐゴシック" pitchFamily="50" charset="-128"/>
                <a:cs typeface="+mn-cs"/>
              </a:endParaRPr>
            </a:p>
          </p:txBody>
        </p:sp>
        <p:sp>
          <p:nvSpPr>
            <p:cNvPr id="39" name="テキスト ボックス 10">
              <a:extLst>
                <a:ext uri="{FF2B5EF4-FFF2-40B4-BE49-F238E27FC236}">
                  <a16:creationId xmlns:a16="http://schemas.microsoft.com/office/drawing/2014/main" xmlns="" id="{742F6C2B-F8D3-43A7-A7A0-98D228BACF06}"/>
                </a:ext>
              </a:extLst>
            </p:cNvPr>
            <p:cNvSpPr txBox="1">
              <a:spLocks noChangeArrowheads="1"/>
            </p:cNvSpPr>
            <p:nvPr/>
          </p:nvSpPr>
          <p:spPr bwMode="auto">
            <a:xfrm>
              <a:off x="6042552" y="3622146"/>
              <a:ext cx="156891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Times New Roman" pitchFamily="18" charset="0"/>
                  <a:ea typeface="ＭＳ Ｐゴシック" pitchFamily="50" charset="-128"/>
                </a:defRPr>
              </a:lvl1pPr>
              <a:lvl2pPr>
                <a:defRPr kumimoji="1" sz="2800">
                  <a:solidFill>
                    <a:schemeClr val="tx1"/>
                  </a:solidFill>
                  <a:latin typeface="Times New Roman" pitchFamily="18" charset="0"/>
                  <a:ea typeface="ＭＳ Ｐゴシック" pitchFamily="50" charset="-128"/>
                </a:defRPr>
              </a:lvl2pPr>
              <a:lvl3pPr>
                <a:defRPr kumimoji="1" sz="2400">
                  <a:solidFill>
                    <a:schemeClr val="tx1"/>
                  </a:solidFill>
                  <a:latin typeface="Times New Roman" pitchFamily="18" charset="0"/>
                  <a:ea typeface="ＭＳ Ｐゴシック" pitchFamily="50" charset="-128"/>
                </a:defRPr>
              </a:lvl3pPr>
              <a:lvl4pPr>
                <a:defRPr kumimoji="1" sz="2000">
                  <a:solidFill>
                    <a:schemeClr val="tx1"/>
                  </a:solidFill>
                  <a:latin typeface="Times New Roman" pitchFamily="18" charset="0"/>
                  <a:ea typeface="ＭＳ Ｐゴシック" pitchFamily="50" charset="-128"/>
                </a:defRPr>
              </a:lvl4pPr>
              <a:lvl5pPr>
                <a:defRPr kumimoji="1" sz="2000">
                  <a:solidFill>
                    <a:schemeClr val="tx1"/>
                  </a:solidFill>
                  <a:latin typeface="Times New Roman" pitchFamily="18" charset="0"/>
                  <a:ea typeface="ＭＳ Ｐゴシック" pitchFamily="50" charset="-128"/>
                </a:defRPr>
              </a:lvl5pPr>
              <a:lvl6pPr eaLnBrk="0" hangingPunct="0">
                <a:defRPr kumimoji="1" sz="2000">
                  <a:solidFill>
                    <a:schemeClr val="tx1"/>
                  </a:solidFill>
                  <a:latin typeface="Times New Roman" pitchFamily="18" charset="0"/>
                  <a:ea typeface="ＭＳ Ｐゴシック" pitchFamily="50" charset="-128"/>
                </a:defRPr>
              </a:lvl6pPr>
              <a:lvl7pPr eaLnBrk="0" hangingPunct="0">
                <a:defRPr kumimoji="1" sz="2000">
                  <a:solidFill>
                    <a:schemeClr val="tx1"/>
                  </a:solidFill>
                  <a:latin typeface="Times New Roman" pitchFamily="18" charset="0"/>
                  <a:ea typeface="ＭＳ Ｐゴシック" pitchFamily="50" charset="-128"/>
                </a:defRPr>
              </a:lvl7pPr>
              <a:lvl8pPr eaLnBrk="0" hangingPunct="0">
                <a:defRPr kumimoji="1" sz="2000">
                  <a:solidFill>
                    <a:schemeClr val="tx1"/>
                  </a:solidFill>
                  <a:latin typeface="Times New Roman" pitchFamily="18" charset="0"/>
                  <a:ea typeface="ＭＳ Ｐゴシック" pitchFamily="50" charset="-128"/>
                </a:defRPr>
              </a:lvl8pPr>
              <a:lvl9pPr eaLnBrk="0" hangingPunct="0">
                <a:defRPr kumimoji="1" sz="2000">
                  <a:solidFill>
                    <a:schemeClr val="tx1"/>
                  </a:solidFill>
                  <a:latin typeface="Times New Roman" pitchFamily="18" charset="0"/>
                  <a:ea typeface="ＭＳ Ｐゴシック"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軽度認知障害</a:t>
              </a:r>
              <a:endPar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2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a:t>
              </a:r>
              <a:r>
                <a:rPr kumimoji="1" lang="en-US" altLang="ja-JP" sz="12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MCI</a:t>
              </a:r>
              <a:r>
                <a:rPr kumimoji="1" lang="ja-JP" altLang="en-US" sz="12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a:t>
              </a:r>
            </a:p>
          </p:txBody>
        </p:sp>
        <p:sp>
          <p:nvSpPr>
            <p:cNvPr id="40" name="テキスト ボックス 10">
              <a:extLst>
                <a:ext uri="{FF2B5EF4-FFF2-40B4-BE49-F238E27FC236}">
                  <a16:creationId xmlns:a16="http://schemas.microsoft.com/office/drawing/2014/main" xmlns="" id="{BED4C065-A129-4321-9423-86117B79CACC}"/>
                </a:ext>
              </a:extLst>
            </p:cNvPr>
            <p:cNvSpPr txBox="1">
              <a:spLocks noChangeArrowheads="1"/>
            </p:cNvSpPr>
            <p:nvPr/>
          </p:nvSpPr>
          <p:spPr bwMode="auto">
            <a:xfrm>
              <a:off x="7349627" y="3624772"/>
              <a:ext cx="156891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Times New Roman" pitchFamily="18" charset="0"/>
                  <a:ea typeface="ＭＳ Ｐゴシック" pitchFamily="50" charset="-128"/>
                </a:defRPr>
              </a:lvl1pPr>
              <a:lvl2pPr>
                <a:defRPr kumimoji="1" sz="2800">
                  <a:solidFill>
                    <a:schemeClr val="tx1"/>
                  </a:solidFill>
                  <a:latin typeface="Times New Roman" pitchFamily="18" charset="0"/>
                  <a:ea typeface="ＭＳ Ｐゴシック" pitchFamily="50" charset="-128"/>
                </a:defRPr>
              </a:lvl2pPr>
              <a:lvl3pPr>
                <a:defRPr kumimoji="1" sz="2400">
                  <a:solidFill>
                    <a:schemeClr val="tx1"/>
                  </a:solidFill>
                  <a:latin typeface="Times New Roman" pitchFamily="18" charset="0"/>
                  <a:ea typeface="ＭＳ Ｐゴシック" pitchFamily="50" charset="-128"/>
                </a:defRPr>
              </a:lvl3pPr>
              <a:lvl4pPr>
                <a:defRPr kumimoji="1" sz="2000">
                  <a:solidFill>
                    <a:schemeClr val="tx1"/>
                  </a:solidFill>
                  <a:latin typeface="Times New Roman" pitchFamily="18" charset="0"/>
                  <a:ea typeface="ＭＳ Ｐゴシック" pitchFamily="50" charset="-128"/>
                </a:defRPr>
              </a:lvl4pPr>
              <a:lvl5pPr>
                <a:defRPr kumimoji="1" sz="2000">
                  <a:solidFill>
                    <a:schemeClr val="tx1"/>
                  </a:solidFill>
                  <a:latin typeface="Times New Roman" pitchFamily="18" charset="0"/>
                  <a:ea typeface="ＭＳ Ｐゴシック" pitchFamily="50" charset="-128"/>
                </a:defRPr>
              </a:lvl5pPr>
              <a:lvl6pPr eaLnBrk="0" hangingPunct="0">
                <a:defRPr kumimoji="1" sz="2000">
                  <a:solidFill>
                    <a:schemeClr val="tx1"/>
                  </a:solidFill>
                  <a:latin typeface="Times New Roman" pitchFamily="18" charset="0"/>
                  <a:ea typeface="ＭＳ Ｐゴシック" pitchFamily="50" charset="-128"/>
                </a:defRPr>
              </a:lvl6pPr>
              <a:lvl7pPr eaLnBrk="0" hangingPunct="0">
                <a:defRPr kumimoji="1" sz="2000">
                  <a:solidFill>
                    <a:schemeClr val="tx1"/>
                  </a:solidFill>
                  <a:latin typeface="Times New Roman" pitchFamily="18" charset="0"/>
                  <a:ea typeface="ＭＳ Ｐゴシック" pitchFamily="50" charset="-128"/>
                </a:defRPr>
              </a:lvl7pPr>
              <a:lvl8pPr eaLnBrk="0" hangingPunct="0">
                <a:defRPr kumimoji="1" sz="2000">
                  <a:solidFill>
                    <a:schemeClr val="tx1"/>
                  </a:solidFill>
                  <a:latin typeface="Times New Roman" pitchFamily="18" charset="0"/>
                  <a:ea typeface="ＭＳ Ｐゴシック" pitchFamily="50" charset="-128"/>
                </a:defRPr>
              </a:lvl8pPr>
              <a:lvl9pPr eaLnBrk="0" hangingPunct="0">
                <a:defRPr kumimoji="1" sz="2000">
                  <a:solidFill>
                    <a:schemeClr val="tx1"/>
                  </a:solidFill>
                  <a:latin typeface="Times New Roman" pitchFamily="18" charset="0"/>
                  <a:ea typeface="ＭＳ Ｐゴシック"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認知症</a:t>
              </a:r>
            </a:p>
          </p:txBody>
        </p:sp>
        <p:sp>
          <p:nvSpPr>
            <p:cNvPr id="55" name="Freeform 55">
              <a:extLst>
                <a:ext uri="{FF2B5EF4-FFF2-40B4-BE49-F238E27FC236}">
                  <a16:creationId xmlns:a16="http://schemas.microsoft.com/office/drawing/2014/main" xmlns="" id="{85400F39-A934-45EC-A705-168F1C95002B}"/>
                </a:ext>
              </a:extLst>
            </p:cNvPr>
            <p:cNvSpPr>
              <a:spLocks/>
            </p:cNvSpPr>
            <p:nvPr/>
          </p:nvSpPr>
          <p:spPr bwMode="auto">
            <a:xfrm>
              <a:off x="1749480" y="5391885"/>
              <a:ext cx="4478551" cy="229044"/>
            </a:xfrm>
            <a:custGeom>
              <a:avLst/>
              <a:gdLst>
                <a:gd name="T0" fmla="*/ 2147483646 w 1911"/>
                <a:gd name="T1" fmla="*/ 2147483646 h 245"/>
                <a:gd name="T2" fmla="*/ 2147483646 w 1911"/>
                <a:gd name="T3" fmla="*/ 2147483646 h 245"/>
                <a:gd name="T4" fmla="*/ 2147483646 w 1911"/>
                <a:gd name="T5" fmla="*/ 2147483646 h 245"/>
                <a:gd name="T6" fmla="*/ 2147483646 w 1911"/>
                <a:gd name="T7" fmla="*/ 2147483646 h 245"/>
                <a:gd name="T8" fmla="*/ 2147483646 w 1911"/>
                <a:gd name="T9" fmla="*/ 2147483646 h 245"/>
                <a:gd name="T10" fmla="*/ 0 60000 65536"/>
                <a:gd name="T11" fmla="*/ 0 60000 65536"/>
                <a:gd name="T12" fmla="*/ 0 60000 65536"/>
                <a:gd name="T13" fmla="*/ 0 60000 65536"/>
                <a:gd name="T14" fmla="*/ 0 60000 65536"/>
                <a:gd name="T15" fmla="*/ 0 w 1911"/>
                <a:gd name="T16" fmla="*/ 0 h 245"/>
                <a:gd name="T17" fmla="*/ 2156 w 1911"/>
                <a:gd name="T18" fmla="*/ 386 h 245"/>
                <a:gd name="connsiteX0" fmla="*/ 10000 w 10000"/>
                <a:gd name="connsiteY0" fmla="*/ 10899 h 11634"/>
                <a:gd name="connsiteX1" fmla="*/ 9236 w 10000"/>
                <a:gd name="connsiteY1" fmla="*/ 10001 h 11634"/>
                <a:gd name="connsiteX2" fmla="*/ 8739 w 10000"/>
                <a:gd name="connsiteY2" fmla="*/ 8205 h 11634"/>
                <a:gd name="connsiteX3" fmla="*/ 8430 w 10000"/>
                <a:gd name="connsiteY3" fmla="*/ 7307 h 11634"/>
                <a:gd name="connsiteX4" fmla="*/ 7279 w 10000"/>
                <a:gd name="connsiteY4" fmla="*/ 30 h 11634"/>
                <a:gd name="connsiteX5" fmla="*/ 7232 w 10000"/>
                <a:gd name="connsiteY5" fmla="*/ 4654 h 11634"/>
                <a:gd name="connsiteX6" fmla="*/ 5767 w 10000"/>
                <a:gd name="connsiteY6" fmla="*/ 2287 h 11634"/>
                <a:gd name="connsiteX7" fmla="*/ 3778 w 10000"/>
                <a:gd name="connsiteY7" fmla="*/ 8532 h 11634"/>
                <a:gd name="connsiteX8" fmla="*/ 0 w 10000"/>
                <a:gd name="connsiteY8" fmla="*/ 11634 h 11634"/>
                <a:gd name="connsiteX0" fmla="*/ 10000 w 10000"/>
                <a:gd name="connsiteY0" fmla="*/ 11324 h 12059"/>
                <a:gd name="connsiteX1" fmla="*/ 9236 w 10000"/>
                <a:gd name="connsiteY1" fmla="*/ 10426 h 12059"/>
                <a:gd name="connsiteX2" fmla="*/ 8739 w 10000"/>
                <a:gd name="connsiteY2" fmla="*/ 8630 h 12059"/>
                <a:gd name="connsiteX3" fmla="*/ 8430 w 10000"/>
                <a:gd name="connsiteY3" fmla="*/ 7732 h 12059"/>
                <a:gd name="connsiteX4" fmla="*/ 7279 w 10000"/>
                <a:gd name="connsiteY4" fmla="*/ 455 h 12059"/>
                <a:gd name="connsiteX5" fmla="*/ 6649 w 10000"/>
                <a:gd name="connsiteY5" fmla="*/ 975 h 12059"/>
                <a:gd name="connsiteX6" fmla="*/ 5767 w 10000"/>
                <a:gd name="connsiteY6" fmla="*/ 2712 h 12059"/>
                <a:gd name="connsiteX7" fmla="*/ 3778 w 10000"/>
                <a:gd name="connsiteY7" fmla="*/ 8957 h 12059"/>
                <a:gd name="connsiteX8" fmla="*/ 0 w 10000"/>
                <a:gd name="connsiteY8" fmla="*/ 12059 h 12059"/>
                <a:gd name="connsiteX0" fmla="*/ 10000 w 10000"/>
                <a:gd name="connsiteY0" fmla="*/ 12106 h 12841"/>
                <a:gd name="connsiteX1" fmla="*/ 9236 w 10000"/>
                <a:gd name="connsiteY1" fmla="*/ 11208 h 12841"/>
                <a:gd name="connsiteX2" fmla="*/ 8739 w 10000"/>
                <a:gd name="connsiteY2" fmla="*/ 9412 h 12841"/>
                <a:gd name="connsiteX3" fmla="*/ 8430 w 10000"/>
                <a:gd name="connsiteY3" fmla="*/ 8514 h 12841"/>
                <a:gd name="connsiteX4" fmla="*/ 7279 w 10000"/>
                <a:gd name="connsiteY4" fmla="*/ 1237 h 12841"/>
                <a:gd name="connsiteX5" fmla="*/ 6610 w 10000"/>
                <a:gd name="connsiteY5" fmla="*/ 207 h 12841"/>
                <a:gd name="connsiteX6" fmla="*/ 5767 w 10000"/>
                <a:gd name="connsiteY6" fmla="*/ 3494 h 12841"/>
                <a:gd name="connsiteX7" fmla="*/ 3778 w 10000"/>
                <a:gd name="connsiteY7" fmla="*/ 9739 h 12841"/>
                <a:gd name="connsiteX8" fmla="*/ 0 w 10000"/>
                <a:gd name="connsiteY8" fmla="*/ 12841 h 12841"/>
                <a:gd name="connsiteX0" fmla="*/ 10000 w 10000"/>
                <a:gd name="connsiteY0" fmla="*/ 12636 h 13371"/>
                <a:gd name="connsiteX1" fmla="*/ 9236 w 10000"/>
                <a:gd name="connsiteY1" fmla="*/ 11738 h 13371"/>
                <a:gd name="connsiteX2" fmla="*/ 8739 w 10000"/>
                <a:gd name="connsiteY2" fmla="*/ 9942 h 13371"/>
                <a:gd name="connsiteX3" fmla="*/ 8430 w 10000"/>
                <a:gd name="connsiteY3" fmla="*/ 9044 h 13371"/>
                <a:gd name="connsiteX4" fmla="*/ 8018 w 10000"/>
                <a:gd name="connsiteY4" fmla="*/ 764 h 13371"/>
                <a:gd name="connsiteX5" fmla="*/ 6610 w 10000"/>
                <a:gd name="connsiteY5" fmla="*/ 737 h 13371"/>
                <a:gd name="connsiteX6" fmla="*/ 5767 w 10000"/>
                <a:gd name="connsiteY6" fmla="*/ 4024 h 13371"/>
                <a:gd name="connsiteX7" fmla="*/ 3778 w 10000"/>
                <a:gd name="connsiteY7" fmla="*/ 10269 h 13371"/>
                <a:gd name="connsiteX8" fmla="*/ 0 w 10000"/>
                <a:gd name="connsiteY8" fmla="*/ 13371 h 13371"/>
                <a:gd name="connsiteX0" fmla="*/ 10000 w 10000"/>
                <a:gd name="connsiteY0" fmla="*/ 13166 h 13901"/>
                <a:gd name="connsiteX1" fmla="*/ 9236 w 10000"/>
                <a:gd name="connsiteY1" fmla="*/ 12268 h 13901"/>
                <a:gd name="connsiteX2" fmla="*/ 8739 w 10000"/>
                <a:gd name="connsiteY2" fmla="*/ 10472 h 13901"/>
                <a:gd name="connsiteX3" fmla="*/ 9188 w 10000"/>
                <a:gd name="connsiteY3" fmla="*/ 546 h 13901"/>
                <a:gd name="connsiteX4" fmla="*/ 8018 w 10000"/>
                <a:gd name="connsiteY4" fmla="*/ 1294 h 13901"/>
                <a:gd name="connsiteX5" fmla="*/ 6610 w 10000"/>
                <a:gd name="connsiteY5" fmla="*/ 1267 h 13901"/>
                <a:gd name="connsiteX6" fmla="*/ 5767 w 10000"/>
                <a:gd name="connsiteY6" fmla="*/ 4554 h 13901"/>
                <a:gd name="connsiteX7" fmla="*/ 3778 w 10000"/>
                <a:gd name="connsiteY7" fmla="*/ 10799 h 13901"/>
                <a:gd name="connsiteX8" fmla="*/ 0 w 10000"/>
                <a:gd name="connsiteY8" fmla="*/ 13901 h 13901"/>
                <a:gd name="connsiteX0" fmla="*/ 10000 w 10392"/>
                <a:gd name="connsiteY0" fmla="*/ 12821 h 13556"/>
                <a:gd name="connsiteX1" fmla="*/ 9236 w 10392"/>
                <a:gd name="connsiteY1" fmla="*/ 11923 h 13556"/>
                <a:gd name="connsiteX2" fmla="*/ 10392 w 10392"/>
                <a:gd name="connsiteY2" fmla="*/ 5111 h 13556"/>
                <a:gd name="connsiteX3" fmla="*/ 9188 w 10392"/>
                <a:gd name="connsiteY3" fmla="*/ 201 h 13556"/>
                <a:gd name="connsiteX4" fmla="*/ 8018 w 10392"/>
                <a:gd name="connsiteY4" fmla="*/ 949 h 13556"/>
                <a:gd name="connsiteX5" fmla="*/ 6610 w 10392"/>
                <a:gd name="connsiteY5" fmla="*/ 922 h 13556"/>
                <a:gd name="connsiteX6" fmla="*/ 5767 w 10392"/>
                <a:gd name="connsiteY6" fmla="*/ 4209 h 13556"/>
                <a:gd name="connsiteX7" fmla="*/ 3778 w 10392"/>
                <a:gd name="connsiteY7" fmla="*/ 10454 h 13556"/>
                <a:gd name="connsiteX8" fmla="*/ 0 w 10392"/>
                <a:gd name="connsiteY8" fmla="*/ 13556 h 13556"/>
                <a:gd name="connsiteX0" fmla="*/ 10000 w 11399"/>
                <a:gd name="connsiteY0" fmla="*/ 12821 h 13556"/>
                <a:gd name="connsiteX1" fmla="*/ 11395 w 11399"/>
                <a:gd name="connsiteY1" fmla="*/ 10190 h 13556"/>
                <a:gd name="connsiteX2" fmla="*/ 10392 w 11399"/>
                <a:gd name="connsiteY2" fmla="*/ 5111 h 13556"/>
                <a:gd name="connsiteX3" fmla="*/ 9188 w 11399"/>
                <a:gd name="connsiteY3" fmla="*/ 201 h 13556"/>
                <a:gd name="connsiteX4" fmla="*/ 8018 w 11399"/>
                <a:gd name="connsiteY4" fmla="*/ 949 h 13556"/>
                <a:gd name="connsiteX5" fmla="*/ 6610 w 11399"/>
                <a:gd name="connsiteY5" fmla="*/ 922 h 13556"/>
                <a:gd name="connsiteX6" fmla="*/ 5767 w 11399"/>
                <a:gd name="connsiteY6" fmla="*/ 4209 h 13556"/>
                <a:gd name="connsiteX7" fmla="*/ 3778 w 11399"/>
                <a:gd name="connsiteY7" fmla="*/ 10454 h 13556"/>
                <a:gd name="connsiteX8" fmla="*/ 0 w 11399"/>
                <a:gd name="connsiteY8" fmla="*/ 13556 h 13556"/>
                <a:gd name="connsiteX0" fmla="*/ 11711 w 11711"/>
                <a:gd name="connsiteY0" fmla="*/ 12183 h 13556"/>
                <a:gd name="connsiteX1" fmla="*/ 11395 w 11711"/>
                <a:gd name="connsiteY1" fmla="*/ 10190 h 13556"/>
                <a:gd name="connsiteX2" fmla="*/ 10392 w 11711"/>
                <a:gd name="connsiteY2" fmla="*/ 5111 h 13556"/>
                <a:gd name="connsiteX3" fmla="*/ 9188 w 11711"/>
                <a:gd name="connsiteY3" fmla="*/ 201 h 13556"/>
                <a:gd name="connsiteX4" fmla="*/ 8018 w 11711"/>
                <a:gd name="connsiteY4" fmla="*/ 949 h 13556"/>
                <a:gd name="connsiteX5" fmla="*/ 6610 w 11711"/>
                <a:gd name="connsiteY5" fmla="*/ 922 h 13556"/>
                <a:gd name="connsiteX6" fmla="*/ 5767 w 11711"/>
                <a:gd name="connsiteY6" fmla="*/ 4209 h 13556"/>
                <a:gd name="connsiteX7" fmla="*/ 3778 w 11711"/>
                <a:gd name="connsiteY7" fmla="*/ 10454 h 13556"/>
                <a:gd name="connsiteX8" fmla="*/ 0 w 11711"/>
                <a:gd name="connsiteY8" fmla="*/ 13556 h 13556"/>
                <a:gd name="connsiteX0" fmla="*/ 11711 w 11711"/>
                <a:gd name="connsiteY0" fmla="*/ 12528 h 13901"/>
                <a:gd name="connsiteX1" fmla="*/ 11395 w 11711"/>
                <a:gd name="connsiteY1" fmla="*/ 10535 h 13901"/>
                <a:gd name="connsiteX2" fmla="*/ 10392 w 11711"/>
                <a:gd name="connsiteY2" fmla="*/ 5456 h 13901"/>
                <a:gd name="connsiteX3" fmla="*/ 9188 w 11711"/>
                <a:gd name="connsiteY3" fmla="*/ 546 h 13901"/>
                <a:gd name="connsiteX4" fmla="*/ 8135 w 11711"/>
                <a:gd name="connsiteY4" fmla="*/ 200 h 13901"/>
                <a:gd name="connsiteX5" fmla="*/ 6610 w 11711"/>
                <a:gd name="connsiteY5" fmla="*/ 1267 h 13901"/>
                <a:gd name="connsiteX6" fmla="*/ 5767 w 11711"/>
                <a:gd name="connsiteY6" fmla="*/ 4554 h 13901"/>
                <a:gd name="connsiteX7" fmla="*/ 3778 w 11711"/>
                <a:gd name="connsiteY7" fmla="*/ 10799 h 13901"/>
                <a:gd name="connsiteX8" fmla="*/ 0 w 11711"/>
                <a:gd name="connsiteY8" fmla="*/ 13901 h 13901"/>
                <a:gd name="connsiteX0" fmla="*/ 11711 w 11711"/>
                <a:gd name="connsiteY0" fmla="*/ 12557 h 13930"/>
                <a:gd name="connsiteX1" fmla="*/ 11395 w 11711"/>
                <a:gd name="connsiteY1" fmla="*/ 10564 h 13930"/>
                <a:gd name="connsiteX2" fmla="*/ 10392 w 11711"/>
                <a:gd name="connsiteY2" fmla="*/ 5485 h 13930"/>
                <a:gd name="connsiteX3" fmla="*/ 9188 w 11711"/>
                <a:gd name="connsiteY3" fmla="*/ 575 h 13930"/>
                <a:gd name="connsiteX4" fmla="*/ 8135 w 11711"/>
                <a:gd name="connsiteY4" fmla="*/ 229 h 13930"/>
                <a:gd name="connsiteX5" fmla="*/ 6941 w 11711"/>
                <a:gd name="connsiteY5" fmla="*/ 1752 h 13930"/>
                <a:gd name="connsiteX6" fmla="*/ 5767 w 11711"/>
                <a:gd name="connsiteY6" fmla="*/ 4583 h 13930"/>
                <a:gd name="connsiteX7" fmla="*/ 3778 w 11711"/>
                <a:gd name="connsiteY7" fmla="*/ 10828 h 13930"/>
                <a:gd name="connsiteX8" fmla="*/ 0 w 11711"/>
                <a:gd name="connsiteY8" fmla="*/ 13930 h 13930"/>
                <a:gd name="connsiteX0" fmla="*/ 11769 w 11769"/>
                <a:gd name="connsiteY0" fmla="*/ 13469 h 13930"/>
                <a:gd name="connsiteX1" fmla="*/ 11395 w 11769"/>
                <a:gd name="connsiteY1" fmla="*/ 10564 h 13930"/>
                <a:gd name="connsiteX2" fmla="*/ 10392 w 11769"/>
                <a:gd name="connsiteY2" fmla="*/ 5485 h 13930"/>
                <a:gd name="connsiteX3" fmla="*/ 9188 w 11769"/>
                <a:gd name="connsiteY3" fmla="*/ 575 h 13930"/>
                <a:gd name="connsiteX4" fmla="*/ 8135 w 11769"/>
                <a:gd name="connsiteY4" fmla="*/ 229 h 13930"/>
                <a:gd name="connsiteX5" fmla="*/ 6941 w 11769"/>
                <a:gd name="connsiteY5" fmla="*/ 1752 h 13930"/>
                <a:gd name="connsiteX6" fmla="*/ 5767 w 11769"/>
                <a:gd name="connsiteY6" fmla="*/ 4583 h 13930"/>
                <a:gd name="connsiteX7" fmla="*/ 3778 w 11769"/>
                <a:gd name="connsiteY7" fmla="*/ 10828 h 13930"/>
                <a:gd name="connsiteX8" fmla="*/ 0 w 11769"/>
                <a:gd name="connsiteY8" fmla="*/ 13930 h 13930"/>
                <a:gd name="connsiteX0" fmla="*/ 11769 w 11769"/>
                <a:gd name="connsiteY0" fmla="*/ 13579 h 14040"/>
                <a:gd name="connsiteX1" fmla="*/ 11395 w 11769"/>
                <a:gd name="connsiteY1" fmla="*/ 10674 h 14040"/>
                <a:gd name="connsiteX2" fmla="*/ 10392 w 11769"/>
                <a:gd name="connsiteY2" fmla="*/ 5595 h 14040"/>
                <a:gd name="connsiteX3" fmla="*/ 9849 w 11769"/>
                <a:gd name="connsiteY3" fmla="*/ 503 h 14040"/>
                <a:gd name="connsiteX4" fmla="*/ 8135 w 11769"/>
                <a:gd name="connsiteY4" fmla="*/ 339 h 14040"/>
                <a:gd name="connsiteX5" fmla="*/ 6941 w 11769"/>
                <a:gd name="connsiteY5" fmla="*/ 1862 h 14040"/>
                <a:gd name="connsiteX6" fmla="*/ 5767 w 11769"/>
                <a:gd name="connsiteY6" fmla="*/ 4693 h 14040"/>
                <a:gd name="connsiteX7" fmla="*/ 3778 w 11769"/>
                <a:gd name="connsiteY7" fmla="*/ 10938 h 14040"/>
                <a:gd name="connsiteX8" fmla="*/ 0 w 11769"/>
                <a:gd name="connsiteY8" fmla="*/ 14040 h 14040"/>
                <a:gd name="connsiteX0" fmla="*/ 11769 w 11769"/>
                <a:gd name="connsiteY0" fmla="*/ 14511 h 14972"/>
                <a:gd name="connsiteX1" fmla="*/ 11395 w 11769"/>
                <a:gd name="connsiteY1" fmla="*/ 11606 h 14972"/>
                <a:gd name="connsiteX2" fmla="*/ 10839 w 11769"/>
                <a:gd name="connsiteY2" fmla="*/ 600 h 14972"/>
                <a:gd name="connsiteX3" fmla="*/ 9849 w 11769"/>
                <a:gd name="connsiteY3" fmla="*/ 1435 h 14972"/>
                <a:gd name="connsiteX4" fmla="*/ 8135 w 11769"/>
                <a:gd name="connsiteY4" fmla="*/ 1271 h 14972"/>
                <a:gd name="connsiteX5" fmla="*/ 6941 w 11769"/>
                <a:gd name="connsiteY5" fmla="*/ 2794 h 14972"/>
                <a:gd name="connsiteX6" fmla="*/ 5767 w 11769"/>
                <a:gd name="connsiteY6" fmla="*/ 5625 h 14972"/>
                <a:gd name="connsiteX7" fmla="*/ 3778 w 11769"/>
                <a:gd name="connsiteY7" fmla="*/ 11870 h 14972"/>
                <a:gd name="connsiteX8" fmla="*/ 0 w 11769"/>
                <a:gd name="connsiteY8" fmla="*/ 14972 h 14972"/>
                <a:gd name="connsiteX0" fmla="*/ 11769 w 11769"/>
                <a:gd name="connsiteY0" fmla="*/ 14847 h 15308"/>
                <a:gd name="connsiteX1" fmla="*/ 11395 w 11769"/>
                <a:gd name="connsiteY1" fmla="*/ 11942 h 15308"/>
                <a:gd name="connsiteX2" fmla="*/ 10839 w 11769"/>
                <a:gd name="connsiteY2" fmla="*/ 936 h 15308"/>
                <a:gd name="connsiteX3" fmla="*/ 9693 w 11769"/>
                <a:gd name="connsiteY3" fmla="*/ 677 h 15308"/>
                <a:gd name="connsiteX4" fmla="*/ 8135 w 11769"/>
                <a:gd name="connsiteY4" fmla="*/ 1607 h 15308"/>
                <a:gd name="connsiteX5" fmla="*/ 6941 w 11769"/>
                <a:gd name="connsiteY5" fmla="*/ 3130 h 15308"/>
                <a:gd name="connsiteX6" fmla="*/ 5767 w 11769"/>
                <a:gd name="connsiteY6" fmla="*/ 5961 h 15308"/>
                <a:gd name="connsiteX7" fmla="*/ 3778 w 11769"/>
                <a:gd name="connsiteY7" fmla="*/ 12206 h 15308"/>
                <a:gd name="connsiteX8" fmla="*/ 0 w 11769"/>
                <a:gd name="connsiteY8" fmla="*/ 15308 h 15308"/>
                <a:gd name="connsiteX0" fmla="*/ 11769 w 11769"/>
                <a:gd name="connsiteY0" fmla="*/ 15121 h 15582"/>
                <a:gd name="connsiteX1" fmla="*/ 11395 w 11769"/>
                <a:gd name="connsiteY1" fmla="*/ 12216 h 15582"/>
                <a:gd name="connsiteX2" fmla="*/ 11150 w 11769"/>
                <a:gd name="connsiteY2" fmla="*/ 845 h 15582"/>
                <a:gd name="connsiteX3" fmla="*/ 9693 w 11769"/>
                <a:gd name="connsiteY3" fmla="*/ 951 h 15582"/>
                <a:gd name="connsiteX4" fmla="*/ 8135 w 11769"/>
                <a:gd name="connsiteY4" fmla="*/ 1881 h 15582"/>
                <a:gd name="connsiteX5" fmla="*/ 6941 w 11769"/>
                <a:gd name="connsiteY5" fmla="*/ 3404 h 15582"/>
                <a:gd name="connsiteX6" fmla="*/ 5767 w 11769"/>
                <a:gd name="connsiteY6" fmla="*/ 6235 h 15582"/>
                <a:gd name="connsiteX7" fmla="*/ 3778 w 11769"/>
                <a:gd name="connsiteY7" fmla="*/ 12480 h 15582"/>
                <a:gd name="connsiteX8" fmla="*/ 0 w 11769"/>
                <a:gd name="connsiteY8" fmla="*/ 15582 h 15582"/>
                <a:gd name="connsiteX0" fmla="*/ 11769 w 11900"/>
                <a:gd name="connsiteY0" fmla="*/ 14821 h 15282"/>
                <a:gd name="connsiteX1" fmla="*/ 11881 w 11900"/>
                <a:gd name="connsiteY1" fmla="*/ 1247 h 15282"/>
                <a:gd name="connsiteX2" fmla="*/ 11150 w 11900"/>
                <a:gd name="connsiteY2" fmla="*/ 545 h 15282"/>
                <a:gd name="connsiteX3" fmla="*/ 9693 w 11900"/>
                <a:gd name="connsiteY3" fmla="*/ 651 h 15282"/>
                <a:gd name="connsiteX4" fmla="*/ 8135 w 11900"/>
                <a:gd name="connsiteY4" fmla="*/ 1581 h 15282"/>
                <a:gd name="connsiteX5" fmla="*/ 6941 w 11900"/>
                <a:gd name="connsiteY5" fmla="*/ 3104 h 15282"/>
                <a:gd name="connsiteX6" fmla="*/ 5767 w 11900"/>
                <a:gd name="connsiteY6" fmla="*/ 5935 h 15282"/>
                <a:gd name="connsiteX7" fmla="*/ 3778 w 11900"/>
                <a:gd name="connsiteY7" fmla="*/ 12180 h 15282"/>
                <a:gd name="connsiteX8" fmla="*/ 0 w 11900"/>
                <a:gd name="connsiteY8" fmla="*/ 15282 h 15282"/>
                <a:gd name="connsiteX0" fmla="*/ 11769 w 12013"/>
                <a:gd name="connsiteY0" fmla="*/ 14821 h 15282"/>
                <a:gd name="connsiteX1" fmla="*/ 11998 w 12013"/>
                <a:gd name="connsiteY1" fmla="*/ 1247 h 15282"/>
                <a:gd name="connsiteX2" fmla="*/ 11150 w 12013"/>
                <a:gd name="connsiteY2" fmla="*/ 545 h 15282"/>
                <a:gd name="connsiteX3" fmla="*/ 9693 w 12013"/>
                <a:gd name="connsiteY3" fmla="*/ 651 h 15282"/>
                <a:gd name="connsiteX4" fmla="*/ 8135 w 12013"/>
                <a:gd name="connsiteY4" fmla="*/ 1581 h 15282"/>
                <a:gd name="connsiteX5" fmla="*/ 6941 w 12013"/>
                <a:gd name="connsiteY5" fmla="*/ 3104 h 15282"/>
                <a:gd name="connsiteX6" fmla="*/ 5767 w 12013"/>
                <a:gd name="connsiteY6" fmla="*/ 5935 h 15282"/>
                <a:gd name="connsiteX7" fmla="*/ 3778 w 12013"/>
                <a:gd name="connsiteY7" fmla="*/ 12180 h 15282"/>
                <a:gd name="connsiteX8" fmla="*/ 0 w 12013"/>
                <a:gd name="connsiteY8" fmla="*/ 15282 h 15282"/>
                <a:gd name="connsiteX0" fmla="*/ 11769 w 12013"/>
                <a:gd name="connsiteY0" fmla="*/ 15038 h 15499"/>
                <a:gd name="connsiteX1" fmla="*/ 11998 w 12013"/>
                <a:gd name="connsiteY1" fmla="*/ 1464 h 15499"/>
                <a:gd name="connsiteX2" fmla="*/ 11150 w 12013"/>
                <a:gd name="connsiteY2" fmla="*/ 306 h 15499"/>
                <a:gd name="connsiteX3" fmla="*/ 9693 w 12013"/>
                <a:gd name="connsiteY3" fmla="*/ 868 h 15499"/>
                <a:gd name="connsiteX4" fmla="*/ 8135 w 12013"/>
                <a:gd name="connsiteY4" fmla="*/ 1798 h 15499"/>
                <a:gd name="connsiteX5" fmla="*/ 6941 w 12013"/>
                <a:gd name="connsiteY5" fmla="*/ 3321 h 15499"/>
                <a:gd name="connsiteX6" fmla="*/ 5767 w 12013"/>
                <a:gd name="connsiteY6" fmla="*/ 6152 h 15499"/>
                <a:gd name="connsiteX7" fmla="*/ 3778 w 12013"/>
                <a:gd name="connsiteY7" fmla="*/ 12397 h 15499"/>
                <a:gd name="connsiteX8" fmla="*/ 0 w 12013"/>
                <a:gd name="connsiteY8" fmla="*/ 15499 h 15499"/>
                <a:gd name="connsiteX0" fmla="*/ 11769 w 12020"/>
                <a:gd name="connsiteY0" fmla="*/ 15087 h 15548"/>
                <a:gd name="connsiteX1" fmla="*/ 11998 w 12020"/>
                <a:gd name="connsiteY1" fmla="*/ 1513 h 15548"/>
                <a:gd name="connsiteX2" fmla="*/ 10994 w 12020"/>
                <a:gd name="connsiteY2" fmla="*/ 264 h 15548"/>
                <a:gd name="connsiteX3" fmla="*/ 9693 w 12020"/>
                <a:gd name="connsiteY3" fmla="*/ 917 h 15548"/>
                <a:gd name="connsiteX4" fmla="*/ 8135 w 12020"/>
                <a:gd name="connsiteY4" fmla="*/ 1847 h 15548"/>
                <a:gd name="connsiteX5" fmla="*/ 6941 w 12020"/>
                <a:gd name="connsiteY5" fmla="*/ 3370 h 15548"/>
                <a:gd name="connsiteX6" fmla="*/ 5767 w 12020"/>
                <a:gd name="connsiteY6" fmla="*/ 6201 h 15548"/>
                <a:gd name="connsiteX7" fmla="*/ 3778 w 12020"/>
                <a:gd name="connsiteY7" fmla="*/ 12446 h 15548"/>
                <a:gd name="connsiteX8" fmla="*/ 0 w 12020"/>
                <a:gd name="connsiteY8" fmla="*/ 15548 h 15548"/>
                <a:gd name="connsiteX0" fmla="*/ 11769 w 12020"/>
                <a:gd name="connsiteY0" fmla="*/ 15087 h 15548"/>
                <a:gd name="connsiteX1" fmla="*/ 11998 w 12020"/>
                <a:gd name="connsiteY1" fmla="*/ 1513 h 15548"/>
                <a:gd name="connsiteX2" fmla="*/ 10994 w 12020"/>
                <a:gd name="connsiteY2" fmla="*/ 264 h 15548"/>
                <a:gd name="connsiteX3" fmla="*/ 9693 w 12020"/>
                <a:gd name="connsiteY3" fmla="*/ 917 h 15548"/>
                <a:gd name="connsiteX4" fmla="*/ 8135 w 12020"/>
                <a:gd name="connsiteY4" fmla="*/ 1847 h 15548"/>
                <a:gd name="connsiteX5" fmla="*/ 6941 w 12020"/>
                <a:gd name="connsiteY5" fmla="*/ 3370 h 15548"/>
                <a:gd name="connsiteX6" fmla="*/ 8470 w 12020"/>
                <a:gd name="connsiteY6" fmla="*/ 9757 h 15548"/>
                <a:gd name="connsiteX7" fmla="*/ 3778 w 12020"/>
                <a:gd name="connsiteY7" fmla="*/ 12446 h 15548"/>
                <a:gd name="connsiteX8" fmla="*/ 0 w 12020"/>
                <a:gd name="connsiteY8" fmla="*/ 15548 h 15548"/>
                <a:gd name="connsiteX0" fmla="*/ 11769 w 12094"/>
                <a:gd name="connsiteY0" fmla="*/ 14821 h 15282"/>
                <a:gd name="connsiteX1" fmla="*/ 11998 w 12094"/>
                <a:gd name="connsiteY1" fmla="*/ 1247 h 15282"/>
                <a:gd name="connsiteX2" fmla="*/ 9693 w 12094"/>
                <a:gd name="connsiteY2" fmla="*/ 651 h 15282"/>
                <a:gd name="connsiteX3" fmla="*/ 8135 w 12094"/>
                <a:gd name="connsiteY3" fmla="*/ 1581 h 15282"/>
                <a:gd name="connsiteX4" fmla="*/ 6941 w 12094"/>
                <a:gd name="connsiteY4" fmla="*/ 3104 h 15282"/>
                <a:gd name="connsiteX5" fmla="*/ 8470 w 12094"/>
                <a:gd name="connsiteY5" fmla="*/ 9491 h 15282"/>
                <a:gd name="connsiteX6" fmla="*/ 3778 w 12094"/>
                <a:gd name="connsiteY6" fmla="*/ 12180 h 15282"/>
                <a:gd name="connsiteX7" fmla="*/ 0 w 12094"/>
                <a:gd name="connsiteY7" fmla="*/ 15282 h 15282"/>
                <a:gd name="connsiteX0" fmla="*/ 11769 w 12200"/>
                <a:gd name="connsiteY0" fmla="*/ 14538 h 14999"/>
                <a:gd name="connsiteX1" fmla="*/ 11998 w 12200"/>
                <a:gd name="connsiteY1" fmla="*/ 964 h 14999"/>
                <a:gd name="connsiteX2" fmla="*/ 8135 w 12200"/>
                <a:gd name="connsiteY2" fmla="*/ 1298 h 14999"/>
                <a:gd name="connsiteX3" fmla="*/ 6941 w 12200"/>
                <a:gd name="connsiteY3" fmla="*/ 2821 h 14999"/>
                <a:gd name="connsiteX4" fmla="*/ 8470 w 12200"/>
                <a:gd name="connsiteY4" fmla="*/ 9208 h 14999"/>
                <a:gd name="connsiteX5" fmla="*/ 3778 w 12200"/>
                <a:gd name="connsiteY5" fmla="*/ 11897 h 14999"/>
                <a:gd name="connsiteX6" fmla="*/ 0 w 12200"/>
                <a:gd name="connsiteY6" fmla="*/ 14999 h 14999"/>
                <a:gd name="connsiteX0" fmla="*/ 11769 w 12284"/>
                <a:gd name="connsiteY0" fmla="*/ 14304 h 14765"/>
                <a:gd name="connsiteX1" fmla="*/ 11998 w 12284"/>
                <a:gd name="connsiteY1" fmla="*/ 730 h 14765"/>
                <a:gd name="connsiteX2" fmla="*/ 6941 w 12284"/>
                <a:gd name="connsiteY2" fmla="*/ 2587 h 14765"/>
                <a:gd name="connsiteX3" fmla="*/ 8470 w 12284"/>
                <a:gd name="connsiteY3" fmla="*/ 8974 h 14765"/>
                <a:gd name="connsiteX4" fmla="*/ 3778 w 12284"/>
                <a:gd name="connsiteY4" fmla="*/ 11663 h 14765"/>
                <a:gd name="connsiteX5" fmla="*/ 0 w 12284"/>
                <a:gd name="connsiteY5" fmla="*/ 14765 h 14765"/>
                <a:gd name="connsiteX0" fmla="*/ 11769 w 12176"/>
                <a:gd name="connsiteY0" fmla="*/ 13649 h 14110"/>
                <a:gd name="connsiteX1" fmla="*/ 11998 w 12176"/>
                <a:gd name="connsiteY1" fmla="*/ 75 h 14110"/>
                <a:gd name="connsiteX2" fmla="*/ 8470 w 12176"/>
                <a:gd name="connsiteY2" fmla="*/ 8319 h 14110"/>
                <a:gd name="connsiteX3" fmla="*/ 3778 w 12176"/>
                <a:gd name="connsiteY3" fmla="*/ 11008 h 14110"/>
                <a:gd name="connsiteX4" fmla="*/ 0 w 12176"/>
                <a:gd name="connsiteY4" fmla="*/ 14110 h 14110"/>
                <a:gd name="connsiteX0" fmla="*/ 11769 w 11769"/>
                <a:gd name="connsiteY0" fmla="*/ 6283 h 6744"/>
                <a:gd name="connsiteX1" fmla="*/ 11317 w 11769"/>
                <a:gd name="connsiteY1" fmla="*/ 369 h 6744"/>
                <a:gd name="connsiteX2" fmla="*/ 8470 w 11769"/>
                <a:gd name="connsiteY2" fmla="*/ 953 h 6744"/>
                <a:gd name="connsiteX3" fmla="*/ 3778 w 11769"/>
                <a:gd name="connsiteY3" fmla="*/ 3642 h 6744"/>
                <a:gd name="connsiteX4" fmla="*/ 0 w 11769"/>
                <a:gd name="connsiteY4" fmla="*/ 6744 h 6744"/>
                <a:gd name="connsiteX0" fmla="*/ 10000 w 10000"/>
                <a:gd name="connsiteY0" fmla="*/ 9379 h 10063"/>
                <a:gd name="connsiteX1" fmla="*/ 9616 w 10000"/>
                <a:gd name="connsiteY1" fmla="*/ 610 h 10063"/>
                <a:gd name="connsiteX2" fmla="*/ 7197 w 10000"/>
                <a:gd name="connsiteY2" fmla="*/ 1476 h 10063"/>
                <a:gd name="connsiteX3" fmla="*/ 3160 w 10000"/>
                <a:gd name="connsiteY3" fmla="*/ 7356 h 10063"/>
                <a:gd name="connsiteX4" fmla="*/ 0 w 10000"/>
                <a:gd name="connsiteY4" fmla="*/ 10063 h 10063"/>
                <a:gd name="connsiteX0" fmla="*/ 10000 w 10000"/>
                <a:gd name="connsiteY0" fmla="*/ 9379 h 10063"/>
                <a:gd name="connsiteX1" fmla="*/ 9616 w 10000"/>
                <a:gd name="connsiteY1" fmla="*/ 610 h 10063"/>
                <a:gd name="connsiteX2" fmla="*/ 7197 w 10000"/>
                <a:gd name="connsiteY2" fmla="*/ 1476 h 10063"/>
                <a:gd name="connsiteX3" fmla="*/ 3160 w 10000"/>
                <a:gd name="connsiteY3" fmla="*/ 7356 h 10063"/>
                <a:gd name="connsiteX4" fmla="*/ 0 w 10000"/>
                <a:gd name="connsiteY4" fmla="*/ 10063 h 10063"/>
                <a:gd name="connsiteX0" fmla="*/ 10000 w 10000"/>
                <a:gd name="connsiteY0" fmla="*/ 9379 h 10063"/>
                <a:gd name="connsiteX1" fmla="*/ 9616 w 10000"/>
                <a:gd name="connsiteY1" fmla="*/ 610 h 10063"/>
                <a:gd name="connsiteX2" fmla="*/ 7197 w 10000"/>
                <a:gd name="connsiteY2" fmla="*/ 1476 h 10063"/>
                <a:gd name="connsiteX3" fmla="*/ 3160 w 10000"/>
                <a:gd name="connsiteY3" fmla="*/ 7356 h 10063"/>
                <a:gd name="connsiteX4" fmla="*/ 0 w 10000"/>
                <a:gd name="connsiteY4" fmla="*/ 10063 h 10063"/>
                <a:gd name="connsiteX0" fmla="*/ 10000 w 10000"/>
                <a:gd name="connsiteY0" fmla="*/ 9379 h 10063"/>
                <a:gd name="connsiteX1" fmla="*/ 9616 w 10000"/>
                <a:gd name="connsiteY1" fmla="*/ 610 h 10063"/>
                <a:gd name="connsiteX2" fmla="*/ 7197 w 10000"/>
                <a:gd name="connsiteY2" fmla="*/ 1476 h 10063"/>
                <a:gd name="connsiteX3" fmla="*/ 3160 w 10000"/>
                <a:gd name="connsiteY3" fmla="*/ 7356 h 10063"/>
                <a:gd name="connsiteX4" fmla="*/ 0 w 10000"/>
                <a:gd name="connsiteY4" fmla="*/ 10063 h 10063"/>
                <a:gd name="connsiteX0" fmla="*/ 10000 w 10000"/>
                <a:gd name="connsiteY0" fmla="*/ 9379 h 10063"/>
                <a:gd name="connsiteX1" fmla="*/ 9616 w 10000"/>
                <a:gd name="connsiteY1" fmla="*/ 610 h 10063"/>
                <a:gd name="connsiteX2" fmla="*/ 7197 w 10000"/>
                <a:gd name="connsiteY2" fmla="*/ 1476 h 10063"/>
                <a:gd name="connsiteX3" fmla="*/ 3160 w 10000"/>
                <a:gd name="connsiteY3" fmla="*/ 7356 h 10063"/>
                <a:gd name="connsiteX4" fmla="*/ 0 w 10000"/>
                <a:gd name="connsiteY4" fmla="*/ 10063 h 10063"/>
                <a:gd name="connsiteX0" fmla="*/ 10000 w 10000"/>
                <a:gd name="connsiteY0" fmla="*/ 9089 h 9773"/>
                <a:gd name="connsiteX1" fmla="*/ 9616 w 10000"/>
                <a:gd name="connsiteY1" fmla="*/ 320 h 9773"/>
                <a:gd name="connsiteX2" fmla="*/ 7230 w 10000"/>
                <a:gd name="connsiteY2" fmla="*/ 2403 h 9773"/>
                <a:gd name="connsiteX3" fmla="*/ 3160 w 10000"/>
                <a:gd name="connsiteY3" fmla="*/ 7066 h 9773"/>
                <a:gd name="connsiteX4" fmla="*/ 0 w 10000"/>
                <a:gd name="connsiteY4" fmla="*/ 9773 h 9773"/>
                <a:gd name="connsiteX0" fmla="*/ 10000 w 10000"/>
                <a:gd name="connsiteY0" fmla="*/ 9143 h 9843"/>
                <a:gd name="connsiteX1" fmla="*/ 9616 w 10000"/>
                <a:gd name="connsiteY1" fmla="*/ 170 h 9843"/>
                <a:gd name="connsiteX2" fmla="*/ 7379 w 10000"/>
                <a:gd name="connsiteY2" fmla="*/ 3547 h 9843"/>
                <a:gd name="connsiteX3" fmla="*/ 3160 w 10000"/>
                <a:gd name="connsiteY3" fmla="*/ 7073 h 9843"/>
                <a:gd name="connsiteX4" fmla="*/ 0 w 10000"/>
                <a:gd name="connsiteY4" fmla="*/ 9843 h 9843"/>
                <a:gd name="connsiteX0" fmla="*/ 10000 w 10000"/>
                <a:gd name="connsiteY0" fmla="*/ 9289 h 10000"/>
                <a:gd name="connsiteX1" fmla="*/ 9616 w 10000"/>
                <a:gd name="connsiteY1" fmla="*/ 173 h 10000"/>
                <a:gd name="connsiteX2" fmla="*/ 7379 w 10000"/>
                <a:gd name="connsiteY2" fmla="*/ 3604 h 10000"/>
                <a:gd name="connsiteX3" fmla="*/ 3160 w 10000"/>
                <a:gd name="connsiteY3" fmla="*/ 7186 h 10000"/>
                <a:gd name="connsiteX4" fmla="*/ 0 w 10000"/>
                <a:gd name="connsiteY4" fmla="*/ 10000 h 10000"/>
                <a:gd name="connsiteX0" fmla="*/ 10000 w 10000"/>
                <a:gd name="connsiteY0" fmla="*/ 9331 h 10042"/>
                <a:gd name="connsiteX1" fmla="*/ 9616 w 10000"/>
                <a:gd name="connsiteY1" fmla="*/ 215 h 10042"/>
                <a:gd name="connsiteX2" fmla="*/ 7379 w 10000"/>
                <a:gd name="connsiteY2" fmla="*/ 3646 h 10042"/>
                <a:gd name="connsiteX3" fmla="*/ 3160 w 10000"/>
                <a:gd name="connsiteY3" fmla="*/ 7228 h 10042"/>
                <a:gd name="connsiteX4" fmla="*/ 0 w 10000"/>
                <a:gd name="connsiteY4" fmla="*/ 10042 h 10042"/>
                <a:gd name="connsiteX0" fmla="*/ 10000 w 10000"/>
                <a:gd name="connsiteY0" fmla="*/ 8616 h 9327"/>
                <a:gd name="connsiteX1" fmla="*/ 9633 w 10000"/>
                <a:gd name="connsiteY1" fmla="*/ 203 h 9327"/>
                <a:gd name="connsiteX2" fmla="*/ 7379 w 10000"/>
                <a:gd name="connsiteY2" fmla="*/ 2931 h 9327"/>
                <a:gd name="connsiteX3" fmla="*/ 3160 w 10000"/>
                <a:gd name="connsiteY3" fmla="*/ 6513 h 9327"/>
                <a:gd name="connsiteX4" fmla="*/ 0 w 10000"/>
                <a:gd name="connsiteY4" fmla="*/ 9327 h 9327"/>
                <a:gd name="connsiteX0" fmla="*/ 10000 w 10000"/>
                <a:gd name="connsiteY0" fmla="*/ 9030 h 9792"/>
                <a:gd name="connsiteX1" fmla="*/ 9633 w 10000"/>
                <a:gd name="connsiteY1" fmla="*/ 10 h 9792"/>
                <a:gd name="connsiteX2" fmla="*/ 7561 w 10000"/>
                <a:gd name="connsiteY2" fmla="*/ 7305 h 9792"/>
                <a:gd name="connsiteX3" fmla="*/ 3160 w 10000"/>
                <a:gd name="connsiteY3" fmla="*/ 6775 h 9792"/>
                <a:gd name="connsiteX4" fmla="*/ 0 w 10000"/>
                <a:gd name="connsiteY4" fmla="*/ 9792 h 9792"/>
                <a:gd name="connsiteX0" fmla="*/ 10000 w 10000"/>
                <a:gd name="connsiteY0" fmla="*/ 9266 h 10044"/>
                <a:gd name="connsiteX1" fmla="*/ 9633 w 10000"/>
                <a:gd name="connsiteY1" fmla="*/ 54 h 10044"/>
                <a:gd name="connsiteX2" fmla="*/ 7644 w 10000"/>
                <a:gd name="connsiteY2" fmla="*/ 5503 h 10044"/>
                <a:gd name="connsiteX3" fmla="*/ 3160 w 10000"/>
                <a:gd name="connsiteY3" fmla="*/ 6963 h 10044"/>
                <a:gd name="connsiteX4" fmla="*/ 0 w 10000"/>
                <a:gd name="connsiteY4" fmla="*/ 10044 h 10044"/>
                <a:gd name="connsiteX0" fmla="*/ 10000 w 10000"/>
                <a:gd name="connsiteY0" fmla="*/ 9268 h 10046"/>
                <a:gd name="connsiteX1" fmla="*/ 9633 w 10000"/>
                <a:gd name="connsiteY1" fmla="*/ 56 h 10046"/>
                <a:gd name="connsiteX2" fmla="*/ 7644 w 10000"/>
                <a:gd name="connsiteY2" fmla="*/ 5505 h 10046"/>
                <a:gd name="connsiteX3" fmla="*/ 3920 w 10000"/>
                <a:gd name="connsiteY3" fmla="*/ 7735 h 10046"/>
                <a:gd name="connsiteX4" fmla="*/ 0 w 10000"/>
                <a:gd name="connsiteY4" fmla="*/ 10046 h 10046"/>
                <a:gd name="connsiteX0" fmla="*/ 10000 w 10000"/>
                <a:gd name="connsiteY0" fmla="*/ 9268 h 10046"/>
                <a:gd name="connsiteX1" fmla="*/ 9633 w 10000"/>
                <a:gd name="connsiteY1" fmla="*/ 56 h 10046"/>
                <a:gd name="connsiteX2" fmla="*/ 7644 w 10000"/>
                <a:gd name="connsiteY2" fmla="*/ 5505 h 10046"/>
                <a:gd name="connsiteX3" fmla="*/ 3920 w 10000"/>
                <a:gd name="connsiteY3" fmla="*/ 7735 h 10046"/>
                <a:gd name="connsiteX4" fmla="*/ 0 w 10000"/>
                <a:gd name="connsiteY4" fmla="*/ 10046 h 10046"/>
                <a:gd name="connsiteX0" fmla="*/ 10000 w 10000"/>
                <a:gd name="connsiteY0" fmla="*/ 9268 h 10046"/>
                <a:gd name="connsiteX1" fmla="*/ 9633 w 10000"/>
                <a:gd name="connsiteY1" fmla="*/ 56 h 10046"/>
                <a:gd name="connsiteX2" fmla="*/ 7644 w 10000"/>
                <a:gd name="connsiteY2" fmla="*/ 5505 h 10046"/>
                <a:gd name="connsiteX3" fmla="*/ 3920 w 10000"/>
                <a:gd name="connsiteY3" fmla="*/ 7735 h 10046"/>
                <a:gd name="connsiteX4" fmla="*/ 0 w 10000"/>
                <a:gd name="connsiteY4" fmla="*/ 10046 h 10046"/>
                <a:gd name="connsiteX0" fmla="*/ 10000 w 11261"/>
                <a:gd name="connsiteY0" fmla="*/ 8203 h 8981"/>
                <a:gd name="connsiteX1" fmla="*/ 11203 w 11261"/>
                <a:gd name="connsiteY1" fmla="*/ 68 h 8981"/>
                <a:gd name="connsiteX2" fmla="*/ 7644 w 11261"/>
                <a:gd name="connsiteY2" fmla="*/ 4440 h 8981"/>
                <a:gd name="connsiteX3" fmla="*/ 3920 w 11261"/>
                <a:gd name="connsiteY3" fmla="*/ 6670 h 8981"/>
                <a:gd name="connsiteX4" fmla="*/ 0 w 11261"/>
                <a:gd name="connsiteY4" fmla="*/ 8981 h 8981"/>
                <a:gd name="connsiteX0" fmla="*/ 10039 w 10191"/>
                <a:gd name="connsiteY0" fmla="*/ 10196 h 10196"/>
                <a:gd name="connsiteX1" fmla="*/ 9948 w 10191"/>
                <a:gd name="connsiteY1" fmla="*/ 110 h 10196"/>
                <a:gd name="connsiteX2" fmla="*/ 6788 w 10191"/>
                <a:gd name="connsiteY2" fmla="*/ 4978 h 10196"/>
                <a:gd name="connsiteX3" fmla="*/ 3481 w 10191"/>
                <a:gd name="connsiteY3" fmla="*/ 7461 h 10196"/>
                <a:gd name="connsiteX4" fmla="*/ 0 w 10191"/>
                <a:gd name="connsiteY4" fmla="*/ 10034 h 10196"/>
                <a:gd name="connsiteX0" fmla="*/ 10435 w 10435"/>
                <a:gd name="connsiteY0" fmla="*/ 10020 h 10029"/>
                <a:gd name="connsiteX1" fmla="*/ 9948 w 10435"/>
                <a:gd name="connsiteY1" fmla="*/ 105 h 10029"/>
                <a:gd name="connsiteX2" fmla="*/ 6788 w 10435"/>
                <a:gd name="connsiteY2" fmla="*/ 4973 h 10029"/>
                <a:gd name="connsiteX3" fmla="*/ 3481 w 10435"/>
                <a:gd name="connsiteY3" fmla="*/ 7456 h 10029"/>
                <a:gd name="connsiteX4" fmla="*/ 0 w 10435"/>
                <a:gd name="connsiteY4" fmla="*/ 10029 h 10029"/>
                <a:gd name="connsiteX0" fmla="*/ 11139 w 11139"/>
                <a:gd name="connsiteY0" fmla="*/ 10196 h 10196"/>
                <a:gd name="connsiteX1" fmla="*/ 9948 w 11139"/>
                <a:gd name="connsiteY1" fmla="*/ 110 h 10196"/>
                <a:gd name="connsiteX2" fmla="*/ 6788 w 11139"/>
                <a:gd name="connsiteY2" fmla="*/ 4978 h 10196"/>
                <a:gd name="connsiteX3" fmla="*/ 3481 w 11139"/>
                <a:gd name="connsiteY3" fmla="*/ 7461 h 10196"/>
                <a:gd name="connsiteX4" fmla="*/ 0 w 11139"/>
                <a:gd name="connsiteY4" fmla="*/ 10034 h 101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39" h="10196">
                  <a:moveTo>
                    <a:pt x="11139" y="10196"/>
                  </a:moveTo>
                  <a:cubicBezTo>
                    <a:pt x="11044" y="9891"/>
                    <a:pt x="10673" y="980"/>
                    <a:pt x="9948" y="110"/>
                  </a:cubicBezTo>
                  <a:cubicBezTo>
                    <a:pt x="9223" y="-760"/>
                    <a:pt x="7866" y="3753"/>
                    <a:pt x="6788" y="4978"/>
                  </a:cubicBezTo>
                  <a:cubicBezTo>
                    <a:pt x="5710" y="6203"/>
                    <a:pt x="5557" y="5233"/>
                    <a:pt x="3481" y="7461"/>
                  </a:cubicBezTo>
                  <a:cubicBezTo>
                    <a:pt x="2417" y="9176"/>
                    <a:pt x="592" y="8807"/>
                    <a:pt x="0" y="10034"/>
                  </a:cubicBezTo>
                </a:path>
              </a:pathLst>
            </a:custGeom>
            <a:solidFill>
              <a:srgbClr val="333399"/>
            </a:solidFill>
            <a:ln w="9525">
              <a:no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56" name="Freeform 55">
              <a:extLst>
                <a:ext uri="{FF2B5EF4-FFF2-40B4-BE49-F238E27FC236}">
                  <a16:creationId xmlns:a16="http://schemas.microsoft.com/office/drawing/2014/main" xmlns="" id="{D660C038-E14C-462D-AE83-E0E0939DB12B}"/>
                </a:ext>
              </a:extLst>
            </p:cNvPr>
            <p:cNvSpPr>
              <a:spLocks/>
            </p:cNvSpPr>
            <p:nvPr/>
          </p:nvSpPr>
          <p:spPr bwMode="auto">
            <a:xfrm>
              <a:off x="3885543" y="4852530"/>
              <a:ext cx="4810258" cy="772299"/>
            </a:xfrm>
            <a:custGeom>
              <a:avLst/>
              <a:gdLst>
                <a:gd name="T0" fmla="*/ 2147483646 w 1911"/>
                <a:gd name="T1" fmla="*/ 2147483646 h 245"/>
                <a:gd name="T2" fmla="*/ 2147483646 w 1911"/>
                <a:gd name="T3" fmla="*/ 2147483646 h 245"/>
                <a:gd name="T4" fmla="*/ 2147483646 w 1911"/>
                <a:gd name="T5" fmla="*/ 2147483646 h 245"/>
                <a:gd name="T6" fmla="*/ 2147483646 w 1911"/>
                <a:gd name="T7" fmla="*/ 2147483646 h 245"/>
                <a:gd name="T8" fmla="*/ 2147483646 w 1911"/>
                <a:gd name="T9" fmla="*/ 2147483646 h 245"/>
                <a:gd name="T10" fmla="*/ 0 60000 65536"/>
                <a:gd name="T11" fmla="*/ 0 60000 65536"/>
                <a:gd name="T12" fmla="*/ 0 60000 65536"/>
                <a:gd name="T13" fmla="*/ 0 60000 65536"/>
                <a:gd name="T14" fmla="*/ 0 60000 65536"/>
                <a:gd name="T15" fmla="*/ 0 w 1911"/>
                <a:gd name="T16" fmla="*/ 0 h 245"/>
                <a:gd name="T17" fmla="*/ 2156 w 1911"/>
                <a:gd name="T18" fmla="*/ 386 h 245"/>
                <a:gd name="connsiteX0" fmla="*/ 10000 w 10000"/>
                <a:gd name="connsiteY0" fmla="*/ 10899 h 11634"/>
                <a:gd name="connsiteX1" fmla="*/ 9236 w 10000"/>
                <a:gd name="connsiteY1" fmla="*/ 10001 h 11634"/>
                <a:gd name="connsiteX2" fmla="*/ 8739 w 10000"/>
                <a:gd name="connsiteY2" fmla="*/ 8205 h 11634"/>
                <a:gd name="connsiteX3" fmla="*/ 8430 w 10000"/>
                <a:gd name="connsiteY3" fmla="*/ 7307 h 11634"/>
                <a:gd name="connsiteX4" fmla="*/ 7279 w 10000"/>
                <a:gd name="connsiteY4" fmla="*/ 30 h 11634"/>
                <a:gd name="connsiteX5" fmla="*/ 7232 w 10000"/>
                <a:gd name="connsiteY5" fmla="*/ 4654 h 11634"/>
                <a:gd name="connsiteX6" fmla="*/ 5767 w 10000"/>
                <a:gd name="connsiteY6" fmla="*/ 2287 h 11634"/>
                <a:gd name="connsiteX7" fmla="*/ 3778 w 10000"/>
                <a:gd name="connsiteY7" fmla="*/ 8532 h 11634"/>
                <a:gd name="connsiteX8" fmla="*/ 0 w 10000"/>
                <a:gd name="connsiteY8" fmla="*/ 11634 h 11634"/>
                <a:gd name="connsiteX0" fmla="*/ 10000 w 10000"/>
                <a:gd name="connsiteY0" fmla="*/ 11324 h 12059"/>
                <a:gd name="connsiteX1" fmla="*/ 9236 w 10000"/>
                <a:gd name="connsiteY1" fmla="*/ 10426 h 12059"/>
                <a:gd name="connsiteX2" fmla="*/ 8739 w 10000"/>
                <a:gd name="connsiteY2" fmla="*/ 8630 h 12059"/>
                <a:gd name="connsiteX3" fmla="*/ 8430 w 10000"/>
                <a:gd name="connsiteY3" fmla="*/ 7732 h 12059"/>
                <a:gd name="connsiteX4" fmla="*/ 7279 w 10000"/>
                <a:gd name="connsiteY4" fmla="*/ 455 h 12059"/>
                <a:gd name="connsiteX5" fmla="*/ 6649 w 10000"/>
                <a:gd name="connsiteY5" fmla="*/ 975 h 12059"/>
                <a:gd name="connsiteX6" fmla="*/ 5767 w 10000"/>
                <a:gd name="connsiteY6" fmla="*/ 2712 h 12059"/>
                <a:gd name="connsiteX7" fmla="*/ 3778 w 10000"/>
                <a:gd name="connsiteY7" fmla="*/ 8957 h 12059"/>
                <a:gd name="connsiteX8" fmla="*/ 0 w 10000"/>
                <a:gd name="connsiteY8" fmla="*/ 12059 h 12059"/>
                <a:gd name="connsiteX0" fmla="*/ 10000 w 10000"/>
                <a:gd name="connsiteY0" fmla="*/ 12106 h 12841"/>
                <a:gd name="connsiteX1" fmla="*/ 9236 w 10000"/>
                <a:gd name="connsiteY1" fmla="*/ 11208 h 12841"/>
                <a:gd name="connsiteX2" fmla="*/ 8739 w 10000"/>
                <a:gd name="connsiteY2" fmla="*/ 9412 h 12841"/>
                <a:gd name="connsiteX3" fmla="*/ 8430 w 10000"/>
                <a:gd name="connsiteY3" fmla="*/ 8514 h 12841"/>
                <a:gd name="connsiteX4" fmla="*/ 7279 w 10000"/>
                <a:gd name="connsiteY4" fmla="*/ 1237 h 12841"/>
                <a:gd name="connsiteX5" fmla="*/ 6610 w 10000"/>
                <a:gd name="connsiteY5" fmla="*/ 207 h 12841"/>
                <a:gd name="connsiteX6" fmla="*/ 5767 w 10000"/>
                <a:gd name="connsiteY6" fmla="*/ 3494 h 12841"/>
                <a:gd name="connsiteX7" fmla="*/ 3778 w 10000"/>
                <a:gd name="connsiteY7" fmla="*/ 9739 h 12841"/>
                <a:gd name="connsiteX8" fmla="*/ 0 w 10000"/>
                <a:gd name="connsiteY8" fmla="*/ 12841 h 12841"/>
                <a:gd name="connsiteX0" fmla="*/ 10000 w 10000"/>
                <a:gd name="connsiteY0" fmla="*/ 12636 h 13371"/>
                <a:gd name="connsiteX1" fmla="*/ 9236 w 10000"/>
                <a:gd name="connsiteY1" fmla="*/ 11738 h 13371"/>
                <a:gd name="connsiteX2" fmla="*/ 8739 w 10000"/>
                <a:gd name="connsiteY2" fmla="*/ 9942 h 13371"/>
                <a:gd name="connsiteX3" fmla="*/ 8430 w 10000"/>
                <a:gd name="connsiteY3" fmla="*/ 9044 h 13371"/>
                <a:gd name="connsiteX4" fmla="*/ 8018 w 10000"/>
                <a:gd name="connsiteY4" fmla="*/ 764 h 13371"/>
                <a:gd name="connsiteX5" fmla="*/ 6610 w 10000"/>
                <a:gd name="connsiteY5" fmla="*/ 737 h 13371"/>
                <a:gd name="connsiteX6" fmla="*/ 5767 w 10000"/>
                <a:gd name="connsiteY6" fmla="*/ 4024 h 13371"/>
                <a:gd name="connsiteX7" fmla="*/ 3778 w 10000"/>
                <a:gd name="connsiteY7" fmla="*/ 10269 h 13371"/>
                <a:gd name="connsiteX8" fmla="*/ 0 w 10000"/>
                <a:gd name="connsiteY8" fmla="*/ 13371 h 13371"/>
                <a:gd name="connsiteX0" fmla="*/ 10000 w 10000"/>
                <a:gd name="connsiteY0" fmla="*/ 13166 h 13901"/>
                <a:gd name="connsiteX1" fmla="*/ 9236 w 10000"/>
                <a:gd name="connsiteY1" fmla="*/ 12268 h 13901"/>
                <a:gd name="connsiteX2" fmla="*/ 8739 w 10000"/>
                <a:gd name="connsiteY2" fmla="*/ 10472 h 13901"/>
                <a:gd name="connsiteX3" fmla="*/ 9188 w 10000"/>
                <a:gd name="connsiteY3" fmla="*/ 546 h 13901"/>
                <a:gd name="connsiteX4" fmla="*/ 8018 w 10000"/>
                <a:gd name="connsiteY4" fmla="*/ 1294 h 13901"/>
                <a:gd name="connsiteX5" fmla="*/ 6610 w 10000"/>
                <a:gd name="connsiteY5" fmla="*/ 1267 h 13901"/>
                <a:gd name="connsiteX6" fmla="*/ 5767 w 10000"/>
                <a:gd name="connsiteY6" fmla="*/ 4554 h 13901"/>
                <a:gd name="connsiteX7" fmla="*/ 3778 w 10000"/>
                <a:gd name="connsiteY7" fmla="*/ 10799 h 13901"/>
                <a:gd name="connsiteX8" fmla="*/ 0 w 10000"/>
                <a:gd name="connsiteY8" fmla="*/ 13901 h 13901"/>
                <a:gd name="connsiteX0" fmla="*/ 10000 w 10392"/>
                <a:gd name="connsiteY0" fmla="*/ 12821 h 13556"/>
                <a:gd name="connsiteX1" fmla="*/ 9236 w 10392"/>
                <a:gd name="connsiteY1" fmla="*/ 11923 h 13556"/>
                <a:gd name="connsiteX2" fmla="*/ 10392 w 10392"/>
                <a:gd name="connsiteY2" fmla="*/ 5111 h 13556"/>
                <a:gd name="connsiteX3" fmla="*/ 9188 w 10392"/>
                <a:gd name="connsiteY3" fmla="*/ 201 h 13556"/>
                <a:gd name="connsiteX4" fmla="*/ 8018 w 10392"/>
                <a:gd name="connsiteY4" fmla="*/ 949 h 13556"/>
                <a:gd name="connsiteX5" fmla="*/ 6610 w 10392"/>
                <a:gd name="connsiteY5" fmla="*/ 922 h 13556"/>
                <a:gd name="connsiteX6" fmla="*/ 5767 w 10392"/>
                <a:gd name="connsiteY6" fmla="*/ 4209 h 13556"/>
                <a:gd name="connsiteX7" fmla="*/ 3778 w 10392"/>
                <a:gd name="connsiteY7" fmla="*/ 10454 h 13556"/>
                <a:gd name="connsiteX8" fmla="*/ 0 w 10392"/>
                <a:gd name="connsiteY8" fmla="*/ 13556 h 13556"/>
                <a:gd name="connsiteX0" fmla="*/ 10000 w 11399"/>
                <a:gd name="connsiteY0" fmla="*/ 12821 h 13556"/>
                <a:gd name="connsiteX1" fmla="*/ 11395 w 11399"/>
                <a:gd name="connsiteY1" fmla="*/ 10190 h 13556"/>
                <a:gd name="connsiteX2" fmla="*/ 10392 w 11399"/>
                <a:gd name="connsiteY2" fmla="*/ 5111 h 13556"/>
                <a:gd name="connsiteX3" fmla="*/ 9188 w 11399"/>
                <a:gd name="connsiteY3" fmla="*/ 201 h 13556"/>
                <a:gd name="connsiteX4" fmla="*/ 8018 w 11399"/>
                <a:gd name="connsiteY4" fmla="*/ 949 h 13556"/>
                <a:gd name="connsiteX5" fmla="*/ 6610 w 11399"/>
                <a:gd name="connsiteY5" fmla="*/ 922 h 13556"/>
                <a:gd name="connsiteX6" fmla="*/ 5767 w 11399"/>
                <a:gd name="connsiteY6" fmla="*/ 4209 h 13556"/>
                <a:gd name="connsiteX7" fmla="*/ 3778 w 11399"/>
                <a:gd name="connsiteY7" fmla="*/ 10454 h 13556"/>
                <a:gd name="connsiteX8" fmla="*/ 0 w 11399"/>
                <a:gd name="connsiteY8" fmla="*/ 13556 h 13556"/>
                <a:gd name="connsiteX0" fmla="*/ 11711 w 11711"/>
                <a:gd name="connsiteY0" fmla="*/ 12183 h 13556"/>
                <a:gd name="connsiteX1" fmla="*/ 11395 w 11711"/>
                <a:gd name="connsiteY1" fmla="*/ 10190 h 13556"/>
                <a:gd name="connsiteX2" fmla="*/ 10392 w 11711"/>
                <a:gd name="connsiteY2" fmla="*/ 5111 h 13556"/>
                <a:gd name="connsiteX3" fmla="*/ 9188 w 11711"/>
                <a:gd name="connsiteY3" fmla="*/ 201 h 13556"/>
                <a:gd name="connsiteX4" fmla="*/ 8018 w 11711"/>
                <a:gd name="connsiteY4" fmla="*/ 949 h 13556"/>
                <a:gd name="connsiteX5" fmla="*/ 6610 w 11711"/>
                <a:gd name="connsiteY5" fmla="*/ 922 h 13556"/>
                <a:gd name="connsiteX6" fmla="*/ 5767 w 11711"/>
                <a:gd name="connsiteY6" fmla="*/ 4209 h 13556"/>
                <a:gd name="connsiteX7" fmla="*/ 3778 w 11711"/>
                <a:gd name="connsiteY7" fmla="*/ 10454 h 13556"/>
                <a:gd name="connsiteX8" fmla="*/ 0 w 11711"/>
                <a:gd name="connsiteY8" fmla="*/ 13556 h 13556"/>
                <a:gd name="connsiteX0" fmla="*/ 11711 w 11711"/>
                <a:gd name="connsiteY0" fmla="*/ 12528 h 13901"/>
                <a:gd name="connsiteX1" fmla="*/ 11395 w 11711"/>
                <a:gd name="connsiteY1" fmla="*/ 10535 h 13901"/>
                <a:gd name="connsiteX2" fmla="*/ 10392 w 11711"/>
                <a:gd name="connsiteY2" fmla="*/ 5456 h 13901"/>
                <a:gd name="connsiteX3" fmla="*/ 9188 w 11711"/>
                <a:gd name="connsiteY3" fmla="*/ 546 h 13901"/>
                <a:gd name="connsiteX4" fmla="*/ 8135 w 11711"/>
                <a:gd name="connsiteY4" fmla="*/ 200 h 13901"/>
                <a:gd name="connsiteX5" fmla="*/ 6610 w 11711"/>
                <a:gd name="connsiteY5" fmla="*/ 1267 h 13901"/>
                <a:gd name="connsiteX6" fmla="*/ 5767 w 11711"/>
                <a:gd name="connsiteY6" fmla="*/ 4554 h 13901"/>
                <a:gd name="connsiteX7" fmla="*/ 3778 w 11711"/>
                <a:gd name="connsiteY7" fmla="*/ 10799 h 13901"/>
                <a:gd name="connsiteX8" fmla="*/ 0 w 11711"/>
                <a:gd name="connsiteY8" fmla="*/ 13901 h 13901"/>
                <a:gd name="connsiteX0" fmla="*/ 11711 w 11711"/>
                <a:gd name="connsiteY0" fmla="*/ 12557 h 13930"/>
                <a:gd name="connsiteX1" fmla="*/ 11395 w 11711"/>
                <a:gd name="connsiteY1" fmla="*/ 10564 h 13930"/>
                <a:gd name="connsiteX2" fmla="*/ 10392 w 11711"/>
                <a:gd name="connsiteY2" fmla="*/ 5485 h 13930"/>
                <a:gd name="connsiteX3" fmla="*/ 9188 w 11711"/>
                <a:gd name="connsiteY3" fmla="*/ 575 h 13930"/>
                <a:gd name="connsiteX4" fmla="*/ 8135 w 11711"/>
                <a:gd name="connsiteY4" fmla="*/ 229 h 13930"/>
                <a:gd name="connsiteX5" fmla="*/ 6941 w 11711"/>
                <a:gd name="connsiteY5" fmla="*/ 1752 h 13930"/>
                <a:gd name="connsiteX6" fmla="*/ 5767 w 11711"/>
                <a:gd name="connsiteY6" fmla="*/ 4583 h 13930"/>
                <a:gd name="connsiteX7" fmla="*/ 3778 w 11711"/>
                <a:gd name="connsiteY7" fmla="*/ 10828 h 13930"/>
                <a:gd name="connsiteX8" fmla="*/ 0 w 11711"/>
                <a:gd name="connsiteY8" fmla="*/ 13930 h 13930"/>
                <a:gd name="connsiteX0" fmla="*/ 11769 w 11769"/>
                <a:gd name="connsiteY0" fmla="*/ 13469 h 13930"/>
                <a:gd name="connsiteX1" fmla="*/ 11395 w 11769"/>
                <a:gd name="connsiteY1" fmla="*/ 10564 h 13930"/>
                <a:gd name="connsiteX2" fmla="*/ 10392 w 11769"/>
                <a:gd name="connsiteY2" fmla="*/ 5485 h 13930"/>
                <a:gd name="connsiteX3" fmla="*/ 9188 w 11769"/>
                <a:gd name="connsiteY3" fmla="*/ 575 h 13930"/>
                <a:gd name="connsiteX4" fmla="*/ 8135 w 11769"/>
                <a:gd name="connsiteY4" fmla="*/ 229 h 13930"/>
                <a:gd name="connsiteX5" fmla="*/ 6941 w 11769"/>
                <a:gd name="connsiteY5" fmla="*/ 1752 h 13930"/>
                <a:gd name="connsiteX6" fmla="*/ 5767 w 11769"/>
                <a:gd name="connsiteY6" fmla="*/ 4583 h 13930"/>
                <a:gd name="connsiteX7" fmla="*/ 3778 w 11769"/>
                <a:gd name="connsiteY7" fmla="*/ 10828 h 13930"/>
                <a:gd name="connsiteX8" fmla="*/ 0 w 11769"/>
                <a:gd name="connsiteY8" fmla="*/ 13930 h 13930"/>
                <a:gd name="connsiteX0" fmla="*/ 11769 w 11769"/>
                <a:gd name="connsiteY0" fmla="*/ 13579 h 14040"/>
                <a:gd name="connsiteX1" fmla="*/ 11395 w 11769"/>
                <a:gd name="connsiteY1" fmla="*/ 10674 h 14040"/>
                <a:gd name="connsiteX2" fmla="*/ 10392 w 11769"/>
                <a:gd name="connsiteY2" fmla="*/ 5595 h 14040"/>
                <a:gd name="connsiteX3" fmla="*/ 9849 w 11769"/>
                <a:gd name="connsiteY3" fmla="*/ 503 h 14040"/>
                <a:gd name="connsiteX4" fmla="*/ 8135 w 11769"/>
                <a:gd name="connsiteY4" fmla="*/ 339 h 14040"/>
                <a:gd name="connsiteX5" fmla="*/ 6941 w 11769"/>
                <a:gd name="connsiteY5" fmla="*/ 1862 h 14040"/>
                <a:gd name="connsiteX6" fmla="*/ 5767 w 11769"/>
                <a:gd name="connsiteY6" fmla="*/ 4693 h 14040"/>
                <a:gd name="connsiteX7" fmla="*/ 3778 w 11769"/>
                <a:gd name="connsiteY7" fmla="*/ 10938 h 14040"/>
                <a:gd name="connsiteX8" fmla="*/ 0 w 11769"/>
                <a:gd name="connsiteY8" fmla="*/ 14040 h 14040"/>
                <a:gd name="connsiteX0" fmla="*/ 11769 w 11769"/>
                <a:gd name="connsiteY0" fmla="*/ 14511 h 14972"/>
                <a:gd name="connsiteX1" fmla="*/ 11395 w 11769"/>
                <a:gd name="connsiteY1" fmla="*/ 11606 h 14972"/>
                <a:gd name="connsiteX2" fmla="*/ 10839 w 11769"/>
                <a:gd name="connsiteY2" fmla="*/ 600 h 14972"/>
                <a:gd name="connsiteX3" fmla="*/ 9849 w 11769"/>
                <a:gd name="connsiteY3" fmla="*/ 1435 h 14972"/>
                <a:gd name="connsiteX4" fmla="*/ 8135 w 11769"/>
                <a:gd name="connsiteY4" fmla="*/ 1271 h 14972"/>
                <a:gd name="connsiteX5" fmla="*/ 6941 w 11769"/>
                <a:gd name="connsiteY5" fmla="*/ 2794 h 14972"/>
                <a:gd name="connsiteX6" fmla="*/ 5767 w 11769"/>
                <a:gd name="connsiteY6" fmla="*/ 5625 h 14972"/>
                <a:gd name="connsiteX7" fmla="*/ 3778 w 11769"/>
                <a:gd name="connsiteY7" fmla="*/ 11870 h 14972"/>
                <a:gd name="connsiteX8" fmla="*/ 0 w 11769"/>
                <a:gd name="connsiteY8" fmla="*/ 14972 h 14972"/>
                <a:gd name="connsiteX0" fmla="*/ 11769 w 11769"/>
                <a:gd name="connsiteY0" fmla="*/ 14847 h 15308"/>
                <a:gd name="connsiteX1" fmla="*/ 11395 w 11769"/>
                <a:gd name="connsiteY1" fmla="*/ 11942 h 15308"/>
                <a:gd name="connsiteX2" fmla="*/ 10839 w 11769"/>
                <a:gd name="connsiteY2" fmla="*/ 936 h 15308"/>
                <a:gd name="connsiteX3" fmla="*/ 9693 w 11769"/>
                <a:gd name="connsiteY3" fmla="*/ 677 h 15308"/>
                <a:gd name="connsiteX4" fmla="*/ 8135 w 11769"/>
                <a:gd name="connsiteY4" fmla="*/ 1607 h 15308"/>
                <a:gd name="connsiteX5" fmla="*/ 6941 w 11769"/>
                <a:gd name="connsiteY5" fmla="*/ 3130 h 15308"/>
                <a:gd name="connsiteX6" fmla="*/ 5767 w 11769"/>
                <a:gd name="connsiteY6" fmla="*/ 5961 h 15308"/>
                <a:gd name="connsiteX7" fmla="*/ 3778 w 11769"/>
                <a:gd name="connsiteY7" fmla="*/ 12206 h 15308"/>
                <a:gd name="connsiteX8" fmla="*/ 0 w 11769"/>
                <a:gd name="connsiteY8" fmla="*/ 15308 h 15308"/>
                <a:gd name="connsiteX0" fmla="*/ 11769 w 11769"/>
                <a:gd name="connsiteY0" fmla="*/ 15121 h 15582"/>
                <a:gd name="connsiteX1" fmla="*/ 11395 w 11769"/>
                <a:gd name="connsiteY1" fmla="*/ 12216 h 15582"/>
                <a:gd name="connsiteX2" fmla="*/ 11150 w 11769"/>
                <a:gd name="connsiteY2" fmla="*/ 845 h 15582"/>
                <a:gd name="connsiteX3" fmla="*/ 9693 w 11769"/>
                <a:gd name="connsiteY3" fmla="*/ 951 h 15582"/>
                <a:gd name="connsiteX4" fmla="*/ 8135 w 11769"/>
                <a:gd name="connsiteY4" fmla="*/ 1881 h 15582"/>
                <a:gd name="connsiteX5" fmla="*/ 6941 w 11769"/>
                <a:gd name="connsiteY5" fmla="*/ 3404 h 15582"/>
                <a:gd name="connsiteX6" fmla="*/ 5767 w 11769"/>
                <a:gd name="connsiteY6" fmla="*/ 6235 h 15582"/>
                <a:gd name="connsiteX7" fmla="*/ 3778 w 11769"/>
                <a:gd name="connsiteY7" fmla="*/ 12480 h 15582"/>
                <a:gd name="connsiteX8" fmla="*/ 0 w 11769"/>
                <a:gd name="connsiteY8" fmla="*/ 15582 h 15582"/>
                <a:gd name="connsiteX0" fmla="*/ 11769 w 11900"/>
                <a:gd name="connsiteY0" fmla="*/ 14821 h 15282"/>
                <a:gd name="connsiteX1" fmla="*/ 11881 w 11900"/>
                <a:gd name="connsiteY1" fmla="*/ 1247 h 15282"/>
                <a:gd name="connsiteX2" fmla="*/ 11150 w 11900"/>
                <a:gd name="connsiteY2" fmla="*/ 545 h 15282"/>
                <a:gd name="connsiteX3" fmla="*/ 9693 w 11900"/>
                <a:gd name="connsiteY3" fmla="*/ 651 h 15282"/>
                <a:gd name="connsiteX4" fmla="*/ 8135 w 11900"/>
                <a:gd name="connsiteY4" fmla="*/ 1581 h 15282"/>
                <a:gd name="connsiteX5" fmla="*/ 6941 w 11900"/>
                <a:gd name="connsiteY5" fmla="*/ 3104 h 15282"/>
                <a:gd name="connsiteX6" fmla="*/ 5767 w 11900"/>
                <a:gd name="connsiteY6" fmla="*/ 5935 h 15282"/>
                <a:gd name="connsiteX7" fmla="*/ 3778 w 11900"/>
                <a:gd name="connsiteY7" fmla="*/ 12180 h 15282"/>
                <a:gd name="connsiteX8" fmla="*/ 0 w 11900"/>
                <a:gd name="connsiteY8" fmla="*/ 15282 h 15282"/>
                <a:gd name="connsiteX0" fmla="*/ 11769 w 12013"/>
                <a:gd name="connsiteY0" fmla="*/ 14821 h 15282"/>
                <a:gd name="connsiteX1" fmla="*/ 11998 w 12013"/>
                <a:gd name="connsiteY1" fmla="*/ 1247 h 15282"/>
                <a:gd name="connsiteX2" fmla="*/ 11150 w 12013"/>
                <a:gd name="connsiteY2" fmla="*/ 545 h 15282"/>
                <a:gd name="connsiteX3" fmla="*/ 9693 w 12013"/>
                <a:gd name="connsiteY3" fmla="*/ 651 h 15282"/>
                <a:gd name="connsiteX4" fmla="*/ 8135 w 12013"/>
                <a:gd name="connsiteY4" fmla="*/ 1581 h 15282"/>
                <a:gd name="connsiteX5" fmla="*/ 6941 w 12013"/>
                <a:gd name="connsiteY5" fmla="*/ 3104 h 15282"/>
                <a:gd name="connsiteX6" fmla="*/ 5767 w 12013"/>
                <a:gd name="connsiteY6" fmla="*/ 5935 h 15282"/>
                <a:gd name="connsiteX7" fmla="*/ 3778 w 12013"/>
                <a:gd name="connsiteY7" fmla="*/ 12180 h 15282"/>
                <a:gd name="connsiteX8" fmla="*/ 0 w 12013"/>
                <a:gd name="connsiteY8" fmla="*/ 15282 h 15282"/>
                <a:gd name="connsiteX0" fmla="*/ 11769 w 12013"/>
                <a:gd name="connsiteY0" fmla="*/ 15038 h 15499"/>
                <a:gd name="connsiteX1" fmla="*/ 11998 w 12013"/>
                <a:gd name="connsiteY1" fmla="*/ 1464 h 15499"/>
                <a:gd name="connsiteX2" fmla="*/ 11150 w 12013"/>
                <a:gd name="connsiteY2" fmla="*/ 306 h 15499"/>
                <a:gd name="connsiteX3" fmla="*/ 9693 w 12013"/>
                <a:gd name="connsiteY3" fmla="*/ 868 h 15499"/>
                <a:gd name="connsiteX4" fmla="*/ 8135 w 12013"/>
                <a:gd name="connsiteY4" fmla="*/ 1798 h 15499"/>
                <a:gd name="connsiteX5" fmla="*/ 6941 w 12013"/>
                <a:gd name="connsiteY5" fmla="*/ 3321 h 15499"/>
                <a:gd name="connsiteX6" fmla="*/ 5767 w 12013"/>
                <a:gd name="connsiteY6" fmla="*/ 6152 h 15499"/>
                <a:gd name="connsiteX7" fmla="*/ 3778 w 12013"/>
                <a:gd name="connsiteY7" fmla="*/ 12397 h 15499"/>
                <a:gd name="connsiteX8" fmla="*/ 0 w 12013"/>
                <a:gd name="connsiteY8" fmla="*/ 15499 h 15499"/>
                <a:gd name="connsiteX0" fmla="*/ 11769 w 12020"/>
                <a:gd name="connsiteY0" fmla="*/ 15087 h 15548"/>
                <a:gd name="connsiteX1" fmla="*/ 11998 w 12020"/>
                <a:gd name="connsiteY1" fmla="*/ 1513 h 15548"/>
                <a:gd name="connsiteX2" fmla="*/ 10994 w 12020"/>
                <a:gd name="connsiteY2" fmla="*/ 264 h 15548"/>
                <a:gd name="connsiteX3" fmla="*/ 9693 w 12020"/>
                <a:gd name="connsiteY3" fmla="*/ 917 h 15548"/>
                <a:gd name="connsiteX4" fmla="*/ 8135 w 12020"/>
                <a:gd name="connsiteY4" fmla="*/ 1847 h 15548"/>
                <a:gd name="connsiteX5" fmla="*/ 6941 w 12020"/>
                <a:gd name="connsiteY5" fmla="*/ 3370 h 15548"/>
                <a:gd name="connsiteX6" fmla="*/ 5767 w 12020"/>
                <a:gd name="connsiteY6" fmla="*/ 6201 h 15548"/>
                <a:gd name="connsiteX7" fmla="*/ 3778 w 12020"/>
                <a:gd name="connsiteY7" fmla="*/ 12446 h 15548"/>
                <a:gd name="connsiteX8" fmla="*/ 0 w 12020"/>
                <a:gd name="connsiteY8" fmla="*/ 15548 h 15548"/>
                <a:gd name="connsiteX0" fmla="*/ 11769 w 12020"/>
                <a:gd name="connsiteY0" fmla="*/ 15087 h 15548"/>
                <a:gd name="connsiteX1" fmla="*/ 11998 w 12020"/>
                <a:gd name="connsiteY1" fmla="*/ 1513 h 15548"/>
                <a:gd name="connsiteX2" fmla="*/ 10994 w 12020"/>
                <a:gd name="connsiteY2" fmla="*/ 264 h 15548"/>
                <a:gd name="connsiteX3" fmla="*/ 9693 w 12020"/>
                <a:gd name="connsiteY3" fmla="*/ 917 h 15548"/>
                <a:gd name="connsiteX4" fmla="*/ 8135 w 12020"/>
                <a:gd name="connsiteY4" fmla="*/ 1847 h 15548"/>
                <a:gd name="connsiteX5" fmla="*/ 6941 w 12020"/>
                <a:gd name="connsiteY5" fmla="*/ 3370 h 15548"/>
                <a:gd name="connsiteX6" fmla="*/ 5028 w 12020"/>
                <a:gd name="connsiteY6" fmla="*/ 4286 h 15548"/>
                <a:gd name="connsiteX7" fmla="*/ 3778 w 12020"/>
                <a:gd name="connsiteY7" fmla="*/ 12446 h 15548"/>
                <a:gd name="connsiteX8" fmla="*/ 0 w 12020"/>
                <a:gd name="connsiteY8" fmla="*/ 15548 h 15548"/>
                <a:gd name="connsiteX0" fmla="*/ 11769 w 12020"/>
                <a:gd name="connsiteY0" fmla="*/ 15087 h 15548"/>
                <a:gd name="connsiteX1" fmla="*/ 11998 w 12020"/>
                <a:gd name="connsiteY1" fmla="*/ 1513 h 15548"/>
                <a:gd name="connsiteX2" fmla="*/ 10994 w 12020"/>
                <a:gd name="connsiteY2" fmla="*/ 264 h 15548"/>
                <a:gd name="connsiteX3" fmla="*/ 9693 w 12020"/>
                <a:gd name="connsiteY3" fmla="*/ 917 h 15548"/>
                <a:gd name="connsiteX4" fmla="*/ 8135 w 12020"/>
                <a:gd name="connsiteY4" fmla="*/ 1847 h 15548"/>
                <a:gd name="connsiteX5" fmla="*/ 6941 w 12020"/>
                <a:gd name="connsiteY5" fmla="*/ 3370 h 15548"/>
                <a:gd name="connsiteX6" fmla="*/ 5028 w 12020"/>
                <a:gd name="connsiteY6" fmla="*/ 4286 h 15548"/>
                <a:gd name="connsiteX7" fmla="*/ 3661 w 12020"/>
                <a:gd name="connsiteY7" fmla="*/ 11534 h 15548"/>
                <a:gd name="connsiteX8" fmla="*/ 0 w 12020"/>
                <a:gd name="connsiteY8" fmla="*/ 15548 h 15548"/>
                <a:gd name="connsiteX0" fmla="*/ 11769 w 12020"/>
                <a:gd name="connsiteY0" fmla="*/ 15087 h 15548"/>
                <a:gd name="connsiteX1" fmla="*/ 11998 w 12020"/>
                <a:gd name="connsiteY1" fmla="*/ 1513 h 15548"/>
                <a:gd name="connsiteX2" fmla="*/ 10994 w 12020"/>
                <a:gd name="connsiteY2" fmla="*/ 264 h 15548"/>
                <a:gd name="connsiteX3" fmla="*/ 9693 w 12020"/>
                <a:gd name="connsiteY3" fmla="*/ 917 h 15548"/>
                <a:gd name="connsiteX4" fmla="*/ 8135 w 12020"/>
                <a:gd name="connsiteY4" fmla="*/ 1847 h 15548"/>
                <a:gd name="connsiteX5" fmla="*/ 6941 w 12020"/>
                <a:gd name="connsiteY5" fmla="*/ 3370 h 15548"/>
                <a:gd name="connsiteX6" fmla="*/ 5631 w 12020"/>
                <a:gd name="connsiteY6" fmla="*/ 5745 h 15548"/>
                <a:gd name="connsiteX7" fmla="*/ 3661 w 12020"/>
                <a:gd name="connsiteY7" fmla="*/ 11534 h 15548"/>
                <a:gd name="connsiteX8" fmla="*/ 0 w 12020"/>
                <a:gd name="connsiteY8" fmla="*/ 15548 h 15548"/>
                <a:gd name="connsiteX0" fmla="*/ 11769 w 13094"/>
                <a:gd name="connsiteY0" fmla="*/ 15896 h 16357"/>
                <a:gd name="connsiteX1" fmla="*/ 13087 w 13094"/>
                <a:gd name="connsiteY1" fmla="*/ 1137 h 16357"/>
                <a:gd name="connsiteX2" fmla="*/ 10994 w 13094"/>
                <a:gd name="connsiteY2" fmla="*/ 1073 h 16357"/>
                <a:gd name="connsiteX3" fmla="*/ 9693 w 13094"/>
                <a:gd name="connsiteY3" fmla="*/ 1726 h 16357"/>
                <a:gd name="connsiteX4" fmla="*/ 8135 w 13094"/>
                <a:gd name="connsiteY4" fmla="*/ 2656 h 16357"/>
                <a:gd name="connsiteX5" fmla="*/ 6941 w 13094"/>
                <a:gd name="connsiteY5" fmla="*/ 4179 h 16357"/>
                <a:gd name="connsiteX6" fmla="*/ 5631 w 13094"/>
                <a:gd name="connsiteY6" fmla="*/ 6554 h 16357"/>
                <a:gd name="connsiteX7" fmla="*/ 3661 w 13094"/>
                <a:gd name="connsiteY7" fmla="*/ 12343 h 16357"/>
                <a:gd name="connsiteX8" fmla="*/ 0 w 13094"/>
                <a:gd name="connsiteY8" fmla="*/ 16357 h 16357"/>
                <a:gd name="connsiteX0" fmla="*/ 11769 w 13087"/>
                <a:gd name="connsiteY0" fmla="*/ 16638 h 17099"/>
                <a:gd name="connsiteX1" fmla="*/ 13087 w 13087"/>
                <a:gd name="connsiteY1" fmla="*/ 1879 h 17099"/>
                <a:gd name="connsiteX2" fmla="*/ 11927 w 13087"/>
                <a:gd name="connsiteY2" fmla="*/ 265 h 17099"/>
                <a:gd name="connsiteX3" fmla="*/ 9693 w 13087"/>
                <a:gd name="connsiteY3" fmla="*/ 2468 h 17099"/>
                <a:gd name="connsiteX4" fmla="*/ 8135 w 13087"/>
                <a:gd name="connsiteY4" fmla="*/ 3398 h 17099"/>
                <a:gd name="connsiteX5" fmla="*/ 6941 w 13087"/>
                <a:gd name="connsiteY5" fmla="*/ 4921 h 17099"/>
                <a:gd name="connsiteX6" fmla="*/ 5631 w 13087"/>
                <a:gd name="connsiteY6" fmla="*/ 7296 h 17099"/>
                <a:gd name="connsiteX7" fmla="*/ 3661 w 13087"/>
                <a:gd name="connsiteY7" fmla="*/ 13085 h 17099"/>
                <a:gd name="connsiteX8" fmla="*/ 0 w 13087"/>
                <a:gd name="connsiteY8" fmla="*/ 17099 h 17099"/>
                <a:gd name="connsiteX0" fmla="*/ 11769 w 13087"/>
                <a:gd name="connsiteY0" fmla="*/ 16596 h 17057"/>
                <a:gd name="connsiteX1" fmla="*/ 13087 w 13087"/>
                <a:gd name="connsiteY1" fmla="*/ 1837 h 17057"/>
                <a:gd name="connsiteX2" fmla="*/ 11927 w 13087"/>
                <a:gd name="connsiteY2" fmla="*/ 223 h 17057"/>
                <a:gd name="connsiteX3" fmla="*/ 9693 w 13087"/>
                <a:gd name="connsiteY3" fmla="*/ 1788 h 17057"/>
                <a:gd name="connsiteX4" fmla="*/ 8135 w 13087"/>
                <a:gd name="connsiteY4" fmla="*/ 3356 h 17057"/>
                <a:gd name="connsiteX5" fmla="*/ 6941 w 13087"/>
                <a:gd name="connsiteY5" fmla="*/ 4879 h 17057"/>
                <a:gd name="connsiteX6" fmla="*/ 5631 w 13087"/>
                <a:gd name="connsiteY6" fmla="*/ 7254 h 17057"/>
                <a:gd name="connsiteX7" fmla="*/ 3661 w 13087"/>
                <a:gd name="connsiteY7" fmla="*/ 13043 h 17057"/>
                <a:gd name="connsiteX8" fmla="*/ 0 w 13087"/>
                <a:gd name="connsiteY8" fmla="*/ 17057 h 17057"/>
                <a:gd name="connsiteX0" fmla="*/ 11769 w 13087"/>
                <a:gd name="connsiteY0" fmla="*/ 16596 h 17057"/>
                <a:gd name="connsiteX1" fmla="*/ 13087 w 13087"/>
                <a:gd name="connsiteY1" fmla="*/ 1837 h 17057"/>
                <a:gd name="connsiteX2" fmla="*/ 11927 w 13087"/>
                <a:gd name="connsiteY2" fmla="*/ 223 h 17057"/>
                <a:gd name="connsiteX3" fmla="*/ 9693 w 13087"/>
                <a:gd name="connsiteY3" fmla="*/ 1788 h 17057"/>
                <a:gd name="connsiteX4" fmla="*/ 8135 w 13087"/>
                <a:gd name="connsiteY4" fmla="*/ 3356 h 17057"/>
                <a:gd name="connsiteX5" fmla="*/ 6941 w 13087"/>
                <a:gd name="connsiteY5" fmla="*/ 4879 h 17057"/>
                <a:gd name="connsiteX6" fmla="*/ 5631 w 13087"/>
                <a:gd name="connsiteY6" fmla="*/ 7254 h 17057"/>
                <a:gd name="connsiteX7" fmla="*/ 4828 w 13087"/>
                <a:gd name="connsiteY7" fmla="*/ 12769 h 17057"/>
                <a:gd name="connsiteX8" fmla="*/ 0 w 13087"/>
                <a:gd name="connsiteY8" fmla="*/ 17057 h 17057"/>
                <a:gd name="connsiteX0" fmla="*/ 11769 w 13087"/>
                <a:gd name="connsiteY0" fmla="*/ 16596 h 17057"/>
                <a:gd name="connsiteX1" fmla="*/ 13087 w 13087"/>
                <a:gd name="connsiteY1" fmla="*/ 1837 h 17057"/>
                <a:gd name="connsiteX2" fmla="*/ 11927 w 13087"/>
                <a:gd name="connsiteY2" fmla="*/ 223 h 17057"/>
                <a:gd name="connsiteX3" fmla="*/ 9693 w 13087"/>
                <a:gd name="connsiteY3" fmla="*/ 1788 h 17057"/>
                <a:gd name="connsiteX4" fmla="*/ 8135 w 13087"/>
                <a:gd name="connsiteY4" fmla="*/ 3356 h 17057"/>
                <a:gd name="connsiteX5" fmla="*/ 6941 w 13087"/>
                <a:gd name="connsiteY5" fmla="*/ 4879 h 17057"/>
                <a:gd name="connsiteX6" fmla="*/ 6137 w 13087"/>
                <a:gd name="connsiteY6" fmla="*/ 8348 h 17057"/>
                <a:gd name="connsiteX7" fmla="*/ 4828 w 13087"/>
                <a:gd name="connsiteY7" fmla="*/ 12769 h 17057"/>
                <a:gd name="connsiteX8" fmla="*/ 0 w 13087"/>
                <a:gd name="connsiteY8" fmla="*/ 17057 h 17057"/>
                <a:gd name="connsiteX0" fmla="*/ 15289 w 15289"/>
                <a:gd name="connsiteY0" fmla="*/ 16211 h 17037"/>
                <a:gd name="connsiteX1" fmla="*/ 13087 w 15289"/>
                <a:gd name="connsiteY1" fmla="*/ 1817 h 17037"/>
                <a:gd name="connsiteX2" fmla="*/ 11927 w 15289"/>
                <a:gd name="connsiteY2" fmla="*/ 203 h 17037"/>
                <a:gd name="connsiteX3" fmla="*/ 9693 w 15289"/>
                <a:gd name="connsiteY3" fmla="*/ 1768 h 17037"/>
                <a:gd name="connsiteX4" fmla="*/ 8135 w 15289"/>
                <a:gd name="connsiteY4" fmla="*/ 3336 h 17037"/>
                <a:gd name="connsiteX5" fmla="*/ 6941 w 15289"/>
                <a:gd name="connsiteY5" fmla="*/ 4859 h 17037"/>
                <a:gd name="connsiteX6" fmla="*/ 6137 w 15289"/>
                <a:gd name="connsiteY6" fmla="*/ 8328 h 17037"/>
                <a:gd name="connsiteX7" fmla="*/ 4828 w 15289"/>
                <a:gd name="connsiteY7" fmla="*/ 12749 h 17037"/>
                <a:gd name="connsiteX8" fmla="*/ 0 w 15289"/>
                <a:gd name="connsiteY8" fmla="*/ 17037 h 17037"/>
                <a:gd name="connsiteX0" fmla="*/ 15289 w 15289"/>
                <a:gd name="connsiteY0" fmla="*/ 17365 h 17365"/>
                <a:gd name="connsiteX1" fmla="*/ 13087 w 15289"/>
                <a:gd name="connsiteY1" fmla="*/ 1877 h 17365"/>
                <a:gd name="connsiteX2" fmla="*/ 11927 w 15289"/>
                <a:gd name="connsiteY2" fmla="*/ 263 h 17365"/>
                <a:gd name="connsiteX3" fmla="*/ 9693 w 15289"/>
                <a:gd name="connsiteY3" fmla="*/ 1828 h 17365"/>
                <a:gd name="connsiteX4" fmla="*/ 8135 w 15289"/>
                <a:gd name="connsiteY4" fmla="*/ 3396 h 17365"/>
                <a:gd name="connsiteX5" fmla="*/ 6941 w 15289"/>
                <a:gd name="connsiteY5" fmla="*/ 4919 h 17365"/>
                <a:gd name="connsiteX6" fmla="*/ 6137 w 15289"/>
                <a:gd name="connsiteY6" fmla="*/ 8388 h 17365"/>
                <a:gd name="connsiteX7" fmla="*/ 4828 w 15289"/>
                <a:gd name="connsiteY7" fmla="*/ 12809 h 17365"/>
                <a:gd name="connsiteX8" fmla="*/ 0 w 15289"/>
                <a:gd name="connsiteY8" fmla="*/ 17097 h 17365"/>
                <a:gd name="connsiteX0" fmla="*/ 15289 w 15289"/>
                <a:gd name="connsiteY0" fmla="*/ 16788 h 17067"/>
                <a:gd name="connsiteX1" fmla="*/ 13087 w 15289"/>
                <a:gd name="connsiteY1" fmla="*/ 1847 h 17067"/>
                <a:gd name="connsiteX2" fmla="*/ 11927 w 15289"/>
                <a:gd name="connsiteY2" fmla="*/ 233 h 17067"/>
                <a:gd name="connsiteX3" fmla="*/ 9693 w 15289"/>
                <a:gd name="connsiteY3" fmla="*/ 1798 h 17067"/>
                <a:gd name="connsiteX4" fmla="*/ 8135 w 15289"/>
                <a:gd name="connsiteY4" fmla="*/ 3366 h 17067"/>
                <a:gd name="connsiteX5" fmla="*/ 6941 w 15289"/>
                <a:gd name="connsiteY5" fmla="*/ 4889 h 17067"/>
                <a:gd name="connsiteX6" fmla="*/ 6137 w 15289"/>
                <a:gd name="connsiteY6" fmla="*/ 8358 h 17067"/>
                <a:gd name="connsiteX7" fmla="*/ 4828 w 15289"/>
                <a:gd name="connsiteY7" fmla="*/ 12779 h 17067"/>
                <a:gd name="connsiteX8" fmla="*/ 0 w 15289"/>
                <a:gd name="connsiteY8" fmla="*/ 17067 h 17067"/>
                <a:gd name="connsiteX0" fmla="*/ 15250 w 15250"/>
                <a:gd name="connsiteY0" fmla="*/ 16979 h 17076"/>
                <a:gd name="connsiteX1" fmla="*/ 13087 w 15250"/>
                <a:gd name="connsiteY1" fmla="*/ 1856 h 17076"/>
                <a:gd name="connsiteX2" fmla="*/ 11927 w 15250"/>
                <a:gd name="connsiteY2" fmla="*/ 242 h 17076"/>
                <a:gd name="connsiteX3" fmla="*/ 9693 w 15250"/>
                <a:gd name="connsiteY3" fmla="*/ 1807 h 17076"/>
                <a:gd name="connsiteX4" fmla="*/ 8135 w 15250"/>
                <a:gd name="connsiteY4" fmla="*/ 3375 h 17076"/>
                <a:gd name="connsiteX5" fmla="*/ 6941 w 15250"/>
                <a:gd name="connsiteY5" fmla="*/ 4898 h 17076"/>
                <a:gd name="connsiteX6" fmla="*/ 6137 w 15250"/>
                <a:gd name="connsiteY6" fmla="*/ 8367 h 17076"/>
                <a:gd name="connsiteX7" fmla="*/ 4828 w 15250"/>
                <a:gd name="connsiteY7" fmla="*/ 12788 h 17076"/>
                <a:gd name="connsiteX8" fmla="*/ 0 w 15250"/>
                <a:gd name="connsiteY8" fmla="*/ 17076 h 17076"/>
                <a:gd name="connsiteX0" fmla="*/ 15250 w 15577"/>
                <a:gd name="connsiteY0" fmla="*/ 17719 h 17816"/>
                <a:gd name="connsiteX1" fmla="*/ 15382 w 15577"/>
                <a:gd name="connsiteY1" fmla="*/ 1411 h 17816"/>
                <a:gd name="connsiteX2" fmla="*/ 11927 w 15577"/>
                <a:gd name="connsiteY2" fmla="*/ 982 h 17816"/>
                <a:gd name="connsiteX3" fmla="*/ 9693 w 15577"/>
                <a:gd name="connsiteY3" fmla="*/ 2547 h 17816"/>
                <a:gd name="connsiteX4" fmla="*/ 8135 w 15577"/>
                <a:gd name="connsiteY4" fmla="*/ 4115 h 17816"/>
                <a:gd name="connsiteX5" fmla="*/ 6941 w 15577"/>
                <a:gd name="connsiteY5" fmla="*/ 5638 h 17816"/>
                <a:gd name="connsiteX6" fmla="*/ 6137 w 15577"/>
                <a:gd name="connsiteY6" fmla="*/ 9107 h 17816"/>
                <a:gd name="connsiteX7" fmla="*/ 4828 w 15577"/>
                <a:gd name="connsiteY7" fmla="*/ 13528 h 17816"/>
                <a:gd name="connsiteX8" fmla="*/ 0 w 15577"/>
                <a:gd name="connsiteY8" fmla="*/ 17816 h 17816"/>
                <a:gd name="connsiteX0" fmla="*/ 15250 w 15526"/>
                <a:gd name="connsiteY0" fmla="*/ 17720 h 17817"/>
                <a:gd name="connsiteX1" fmla="*/ 15382 w 15526"/>
                <a:gd name="connsiteY1" fmla="*/ 1412 h 17817"/>
                <a:gd name="connsiteX2" fmla="*/ 12647 w 15526"/>
                <a:gd name="connsiteY2" fmla="*/ 983 h 17817"/>
                <a:gd name="connsiteX3" fmla="*/ 9693 w 15526"/>
                <a:gd name="connsiteY3" fmla="*/ 2548 h 17817"/>
                <a:gd name="connsiteX4" fmla="*/ 8135 w 15526"/>
                <a:gd name="connsiteY4" fmla="*/ 4116 h 17817"/>
                <a:gd name="connsiteX5" fmla="*/ 6941 w 15526"/>
                <a:gd name="connsiteY5" fmla="*/ 5639 h 17817"/>
                <a:gd name="connsiteX6" fmla="*/ 6137 w 15526"/>
                <a:gd name="connsiteY6" fmla="*/ 9108 h 17817"/>
                <a:gd name="connsiteX7" fmla="*/ 4828 w 15526"/>
                <a:gd name="connsiteY7" fmla="*/ 13529 h 17817"/>
                <a:gd name="connsiteX8" fmla="*/ 0 w 15526"/>
                <a:gd name="connsiteY8" fmla="*/ 17817 h 17817"/>
                <a:gd name="connsiteX0" fmla="*/ 15250 w 15526"/>
                <a:gd name="connsiteY0" fmla="*/ 17720 h 17817"/>
                <a:gd name="connsiteX1" fmla="*/ 15382 w 15526"/>
                <a:gd name="connsiteY1" fmla="*/ 1412 h 17817"/>
                <a:gd name="connsiteX2" fmla="*/ 12647 w 15526"/>
                <a:gd name="connsiteY2" fmla="*/ 983 h 17817"/>
                <a:gd name="connsiteX3" fmla="*/ 10218 w 15526"/>
                <a:gd name="connsiteY3" fmla="*/ 2548 h 17817"/>
                <a:gd name="connsiteX4" fmla="*/ 8135 w 15526"/>
                <a:gd name="connsiteY4" fmla="*/ 4116 h 17817"/>
                <a:gd name="connsiteX5" fmla="*/ 6941 w 15526"/>
                <a:gd name="connsiteY5" fmla="*/ 5639 h 17817"/>
                <a:gd name="connsiteX6" fmla="*/ 6137 w 15526"/>
                <a:gd name="connsiteY6" fmla="*/ 9108 h 17817"/>
                <a:gd name="connsiteX7" fmla="*/ 4828 w 15526"/>
                <a:gd name="connsiteY7" fmla="*/ 13529 h 17817"/>
                <a:gd name="connsiteX8" fmla="*/ 0 w 15526"/>
                <a:gd name="connsiteY8" fmla="*/ 17817 h 17817"/>
                <a:gd name="connsiteX0" fmla="*/ 15250 w 15526"/>
                <a:gd name="connsiteY0" fmla="*/ 17720 h 17817"/>
                <a:gd name="connsiteX1" fmla="*/ 15382 w 15526"/>
                <a:gd name="connsiteY1" fmla="*/ 1412 h 17817"/>
                <a:gd name="connsiteX2" fmla="*/ 12647 w 15526"/>
                <a:gd name="connsiteY2" fmla="*/ 983 h 17817"/>
                <a:gd name="connsiteX3" fmla="*/ 10218 w 15526"/>
                <a:gd name="connsiteY3" fmla="*/ 2548 h 17817"/>
                <a:gd name="connsiteX4" fmla="*/ 8563 w 15526"/>
                <a:gd name="connsiteY4" fmla="*/ 4025 h 17817"/>
                <a:gd name="connsiteX5" fmla="*/ 6941 w 15526"/>
                <a:gd name="connsiteY5" fmla="*/ 5639 h 17817"/>
                <a:gd name="connsiteX6" fmla="*/ 6137 w 15526"/>
                <a:gd name="connsiteY6" fmla="*/ 9108 h 17817"/>
                <a:gd name="connsiteX7" fmla="*/ 4828 w 15526"/>
                <a:gd name="connsiteY7" fmla="*/ 13529 h 17817"/>
                <a:gd name="connsiteX8" fmla="*/ 0 w 15526"/>
                <a:gd name="connsiteY8" fmla="*/ 17817 h 17817"/>
                <a:gd name="connsiteX0" fmla="*/ 15250 w 15526"/>
                <a:gd name="connsiteY0" fmla="*/ 17720 h 17817"/>
                <a:gd name="connsiteX1" fmla="*/ 15382 w 15526"/>
                <a:gd name="connsiteY1" fmla="*/ 1412 h 17817"/>
                <a:gd name="connsiteX2" fmla="*/ 12647 w 15526"/>
                <a:gd name="connsiteY2" fmla="*/ 983 h 17817"/>
                <a:gd name="connsiteX3" fmla="*/ 10218 w 15526"/>
                <a:gd name="connsiteY3" fmla="*/ 2548 h 17817"/>
                <a:gd name="connsiteX4" fmla="*/ 8563 w 15526"/>
                <a:gd name="connsiteY4" fmla="*/ 4025 h 17817"/>
                <a:gd name="connsiteX5" fmla="*/ 7505 w 15526"/>
                <a:gd name="connsiteY5" fmla="*/ 5821 h 17817"/>
                <a:gd name="connsiteX6" fmla="*/ 6137 w 15526"/>
                <a:gd name="connsiteY6" fmla="*/ 9108 h 17817"/>
                <a:gd name="connsiteX7" fmla="*/ 4828 w 15526"/>
                <a:gd name="connsiteY7" fmla="*/ 13529 h 17817"/>
                <a:gd name="connsiteX8" fmla="*/ 0 w 15526"/>
                <a:gd name="connsiteY8" fmla="*/ 17817 h 17817"/>
                <a:gd name="connsiteX0" fmla="*/ 15250 w 15526"/>
                <a:gd name="connsiteY0" fmla="*/ 17720 h 17817"/>
                <a:gd name="connsiteX1" fmla="*/ 15382 w 15526"/>
                <a:gd name="connsiteY1" fmla="*/ 1412 h 17817"/>
                <a:gd name="connsiteX2" fmla="*/ 12647 w 15526"/>
                <a:gd name="connsiteY2" fmla="*/ 983 h 17817"/>
                <a:gd name="connsiteX3" fmla="*/ 10218 w 15526"/>
                <a:gd name="connsiteY3" fmla="*/ 2548 h 17817"/>
                <a:gd name="connsiteX4" fmla="*/ 8563 w 15526"/>
                <a:gd name="connsiteY4" fmla="*/ 4025 h 17817"/>
                <a:gd name="connsiteX5" fmla="*/ 7505 w 15526"/>
                <a:gd name="connsiteY5" fmla="*/ 5821 h 17817"/>
                <a:gd name="connsiteX6" fmla="*/ 6351 w 15526"/>
                <a:gd name="connsiteY6" fmla="*/ 9564 h 17817"/>
                <a:gd name="connsiteX7" fmla="*/ 4828 w 15526"/>
                <a:gd name="connsiteY7" fmla="*/ 13529 h 17817"/>
                <a:gd name="connsiteX8" fmla="*/ 0 w 15526"/>
                <a:gd name="connsiteY8" fmla="*/ 17817 h 17817"/>
                <a:gd name="connsiteX0" fmla="*/ 15250 w 15526"/>
                <a:gd name="connsiteY0" fmla="*/ 17720 h 17817"/>
                <a:gd name="connsiteX1" fmla="*/ 15382 w 15526"/>
                <a:gd name="connsiteY1" fmla="*/ 1412 h 17817"/>
                <a:gd name="connsiteX2" fmla="*/ 12647 w 15526"/>
                <a:gd name="connsiteY2" fmla="*/ 983 h 17817"/>
                <a:gd name="connsiteX3" fmla="*/ 10218 w 15526"/>
                <a:gd name="connsiteY3" fmla="*/ 2548 h 17817"/>
                <a:gd name="connsiteX4" fmla="*/ 8563 w 15526"/>
                <a:gd name="connsiteY4" fmla="*/ 4025 h 17817"/>
                <a:gd name="connsiteX5" fmla="*/ 7505 w 15526"/>
                <a:gd name="connsiteY5" fmla="*/ 5821 h 17817"/>
                <a:gd name="connsiteX6" fmla="*/ 6351 w 15526"/>
                <a:gd name="connsiteY6" fmla="*/ 9564 h 17817"/>
                <a:gd name="connsiteX7" fmla="*/ 4400 w 15526"/>
                <a:gd name="connsiteY7" fmla="*/ 13711 h 17817"/>
                <a:gd name="connsiteX8" fmla="*/ 0 w 15526"/>
                <a:gd name="connsiteY8" fmla="*/ 17817 h 17817"/>
                <a:gd name="connsiteX0" fmla="*/ 15250 w 15662"/>
                <a:gd name="connsiteY0" fmla="*/ 18057 h 18154"/>
                <a:gd name="connsiteX1" fmla="*/ 15538 w 15662"/>
                <a:gd name="connsiteY1" fmla="*/ 1293 h 18154"/>
                <a:gd name="connsiteX2" fmla="*/ 12647 w 15662"/>
                <a:gd name="connsiteY2" fmla="*/ 1320 h 18154"/>
                <a:gd name="connsiteX3" fmla="*/ 10218 w 15662"/>
                <a:gd name="connsiteY3" fmla="*/ 2885 h 18154"/>
                <a:gd name="connsiteX4" fmla="*/ 8563 w 15662"/>
                <a:gd name="connsiteY4" fmla="*/ 4362 h 18154"/>
                <a:gd name="connsiteX5" fmla="*/ 7505 w 15662"/>
                <a:gd name="connsiteY5" fmla="*/ 6158 h 18154"/>
                <a:gd name="connsiteX6" fmla="*/ 6351 w 15662"/>
                <a:gd name="connsiteY6" fmla="*/ 9901 h 18154"/>
                <a:gd name="connsiteX7" fmla="*/ 4400 w 15662"/>
                <a:gd name="connsiteY7" fmla="*/ 14048 h 18154"/>
                <a:gd name="connsiteX8" fmla="*/ 0 w 15662"/>
                <a:gd name="connsiteY8" fmla="*/ 18154 h 18154"/>
                <a:gd name="connsiteX0" fmla="*/ 15250 w 15856"/>
                <a:gd name="connsiteY0" fmla="*/ 18197 h 18294"/>
                <a:gd name="connsiteX1" fmla="*/ 15752 w 15856"/>
                <a:gd name="connsiteY1" fmla="*/ 1251 h 18294"/>
                <a:gd name="connsiteX2" fmla="*/ 12647 w 15856"/>
                <a:gd name="connsiteY2" fmla="*/ 1460 h 18294"/>
                <a:gd name="connsiteX3" fmla="*/ 10218 w 15856"/>
                <a:gd name="connsiteY3" fmla="*/ 3025 h 18294"/>
                <a:gd name="connsiteX4" fmla="*/ 8563 w 15856"/>
                <a:gd name="connsiteY4" fmla="*/ 4502 h 18294"/>
                <a:gd name="connsiteX5" fmla="*/ 7505 w 15856"/>
                <a:gd name="connsiteY5" fmla="*/ 6298 h 18294"/>
                <a:gd name="connsiteX6" fmla="*/ 6351 w 15856"/>
                <a:gd name="connsiteY6" fmla="*/ 10041 h 18294"/>
                <a:gd name="connsiteX7" fmla="*/ 4400 w 15856"/>
                <a:gd name="connsiteY7" fmla="*/ 14188 h 18294"/>
                <a:gd name="connsiteX8" fmla="*/ 0 w 15856"/>
                <a:gd name="connsiteY8" fmla="*/ 18294 h 18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856" h="18294">
                  <a:moveTo>
                    <a:pt x="15250" y="18197"/>
                  </a:moveTo>
                  <a:cubicBezTo>
                    <a:pt x="15124" y="18034"/>
                    <a:pt x="16186" y="4041"/>
                    <a:pt x="15752" y="1251"/>
                  </a:cubicBezTo>
                  <a:cubicBezTo>
                    <a:pt x="15318" y="-1539"/>
                    <a:pt x="13569" y="1164"/>
                    <a:pt x="12647" y="1460"/>
                  </a:cubicBezTo>
                  <a:cubicBezTo>
                    <a:pt x="11725" y="1756"/>
                    <a:pt x="10899" y="2518"/>
                    <a:pt x="10218" y="3025"/>
                  </a:cubicBezTo>
                  <a:cubicBezTo>
                    <a:pt x="9537" y="3532"/>
                    <a:pt x="9015" y="3957"/>
                    <a:pt x="8563" y="4502"/>
                  </a:cubicBezTo>
                  <a:cubicBezTo>
                    <a:pt x="8111" y="5047"/>
                    <a:pt x="7874" y="5375"/>
                    <a:pt x="7505" y="6298"/>
                  </a:cubicBezTo>
                  <a:cubicBezTo>
                    <a:pt x="7136" y="7221"/>
                    <a:pt x="6868" y="8726"/>
                    <a:pt x="6351" y="10041"/>
                  </a:cubicBezTo>
                  <a:cubicBezTo>
                    <a:pt x="5834" y="11356"/>
                    <a:pt x="5363" y="12637"/>
                    <a:pt x="4400" y="14188"/>
                  </a:cubicBezTo>
                  <a:cubicBezTo>
                    <a:pt x="3437" y="15739"/>
                    <a:pt x="785" y="17641"/>
                    <a:pt x="0" y="18294"/>
                  </a:cubicBezTo>
                </a:path>
              </a:pathLst>
            </a:custGeom>
            <a:solidFill>
              <a:srgbClr val="333399"/>
            </a:solidFill>
            <a:ln w="9525">
              <a:no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57" name="正方形/長方形 56">
              <a:extLst>
                <a:ext uri="{FF2B5EF4-FFF2-40B4-BE49-F238E27FC236}">
                  <a16:creationId xmlns:a16="http://schemas.microsoft.com/office/drawing/2014/main" xmlns="" id="{1A42BB2E-93E8-4987-8A6E-024534FA46E7}"/>
                </a:ext>
              </a:extLst>
            </p:cNvPr>
            <p:cNvSpPr/>
            <p:nvPr/>
          </p:nvSpPr>
          <p:spPr bwMode="auto">
            <a:xfrm>
              <a:off x="8099330" y="4921790"/>
              <a:ext cx="596471" cy="706678"/>
            </a:xfrm>
            <a:prstGeom prst="rect">
              <a:avLst/>
            </a:prstGeom>
            <a:solidFill>
              <a:srgbClr val="333399"/>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ＭＳ Ｐゴシック" pitchFamily="50" charset="-128"/>
                <a:cs typeface="+mn-cs"/>
              </a:endParaRPr>
            </a:p>
          </p:txBody>
        </p:sp>
        <p:sp>
          <p:nvSpPr>
            <p:cNvPr id="45" name="テキスト ボックス 10">
              <a:extLst>
                <a:ext uri="{FF2B5EF4-FFF2-40B4-BE49-F238E27FC236}">
                  <a16:creationId xmlns:a16="http://schemas.microsoft.com/office/drawing/2014/main" xmlns="" id="{88D8EEA4-036F-4DC8-9F21-7432DF67BFF0}"/>
                </a:ext>
              </a:extLst>
            </p:cNvPr>
            <p:cNvSpPr txBox="1">
              <a:spLocks noChangeArrowheads="1"/>
            </p:cNvSpPr>
            <p:nvPr/>
          </p:nvSpPr>
          <p:spPr bwMode="auto">
            <a:xfrm>
              <a:off x="2671053" y="4848742"/>
              <a:ext cx="373987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Times New Roman" pitchFamily="18" charset="0"/>
                  <a:ea typeface="ＭＳ Ｐゴシック" pitchFamily="50" charset="-128"/>
                </a:defRPr>
              </a:lvl1pPr>
              <a:lvl2pPr>
                <a:defRPr kumimoji="1" sz="2800">
                  <a:solidFill>
                    <a:schemeClr val="tx1"/>
                  </a:solidFill>
                  <a:latin typeface="Times New Roman" pitchFamily="18" charset="0"/>
                  <a:ea typeface="ＭＳ Ｐゴシック" pitchFamily="50" charset="-128"/>
                </a:defRPr>
              </a:lvl2pPr>
              <a:lvl3pPr>
                <a:defRPr kumimoji="1" sz="2400">
                  <a:solidFill>
                    <a:schemeClr val="tx1"/>
                  </a:solidFill>
                  <a:latin typeface="Times New Roman" pitchFamily="18" charset="0"/>
                  <a:ea typeface="ＭＳ Ｐゴシック" pitchFamily="50" charset="-128"/>
                </a:defRPr>
              </a:lvl3pPr>
              <a:lvl4pPr>
                <a:defRPr kumimoji="1" sz="2000">
                  <a:solidFill>
                    <a:schemeClr val="tx1"/>
                  </a:solidFill>
                  <a:latin typeface="Times New Roman" pitchFamily="18" charset="0"/>
                  <a:ea typeface="ＭＳ Ｐゴシック" pitchFamily="50" charset="-128"/>
                </a:defRPr>
              </a:lvl4pPr>
              <a:lvl5pPr>
                <a:defRPr kumimoji="1" sz="2000">
                  <a:solidFill>
                    <a:schemeClr val="tx1"/>
                  </a:solidFill>
                  <a:latin typeface="Times New Roman" pitchFamily="18" charset="0"/>
                  <a:ea typeface="ＭＳ Ｐゴシック" pitchFamily="50" charset="-128"/>
                </a:defRPr>
              </a:lvl5pPr>
              <a:lvl6pPr eaLnBrk="0" hangingPunct="0">
                <a:defRPr kumimoji="1" sz="2000">
                  <a:solidFill>
                    <a:schemeClr val="tx1"/>
                  </a:solidFill>
                  <a:latin typeface="Times New Roman" pitchFamily="18" charset="0"/>
                  <a:ea typeface="ＭＳ Ｐゴシック" pitchFamily="50" charset="-128"/>
                </a:defRPr>
              </a:lvl6pPr>
              <a:lvl7pPr eaLnBrk="0" hangingPunct="0">
                <a:defRPr kumimoji="1" sz="2000">
                  <a:solidFill>
                    <a:schemeClr val="tx1"/>
                  </a:solidFill>
                  <a:latin typeface="Times New Roman" pitchFamily="18" charset="0"/>
                  <a:ea typeface="ＭＳ Ｐゴシック" pitchFamily="50" charset="-128"/>
                </a:defRPr>
              </a:lvl7pPr>
              <a:lvl8pPr eaLnBrk="0" hangingPunct="0">
                <a:defRPr kumimoji="1" sz="2000">
                  <a:solidFill>
                    <a:schemeClr val="tx1"/>
                  </a:solidFill>
                  <a:latin typeface="Times New Roman" pitchFamily="18" charset="0"/>
                  <a:ea typeface="ＭＳ Ｐゴシック" pitchFamily="50" charset="-128"/>
                </a:defRPr>
              </a:lvl8pPr>
              <a:lvl9pPr eaLnBrk="0" hangingPunct="0">
                <a:defRPr kumimoji="1" sz="2000">
                  <a:solidFill>
                    <a:schemeClr val="tx1"/>
                  </a:solidFill>
                  <a:latin typeface="Times New Roman" pitchFamily="18" charset="0"/>
                  <a:ea typeface="ＭＳ Ｐゴシック"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タウ、神経原線維変化、神経細胞脱落</a:t>
              </a:r>
            </a:p>
          </p:txBody>
        </p:sp>
        <p:sp>
          <p:nvSpPr>
            <p:cNvPr id="46" name="テキスト ボックス 10">
              <a:extLst>
                <a:ext uri="{FF2B5EF4-FFF2-40B4-BE49-F238E27FC236}">
                  <a16:creationId xmlns:a16="http://schemas.microsoft.com/office/drawing/2014/main" xmlns="" id="{AC7FEEC5-9C40-4AC1-A006-1C44F4CEB9B3}"/>
                </a:ext>
              </a:extLst>
            </p:cNvPr>
            <p:cNvSpPr txBox="1">
              <a:spLocks noChangeArrowheads="1"/>
            </p:cNvSpPr>
            <p:nvPr/>
          </p:nvSpPr>
          <p:spPr bwMode="auto">
            <a:xfrm>
              <a:off x="6546449" y="4339666"/>
              <a:ext cx="1172222" cy="576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Times New Roman" pitchFamily="18" charset="0"/>
                  <a:ea typeface="ＭＳ Ｐゴシック" pitchFamily="50" charset="-128"/>
                </a:defRPr>
              </a:lvl1pPr>
              <a:lvl2pPr>
                <a:defRPr kumimoji="1" sz="2800">
                  <a:solidFill>
                    <a:schemeClr val="tx1"/>
                  </a:solidFill>
                  <a:latin typeface="Times New Roman" pitchFamily="18" charset="0"/>
                  <a:ea typeface="ＭＳ Ｐゴシック" pitchFamily="50" charset="-128"/>
                </a:defRPr>
              </a:lvl2pPr>
              <a:lvl3pPr>
                <a:defRPr kumimoji="1" sz="2400">
                  <a:solidFill>
                    <a:schemeClr val="tx1"/>
                  </a:solidFill>
                  <a:latin typeface="Times New Roman" pitchFamily="18" charset="0"/>
                  <a:ea typeface="ＭＳ Ｐゴシック" pitchFamily="50" charset="-128"/>
                </a:defRPr>
              </a:lvl3pPr>
              <a:lvl4pPr>
                <a:defRPr kumimoji="1" sz="2000">
                  <a:solidFill>
                    <a:schemeClr val="tx1"/>
                  </a:solidFill>
                  <a:latin typeface="Times New Roman" pitchFamily="18" charset="0"/>
                  <a:ea typeface="ＭＳ Ｐゴシック" pitchFamily="50" charset="-128"/>
                </a:defRPr>
              </a:lvl4pPr>
              <a:lvl5pPr>
                <a:defRPr kumimoji="1" sz="2000">
                  <a:solidFill>
                    <a:schemeClr val="tx1"/>
                  </a:solidFill>
                  <a:latin typeface="Times New Roman" pitchFamily="18" charset="0"/>
                  <a:ea typeface="ＭＳ Ｐゴシック" pitchFamily="50" charset="-128"/>
                </a:defRPr>
              </a:lvl5pPr>
              <a:lvl6pPr eaLnBrk="0" hangingPunct="0">
                <a:defRPr kumimoji="1" sz="2000">
                  <a:solidFill>
                    <a:schemeClr val="tx1"/>
                  </a:solidFill>
                  <a:latin typeface="Times New Roman" pitchFamily="18" charset="0"/>
                  <a:ea typeface="ＭＳ Ｐゴシック" pitchFamily="50" charset="-128"/>
                </a:defRPr>
              </a:lvl6pPr>
              <a:lvl7pPr eaLnBrk="0" hangingPunct="0">
                <a:defRPr kumimoji="1" sz="2000">
                  <a:solidFill>
                    <a:schemeClr val="tx1"/>
                  </a:solidFill>
                  <a:latin typeface="Times New Roman" pitchFamily="18" charset="0"/>
                  <a:ea typeface="ＭＳ Ｐゴシック" pitchFamily="50" charset="-128"/>
                </a:defRPr>
              </a:lvl7pPr>
              <a:lvl8pPr eaLnBrk="0" hangingPunct="0">
                <a:defRPr kumimoji="1" sz="2000">
                  <a:solidFill>
                    <a:schemeClr val="tx1"/>
                  </a:solidFill>
                  <a:latin typeface="Times New Roman" pitchFamily="18" charset="0"/>
                  <a:ea typeface="ＭＳ Ｐゴシック" pitchFamily="50" charset="-128"/>
                </a:defRPr>
              </a:lvl8pPr>
              <a:lvl9pPr eaLnBrk="0" hangingPunct="0">
                <a:defRPr kumimoji="1" sz="2000">
                  <a:solidFill>
                    <a:schemeClr val="tx1"/>
                  </a:solidFill>
                  <a:latin typeface="Times New Roman" pitchFamily="18" charset="0"/>
                  <a:ea typeface="ＭＳ Ｐゴシック"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海馬周辺が主病変</a:t>
              </a:r>
              <a:endParaRPr kumimoji="1" lang="ja-JP" altLang="en-US" sz="11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47" name="テキスト ボックス 10">
              <a:extLst>
                <a:ext uri="{FF2B5EF4-FFF2-40B4-BE49-F238E27FC236}">
                  <a16:creationId xmlns:a16="http://schemas.microsoft.com/office/drawing/2014/main" xmlns="" id="{2CA0FD52-95B8-4EDA-A0AC-B44EEA48FA53}"/>
                </a:ext>
              </a:extLst>
            </p:cNvPr>
            <p:cNvSpPr txBox="1">
              <a:spLocks noChangeArrowheads="1"/>
            </p:cNvSpPr>
            <p:nvPr/>
          </p:nvSpPr>
          <p:spPr bwMode="auto">
            <a:xfrm>
              <a:off x="7686895" y="4337881"/>
              <a:ext cx="1172222" cy="576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Times New Roman" pitchFamily="18" charset="0"/>
                  <a:ea typeface="ＭＳ Ｐゴシック" pitchFamily="50" charset="-128"/>
                </a:defRPr>
              </a:lvl1pPr>
              <a:lvl2pPr>
                <a:defRPr kumimoji="1" sz="2800">
                  <a:solidFill>
                    <a:schemeClr val="tx1"/>
                  </a:solidFill>
                  <a:latin typeface="Times New Roman" pitchFamily="18" charset="0"/>
                  <a:ea typeface="ＭＳ Ｐゴシック" pitchFamily="50" charset="-128"/>
                </a:defRPr>
              </a:lvl2pPr>
              <a:lvl3pPr>
                <a:defRPr kumimoji="1" sz="2400">
                  <a:solidFill>
                    <a:schemeClr val="tx1"/>
                  </a:solidFill>
                  <a:latin typeface="Times New Roman" pitchFamily="18" charset="0"/>
                  <a:ea typeface="ＭＳ Ｐゴシック" pitchFamily="50" charset="-128"/>
                </a:defRPr>
              </a:lvl3pPr>
              <a:lvl4pPr>
                <a:defRPr kumimoji="1" sz="2000">
                  <a:solidFill>
                    <a:schemeClr val="tx1"/>
                  </a:solidFill>
                  <a:latin typeface="Times New Roman" pitchFamily="18" charset="0"/>
                  <a:ea typeface="ＭＳ Ｐゴシック" pitchFamily="50" charset="-128"/>
                </a:defRPr>
              </a:lvl4pPr>
              <a:lvl5pPr>
                <a:defRPr kumimoji="1" sz="2000">
                  <a:solidFill>
                    <a:schemeClr val="tx1"/>
                  </a:solidFill>
                  <a:latin typeface="Times New Roman" pitchFamily="18" charset="0"/>
                  <a:ea typeface="ＭＳ Ｐゴシック" pitchFamily="50" charset="-128"/>
                </a:defRPr>
              </a:lvl5pPr>
              <a:lvl6pPr eaLnBrk="0" hangingPunct="0">
                <a:defRPr kumimoji="1" sz="2000">
                  <a:solidFill>
                    <a:schemeClr val="tx1"/>
                  </a:solidFill>
                  <a:latin typeface="Times New Roman" pitchFamily="18" charset="0"/>
                  <a:ea typeface="ＭＳ Ｐゴシック" pitchFamily="50" charset="-128"/>
                </a:defRPr>
              </a:lvl6pPr>
              <a:lvl7pPr eaLnBrk="0" hangingPunct="0">
                <a:defRPr kumimoji="1" sz="2000">
                  <a:solidFill>
                    <a:schemeClr val="tx1"/>
                  </a:solidFill>
                  <a:latin typeface="Times New Roman" pitchFamily="18" charset="0"/>
                  <a:ea typeface="ＭＳ Ｐゴシック" pitchFamily="50" charset="-128"/>
                </a:defRPr>
              </a:lvl7pPr>
              <a:lvl8pPr eaLnBrk="0" hangingPunct="0">
                <a:defRPr kumimoji="1" sz="2000">
                  <a:solidFill>
                    <a:schemeClr val="tx1"/>
                  </a:solidFill>
                  <a:latin typeface="Times New Roman" pitchFamily="18" charset="0"/>
                  <a:ea typeface="ＭＳ Ｐゴシック" pitchFamily="50" charset="-128"/>
                </a:defRPr>
              </a:lvl8pPr>
              <a:lvl9pPr eaLnBrk="0" hangingPunct="0">
                <a:defRPr kumimoji="1" sz="2000">
                  <a:solidFill>
                    <a:schemeClr val="tx1"/>
                  </a:solidFill>
                  <a:latin typeface="Times New Roman" pitchFamily="18" charset="0"/>
                  <a:ea typeface="ＭＳ Ｐゴシック"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大脳新皮質にも進展</a:t>
              </a:r>
              <a:endParaRPr kumimoji="1" lang="ja-JP" altLang="en-US" sz="11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58" name="Freeform 55">
              <a:extLst>
                <a:ext uri="{FF2B5EF4-FFF2-40B4-BE49-F238E27FC236}">
                  <a16:creationId xmlns:a16="http://schemas.microsoft.com/office/drawing/2014/main" xmlns="" id="{A1EA7DF5-C87C-4F9F-8AB8-98DCFA7777A3}"/>
                </a:ext>
              </a:extLst>
            </p:cNvPr>
            <p:cNvSpPr>
              <a:spLocks/>
            </p:cNvSpPr>
            <p:nvPr/>
          </p:nvSpPr>
          <p:spPr bwMode="auto">
            <a:xfrm>
              <a:off x="1684101" y="5937899"/>
              <a:ext cx="3194662" cy="649343"/>
            </a:xfrm>
            <a:custGeom>
              <a:avLst/>
              <a:gdLst>
                <a:gd name="T0" fmla="*/ 2147483646 w 1911"/>
                <a:gd name="T1" fmla="*/ 2147483646 h 245"/>
                <a:gd name="T2" fmla="*/ 2147483646 w 1911"/>
                <a:gd name="T3" fmla="*/ 2147483646 h 245"/>
                <a:gd name="T4" fmla="*/ 2147483646 w 1911"/>
                <a:gd name="T5" fmla="*/ 2147483646 h 245"/>
                <a:gd name="T6" fmla="*/ 2147483646 w 1911"/>
                <a:gd name="T7" fmla="*/ 2147483646 h 245"/>
                <a:gd name="T8" fmla="*/ 2147483646 w 1911"/>
                <a:gd name="T9" fmla="*/ 2147483646 h 245"/>
                <a:gd name="T10" fmla="*/ 0 60000 65536"/>
                <a:gd name="T11" fmla="*/ 0 60000 65536"/>
                <a:gd name="T12" fmla="*/ 0 60000 65536"/>
                <a:gd name="T13" fmla="*/ 0 60000 65536"/>
                <a:gd name="T14" fmla="*/ 0 60000 65536"/>
                <a:gd name="T15" fmla="*/ 0 w 1911"/>
                <a:gd name="T16" fmla="*/ 0 h 245"/>
                <a:gd name="T17" fmla="*/ 2156 w 1911"/>
                <a:gd name="T18" fmla="*/ 386 h 245"/>
                <a:gd name="connsiteX0" fmla="*/ 10000 w 10000"/>
                <a:gd name="connsiteY0" fmla="*/ 10899 h 11634"/>
                <a:gd name="connsiteX1" fmla="*/ 9236 w 10000"/>
                <a:gd name="connsiteY1" fmla="*/ 10001 h 11634"/>
                <a:gd name="connsiteX2" fmla="*/ 8739 w 10000"/>
                <a:gd name="connsiteY2" fmla="*/ 8205 h 11634"/>
                <a:gd name="connsiteX3" fmla="*/ 8430 w 10000"/>
                <a:gd name="connsiteY3" fmla="*/ 7307 h 11634"/>
                <a:gd name="connsiteX4" fmla="*/ 7279 w 10000"/>
                <a:gd name="connsiteY4" fmla="*/ 30 h 11634"/>
                <a:gd name="connsiteX5" fmla="*/ 7232 w 10000"/>
                <a:gd name="connsiteY5" fmla="*/ 4654 h 11634"/>
                <a:gd name="connsiteX6" fmla="*/ 5767 w 10000"/>
                <a:gd name="connsiteY6" fmla="*/ 2287 h 11634"/>
                <a:gd name="connsiteX7" fmla="*/ 3778 w 10000"/>
                <a:gd name="connsiteY7" fmla="*/ 8532 h 11634"/>
                <a:gd name="connsiteX8" fmla="*/ 0 w 10000"/>
                <a:gd name="connsiteY8" fmla="*/ 11634 h 11634"/>
                <a:gd name="connsiteX0" fmla="*/ 10000 w 10000"/>
                <a:gd name="connsiteY0" fmla="*/ 11324 h 12059"/>
                <a:gd name="connsiteX1" fmla="*/ 9236 w 10000"/>
                <a:gd name="connsiteY1" fmla="*/ 10426 h 12059"/>
                <a:gd name="connsiteX2" fmla="*/ 8739 w 10000"/>
                <a:gd name="connsiteY2" fmla="*/ 8630 h 12059"/>
                <a:gd name="connsiteX3" fmla="*/ 8430 w 10000"/>
                <a:gd name="connsiteY3" fmla="*/ 7732 h 12059"/>
                <a:gd name="connsiteX4" fmla="*/ 7279 w 10000"/>
                <a:gd name="connsiteY4" fmla="*/ 455 h 12059"/>
                <a:gd name="connsiteX5" fmla="*/ 6649 w 10000"/>
                <a:gd name="connsiteY5" fmla="*/ 975 h 12059"/>
                <a:gd name="connsiteX6" fmla="*/ 5767 w 10000"/>
                <a:gd name="connsiteY6" fmla="*/ 2712 h 12059"/>
                <a:gd name="connsiteX7" fmla="*/ 3778 w 10000"/>
                <a:gd name="connsiteY7" fmla="*/ 8957 h 12059"/>
                <a:gd name="connsiteX8" fmla="*/ 0 w 10000"/>
                <a:gd name="connsiteY8" fmla="*/ 12059 h 12059"/>
                <a:gd name="connsiteX0" fmla="*/ 10000 w 10000"/>
                <a:gd name="connsiteY0" fmla="*/ 12106 h 12841"/>
                <a:gd name="connsiteX1" fmla="*/ 9236 w 10000"/>
                <a:gd name="connsiteY1" fmla="*/ 11208 h 12841"/>
                <a:gd name="connsiteX2" fmla="*/ 8739 w 10000"/>
                <a:gd name="connsiteY2" fmla="*/ 9412 h 12841"/>
                <a:gd name="connsiteX3" fmla="*/ 8430 w 10000"/>
                <a:gd name="connsiteY3" fmla="*/ 8514 h 12841"/>
                <a:gd name="connsiteX4" fmla="*/ 7279 w 10000"/>
                <a:gd name="connsiteY4" fmla="*/ 1237 h 12841"/>
                <a:gd name="connsiteX5" fmla="*/ 6610 w 10000"/>
                <a:gd name="connsiteY5" fmla="*/ 207 h 12841"/>
                <a:gd name="connsiteX6" fmla="*/ 5767 w 10000"/>
                <a:gd name="connsiteY6" fmla="*/ 3494 h 12841"/>
                <a:gd name="connsiteX7" fmla="*/ 3778 w 10000"/>
                <a:gd name="connsiteY7" fmla="*/ 9739 h 12841"/>
                <a:gd name="connsiteX8" fmla="*/ 0 w 10000"/>
                <a:gd name="connsiteY8" fmla="*/ 12841 h 12841"/>
                <a:gd name="connsiteX0" fmla="*/ 10000 w 10000"/>
                <a:gd name="connsiteY0" fmla="*/ 12636 h 13371"/>
                <a:gd name="connsiteX1" fmla="*/ 9236 w 10000"/>
                <a:gd name="connsiteY1" fmla="*/ 11738 h 13371"/>
                <a:gd name="connsiteX2" fmla="*/ 8739 w 10000"/>
                <a:gd name="connsiteY2" fmla="*/ 9942 h 13371"/>
                <a:gd name="connsiteX3" fmla="*/ 8430 w 10000"/>
                <a:gd name="connsiteY3" fmla="*/ 9044 h 13371"/>
                <a:gd name="connsiteX4" fmla="*/ 8018 w 10000"/>
                <a:gd name="connsiteY4" fmla="*/ 764 h 13371"/>
                <a:gd name="connsiteX5" fmla="*/ 6610 w 10000"/>
                <a:gd name="connsiteY5" fmla="*/ 737 h 13371"/>
                <a:gd name="connsiteX6" fmla="*/ 5767 w 10000"/>
                <a:gd name="connsiteY6" fmla="*/ 4024 h 13371"/>
                <a:gd name="connsiteX7" fmla="*/ 3778 w 10000"/>
                <a:gd name="connsiteY7" fmla="*/ 10269 h 13371"/>
                <a:gd name="connsiteX8" fmla="*/ 0 w 10000"/>
                <a:gd name="connsiteY8" fmla="*/ 13371 h 13371"/>
                <a:gd name="connsiteX0" fmla="*/ 10000 w 10000"/>
                <a:gd name="connsiteY0" fmla="*/ 13166 h 13901"/>
                <a:gd name="connsiteX1" fmla="*/ 9236 w 10000"/>
                <a:gd name="connsiteY1" fmla="*/ 12268 h 13901"/>
                <a:gd name="connsiteX2" fmla="*/ 8739 w 10000"/>
                <a:gd name="connsiteY2" fmla="*/ 10472 h 13901"/>
                <a:gd name="connsiteX3" fmla="*/ 9188 w 10000"/>
                <a:gd name="connsiteY3" fmla="*/ 546 h 13901"/>
                <a:gd name="connsiteX4" fmla="*/ 8018 w 10000"/>
                <a:gd name="connsiteY4" fmla="*/ 1294 h 13901"/>
                <a:gd name="connsiteX5" fmla="*/ 6610 w 10000"/>
                <a:gd name="connsiteY5" fmla="*/ 1267 h 13901"/>
                <a:gd name="connsiteX6" fmla="*/ 5767 w 10000"/>
                <a:gd name="connsiteY6" fmla="*/ 4554 h 13901"/>
                <a:gd name="connsiteX7" fmla="*/ 3778 w 10000"/>
                <a:gd name="connsiteY7" fmla="*/ 10799 h 13901"/>
                <a:gd name="connsiteX8" fmla="*/ 0 w 10000"/>
                <a:gd name="connsiteY8" fmla="*/ 13901 h 13901"/>
                <a:gd name="connsiteX0" fmla="*/ 10000 w 10392"/>
                <a:gd name="connsiteY0" fmla="*/ 12821 h 13556"/>
                <a:gd name="connsiteX1" fmla="*/ 9236 w 10392"/>
                <a:gd name="connsiteY1" fmla="*/ 11923 h 13556"/>
                <a:gd name="connsiteX2" fmla="*/ 10392 w 10392"/>
                <a:gd name="connsiteY2" fmla="*/ 5111 h 13556"/>
                <a:gd name="connsiteX3" fmla="*/ 9188 w 10392"/>
                <a:gd name="connsiteY3" fmla="*/ 201 h 13556"/>
                <a:gd name="connsiteX4" fmla="*/ 8018 w 10392"/>
                <a:gd name="connsiteY4" fmla="*/ 949 h 13556"/>
                <a:gd name="connsiteX5" fmla="*/ 6610 w 10392"/>
                <a:gd name="connsiteY5" fmla="*/ 922 h 13556"/>
                <a:gd name="connsiteX6" fmla="*/ 5767 w 10392"/>
                <a:gd name="connsiteY6" fmla="*/ 4209 h 13556"/>
                <a:gd name="connsiteX7" fmla="*/ 3778 w 10392"/>
                <a:gd name="connsiteY7" fmla="*/ 10454 h 13556"/>
                <a:gd name="connsiteX8" fmla="*/ 0 w 10392"/>
                <a:gd name="connsiteY8" fmla="*/ 13556 h 13556"/>
                <a:gd name="connsiteX0" fmla="*/ 10000 w 11399"/>
                <a:gd name="connsiteY0" fmla="*/ 12821 h 13556"/>
                <a:gd name="connsiteX1" fmla="*/ 11395 w 11399"/>
                <a:gd name="connsiteY1" fmla="*/ 10190 h 13556"/>
                <a:gd name="connsiteX2" fmla="*/ 10392 w 11399"/>
                <a:gd name="connsiteY2" fmla="*/ 5111 h 13556"/>
                <a:gd name="connsiteX3" fmla="*/ 9188 w 11399"/>
                <a:gd name="connsiteY3" fmla="*/ 201 h 13556"/>
                <a:gd name="connsiteX4" fmla="*/ 8018 w 11399"/>
                <a:gd name="connsiteY4" fmla="*/ 949 h 13556"/>
                <a:gd name="connsiteX5" fmla="*/ 6610 w 11399"/>
                <a:gd name="connsiteY5" fmla="*/ 922 h 13556"/>
                <a:gd name="connsiteX6" fmla="*/ 5767 w 11399"/>
                <a:gd name="connsiteY6" fmla="*/ 4209 h 13556"/>
                <a:gd name="connsiteX7" fmla="*/ 3778 w 11399"/>
                <a:gd name="connsiteY7" fmla="*/ 10454 h 13556"/>
                <a:gd name="connsiteX8" fmla="*/ 0 w 11399"/>
                <a:gd name="connsiteY8" fmla="*/ 13556 h 13556"/>
                <a:gd name="connsiteX0" fmla="*/ 11711 w 11711"/>
                <a:gd name="connsiteY0" fmla="*/ 12183 h 13556"/>
                <a:gd name="connsiteX1" fmla="*/ 11395 w 11711"/>
                <a:gd name="connsiteY1" fmla="*/ 10190 h 13556"/>
                <a:gd name="connsiteX2" fmla="*/ 10392 w 11711"/>
                <a:gd name="connsiteY2" fmla="*/ 5111 h 13556"/>
                <a:gd name="connsiteX3" fmla="*/ 9188 w 11711"/>
                <a:gd name="connsiteY3" fmla="*/ 201 h 13556"/>
                <a:gd name="connsiteX4" fmla="*/ 8018 w 11711"/>
                <a:gd name="connsiteY4" fmla="*/ 949 h 13556"/>
                <a:gd name="connsiteX5" fmla="*/ 6610 w 11711"/>
                <a:gd name="connsiteY5" fmla="*/ 922 h 13556"/>
                <a:gd name="connsiteX6" fmla="*/ 5767 w 11711"/>
                <a:gd name="connsiteY6" fmla="*/ 4209 h 13556"/>
                <a:gd name="connsiteX7" fmla="*/ 3778 w 11711"/>
                <a:gd name="connsiteY7" fmla="*/ 10454 h 13556"/>
                <a:gd name="connsiteX8" fmla="*/ 0 w 11711"/>
                <a:gd name="connsiteY8" fmla="*/ 13556 h 13556"/>
                <a:gd name="connsiteX0" fmla="*/ 11711 w 11711"/>
                <a:gd name="connsiteY0" fmla="*/ 12528 h 13901"/>
                <a:gd name="connsiteX1" fmla="*/ 11395 w 11711"/>
                <a:gd name="connsiteY1" fmla="*/ 10535 h 13901"/>
                <a:gd name="connsiteX2" fmla="*/ 10392 w 11711"/>
                <a:gd name="connsiteY2" fmla="*/ 5456 h 13901"/>
                <a:gd name="connsiteX3" fmla="*/ 9188 w 11711"/>
                <a:gd name="connsiteY3" fmla="*/ 546 h 13901"/>
                <a:gd name="connsiteX4" fmla="*/ 8135 w 11711"/>
                <a:gd name="connsiteY4" fmla="*/ 200 h 13901"/>
                <a:gd name="connsiteX5" fmla="*/ 6610 w 11711"/>
                <a:gd name="connsiteY5" fmla="*/ 1267 h 13901"/>
                <a:gd name="connsiteX6" fmla="*/ 5767 w 11711"/>
                <a:gd name="connsiteY6" fmla="*/ 4554 h 13901"/>
                <a:gd name="connsiteX7" fmla="*/ 3778 w 11711"/>
                <a:gd name="connsiteY7" fmla="*/ 10799 h 13901"/>
                <a:gd name="connsiteX8" fmla="*/ 0 w 11711"/>
                <a:gd name="connsiteY8" fmla="*/ 13901 h 13901"/>
                <a:gd name="connsiteX0" fmla="*/ 11711 w 11711"/>
                <a:gd name="connsiteY0" fmla="*/ 12557 h 13930"/>
                <a:gd name="connsiteX1" fmla="*/ 11395 w 11711"/>
                <a:gd name="connsiteY1" fmla="*/ 10564 h 13930"/>
                <a:gd name="connsiteX2" fmla="*/ 10392 w 11711"/>
                <a:gd name="connsiteY2" fmla="*/ 5485 h 13930"/>
                <a:gd name="connsiteX3" fmla="*/ 9188 w 11711"/>
                <a:gd name="connsiteY3" fmla="*/ 575 h 13930"/>
                <a:gd name="connsiteX4" fmla="*/ 8135 w 11711"/>
                <a:gd name="connsiteY4" fmla="*/ 229 h 13930"/>
                <a:gd name="connsiteX5" fmla="*/ 6941 w 11711"/>
                <a:gd name="connsiteY5" fmla="*/ 1752 h 13930"/>
                <a:gd name="connsiteX6" fmla="*/ 5767 w 11711"/>
                <a:gd name="connsiteY6" fmla="*/ 4583 h 13930"/>
                <a:gd name="connsiteX7" fmla="*/ 3778 w 11711"/>
                <a:gd name="connsiteY7" fmla="*/ 10828 h 13930"/>
                <a:gd name="connsiteX8" fmla="*/ 0 w 11711"/>
                <a:gd name="connsiteY8" fmla="*/ 13930 h 13930"/>
                <a:gd name="connsiteX0" fmla="*/ 11769 w 11769"/>
                <a:gd name="connsiteY0" fmla="*/ 13469 h 13930"/>
                <a:gd name="connsiteX1" fmla="*/ 11395 w 11769"/>
                <a:gd name="connsiteY1" fmla="*/ 10564 h 13930"/>
                <a:gd name="connsiteX2" fmla="*/ 10392 w 11769"/>
                <a:gd name="connsiteY2" fmla="*/ 5485 h 13930"/>
                <a:gd name="connsiteX3" fmla="*/ 9188 w 11769"/>
                <a:gd name="connsiteY3" fmla="*/ 575 h 13930"/>
                <a:gd name="connsiteX4" fmla="*/ 8135 w 11769"/>
                <a:gd name="connsiteY4" fmla="*/ 229 h 13930"/>
                <a:gd name="connsiteX5" fmla="*/ 6941 w 11769"/>
                <a:gd name="connsiteY5" fmla="*/ 1752 h 13930"/>
                <a:gd name="connsiteX6" fmla="*/ 5767 w 11769"/>
                <a:gd name="connsiteY6" fmla="*/ 4583 h 13930"/>
                <a:gd name="connsiteX7" fmla="*/ 3778 w 11769"/>
                <a:gd name="connsiteY7" fmla="*/ 10828 h 13930"/>
                <a:gd name="connsiteX8" fmla="*/ 0 w 11769"/>
                <a:gd name="connsiteY8" fmla="*/ 13930 h 13930"/>
                <a:gd name="connsiteX0" fmla="*/ 11769 w 11769"/>
                <a:gd name="connsiteY0" fmla="*/ 13579 h 14040"/>
                <a:gd name="connsiteX1" fmla="*/ 11395 w 11769"/>
                <a:gd name="connsiteY1" fmla="*/ 10674 h 14040"/>
                <a:gd name="connsiteX2" fmla="*/ 10392 w 11769"/>
                <a:gd name="connsiteY2" fmla="*/ 5595 h 14040"/>
                <a:gd name="connsiteX3" fmla="*/ 9849 w 11769"/>
                <a:gd name="connsiteY3" fmla="*/ 503 h 14040"/>
                <a:gd name="connsiteX4" fmla="*/ 8135 w 11769"/>
                <a:gd name="connsiteY4" fmla="*/ 339 h 14040"/>
                <a:gd name="connsiteX5" fmla="*/ 6941 w 11769"/>
                <a:gd name="connsiteY5" fmla="*/ 1862 h 14040"/>
                <a:gd name="connsiteX6" fmla="*/ 5767 w 11769"/>
                <a:gd name="connsiteY6" fmla="*/ 4693 h 14040"/>
                <a:gd name="connsiteX7" fmla="*/ 3778 w 11769"/>
                <a:gd name="connsiteY7" fmla="*/ 10938 h 14040"/>
                <a:gd name="connsiteX8" fmla="*/ 0 w 11769"/>
                <a:gd name="connsiteY8" fmla="*/ 14040 h 14040"/>
                <a:gd name="connsiteX0" fmla="*/ 11769 w 11769"/>
                <a:gd name="connsiteY0" fmla="*/ 14511 h 14972"/>
                <a:gd name="connsiteX1" fmla="*/ 11395 w 11769"/>
                <a:gd name="connsiteY1" fmla="*/ 11606 h 14972"/>
                <a:gd name="connsiteX2" fmla="*/ 10839 w 11769"/>
                <a:gd name="connsiteY2" fmla="*/ 600 h 14972"/>
                <a:gd name="connsiteX3" fmla="*/ 9849 w 11769"/>
                <a:gd name="connsiteY3" fmla="*/ 1435 h 14972"/>
                <a:gd name="connsiteX4" fmla="*/ 8135 w 11769"/>
                <a:gd name="connsiteY4" fmla="*/ 1271 h 14972"/>
                <a:gd name="connsiteX5" fmla="*/ 6941 w 11769"/>
                <a:gd name="connsiteY5" fmla="*/ 2794 h 14972"/>
                <a:gd name="connsiteX6" fmla="*/ 5767 w 11769"/>
                <a:gd name="connsiteY6" fmla="*/ 5625 h 14972"/>
                <a:gd name="connsiteX7" fmla="*/ 3778 w 11769"/>
                <a:gd name="connsiteY7" fmla="*/ 11870 h 14972"/>
                <a:gd name="connsiteX8" fmla="*/ 0 w 11769"/>
                <a:gd name="connsiteY8" fmla="*/ 14972 h 14972"/>
                <a:gd name="connsiteX0" fmla="*/ 11769 w 11769"/>
                <a:gd name="connsiteY0" fmla="*/ 14847 h 15308"/>
                <a:gd name="connsiteX1" fmla="*/ 11395 w 11769"/>
                <a:gd name="connsiteY1" fmla="*/ 11942 h 15308"/>
                <a:gd name="connsiteX2" fmla="*/ 10839 w 11769"/>
                <a:gd name="connsiteY2" fmla="*/ 936 h 15308"/>
                <a:gd name="connsiteX3" fmla="*/ 9693 w 11769"/>
                <a:gd name="connsiteY3" fmla="*/ 677 h 15308"/>
                <a:gd name="connsiteX4" fmla="*/ 8135 w 11769"/>
                <a:gd name="connsiteY4" fmla="*/ 1607 h 15308"/>
                <a:gd name="connsiteX5" fmla="*/ 6941 w 11769"/>
                <a:gd name="connsiteY5" fmla="*/ 3130 h 15308"/>
                <a:gd name="connsiteX6" fmla="*/ 5767 w 11769"/>
                <a:gd name="connsiteY6" fmla="*/ 5961 h 15308"/>
                <a:gd name="connsiteX7" fmla="*/ 3778 w 11769"/>
                <a:gd name="connsiteY7" fmla="*/ 12206 h 15308"/>
                <a:gd name="connsiteX8" fmla="*/ 0 w 11769"/>
                <a:gd name="connsiteY8" fmla="*/ 15308 h 15308"/>
                <a:gd name="connsiteX0" fmla="*/ 11769 w 11769"/>
                <a:gd name="connsiteY0" fmla="*/ 15121 h 15582"/>
                <a:gd name="connsiteX1" fmla="*/ 11395 w 11769"/>
                <a:gd name="connsiteY1" fmla="*/ 12216 h 15582"/>
                <a:gd name="connsiteX2" fmla="*/ 11150 w 11769"/>
                <a:gd name="connsiteY2" fmla="*/ 845 h 15582"/>
                <a:gd name="connsiteX3" fmla="*/ 9693 w 11769"/>
                <a:gd name="connsiteY3" fmla="*/ 951 h 15582"/>
                <a:gd name="connsiteX4" fmla="*/ 8135 w 11769"/>
                <a:gd name="connsiteY4" fmla="*/ 1881 h 15582"/>
                <a:gd name="connsiteX5" fmla="*/ 6941 w 11769"/>
                <a:gd name="connsiteY5" fmla="*/ 3404 h 15582"/>
                <a:gd name="connsiteX6" fmla="*/ 5767 w 11769"/>
                <a:gd name="connsiteY6" fmla="*/ 6235 h 15582"/>
                <a:gd name="connsiteX7" fmla="*/ 3778 w 11769"/>
                <a:gd name="connsiteY7" fmla="*/ 12480 h 15582"/>
                <a:gd name="connsiteX8" fmla="*/ 0 w 11769"/>
                <a:gd name="connsiteY8" fmla="*/ 15582 h 15582"/>
                <a:gd name="connsiteX0" fmla="*/ 11769 w 11900"/>
                <a:gd name="connsiteY0" fmla="*/ 14821 h 15282"/>
                <a:gd name="connsiteX1" fmla="*/ 11881 w 11900"/>
                <a:gd name="connsiteY1" fmla="*/ 1247 h 15282"/>
                <a:gd name="connsiteX2" fmla="*/ 11150 w 11900"/>
                <a:gd name="connsiteY2" fmla="*/ 545 h 15282"/>
                <a:gd name="connsiteX3" fmla="*/ 9693 w 11900"/>
                <a:gd name="connsiteY3" fmla="*/ 651 h 15282"/>
                <a:gd name="connsiteX4" fmla="*/ 8135 w 11900"/>
                <a:gd name="connsiteY4" fmla="*/ 1581 h 15282"/>
                <a:gd name="connsiteX5" fmla="*/ 6941 w 11900"/>
                <a:gd name="connsiteY5" fmla="*/ 3104 h 15282"/>
                <a:gd name="connsiteX6" fmla="*/ 5767 w 11900"/>
                <a:gd name="connsiteY6" fmla="*/ 5935 h 15282"/>
                <a:gd name="connsiteX7" fmla="*/ 3778 w 11900"/>
                <a:gd name="connsiteY7" fmla="*/ 12180 h 15282"/>
                <a:gd name="connsiteX8" fmla="*/ 0 w 11900"/>
                <a:gd name="connsiteY8" fmla="*/ 15282 h 15282"/>
                <a:gd name="connsiteX0" fmla="*/ 11769 w 12013"/>
                <a:gd name="connsiteY0" fmla="*/ 14821 h 15282"/>
                <a:gd name="connsiteX1" fmla="*/ 11998 w 12013"/>
                <a:gd name="connsiteY1" fmla="*/ 1247 h 15282"/>
                <a:gd name="connsiteX2" fmla="*/ 11150 w 12013"/>
                <a:gd name="connsiteY2" fmla="*/ 545 h 15282"/>
                <a:gd name="connsiteX3" fmla="*/ 9693 w 12013"/>
                <a:gd name="connsiteY3" fmla="*/ 651 h 15282"/>
                <a:gd name="connsiteX4" fmla="*/ 8135 w 12013"/>
                <a:gd name="connsiteY4" fmla="*/ 1581 h 15282"/>
                <a:gd name="connsiteX5" fmla="*/ 6941 w 12013"/>
                <a:gd name="connsiteY5" fmla="*/ 3104 h 15282"/>
                <a:gd name="connsiteX6" fmla="*/ 5767 w 12013"/>
                <a:gd name="connsiteY6" fmla="*/ 5935 h 15282"/>
                <a:gd name="connsiteX7" fmla="*/ 3778 w 12013"/>
                <a:gd name="connsiteY7" fmla="*/ 12180 h 15282"/>
                <a:gd name="connsiteX8" fmla="*/ 0 w 12013"/>
                <a:gd name="connsiteY8" fmla="*/ 15282 h 15282"/>
                <a:gd name="connsiteX0" fmla="*/ 11769 w 12013"/>
                <a:gd name="connsiteY0" fmla="*/ 15038 h 15499"/>
                <a:gd name="connsiteX1" fmla="*/ 11998 w 12013"/>
                <a:gd name="connsiteY1" fmla="*/ 1464 h 15499"/>
                <a:gd name="connsiteX2" fmla="*/ 11150 w 12013"/>
                <a:gd name="connsiteY2" fmla="*/ 306 h 15499"/>
                <a:gd name="connsiteX3" fmla="*/ 9693 w 12013"/>
                <a:gd name="connsiteY3" fmla="*/ 868 h 15499"/>
                <a:gd name="connsiteX4" fmla="*/ 8135 w 12013"/>
                <a:gd name="connsiteY4" fmla="*/ 1798 h 15499"/>
                <a:gd name="connsiteX5" fmla="*/ 6941 w 12013"/>
                <a:gd name="connsiteY5" fmla="*/ 3321 h 15499"/>
                <a:gd name="connsiteX6" fmla="*/ 5767 w 12013"/>
                <a:gd name="connsiteY6" fmla="*/ 6152 h 15499"/>
                <a:gd name="connsiteX7" fmla="*/ 3778 w 12013"/>
                <a:gd name="connsiteY7" fmla="*/ 12397 h 15499"/>
                <a:gd name="connsiteX8" fmla="*/ 0 w 12013"/>
                <a:gd name="connsiteY8" fmla="*/ 15499 h 15499"/>
                <a:gd name="connsiteX0" fmla="*/ 11769 w 12020"/>
                <a:gd name="connsiteY0" fmla="*/ 15087 h 15548"/>
                <a:gd name="connsiteX1" fmla="*/ 11998 w 12020"/>
                <a:gd name="connsiteY1" fmla="*/ 1513 h 15548"/>
                <a:gd name="connsiteX2" fmla="*/ 10994 w 12020"/>
                <a:gd name="connsiteY2" fmla="*/ 264 h 15548"/>
                <a:gd name="connsiteX3" fmla="*/ 9693 w 12020"/>
                <a:gd name="connsiteY3" fmla="*/ 917 h 15548"/>
                <a:gd name="connsiteX4" fmla="*/ 8135 w 12020"/>
                <a:gd name="connsiteY4" fmla="*/ 1847 h 15548"/>
                <a:gd name="connsiteX5" fmla="*/ 6941 w 12020"/>
                <a:gd name="connsiteY5" fmla="*/ 3370 h 15548"/>
                <a:gd name="connsiteX6" fmla="*/ 5767 w 12020"/>
                <a:gd name="connsiteY6" fmla="*/ 6201 h 15548"/>
                <a:gd name="connsiteX7" fmla="*/ 3778 w 12020"/>
                <a:gd name="connsiteY7" fmla="*/ 12446 h 15548"/>
                <a:gd name="connsiteX8" fmla="*/ 0 w 12020"/>
                <a:gd name="connsiteY8" fmla="*/ 15548 h 15548"/>
                <a:gd name="connsiteX0" fmla="*/ 11769 w 12020"/>
                <a:gd name="connsiteY0" fmla="*/ 15087 h 15548"/>
                <a:gd name="connsiteX1" fmla="*/ 11998 w 12020"/>
                <a:gd name="connsiteY1" fmla="*/ 1513 h 15548"/>
                <a:gd name="connsiteX2" fmla="*/ 10994 w 12020"/>
                <a:gd name="connsiteY2" fmla="*/ 264 h 15548"/>
                <a:gd name="connsiteX3" fmla="*/ 9693 w 12020"/>
                <a:gd name="connsiteY3" fmla="*/ 917 h 15548"/>
                <a:gd name="connsiteX4" fmla="*/ 8135 w 12020"/>
                <a:gd name="connsiteY4" fmla="*/ 1847 h 15548"/>
                <a:gd name="connsiteX5" fmla="*/ 6941 w 12020"/>
                <a:gd name="connsiteY5" fmla="*/ 3370 h 15548"/>
                <a:gd name="connsiteX6" fmla="*/ 5028 w 12020"/>
                <a:gd name="connsiteY6" fmla="*/ 4286 h 15548"/>
                <a:gd name="connsiteX7" fmla="*/ 3778 w 12020"/>
                <a:gd name="connsiteY7" fmla="*/ 12446 h 15548"/>
                <a:gd name="connsiteX8" fmla="*/ 0 w 12020"/>
                <a:gd name="connsiteY8" fmla="*/ 15548 h 15548"/>
                <a:gd name="connsiteX0" fmla="*/ 11769 w 12020"/>
                <a:gd name="connsiteY0" fmla="*/ 15087 h 15548"/>
                <a:gd name="connsiteX1" fmla="*/ 11998 w 12020"/>
                <a:gd name="connsiteY1" fmla="*/ 1513 h 15548"/>
                <a:gd name="connsiteX2" fmla="*/ 10994 w 12020"/>
                <a:gd name="connsiteY2" fmla="*/ 264 h 15548"/>
                <a:gd name="connsiteX3" fmla="*/ 9693 w 12020"/>
                <a:gd name="connsiteY3" fmla="*/ 917 h 15548"/>
                <a:gd name="connsiteX4" fmla="*/ 8135 w 12020"/>
                <a:gd name="connsiteY4" fmla="*/ 1847 h 15548"/>
                <a:gd name="connsiteX5" fmla="*/ 6941 w 12020"/>
                <a:gd name="connsiteY5" fmla="*/ 3370 h 15548"/>
                <a:gd name="connsiteX6" fmla="*/ 5028 w 12020"/>
                <a:gd name="connsiteY6" fmla="*/ 4286 h 15548"/>
                <a:gd name="connsiteX7" fmla="*/ 3661 w 12020"/>
                <a:gd name="connsiteY7" fmla="*/ 11534 h 15548"/>
                <a:gd name="connsiteX8" fmla="*/ 0 w 12020"/>
                <a:gd name="connsiteY8" fmla="*/ 15548 h 15548"/>
                <a:gd name="connsiteX0" fmla="*/ 11769 w 12020"/>
                <a:gd name="connsiteY0" fmla="*/ 15087 h 15548"/>
                <a:gd name="connsiteX1" fmla="*/ 11998 w 12020"/>
                <a:gd name="connsiteY1" fmla="*/ 1513 h 15548"/>
                <a:gd name="connsiteX2" fmla="*/ 10994 w 12020"/>
                <a:gd name="connsiteY2" fmla="*/ 264 h 15548"/>
                <a:gd name="connsiteX3" fmla="*/ 9693 w 12020"/>
                <a:gd name="connsiteY3" fmla="*/ 917 h 15548"/>
                <a:gd name="connsiteX4" fmla="*/ 8135 w 12020"/>
                <a:gd name="connsiteY4" fmla="*/ 1847 h 15548"/>
                <a:gd name="connsiteX5" fmla="*/ 6941 w 12020"/>
                <a:gd name="connsiteY5" fmla="*/ 3370 h 15548"/>
                <a:gd name="connsiteX6" fmla="*/ 5631 w 12020"/>
                <a:gd name="connsiteY6" fmla="*/ 5745 h 15548"/>
                <a:gd name="connsiteX7" fmla="*/ 3661 w 12020"/>
                <a:gd name="connsiteY7" fmla="*/ 11534 h 15548"/>
                <a:gd name="connsiteX8" fmla="*/ 0 w 12020"/>
                <a:gd name="connsiteY8" fmla="*/ 15548 h 15548"/>
                <a:gd name="connsiteX0" fmla="*/ 11769 w 13094"/>
                <a:gd name="connsiteY0" fmla="*/ 15896 h 16357"/>
                <a:gd name="connsiteX1" fmla="*/ 13087 w 13094"/>
                <a:gd name="connsiteY1" fmla="*/ 1137 h 16357"/>
                <a:gd name="connsiteX2" fmla="*/ 10994 w 13094"/>
                <a:gd name="connsiteY2" fmla="*/ 1073 h 16357"/>
                <a:gd name="connsiteX3" fmla="*/ 9693 w 13094"/>
                <a:gd name="connsiteY3" fmla="*/ 1726 h 16357"/>
                <a:gd name="connsiteX4" fmla="*/ 8135 w 13094"/>
                <a:gd name="connsiteY4" fmla="*/ 2656 h 16357"/>
                <a:gd name="connsiteX5" fmla="*/ 6941 w 13094"/>
                <a:gd name="connsiteY5" fmla="*/ 4179 h 16357"/>
                <a:gd name="connsiteX6" fmla="*/ 5631 w 13094"/>
                <a:gd name="connsiteY6" fmla="*/ 6554 h 16357"/>
                <a:gd name="connsiteX7" fmla="*/ 3661 w 13094"/>
                <a:gd name="connsiteY7" fmla="*/ 12343 h 16357"/>
                <a:gd name="connsiteX8" fmla="*/ 0 w 13094"/>
                <a:gd name="connsiteY8" fmla="*/ 16357 h 16357"/>
                <a:gd name="connsiteX0" fmla="*/ 11769 w 13087"/>
                <a:gd name="connsiteY0" fmla="*/ 16638 h 17099"/>
                <a:gd name="connsiteX1" fmla="*/ 13087 w 13087"/>
                <a:gd name="connsiteY1" fmla="*/ 1879 h 17099"/>
                <a:gd name="connsiteX2" fmla="*/ 11927 w 13087"/>
                <a:gd name="connsiteY2" fmla="*/ 265 h 17099"/>
                <a:gd name="connsiteX3" fmla="*/ 9693 w 13087"/>
                <a:gd name="connsiteY3" fmla="*/ 2468 h 17099"/>
                <a:gd name="connsiteX4" fmla="*/ 8135 w 13087"/>
                <a:gd name="connsiteY4" fmla="*/ 3398 h 17099"/>
                <a:gd name="connsiteX5" fmla="*/ 6941 w 13087"/>
                <a:gd name="connsiteY5" fmla="*/ 4921 h 17099"/>
                <a:gd name="connsiteX6" fmla="*/ 5631 w 13087"/>
                <a:gd name="connsiteY6" fmla="*/ 7296 h 17099"/>
                <a:gd name="connsiteX7" fmla="*/ 3661 w 13087"/>
                <a:gd name="connsiteY7" fmla="*/ 13085 h 17099"/>
                <a:gd name="connsiteX8" fmla="*/ 0 w 13087"/>
                <a:gd name="connsiteY8" fmla="*/ 17099 h 17099"/>
                <a:gd name="connsiteX0" fmla="*/ 11769 w 13087"/>
                <a:gd name="connsiteY0" fmla="*/ 16596 h 17057"/>
                <a:gd name="connsiteX1" fmla="*/ 13087 w 13087"/>
                <a:gd name="connsiteY1" fmla="*/ 1837 h 17057"/>
                <a:gd name="connsiteX2" fmla="*/ 11927 w 13087"/>
                <a:gd name="connsiteY2" fmla="*/ 223 h 17057"/>
                <a:gd name="connsiteX3" fmla="*/ 9693 w 13087"/>
                <a:gd name="connsiteY3" fmla="*/ 1788 h 17057"/>
                <a:gd name="connsiteX4" fmla="*/ 8135 w 13087"/>
                <a:gd name="connsiteY4" fmla="*/ 3356 h 17057"/>
                <a:gd name="connsiteX5" fmla="*/ 6941 w 13087"/>
                <a:gd name="connsiteY5" fmla="*/ 4879 h 17057"/>
                <a:gd name="connsiteX6" fmla="*/ 5631 w 13087"/>
                <a:gd name="connsiteY6" fmla="*/ 7254 h 17057"/>
                <a:gd name="connsiteX7" fmla="*/ 3661 w 13087"/>
                <a:gd name="connsiteY7" fmla="*/ 13043 h 17057"/>
                <a:gd name="connsiteX8" fmla="*/ 0 w 13087"/>
                <a:gd name="connsiteY8" fmla="*/ 17057 h 17057"/>
                <a:gd name="connsiteX0" fmla="*/ 11769 w 13087"/>
                <a:gd name="connsiteY0" fmla="*/ 16596 h 17057"/>
                <a:gd name="connsiteX1" fmla="*/ 13087 w 13087"/>
                <a:gd name="connsiteY1" fmla="*/ 1837 h 17057"/>
                <a:gd name="connsiteX2" fmla="*/ 11927 w 13087"/>
                <a:gd name="connsiteY2" fmla="*/ 223 h 17057"/>
                <a:gd name="connsiteX3" fmla="*/ 9693 w 13087"/>
                <a:gd name="connsiteY3" fmla="*/ 1788 h 17057"/>
                <a:gd name="connsiteX4" fmla="*/ 8135 w 13087"/>
                <a:gd name="connsiteY4" fmla="*/ 3356 h 17057"/>
                <a:gd name="connsiteX5" fmla="*/ 6941 w 13087"/>
                <a:gd name="connsiteY5" fmla="*/ 4879 h 17057"/>
                <a:gd name="connsiteX6" fmla="*/ 5631 w 13087"/>
                <a:gd name="connsiteY6" fmla="*/ 7254 h 17057"/>
                <a:gd name="connsiteX7" fmla="*/ 4828 w 13087"/>
                <a:gd name="connsiteY7" fmla="*/ 12769 h 17057"/>
                <a:gd name="connsiteX8" fmla="*/ 0 w 13087"/>
                <a:gd name="connsiteY8" fmla="*/ 17057 h 17057"/>
                <a:gd name="connsiteX0" fmla="*/ 11769 w 13087"/>
                <a:gd name="connsiteY0" fmla="*/ 16596 h 17057"/>
                <a:gd name="connsiteX1" fmla="*/ 13087 w 13087"/>
                <a:gd name="connsiteY1" fmla="*/ 1837 h 17057"/>
                <a:gd name="connsiteX2" fmla="*/ 11927 w 13087"/>
                <a:gd name="connsiteY2" fmla="*/ 223 h 17057"/>
                <a:gd name="connsiteX3" fmla="*/ 9693 w 13087"/>
                <a:gd name="connsiteY3" fmla="*/ 1788 h 17057"/>
                <a:gd name="connsiteX4" fmla="*/ 8135 w 13087"/>
                <a:gd name="connsiteY4" fmla="*/ 3356 h 17057"/>
                <a:gd name="connsiteX5" fmla="*/ 6941 w 13087"/>
                <a:gd name="connsiteY5" fmla="*/ 4879 h 17057"/>
                <a:gd name="connsiteX6" fmla="*/ 6137 w 13087"/>
                <a:gd name="connsiteY6" fmla="*/ 8348 h 17057"/>
                <a:gd name="connsiteX7" fmla="*/ 4828 w 13087"/>
                <a:gd name="connsiteY7" fmla="*/ 12769 h 17057"/>
                <a:gd name="connsiteX8" fmla="*/ 0 w 13087"/>
                <a:gd name="connsiteY8" fmla="*/ 17057 h 17057"/>
                <a:gd name="connsiteX0" fmla="*/ 15289 w 15289"/>
                <a:gd name="connsiteY0" fmla="*/ 16211 h 17037"/>
                <a:gd name="connsiteX1" fmla="*/ 13087 w 15289"/>
                <a:gd name="connsiteY1" fmla="*/ 1817 h 17037"/>
                <a:gd name="connsiteX2" fmla="*/ 11927 w 15289"/>
                <a:gd name="connsiteY2" fmla="*/ 203 h 17037"/>
                <a:gd name="connsiteX3" fmla="*/ 9693 w 15289"/>
                <a:gd name="connsiteY3" fmla="*/ 1768 h 17037"/>
                <a:gd name="connsiteX4" fmla="*/ 8135 w 15289"/>
                <a:gd name="connsiteY4" fmla="*/ 3336 h 17037"/>
                <a:gd name="connsiteX5" fmla="*/ 6941 w 15289"/>
                <a:gd name="connsiteY5" fmla="*/ 4859 h 17037"/>
                <a:gd name="connsiteX6" fmla="*/ 6137 w 15289"/>
                <a:gd name="connsiteY6" fmla="*/ 8328 h 17037"/>
                <a:gd name="connsiteX7" fmla="*/ 4828 w 15289"/>
                <a:gd name="connsiteY7" fmla="*/ 12749 h 17037"/>
                <a:gd name="connsiteX8" fmla="*/ 0 w 15289"/>
                <a:gd name="connsiteY8" fmla="*/ 17037 h 17037"/>
                <a:gd name="connsiteX0" fmla="*/ 15289 w 15289"/>
                <a:gd name="connsiteY0" fmla="*/ 17365 h 17365"/>
                <a:gd name="connsiteX1" fmla="*/ 13087 w 15289"/>
                <a:gd name="connsiteY1" fmla="*/ 1877 h 17365"/>
                <a:gd name="connsiteX2" fmla="*/ 11927 w 15289"/>
                <a:gd name="connsiteY2" fmla="*/ 263 h 17365"/>
                <a:gd name="connsiteX3" fmla="*/ 9693 w 15289"/>
                <a:gd name="connsiteY3" fmla="*/ 1828 h 17365"/>
                <a:gd name="connsiteX4" fmla="*/ 8135 w 15289"/>
                <a:gd name="connsiteY4" fmla="*/ 3396 h 17365"/>
                <a:gd name="connsiteX5" fmla="*/ 6941 w 15289"/>
                <a:gd name="connsiteY5" fmla="*/ 4919 h 17365"/>
                <a:gd name="connsiteX6" fmla="*/ 6137 w 15289"/>
                <a:gd name="connsiteY6" fmla="*/ 8388 h 17365"/>
                <a:gd name="connsiteX7" fmla="*/ 4828 w 15289"/>
                <a:gd name="connsiteY7" fmla="*/ 12809 h 17365"/>
                <a:gd name="connsiteX8" fmla="*/ 0 w 15289"/>
                <a:gd name="connsiteY8" fmla="*/ 17097 h 17365"/>
                <a:gd name="connsiteX0" fmla="*/ 15289 w 15289"/>
                <a:gd name="connsiteY0" fmla="*/ 16788 h 17067"/>
                <a:gd name="connsiteX1" fmla="*/ 13087 w 15289"/>
                <a:gd name="connsiteY1" fmla="*/ 1847 h 17067"/>
                <a:gd name="connsiteX2" fmla="*/ 11927 w 15289"/>
                <a:gd name="connsiteY2" fmla="*/ 233 h 17067"/>
                <a:gd name="connsiteX3" fmla="*/ 9693 w 15289"/>
                <a:gd name="connsiteY3" fmla="*/ 1798 h 17067"/>
                <a:gd name="connsiteX4" fmla="*/ 8135 w 15289"/>
                <a:gd name="connsiteY4" fmla="*/ 3366 h 17067"/>
                <a:gd name="connsiteX5" fmla="*/ 6941 w 15289"/>
                <a:gd name="connsiteY5" fmla="*/ 4889 h 17067"/>
                <a:gd name="connsiteX6" fmla="*/ 6137 w 15289"/>
                <a:gd name="connsiteY6" fmla="*/ 8358 h 17067"/>
                <a:gd name="connsiteX7" fmla="*/ 4828 w 15289"/>
                <a:gd name="connsiteY7" fmla="*/ 12779 h 17067"/>
                <a:gd name="connsiteX8" fmla="*/ 0 w 15289"/>
                <a:gd name="connsiteY8" fmla="*/ 17067 h 17067"/>
                <a:gd name="connsiteX0" fmla="*/ 15250 w 15250"/>
                <a:gd name="connsiteY0" fmla="*/ 16979 h 17076"/>
                <a:gd name="connsiteX1" fmla="*/ 13087 w 15250"/>
                <a:gd name="connsiteY1" fmla="*/ 1856 h 17076"/>
                <a:gd name="connsiteX2" fmla="*/ 11927 w 15250"/>
                <a:gd name="connsiteY2" fmla="*/ 242 h 17076"/>
                <a:gd name="connsiteX3" fmla="*/ 9693 w 15250"/>
                <a:gd name="connsiteY3" fmla="*/ 1807 h 17076"/>
                <a:gd name="connsiteX4" fmla="*/ 8135 w 15250"/>
                <a:gd name="connsiteY4" fmla="*/ 3375 h 17076"/>
                <a:gd name="connsiteX5" fmla="*/ 6941 w 15250"/>
                <a:gd name="connsiteY5" fmla="*/ 4898 h 17076"/>
                <a:gd name="connsiteX6" fmla="*/ 6137 w 15250"/>
                <a:gd name="connsiteY6" fmla="*/ 8367 h 17076"/>
                <a:gd name="connsiteX7" fmla="*/ 4828 w 15250"/>
                <a:gd name="connsiteY7" fmla="*/ 12788 h 17076"/>
                <a:gd name="connsiteX8" fmla="*/ 0 w 15250"/>
                <a:gd name="connsiteY8" fmla="*/ 17076 h 17076"/>
                <a:gd name="connsiteX0" fmla="*/ 15250 w 15577"/>
                <a:gd name="connsiteY0" fmla="*/ 17719 h 17816"/>
                <a:gd name="connsiteX1" fmla="*/ 15382 w 15577"/>
                <a:gd name="connsiteY1" fmla="*/ 1411 h 17816"/>
                <a:gd name="connsiteX2" fmla="*/ 11927 w 15577"/>
                <a:gd name="connsiteY2" fmla="*/ 982 h 17816"/>
                <a:gd name="connsiteX3" fmla="*/ 9693 w 15577"/>
                <a:gd name="connsiteY3" fmla="*/ 2547 h 17816"/>
                <a:gd name="connsiteX4" fmla="*/ 8135 w 15577"/>
                <a:gd name="connsiteY4" fmla="*/ 4115 h 17816"/>
                <a:gd name="connsiteX5" fmla="*/ 6941 w 15577"/>
                <a:gd name="connsiteY5" fmla="*/ 5638 h 17816"/>
                <a:gd name="connsiteX6" fmla="*/ 6137 w 15577"/>
                <a:gd name="connsiteY6" fmla="*/ 9107 h 17816"/>
                <a:gd name="connsiteX7" fmla="*/ 4828 w 15577"/>
                <a:gd name="connsiteY7" fmla="*/ 13528 h 17816"/>
                <a:gd name="connsiteX8" fmla="*/ 0 w 15577"/>
                <a:gd name="connsiteY8" fmla="*/ 17816 h 17816"/>
                <a:gd name="connsiteX0" fmla="*/ 15250 w 15526"/>
                <a:gd name="connsiteY0" fmla="*/ 17720 h 17817"/>
                <a:gd name="connsiteX1" fmla="*/ 15382 w 15526"/>
                <a:gd name="connsiteY1" fmla="*/ 1412 h 17817"/>
                <a:gd name="connsiteX2" fmla="*/ 12647 w 15526"/>
                <a:gd name="connsiteY2" fmla="*/ 983 h 17817"/>
                <a:gd name="connsiteX3" fmla="*/ 9693 w 15526"/>
                <a:gd name="connsiteY3" fmla="*/ 2548 h 17817"/>
                <a:gd name="connsiteX4" fmla="*/ 8135 w 15526"/>
                <a:gd name="connsiteY4" fmla="*/ 4116 h 17817"/>
                <a:gd name="connsiteX5" fmla="*/ 6941 w 15526"/>
                <a:gd name="connsiteY5" fmla="*/ 5639 h 17817"/>
                <a:gd name="connsiteX6" fmla="*/ 6137 w 15526"/>
                <a:gd name="connsiteY6" fmla="*/ 9108 h 17817"/>
                <a:gd name="connsiteX7" fmla="*/ 4828 w 15526"/>
                <a:gd name="connsiteY7" fmla="*/ 13529 h 17817"/>
                <a:gd name="connsiteX8" fmla="*/ 0 w 15526"/>
                <a:gd name="connsiteY8" fmla="*/ 17817 h 17817"/>
                <a:gd name="connsiteX0" fmla="*/ 15250 w 15526"/>
                <a:gd name="connsiteY0" fmla="*/ 17720 h 17817"/>
                <a:gd name="connsiteX1" fmla="*/ 15382 w 15526"/>
                <a:gd name="connsiteY1" fmla="*/ 1412 h 17817"/>
                <a:gd name="connsiteX2" fmla="*/ 12647 w 15526"/>
                <a:gd name="connsiteY2" fmla="*/ 983 h 17817"/>
                <a:gd name="connsiteX3" fmla="*/ 10218 w 15526"/>
                <a:gd name="connsiteY3" fmla="*/ 2548 h 17817"/>
                <a:gd name="connsiteX4" fmla="*/ 8135 w 15526"/>
                <a:gd name="connsiteY4" fmla="*/ 4116 h 17817"/>
                <a:gd name="connsiteX5" fmla="*/ 6941 w 15526"/>
                <a:gd name="connsiteY5" fmla="*/ 5639 h 17817"/>
                <a:gd name="connsiteX6" fmla="*/ 6137 w 15526"/>
                <a:gd name="connsiteY6" fmla="*/ 9108 h 17817"/>
                <a:gd name="connsiteX7" fmla="*/ 4828 w 15526"/>
                <a:gd name="connsiteY7" fmla="*/ 13529 h 17817"/>
                <a:gd name="connsiteX8" fmla="*/ 0 w 15526"/>
                <a:gd name="connsiteY8" fmla="*/ 17817 h 17817"/>
                <a:gd name="connsiteX0" fmla="*/ 15250 w 15526"/>
                <a:gd name="connsiteY0" fmla="*/ 17720 h 17817"/>
                <a:gd name="connsiteX1" fmla="*/ 15382 w 15526"/>
                <a:gd name="connsiteY1" fmla="*/ 1412 h 17817"/>
                <a:gd name="connsiteX2" fmla="*/ 12647 w 15526"/>
                <a:gd name="connsiteY2" fmla="*/ 983 h 17817"/>
                <a:gd name="connsiteX3" fmla="*/ 10218 w 15526"/>
                <a:gd name="connsiteY3" fmla="*/ 2548 h 17817"/>
                <a:gd name="connsiteX4" fmla="*/ 8563 w 15526"/>
                <a:gd name="connsiteY4" fmla="*/ 4025 h 17817"/>
                <a:gd name="connsiteX5" fmla="*/ 6941 w 15526"/>
                <a:gd name="connsiteY5" fmla="*/ 5639 h 17817"/>
                <a:gd name="connsiteX6" fmla="*/ 6137 w 15526"/>
                <a:gd name="connsiteY6" fmla="*/ 9108 h 17817"/>
                <a:gd name="connsiteX7" fmla="*/ 4828 w 15526"/>
                <a:gd name="connsiteY7" fmla="*/ 13529 h 17817"/>
                <a:gd name="connsiteX8" fmla="*/ 0 w 15526"/>
                <a:gd name="connsiteY8" fmla="*/ 17817 h 17817"/>
                <a:gd name="connsiteX0" fmla="*/ 15250 w 15526"/>
                <a:gd name="connsiteY0" fmla="*/ 17720 h 17817"/>
                <a:gd name="connsiteX1" fmla="*/ 15382 w 15526"/>
                <a:gd name="connsiteY1" fmla="*/ 1412 h 17817"/>
                <a:gd name="connsiteX2" fmla="*/ 12647 w 15526"/>
                <a:gd name="connsiteY2" fmla="*/ 983 h 17817"/>
                <a:gd name="connsiteX3" fmla="*/ 10218 w 15526"/>
                <a:gd name="connsiteY3" fmla="*/ 2548 h 17817"/>
                <a:gd name="connsiteX4" fmla="*/ 8563 w 15526"/>
                <a:gd name="connsiteY4" fmla="*/ 4025 h 17817"/>
                <a:gd name="connsiteX5" fmla="*/ 7505 w 15526"/>
                <a:gd name="connsiteY5" fmla="*/ 5821 h 17817"/>
                <a:gd name="connsiteX6" fmla="*/ 6137 w 15526"/>
                <a:gd name="connsiteY6" fmla="*/ 9108 h 17817"/>
                <a:gd name="connsiteX7" fmla="*/ 4828 w 15526"/>
                <a:gd name="connsiteY7" fmla="*/ 13529 h 17817"/>
                <a:gd name="connsiteX8" fmla="*/ 0 w 15526"/>
                <a:gd name="connsiteY8" fmla="*/ 17817 h 17817"/>
                <a:gd name="connsiteX0" fmla="*/ 15250 w 15526"/>
                <a:gd name="connsiteY0" fmla="*/ 17720 h 17817"/>
                <a:gd name="connsiteX1" fmla="*/ 15382 w 15526"/>
                <a:gd name="connsiteY1" fmla="*/ 1412 h 17817"/>
                <a:gd name="connsiteX2" fmla="*/ 12647 w 15526"/>
                <a:gd name="connsiteY2" fmla="*/ 983 h 17817"/>
                <a:gd name="connsiteX3" fmla="*/ 10218 w 15526"/>
                <a:gd name="connsiteY3" fmla="*/ 2548 h 17817"/>
                <a:gd name="connsiteX4" fmla="*/ 8563 w 15526"/>
                <a:gd name="connsiteY4" fmla="*/ 4025 h 17817"/>
                <a:gd name="connsiteX5" fmla="*/ 7505 w 15526"/>
                <a:gd name="connsiteY5" fmla="*/ 5821 h 17817"/>
                <a:gd name="connsiteX6" fmla="*/ 6351 w 15526"/>
                <a:gd name="connsiteY6" fmla="*/ 9564 h 17817"/>
                <a:gd name="connsiteX7" fmla="*/ 4828 w 15526"/>
                <a:gd name="connsiteY7" fmla="*/ 13529 h 17817"/>
                <a:gd name="connsiteX8" fmla="*/ 0 w 15526"/>
                <a:gd name="connsiteY8" fmla="*/ 17817 h 17817"/>
                <a:gd name="connsiteX0" fmla="*/ 15250 w 15526"/>
                <a:gd name="connsiteY0" fmla="*/ 17720 h 17817"/>
                <a:gd name="connsiteX1" fmla="*/ 15382 w 15526"/>
                <a:gd name="connsiteY1" fmla="*/ 1412 h 17817"/>
                <a:gd name="connsiteX2" fmla="*/ 12647 w 15526"/>
                <a:gd name="connsiteY2" fmla="*/ 983 h 17817"/>
                <a:gd name="connsiteX3" fmla="*/ 10218 w 15526"/>
                <a:gd name="connsiteY3" fmla="*/ 2548 h 17817"/>
                <a:gd name="connsiteX4" fmla="*/ 8563 w 15526"/>
                <a:gd name="connsiteY4" fmla="*/ 4025 h 17817"/>
                <a:gd name="connsiteX5" fmla="*/ 7505 w 15526"/>
                <a:gd name="connsiteY5" fmla="*/ 5821 h 17817"/>
                <a:gd name="connsiteX6" fmla="*/ 6351 w 15526"/>
                <a:gd name="connsiteY6" fmla="*/ 9564 h 17817"/>
                <a:gd name="connsiteX7" fmla="*/ 4400 w 15526"/>
                <a:gd name="connsiteY7" fmla="*/ 13711 h 17817"/>
                <a:gd name="connsiteX8" fmla="*/ 0 w 15526"/>
                <a:gd name="connsiteY8" fmla="*/ 17817 h 17817"/>
                <a:gd name="connsiteX0" fmla="*/ 15250 w 15662"/>
                <a:gd name="connsiteY0" fmla="*/ 18057 h 18154"/>
                <a:gd name="connsiteX1" fmla="*/ 15538 w 15662"/>
                <a:gd name="connsiteY1" fmla="*/ 1293 h 18154"/>
                <a:gd name="connsiteX2" fmla="*/ 12647 w 15662"/>
                <a:gd name="connsiteY2" fmla="*/ 1320 h 18154"/>
                <a:gd name="connsiteX3" fmla="*/ 10218 w 15662"/>
                <a:gd name="connsiteY3" fmla="*/ 2885 h 18154"/>
                <a:gd name="connsiteX4" fmla="*/ 8563 w 15662"/>
                <a:gd name="connsiteY4" fmla="*/ 4362 h 18154"/>
                <a:gd name="connsiteX5" fmla="*/ 7505 w 15662"/>
                <a:gd name="connsiteY5" fmla="*/ 6158 h 18154"/>
                <a:gd name="connsiteX6" fmla="*/ 6351 w 15662"/>
                <a:gd name="connsiteY6" fmla="*/ 9901 h 18154"/>
                <a:gd name="connsiteX7" fmla="*/ 4400 w 15662"/>
                <a:gd name="connsiteY7" fmla="*/ 14048 h 18154"/>
                <a:gd name="connsiteX8" fmla="*/ 0 w 15662"/>
                <a:gd name="connsiteY8" fmla="*/ 18154 h 18154"/>
                <a:gd name="connsiteX0" fmla="*/ 15250 w 15856"/>
                <a:gd name="connsiteY0" fmla="*/ 18197 h 18294"/>
                <a:gd name="connsiteX1" fmla="*/ 15752 w 15856"/>
                <a:gd name="connsiteY1" fmla="*/ 1251 h 18294"/>
                <a:gd name="connsiteX2" fmla="*/ 12647 w 15856"/>
                <a:gd name="connsiteY2" fmla="*/ 1460 h 18294"/>
                <a:gd name="connsiteX3" fmla="*/ 10218 w 15856"/>
                <a:gd name="connsiteY3" fmla="*/ 3025 h 18294"/>
                <a:gd name="connsiteX4" fmla="*/ 8563 w 15856"/>
                <a:gd name="connsiteY4" fmla="*/ 4502 h 18294"/>
                <a:gd name="connsiteX5" fmla="*/ 7505 w 15856"/>
                <a:gd name="connsiteY5" fmla="*/ 6298 h 18294"/>
                <a:gd name="connsiteX6" fmla="*/ 6351 w 15856"/>
                <a:gd name="connsiteY6" fmla="*/ 10041 h 18294"/>
                <a:gd name="connsiteX7" fmla="*/ 4400 w 15856"/>
                <a:gd name="connsiteY7" fmla="*/ 14188 h 18294"/>
                <a:gd name="connsiteX8" fmla="*/ 0 w 15856"/>
                <a:gd name="connsiteY8" fmla="*/ 18294 h 18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856" h="18294">
                  <a:moveTo>
                    <a:pt x="15250" y="18197"/>
                  </a:moveTo>
                  <a:cubicBezTo>
                    <a:pt x="15124" y="18034"/>
                    <a:pt x="16186" y="4041"/>
                    <a:pt x="15752" y="1251"/>
                  </a:cubicBezTo>
                  <a:cubicBezTo>
                    <a:pt x="15318" y="-1539"/>
                    <a:pt x="13569" y="1164"/>
                    <a:pt x="12647" y="1460"/>
                  </a:cubicBezTo>
                  <a:cubicBezTo>
                    <a:pt x="11725" y="1756"/>
                    <a:pt x="10899" y="2518"/>
                    <a:pt x="10218" y="3025"/>
                  </a:cubicBezTo>
                  <a:cubicBezTo>
                    <a:pt x="9537" y="3532"/>
                    <a:pt x="9015" y="3957"/>
                    <a:pt x="8563" y="4502"/>
                  </a:cubicBezTo>
                  <a:cubicBezTo>
                    <a:pt x="8111" y="5047"/>
                    <a:pt x="7874" y="5375"/>
                    <a:pt x="7505" y="6298"/>
                  </a:cubicBezTo>
                  <a:cubicBezTo>
                    <a:pt x="7136" y="7221"/>
                    <a:pt x="6868" y="8726"/>
                    <a:pt x="6351" y="10041"/>
                  </a:cubicBezTo>
                  <a:cubicBezTo>
                    <a:pt x="5834" y="11356"/>
                    <a:pt x="5363" y="12637"/>
                    <a:pt x="4400" y="14188"/>
                  </a:cubicBezTo>
                  <a:cubicBezTo>
                    <a:pt x="3437" y="15739"/>
                    <a:pt x="785" y="17641"/>
                    <a:pt x="0" y="18294"/>
                  </a:cubicBezTo>
                </a:path>
              </a:pathLst>
            </a:custGeom>
            <a:solidFill>
              <a:schemeClr val="tx1">
                <a:lumMod val="50000"/>
                <a:lumOff val="50000"/>
              </a:schemeClr>
            </a:solidFill>
            <a:ln w="9525">
              <a:no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59" name="Freeform 55">
              <a:extLst>
                <a:ext uri="{FF2B5EF4-FFF2-40B4-BE49-F238E27FC236}">
                  <a16:creationId xmlns:a16="http://schemas.microsoft.com/office/drawing/2014/main" xmlns="" id="{9574F4A5-CA03-4448-9D26-5F4F9A793D04}"/>
                </a:ext>
              </a:extLst>
            </p:cNvPr>
            <p:cNvSpPr>
              <a:spLocks/>
            </p:cNvSpPr>
            <p:nvPr/>
          </p:nvSpPr>
          <p:spPr bwMode="auto">
            <a:xfrm>
              <a:off x="4179832" y="5851936"/>
              <a:ext cx="4503071" cy="737120"/>
            </a:xfrm>
            <a:custGeom>
              <a:avLst/>
              <a:gdLst>
                <a:gd name="T0" fmla="*/ 2147483646 w 1911"/>
                <a:gd name="T1" fmla="*/ 2147483646 h 245"/>
                <a:gd name="T2" fmla="*/ 2147483646 w 1911"/>
                <a:gd name="T3" fmla="*/ 2147483646 h 245"/>
                <a:gd name="T4" fmla="*/ 2147483646 w 1911"/>
                <a:gd name="T5" fmla="*/ 2147483646 h 245"/>
                <a:gd name="T6" fmla="*/ 2147483646 w 1911"/>
                <a:gd name="T7" fmla="*/ 2147483646 h 245"/>
                <a:gd name="T8" fmla="*/ 2147483646 w 1911"/>
                <a:gd name="T9" fmla="*/ 2147483646 h 245"/>
                <a:gd name="T10" fmla="*/ 0 60000 65536"/>
                <a:gd name="T11" fmla="*/ 0 60000 65536"/>
                <a:gd name="T12" fmla="*/ 0 60000 65536"/>
                <a:gd name="T13" fmla="*/ 0 60000 65536"/>
                <a:gd name="T14" fmla="*/ 0 60000 65536"/>
                <a:gd name="T15" fmla="*/ 0 w 1911"/>
                <a:gd name="T16" fmla="*/ 0 h 245"/>
                <a:gd name="T17" fmla="*/ 2156 w 1911"/>
                <a:gd name="T18" fmla="*/ 386 h 245"/>
                <a:gd name="connsiteX0" fmla="*/ 10000 w 10000"/>
                <a:gd name="connsiteY0" fmla="*/ 10899 h 11634"/>
                <a:gd name="connsiteX1" fmla="*/ 9236 w 10000"/>
                <a:gd name="connsiteY1" fmla="*/ 10001 h 11634"/>
                <a:gd name="connsiteX2" fmla="*/ 8739 w 10000"/>
                <a:gd name="connsiteY2" fmla="*/ 8205 h 11634"/>
                <a:gd name="connsiteX3" fmla="*/ 8430 w 10000"/>
                <a:gd name="connsiteY3" fmla="*/ 7307 h 11634"/>
                <a:gd name="connsiteX4" fmla="*/ 7279 w 10000"/>
                <a:gd name="connsiteY4" fmla="*/ 30 h 11634"/>
                <a:gd name="connsiteX5" fmla="*/ 7232 w 10000"/>
                <a:gd name="connsiteY5" fmla="*/ 4654 h 11634"/>
                <a:gd name="connsiteX6" fmla="*/ 5767 w 10000"/>
                <a:gd name="connsiteY6" fmla="*/ 2287 h 11634"/>
                <a:gd name="connsiteX7" fmla="*/ 3778 w 10000"/>
                <a:gd name="connsiteY7" fmla="*/ 8532 h 11634"/>
                <a:gd name="connsiteX8" fmla="*/ 0 w 10000"/>
                <a:gd name="connsiteY8" fmla="*/ 11634 h 11634"/>
                <a:gd name="connsiteX0" fmla="*/ 10000 w 10000"/>
                <a:gd name="connsiteY0" fmla="*/ 11324 h 12059"/>
                <a:gd name="connsiteX1" fmla="*/ 9236 w 10000"/>
                <a:gd name="connsiteY1" fmla="*/ 10426 h 12059"/>
                <a:gd name="connsiteX2" fmla="*/ 8739 w 10000"/>
                <a:gd name="connsiteY2" fmla="*/ 8630 h 12059"/>
                <a:gd name="connsiteX3" fmla="*/ 8430 w 10000"/>
                <a:gd name="connsiteY3" fmla="*/ 7732 h 12059"/>
                <a:gd name="connsiteX4" fmla="*/ 7279 w 10000"/>
                <a:gd name="connsiteY4" fmla="*/ 455 h 12059"/>
                <a:gd name="connsiteX5" fmla="*/ 6649 w 10000"/>
                <a:gd name="connsiteY5" fmla="*/ 975 h 12059"/>
                <a:gd name="connsiteX6" fmla="*/ 5767 w 10000"/>
                <a:gd name="connsiteY6" fmla="*/ 2712 h 12059"/>
                <a:gd name="connsiteX7" fmla="*/ 3778 w 10000"/>
                <a:gd name="connsiteY7" fmla="*/ 8957 h 12059"/>
                <a:gd name="connsiteX8" fmla="*/ 0 w 10000"/>
                <a:gd name="connsiteY8" fmla="*/ 12059 h 12059"/>
                <a:gd name="connsiteX0" fmla="*/ 10000 w 10000"/>
                <a:gd name="connsiteY0" fmla="*/ 12106 h 12841"/>
                <a:gd name="connsiteX1" fmla="*/ 9236 w 10000"/>
                <a:gd name="connsiteY1" fmla="*/ 11208 h 12841"/>
                <a:gd name="connsiteX2" fmla="*/ 8739 w 10000"/>
                <a:gd name="connsiteY2" fmla="*/ 9412 h 12841"/>
                <a:gd name="connsiteX3" fmla="*/ 8430 w 10000"/>
                <a:gd name="connsiteY3" fmla="*/ 8514 h 12841"/>
                <a:gd name="connsiteX4" fmla="*/ 7279 w 10000"/>
                <a:gd name="connsiteY4" fmla="*/ 1237 h 12841"/>
                <a:gd name="connsiteX5" fmla="*/ 6610 w 10000"/>
                <a:gd name="connsiteY5" fmla="*/ 207 h 12841"/>
                <a:gd name="connsiteX6" fmla="*/ 5767 w 10000"/>
                <a:gd name="connsiteY6" fmla="*/ 3494 h 12841"/>
                <a:gd name="connsiteX7" fmla="*/ 3778 w 10000"/>
                <a:gd name="connsiteY7" fmla="*/ 9739 h 12841"/>
                <a:gd name="connsiteX8" fmla="*/ 0 w 10000"/>
                <a:gd name="connsiteY8" fmla="*/ 12841 h 12841"/>
                <a:gd name="connsiteX0" fmla="*/ 10000 w 10000"/>
                <a:gd name="connsiteY0" fmla="*/ 12636 h 13371"/>
                <a:gd name="connsiteX1" fmla="*/ 9236 w 10000"/>
                <a:gd name="connsiteY1" fmla="*/ 11738 h 13371"/>
                <a:gd name="connsiteX2" fmla="*/ 8739 w 10000"/>
                <a:gd name="connsiteY2" fmla="*/ 9942 h 13371"/>
                <a:gd name="connsiteX3" fmla="*/ 8430 w 10000"/>
                <a:gd name="connsiteY3" fmla="*/ 9044 h 13371"/>
                <a:gd name="connsiteX4" fmla="*/ 8018 w 10000"/>
                <a:gd name="connsiteY4" fmla="*/ 764 h 13371"/>
                <a:gd name="connsiteX5" fmla="*/ 6610 w 10000"/>
                <a:gd name="connsiteY5" fmla="*/ 737 h 13371"/>
                <a:gd name="connsiteX6" fmla="*/ 5767 w 10000"/>
                <a:gd name="connsiteY6" fmla="*/ 4024 h 13371"/>
                <a:gd name="connsiteX7" fmla="*/ 3778 w 10000"/>
                <a:gd name="connsiteY7" fmla="*/ 10269 h 13371"/>
                <a:gd name="connsiteX8" fmla="*/ 0 w 10000"/>
                <a:gd name="connsiteY8" fmla="*/ 13371 h 13371"/>
                <a:gd name="connsiteX0" fmla="*/ 10000 w 10000"/>
                <a:gd name="connsiteY0" fmla="*/ 13166 h 13901"/>
                <a:gd name="connsiteX1" fmla="*/ 9236 w 10000"/>
                <a:gd name="connsiteY1" fmla="*/ 12268 h 13901"/>
                <a:gd name="connsiteX2" fmla="*/ 8739 w 10000"/>
                <a:gd name="connsiteY2" fmla="*/ 10472 h 13901"/>
                <a:gd name="connsiteX3" fmla="*/ 9188 w 10000"/>
                <a:gd name="connsiteY3" fmla="*/ 546 h 13901"/>
                <a:gd name="connsiteX4" fmla="*/ 8018 w 10000"/>
                <a:gd name="connsiteY4" fmla="*/ 1294 h 13901"/>
                <a:gd name="connsiteX5" fmla="*/ 6610 w 10000"/>
                <a:gd name="connsiteY5" fmla="*/ 1267 h 13901"/>
                <a:gd name="connsiteX6" fmla="*/ 5767 w 10000"/>
                <a:gd name="connsiteY6" fmla="*/ 4554 h 13901"/>
                <a:gd name="connsiteX7" fmla="*/ 3778 w 10000"/>
                <a:gd name="connsiteY7" fmla="*/ 10799 h 13901"/>
                <a:gd name="connsiteX8" fmla="*/ 0 w 10000"/>
                <a:gd name="connsiteY8" fmla="*/ 13901 h 13901"/>
                <a:gd name="connsiteX0" fmla="*/ 10000 w 10392"/>
                <a:gd name="connsiteY0" fmla="*/ 12821 h 13556"/>
                <a:gd name="connsiteX1" fmla="*/ 9236 w 10392"/>
                <a:gd name="connsiteY1" fmla="*/ 11923 h 13556"/>
                <a:gd name="connsiteX2" fmla="*/ 10392 w 10392"/>
                <a:gd name="connsiteY2" fmla="*/ 5111 h 13556"/>
                <a:gd name="connsiteX3" fmla="*/ 9188 w 10392"/>
                <a:gd name="connsiteY3" fmla="*/ 201 h 13556"/>
                <a:gd name="connsiteX4" fmla="*/ 8018 w 10392"/>
                <a:gd name="connsiteY4" fmla="*/ 949 h 13556"/>
                <a:gd name="connsiteX5" fmla="*/ 6610 w 10392"/>
                <a:gd name="connsiteY5" fmla="*/ 922 h 13556"/>
                <a:gd name="connsiteX6" fmla="*/ 5767 w 10392"/>
                <a:gd name="connsiteY6" fmla="*/ 4209 h 13556"/>
                <a:gd name="connsiteX7" fmla="*/ 3778 w 10392"/>
                <a:gd name="connsiteY7" fmla="*/ 10454 h 13556"/>
                <a:gd name="connsiteX8" fmla="*/ 0 w 10392"/>
                <a:gd name="connsiteY8" fmla="*/ 13556 h 13556"/>
                <a:gd name="connsiteX0" fmla="*/ 10000 w 11399"/>
                <a:gd name="connsiteY0" fmla="*/ 12821 h 13556"/>
                <a:gd name="connsiteX1" fmla="*/ 11395 w 11399"/>
                <a:gd name="connsiteY1" fmla="*/ 10190 h 13556"/>
                <a:gd name="connsiteX2" fmla="*/ 10392 w 11399"/>
                <a:gd name="connsiteY2" fmla="*/ 5111 h 13556"/>
                <a:gd name="connsiteX3" fmla="*/ 9188 w 11399"/>
                <a:gd name="connsiteY3" fmla="*/ 201 h 13556"/>
                <a:gd name="connsiteX4" fmla="*/ 8018 w 11399"/>
                <a:gd name="connsiteY4" fmla="*/ 949 h 13556"/>
                <a:gd name="connsiteX5" fmla="*/ 6610 w 11399"/>
                <a:gd name="connsiteY5" fmla="*/ 922 h 13556"/>
                <a:gd name="connsiteX6" fmla="*/ 5767 w 11399"/>
                <a:gd name="connsiteY6" fmla="*/ 4209 h 13556"/>
                <a:gd name="connsiteX7" fmla="*/ 3778 w 11399"/>
                <a:gd name="connsiteY7" fmla="*/ 10454 h 13556"/>
                <a:gd name="connsiteX8" fmla="*/ 0 w 11399"/>
                <a:gd name="connsiteY8" fmla="*/ 13556 h 13556"/>
                <a:gd name="connsiteX0" fmla="*/ 11711 w 11711"/>
                <a:gd name="connsiteY0" fmla="*/ 12183 h 13556"/>
                <a:gd name="connsiteX1" fmla="*/ 11395 w 11711"/>
                <a:gd name="connsiteY1" fmla="*/ 10190 h 13556"/>
                <a:gd name="connsiteX2" fmla="*/ 10392 w 11711"/>
                <a:gd name="connsiteY2" fmla="*/ 5111 h 13556"/>
                <a:gd name="connsiteX3" fmla="*/ 9188 w 11711"/>
                <a:gd name="connsiteY3" fmla="*/ 201 h 13556"/>
                <a:gd name="connsiteX4" fmla="*/ 8018 w 11711"/>
                <a:gd name="connsiteY4" fmla="*/ 949 h 13556"/>
                <a:gd name="connsiteX5" fmla="*/ 6610 w 11711"/>
                <a:gd name="connsiteY5" fmla="*/ 922 h 13556"/>
                <a:gd name="connsiteX6" fmla="*/ 5767 w 11711"/>
                <a:gd name="connsiteY6" fmla="*/ 4209 h 13556"/>
                <a:gd name="connsiteX7" fmla="*/ 3778 w 11711"/>
                <a:gd name="connsiteY7" fmla="*/ 10454 h 13556"/>
                <a:gd name="connsiteX8" fmla="*/ 0 w 11711"/>
                <a:gd name="connsiteY8" fmla="*/ 13556 h 13556"/>
                <a:gd name="connsiteX0" fmla="*/ 11711 w 11711"/>
                <a:gd name="connsiteY0" fmla="*/ 12528 h 13901"/>
                <a:gd name="connsiteX1" fmla="*/ 11395 w 11711"/>
                <a:gd name="connsiteY1" fmla="*/ 10535 h 13901"/>
                <a:gd name="connsiteX2" fmla="*/ 10392 w 11711"/>
                <a:gd name="connsiteY2" fmla="*/ 5456 h 13901"/>
                <a:gd name="connsiteX3" fmla="*/ 9188 w 11711"/>
                <a:gd name="connsiteY3" fmla="*/ 546 h 13901"/>
                <a:gd name="connsiteX4" fmla="*/ 8135 w 11711"/>
                <a:gd name="connsiteY4" fmla="*/ 200 h 13901"/>
                <a:gd name="connsiteX5" fmla="*/ 6610 w 11711"/>
                <a:gd name="connsiteY5" fmla="*/ 1267 h 13901"/>
                <a:gd name="connsiteX6" fmla="*/ 5767 w 11711"/>
                <a:gd name="connsiteY6" fmla="*/ 4554 h 13901"/>
                <a:gd name="connsiteX7" fmla="*/ 3778 w 11711"/>
                <a:gd name="connsiteY7" fmla="*/ 10799 h 13901"/>
                <a:gd name="connsiteX8" fmla="*/ 0 w 11711"/>
                <a:gd name="connsiteY8" fmla="*/ 13901 h 13901"/>
                <a:gd name="connsiteX0" fmla="*/ 11711 w 11711"/>
                <a:gd name="connsiteY0" fmla="*/ 12557 h 13930"/>
                <a:gd name="connsiteX1" fmla="*/ 11395 w 11711"/>
                <a:gd name="connsiteY1" fmla="*/ 10564 h 13930"/>
                <a:gd name="connsiteX2" fmla="*/ 10392 w 11711"/>
                <a:gd name="connsiteY2" fmla="*/ 5485 h 13930"/>
                <a:gd name="connsiteX3" fmla="*/ 9188 w 11711"/>
                <a:gd name="connsiteY3" fmla="*/ 575 h 13930"/>
                <a:gd name="connsiteX4" fmla="*/ 8135 w 11711"/>
                <a:gd name="connsiteY4" fmla="*/ 229 h 13930"/>
                <a:gd name="connsiteX5" fmla="*/ 6941 w 11711"/>
                <a:gd name="connsiteY5" fmla="*/ 1752 h 13930"/>
                <a:gd name="connsiteX6" fmla="*/ 5767 w 11711"/>
                <a:gd name="connsiteY6" fmla="*/ 4583 h 13930"/>
                <a:gd name="connsiteX7" fmla="*/ 3778 w 11711"/>
                <a:gd name="connsiteY7" fmla="*/ 10828 h 13930"/>
                <a:gd name="connsiteX8" fmla="*/ 0 w 11711"/>
                <a:gd name="connsiteY8" fmla="*/ 13930 h 13930"/>
                <a:gd name="connsiteX0" fmla="*/ 11769 w 11769"/>
                <a:gd name="connsiteY0" fmla="*/ 13469 h 13930"/>
                <a:gd name="connsiteX1" fmla="*/ 11395 w 11769"/>
                <a:gd name="connsiteY1" fmla="*/ 10564 h 13930"/>
                <a:gd name="connsiteX2" fmla="*/ 10392 w 11769"/>
                <a:gd name="connsiteY2" fmla="*/ 5485 h 13930"/>
                <a:gd name="connsiteX3" fmla="*/ 9188 w 11769"/>
                <a:gd name="connsiteY3" fmla="*/ 575 h 13930"/>
                <a:gd name="connsiteX4" fmla="*/ 8135 w 11769"/>
                <a:gd name="connsiteY4" fmla="*/ 229 h 13930"/>
                <a:gd name="connsiteX5" fmla="*/ 6941 w 11769"/>
                <a:gd name="connsiteY5" fmla="*/ 1752 h 13930"/>
                <a:gd name="connsiteX6" fmla="*/ 5767 w 11769"/>
                <a:gd name="connsiteY6" fmla="*/ 4583 h 13930"/>
                <a:gd name="connsiteX7" fmla="*/ 3778 w 11769"/>
                <a:gd name="connsiteY7" fmla="*/ 10828 h 13930"/>
                <a:gd name="connsiteX8" fmla="*/ 0 w 11769"/>
                <a:gd name="connsiteY8" fmla="*/ 13930 h 13930"/>
                <a:gd name="connsiteX0" fmla="*/ 11769 w 11769"/>
                <a:gd name="connsiteY0" fmla="*/ 13579 h 14040"/>
                <a:gd name="connsiteX1" fmla="*/ 11395 w 11769"/>
                <a:gd name="connsiteY1" fmla="*/ 10674 h 14040"/>
                <a:gd name="connsiteX2" fmla="*/ 10392 w 11769"/>
                <a:gd name="connsiteY2" fmla="*/ 5595 h 14040"/>
                <a:gd name="connsiteX3" fmla="*/ 9849 w 11769"/>
                <a:gd name="connsiteY3" fmla="*/ 503 h 14040"/>
                <a:gd name="connsiteX4" fmla="*/ 8135 w 11769"/>
                <a:gd name="connsiteY4" fmla="*/ 339 h 14040"/>
                <a:gd name="connsiteX5" fmla="*/ 6941 w 11769"/>
                <a:gd name="connsiteY5" fmla="*/ 1862 h 14040"/>
                <a:gd name="connsiteX6" fmla="*/ 5767 w 11769"/>
                <a:gd name="connsiteY6" fmla="*/ 4693 h 14040"/>
                <a:gd name="connsiteX7" fmla="*/ 3778 w 11769"/>
                <a:gd name="connsiteY7" fmla="*/ 10938 h 14040"/>
                <a:gd name="connsiteX8" fmla="*/ 0 w 11769"/>
                <a:gd name="connsiteY8" fmla="*/ 14040 h 14040"/>
                <a:gd name="connsiteX0" fmla="*/ 11769 w 11769"/>
                <a:gd name="connsiteY0" fmla="*/ 14511 h 14972"/>
                <a:gd name="connsiteX1" fmla="*/ 11395 w 11769"/>
                <a:gd name="connsiteY1" fmla="*/ 11606 h 14972"/>
                <a:gd name="connsiteX2" fmla="*/ 10839 w 11769"/>
                <a:gd name="connsiteY2" fmla="*/ 600 h 14972"/>
                <a:gd name="connsiteX3" fmla="*/ 9849 w 11769"/>
                <a:gd name="connsiteY3" fmla="*/ 1435 h 14972"/>
                <a:gd name="connsiteX4" fmla="*/ 8135 w 11769"/>
                <a:gd name="connsiteY4" fmla="*/ 1271 h 14972"/>
                <a:gd name="connsiteX5" fmla="*/ 6941 w 11769"/>
                <a:gd name="connsiteY5" fmla="*/ 2794 h 14972"/>
                <a:gd name="connsiteX6" fmla="*/ 5767 w 11769"/>
                <a:gd name="connsiteY6" fmla="*/ 5625 h 14972"/>
                <a:gd name="connsiteX7" fmla="*/ 3778 w 11769"/>
                <a:gd name="connsiteY7" fmla="*/ 11870 h 14972"/>
                <a:gd name="connsiteX8" fmla="*/ 0 w 11769"/>
                <a:gd name="connsiteY8" fmla="*/ 14972 h 14972"/>
                <a:gd name="connsiteX0" fmla="*/ 11769 w 11769"/>
                <a:gd name="connsiteY0" fmla="*/ 14847 h 15308"/>
                <a:gd name="connsiteX1" fmla="*/ 11395 w 11769"/>
                <a:gd name="connsiteY1" fmla="*/ 11942 h 15308"/>
                <a:gd name="connsiteX2" fmla="*/ 10839 w 11769"/>
                <a:gd name="connsiteY2" fmla="*/ 936 h 15308"/>
                <a:gd name="connsiteX3" fmla="*/ 9693 w 11769"/>
                <a:gd name="connsiteY3" fmla="*/ 677 h 15308"/>
                <a:gd name="connsiteX4" fmla="*/ 8135 w 11769"/>
                <a:gd name="connsiteY4" fmla="*/ 1607 h 15308"/>
                <a:gd name="connsiteX5" fmla="*/ 6941 w 11769"/>
                <a:gd name="connsiteY5" fmla="*/ 3130 h 15308"/>
                <a:gd name="connsiteX6" fmla="*/ 5767 w 11769"/>
                <a:gd name="connsiteY6" fmla="*/ 5961 h 15308"/>
                <a:gd name="connsiteX7" fmla="*/ 3778 w 11769"/>
                <a:gd name="connsiteY7" fmla="*/ 12206 h 15308"/>
                <a:gd name="connsiteX8" fmla="*/ 0 w 11769"/>
                <a:gd name="connsiteY8" fmla="*/ 15308 h 15308"/>
                <a:gd name="connsiteX0" fmla="*/ 11769 w 11769"/>
                <a:gd name="connsiteY0" fmla="*/ 15121 h 15582"/>
                <a:gd name="connsiteX1" fmla="*/ 11395 w 11769"/>
                <a:gd name="connsiteY1" fmla="*/ 12216 h 15582"/>
                <a:gd name="connsiteX2" fmla="*/ 11150 w 11769"/>
                <a:gd name="connsiteY2" fmla="*/ 845 h 15582"/>
                <a:gd name="connsiteX3" fmla="*/ 9693 w 11769"/>
                <a:gd name="connsiteY3" fmla="*/ 951 h 15582"/>
                <a:gd name="connsiteX4" fmla="*/ 8135 w 11769"/>
                <a:gd name="connsiteY4" fmla="*/ 1881 h 15582"/>
                <a:gd name="connsiteX5" fmla="*/ 6941 w 11769"/>
                <a:gd name="connsiteY5" fmla="*/ 3404 h 15582"/>
                <a:gd name="connsiteX6" fmla="*/ 5767 w 11769"/>
                <a:gd name="connsiteY6" fmla="*/ 6235 h 15582"/>
                <a:gd name="connsiteX7" fmla="*/ 3778 w 11769"/>
                <a:gd name="connsiteY7" fmla="*/ 12480 h 15582"/>
                <a:gd name="connsiteX8" fmla="*/ 0 w 11769"/>
                <a:gd name="connsiteY8" fmla="*/ 15582 h 15582"/>
                <a:gd name="connsiteX0" fmla="*/ 11769 w 11900"/>
                <a:gd name="connsiteY0" fmla="*/ 14821 h 15282"/>
                <a:gd name="connsiteX1" fmla="*/ 11881 w 11900"/>
                <a:gd name="connsiteY1" fmla="*/ 1247 h 15282"/>
                <a:gd name="connsiteX2" fmla="*/ 11150 w 11900"/>
                <a:gd name="connsiteY2" fmla="*/ 545 h 15282"/>
                <a:gd name="connsiteX3" fmla="*/ 9693 w 11900"/>
                <a:gd name="connsiteY3" fmla="*/ 651 h 15282"/>
                <a:gd name="connsiteX4" fmla="*/ 8135 w 11900"/>
                <a:gd name="connsiteY4" fmla="*/ 1581 h 15282"/>
                <a:gd name="connsiteX5" fmla="*/ 6941 w 11900"/>
                <a:gd name="connsiteY5" fmla="*/ 3104 h 15282"/>
                <a:gd name="connsiteX6" fmla="*/ 5767 w 11900"/>
                <a:gd name="connsiteY6" fmla="*/ 5935 h 15282"/>
                <a:gd name="connsiteX7" fmla="*/ 3778 w 11900"/>
                <a:gd name="connsiteY7" fmla="*/ 12180 h 15282"/>
                <a:gd name="connsiteX8" fmla="*/ 0 w 11900"/>
                <a:gd name="connsiteY8" fmla="*/ 15282 h 15282"/>
                <a:gd name="connsiteX0" fmla="*/ 11769 w 12013"/>
                <a:gd name="connsiteY0" fmla="*/ 14821 h 15282"/>
                <a:gd name="connsiteX1" fmla="*/ 11998 w 12013"/>
                <a:gd name="connsiteY1" fmla="*/ 1247 h 15282"/>
                <a:gd name="connsiteX2" fmla="*/ 11150 w 12013"/>
                <a:gd name="connsiteY2" fmla="*/ 545 h 15282"/>
                <a:gd name="connsiteX3" fmla="*/ 9693 w 12013"/>
                <a:gd name="connsiteY3" fmla="*/ 651 h 15282"/>
                <a:gd name="connsiteX4" fmla="*/ 8135 w 12013"/>
                <a:gd name="connsiteY4" fmla="*/ 1581 h 15282"/>
                <a:gd name="connsiteX5" fmla="*/ 6941 w 12013"/>
                <a:gd name="connsiteY5" fmla="*/ 3104 h 15282"/>
                <a:gd name="connsiteX6" fmla="*/ 5767 w 12013"/>
                <a:gd name="connsiteY6" fmla="*/ 5935 h 15282"/>
                <a:gd name="connsiteX7" fmla="*/ 3778 w 12013"/>
                <a:gd name="connsiteY7" fmla="*/ 12180 h 15282"/>
                <a:gd name="connsiteX8" fmla="*/ 0 w 12013"/>
                <a:gd name="connsiteY8" fmla="*/ 15282 h 15282"/>
                <a:gd name="connsiteX0" fmla="*/ 11769 w 12013"/>
                <a:gd name="connsiteY0" fmla="*/ 15038 h 15499"/>
                <a:gd name="connsiteX1" fmla="*/ 11998 w 12013"/>
                <a:gd name="connsiteY1" fmla="*/ 1464 h 15499"/>
                <a:gd name="connsiteX2" fmla="*/ 11150 w 12013"/>
                <a:gd name="connsiteY2" fmla="*/ 306 h 15499"/>
                <a:gd name="connsiteX3" fmla="*/ 9693 w 12013"/>
                <a:gd name="connsiteY3" fmla="*/ 868 h 15499"/>
                <a:gd name="connsiteX4" fmla="*/ 8135 w 12013"/>
                <a:gd name="connsiteY4" fmla="*/ 1798 h 15499"/>
                <a:gd name="connsiteX5" fmla="*/ 6941 w 12013"/>
                <a:gd name="connsiteY5" fmla="*/ 3321 h 15499"/>
                <a:gd name="connsiteX6" fmla="*/ 5767 w 12013"/>
                <a:gd name="connsiteY6" fmla="*/ 6152 h 15499"/>
                <a:gd name="connsiteX7" fmla="*/ 3778 w 12013"/>
                <a:gd name="connsiteY7" fmla="*/ 12397 h 15499"/>
                <a:gd name="connsiteX8" fmla="*/ 0 w 12013"/>
                <a:gd name="connsiteY8" fmla="*/ 15499 h 15499"/>
                <a:gd name="connsiteX0" fmla="*/ 11769 w 12020"/>
                <a:gd name="connsiteY0" fmla="*/ 15087 h 15548"/>
                <a:gd name="connsiteX1" fmla="*/ 11998 w 12020"/>
                <a:gd name="connsiteY1" fmla="*/ 1513 h 15548"/>
                <a:gd name="connsiteX2" fmla="*/ 10994 w 12020"/>
                <a:gd name="connsiteY2" fmla="*/ 264 h 15548"/>
                <a:gd name="connsiteX3" fmla="*/ 9693 w 12020"/>
                <a:gd name="connsiteY3" fmla="*/ 917 h 15548"/>
                <a:gd name="connsiteX4" fmla="*/ 8135 w 12020"/>
                <a:gd name="connsiteY4" fmla="*/ 1847 h 15548"/>
                <a:gd name="connsiteX5" fmla="*/ 6941 w 12020"/>
                <a:gd name="connsiteY5" fmla="*/ 3370 h 15548"/>
                <a:gd name="connsiteX6" fmla="*/ 5767 w 12020"/>
                <a:gd name="connsiteY6" fmla="*/ 6201 h 15548"/>
                <a:gd name="connsiteX7" fmla="*/ 3778 w 12020"/>
                <a:gd name="connsiteY7" fmla="*/ 12446 h 15548"/>
                <a:gd name="connsiteX8" fmla="*/ 0 w 12020"/>
                <a:gd name="connsiteY8" fmla="*/ 15548 h 15548"/>
                <a:gd name="connsiteX0" fmla="*/ 11769 w 12020"/>
                <a:gd name="connsiteY0" fmla="*/ 15087 h 15548"/>
                <a:gd name="connsiteX1" fmla="*/ 11998 w 12020"/>
                <a:gd name="connsiteY1" fmla="*/ 1513 h 15548"/>
                <a:gd name="connsiteX2" fmla="*/ 10994 w 12020"/>
                <a:gd name="connsiteY2" fmla="*/ 264 h 15548"/>
                <a:gd name="connsiteX3" fmla="*/ 9693 w 12020"/>
                <a:gd name="connsiteY3" fmla="*/ 917 h 15548"/>
                <a:gd name="connsiteX4" fmla="*/ 8135 w 12020"/>
                <a:gd name="connsiteY4" fmla="*/ 1847 h 15548"/>
                <a:gd name="connsiteX5" fmla="*/ 6941 w 12020"/>
                <a:gd name="connsiteY5" fmla="*/ 3370 h 15548"/>
                <a:gd name="connsiteX6" fmla="*/ 5028 w 12020"/>
                <a:gd name="connsiteY6" fmla="*/ 4286 h 15548"/>
                <a:gd name="connsiteX7" fmla="*/ 3778 w 12020"/>
                <a:gd name="connsiteY7" fmla="*/ 12446 h 15548"/>
                <a:gd name="connsiteX8" fmla="*/ 0 w 12020"/>
                <a:gd name="connsiteY8" fmla="*/ 15548 h 15548"/>
                <a:gd name="connsiteX0" fmla="*/ 11769 w 12020"/>
                <a:gd name="connsiteY0" fmla="*/ 15087 h 15548"/>
                <a:gd name="connsiteX1" fmla="*/ 11998 w 12020"/>
                <a:gd name="connsiteY1" fmla="*/ 1513 h 15548"/>
                <a:gd name="connsiteX2" fmla="*/ 10994 w 12020"/>
                <a:gd name="connsiteY2" fmla="*/ 264 h 15548"/>
                <a:gd name="connsiteX3" fmla="*/ 9693 w 12020"/>
                <a:gd name="connsiteY3" fmla="*/ 917 h 15548"/>
                <a:gd name="connsiteX4" fmla="*/ 8135 w 12020"/>
                <a:gd name="connsiteY4" fmla="*/ 1847 h 15548"/>
                <a:gd name="connsiteX5" fmla="*/ 6941 w 12020"/>
                <a:gd name="connsiteY5" fmla="*/ 3370 h 15548"/>
                <a:gd name="connsiteX6" fmla="*/ 5028 w 12020"/>
                <a:gd name="connsiteY6" fmla="*/ 4286 h 15548"/>
                <a:gd name="connsiteX7" fmla="*/ 3661 w 12020"/>
                <a:gd name="connsiteY7" fmla="*/ 11534 h 15548"/>
                <a:gd name="connsiteX8" fmla="*/ 0 w 12020"/>
                <a:gd name="connsiteY8" fmla="*/ 15548 h 15548"/>
                <a:gd name="connsiteX0" fmla="*/ 11769 w 12020"/>
                <a:gd name="connsiteY0" fmla="*/ 15087 h 15548"/>
                <a:gd name="connsiteX1" fmla="*/ 11998 w 12020"/>
                <a:gd name="connsiteY1" fmla="*/ 1513 h 15548"/>
                <a:gd name="connsiteX2" fmla="*/ 10994 w 12020"/>
                <a:gd name="connsiteY2" fmla="*/ 264 h 15548"/>
                <a:gd name="connsiteX3" fmla="*/ 9693 w 12020"/>
                <a:gd name="connsiteY3" fmla="*/ 917 h 15548"/>
                <a:gd name="connsiteX4" fmla="*/ 8135 w 12020"/>
                <a:gd name="connsiteY4" fmla="*/ 1847 h 15548"/>
                <a:gd name="connsiteX5" fmla="*/ 6941 w 12020"/>
                <a:gd name="connsiteY5" fmla="*/ 3370 h 15548"/>
                <a:gd name="connsiteX6" fmla="*/ 5631 w 12020"/>
                <a:gd name="connsiteY6" fmla="*/ 5745 h 15548"/>
                <a:gd name="connsiteX7" fmla="*/ 3661 w 12020"/>
                <a:gd name="connsiteY7" fmla="*/ 11534 h 15548"/>
                <a:gd name="connsiteX8" fmla="*/ 0 w 12020"/>
                <a:gd name="connsiteY8" fmla="*/ 15548 h 15548"/>
                <a:gd name="connsiteX0" fmla="*/ 11769 w 13094"/>
                <a:gd name="connsiteY0" fmla="*/ 15896 h 16357"/>
                <a:gd name="connsiteX1" fmla="*/ 13087 w 13094"/>
                <a:gd name="connsiteY1" fmla="*/ 1137 h 16357"/>
                <a:gd name="connsiteX2" fmla="*/ 10994 w 13094"/>
                <a:gd name="connsiteY2" fmla="*/ 1073 h 16357"/>
                <a:gd name="connsiteX3" fmla="*/ 9693 w 13094"/>
                <a:gd name="connsiteY3" fmla="*/ 1726 h 16357"/>
                <a:gd name="connsiteX4" fmla="*/ 8135 w 13094"/>
                <a:gd name="connsiteY4" fmla="*/ 2656 h 16357"/>
                <a:gd name="connsiteX5" fmla="*/ 6941 w 13094"/>
                <a:gd name="connsiteY5" fmla="*/ 4179 h 16357"/>
                <a:gd name="connsiteX6" fmla="*/ 5631 w 13094"/>
                <a:gd name="connsiteY6" fmla="*/ 6554 h 16357"/>
                <a:gd name="connsiteX7" fmla="*/ 3661 w 13094"/>
                <a:gd name="connsiteY7" fmla="*/ 12343 h 16357"/>
                <a:gd name="connsiteX8" fmla="*/ 0 w 13094"/>
                <a:gd name="connsiteY8" fmla="*/ 16357 h 16357"/>
                <a:gd name="connsiteX0" fmla="*/ 11769 w 13087"/>
                <a:gd name="connsiteY0" fmla="*/ 16638 h 17099"/>
                <a:gd name="connsiteX1" fmla="*/ 13087 w 13087"/>
                <a:gd name="connsiteY1" fmla="*/ 1879 h 17099"/>
                <a:gd name="connsiteX2" fmla="*/ 11927 w 13087"/>
                <a:gd name="connsiteY2" fmla="*/ 265 h 17099"/>
                <a:gd name="connsiteX3" fmla="*/ 9693 w 13087"/>
                <a:gd name="connsiteY3" fmla="*/ 2468 h 17099"/>
                <a:gd name="connsiteX4" fmla="*/ 8135 w 13087"/>
                <a:gd name="connsiteY4" fmla="*/ 3398 h 17099"/>
                <a:gd name="connsiteX5" fmla="*/ 6941 w 13087"/>
                <a:gd name="connsiteY5" fmla="*/ 4921 h 17099"/>
                <a:gd name="connsiteX6" fmla="*/ 5631 w 13087"/>
                <a:gd name="connsiteY6" fmla="*/ 7296 h 17099"/>
                <a:gd name="connsiteX7" fmla="*/ 3661 w 13087"/>
                <a:gd name="connsiteY7" fmla="*/ 13085 h 17099"/>
                <a:gd name="connsiteX8" fmla="*/ 0 w 13087"/>
                <a:gd name="connsiteY8" fmla="*/ 17099 h 17099"/>
                <a:gd name="connsiteX0" fmla="*/ 11769 w 13087"/>
                <a:gd name="connsiteY0" fmla="*/ 16596 h 17057"/>
                <a:gd name="connsiteX1" fmla="*/ 13087 w 13087"/>
                <a:gd name="connsiteY1" fmla="*/ 1837 h 17057"/>
                <a:gd name="connsiteX2" fmla="*/ 11927 w 13087"/>
                <a:gd name="connsiteY2" fmla="*/ 223 h 17057"/>
                <a:gd name="connsiteX3" fmla="*/ 9693 w 13087"/>
                <a:gd name="connsiteY3" fmla="*/ 1788 h 17057"/>
                <a:gd name="connsiteX4" fmla="*/ 8135 w 13087"/>
                <a:gd name="connsiteY4" fmla="*/ 3356 h 17057"/>
                <a:gd name="connsiteX5" fmla="*/ 6941 w 13087"/>
                <a:gd name="connsiteY5" fmla="*/ 4879 h 17057"/>
                <a:gd name="connsiteX6" fmla="*/ 5631 w 13087"/>
                <a:gd name="connsiteY6" fmla="*/ 7254 h 17057"/>
                <a:gd name="connsiteX7" fmla="*/ 3661 w 13087"/>
                <a:gd name="connsiteY7" fmla="*/ 13043 h 17057"/>
                <a:gd name="connsiteX8" fmla="*/ 0 w 13087"/>
                <a:gd name="connsiteY8" fmla="*/ 17057 h 17057"/>
                <a:gd name="connsiteX0" fmla="*/ 11769 w 13087"/>
                <a:gd name="connsiteY0" fmla="*/ 16596 h 17057"/>
                <a:gd name="connsiteX1" fmla="*/ 13087 w 13087"/>
                <a:gd name="connsiteY1" fmla="*/ 1837 h 17057"/>
                <a:gd name="connsiteX2" fmla="*/ 11927 w 13087"/>
                <a:gd name="connsiteY2" fmla="*/ 223 h 17057"/>
                <a:gd name="connsiteX3" fmla="*/ 9693 w 13087"/>
                <a:gd name="connsiteY3" fmla="*/ 1788 h 17057"/>
                <a:gd name="connsiteX4" fmla="*/ 8135 w 13087"/>
                <a:gd name="connsiteY4" fmla="*/ 3356 h 17057"/>
                <a:gd name="connsiteX5" fmla="*/ 6941 w 13087"/>
                <a:gd name="connsiteY5" fmla="*/ 4879 h 17057"/>
                <a:gd name="connsiteX6" fmla="*/ 5631 w 13087"/>
                <a:gd name="connsiteY6" fmla="*/ 7254 h 17057"/>
                <a:gd name="connsiteX7" fmla="*/ 4828 w 13087"/>
                <a:gd name="connsiteY7" fmla="*/ 12769 h 17057"/>
                <a:gd name="connsiteX8" fmla="*/ 0 w 13087"/>
                <a:gd name="connsiteY8" fmla="*/ 17057 h 17057"/>
                <a:gd name="connsiteX0" fmla="*/ 11769 w 13087"/>
                <a:gd name="connsiteY0" fmla="*/ 16596 h 17057"/>
                <a:gd name="connsiteX1" fmla="*/ 13087 w 13087"/>
                <a:gd name="connsiteY1" fmla="*/ 1837 h 17057"/>
                <a:gd name="connsiteX2" fmla="*/ 11927 w 13087"/>
                <a:gd name="connsiteY2" fmla="*/ 223 h 17057"/>
                <a:gd name="connsiteX3" fmla="*/ 9693 w 13087"/>
                <a:gd name="connsiteY3" fmla="*/ 1788 h 17057"/>
                <a:gd name="connsiteX4" fmla="*/ 8135 w 13087"/>
                <a:gd name="connsiteY4" fmla="*/ 3356 h 17057"/>
                <a:gd name="connsiteX5" fmla="*/ 6941 w 13087"/>
                <a:gd name="connsiteY5" fmla="*/ 4879 h 17057"/>
                <a:gd name="connsiteX6" fmla="*/ 6137 w 13087"/>
                <a:gd name="connsiteY6" fmla="*/ 8348 h 17057"/>
                <a:gd name="connsiteX7" fmla="*/ 4828 w 13087"/>
                <a:gd name="connsiteY7" fmla="*/ 12769 h 17057"/>
                <a:gd name="connsiteX8" fmla="*/ 0 w 13087"/>
                <a:gd name="connsiteY8" fmla="*/ 17057 h 17057"/>
                <a:gd name="connsiteX0" fmla="*/ 15289 w 15289"/>
                <a:gd name="connsiteY0" fmla="*/ 16211 h 17037"/>
                <a:gd name="connsiteX1" fmla="*/ 13087 w 15289"/>
                <a:gd name="connsiteY1" fmla="*/ 1817 h 17037"/>
                <a:gd name="connsiteX2" fmla="*/ 11927 w 15289"/>
                <a:gd name="connsiteY2" fmla="*/ 203 h 17037"/>
                <a:gd name="connsiteX3" fmla="*/ 9693 w 15289"/>
                <a:gd name="connsiteY3" fmla="*/ 1768 h 17037"/>
                <a:gd name="connsiteX4" fmla="*/ 8135 w 15289"/>
                <a:gd name="connsiteY4" fmla="*/ 3336 h 17037"/>
                <a:gd name="connsiteX5" fmla="*/ 6941 w 15289"/>
                <a:gd name="connsiteY5" fmla="*/ 4859 h 17037"/>
                <a:gd name="connsiteX6" fmla="*/ 6137 w 15289"/>
                <a:gd name="connsiteY6" fmla="*/ 8328 h 17037"/>
                <a:gd name="connsiteX7" fmla="*/ 4828 w 15289"/>
                <a:gd name="connsiteY7" fmla="*/ 12749 h 17037"/>
                <a:gd name="connsiteX8" fmla="*/ 0 w 15289"/>
                <a:gd name="connsiteY8" fmla="*/ 17037 h 17037"/>
                <a:gd name="connsiteX0" fmla="*/ 15289 w 15289"/>
                <a:gd name="connsiteY0" fmla="*/ 17365 h 17365"/>
                <a:gd name="connsiteX1" fmla="*/ 13087 w 15289"/>
                <a:gd name="connsiteY1" fmla="*/ 1877 h 17365"/>
                <a:gd name="connsiteX2" fmla="*/ 11927 w 15289"/>
                <a:gd name="connsiteY2" fmla="*/ 263 h 17365"/>
                <a:gd name="connsiteX3" fmla="*/ 9693 w 15289"/>
                <a:gd name="connsiteY3" fmla="*/ 1828 h 17365"/>
                <a:gd name="connsiteX4" fmla="*/ 8135 w 15289"/>
                <a:gd name="connsiteY4" fmla="*/ 3396 h 17365"/>
                <a:gd name="connsiteX5" fmla="*/ 6941 w 15289"/>
                <a:gd name="connsiteY5" fmla="*/ 4919 h 17365"/>
                <a:gd name="connsiteX6" fmla="*/ 6137 w 15289"/>
                <a:gd name="connsiteY6" fmla="*/ 8388 h 17365"/>
                <a:gd name="connsiteX7" fmla="*/ 4828 w 15289"/>
                <a:gd name="connsiteY7" fmla="*/ 12809 h 17365"/>
                <a:gd name="connsiteX8" fmla="*/ 0 w 15289"/>
                <a:gd name="connsiteY8" fmla="*/ 17097 h 17365"/>
                <a:gd name="connsiteX0" fmla="*/ 15289 w 15289"/>
                <a:gd name="connsiteY0" fmla="*/ 16788 h 17067"/>
                <a:gd name="connsiteX1" fmla="*/ 13087 w 15289"/>
                <a:gd name="connsiteY1" fmla="*/ 1847 h 17067"/>
                <a:gd name="connsiteX2" fmla="*/ 11927 w 15289"/>
                <a:gd name="connsiteY2" fmla="*/ 233 h 17067"/>
                <a:gd name="connsiteX3" fmla="*/ 9693 w 15289"/>
                <a:gd name="connsiteY3" fmla="*/ 1798 h 17067"/>
                <a:gd name="connsiteX4" fmla="*/ 8135 w 15289"/>
                <a:gd name="connsiteY4" fmla="*/ 3366 h 17067"/>
                <a:gd name="connsiteX5" fmla="*/ 6941 w 15289"/>
                <a:gd name="connsiteY5" fmla="*/ 4889 h 17067"/>
                <a:gd name="connsiteX6" fmla="*/ 6137 w 15289"/>
                <a:gd name="connsiteY6" fmla="*/ 8358 h 17067"/>
                <a:gd name="connsiteX7" fmla="*/ 4828 w 15289"/>
                <a:gd name="connsiteY7" fmla="*/ 12779 h 17067"/>
                <a:gd name="connsiteX8" fmla="*/ 0 w 15289"/>
                <a:gd name="connsiteY8" fmla="*/ 17067 h 17067"/>
                <a:gd name="connsiteX0" fmla="*/ 15250 w 15250"/>
                <a:gd name="connsiteY0" fmla="*/ 16979 h 17076"/>
                <a:gd name="connsiteX1" fmla="*/ 13087 w 15250"/>
                <a:gd name="connsiteY1" fmla="*/ 1856 h 17076"/>
                <a:gd name="connsiteX2" fmla="*/ 11927 w 15250"/>
                <a:gd name="connsiteY2" fmla="*/ 242 h 17076"/>
                <a:gd name="connsiteX3" fmla="*/ 9693 w 15250"/>
                <a:gd name="connsiteY3" fmla="*/ 1807 h 17076"/>
                <a:gd name="connsiteX4" fmla="*/ 8135 w 15250"/>
                <a:gd name="connsiteY4" fmla="*/ 3375 h 17076"/>
                <a:gd name="connsiteX5" fmla="*/ 6941 w 15250"/>
                <a:gd name="connsiteY5" fmla="*/ 4898 h 17076"/>
                <a:gd name="connsiteX6" fmla="*/ 6137 w 15250"/>
                <a:gd name="connsiteY6" fmla="*/ 8367 h 17076"/>
                <a:gd name="connsiteX7" fmla="*/ 4828 w 15250"/>
                <a:gd name="connsiteY7" fmla="*/ 12788 h 17076"/>
                <a:gd name="connsiteX8" fmla="*/ 0 w 15250"/>
                <a:gd name="connsiteY8" fmla="*/ 17076 h 17076"/>
                <a:gd name="connsiteX0" fmla="*/ 15250 w 15577"/>
                <a:gd name="connsiteY0" fmla="*/ 17719 h 17816"/>
                <a:gd name="connsiteX1" fmla="*/ 15382 w 15577"/>
                <a:gd name="connsiteY1" fmla="*/ 1411 h 17816"/>
                <a:gd name="connsiteX2" fmla="*/ 11927 w 15577"/>
                <a:gd name="connsiteY2" fmla="*/ 982 h 17816"/>
                <a:gd name="connsiteX3" fmla="*/ 9693 w 15577"/>
                <a:gd name="connsiteY3" fmla="*/ 2547 h 17816"/>
                <a:gd name="connsiteX4" fmla="*/ 8135 w 15577"/>
                <a:gd name="connsiteY4" fmla="*/ 4115 h 17816"/>
                <a:gd name="connsiteX5" fmla="*/ 6941 w 15577"/>
                <a:gd name="connsiteY5" fmla="*/ 5638 h 17816"/>
                <a:gd name="connsiteX6" fmla="*/ 6137 w 15577"/>
                <a:gd name="connsiteY6" fmla="*/ 9107 h 17816"/>
                <a:gd name="connsiteX7" fmla="*/ 4828 w 15577"/>
                <a:gd name="connsiteY7" fmla="*/ 13528 h 17816"/>
                <a:gd name="connsiteX8" fmla="*/ 0 w 15577"/>
                <a:gd name="connsiteY8" fmla="*/ 17816 h 17816"/>
                <a:gd name="connsiteX0" fmla="*/ 15250 w 15526"/>
                <a:gd name="connsiteY0" fmla="*/ 17720 h 17817"/>
                <a:gd name="connsiteX1" fmla="*/ 15382 w 15526"/>
                <a:gd name="connsiteY1" fmla="*/ 1412 h 17817"/>
                <a:gd name="connsiteX2" fmla="*/ 12647 w 15526"/>
                <a:gd name="connsiteY2" fmla="*/ 983 h 17817"/>
                <a:gd name="connsiteX3" fmla="*/ 9693 w 15526"/>
                <a:gd name="connsiteY3" fmla="*/ 2548 h 17817"/>
                <a:gd name="connsiteX4" fmla="*/ 8135 w 15526"/>
                <a:gd name="connsiteY4" fmla="*/ 4116 h 17817"/>
                <a:gd name="connsiteX5" fmla="*/ 6941 w 15526"/>
                <a:gd name="connsiteY5" fmla="*/ 5639 h 17817"/>
                <a:gd name="connsiteX6" fmla="*/ 6137 w 15526"/>
                <a:gd name="connsiteY6" fmla="*/ 9108 h 17817"/>
                <a:gd name="connsiteX7" fmla="*/ 4828 w 15526"/>
                <a:gd name="connsiteY7" fmla="*/ 13529 h 17817"/>
                <a:gd name="connsiteX8" fmla="*/ 0 w 15526"/>
                <a:gd name="connsiteY8" fmla="*/ 17817 h 17817"/>
                <a:gd name="connsiteX0" fmla="*/ 15250 w 15526"/>
                <a:gd name="connsiteY0" fmla="*/ 17720 h 17817"/>
                <a:gd name="connsiteX1" fmla="*/ 15382 w 15526"/>
                <a:gd name="connsiteY1" fmla="*/ 1412 h 17817"/>
                <a:gd name="connsiteX2" fmla="*/ 12647 w 15526"/>
                <a:gd name="connsiteY2" fmla="*/ 983 h 17817"/>
                <a:gd name="connsiteX3" fmla="*/ 10218 w 15526"/>
                <a:gd name="connsiteY3" fmla="*/ 2548 h 17817"/>
                <a:gd name="connsiteX4" fmla="*/ 8135 w 15526"/>
                <a:gd name="connsiteY4" fmla="*/ 4116 h 17817"/>
                <a:gd name="connsiteX5" fmla="*/ 6941 w 15526"/>
                <a:gd name="connsiteY5" fmla="*/ 5639 h 17817"/>
                <a:gd name="connsiteX6" fmla="*/ 6137 w 15526"/>
                <a:gd name="connsiteY6" fmla="*/ 9108 h 17817"/>
                <a:gd name="connsiteX7" fmla="*/ 4828 w 15526"/>
                <a:gd name="connsiteY7" fmla="*/ 13529 h 17817"/>
                <a:gd name="connsiteX8" fmla="*/ 0 w 15526"/>
                <a:gd name="connsiteY8" fmla="*/ 17817 h 17817"/>
                <a:gd name="connsiteX0" fmla="*/ 15250 w 15526"/>
                <a:gd name="connsiteY0" fmla="*/ 17720 h 17817"/>
                <a:gd name="connsiteX1" fmla="*/ 15382 w 15526"/>
                <a:gd name="connsiteY1" fmla="*/ 1412 h 17817"/>
                <a:gd name="connsiteX2" fmla="*/ 12647 w 15526"/>
                <a:gd name="connsiteY2" fmla="*/ 983 h 17817"/>
                <a:gd name="connsiteX3" fmla="*/ 10218 w 15526"/>
                <a:gd name="connsiteY3" fmla="*/ 2548 h 17817"/>
                <a:gd name="connsiteX4" fmla="*/ 8563 w 15526"/>
                <a:gd name="connsiteY4" fmla="*/ 4025 h 17817"/>
                <a:gd name="connsiteX5" fmla="*/ 6941 w 15526"/>
                <a:gd name="connsiteY5" fmla="*/ 5639 h 17817"/>
                <a:gd name="connsiteX6" fmla="*/ 6137 w 15526"/>
                <a:gd name="connsiteY6" fmla="*/ 9108 h 17817"/>
                <a:gd name="connsiteX7" fmla="*/ 4828 w 15526"/>
                <a:gd name="connsiteY7" fmla="*/ 13529 h 17817"/>
                <a:gd name="connsiteX8" fmla="*/ 0 w 15526"/>
                <a:gd name="connsiteY8" fmla="*/ 17817 h 17817"/>
                <a:gd name="connsiteX0" fmla="*/ 15250 w 15526"/>
                <a:gd name="connsiteY0" fmla="*/ 17720 h 17817"/>
                <a:gd name="connsiteX1" fmla="*/ 15382 w 15526"/>
                <a:gd name="connsiteY1" fmla="*/ 1412 h 17817"/>
                <a:gd name="connsiteX2" fmla="*/ 12647 w 15526"/>
                <a:gd name="connsiteY2" fmla="*/ 983 h 17817"/>
                <a:gd name="connsiteX3" fmla="*/ 10218 w 15526"/>
                <a:gd name="connsiteY3" fmla="*/ 2548 h 17817"/>
                <a:gd name="connsiteX4" fmla="*/ 8563 w 15526"/>
                <a:gd name="connsiteY4" fmla="*/ 4025 h 17817"/>
                <a:gd name="connsiteX5" fmla="*/ 7505 w 15526"/>
                <a:gd name="connsiteY5" fmla="*/ 5821 h 17817"/>
                <a:gd name="connsiteX6" fmla="*/ 6137 w 15526"/>
                <a:gd name="connsiteY6" fmla="*/ 9108 h 17817"/>
                <a:gd name="connsiteX7" fmla="*/ 4828 w 15526"/>
                <a:gd name="connsiteY7" fmla="*/ 13529 h 17817"/>
                <a:gd name="connsiteX8" fmla="*/ 0 w 15526"/>
                <a:gd name="connsiteY8" fmla="*/ 17817 h 17817"/>
                <a:gd name="connsiteX0" fmla="*/ 15250 w 15526"/>
                <a:gd name="connsiteY0" fmla="*/ 17720 h 17817"/>
                <a:gd name="connsiteX1" fmla="*/ 15382 w 15526"/>
                <a:gd name="connsiteY1" fmla="*/ 1412 h 17817"/>
                <a:gd name="connsiteX2" fmla="*/ 12647 w 15526"/>
                <a:gd name="connsiteY2" fmla="*/ 983 h 17817"/>
                <a:gd name="connsiteX3" fmla="*/ 10218 w 15526"/>
                <a:gd name="connsiteY3" fmla="*/ 2548 h 17817"/>
                <a:gd name="connsiteX4" fmla="*/ 8563 w 15526"/>
                <a:gd name="connsiteY4" fmla="*/ 4025 h 17817"/>
                <a:gd name="connsiteX5" fmla="*/ 7505 w 15526"/>
                <a:gd name="connsiteY5" fmla="*/ 5821 h 17817"/>
                <a:gd name="connsiteX6" fmla="*/ 6351 w 15526"/>
                <a:gd name="connsiteY6" fmla="*/ 9564 h 17817"/>
                <a:gd name="connsiteX7" fmla="*/ 4828 w 15526"/>
                <a:gd name="connsiteY7" fmla="*/ 13529 h 17817"/>
                <a:gd name="connsiteX8" fmla="*/ 0 w 15526"/>
                <a:gd name="connsiteY8" fmla="*/ 17817 h 17817"/>
                <a:gd name="connsiteX0" fmla="*/ 15250 w 15526"/>
                <a:gd name="connsiteY0" fmla="*/ 17720 h 17817"/>
                <a:gd name="connsiteX1" fmla="*/ 15382 w 15526"/>
                <a:gd name="connsiteY1" fmla="*/ 1412 h 17817"/>
                <a:gd name="connsiteX2" fmla="*/ 12647 w 15526"/>
                <a:gd name="connsiteY2" fmla="*/ 983 h 17817"/>
                <a:gd name="connsiteX3" fmla="*/ 10218 w 15526"/>
                <a:gd name="connsiteY3" fmla="*/ 2548 h 17817"/>
                <a:gd name="connsiteX4" fmla="*/ 8563 w 15526"/>
                <a:gd name="connsiteY4" fmla="*/ 4025 h 17817"/>
                <a:gd name="connsiteX5" fmla="*/ 7505 w 15526"/>
                <a:gd name="connsiteY5" fmla="*/ 5821 h 17817"/>
                <a:gd name="connsiteX6" fmla="*/ 6351 w 15526"/>
                <a:gd name="connsiteY6" fmla="*/ 9564 h 17817"/>
                <a:gd name="connsiteX7" fmla="*/ 4400 w 15526"/>
                <a:gd name="connsiteY7" fmla="*/ 13711 h 17817"/>
                <a:gd name="connsiteX8" fmla="*/ 0 w 15526"/>
                <a:gd name="connsiteY8" fmla="*/ 17817 h 17817"/>
                <a:gd name="connsiteX0" fmla="*/ 15250 w 15662"/>
                <a:gd name="connsiteY0" fmla="*/ 18057 h 18154"/>
                <a:gd name="connsiteX1" fmla="*/ 15538 w 15662"/>
                <a:gd name="connsiteY1" fmla="*/ 1293 h 18154"/>
                <a:gd name="connsiteX2" fmla="*/ 12647 w 15662"/>
                <a:gd name="connsiteY2" fmla="*/ 1320 h 18154"/>
                <a:gd name="connsiteX3" fmla="*/ 10218 w 15662"/>
                <a:gd name="connsiteY3" fmla="*/ 2885 h 18154"/>
                <a:gd name="connsiteX4" fmla="*/ 8563 w 15662"/>
                <a:gd name="connsiteY4" fmla="*/ 4362 h 18154"/>
                <a:gd name="connsiteX5" fmla="*/ 7505 w 15662"/>
                <a:gd name="connsiteY5" fmla="*/ 6158 h 18154"/>
                <a:gd name="connsiteX6" fmla="*/ 6351 w 15662"/>
                <a:gd name="connsiteY6" fmla="*/ 9901 h 18154"/>
                <a:gd name="connsiteX7" fmla="*/ 4400 w 15662"/>
                <a:gd name="connsiteY7" fmla="*/ 14048 h 18154"/>
                <a:gd name="connsiteX8" fmla="*/ 0 w 15662"/>
                <a:gd name="connsiteY8" fmla="*/ 18154 h 18154"/>
                <a:gd name="connsiteX0" fmla="*/ 15250 w 15856"/>
                <a:gd name="connsiteY0" fmla="*/ 18197 h 18294"/>
                <a:gd name="connsiteX1" fmla="*/ 15752 w 15856"/>
                <a:gd name="connsiteY1" fmla="*/ 1251 h 18294"/>
                <a:gd name="connsiteX2" fmla="*/ 12647 w 15856"/>
                <a:gd name="connsiteY2" fmla="*/ 1460 h 18294"/>
                <a:gd name="connsiteX3" fmla="*/ 10218 w 15856"/>
                <a:gd name="connsiteY3" fmla="*/ 3025 h 18294"/>
                <a:gd name="connsiteX4" fmla="*/ 8563 w 15856"/>
                <a:gd name="connsiteY4" fmla="*/ 4502 h 18294"/>
                <a:gd name="connsiteX5" fmla="*/ 7505 w 15856"/>
                <a:gd name="connsiteY5" fmla="*/ 6298 h 18294"/>
                <a:gd name="connsiteX6" fmla="*/ 6351 w 15856"/>
                <a:gd name="connsiteY6" fmla="*/ 10041 h 18294"/>
                <a:gd name="connsiteX7" fmla="*/ 4400 w 15856"/>
                <a:gd name="connsiteY7" fmla="*/ 14188 h 18294"/>
                <a:gd name="connsiteX8" fmla="*/ 0 w 15856"/>
                <a:gd name="connsiteY8" fmla="*/ 18294 h 18294"/>
                <a:gd name="connsiteX0" fmla="*/ 26376 w 26376"/>
                <a:gd name="connsiteY0" fmla="*/ 18347 h 18347"/>
                <a:gd name="connsiteX1" fmla="*/ 15752 w 26376"/>
                <a:gd name="connsiteY1" fmla="*/ 1261 h 18347"/>
                <a:gd name="connsiteX2" fmla="*/ 12647 w 26376"/>
                <a:gd name="connsiteY2" fmla="*/ 1470 h 18347"/>
                <a:gd name="connsiteX3" fmla="*/ 10218 w 26376"/>
                <a:gd name="connsiteY3" fmla="*/ 3035 h 18347"/>
                <a:gd name="connsiteX4" fmla="*/ 8563 w 26376"/>
                <a:gd name="connsiteY4" fmla="*/ 4512 h 18347"/>
                <a:gd name="connsiteX5" fmla="*/ 7505 w 26376"/>
                <a:gd name="connsiteY5" fmla="*/ 6308 h 18347"/>
                <a:gd name="connsiteX6" fmla="*/ 6351 w 26376"/>
                <a:gd name="connsiteY6" fmla="*/ 10051 h 18347"/>
                <a:gd name="connsiteX7" fmla="*/ 4400 w 26376"/>
                <a:gd name="connsiteY7" fmla="*/ 14198 h 18347"/>
                <a:gd name="connsiteX8" fmla="*/ 0 w 26376"/>
                <a:gd name="connsiteY8" fmla="*/ 18304 h 18347"/>
                <a:gd name="connsiteX0" fmla="*/ 26376 w 26785"/>
                <a:gd name="connsiteY0" fmla="*/ 20474 h 20474"/>
                <a:gd name="connsiteX1" fmla="*/ 25532 w 26785"/>
                <a:gd name="connsiteY1" fmla="*/ 873 h 20474"/>
                <a:gd name="connsiteX2" fmla="*/ 12647 w 26785"/>
                <a:gd name="connsiteY2" fmla="*/ 3597 h 20474"/>
                <a:gd name="connsiteX3" fmla="*/ 10218 w 26785"/>
                <a:gd name="connsiteY3" fmla="*/ 5162 h 20474"/>
                <a:gd name="connsiteX4" fmla="*/ 8563 w 26785"/>
                <a:gd name="connsiteY4" fmla="*/ 6639 h 20474"/>
                <a:gd name="connsiteX5" fmla="*/ 7505 w 26785"/>
                <a:gd name="connsiteY5" fmla="*/ 8435 h 20474"/>
                <a:gd name="connsiteX6" fmla="*/ 6351 w 26785"/>
                <a:gd name="connsiteY6" fmla="*/ 12178 h 20474"/>
                <a:gd name="connsiteX7" fmla="*/ 4400 w 26785"/>
                <a:gd name="connsiteY7" fmla="*/ 16325 h 20474"/>
                <a:gd name="connsiteX8" fmla="*/ 0 w 26785"/>
                <a:gd name="connsiteY8" fmla="*/ 20431 h 20474"/>
                <a:gd name="connsiteX0" fmla="*/ 26376 w 26785"/>
                <a:gd name="connsiteY0" fmla="*/ 21002 h 21002"/>
                <a:gd name="connsiteX1" fmla="*/ 25532 w 26785"/>
                <a:gd name="connsiteY1" fmla="*/ 1401 h 21002"/>
                <a:gd name="connsiteX2" fmla="*/ 12647 w 26785"/>
                <a:gd name="connsiteY2" fmla="*/ 2029 h 21002"/>
                <a:gd name="connsiteX3" fmla="*/ 10218 w 26785"/>
                <a:gd name="connsiteY3" fmla="*/ 5690 h 21002"/>
                <a:gd name="connsiteX4" fmla="*/ 8563 w 26785"/>
                <a:gd name="connsiteY4" fmla="*/ 7167 h 21002"/>
                <a:gd name="connsiteX5" fmla="*/ 7505 w 26785"/>
                <a:gd name="connsiteY5" fmla="*/ 8963 h 21002"/>
                <a:gd name="connsiteX6" fmla="*/ 6351 w 26785"/>
                <a:gd name="connsiteY6" fmla="*/ 12706 h 21002"/>
                <a:gd name="connsiteX7" fmla="*/ 4400 w 26785"/>
                <a:gd name="connsiteY7" fmla="*/ 16853 h 21002"/>
                <a:gd name="connsiteX8" fmla="*/ 0 w 26785"/>
                <a:gd name="connsiteY8" fmla="*/ 20959 h 21002"/>
                <a:gd name="connsiteX0" fmla="*/ 26376 w 26785"/>
                <a:gd name="connsiteY0" fmla="*/ 21002 h 21002"/>
                <a:gd name="connsiteX1" fmla="*/ 25532 w 26785"/>
                <a:gd name="connsiteY1" fmla="*/ 1401 h 21002"/>
                <a:gd name="connsiteX2" fmla="*/ 12647 w 26785"/>
                <a:gd name="connsiteY2" fmla="*/ 2029 h 21002"/>
                <a:gd name="connsiteX3" fmla="*/ 10218 w 26785"/>
                <a:gd name="connsiteY3" fmla="*/ 5690 h 21002"/>
                <a:gd name="connsiteX4" fmla="*/ 8563 w 26785"/>
                <a:gd name="connsiteY4" fmla="*/ 7167 h 21002"/>
                <a:gd name="connsiteX5" fmla="*/ 7505 w 26785"/>
                <a:gd name="connsiteY5" fmla="*/ 8963 h 21002"/>
                <a:gd name="connsiteX6" fmla="*/ 4400 w 26785"/>
                <a:gd name="connsiteY6" fmla="*/ 16853 h 21002"/>
                <a:gd name="connsiteX7" fmla="*/ 0 w 26785"/>
                <a:gd name="connsiteY7" fmla="*/ 20959 h 21002"/>
                <a:gd name="connsiteX0" fmla="*/ 21976 w 22385"/>
                <a:gd name="connsiteY0" fmla="*/ 21002 h 21002"/>
                <a:gd name="connsiteX1" fmla="*/ 21132 w 22385"/>
                <a:gd name="connsiteY1" fmla="*/ 1401 h 21002"/>
                <a:gd name="connsiteX2" fmla="*/ 8247 w 22385"/>
                <a:gd name="connsiteY2" fmla="*/ 2029 h 21002"/>
                <a:gd name="connsiteX3" fmla="*/ 5818 w 22385"/>
                <a:gd name="connsiteY3" fmla="*/ 5690 h 21002"/>
                <a:gd name="connsiteX4" fmla="*/ 4163 w 22385"/>
                <a:gd name="connsiteY4" fmla="*/ 7167 h 21002"/>
                <a:gd name="connsiteX5" fmla="*/ 3105 w 22385"/>
                <a:gd name="connsiteY5" fmla="*/ 8963 h 21002"/>
                <a:gd name="connsiteX6" fmla="*/ 0 w 22385"/>
                <a:gd name="connsiteY6" fmla="*/ 16853 h 21002"/>
                <a:gd name="connsiteX0" fmla="*/ 21917 w 22326"/>
                <a:gd name="connsiteY0" fmla="*/ 21002 h 21002"/>
                <a:gd name="connsiteX1" fmla="*/ 21073 w 22326"/>
                <a:gd name="connsiteY1" fmla="*/ 1401 h 21002"/>
                <a:gd name="connsiteX2" fmla="*/ 8188 w 22326"/>
                <a:gd name="connsiteY2" fmla="*/ 2029 h 21002"/>
                <a:gd name="connsiteX3" fmla="*/ 5759 w 22326"/>
                <a:gd name="connsiteY3" fmla="*/ 5690 h 21002"/>
                <a:gd name="connsiteX4" fmla="*/ 4104 w 22326"/>
                <a:gd name="connsiteY4" fmla="*/ 7167 h 21002"/>
                <a:gd name="connsiteX5" fmla="*/ 3046 w 22326"/>
                <a:gd name="connsiteY5" fmla="*/ 8963 h 21002"/>
                <a:gd name="connsiteX6" fmla="*/ 0 w 22326"/>
                <a:gd name="connsiteY6" fmla="*/ 20906 h 21002"/>
                <a:gd name="connsiteX0" fmla="*/ 21917 w 22326"/>
                <a:gd name="connsiteY0" fmla="*/ 21002 h 21002"/>
                <a:gd name="connsiteX1" fmla="*/ 21073 w 22326"/>
                <a:gd name="connsiteY1" fmla="*/ 1401 h 21002"/>
                <a:gd name="connsiteX2" fmla="*/ 8188 w 22326"/>
                <a:gd name="connsiteY2" fmla="*/ 2029 h 21002"/>
                <a:gd name="connsiteX3" fmla="*/ 5759 w 22326"/>
                <a:gd name="connsiteY3" fmla="*/ 5690 h 21002"/>
                <a:gd name="connsiteX4" fmla="*/ 3636 w 22326"/>
                <a:gd name="connsiteY4" fmla="*/ 3953 h 21002"/>
                <a:gd name="connsiteX5" fmla="*/ 3046 w 22326"/>
                <a:gd name="connsiteY5" fmla="*/ 8963 h 21002"/>
                <a:gd name="connsiteX6" fmla="*/ 0 w 22326"/>
                <a:gd name="connsiteY6" fmla="*/ 20906 h 21002"/>
                <a:gd name="connsiteX0" fmla="*/ 21917 w 22326"/>
                <a:gd name="connsiteY0" fmla="*/ 20881 h 20881"/>
                <a:gd name="connsiteX1" fmla="*/ 21073 w 22326"/>
                <a:gd name="connsiteY1" fmla="*/ 1280 h 20881"/>
                <a:gd name="connsiteX2" fmla="*/ 8188 w 22326"/>
                <a:gd name="connsiteY2" fmla="*/ 1908 h 20881"/>
                <a:gd name="connsiteX3" fmla="*/ 5700 w 22326"/>
                <a:gd name="connsiteY3" fmla="*/ 1936 h 20881"/>
                <a:gd name="connsiteX4" fmla="*/ 3636 w 22326"/>
                <a:gd name="connsiteY4" fmla="*/ 3832 h 20881"/>
                <a:gd name="connsiteX5" fmla="*/ 3046 w 22326"/>
                <a:gd name="connsiteY5" fmla="*/ 8842 h 20881"/>
                <a:gd name="connsiteX6" fmla="*/ 0 w 22326"/>
                <a:gd name="connsiteY6" fmla="*/ 20785 h 20881"/>
                <a:gd name="connsiteX0" fmla="*/ 21917 w 22326"/>
                <a:gd name="connsiteY0" fmla="*/ 20881 h 20881"/>
                <a:gd name="connsiteX1" fmla="*/ 21073 w 22326"/>
                <a:gd name="connsiteY1" fmla="*/ 1280 h 20881"/>
                <a:gd name="connsiteX2" fmla="*/ 8188 w 22326"/>
                <a:gd name="connsiteY2" fmla="*/ 1908 h 20881"/>
                <a:gd name="connsiteX3" fmla="*/ 5700 w 22326"/>
                <a:gd name="connsiteY3" fmla="*/ 1936 h 20881"/>
                <a:gd name="connsiteX4" fmla="*/ 1996 w 22326"/>
                <a:gd name="connsiteY4" fmla="*/ 3273 h 20881"/>
                <a:gd name="connsiteX5" fmla="*/ 3046 w 22326"/>
                <a:gd name="connsiteY5" fmla="*/ 8842 h 20881"/>
                <a:gd name="connsiteX6" fmla="*/ 0 w 22326"/>
                <a:gd name="connsiteY6" fmla="*/ 20785 h 20881"/>
                <a:gd name="connsiteX0" fmla="*/ 21917 w 22260"/>
                <a:gd name="connsiteY0" fmla="*/ 21151 h 21151"/>
                <a:gd name="connsiteX1" fmla="*/ 21073 w 22260"/>
                <a:gd name="connsiteY1" fmla="*/ 1550 h 21151"/>
                <a:gd name="connsiteX2" fmla="*/ 9125 w 22260"/>
                <a:gd name="connsiteY2" fmla="*/ 1340 h 21151"/>
                <a:gd name="connsiteX3" fmla="*/ 5700 w 22260"/>
                <a:gd name="connsiteY3" fmla="*/ 2206 h 21151"/>
                <a:gd name="connsiteX4" fmla="*/ 1996 w 22260"/>
                <a:gd name="connsiteY4" fmla="*/ 3543 h 21151"/>
                <a:gd name="connsiteX5" fmla="*/ 3046 w 22260"/>
                <a:gd name="connsiteY5" fmla="*/ 9112 h 21151"/>
                <a:gd name="connsiteX6" fmla="*/ 0 w 22260"/>
                <a:gd name="connsiteY6" fmla="*/ 21055 h 21151"/>
                <a:gd name="connsiteX0" fmla="*/ 21917 w 22260"/>
                <a:gd name="connsiteY0" fmla="*/ 21449 h 21449"/>
                <a:gd name="connsiteX1" fmla="*/ 21073 w 22260"/>
                <a:gd name="connsiteY1" fmla="*/ 1848 h 21449"/>
                <a:gd name="connsiteX2" fmla="*/ 19632 w 22260"/>
                <a:gd name="connsiteY2" fmla="*/ 798 h 21449"/>
                <a:gd name="connsiteX3" fmla="*/ 9125 w 22260"/>
                <a:gd name="connsiteY3" fmla="*/ 1638 h 21449"/>
                <a:gd name="connsiteX4" fmla="*/ 5700 w 22260"/>
                <a:gd name="connsiteY4" fmla="*/ 2504 h 21449"/>
                <a:gd name="connsiteX5" fmla="*/ 1996 w 22260"/>
                <a:gd name="connsiteY5" fmla="*/ 3841 h 21449"/>
                <a:gd name="connsiteX6" fmla="*/ 3046 w 22260"/>
                <a:gd name="connsiteY6" fmla="*/ 9410 h 21449"/>
                <a:gd name="connsiteX7" fmla="*/ 0 w 22260"/>
                <a:gd name="connsiteY7" fmla="*/ 21353 h 21449"/>
                <a:gd name="connsiteX0" fmla="*/ 21917 w 22543"/>
                <a:gd name="connsiteY0" fmla="*/ 21538 h 21538"/>
                <a:gd name="connsiteX1" fmla="*/ 21512 w 22543"/>
                <a:gd name="connsiteY1" fmla="*/ 1797 h 21538"/>
                <a:gd name="connsiteX2" fmla="*/ 19632 w 22543"/>
                <a:gd name="connsiteY2" fmla="*/ 887 h 21538"/>
                <a:gd name="connsiteX3" fmla="*/ 9125 w 22543"/>
                <a:gd name="connsiteY3" fmla="*/ 1727 h 21538"/>
                <a:gd name="connsiteX4" fmla="*/ 5700 w 22543"/>
                <a:gd name="connsiteY4" fmla="*/ 2593 h 21538"/>
                <a:gd name="connsiteX5" fmla="*/ 1996 w 22543"/>
                <a:gd name="connsiteY5" fmla="*/ 3930 h 21538"/>
                <a:gd name="connsiteX6" fmla="*/ 3046 w 22543"/>
                <a:gd name="connsiteY6" fmla="*/ 9499 h 21538"/>
                <a:gd name="connsiteX7" fmla="*/ 0 w 22543"/>
                <a:gd name="connsiteY7" fmla="*/ 21442 h 21538"/>
                <a:gd name="connsiteX0" fmla="*/ 21917 w 22193"/>
                <a:gd name="connsiteY0" fmla="*/ 21538 h 21538"/>
                <a:gd name="connsiteX1" fmla="*/ 20956 w 22193"/>
                <a:gd name="connsiteY1" fmla="*/ 1797 h 21538"/>
                <a:gd name="connsiteX2" fmla="*/ 19632 w 22193"/>
                <a:gd name="connsiteY2" fmla="*/ 887 h 21538"/>
                <a:gd name="connsiteX3" fmla="*/ 9125 w 22193"/>
                <a:gd name="connsiteY3" fmla="*/ 1727 h 21538"/>
                <a:gd name="connsiteX4" fmla="*/ 5700 w 22193"/>
                <a:gd name="connsiteY4" fmla="*/ 2593 h 21538"/>
                <a:gd name="connsiteX5" fmla="*/ 1996 w 22193"/>
                <a:gd name="connsiteY5" fmla="*/ 3930 h 21538"/>
                <a:gd name="connsiteX6" fmla="*/ 3046 w 22193"/>
                <a:gd name="connsiteY6" fmla="*/ 9499 h 21538"/>
                <a:gd name="connsiteX7" fmla="*/ 0 w 22193"/>
                <a:gd name="connsiteY7" fmla="*/ 21442 h 21538"/>
                <a:gd name="connsiteX0" fmla="*/ 21917 w 21917"/>
                <a:gd name="connsiteY0" fmla="*/ 21538 h 21538"/>
                <a:gd name="connsiteX1" fmla="*/ 20956 w 21917"/>
                <a:gd name="connsiteY1" fmla="*/ 1797 h 21538"/>
                <a:gd name="connsiteX2" fmla="*/ 19339 w 21917"/>
                <a:gd name="connsiteY2" fmla="*/ 887 h 21538"/>
                <a:gd name="connsiteX3" fmla="*/ 9125 w 21917"/>
                <a:gd name="connsiteY3" fmla="*/ 1727 h 21538"/>
                <a:gd name="connsiteX4" fmla="*/ 5700 w 21917"/>
                <a:gd name="connsiteY4" fmla="*/ 2593 h 21538"/>
                <a:gd name="connsiteX5" fmla="*/ 1996 w 21917"/>
                <a:gd name="connsiteY5" fmla="*/ 3930 h 21538"/>
                <a:gd name="connsiteX6" fmla="*/ 3046 w 21917"/>
                <a:gd name="connsiteY6" fmla="*/ 9499 h 21538"/>
                <a:gd name="connsiteX7" fmla="*/ 0 w 21917"/>
                <a:gd name="connsiteY7" fmla="*/ 21442 h 21538"/>
                <a:gd name="connsiteX0" fmla="*/ 21917 w 21917"/>
                <a:gd name="connsiteY0" fmla="*/ 21538 h 21538"/>
                <a:gd name="connsiteX1" fmla="*/ 20956 w 21917"/>
                <a:gd name="connsiteY1" fmla="*/ 1797 h 21538"/>
                <a:gd name="connsiteX2" fmla="*/ 19339 w 21917"/>
                <a:gd name="connsiteY2" fmla="*/ 887 h 21538"/>
                <a:gd name="connsiteX3" fmla="*/ 9125 w 21917"/>
                <a:gd name="connsiteY3" fmla="*/ 1727 h 21538"/>
                <a:gd name="connsiteX4" fmla="*/ 5700 w 21917"/>
                <a:gd name="connsiteY4" fmla="*/ 2593 h 21538"/>
                <a:gd name="connsiteX5" fmla="*/ 1996 w 21917"/>
                <a:gd name="connsiteY5" fmla="*/ 3930 h 21538"/>
                <a:gd name="connsiteX6" fmla="*/ 3046 w 21917"/>
                <a:gd name="connsiteY6" fmla="*/ 9499 h 21538"/>
                <a:gd name="connsiteX7" fmla="*/ 0 w 21917"/>
                <a:gd name="connsiteY7" fmla="*/ 21442 h 21538"/>
                <a:gd name="connsiteX0" fmla="*/ 21917 w 22442"/>
                <a:gd name="connsiteY0" fmla="*/ 20867 h 20867"/>
                <a:gd name="connsiteX1" fmla="*/ 22332 w 22442"/>
                <a:gd name="connsiteY1" fmla="*/ 2384 h 20867"/>
                <a:gd name="connsiteX2" fmla="*/ 19339 w 22442"/>
                <a:gd name="connsiteY2" fmla="*/ 216 h 20867"/>
                <a:gd name="connsiteX3" fmla="*/ 9125 w 22442"/>
                <a:gd name="connsiteY3" fmla="*/ 1056 h 20867"/>
                <a:gd name="connsiteX4" fmla="*/ 5700 w 22442"/>
                <a:gd name="connsiteY4" fmla="*/ 1922 h 20867"/>
                <a:gd name="connsiteX5" fmla="*/ 1996 w 22442"/>
                <a:gd name="connsiteY5" fmla="*/ 3259 h 20867"/>
                <a:gd name="connsiteX6" fmla="*/ 3046 w 22442"/>
                <a:gd name="connsiteY6" fmla="*/ 8828 h 20867"/>
                <a:gd name="connsiteX7" fmla="*/ 0 w 22442"/>
                <a:gd name="connsiteY7" fmla="*/ 20771 h 20867"/>
                <a:gd name="connsiteX0" fmla="*/ 21917 w 22442"/>
                <a:gd name="connsiteY0" fmla="*/ 20867 h 20867"/>
                <a:gd name="connsiteX1" fmla="*/ 22332 w 22442"/>
                <a:gd name="connsiteY1" fmla="*/ 2384 h 20867"/>
                <a:gd name="connsiteX2" fmla="*/ 19339 w 22442"/>
                <a:gd name="connsiteY2" fmla="*/ 216 h 20867"/>
                <a:gd name="connsiteX3" fmla="*/ 9125 w 22442"/>
                <a:gd name="connsiteY3" fmla="*/ 1056 h 20867"/>
                <a:gd name="connsiteX4" fmla="*/ 5700 w 22442"/>
                <a:gd name="connsiteY4" fmla="*/ 1922 h 20867"/>
                <a:gd name="connsiteX5" fmla="*/ 1996 w 22442"/>
                <a:gd name="connsiteY5" fmla="*/ 3259 h 20867"/>
                <a:gd name="connsiteX6" fmla="*/ 3046 w 22442"/>
                <a:gd name="connsiteY6" fmla="*/ 8828 h 20867"/>
                <a:gd name="connsiteX7" fmla="*/ 0 w 22442"/>
                <a:gd name="connsiteY7" fmla="*/ 20771 h 20867"/>
                <a:gd name="connsiteX0" fmla="*/ 21917 w 22350"/>
                <a:gd name="connsiteY0" fmla="*/ 20767 h 20767"/>
                <a:gd name="connsiteX1" fmla="*/ 22332 w 22350"/>
                <a:gd name="connsiteY1" fmla="*/ 2284 h 20767"/>
                <a:gd name="connsiteX2" fmla="*/ 19339 w 22350"/>
                <a:gd name="connsiteY2" fmla="*/ 116 h 20767"/>
                <a:gd name="connsiteX3" fmla="*/ 9125 w 22350"/>
                <a:gd name="connsiteY3" fmla="*/ 956 h 20767"/>
                <a:gd name="connsiteX4" fmla="*/ 5700 w 22350"/>
                <a:gd name="connsiteY4" fmla="*/ 1822 h 20767"/>
                <a:gd name="connsiteX5" fmla="*/ 1996 w 22350"/>
                <a:gd name="connsiteY5" fmla="*/ 3159 h 20767"/>
                <a:gd name="connsiteX6" fmla="*/ 3046 w 22350"/>
                <a:gd name="connsiteY6" fmla="*/ 8728 h 20767"/>
                <a:gd name="connsiteX7" fmla="*/ 0 w 22350"/>
                <a:gd name="connsiteY7" fmla="*/ 20671 h 20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350" h="20767">
                  <a:moveTo>
                    <a:pt x="21917" y="20767"/>
                  </a:moveTo>
                  <a:cubicBezTo>
                    <a:pt x="21791" y="20604"/>
                    <a:pt x="22469" y="3770"/>
                    <a:pt x="22332" y="2284"/>
                  </a:cubicBezTo>
                  <a:cubicBezTo>
                    <a:pt x="22195" y="798"/>
                    <a:pt x="21330" y="151"/>
                    <a:pt x="19339" y="116"/>
                  </a:cubicBezTo>
                  <a:cubicBezTo>
                    <a:pt x="16470" y="-338"/>
                    <a:pt x="11398" y="672"/>
                    <a:pt x="9125" y="956"/>
                  </a:cubicBezTo>
                  <a:cubicBezTo>
                    <a:pt x="6852" y="1240"/>
                    <a:pt x="6888" y="1455"/>
                    <a:pt x="5700" y="1822"/>
                  </a:cubicBezTo>
                  <a:cubicBezTo>
                    <a:pt x="4512" y="2189"/>
                    <a:pt x="2438" y="2008"/>
                    <a:pt x="1996" y="3159"/>
                  </a:cubicBezTo>
                  <a:cubicBezTo>
                    <a:pt x="1554" y="4310"/>
                    <a:pt x="3379" y="5809"/>
                    <a:pt x="3046" y="8728"/>
                  </a:cubicBezTo>
                  <a:cubicBezTo>
                    <a:pt x="2713" y="11647"/>
                    <a:pt x="1251" y="18672"/>
                    <a:pt x="0" y="20671"/>
                  </a:cubicBezTo>
                </a:path>
              </a:pathLst>
            </a:custGeom>
            <a:solidFill>
              <a:schemeClr val="tx1">
                <a:lumMod val="50000"/>
                <a:lumOff val="50000"/>
              </a:schemeClr>
            </a:solidFill>
            <a:ln w="9525">
              <a:no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60" name="正方形/長方形 59">
              <a:extLst>
                <a:ext uri="{FF2B5EF4-FFF2-40B4-BE49-F238E27FC236}">
                  <a16:creationId xmlns:a16="http://schemas.microsoft.com/office/drawing/2014/main" xmlns="" id="{383A5448-E04E-455A-823B-E23AC3C11222}"/>
                </a:ext>
              </a:extLst>
            </p:cNvPr>
            <p:cNvSpPr/>
            <p:nvPr/>
          </p:nvSpPr>
          <p:spPr bwMode="auto">
            <a:xfrm>
              <a:off x="8087532" y="6020720"/>
              <a:ext cx="596471" cy="594169"/>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ＭＳ Ｐゴシック" pitchFamily="50" charset="-128"/>
                <a:cs typeface="+mn-cs"/>
              </a:endParaRPr>
            </a:p>
          </p:txBody>
        </p:sp>
        <p:cxnSp>
          <p:nvCxnSpPr>
            <p:cNvPr id="48" name="直線コネクタ 47">
              <a:extLst>
                <a:ext uri="{FF2B5EF4-FFF2-40B4-BE49-F238E27FC236}">
                  <a16:creationId xmlns:a16="http://schemas.microsoft.com/office/drawing/2014/main" xmlns="" id="{71F99937-D9DF-4E56-99B4-63B912B9CBAB}"/>
                </a:ext>
              </a:extLst>
            </p:cNvPr>
            <p:cNvCxnSpPr>
              <a:cxnSpLocks/>
            </p:cNvCxnSpPr>
            <p:nvPr/>
          </p:nvCxnSpPr>
          <p:spPr bwMode="auto">
            <a:xfrm flipV="1">
              <a:off x="7693693" y="2992469"/>
              <a:ext cx="0" cy="1856273"/>
            </a:xfrm>
            <a:prstGeom prst="line">
              <a:avLst/>
            </a:prstGeom>
            <a:solidFill>
              <a:srgbClr val="FFFF99"/>
            </a:solidFill>
            <a:ln w="19050" cap="flat" cmpd="sng" algn="ctr">
              <a:solidFill>
                <a:schemeClr val="tx1"/>
              </a:solidFill>
              <a:prstDash val="solid"/>
              <a:round/>
              <a:headEnd type="none" w="med" len="med"/>
              <a:tailEnd type="none" w="med" len="med"/>
            </a:ln>
            <a:effectLst/>
          </p:spPr>
        </p:cxnSp>
      </p:grpSp>
      <p:sp>
        <p:nvSpPr>
          <p:cNvPr id="63" name="テキスト ボックス 13">
            <a:extLst>
              <a:ext uri="{FF2B5EF4-FFF2-40B4-BE49-F238E27FC236}">
                <a16:creationId xmlns:a16="http://schemas.microsoft.com/office/drawing/2014/main" xmlns="" id="{009D248F-90C9-467A-BC7F-4381C7A57C83}"/>
              </a:ext>
            </a:extLst>
          </p:cNvPr>
          <p:cNvSpPr txBox="1">
            <a:spLocks noChangeArrowheads="1"/>
          </p:cNvSpPr>
          <p:nvPr/>
        </p:nvSpPr>
        <p:spPr bwMode="auto">
          <a:xfrm>
            <a:off x="156051" y="1090658"/>
            <a:ext cx="883189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Times New Roman" pitchFamily="18" charset="0"/>
                <a:ea typeface="ＭＳ Ｐゴシック" pitchFamily="50" charset="-128"/>
              </a:defRPr>
            </a:lvl1pPr>
            <a:lvl2pPr>
              <a:defRPr kumimoji="1" sz="2800">
                <a:solidFill>
                  <a:schemeClr val="tx1"/>
                </a:solidFill>
                <a:latin typeface="Times New Roman" pitchFamily="18" charset="0"/>
                <a:ea typeface="ＭＳ Ｐゴシック" pitchFamily="50" charset="-128"/>
              </a:defRPr>
            </a:lvl2pPr>
            <a:lvl3pPr>
              <a:defRPr kumimoji="1" sz="2400">
                <a:solidFill>
                  <a:schemeClr val="tx1"/>
                </a:solidFill>
                <a:latin typeface="Times New Roman" pitchFamily="18" charset="0"/>
                <a:ea typeface="ＭＳ Ｐゴシック" pitchFamily="50" charset="-128"/>
              </a:defRPr>
            </a:lvl3pPr>
            <a:lvl4pPr>
              <a:defRPr kumimoji="1" sz="2000">
                <a:solidFill>
                  <a:schemeClr val="tx1"/>
                </a:solidFill>
                <a:latin typeface="Times New Roman" pitchFamily="18" charset="0"/>
                <a:ea typeface="ＭＳ Ｐゴシック" pitchFamily="50" charset="-128"/>
              </a:defRPr>
            </a:lvl4pPr>
            <a:lvl5pPr>
              <a:defRPr kumimoji="1" sz="2000">
                <a:solidFill>
                  <a:schemeClr val="tx1"/>
                </a:solidFill>
                <a:latin typeface="Times New Roman" pitchFamily="18" charset="0"/>
                <a:ea typeface="ＭＳ Ｐゴシック" pitchFamily="50" charset="-128"/>
              </a:defRPr>
            </a:lvl5pPr>
            <a:lvl6pPr eaLnBrk="0" hangingPunct="0">
              <a:defRPr kumimoji="1" sz="2000">
                <a:solidFill>
                  <a:schemeClr val="tx1"/>
                </a:solidFill>
                <a:latin typeface="Times New Roman" pitchFamily="18" charset="0"/>
                <a:ea typeface="ＭＳ Ｐゴシック" pitchFamily="50" charset="-128"/>
              </a:defRPr>
            </a:lvl6pPr>
            <a:lvl7pPr eaLnBrk="0" hangingPunct="0">
              <a:defRPr kumimoji="1" sz="2000">
                <a:solidFill>
                  <a:schemeClr val="tx1"/>
                </a:solidFill>
                <a:latin typeface="Times New Roman" pitchFamily="18" charset="0"/>
                <a:ea typeface="ＭＳ Ｐゴシック" pitchFamily="50" charset="-128"/>
              </a:defRPr>
            </a:lvl7pPr>
            <a:lvl8pPr eaLnBrk="0" hangingPunct="0">
              <a:defRPr kumimoji="1" sz="2000">
                <a:solidFill>
                  <a:schemeClr val="tx1"/>
                </a:solidFill>
                <a:latin typeface="Times New Roman" pitchFamily="18" charset="0"/>
                <a:ea typeface="ＭＳ Ｐゴシック" pitchFamily="50" charset="-128"/>
              </a:defRPr>
            </a:lvl8pPr>
            <a:lvl9pPr eaLnBrk="0" hangingPunct="0">
              <a:defRPr kumimoji="1" sz="2000">
                <a:solidFill>
                  <a:schemeClr val="tx1"/>
                </a:solidFill>
                <a:latin typeface="Times New Roman" pitchFamily="18" charset="0"/>
                <a:ea typeface="ＭＳ Ｐゴシック"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臨床症状が出現する前からアルツハイマー病変化は潜在的に進行している</a:t>
            </a:r>
          </a:p>
        </p:txBody>
      </p:sp>
      <p:sp>
        <p:nvSpPr>
          <p:cNvPr id="3" name="正方形/長方形 2">
            <a:extLst>
              <a:ext uri="{FF2B5EF4-FFF2-40B4-BE49-F238E27FC236}">
                <a16:creationId xmlns:a16="http://schemas.microsoft.com/office/drawing/2014/main" xmlns="" id="{B98E0A02-4E91-9FAE-27F0-265470CDF3B0}"/>
              </a:ext>
            </a:extLst>
          </p:cNvPr>
          <p:cNvSpPr/>
          <p:nvPr/>
        </p:nvSpPr>
        <p:spPr>
          <a:xfrm>
            <a:off x="0" y="0"/>
            <a:ext cx="9144000" cy="710695"/>
          </a:xfrm>
          <a:prstGeom prst="rect">
            <a:avLst/>
          </a:prstGeom>
          <a:solidFill>
            <a:srgbClr val="6B5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3000" b="1" i="0" u="none" strike="noStrike" kern="120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アルツハイマー病とアルツハイマー型認知症</a:t>
            </a:r>
            <a:endParaRPr kumimoji="1" lang="ja-JP" altLang="en-US" sz="30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2" name="テキスト ボックス 1">
            <a:extLst>
              <a:ext uri="{FF2B5EF4-FFF2-40B4-BE49-F238E27FC236}">
                <a16:creationId xmlns:a16="http://schemas.microsoft.com/office/drawing/2014/main" xmlns="" id="{4F323B8E-4E07-5095-F07B-183351142469}"/>
              </a:ext>
            </a:extLst>
          </p:cNvPr>
          <p:cNvSpPr txBox="1"/>
          <p:nvPr/>
        </p:nvSpPr>
        <p:spPr>
          <a:xfrm>
            <a:off x="0" y="718930"/>
            <a:ext cx="1143000" cy="307777"/>
          </a:xfrm>
          <a:prstGeom prst="rect">
            <a:avLst/>
          </a:prstGeom>
          <a:noFill/>
        </p:spPr>
        <p:txBody>
          <a:bodyPr wrap="square" rtlCol="0" anchor="ctr" anchorCtr="0">
            <a:noAutofit/>
          </a:bodyPr>
          <a:lstStyle/>
          <a:p>
            <a:r>
              <a:rPr kumimoji="1" lang="en-US" altLang="ja-JP" sz="1400" dirty="0">
                <a:latin typeface="Yu Gothic UI Semibold" panose="020B0700000000000000" pitchFamily="50" charset="-128"/>
                <a:ea typeface="Yu Gothic UI Semibold" panose="020B0700000000000000" pitchFamily="50" charset="-128"/>
              </a:rPr>
              <a:t>【</a:t>
            </a:r>
            <a:r>
              <a:rPr kumimoji="1" lang="ja-JP" altLang="en-US" sz="1400" dirty="0">
                <a:latin typeface="Yu Gothic UI Semibold" panose="020B0700000000000000" pitchFamily="50" charset="-128"/>
                <a:ea typeface="Yu Gothic UI Semibold" panose="020B0700000000000000" pitchFamily="50" charset="-128"/>
              </a:rPr>
              <a:t>知識 </a:t>
            </a:r>
            <a:r>
              <a:rPr lang="en-US" altLang="ja-JP" sz="1400" b="1" dirty="0">
                <a:latin typeface="Century Gothic" panose="020B0502020202020204" pitchFamily="34" charset="0"/>
                <a:ea typeface="Yu Gothic UI Semibold" panose="020B0700000000000000" pitchFamily="50" charset="-128"/>
              </a:rPr>
              <a:t>-25</a:t>
            </a:r>
            <a:r>
              <a:rPr lang="en-US" altLang="ja-JP" sz="1400" dirty="0">
                <a:latin typeface="Yu Gothic UI Semibold" panose="020B0700000000000000" pitchFamily="50" charset="-128"/>
                <a:ea typeface="Yu Gothic UI Semibold" panose="020B0700000000000000" pitchFamily="50" charset="-128"/>
              </a:rPr>
              <a:t>】</a:t>
            </a:r>
            <a:endParaRPr kumimoji="1" lang="ja-JP" altLang="en-US" sz="1400" dirty="0">
              <a:latin typeface="Yu Gothic UI Semibold" panose="020B0700000000000000" pitchFamily="50" charset="-128"/>
              <a:ea typeface="Yu Gothic UI Semibold" panose="020B0700000000000000" pitchFamily="50" charset="-128"/>
            </a:endParaRPr>
          </a:p>
        </p:txBody>
      </p:sp>
    </p:spTree>
    <p:extLst>
      <p:ext uri="{BB962C8B-B14F-4D97-AF65-F5344CB8AC3E}">
        <p14:creationId xmlns:p14="http://schemas.microsoft.com/office/powerpoint/2010/main" val="17403765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5E0EC"/>
        </a:solidFill>
        <a:effectLst/>
      </p:bgPr>
    </p:bg>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xmlns="" id="{DF174AA2-0999-A508-9AF4-DED3140A8143}"/>
              </a:ext>
            </a:extLst>
          </p:cNvPr>
          <p:cNvSpPr/>
          <p:nvPr/>
        </p:nvSpPr>
        <p:spPr>
          <a:xfrm>
            <a:off x="0" y="1462750"/>
            <a:ext cx="9144000" cy="688756"/>
          </a:xfrm>
          <a:prstGeom prst="rect">
            <a:avLst/>
          </a:prstGeom>
          <a:solidFill>
            <a:srgbClr val="6B5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3000" b="1" i="0" u="none" strike="noStrike" kern="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1 </a:t>
            </a:r>
            <a:r>
              <a:rPr kumimoji="1" lang="ja-JP" altLang="en-US" sz="3000" b="1" i="0" u="none" strike="noStrike" kern="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認知症に関する知識</a:t>
            </a:r>
          </a:p>
        </p:txBody>
      </p:sp>
      <p:sp>
        <p:nvSpPr>
          <p:cNvPr id="4" name="コンテンツ プレースホルダー 2">
            <a:extLst>
              <a:ext uri="{FF2B5EF4-FFF2-40B4-BE49-F238E27FC236}">
                <a16:creationId xmlns:a16="http://schemas.microsoft.com/office/drawing/2014/main" xmlns="" id="{A27F9A60-2710-4A4D-6809-8C961633D08E}"/>
              </a:ext>
            </a:extLst>
          </p:cNvPr>
          <p:cNvSpPr txBox="1">
            <a:spLocks/>
          </p:cNvSpPr>
          <p:nvPr/>
        </p:nvSpPr>
        <p:spPr>
          <a:xfrm>
            <a:off x="2778369" y="2973580"/>
            <a:ext cx="4562875" cy="228099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3000"/>
              </a:spcBef>
              <a:spcAft>
                <a:spcPts val="0"/>
              </a:spcAft>
              <a:buClrTx/>
              <a:buSzTx/>
              <a:buFont typeface="Arial" pitchFamily="34" charset="0"/>
              <a:buNone/>
              <a:tabLst/>
              <a:defRPr/>
            </a:pPr>
            <a:r>
              <a:rPr kumimoji="1" lang="ja-JP" altLang="en-US" sz="2800" b="1" i="0" u="none" strike="noStrike" kern="1200" cap="none" spc="0" normalizeH="0" baseline="0" noProof="0" dirty="0">
                <a:ln>
                  <a:noFill/>
                </a:ln>
                <a:solidFill>
                  <a:srgbClr val="6B58BC"/>
                </a:solidFill>
                <a:effectLst/>
                <a:uLnTx/>
                <a:uFillTx/>
                <a:latin typeface="BIZ UDPゴシック" panose="020B0400000000000000" pitchFamily="50" charset="-128"/>
                <a:ea typeface="BIZ UDPゴシック" panose="020B0400000000000000" pitchFamily="50" charset="-128"/>
                <a:cs typeface="+mn-cs"/>
              </a:rPr>
              <a:t>①意義と役割</a:t>
            </a:r>
          </a:p>
          <a:p>
            <a:pPr marL="355600" marR="0" lvl="0" indent="-355600" algn="l" defTabSz="914400" rtl="0" eaLnBrk="1" fontAlgn="auto" latinLnBrk="0" hangingPunct="1">
              <a:lnSpc>
                <a:spcPct val="100000"/>
              </a:lnSpc>
              <a:spcBef>
                <a:spcPts val="3000"/>
              </a:spcBef>
              <a:spcAft>
                <a:spcPts val="0"/>
              </a:spcAft>
              <a:buClrTx/>
              <a:buSzTx/>
              <a:buFont typeface="Arial" pitchFamily="34" charset="0"/>
              <a:buNone/>
              <a:tabLst/>
              <a:defRPr/>
            </a:pPr>
            <a:r>
              <a:rPr kumimoji="1" lang="ja-JP" altLang="en-US" sz="2800" b="1" i="0" u="none" strike="noStrike" kern="1200" cap="none" spc="0" normalizeH="0" baseline="0" noProof="0" dirty="0">
                <a:ln>
                  <a:noFill/>
                </a:ln>
                <a:solidFill>
                  <a:schemeClr val="bg1">
                    <a:lumMod val="65000"/>
                  </a:schemeClr>
                </a:solidFill>
                <a:effectLst/>
                <a:uLnTx/>
                <a:uFillTx/>
                <a:latin typeface="BIZ UDPゴシック" panose="020B0400000000000000" pitchFamily="50" charset="-128"/>
                <a:ea typeface="BIZ UDPゴシック" panose="020B0400000000000000" pitchFamily="50" charset="-128"/>
                <a:cs typeface="+mn-cs"/>
              </a:rPr>
              <a:t>②認知症の病態論</a:t>
            </a:r>
          </a:p>
          <a:p>
            <a:pPr marL="355600" marR="0" lvl="0" indent="-355600" algn="l" defTabSz="914400" rtl="0" eaLnBrk="1" fontAlgn="auto" latinLnBrk="0" hangingPunct="1">
              <a:lnSpc>
                <a:spcPct val="100000"/>
              </a:lnSpc>
              <a:spcBef>
                <a:spcPts val="3000"/>
              </a:spcBef>
              <a:spcAft>
                <a:spcPts val="0"/>
              </a:spcAft>
              <a:buClrTx/>
              <a:buSzTx/>
              <a:buFont typeface="Arial" pitchFamily="34" charset="0"/>
              <a:buNone/>
              <a:tabLst/>
              <a:defRPr/>
            </a:pPr>
            <a:r>
              <a:rPr kumimoji="1" lang="ja-JP" altLang="en-US" sz="2800" b="1" i="0" u="none" strike="noStrike" kern="1200" cap="none" spc="0" normalizeH="0" baseline="0" noProof="0" dirty="0">
                <a:ln>
                  <a:noFill/>
                </a:ln>
                <a:solidFill>
                  <a:schemeClr val="bg1">
                    <a:lumMod val="65000"/>
                  </a:schemeClr>
                </a:solidFill>
                <a:effectLst/>
                <a:uLnTx/>
                <a:uFillTx/>
                <a:latin typeface="BIZ UDPゴシック" panose="020B0400000000000000" pitchFamily="50" charset="-128"/>
                <a:ea typeface="BIZ UDPゴシック" panose="020B0400000000000000" pitchFamily="50" charset="-128"/>
                <a:cs typeface="+mn-cs"/>
              </a:rPr>
              <a:t>③施策・社会資源等</a:t>
            </a:r>
          </a:p>
        </p:txBody>
      </p:sp>
    </p:spTree>
    <p:extLst>
      <p:ext uri="{BB962C8B-B14F-4D97-AF65-F5344CB8AC3E}">
        <p14:creationId xmlns:p14="http://schemas.microsoft.com/office/powerpoint/2010/main" val="35537057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17"/>
          <p:cNvSpPr>
            <a:spLocks noChangeArrowheads="1"/>
          </p:cNvSpPr>
          <p:nvPr/>
        </p:nvSpPr>
        <p:spPr bwMode="auto">
          <a:xfrm>
            <a:off x="4315712" y="6122437"/>
            <a:ext cx="1239442" cy="34810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1pPr>
            <a:lvl2pPr marL="742950" indent="-285750">
              <a:spcBef>
                <a:spcPct val="20000"/>
              </a:spcBef>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2pPr>
            <a:lvl3pPr marL="1143000" indent="-228600">
              <a:spcBef>
                <a:spcPct val="20000"/>
              </a:spcBef>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3pPr>
            <a:lvl4pPr marL="1600200" indent="-228600">
              <a:spcBef>
                <a:spcPct val="20000"/>
              </a:spcBef>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4pPr>
            <a:lvl5pPr marL="2057400" indent="-228600">
              <a:spcBef>
                <a:spcPct val="20000"/>
              </a:spcBef>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5pPr>
            <a:lvl6pPr marL="2514600" indent="-228600" eaLnBrk="0" fontAlgn="base" hangingPunct="0">
              <a:spcBef>
                <a:spcPct val="20000"/>
              </a:spcBef>
              <a:spcAft>
                <a:spcPct val="0"/>
              </a:spcAft>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6pPr>
            <a:lvl7pPr marL="2971800" indent="-228600" eaLnBrk="0" fontAlgn="base" hangingPunct="0">
              <a:spcBef>
                <a:spcPct val="20000"/>
              </a:spcBef>
              <a:spcAft>
                <a:spcPct val="0"/>
              </a:spcAft>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7pPr>
            <a:lvl8pPr marL="3429000" indent="-228600" eaLnBrk="0" fontAlgn="base" hangingPunct="0">
              <a:spcBef>
                <a:spcPct val="20000"/>
              </a:spcBef>
              <a:spcAft>
                <a:spcPct val="0"/>
              </a:spcAft>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8pPr>
            <a:lvl9pPr marL="3886200" indent="-228600" eaLnBrk="0" fontAlgn="base" hangingPunct="0">
              <a:spcBef>
                <a:spcPct val="20000"/>
              </a:spcBef>
              <a:spcAft>
                <a:spcPct val="0"/>
              </a:spcAft>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9pPr>
          </a:lstStyle>
          <a:p>
            <a:pPr marL="0" marR="0" lvl="0" indent="0" algn="l" defTabSz="844083" rtl="0" eaLnBrk="0" fontAlgn="base" latinLnBrk="0" hangingPunct="0">
              <a:lnSpc>
                <a:spcPct val="100000"/>
              </a:lnSpc>
              <a:spcBef>
                <a:spcPct val="20000"/>
              </a:spcBef>
              <a:spcAft>
                <a:spcPct val="0"/>
              </a:spcAft>
              <a:buClrTx/>
              <a:buSzTx/>
              <a:buFontTx/>
              <a:buNone/>
              <a:tabLst/>
              <a:defRPr/>
            </a:pPr>
            <a:r>
              <a:rPr kumimoji="1" lang="ja-JP" altLang="en-US" sz="1662"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時間の流れ</a:t>
            </a:r>
          </a:p>
        </p:txBody>
      </p:sp>
      <p:sp>
        <p:nvSpPr>
          <p:cNvPr id="69" name="Line 39"/>
          <p:cNvSpPr>
            <a:spLocks noChangeShapeType="1"/>
          </p:cNvSpPr>
          <p:nvPr/>
        </p:nvSpPr>
        <p:spPr bwMode="auto">
          <a:xfrm>
            <a:off x="1594358" y="1736336"/>
            <a:ext cx="1821" cy="4130772"/>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1" lang="ja-JP" altLang="en-US" sz="2215" b="1"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endParaRPr>
          </a:p>
        </p:txBody>
      </p:sp>
      <p:sp>
        <p:nvSpPr>
          <p:cNvPr id="70" name="Line 40"/>
          <p:cNvSpPr>
            <a:spLocks noChangeShapeType="1"/>
          </p:cNvSpPr>
          <p:nvPr/>
        </p:nvSpPr>
        <p:spPr bwMode="auto">
          <a:xfrm flipV="1">
            <a:off x="1605467" y="5861863"/>
            <a:ext cx="6764254" cy="3498"/>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1" lang="ja-JP" altLang="en-US" sz="2215" b="1"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endParaRPr>
          </a:p>
        </p:txBody>
      </p:sp>
      <p:sp>
        <p:nvSpPr>
          <p:cNvPr id="43" name="Rectangle 26"/>
          <p:cNvSpPr>
            <a:spLocks noChangeArrowheads="1"/>
          </p:cNvSpPr>
          <p:nvPr/>
        </p:nvSpPr>
        <p:spPr bwMode="auto">
          <a:xfrm>
            <a:off x="2046184" y="5877599"/>
            <a:ext cx="508473" cy="31963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1pPr>
            <a:lvl2pPr marL="742950" indent="-285750">
              <a:spcBef>
                <a:spcPct val="20000"/>
              </a:spcBef>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2pPr>
            <a:lvl3pPr marL="1143000" indent="-228600">
              <a:spcBef>
                <a:spcPct val="20000"/>
              </a:spcBef>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3pPr>
            <a:lvl4pPr marL="1600200" indent="-228600">
              <a:spcBef>
                <a:spcPct val="20000"/>
              </a:spcBef>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4pPr>
            <a:lvl5pPr marL="2057400" indent="-228600">
              <a:spcBef>
                <a:spcPct val="20000"/>
              </a:spcBef>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5pPr>
            <a:lvl6pPr marL="2514600" indent="-228600" eaLnBrk="0" fontAlgn="base" hangingPunct="0">
              <a:spcBef>
                <a:spcPct val="20000"/>
              </a:spcBef>
              <a:spcAft>
                <a:spcPct val="0"/>
              </a:spcAft>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6pPr>
            <a:lvl7pPr marL="2971800" indent="-228600" eaLnBrk="0" fontAlgn="base" hangingPunct="0">
              <a:spcBef>
                <a:spcPct val="20000"/>
              </a:spcBef>
              <a:spcAft>
                <a:spcPct val="0"/>
              </a:spcAft>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7pPr>
            <a:lvl8pPr marL="3429000" indent="-228600" eaLnBrk="0" fontAlgn="base" hangingPunct="0">
              <a:spcBef>
                <a:spcPct val="20000"/>
              </a:spcBef>
              <a:spcAft>
                <a:spcPct val="0"/>
              </a:spcAft>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8pPr>
            <a:lvl9pPr marL="3886200" indent="-228600" eaLnBrk="0" fontAlgn="base" hangingPunct="0">
              <a:spcBef>
                <a:spcPct val="20000"/>
              </a:spcBef>
              <a:spcAft>
                <a:spcPct val="0"/>
              </a:spcAft>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9pPr>
          </a:lstStyle>
          <a:p>
            <a:pPr marL="0" marR="0" lvl="0" indent="0" algn="l" defTabSz="844083" rtl="0" eaLnBrk="0" fontAlgn="base" latinLnBrk="0" hangingPunct="0">
              <a:lnSpc>
                <a:spcPct val="100000"/>
              </a:lnSpc>
              <a:spcBef>
                <a:spcPct val="20000"/>
              </a:spcBef>
              <a:spcAft>
                <a:spcPct val="0"/>
              </a:spcAft>
              <a:buClrTx/>
              <a:buSzTx/>
              <a:buFontTx/>
              <a:buNone/>
              <a:tabLst/>
              <a:defRPr/>
            </a:pPr>
            <a:r>
              <a:rPr kumimoji="1" lang="en-US" altLang="ja-JP" sz="1477"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1</a:t>
            </a:r>
            <a:r>
              <a:rPr kumimoji="1" lang="ja-JP" altLang="en-US" sz="1477"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年</a:t>
            </a:r>
          </a:p>
        </p:txBody>
      </p:sp>
      <p:sp>
        <p:nvSpPr>
          <p:cNvPr id="44" name="Rectangle 27"/>
          <p:cNvSpPr>
            <a:spLocks noChangeArrowheads="1"/>
          </p:cNvSpPr>
          <p:nvPr/>
        </p:nvSpPr>
        <p:spPr bwMode="auto">
          <a:xfrm>
            <a:off x="2769715" y="5875851"/>
            <a:ext cx="518091" cy="31963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1pPr>
            <a:lvl2pPr marL="742950" indent="-285750">
              <a:spcBef>
                <a:spcPct val="20000"/>
              </a:spcBef>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2pPr>
            <a:lvl3pPr marL="1143000" indent="-228600">
              <a:spcBef>
                <a:spcPct val="20000"/>
              </a:spcBef>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3pPr>
            <a:lvl4pPr marL="1600200" indent="-228600">
              <a:spcBef>
                <a:spcPct val="20000"/>
              </a:spcBef>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4pPr>
            <a:lvl5pPr marL="2057400" indent="-228600">
              <a:spcBef>
                <a:spcPct val="20000"/>
              </a:spcBef>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5pPr>
            <a:lvl6pPr marL="2514600" indent="-228600" eaLnBrk="0" fontAlgn="base" hangingPunct="0">
              <a:spcBef>
                <a:spcPct val="20000"/>
              </a:spcBef>
              <a:spcAft>
                <a:spcPct val="0"/>
              </a:spcAft>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6pPr>
            <a:lvl7pPr marL="2971800" indent="-228600" eaLnBrk="0" fontAlgn="base" hangingPunct="0">
              <a:spcBef>
                <a:spcPct val="20000"/>
              </a:spcBef>
              <a:spcAft>
                <a:spcPct val="0"/>
              </a:spcAft>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7pPr>
            <a:lvl8pPr marL="3429000" indent="-228600" eaLnBrk="0" fontAlgn="base" hangingPunct="0">
              <a:spcBef>
                <a:spcPct val="20000"/>
              </a:spcBef>
              <a:spcAft>
                <a:spcPct val="0"/>
              </a:spcAft>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8pPr>
            <a:lvl9pPr marL="3886200" indent="-228600" eaLnBrk="0" fontAlgn="base" hangingPunct="0">
              <a:spcBef>
                <a:spcPct val="20000"/>
              </a:spcBef>
              <a:spcAft>
                <a:spcPct val="0"/>
              </a:spcAft>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9pPr>
          </a:lstStyle>
          <a:p>
            <a:pPr marL="0" marR="0" lvl="0" indent="0" algn="l" defTabSz="844083" rtl="0" eaLnBrk="0" fontAlgn="base" latinLnBrk="0" hangingPunct="0">
              <a:lnSpc>
                <a:spcPct val="100000"/>
              </a:lnSpc>
              <a:spcBef>
                <a:spcPct val="20000"/>
              </a:spcBef>
              <a:spcAft>
                <a:spcPct val="0"/>
              </a:spcAft>
              <a:buClrTx/>
              <a:buSzTx/>
              <a:buFontTx/>
              <a:buNone/>
              <a:tabLst/>
              <a:defRPr/>
            </a:pPr>
            <a:r>
              <a:rPr kumimoji="1" lang="en-US" altLang="ja-JP" sz="1477" b="1"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rPr>
              <a:t>3</a:t>
            </a:r>
            <a:r>
              <a:rPr kumimoji="1" lang="ja-JP" altLang="en-US" sz="1477" b="1"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rPr>
              <a:t>年</a:t>
            </a:r>
          </a:p>
        </p:txBody>
      </p:sp>
      <p:sp>
        <p:nvSpPr>
          <p:cNvPr id="57" name="Rectangle 28"/>
          <p:cNvSpPr>
            <a:spLocks noChangeArrowheads="1"/>
          </p:cNvSpPr>
          <p:nvPr/>
        </p:nvSpPr>
        <p:spPr bwMode="auto">
          <a:xfrm>
            <a:off x="3707907" y="5874101"/>
            <a:ext cx="518091" cy="31963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1pPr>
            <a:lvl2pPr marL="742950" indent="-285750">
              <a:spcBef>
                <a:spcPct val="20000"/>
              </a:spcBef>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2pPr>
            <a:lvl3pPr marL="1143000" indent="-228600">
              <a:spcBef>
                <a:spcPct val="20000"/>
              </a:spcBef>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3pPr>
            <a:lvl4pPr marL="1600200" indent="-228600">
              <a:spcBef>
                <a:spcPct val="20000"/>
              </a:spcBef>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4pPr>
            <a:lvl5pPr marL="2057400" indent="-228600">
              <a:spcBef>
                <a:spcPct val="20000"/>
              </a:spcBef>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5pPr>
            <a:lvl6pPr marL="2514600" indent="-228600" eaLnBrk="0" fontAlgn="base" hangingPunct="0">
              <a:spcBef>
                <a:spcPct val="20000"/>
              </a:spcBef>
              <a:spcAft>
                <a:spcPct val="0"/>
              </a:spcAft>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6pPr>
            <a:lvl7pPr marL="2971800" indent="-228600" eaLnBrk="0" fontAlgn="base" hangingPunct="0">
              <a:spcBef>
                <a:spcPct val="20000"/>
              </a:spcBef>
              <a:spcAft>
                <a:spcPct val="0"/>
              </a:spcAft>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7pPr>
            <a:lvl8pPr marL="3429000" indent="-228600" eaLnBrk="0" fontAlgn="base" hangingPunct="0">
              <a:spcBef>
                <a:spcPct val="20000"/>
              </a:spcBef>
              <a:spcAft>
                <a:spcPct val="0"/>
              </a:spcAft>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8pPr>
            <a:lvl9pPr marL="3886200" indent="-228600" eaLnBrk="0" fontAlgn="base" hangingPunct="0">
              <a:spcBef>
                <a:spcPct val="20000"/>
              </a:spcBef>
              <a:spcAft>
                <a:spcPct val="0"/>
              </a:spcAft>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9pPr>
          </a:lstStyle>
          <a:p>
            <a:pPr marL="0" marR="0" lvl="0" indent="0" algn="l" defTabSz="844083" rtl="0" eaLnBrk="0" fontAlgn="base" latinLnBrk="0" hangingPunct="0">
              <a:lnSpc>
                <a:spcPct val="100000"/>
              </a:lnSpc>
              <a:spcBef>
                <a:spcPct val="20000"/>
              </a:spcBef>
              <a:spcAft>
                <a:spcPct val="0"/>
              </a:spcAft>
              <a:buClrTx/>
              <a:buSzTx/>
              <a:buFontTx/>
              <a:buNone/>
              <a:tabLst/>
              <a:defRPr/>
            </a:pPr>
            <a:r>
              <a:rPr kumimoji="1" lang="en-US" altLang="ja-JP" sz="1477" b="1"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rPr>
              <a:t>5</a:t>
            </a:r>
            <a:r>
              <a:rPr kumimoji="1" lang="ja-JP" altLang="en-US" sz="1477" b="1"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rPr>
              <a:t>年</a:t>
            </a:r>
          </a:p>
        </p:txBody>
      </p:sp>
      <p:sp>
        <p:nvSpPr>
          <p:cNvPr id="59" name="Rectangle 30"/>
          <p:cNvSpPr>
            <a:spLocks noChangeArrowheads="1"/>
          </p:cNvSpPr>
          <p:nvPr/>
        </p:nvSpPr>
        <p:spPr bwMode="auto">
          <a:xfrm>
            <a:off x="5701975" y="5870603"/>
            <a:ext cx="643125" cy="31963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1pPr>
            <a:lvl2pPr marL="742950" indent="-285750">
              <a:spcBef>
                <a:spcPct val="20000"/>
              </a:spcBef>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2pPr>
            <a:lvl3pPr marL="1143000" indent="-228600">
              <a:spcBef>
                <a:spcPct val="20000"/>
              </a:spcBef>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3pPr>
            <a:lvl4pPr marL="1600200" indent="-228600">
              <a:spcBef>
                <a:spcPct val="20000"/>
              </a:spcBef>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4pPr>
            <a:lvl5pPr marL="2057400" indent="-228600">
              <a:spcBef>
                <a:spcPct val="20000"/>
              </a:spcBef>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5pPr>
            <a:lvl6pPr marL="2514600" indent="-228600" eaLnBrk="0" fontAlgn="base" hangingPunct="0">
              <a:spcBef>
                <a:spcPct val="20000"/>
              </a:spcBef>
              <a:spcAft>
                <a:spcPct val="0"/>
              </a:spcAft>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6pPr>
            <a:lvl7pPr marL="2971800" indent="-228600" eaLnBrk="0" fontAlgn="base" hangingPunct="0">
              <a:spcBef>
                <a:spcPct val="20000"/>
              </a:spcBef>
              <a:spcAft>
                <a:spcPct val="0"/>
              </a:spcAft>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7pPr>
            <a:lvl8pPr marL="3429000" indent="-228600" eaLnBrk="0" fontAlgn="base" hangingPunct="0">
              <a:spcBef>
                <a:spcPct val="20000"/>
              </a:spcBef>
              <a:spcAft>
                <a:spcPct val="0"/>
              </a:spcAft>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8pPr>
            <a:lvl9pPr marL="3886200" indent="-228600" eaLnBrk="0" fontAlgn="base" hangingPunct="0">
              <a:spcBef>
                <a:spcPct val="20000"/>
              </a:spcBef>
              <a:spcAft>
                <a:spcPct val="0"/>
              </a:spcAft>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9pPr>
          </a:lstStyle>
          <a:p>
            <a:pPr marL="0" marR="0" lvl="0" indent="0" algn="l" defTabSz="844083" rtl="0" eaLnBrk="0" fontAlgn="base" latinLnBrk="0" hangingPunct="0">
              <a:lnSpc>
                <a:spcPct val="100000"/>
              </a:lnSpc>
              <a:spcBef>
                <a:spcPct val="20000"/>
              </a:spcBef>
              <a:spcAft>
                <a:spcPct val="0"/>
              </a:spcAft>
              <a:buClrTx/>
              <a:buSzTx/>
              <a:buFontTx/>
              <a:buNone/>
              <a:tabLst/>
              <a:defRPr/>
            </a:pPr>
            <a:r>
              <a:rPr kumimoji="1" lang="en-US" altLang="ja-JP" sz="1477"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10</a:t>
            </a:r>
            <a:r>
              <a:rPr kumimoji="1" lang="ja-JP" altLang="en-US" sz="1477"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年</a:t>
            </a:r>
          </a:p>
        </p:txBody>
      </p:sp>
      <p:sp>
        <p:nvSpPr>
          <p:cNvPr id="33" name="Text Box 34"/>
          <p:cNvSpPr txBox="1">
            <a:spLocks noChangeArrowheads="1"/>
          </p:cNvSpPr>
          <p:nvPr/>
        </p:nvSpPr>
        <p:spPr bwMode="auto">
          <a:xfrm>
            <a:off x="2493206" y="3048062"/>
            <a:ext cx="1928733"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006E5A"/>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266700" indent="-266700">
              <a:defRPr kumimoji="1" sz="2400">
                <a:solidFill>
                  <a:schemeClr val="tx1"/>
                </a:solidFill>
                <a:latin typeface="HGP創英角ｺﾞｼｯｸUB" panose="020B0900000000000000" pitchFamily="50" charset="-128"/>
                <a:ea typeface="HGP創英角ｺﾞｼｯｸUB" panose="020B0900000000000000" pitchFamily="50" charset="-128"/>
              </a:defRPr>
            </a:lvl1pPr>
            <a:lvl2pPr marL="742950" indent="-285750">
              <a:defRPr kumimoji="1" sz="2400">
                <a:solidFill>
                  <a:schemeClr val="tx1"/>
                </a:solidFill>
                <a:latin typeface="HGP創英角ｺﾞｼｯｸUB" panose="020B0900000000000000" pitchFamily="50" charset="-128"/>
                <a:ea typeface="HGP創英角ｺﾞｼｯｸUB" panose="020B0900000000000000" pitchFamily="50" charset="-128"/>
              </a:defRPr>
            </a:lvl2pPr>
            <a:lvl3pPr marL="1143000" indent="-228600">
              <a:defRPr kumimoji="1" sz="2400">
                <a:solidFill>
                  <a:schemeClr val="tx1"/>
                </a:solidFill>
                <a:latin typeface="HGP創英角ｺﾞｼｯｸUB" panose="020B0900000000000000" pitchFamily="50" charset="-128"/>
                <a:ea typeface="HGP創英角ｺﾞｼｯｸUB" panose="020B0900000000000000" pitchFamily="50" charset="-128"/>
              </a:defRPr>
            </a:lvl3pPr>
            <a:lvl4pPr marL="1600200" indent="-228600">
              <a:defRPr kumimoji="1" sz="2400">
                <a:solidFill>
                  <a:schemeClr val="tx1"/>
                </a:solidFill>
                <a:latin typeface="HGP創英角ｺﾞｼｯｸUB" panose="020B0900000000000000" pitchFamily="50" charset="-128"/>
                <a:ea typeface="HGP創英角ｺﾞｼｯｸUB" panose="020B0900000000000000" pitchFamily="50" charset="-128"/>
              </a:defRPr>
            </a:lvl4pPr>
            <a:lvl5pPr marL="2057400" indent="-228600">
              <a:defRPr kumimoji="1" sz="2400">
                <a:solidFill>
                  <a:schemeClr val="tx1"/>
                </a:solidFill>
                <a:latin typeface="HGP創英角ｺﾞｼｯｸUB" panose="020B0900000000000000" pitchFamily="50" charset="-128"/>
                <a:ea typeface="HGP創英角ｺﾞｼｯｸUB" panose="020B0900000000000000" pitchFamily="50" charset="-128"/>
              </a:defRPr>
            </a:lvl5pPr>
            <a:lvl6pPr marL="2514600" indent="-228600" eaLnBrk="0" fontAlgn="base" hangingPunct="0">
              <a:spcBef>
                <a:spcPct val="20000"/>
              </a:spcBef>
              <a:spcAft>
                <a:spcPct val="0"/>
              </a:spcAft>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6pPr>
            <a:lvl7pPr marL="2971800" indent="-228600" eaLnBrk="0" fontAlgn="base" hangingPunct="0">
              <a:spcBef>
                <a:spcPct val="20000"/>
              </a:spcBef>
              <a:spcAft>
                <a:spcPct val="0"/>
              </a:spcAft>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7pPr>
            <a:lvl8pPr marL="3429000" indent="-228600" eaLnBrk="0" fontAlgn="base" hangingPunct="0">
              <a:spcBef>
                <a:spcPct val="20000"/>
              </a:spcBef>
              <a:spcAft>
                <a:spcPct val="0"/>
              </a:spcAft>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8pPr>
            <a:lvl9pPr marL="3886200" indent="-228600" eaLnBrk="0" fontAlgn="base" hangingPunct="0">
              <a:spcBef>
                <a:spcPct val="20000"/>
              </a:spcBef>
              <a:spcAft>
                <a:spcPct val="0"/>
              </a:spcAft>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9pPr>
          </a:lstStyle>
          <a:p>
            <a:pPr marL="0" marR="0" lvl="0" indent="0" algn="l" defTabSz="844083" rtl="0" eaLnBrk="1" fontAlgn="base" latinLnBrk="0" hangingPunct="1">
              <a:lnSpc>
                <a:spcPct val="100000"/>
              </a:lnSpc>
              <a:spcBef>
                <a:spcPct val="0"/>
              </a:spcBef>
              <a:spcAft>
                <a:spcPct val="0"/>
              </a:spcAft>
              <a:buClrTx/>
              <a:buSzTx/>
              <a:tabLst/>
              <a:defRPr/>
            </a:pPr>
            <a:r>
              <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理解・判断力の障害</a:t>
            </a:r>
          </a:p>
        </p:txBody>
      </p:sp>
      <p:sp>
        <p:nvSpPr>
          <p:cNvPr id="4" name="正方形/長方形 3"/>
          <p:cNvSpPr/>
          <p:nvPr/>
        </p:nvSpPr>
        <p:spPr>
          <a:xfrm>
            <a:off x="3433719" y="3349462"/>
            <a:ext cx="1415772" cy="338554"/>
          </a:xfrm>
          <a:prstGeom prst="rect">
            <a:avLst/>
          </a:prstGeom>
        </p:spPr>
        <p:txBody>
          <a:bodyPr wrap="none">
            <a:spAutoFit/>
          </a:bodyPr>
          <a:lstStyle/>
          <a:p>
            <a:pPr marR="0" lvl="0" algn="l" defTabSz="844083" rtl="0" eaLnBrk="1" fontAlgn="base" latinLnBrk="0" hangingPunct="1">
              <a:lnSpc>
                <a:spcPct val="100000"/>
              </a:lnSpc>
              <a:spcBef>
                <a:spcPct val="0"/>
              </a:spcBef>
              <a:spcAft>
                <a:spcPct val="0"/>
              </a:spcAft>
              <a:buClrTx/>
              <a:buSzTx/>
              <a:tabLst/>
              <a:defRPr/>
            </a:pPr>
            <a:r>
              <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実行機能障害</a:t>
            </a:r>
          </a:p>
        </p:txBody>
      </p:sp>
      <p:sp>
        <p:nvSpPr>
          <p:cNvPr id="37" name="正方形/長方形 36"/>
          <p:cNvSpPr/>
          <p:nvPr/>
        </p:nvSpPr>
        <p:spPr>
          <a:xfrm>
            <a:off x="3702344" y="2150813"/>
            <a:ext cx="3041591" cy="584775"/>
          </a:xfrm>
          <a:prstGeom prst="rect">
            <a:avLst/>
          </a:prstGeom>
        </p:spPr>
        <p:txBody>
          <a:bodyPr wrap="square">
            <a:spAutoFit/>
          </a:bodyPr>
          <a:lstStyle/>
          <a:p>
            <a:pPr lvl="0" defTabSz="844083">
              <a:spcBef>
                <a:spcPts val="0"/>
              </a:spcBef>
              <a:defRPr/>
            </a:pPr>
            <a:r>
              <a:rPr lang="ja-JP" altLang="en-US" sz="1600" b="1" dirty="0">
                <a:latin typeface="BIZ UDPゴシック" panose="020B0400000000000000" pitchFamily="50" charset="-128"/>
                <a:ea typeface="BIZ UDPゴシック" panose="020B0400000000000000" pitchFamily="50" charset="-128"/>
                <a:cs typeface="Meiryo UI" pitchFamily="50" charset="-128"/>
              </a:rPr>
              <a:t>抑うつ気分、アパシー</a:t>
            </a:r>
            <a:endParaRPr lang="en-US" altLang="ja-JP" sz="1600" b="1" dirty="0">
              <a:latin typeface="BIZ UDPゴシック" panose="020B0400000000000000" pitchFamily="50" charset="-128"/>
              <a:ea typeface="BIZ UDPゴシック" panose="020B0400000000000000" pitchFamily="50" charset="-128"/>
              <a:cs typeface="Meiryo UI" pitchFamily="50" charset="-128"/>
            </a:endParaRPr>
          </a:p>
          <a:p>
            <a:pPr lvl="0" defTabSz="844083">
              <a:spcBef>
                <a:spcPts val="0"/>
              </a:spcBef>
              <a:defRPr/>
            </a:pPr>
            <a:r>
              <a:rPr lang="ja-JP" altLang="en-US" sz="1600" b="1" dirty="0">
                <a:latin typeface="BIZ UDPゴシック" panose="020B0400000000000000" pitchFamily="50" charset="-128"/>
                <a:ea typeface="BIZ UDPゴシック" panose="020B0400000000000000" pitchFamily="50" charset="-128"/>
                <a:cs typeface="Meiryo UI" pitchFamily="50" charset="-128"/>
              </a:rPr>
              <a:t>　 不安、</a:t>
            </a:r>
            <a:r>
              <a:rPr kumimoji="1" lang="ja-JP" altLang="en-US" sz="16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eiryo UI" pitchFamily="50" charset="-128"/>
              </a:rPr>
              <a:t>社会的ひきこもり</a:t>
            </a:r>
            <a:endParaRPr kumimoji="1" lang="en-US" altLang="ja-JP" sz="16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50" name="正方形/長方形 49"/>
          <p:cNvSpPr/>
          <p:nvPr/>
        </p:nvSpPr>
        <p:spPr>
          <a:xfrm>
            <a:off x="5563271" y="5040813"/>
            <a:ext cx="1430198" cy="584775"/>
          </a:xfrm>
          <a:prstGeom prst="rect">
            <a:avLst/>
          </a:prstGeom>
        </p:spPr>
        <p:txBody>
          <a:bodyPr wrap="square">
            <a:spAutoFit/>
          </a:bodyPr>
          <a:lstStyle/>
          <a:p>
            <a:pPr marR="0" lvl="0" algn="l" defTabSz="844083" rtl="0" eaLnBrk="1" fontAlgn="base" latinLnBrk="0" hangingPunct="1">
              <a:lnSpc>
                <a:spcPct val="100000"/>
              </a:lnSpc>
              <a:spcBef>
                <a:spcPts val="0"/>
              </a:spcBef>
              <a:spcAft>
                <a:spcPct val="0"/>
              </a:spcAft>
              <a:buClrTx/>
              <a:buSzTx/>
              <a:tabLst/>
              <a:defRPr/>
            </a:pPr>
            <a:r>
              <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嚥下障害</a:t>
            </a:r>
            <a:endPar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R="0" lvl="0" algn="l" defTabSz="844083" rtl="0" eaLnBrk="1" fontAlgn="base" latinLnBrk="0" hangingPunct="1">
              <a:lnSpc>
                <a:spcPct val="100000"/>
              </a:lnSpc>
              <a:spcBef>
                <a:spcPts val="0"/>
              </a:spcBef>
              <a:spcAft>
                <a:spcPct val="0"/>
              </a:spcAft>
              <a:buClrTx/>
              <a:buSzTx/>
              <a:tabLst/>
              <a:defRPr/>
            </a:pPr>
            <a:r>
              <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　 寝たきり</a:t>
            </a:r>
            <a:endParaRPr kumimoji="1" lang="ja-JP" altLang="ja-JP" sz="1600" b="1" i="0" u="none" strike="noStrike" kern="1200" cap="none" spc="0" normalizeH="0" baseline="0" noProof="0" dirty="0">
              <a:ln>
                <a:noFill/>
              </a:ln>
              <a:solidFill>
                <a:srgbClr val="808080"/>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51" name="正方形/長方形 50"/>
          <p:cNvSpPr/>
          <p:nvPr/>
        </p:nvSpPr>
        <p:spPr>
          <a:xfrm>
            <a:off x="5910951" y="3984273"/>
            <a:ext cx="1538010" cy="584775"/>
          </a:xfrm>
          <a:prstGeom prst="rect">
            <a:avLst/>
          </a:prstGeom>
        </p:spPr>
        <p:txBody>
          <a:bodyPr wrap="square">
            <a:spAutoFit/>
          </a:bodyPr>
          <a:lstStyle/>
          <a:p>
            <a:pPr marR="0" lvl="0" algn="l" defTabSz="844083" rtl="0" eaLnBrk="1" fontAlgn="base" latinLnBrk="0" hangingPunct="1">
              <a:lnSpc>
                <a:spcPct val="100000"/>
              </a:lnSpc>
              <a:spcBef>
                <a:spcPts val="0"/>
              </a:spcBef>
              <a:spcAft>
                <a:spcPct val="0"/>
              </a:spcAft>
              <a:buClrTx/>
              <a:buSzTx/>
              <a:tabLst/>
              <a:defRPr/>
            </a:pPr>
            <a:r>
              <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　人格の変化</a:t>
            </a:r>
            <a:endPar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endParaRPr>
          </a:p>
          <a:p>
            <a:pPr marR="0" lvl="0" algn="l" defTabSz="844083" rtl="0" eaLnBrk="1" fontAlgn="base" latinLnBrk="0" hangingPunct="1">
              <a:lnSpc>
                <a:spcPct val="100000"/>
              </a:lnSpc>
              <a:spcBef>
                <a:spcPts val="0"/>
              </a:spcBef>
              <a:spcAft>
                <a:spcPct val="0"/>
              </a:spcAft>
              <a:buClrTx/>
              <a:buSzTx/>
              <a:tabLst/>
              <a:defRPr/>
            </a:pPr>
            <a:r>
              <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　　  けいれん</a:t>
            </a:r>
            <a:endParaRPr kumimoji="1" lang="ja-JP" altLang="ja-JP" sz="1600" b="1" i="0" u="none" strike="noStrike" kern="1200" cap="none" spc="0" normalizeH="0" baseline="0" noProof="0" dirty="0">
              <a:ln>
                <a:noFill/>
              </a:ln>
              <a:solidFill>
                <a:srgbClr val="808080"/>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54" name="正方形/長方形 53"/>
          <p:cNvSpPr/>
          <p:nvPr/>
        </p:nvSpPr>
        <p:spPr>
          <a:xfrm>
            <a:off x="6920797" y="4632036"/>
            <a:ext cx="1929613" cy="584775"/>
          </a:xfrm>
          <a:prstGeom prst="rect">
            <a:avLst/>
          </a:prstGeom>
        </p:spPr>
        <p:txBody>
          <a:bodyPr wrap="square">
            <a:spAutoFit/>
          </a:bodyPr>
          <a:lstStyle/>
          <a:p>
            <a:pPr marR="0" lvl="0" algn="l" defTabSz="844083" rtl="0" eaLnBrk="1" fontAlgn="base" latinLnBrk="0" hangingPunct="1">
              <a:lnSpc>
                <a:spcPct val="100000"/>
              </a:lnSpc>
              <a:spcBef>
                <a:spcPts val="0"/>
              </a:spcBef>
              <a:spcAft>
                <a:spcPct val="0"/>
              </a:spcAft>
              <a:buClrTx/>
              <a:buSzTx/>
              <a:tabLst/>
              <a:defRPr/>
            </a:pPr>
            <a:r>
              <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無言・無動</a:t>
            </a:r>
            <a:endPar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endParaRPr>
          </a:p>
          <a:p>
            <a:pPr marR="0" lvl="0" algn="l" defTabSz="844083" rtl="0" eaLnBrk="1" fontAlgn="base" latinLnBrk="0" hangingPunct="1">
              <a:lnSpc>
                <a:spcPct val="100000"/>
              </a:lnSpc>
              <a:spcBef>
                <a:spcPts val="0"/>
              </a:spcBef>
              <a:spcAft>
                <a:spcPct val="0"/>
              </a:spcAft>
              <a:buClrTx/>
              <a:buSzTx/>
              <a:tabLst/>
              <a:defRPr/>
            </a:pPr>
            <a:r>
              <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　 失外套症候群</a:t>
            </a:r>
            <a:endParaRPr kumimoji="1" lang="ja-JP" altLang="ja-JP" sz="1600" b="1" i="0" u="none" strike="noStrike" kern="1200" cap="none" spc="0" normalizeH="0" baseline="0" noProof="0" dirty="0">
              <a:ln>
                <a:noFill/>
              </a:ln>
              <a:solidFill>
                <a:srgbClr val="808080"/>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60" name="正方形/長方形 59"/>
          <p:cNvSpPr/>
          <p:nvPr/>
        </p:nvSpPr>
        <p:spPr>
          <a:xfrm>
            <a:off x="1887781" y="2468356"/>
            <a:ext cx="1550268" cy="338554"/>
          </a:xfrm>
          <a:prstGeom prst="rect">
            <a:avLst/>
          </a:prstGeom>
        </p:spPr>
        <p:txBody>
          <a:bodyPr wrap="square">
            <a:spAutoFit/>
          </a:bodyPr>
          <a:lstStyle/>
          <a:p>
            <a:pPr marR="0" lvl="0" algn="l" defTabSz="844083" rtl="0" eaLnBrk="1" fontAlgn="base" latinLnBrk="0" hangingPunct="1">
              <a:lnSpc>
                <a:spcPct val="100000"/>
              </a:lnSpc>
              <a:spcBef>
                <a:spcPts val="0"/>
              </a:spcBef>
              <a:spcAft>
                <a:spcPct val="0"/>
              </a:spcAft>
              <a:buClrTx/>
              <a:buSzTx/>
              <a:tabLst/>
              <a:defRPr/>
            </a:pPr>
            <a:r>
              <a:rPr kumimoji="1" lang="ja-JP" altLang="en-US" sz="16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記銘力障害</a:t>
            </a:r>
            <a:endParaRPr kumimoji="1" lang="en-US" altLang="ja-JP" sz="16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endParaRPr>
          </a:p>
        </p:txBody>
      </p:sp>
      <p:sp>
        <p:nvSpPr>
          <p:cNvPr id="7" name="正方形/長方形 6">
            <a:extLst>
              <a:ext uri="{FF2B5EF4-FFF2-40B4-BE49-F238E27FC236}">
                <a16:creationId xmlns:a16="http://schemas.microsoft.com/office/drawing/2014/main" xmlns="" id="{B7E7D5AB-AD74-F5BB-AC1D-AB15C7A217CA}"/>
              </a:ext>
            </a:extLst>
          </p:cNvPr>
          <p:cNvSpPr/>
          <p:nvPr/>
        </p:nvSpPr>
        <p:spPr>
          <a:xfrm>
            <a:off x="2374734" y="2757610"/>
            <a:ext cx="1624194" cy="338554"/>
          </a:xfrm>
          <a:prstGeom prst="rect">
            <a:avLst/>
          </a:prstGeom>
        </p:spPr>
        <p:txBody>
          <a:bodyPr wrap="square">
            <a:spAutoFit/>
          </a:bodyPr>
          <a:lstStyle/>
          <a:p>
            <a:pPr marR="0" lvl="0" algn="l" defTabSz="844083" rtl="0" eaLnBrk="1" fontAlgn="base" latinLnBrk="0" hangingPunct="1">
              <a:lnSpc>
                <a:spcPct val="100000"/>
              </a:lnSpc>
              <a:spcBef>
                <a:spcPts val="0"/>
              </a:spcBef>
              <a:spcAft>
                <a:spcPct val="0"/>
              </a:spcAft>
              <a:buClrTx/>
              <a:buSzTx/>
              <a:tabLst/>
              <a:defRPr/>
            </a:pPr>
            <a:r>
              <a:rPr kumimoji="1" lang="ja-JP" altLang="en-US" sz="16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見当識障害</a:t>
            </a:r>
            <a:endParaRPr kumimoji="1" lang="ja-JP" altLang="ja-JP" sz="16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9" name="テキスト ボックス 8">
            <a:extLst>
              <a:ext uri="{FF2B5EF4-FFF2-40B4-BE49-F238E27FC236}">
                <a16:creationId xmlns:a16="http://schemas.microsoft.com/office/drawing/2014/main" xmlns="" id="{93362A85-3D5B-5F05-21AB-7D4998F82EEB}"/>
              </a:ext>
            </a:extLst>
          </p:cNvPr>
          <p:cNvSpPr txBox="1"/>
          <p:nvPr/>
        </p:nvSpPr>
        <p:spPr>
          <a:xfrm>
            <a:off x="4075233" y="3810335"/>
            <a:ext cx="1538010" cy="338554"/>
          </a:xfrm>
          <a:prstGeom prst="rect">
            <a:avLst/>
          </a:prstGeom>
          <a:noFill/>
        </p:spPr>
        <p:txBody>
          <a:bodyPr wrap="square">
            <a:spAutoFit/>
          </a:bodyPr>
          <a:lstStyle/>
          <a:p>
            <a:pPr marR="0" lvl="0" algn="l" defTabSz="844083" rtl="0" eaLnBrk="0" fontAlgn="base" latinLnBrk="0" hangingPunct="0">
              <a:lnSpc>
                <a:spcPct val="100000"/>
              </a:lnSpc>
              <a:spcBef>
                <a:spcPct val="0"/>
              </a:spcBef>
              <a:spcAft>
                <a:spcPct val="0"/>
              </a:spcAft>
              <a:buClrTx/>
              <a:buSzTx/>
              <a:tabLst>
                <a:tab pos="165598" algn="l"/>
              </a:tabLst>
              <a:defRPr/>
            </a:pPr>
            <a:r>
              <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失認、失語</a:t>
            </a:r>
            <a:endParaRPr kumimoji="1" lang="ja-JP"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10" name="Text Box 25">
            <a:extLst>
              <a:ext uri="{FF2B5EF4-FFF2-40B4-BE49-F238E27FC236}">
                <a16:creationId xmlns:a16="http://schemas.microsoft.com/office/drawing/2014/main" xmlns="" id="{3A0412F9-BEA1-2CCE-B58F-A981D3DC0884}"/>
              </a:ext>
            </a:extLst>
          </p:cNvPr>
          <p:cNvSpPr txBox="1">
            <a:spLocks noChangeArrowheads="1"/>
          </p:cNvSpPr>
          <p:nvPr/>
        </p:nvSpPr>
        <p:spPr bwMode="auto">
          <a:xfrm>
            <a:off x="303785" y="3343722"/>
            <a:ext cx="414857" cy="136549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a:spAutoFit/>
          </a:bodyPr>
          <a:lstStyle>
            <a:lvl1pPr>
              <a:spcBef>
                <a:spcPct val="20000"/>
              </a:spcBef>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1pPr>
            <a:lvl2pPr marL="742950" indent="-285750">
              <a:spcBef>
                <a:spcPct val="20000"/>
              </a:spcBef>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2pPr>
            <a:lvl3pPr marL="1143000" indent="-228600">
              <a:spcBef>
                <a:spcPct val="20000"/>
              </a:spcBef>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3pPr>
            <a:lvl4pPr marL="1600200" indent="-228600">
              <a:spcBef>
                <a:spcPct val="20000"/>
              </a:spcBef>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4pPr>
            <a:lvl5pPr marL="2057400" indent="-228600">
              <a:spcBef>
                <a:spcPct val="20000"/>
              </a:spcBef>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5pPr>
            <a:lvl6pPr marL="2514600" indent="-228600" eaLnBrk="0" fontAlgn="base" hangingPunct="0">
              <a:spcBef>
                <a:spcPct val="20000"/>
              </a:spcBef>
              <a:spcAft>
                <a:spcPct val="0"/>
              </a:spcAft>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6pPr>
            <a:lvl7pPr marL="2971800" indent="-228600" eaLnBrk="0" fontAlgn="base" hangingPunct="0">
              <a:spcBef>
                <a:spcPct val="20000"/>
              </a:spcBef>
              <a:spcAft>
                <a:spcPct val="0"/>
              </a:spcAft>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7pPr>
            <a:lvl8pPr marL="3429000" indent="-228600" eaLnBrk="0" fontAlgn="base" hangingPunct="0">
              <a:spcBef>
                <a:spcPct val="20000"/>
              </a:spcBef>
              <a:spcAft>
                <a:spcPct val="0"/>
              </a:spcAft>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8pPr>
            <a:lvl9pPr marL="3886200" indent="-228600" eaLnBrk="0" fontAlgn="base" hangingPunct="0">
              <a:spcBef>
                <a:spcPct val="20000"/>
              </a:spcBef>
              <a:spcAft>
                <a:spcPct val="0"/>
              </a:spcAft>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9pPr>
          </a:lstStyle>
          <a:p>
            <a:pPr marL="0" marR="0" lvl="0" indent="0" algn="l" defTabSz="844083" rtl="0" eaLnBrk="1" fontAlgn="base" latinLnBrk="0" hangingPunct="1">
              <a:lnSpc>
                <a:spcPct val="90000"/>
              </a:lnSpc>
              <a:spcBef>
                <a:spcPct val="0"/>
              </a:spcBef>
              <a:spcAft>
                <a:spcPct val="0"/>
              </a:spcAft>
              <a:buClrTx/>
              <a:buSzTx/>
              <a:buFontTx/>
              <a:buNone/>
              <a:tabLst/>
              <a:defRPr/>
            </a:pPr>
            <a:r>
              <a:rPr kumimoji="1" lang="ja-JP" altLang="en-US" sz="1662"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症状の度合い</a:t>
            </a:r>
          </a:p>
        </p:txBody>
      </p:sp>
      <p:sp>
        <p:nvSpPr>
          <p:cNvPr id="11" name="Rectangle 21">
            <a:extLst>
              <a:ext uri="{FF2B5EF4-FFF2-40B4-BE49-F238E27FC236}">
                <a16:creationId xmlns:a16="http://schemas.microsoft.com/office/drawing/2014/main" xmlns="" id="{EC7CD755-D0AE-5AF5-0339-27B4D564F792}"/>
              </a:ext>
            </a:extLst>
          </p:cNvPr>
          <p:cNvSpPr>
            <a:spLocks noChangeArrowheads="1"/>
          </p:cNvSpPr>
          <p:nvPr/>
        </p:nvSpPr>
        <p:spPr bwMode="auto">
          <a:xfrm>
            <a:off x="901851" y="2196578"/>
            <a:ext cx="562975" cy="31963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1pPr>
            <a:lvl2pPr marL="742950" indent="-285750">
              <a:spcBef>
                <a:spcPct val="20000"/>
              </a:spcBef>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2pPr>
            <a:lvl3pPr marL="1143000" indent="-228600">
              <a:spcBef>
                <a:spcPct val="20000"/>
              </a:spcBef>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3pPr>
            <a:lvl4pPr marL="1600200" indent="-228600">
              <a:spcBef>
                <a:spcPct val="20000"/>
              </a:spcBef>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4pPr>
            <a:lvl5pPr marL="2057400" indent="-228600">
              <a:spcBef>
                <a:spcPct val="20000"/>
              </a:spcBef>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5pPr>
            <a:lvl6pPr marL="2514600" indent="-228600" eaLnBrk="0" fontAlgn="base" hangingPunct="0">
              <a:spcBef>
                <a:spcPct val="20000"/>
              </a:spcBef>
              <a:spcAft>
                <a:spcPct val="0"/>
              </a:spcAft>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6pPr>
            <a:lvl7pPr marL="2971800" indent="-228600" eaLnBrk="0" fontAlgn="base" hangingPunct="0">
              <a:spcBef>
                <a:spcPct val="20000"/>
              </a:spcBef>
              <a:spcAft>
                <a:spcPct val="0"/>
              </a:spcAft>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7pPr>
            <a:lvl8pPr marL="3429000" indent="-228600" eaLnBrk="0" fontAlgn="base" hangingPunct="0">
              <a:spcBef>
                <a:spcPct val="20000"/>
              </a:spcBef>
              <a:spcAft>
                <a:spcPct val="0"/>
              </a:spcAft>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8pPr>
            <a:lvl9pPr marL="3886200" indent="-228600" eaLnBrk="0" fontAlgn="base" hangingPunct="0">
              <a:spcBef>
                <a:spcPct val="20000"/>
              </a:spcBef>
              <a:spcAft>
                <a:spcPct val="0"/>
              </a:spcAft>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9pPr>
          </a:lstStyle>
          <a:p>
            <a:pPr marL="0" marR="0" lvl="0" indent="0" algn="l" defTabSz="844083" rtl="0" eaLnBrk="0" fontAlgn="base" latinLnBrk="0" hangingPunct="0">
              <a:lnSpc>
                <a:spcPct val="100000"/>
              </a:lnSpc>
              <a:spcBef>
                <a:spcPct val="20000"/>
              </a:spcBef>
              <a:spcAft>
                <a:spcPct val="0"/>
              </a:spcAft>
              <a:buClrTx/>
              <a:buSzTx/>
              <a:buFontTx/>
              <a:buNone/>
              <a:tabLst/>
              <a:defRPr/>
            </a:pPr>
            <a:r>
              <a:rPr kumimoji="1" lang="ja-JP" altLang="en-US" sz="1477"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軽度</a:t>
            </a:r>
            <a:endParaRPr kumimoji="1" lang="en-US" altLang="ja-JP" sz="1477"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endParaRPr>
          </a:p>
        </p:txBody>
      </p:sp>
      <p:sp>
        <p:nvSpPr>
          <p:cNvPr id="12" name="Rectangle 22">
            <a:extLst>
              <a:ext uri="{FF2B5EF4-FFF2-40B4-BE49-F238E27FC236}">
                <a16:creationId xmlns:a16="http://schemas.microsoft.com/office/drawing/2014/main" xmlns="" id="{0A09C33D-C2C5-12B8-0B9D-B67C6C5F2536}"/>
              </a:ext>
            </a:extLst>
          </p:cNvPr>
          <p:cNvSpPr>
            <a:spLocks noChangeArrowheads="1"/>
          </p:cNvSpPr>
          <p:nvPr/>
        </p:nvSpPr>
        <p:spPr bwMode="auto">
          <a:xfrm>
            <a:off x="783792" y="3513750"/>
            <a:ext cx="752129" cy="31963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1pPr>
            <a:lvl2pPr marL="742950" indent="-285750">
              <a:spcBef>
                <a:spcPct val="20000"/>
              </a:spcBef>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2pPr>
            <a:lvl3pPr marL="1143000" indent="-228600">
              <a:spcBef>
                <a:spcPct val="20000"/>
              </a:spcBef>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3pPr>
            <a:lvl4pPr marL="1600200" indent="-228600">
              <a:spcBef>
                <a:spcPct val="20000"/>
              </a:spcBef>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4pPr>
            <a:lvl5pPr marL="2057400" indent="-228600">
              <a:spcBef>
                <a:spcPct val="20000"/>
              </a:spcBef>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5pPr>
            <a:lvl6pPr marL="2514600" indent="-228600" eaLnBrk="0" fontAlgn="base" hangingPunct="0">
              <a:spcBef>
                <a:spcPct val="20000"/>
              </a:spcBef>
              <a:spcAft>
                <a:spcPct val="0"/>
              </a:spcAft>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6pPr>
            <a:lvl7pPr marL="2971800" indent="-228600" eaLnBrk="0" fontAlgn="base" hangingPunct="0">
              <a:spcBef>
                <a:spcPct val="20000"/>
              </a:spcBef>
              <a:spcAft>
                <a:spcPct val="0"/>
              </a:spcAft>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7pPr>
            <a:lvl8pPr marL="3429000" indent="-228600" eaLnBrk="0" fontAlgn="base" hangingPunct="0">
              <a:spcBef>
                <a:spcPct val="20000"/>
              </a:spcBef>
              <a:spcAft>
                <a:spcPct val="0"/>
              </a:spcAft>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8pPr>
            <a:lvl9pPr marL="3886200" indent="-228600" eaLnBrk="0" fontAlgn="base" hangingPunct="0">
              <a:spcBef>
                <a:spcPct val="20000"/>
              </a:spcBef>
              <a:spcAft>
                <a:spcPct val="0"/>
              </a:spcAft>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9pPr>
          </a:lstStyle>
          <a:p>
            <a:pPr marL="0" marR="0" lvl="0" indent="0" algn="l" defTabSz="844083" rtl="0" eaLnBrk="0" fontAlgn="base" latinLnBrk="0" hangingPunct="0">
              <a:lnSpc>
                <a:spcPct val="100000"/>
              </a:lnSpc>
              <a:spcBef>
                <a:spcPct val="20000"/>
              </a:spcBef>
              <a:spcAft>
                <a:spcPct val="0"/>
              </a:spcAft>
              <a:buClrTx/>
              <a:buSzTx/>
              <a:buFontTx/>
              <a:buNone/>
              <a:tabLst/>
              <a:defRPr/>
            </a:pPr>
            <a:r>
              <a:rPr kumimoji="1" lang="ja-JP" altLang="en-US" sz="1477"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中等度</a:t>
            </a:r>
            <a:endParaRPr kumimoji="1" lang="en-US" altLang="ja-JP" sz="1477"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endParaRPr>
          </a:p>
        </p:txBody>
      </p:sp>
      <p:sp>
        <p:nvSpPr>
          <p:cNvPr id="13" name="Rectangle 24">
            <a:extLst>
              <a:ext uri="{FF2B5EF4-FFF2-40B4-BE49-F238E27FC236}">
                <a16:creationId xmlns:a16="http://schemas.microsoft.com/office/drawing/2014/main" xmlns="" id="{52EB60C9-EA74-F005-9EDC-A8328175BABD}"/>
              </a:ext>
            </a:extLst>
          </p:cNvPr>
          <p:cNvSpPr>
            <a:spLocks noChangeArrowheads="1"/>
          </p:cNvSpPr>
          <p:nvPr/>
        </p:nvSpPr>
        <p:spPr bwMode="auto">
          <a:xfrm>
            <a:off x="930678" y="5029707"/>
            <a:ext cx="562975" cy="31963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1pPr>
            <a:lvl2pPr marL="742950" indent="-285750">
              <a:spcBef>
                <a:spcPct val="20000"/>
              </a:spcBef>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2pPr>
            <a:lvl3pPr marL="1143000" indent="-228600">
              <a:spcBef>
                <a:spcPct val="20000"/>
              </a:spcBef>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3pPr>
            <a:lvl4pPr marL="1600200" indent="-228600">
              <a:spcBef>
                <a:spcPct val="20000"/>
              </a:spcBef>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4pPr>
            <a:lvl5pPr marL="2057400" indent="-228600">
              <a:spcBef>
                <a:spcPct val="20000"/>
              </a:spcBef>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5pPr>
            <a:lvl6pPr marL="2514600" indent="-228600" eaLnBrk="0" fontAlgn="base" hangingPunct="0">
              <a:spcBef>
                <a:spcPct val="20000"/>
              </a:spcBef>
              <a:spcAft>
                <a:spcPct val="0"/>
              </a:spcAft>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6pPr>
            <a:lvl7pPr marL="2971800" indent="-228600" eaLnBrk="0" fontAlgn="base" hangingPunct="0">
              <a:spcBef>
                <a:spcPct val="20000"/>
              </a:spcBef>
              <a:spcAft>
                <a:spcPct val="0"/>
              </a:spcAft>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7pPr>
            <a:lvl8pPr marL="3429000" indent="-228600" eaLnBrk="0" fontAlgn="base" hangingPunct="0">
              <a:spcBef>
                <a:spcPct val="20000"/>
              </a:spcBef>
              <a:spcAft>
                <a:spcPct val="0"/>
              </a:spcAft>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8pPr>
            <a:lvl9pPr marL="3886200" indent="-228600" eaLnBrk="0" fontAlgn="base" hangingPunct="0">
              <a:spcBef>
                <a:spcPct val="20000"/>
              </a:spcBef>
              <a:spcAft>
                <a:spcPct val="0"/>
              </a:spcAft>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9pPr>
          </a:lstStyle>
          <a:p>
            <a:pPr marL="0" marR="0" lvl="0" indent="0" algn="l" defTabSz="844083" rtl="0" eaLnBrk="0" fontAlgn="base" latinLnBrk="0" hangingPunct="0">
              <a:lnSpc>
                <a:spcPct val="100000"/>
              </a:lnSpc>
              <a:spcBef>
                <a:spcPct val="20000"/>
              </a:spcBef>
              <a:spcAft>
                <a:spcPct val="0"/>
              </a:spcAft>
              <a:buClrTx/>
              <a:buSzTx/>
              <a:buFontTx/>
              <a:buNone/>
              <a:tabLst/>
              <a:defRPr/>
            </a:pPr>
            <a:r>
              <a:rPr kumimoji="1" lang="ja-JP" altLang="en-US" sz="1477"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重度</a:t>
            </a:r>
            <a:endParaRPr kumimoji="1" lang="en-US" altLang="ja-JP" sz="1477"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endParaRPr>
          </a:p>
        </p:txBody>
      </p:sp>
      <p:sp>
        <p:nvSpPr>
          <p:cNvPr id="14" name="Freeform 11">
            <a:extLst>
              <a:ext uri="{FF2B5EF4-FFF2-40B4-BE49-F238E27FC236}">
                <a16:creationId xmlns:a16="http://schemas.microsoft.com/office/drawing/2014/main" xmlns="" id="{625A0FC8-C775-BE2E-1989-47973CA698D3}"/>
              </a:ext>
            </a:extLst>
          </p:cNvPr>
          <p:cNvSpPr>
            <a:spLocks/>
          </p:cNvSpPr>
          <p:nvPr/>
        </p:nvSpPr>
        <p:spPr bwMode="auto">
          <a:xfrm flipH="1">
            <a:off x="1586110" y="1895983"/>
            <a:ext cx="6627212" cy="3685561"/>
          </a:xfrm>
          <a:custGeom>
            <a:avLst/>
            <a:gdLst>
              <a:gd name="T0" fmla="*/ 0 w 1264"/>
              <a:gd name="T1" fmla="*/ 2147483646 h 1040"/>
              <a:gd name="T2" fmla="*/ 2147483646 w 1264"/>
              <a:gd name="T3" fmla="*/ 2147483646 h 1040"/>
              <a:gd name="T4" fmla="*/ 2147483646 w 1264"/>
              <a:gd name="T5" fmla="*/ 2147483646 h 1040"/>
              <a:gd name="T6" fmla="*/ 2147483646 w 1264"/>
              <a:gd name="T7" fmla="*/ 0 h 1040"/>
              <a:gd name="T8" fmla="*/ 0 60000 65536"/>
              <a:gd name="T9" fmla="*/ 0 60000 65536"/>
              <a:gd name="T10" fmla="*/ 0 60000 65536"/>
              <a:gd name="T11" fmla="*/ 0 60000 65536"/>
              <a:gd name="connsiteX0" fmla="*/ 0 w 10000"/>
              <a:gd name="connsiteY0" fmla="*/ 10000 h 10000"/>
              <a:gd name="connsiteX1" fmla="*/ 2785 w 10000"/>
              <a:gd name="connsiteY1" fmla="*/ 8923 h 10000"/>
              <a:gd name="connsiteX2" fmla="*/ 5186 w 10000"/>
              <a:gd name="connsiteY2" fmla="*/ 5024 h 10000"/>
              <a:gd name="connsiteX3" fmla="*/ 10000 w 10000"/>
              <a:gd name="connsiteY3" fmla="*/ 0 h 10000"/>
              <a:gd name="connsiteX0" fmla="*/ 0 w 10732"/>
              <a:gd name="connsiteY0" fmla="*/ 10259 h 10259"/>
              <a:gd name="connsiteX1" fmla="*/ 2785 w 10732"/>
              <a:gd name="connsiteY1" fmla="*/ 9182 h 10259"/>
              <a:gd name="connsiteX2" fmla="*/ 5186 w 10732"/>
              <a:gd name="connsiteY2" fmla="*/ 5283 h 10259"/>
              <a:gd name="connsiteX3" fmla="*/ 10732 w 10732"/>
              <a:gd name="connsiteY3" fmla="*/ 0 h 10259"/>
              <a:gd name="connsiteX0" fmla="*/ 0 w 9645"/>
              <a:gd name="connsiteY0" fmla="*/ 10357 h 10357"/>
              <a:gd name="connsiteX1" fmla="*/ 1698 w 9645"/>
              <a:gd name="connsiteY1" fmla="*/ 9182 h 10357"/>
              <a:gd name="connsiteX2" fmla="*/ 4099 w 9645"/>
              <a:gd name="connsiteY2" fmla="*/ 5283 h 10357"/>
              <a:gd name="connsiteX3" fmla="*/ 9645 w 9645"/>
              <a:gd name="connsiteY3" fmla="*/ 0 h 10357"/>
            </a:gdLst>
            <a:ahLst/>
            <a:cxnLst>
              <a:cxn ang="0">
                <a:pos x="connsiteX0" y="connsiteY0"/>
              </a:cxn>
              <a:cxn ang="0">
                <a:pos x="connsiteX1" y="connsiteY1"/>
              </a:cxn>
              <a:cxn ang="0">
                <a:pos x="connsiteX2" y="connsiteY2"/>
              </a:cxn>
              <a:cxn ang="0">
                <a:pos x="connsiteX3" y="connsiteY3"/>
              </a:cxn>
            </a:cxnLst>
            <a:rect l="l" t="t" r="r" b="b"/>
            <a:pathLst>
              <a:path w="9645" h="10357">
                <a:moveTo>
                  <a:pt x="0" y="10357"/>
                </a:moveTo>
                <a:cubicBezTo>
                  <a:pt x="870" y="10165"/>
                  <a:pt x="1015" y="10028"/>
                  <a:pt x="1698" y="9182"/>
                </a:cubicBezTo>
                <a:cubicBezTo>
                  <a:pt x="2381" y="8336"/>
                  <a:pt x="2976" y="7475"/>
                  <a:pt x="4099" y="5283"/>
                </a:cubicBezTo>
                <a:cubicBezTo>
                  <a:pt x="5492" y="2552"/>
                  <a:pt x="7430" y="885"/>
                  <a:pt x="9645" y="0"/>
                </a:cubicBezTo>
              </a:path>
            </a:pathLst>
          </a:custGeom>
          <a:noFill/>
          <a:ln w="57150" cap="flat">
            <a:solidFill>
              <a:srgbClr val="FF0000"/>
            </a:solidFill>
            <a:prstDash val="solid"/>
            <a:miter lim="800000"/>
            <a:headEnd type="triangle"/>
            <a:tailEnd/>
          </a:ln>
          <a:extLst>
            <a:ext uri="{909E8E84-426E-40DD-AFC4-6F175D3DCCD1}">
              <a14:hiddenFill xmlns:a14="http://schemas.microsoft.com/office/drawing/2010/main">
                <a:solidFill>
                  <a:srgbClr val="FFFFFF"/>
                </a:solidFill>
              </a14:hiddenFill>
            </a:ext>
          </a:extLst>
        </p:spPr>
        <p:txBody>
          <a:bodyP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1" lang="ja-JP" altLang="en-US" sz="2585" b="1" i="0" u="none" strike="noStrike" kern="1200" cap="none" spc="0" normalizeH="0" baseline="0" noProof="0" dirty="0">
              <a:ln>
                <a:noFill/>
              </a:ln>
              <a:solidFill>
                <a:srgbClr val="00CC00"/>
              </a:solidFill>
              <a:effectLst/>
              <a:uLnTx/>
              <a:uFillTx/>
              <a:latin typeface="BIZ UDPゴシック" panose="020B0400000000000000" pitchFamily="50" charset="-128"/>
              <a:ea typeface="BIZ UDPゴシック" panose="020B0400000000000000" pitchFamily="50" charset="-128"/>
            </a:endParaRPr>
          </a:p>
        </p:txBody>
      </p:sp>
      <p:sp>
        <p:nvSpPr>
          <p:cNvPr id="17" name="テキスト ボックス 16">
            <a:extLst>
              <a:ext uri="{FF2B5EF4-FFF2-40B4-BE49-F238E27FC236}">
                <a16:creationId xmlns:a16="http://schemas.microsoft.com/office/drawing/2014/main" xmlns="" id="{8E763966-437A-5310-38EA-0B1F8235C5F7}"/>
              </a:ext>
            </a:extLst>
          </p:cNvPr>
          <p:cNvSpPr txBox="1"/>
          <p:nvPr/>
        </p:nvSpPr>
        <p:spPr>
          <a:xfrm>
            <a:off x="4376854" y="4612561"/>
            <a:ext cx="1929613" cy="338554"/>
          </a:xfrm>
          <a:prstGeom prst="rect">
            <a:avLst/>
          </a:prstGeom>
          <a:noFill/>
        </p:spPr>
        <p:txBody>
          <a:bodyPr wrap="square">
            <a:spAutoFit/>
          </a:bodyPr>
          <a:lstStyle/>
          <a:p>
            <a:r>
              <a:rPr kumimoji="0" lang="ja-JP" altLang="en-US" sz="16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eiryo UI" pitchFamily="50" charset="-128"/>
              </a:rPr>
              <a:t>歩行や移動の異常</a:t>
            </a:r>
            <a:endParaRPr lang="ja-JP" altLang="en-US" sz="1600" dirty="0"/>
          </a:p>
        </p:txBody>
      </p:sp>
      <p:sp>
        <p:nvSpPr>
          <p:cNvPr id="19" name="テキスト ボックス 18">
            <a:extLst>
              <a:ext uri="{FF2B5EF4-FFF2-40B4-BE49-F238E27FC236}">
                <a16:creationId xmlns:a16="http://schemas.microsoft.com/office/drawing/2014/main" xmlns="" id="{574A8348-CC5C-0B7F-AEE4-DE41A026F8F9}"/>
              </a:ext>
            </a:extLst>
          </p:cNvPr>
          <p:cNvSpPr txBox="1"/>
          <p:nvPr/>
        </p:nvSpPr>
        <p:spPr>
          <a:xfrm>
            <a:off x="4891126" y="4192933"/>
            <a:ext cx="664028" cy="338554"/>
          </a:xfrm>
          <a:prstGeom prst="rect">
            <a:avLst/>
          </a:prstGeom>
          <a:noFill/>
        </p:spPr>
        <p:txBody>
          <a:bodyPr wrap="square">
            <a:spAutoFit/>
          </a:bodyPr>
          <a:lstStyle/>
          <a:p>
            <a:pPr defTabSz="844083">
              <a:spcBef>
                <a:spcPts val="0"/>
              </a:spcBef>
              <a:defRPr/>
            </a:pPr>
            <a:r>
              <a:rPr lang="ja-JP" altLang="en-US" sz="1600" b="1" dirty="0">
                <a:solidFill>
                  <a:srgbClr val="000000"/>
                </a:solidFill>
                <a:latin typeface="BIZ UDPゴシック" panose="020B0400000000000000" pitchFamily="50" charset="-128"/>
                <a:ea typeface="BIZ UDPゴシック" panose="020B0400000000000000" pitchFamily="50" charset="-128"/>
              </a:rPr>
              <a:t>失禁</a:t>
            </a:r>
            <a:endParaRPr lang="en-US" altLang="ja-JP" sz="1600" b="1" dirty="0">
              <a:solidFill>
                <a:srgbClr val="000000"/>
              </a:solidFill>
              <a:latin typeface="BIZ UDPゴシック" panose="020B0400000000000000" pitchFamily="50" charset="-128"/>
              <a:ea typeface="BIZ UDPゴシック" panose="020B0400000000000000" pitchFamily="50" charset="-128"/>
            </a:endParaRPr>
          </a:p>
        </p:txBody>
      </p:sp>
      <p:sp>
        <p:nvSpPr>
          <p:cNvPr id="20" name="Freeform 11">
            <a:extLst>
              <a:ext uri="{FF2B5EF4-FFF2-40B4-BE49-F238E27FC236}">
                <a16:creationId xmlns:a16="http://schemas.microsoft.com/office/drawing/2014/main" xmlns="" id="{C91CA121-23C2-FF43-0861-150CCE1E7BE1}"/>
              </a:ext>
            </a:extLst>
          </p:cNvPr>
          <p:cNvSpPr>
            <a:spLocks/>
          </p:cNvSpPr>
          <p:nvPr/>
        </p:nvSpPr>
        <p:spPr bwMode="auto">
          <a:xfrm flipH="1">
            <a:off x="1606246" y="1895983"/>
            <a:ext cx="6607075" cy="636239"/>
          </a:xfrm>
          <a:custGeom>
            <a:avLst/>
            <a:gdLst>
              <a:gd name="T0" fmla="*/ 0 w 1264"/>
              <a:gd name="T1" fmla="*/ 2147483646 h 1040"/>
              <a:gd name="T2" fmla="*/ 2147483646 w 1264"/>
              <a:gd name="T3" fmla="*/ 2147483646 h 1040"/>
              <a:gd name="T4" fmla="*/ 2147483646 w 1264"/>
              <a:gd name="T5" fmla="*/ 2147483646 h 1040"/>
              <a:gd name="T6" fmla="*/ 2147483646 w 1264"/>
              <a:gd name="T7" fmla="*/ 0 h 1040"/>
              <a:gd name="T8" fmla="*/ 0 60000 65536"/>
              <a:gd name="T9" fmla="*/ 0 60000 65536"/>
              <a:gd name="T10" fmla="*/ 0 60000 65536"/>
              <a:gd name="T11" fmla="*/ 0 60000 65536"/>
              <a:gd name="connsiteX0" fmla="*/ 0 w 10000"/>
              <a:gd name="connsiteY0" fmla="*/ 10000 h 10000"/>
              <a:gd name="connsiteX1" fmla="*/ 2785 w 10000"/>
              <a:gd name="connsiteY1" fmla="*/ 8923 h 10000"/>
              <a:gd name="connsiteX2" fmla="*/ 5186 w 10000"/>
              <a:gd name="connsiteY2" fmla="*/ 5024 h 10000"/>
              <a:gd name="connsiteX3" fmla="*/ 10000 w 10000"/>
              <a:gd name="connsiteY3" fmla="*/ 0 h 10000"/>
              <a:gd name="connsiteX0" fmla="*/ 0 w 10732"/>
              <a:gd name="connsiteY0" fmla="*/ 10259 h 10259"/>
              <a:gd name="connsiteX1" fmla="*/ 2785 w 10732"/>
              <a:gd name="connsiteY1" fmla="*/ 9182 h 10259"/>
              <a:gd name="connsiteX2" fmla="*/ 5186 w 10732"/>
              <a:gd name="connsiteY2" fmla="*/ 5283 h 10259"/>
              <a:gd name="connsiteX3" fmla="*/ 10732 w 10732"/>
              <a:gd name="connsiteY3" fmla="*/ 0 h 10259"/>
              <a:gd name="connsiteX0" fmla="*/ 0 w 9645"/>
              <a:gd name="connsiteY0" fmla="*/ 10357 h 10357"/>
              <a:gd name="connsiteX1" fmla="*/ 1698 w 9645"/>
              <a:gd name="connsiteY1" fmla="*/ 9182 h 10357"/>
              <a:gd name="connsiteX2" fmla="*/ 4099 w 9645"/>
              <a:gd name="connsiteY2" fmla="*/ 5283 h 10357"/>
              <a:gd name="connsiteX3" fmla="*/ 9645 w 9645"/>
              <a:gd name="connsiteY3" fmla="*/ 0 h 10357"/>
              <a:gd name="connsiteX0" fmla="*/ 0 w 8240"/>
              <a:gd name="connsiteY0" fmla="*/ 8866 h 8866"/>
              <a:gd name="connsiteX1" fmla="*/ 2490 w 8240"/>
              <a:gd name="connsiteY1" fmla="*/ 5101 h 8866"/>
              <a:gd name="connsiteX2" fmla="*/ 8240 w 8240"/>
              <a:gd name="connsiteY2" fmla="*/ 0 h 8866"/>
              <a:gd name="connsiteX0" fmla="*/ 0 w 12139"/>
              <a:gd name="connsiteY0" fmla="*/ 13000 h 13000"/>
              <a:gd name="connsiteX1" fmla="*/ 5161 w 12139"/>
              <a:gd name="connsiteY1" fmla="*/ 5753 h 13000"/>
              <a:gd name="connsiteX2" fmla="*/ 12139 w 12139"/>
              <a:gd name="connsiteY2" fmla="*/ 0 h 13000"/>
              <a:gd name="connsiteX0" fmla="*/ 0 w 12139"/>
              <a:gd name="connsiteY0" fmla="*/ 13000 h 13000"/>
              <a:gd name="connsiteX1" fmla="*/ 3980 w 12139"/>
              <a:gd name="connsiteY1" fmla="*/ 6053 h 13000"/>
              <a:gd name="connsiteX2" fmla="*/ 12139 w 12139"/>
              <a:gd name="connsiteY2" fmla="*/ 0 h 13000"/>
              <a:gd name="connsiteX0" fmla="*/ 0 w 12139"/>
              <a:gd name="connsiteY0" fmla="*/ 13000 h 13000"/>
              <a:gd name="connsiteX1" fmla="*/ 3938 w 12139"/>
              <a:gd name="connsiteY1" fmla="*/ 6353 h 13000"/>
              <a:gd name="connsiteX2" fmla="*/ 12139 w 12139"/>
              <a:gd name="connsiteY2" fmla="*/ 0 h 13000"/>
              <a:gd name="connsiteX0" fmla="*/ 0 w 12139"/>
              <a:gd name="connsiteY0" fmla="*/ 13000 h 13000"/>
              <a:gd name="connsiteX1" fmla="*/ 3938 w 12139"/>
              <a:gd name="connsiteY1" fmla="*/ 6353 h 13000"/>
              <a:gd name="connsiteX2" fmla="*/ 12139 w 12139"/>
              <a:gd name="connsiteY2" fmla="*/ 0 h 13000"/>
              <a:gd name="connsiteX0" fmla="*/ 0 w 12139"/>
              <a:gd name="connsiteY0" fmla="*/ 13000 h 13000"/>
              <a:gd name="connsiteX1" fmla="*/ 3938 w 12139"/>
              <a:gd name="connsiteY1" fmla="*/ 6353 h 13000"/>
              <a:gd name="connsiteX2" fmla="*/ 12139 w 12139"/>
              <a:gd name="connsiteY2" fmla="*/ 0 h 13000"/>
              <a:gd name="connsiteX0" fmla="*/ 0 w 12139"/>
              <a:gd name="connsiteY0" fmla="*/ 13000 h 13000"/>
              <a:gd name="connsiteX1" fmla="*/ 3938 w 12139"/>
              <a:gd name="connsiteY1" fmla="*/ 6353 h 13000"/>
              <a:gd name="connsiteX2" fmla="*/ 12139 w 12139"/>
              <a:gd name="connsiteY2" fmla="*/ 0 h 13000"/>
              <a:gd name="connsiteX0" fmla="*/ 0 w 12139"/>
              <a:gd name="connsiteY0" fmla="*/ 13000 h 13000"/>
              <a:gd name="connsiteX1" fmla="*/ 3938 w 12139"/>
              <a:gd name="connsiteY1" fmla="*/ 6353 h 13000"/>
              <a:gd name="connsiteX2" fmla="*/ 12139 w 12139"/>
              <a:gd name="connsiteY2" fmla="*/ 0 h 13000"/>
              <a:gd name="connsiteX0" fmla="*/ 0 w 12264"/>
              <a:gd name="connsiteY0" fmla="*/ 13150 h 13150"/>
              <a:gd name="connsiteX1" fmla="*/ 4063 w 12264"/>
              <a:gd name="connsiteY1" fmla="*/ 6353 h 13150"/>
              <a:gd name="connsiteX2" fmla="*/ 12264 w 12264"/>
              <a:gd name="connsiteY2" fmla="*/ 0 h 13150"/>
              <a:gd name="connsiteX0" fmla="*/ 0 w 12264"/>
              <a:gd name="connsiteY0" fmla="*/ 13150 h 13150"/>
              <a:gd name="connsiteX1" fmla="*/ 4063 w 12264"/>
              <a:gd name="connsiteY1" fmla="*/ 6353 h 13150"/>
              <a:gd name="connsiteX2" fmla="*/ 12264 w 12264"/>
              <a:gd name="connsiteY2" fmla="*/ 0 h 13150"/>
              <a:gd name="connsiteX0" fmla="*/ 0 w 12264"/>
              <a:gd name="connsiteY0" fmla="*/ 13150 h 13150"/>
              <a:gd name="connsiteX1" fmla="*/ 4063 w 12264"/>
              <a:gd name="connsiteY1" fmla="*/ 6353 h 13150"/>
              <a:gd name="connsiteX2" fmla="*/ 12264 w 12264"/>
              <a:gd name="connsiteY2" fmla="*/ 0 h 13150"/>
              <a:gd name="connsiteX0" fmla="*/ 0 w 12264"/>
              <a:gd name="connsiteY0" fmla="*/ 13150 h 13150"/>
              <a:gd name="connsiteX1" fmla="*/ 4063 w 12264"/>
              <a:gd name="connsiteY1" fmla="*/ 6653 h 13150"/>
              <a:gd name="connsiteX2" fmla="*/ 12264 w 12264"/>
              <a:gd name="connsiteY2" fmla="*/ 0 h 13150"/>
            </a:gdLst>
            <a:ahLst/>
            <a:cxnLst>
              <a:cxn ang="0">
                <a:pos x="connsiteX0" y="connsiteY0"/>
              </a:cxn>
              <a:cxn ang="0">
                <a:pos x="connsiteX1" y="connsiteY1"/>
              </a:cxn>
              <a:cxn ang="0">
                <a:pos x="connsiteX2" y="connsiteY2"/>
              </a:cxn>
            </a:cxnLst>
            <a:rect l="l" t="t" r="r" b="b"/>
            <a:pathLst>
              <a:path w="12264" h="13150">
                <a:moveTo>
                  <a:pt x="0" y="13150"/>
                </a:moveTo>
                <a:cubicBezTo>
                  <a:pt x="4097" y="6379"/>
                  <a:pt x="1650" y="10090"/>
                  <a:pt x="4063" y="6653"/>
                </a:cubicBezTo>
                <a:cubicBezTo>
                  <a:pt x="5815" y="3679"/>
                  <a:pt x="9476" y="963"/>
                  <a:pt x="12264" y="0"/>
                </a:cubicBezTo>
              </a:path>
            </a:pathLst>
          </a:custGeom>
          <a:noFill/>
          <a:ln w="57150" cap="flat">
            <a:solidFill>
              <a:srgbClr val="FF9933"/>
            </a:solidFill>
            <a:prstDash val="solid"/>
            <a:miter lim="800000"/>
            <a:headEnd type="triangle"/>
            <a:tailEnd/>
          </a:ln>
          <a:extLst>
            <a:ext uri="{909E8E84-426E-40DD-AFC4-6F175D3DCCD1}">
              <a14:hiddenFill xmlns:a14="http://schemas.microsoft.com/office/drawing/2010/main">
                <a:solidFill>
                  <a:srgbClr val="FFFFFF"/>
                </a:solidFill>
              </a14:hiddenFill>
            </a:ext>
          </a:extLst>
        </p:spPr>
        <p:txBody>
          <a:bodyP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1" lang="ja-JP" altLang="en-US" sz="2585" b="1" i="0" u="none" strike="noStrike" kern="1200" cap="none" spc="0" normalizeH="0" baseline="0" noProof="0" dirty="0">
              <a:ln>
                <a:noFill/>
              </a:ln>
              <a:solidFill>
                <a:srgbClr val="00CC00"/>
              </a:solidFill>
              <a:effectLst/>
              <a:uLnTx/>
              <a:uFillTx/>
              <a:latin typeface="BIZ UDPゴシック" panose="020B0400000000000000" pitchFamily="50" charset="-128"/>
              <a:ea typeface="BIZ UDPゴシック" panose="020B0400000000000000" pitchFamily="50" charset="-128"/>
            </a:endParaRPr>
          </a:p>
        </p:txBody>
      </p:sp>
      <p:cxnSp>
        <p:nvCxnSpPr>
          <p:cNvPr id="21" name="直線コネクタ 20">
            <a:extLst>
              <a:ext uri="{FF2B5EF4-FFF2-40B4-BE49-F238E27FC236}">
                <a16:creationId xmlns:a16="http://schemas.microsoft.com/office/drawing/2014/main" xmlns="" id="{9D9904FD-AA21-42B8-8C16-99B7A80451DE}"/>
              </a:ext>
            </a:extLst>
          </p:cNvPr>
          <p:cNvCxnSpPr/>
          <p:nvPr/>
        </p:nvCxnSpPr>
        <p:spPr>
          <a:xfrm>
            <a:off x="1887781" y="1298165"/>
            <a:ext cx="34143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2" name="正方形/長方形 51">
            <a:extLst>
              <a:ext uri="{FF2B5EF4-FFF2-40B4-BE49-F238E27FC236}">
                <a16:creationId xmlns:a16="http://schemas.microsoft.com/office/drawing/2014/main" xmlns="" id="{6D90451A-155A-1780-6F35-AFD6C7BC4764}"/>
              </a:ext>
            </a:extLst>
          </p:cNvPr>
          <p:cNvSpPr>
            <a:spLocks noChangeArrowheads="1"/>
          </p:cNvSpPr>
          <p:nvPr/>
        </p:nvSpPr>
        <p:spPr bwMode="auto">
          <a:xfrm>
            <a:off x="2251135" y="1109712"/>
            <a:ext cx="39312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base" latinLnBrk="0" hangingPunct="1">
              <a:lnSpc>
                <a:spcPct val="100000"/>
              </a:lnSpc>
              <a:spcBef>
                <a:spcPct val="0"/>
              </a:spcBef>
              <a:spcAft>
                <a:spcPct val="0"/>
              </a:spcAft>
              <a:buClrTx/>
              <a:buSzTx/>
              <a:buFontTx/>
              <a:buNone/>
              <a:tabLst/>
              <a:defRPr/>
            </a:pPr>
            <a:r>
              <a:rPr kumimoji="1" lang="ja-JP" altLang="en-US" sz="16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Arial Unicode MS" panose="020B0604020202020204" pitchFamily="50" charset="-128"/>
              </a:rPr>
              <a:t>アルツハイマー型認知症の自然経過</a:t>
            </a:r>
            <a:endParaRPr kumimoji="1" lang="en-US" altLang="ja-JP" sz="16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Arial Unicode MS" panose="020B0604020202020204" pitchFamily="50" charset="-128"/>
            </a:endParaRPr>
          </a:p>
        </p:txBody>
      </p:sp>
      <p:cxnSp>
        <p:nvCxnSpPr>
          <p:cNvPr id="23" name="直線コネクタ 22">
            <a:extLst>
              <a:ext uri="{FF2B5EF4-FFF2-40B4-BE49-F238E27FC236}">
                <a16:creationId xmlns:a16="http://schemas.microsoft.com/office/drawing/2014/main" xmlns="" id="{33C04110-9CA6-0C02-EFCE-A22983D1F685}"/>
              </a:ext>
            </a:extLst>
          </p:cNvPr>
          <p:cNvCxnSpPr/>
          <p:nvPr/>
        </p:nvCxnSpPr>
        <p:spPr>
          <a:xfrm>
            <a:off x="5758569" y="1284269"/>
            <a:ext cx="341435" cy="0"/>
          </a:xfrm>
          <a:prstGeom prst="line">
            <a:avLst/>
          </a:prstGeom>
          <a:ln w="57150">
            <a:solidFill>
              <a:srgbClr val="FF9933"/>
            </a:solidFill>
          </a:ln>
        </p:spPr>
        <p:style>
          <a:lnRef idx="1">
            <a:schemeClr val="accent1"/>
          </a:lnRef>
          <a:fillRef idx="0">
            <a:schemeClr val="accent1"/>
          </a:fillRef>
          <a:effectRef idx="0">
            <a:schemeClr val="accent1"/>
          </a:effectRef>
          <a:fontRef idx="minor">
            <a:schemeClr val="tx1"/>
          </a:fontRef>
        </p:style>
      </p:cxnSp>
      <p:sp>
        <p:nvSpPr>
          <p:cNvPr id="24" name="正方形/長方形 53">
            <a:extLst>
              <a:ext uri="{FF2B5EF4-FFF2-40B4-BE49-F238E27FC236}">
                <a16:creationId xmlns:a16="http://schemas.microsoft.com/office/drawing/2014/main" xmlns="" id="{3A2C8E93-18F4-D43C-EB50-12AB39DB6931}"/>
              </a:ext>
            </a:extLst>
          </p:cNvPr>
          <p:cNvSpPr>
            <a:spLocks noChangeArrowheads="1"/>
          </p:cNvSpPr>
          <p:nvPr/>
        </p:nvSpPr>
        <p:spPr bwMode="auto">
          <a:xfrm>
            <a:off x="6020090" y="1118564"/>
            <a:ext cx="19467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base" latinLnBrk="0" hangingPunct="1">
              <a:lnSpc>
                <a:spcPct val="100000"/>
              </a:lnSpc>
              <a:spcBef>
                <a:spcPct val="0"/>
              </a:spcBef>
              <a:spcAft>
                <a:spcPct val="0"/>
              </a:spcAft>
              <a:buClrTx/>
              <a:buSzTx/>
              <a:buFontTx/>
              <a:buNone/>
              <a:tabLst/>
              <a:defRPr/>
            </a:pPr>
            <a:r>
              <a:rPr kumimoji="1" lang="ja-JP" altLang="en-US" sz="16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Arial Unicode MS" panose="020B0604020202020204" pitchFamily="50" charset="-128"/>
              </a:rPr>
              <a:t>  健常人の老化</a:t>
            </a:r>
            <a:endParaRPr kumimoji="1" lang="en-US" altLang="ja-JP" sz="16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Arial Unicode MS" panose="020B0604020202020204" pitchFamily="50" charset="-128"/>
            </a:endParaRPr>
          </a:p>
        </p:txBody>
      </p:sp>
      <p:sp>
        <p:nvSpPr>
          <p:cNvPr id="2" name="正方形/長方形 1">
            <a:extLst>
              <a:ext uri="{FF2B5EF4-FFF2-40B4-BE49-F238E27FC236}">
                <a16:creationId xmlns:a16="http://schemas.microsoft.com/office/drawing/2014/main" xmlns="" id="{CA0BCFA7-55C6-4BFB-0417-1996C4971BE2}"/>
              </a:ext>
            </a:extLst>
          </p:cNvPr>
          <p:cNvSpPr/>
          <p:nvPr/>
        </p:nvSpPr>
        <p:spPr>
          <a:xfrm>
            <a:off x="0" y="0"/>
            <a:ext cx="9144000" cy="710695"/>
          </a:xfrm>
          <a:prstGeom prst="rect">
            <a:avLst/>
          </a:prstGeom>
          <a:solidFill>
            <a:srgbClr val="6B5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3000" b="1" i="0" u="none" strike="noStrike" kern="120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アルツハイマー型認知症の自然経過</a:t>
            </a:r>
            <a:endParaRPr kumimoji="1" lang="ja-JP" altLang="en-US" sz="30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8" name="テキスト ボックス 7">
            <a:extLst>
              <a:ext uri="{FF2B5EF4-FFF2-40B4-BE49-F238E27FC236}">
                <a16:creationId xmlns:a16="http://schemas.microsoft.com/office/drawing/2014/main" xmlns="" id="{1929BB82-893D-3195-B42F-84DD704DB309}"/>
              </a:ext>
            </a:extLst>
          </p:cNvPr>
          <p:cNvSpPr txBox="1"/>
          <p:nvPr/>
        </p:nvSpPr>
        <p:spPr>
          <a:xfrm>
            <a:off x="-1" y="718930"/>
            <a:ext cx="1091045" cy="307777"/>
          </a:xfrm>
          <a:prstGeom prst="rect">
            <a:avLst/>
          </a:prstGeom>
          <a:noFill/>
        </p:spPr>
        <p:txBody>
          <a:bodyPr wrap="square" rtlCol="0" anchor="ctr" anchorCtr="0">
            <a:noAutofit/>
          </a:bodyPr>
          <a:lstStyle/>
          <a:p>
            <a:r>
              <a:rPr kumimoji="1" lang="en-US" altLang="ja-JP" sz="1400" dirty="0">
                <a:latin typeface="Yu Gothic UI Semibold" panose="020B0700000000000000" pitchFamily="50" charset="-128"/>
                <a:ea typeface="Yu Gothic UI Semibold" panose="020B0700000000000000" pitchFamily="50" charset="-128"/>
              </a:rPr>
              <a:t>【</a:t>
            </a:r>
            <a:r>
              <a:rPr kumimoji="1" lang="ja-JP" altLang="en-US" sz="1400" dirty="0">
                <a:latin typeface="Yu Gothic UI Semibold" panose="020B0700000000000000" pitchFamily="50" charset="-128"/>
                <a:ea typeface="Yu Gothic UI Semibold" panose="020B0700000000000000" pitchFamily="50" charset="-128"/>
              </a:rPr>
              <a:t>知識 </a:t>
            </a:r>
            <a:r>
              <a:rPr lang="en-US" altLang="ja-JP" sz="1400" b="1" dirty="0">
                <a:latin typeface="Century Gothic" panose="020B0502020202020204" pitchFamily="34" charset="0"/>
                <a:ea typeface="Yu Gothic UI Semibold" panose="020B0700000000000000" pitchFamily="50" charset="-128"/>
              </a:rPr>
              <a:t>-26</a:t>
            </a:r>
            <a:r>
              <a:rPr lang="en-US" altLang="ja-JP" sz="1400" dirty="0">
                <a:latin typeface="Yu Gothic UI Semibold" panose="020B0700000000000000" pitchFamily="50" charset="-128"/>
                <a:ea typeface="Yu Gothic UI Semibold" panose="020B0700000000000000" pitchFamily="50" charset="-128"/>
              </a:rPr>
              <a:t>】</a:t>
            </a:r>
            <a:endParaRPr kumimoji="1" lang="ja-JP" altLang="en-US" sz="1400" dirty="0">
              <a:latin typeface="Yu Gothic UI Semibold" panose="020B0700000000000000" pitchFamily="50" charset="-128"/>
              <a:ea typeface="Yu Gothic UI Semibold" panose="020B0700000000000000" pitchFamily="50" charset="-128"/>
            </a:endParaRPr>
          </a:p>
        </p:txBody>
      </p:sp>
    </p:spTree>
    <p:extLst>
      <p:ext uri="{BB962C8B-B14F-4D97-AF65-F5344CB8AC3E}">
        <p14:creationId xmlns:p14="http://schemas.microsoft.com/office/powerpoint/2010/main" val="33142964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テキスト ボックス 22">
            <a:extLst>
              <a:ext uri="{FF2B5EF4-FFF2-40B4-BE49-F238E27FC236}">
                <a16:creationId xmlns:a16="http://schemas.microsoft.com/office/drawing/2014/main" xmlns="" id="{1F0099F1-AC48-4C29-ABB7-75E0E9FEC24F}"/>
              </a:ext>
            </a:extLst>
          </p:cNvPr>
          <p:cNvSpPr txBox="1"/>
          <p:nvPr/>
        </p:nvSpPr>
        <p:spPr>
          <a:xfrm>
            <a:off x="809273" y="1568460"/>
            <a:ext cx="7800496" cy="4570610"/>
          </a:xfrm>
          <a:prstGeom prst="rect">
            <a:avLst/>
          </a:prstGeom>
          <a:noFill/>
          <a:ln w="25400">
            <a:noFill/>
          </a:ln>
        </p:spPr>
        <p:txBody>
          <a:bodyPr wrap="square" rtlCol="0">
            <a:spAutoFit/>
          </a:bodyPr>
          <a:lstStyle/>
          <a:p>
            <a:pPr marL="104775" marR="0" lvl="0" algn="just" defTabSz="914400" rtl="0" eaLnBrk="0" fontAlgn="base" latinLnBrk="0" hangingPunct="0">
              <a:lnSpc>
                <a:spcPts val="3300"/>
              </a:lnSpc>
              <a:spcBef>
                <a:spcPts val="600"/>
              </a:spcBef>
              <a:spcAft>
                <a:spcPct val="0"/>
              </a:spcAft>
              <a:buClr>
                <a:srgbClr val="000000"/>
              </a:buClr>
              <a:buSzTx/>
              <a:tabLst>
                <a:tab pos="2417763" algn="l"/>
              </a:tabLst>
              <a:defRPr/>
            </a:pPr>
            <a:r>
              <a:rPr kumimoji="1" lang="ja-JP" altLang="en-US" sz="2400" b="1" i="0" u="none" strike="noStrike" kern="100" cap="none" spc="0" normalizeH="0" baseline="0" noProof="0" dirty="0">
                <a:ln>
                  <a:noFill/>
                </a:ln>
                <a:solidFill>
                  <a:srgbClr val="6B58BC"/>
                </a:solidFill>
                <a:effectLst/>
                <a:uLnTx/>
                <a:uFillTx/>
                <a:latin typeface="Meiryo UI" panose="020B0604030504040204" pitchFamily="50" charset="-128"/>
                <a:ea typeface="Meiryo UI" panose="020B0604030504040204" pitchFamily="50" charset="-128"/>
                <a:cs typeface="Times New Roman" panose="02020603050405020304" pitchFamily="18" charset="0"/>
              </a:rPr>
              <a:t>●</a:t>
            </a:r>
            <a:r>
              <a:rPr kumimoji="1" lang="ja-JP" altLang="en-US" sz="2400" b="1" i="0" u="none" strike="noStrike" kern="100" cap="none" spc="0" normalizeH="0" baseline="0" noProof="0" dirty="0">
                <a:ln>
                  <a:noFill/>
                </a:ln>
                <a:solidFill>
                  <a:srgbClr val="6B58BC"/>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記憶障害</a:t>
            </a:r>
            <a:r>
              <a:rPr kumimoji="1" lang="ja-JP" altLang="en-US" sz="24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が目立つことが多い</a:t>
            </a:r>
            <a:endParaRPr kumimoji="1" lang="en-US" altLang="ja-JP" sz="24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447675" marR="0" lvl="0" indent="-342900" algn="just" defTabSz="914400" rtl="0" eaLnBrk="0" fontAlgn="base" latinLnBrk="0" hangingPunct="0">
              <a:lnSpc>
                <a:spcPts val="3300"/>
              </a:lnSpc>
              <a:spcBef>
                <a:spcPts val="0"/>
              </a:spcBef>
              <a:spcAft>
                <a:spcPct val="0"/>
              </a:spcAft>
              <a:buClr>
                <a:srgbClr val="000000"/>
              </a:buClr>
              <a:buSzTx/>
              <a:buFontTx/>
              <a:buNone/>
              <a:tabLst>
                <a:tab pos="2417763" algn="l"/>
              </a:tabLst>
              <a:defRPr/>
            </a:pPr>
            <a:r>
              <a:rPr kumimoji="1" lang="ja-JP" altLang="en-US" sz="18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a:t>
            </a:r>
            <a:r>
              <a:rPr kumimoji="1" lang="ja-JP" altLang="en-US" sz="1800" b="1" i="0" u="none" strike="noStrike" kern="100" cap="none" spc="0" normalizeH="0" baseline="0" noProof="0" dirty="0">
                <a:ln>
                  <a:noFill/>
                </a:ln>
                <a:solidFill>
                  <a:srgbClr val="000000">
                    <a:lumMod val="50000"/>
                    <a:lumOff val="50000"/>
                  </a:srgbClr>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a:t>
            </a:r>
            <a:r>
              <a:rPr kumimoji="1" lang="ja-JP" altLang="en-US" sz="1800" b="1" i="0" u="none" strike="noStrike" kern="100" cap="none" spc="0" normalizeH="0" baseline="0" noProof="0" dirty="0">
                <a:ln>
                  <a:noFill/>
                </a:ln>
                <a:solidFill>
                  <a:schemeClr val="tx1">
                    <a:lumMod val="65000"/>
                    <a:lumOff val="35000"/>
                  </a:schemeClr>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（同じことを何度も尋ねる、約束事を忘れる、同じものを買うなど）</a:t>
            </a:r>
            <a:endParaRPr kumimoji="1" lang="en-US" altLang="ja-JP" sz="1800" b="1" i="0" u="none" strike="noStrike" kern="100" cap="none" spc="0" normalizeH="0" baseline="0" noProof="0" dirty="0">
              <a:ln>
                <a:noFill/>
              </a:ln>
              <a:solidFill>
                <a:schemeClr val="tx1">
                  <a:lumMod val="65000"/>
                  <a:lumOff val="35000"/>
                </a:schemeClr>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104775" marR="0" lvl="0" algn="just" defTabSz="914400" rtl="0" eaLnBrk="0" fontAlgn="base" latinLnBrk="0" hangingPunct="0">
              <a:lnSpc>
                <a:spcPts val="3300"/>
              </a:lnSpc>
              <a:spcBef>
                <a:spcPts val="1800"/>
              </a:spcBef>
              <a:spcAft>
                <a:spcPct val="0"/>
              </a:spcAft>
              <a:buClr>
                <a:srgbClr val="000000"/>
              </a:buClr>
              <a:buSzTx/>
              <a:tabLst>
                <a:tab pos="2417763" algn="l"/>
              </a:tabLst>
              <a:defRPr/>
            </a:pPr>
            <a:r>
              <a:rPr kumimoji="1" lang="ja-JP" altLang="en-US" sz="2400" b="1" i="0" u="none" strike="noStrike" kern="100" cap="none" spc="0" normalizeH="0" baseline="0" noProof="0" dirty="0">
                <a:ln>
                  <a:noFill/>
                </a:ln>
                <a:solidFill>
                  <a:srgbClr val="6B58BC"/>
                </a:solidFill>
                <a:effectLst/>
                <a:uLnTx/>
                <a:uFillTx/>
                <a:latin typeface="Meiryo UI" panose="020B0604030504040204" pitchFamily="50" charset="-128"/>
                <a:ea typeface="Meiryo UI" panose="020B0604030504040204" pitchFamily="50" charset="-128"/>
                <a:cs typeface="Times New Roman" panose="02020603050405020304" pitchFamily="18" charset="0"/>
              </a:rPr>
              <a:t>●</a:t>
            </a:r>
            <a:r>
              <a:rPr kumimoji="1" lang="ja-JP" altLang="en-US" sz="2400" b="1" i="0" u="none" strike="noStrike" kern="100" cap="none" spc="0" normalizeH="0" baseline="0" noProof="0" dirty="0">
                <a:ln>
                  <a:noFill/>
                </a:ln>
                <a:solidFill>
                  <a:srgbClr val="6B58BC"/>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a:t>
            </a:r>
            <a:r>
              <a:rPr kumimoji="1" lang="ja-JP" altLang="ja-JP" sz="2400" b="1" i="0" u="none" strike="noStrike" kern="100" cap="none" spc="0" normalizeH="0" baseline="0" noProof="0" dirty="0">
                <a:ln>
                  <a:noFill/>
                </a:ln>
                <a:solidFill>
                  <a:srgbClr val="6B58BC"/>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遂行機能障害</a:t>
            </a:r>
            <a:r>
              <a:rPr kumimoji="1" lang="ja-JP" altLang="en-US" sz="24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を周囲に気づかれる</a:t>
            </a:r>
            <a:endParaRPr kumimoji="1" lang="en-US" altLang="ja-JP" sz="24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447675" marR="0" lvl="0" indent="-342900" algn="just" defTabSz="914400" rtl="0" eaLnBrk="0" fontAlgn="base" latinLnBrk="0" hangingPunct="0">
              <a:lnSpc>
                <a:spcPts val="3300"/>
              </a:lnSpc>
              <a:spcBef>
                <a:spcPts val="0"/>
              </a:spcBef>
              <a:spcAft>
                <a:spcPct val="0"/>
              </a:spcAft>
              <a:buClr>
                <a:srgbClr val="000000"/>
              </a:buClr>
              <a:buSzTx/>
              <a:buFontTx/>
              <a:buNone/>
              <a:tabLst>
                <a:tab pos="2417763" algn="l"/>
              </a:tabLst>
              <a:defRPr/>
            </a:pPr>
            <a:r>
              <a:rPr kumimoji="1" lang="ja-JP" altLang="en-US" sz="1800" b="1" i="0" u="none" strike="noStrike" kern="100" cap="none" spc="0" normalizeH="0" baseline="0" noProof="0" dirty="0">
                <a:ln>
                  <a:noFill/>
                </a:ln>
                <a:solidFill>
                  <a:srgbClr val="000000">
                    <a:lumMod val="50000"/>
                    <a:lumOff val="50000"/>
                  </a:srgbClr>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a:t>
            </a:r>
            <a:r>
              <a:rPr kumimoji="1" lang="ja-JP" altLang="en-US" sz="1800" b="1" i="0" u="none" strike="noStrike" kern="100" cap="none" spc="0" normalizeH="0" baseline="0" noProof="0" dirty="0">
                <a:ln>
                  <a:noFill/>
                </a:ln>
                <a:solidFill>
                  <a:schemeClr val="tx1">
                    <a:lumMod val="65000"/>
                    <a:lumOff val="35000"/>
                  </a:schemeClr>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a:t>
            </a:r>
            <a:r>
              <a:rPr kumimoji="1" lang="ja-JP" altLang="ja-JP" sz="1800" b="1" i="0" u="none" strike="noStrike" kern="100" cap="none" spc="0" normalizeH="0" baseline="0" noProof="0" dirty="0">
                <a:ln>
                  <a:noFill/>
                </a:ln>
                <a:solidFill>
                  <a:schemeClr val="tx1">
                    <a:lumMod val="65000"/>
                    <a:lumOff val="35000"/>
                  </a:schemeClr>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仕事でミスが増えた、料理が順序良くできなくなった</a:t>
            </a:r>
            <a:r>
              <a:rPr kumimoji="1" lang="ja-JP" altLang="en-US" sz="1800" b="1" i="0" u="none" strike="noStrike" kern="100" cap="none" spc="0" normalizeH="0" baseline="0" noProof="0" dirty="0">
                <a:ln>
                  <a:noFill/>
                </a:ln>
                <a:solidFill>
                  <a:schemeClr val="tx1">
                    <a:lumMod val="65000"/>
                    <a:lumOff val="35000"/>
                  </a:schemeClr>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など）</a:t>
            </a:r>
            <a:endParaRPr kumimoji="1" lang="en-US" altLang="ja-JP" sz="1800" b="1" i="0" u="none" strike="noStrike" kern="100" cap="none" spc="0" normalizeH="0" baseline="0" noProof="0" dirty="0">
              <a:ln>
                <a:noFill/>
              </a:ln>
              <a:solidFill>
                <a:schemeClr val="tx1">
                  <a:lumMod val="65000"/>
                  <a:lumOff val="35000"/>
                </a:schemeClr>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104775" marR="0" lvl="0" algn="just" defTabSz="914400" rtl="0" eaLnBrk="0" fontAlgn="base" latinLnBrk="0" hangingPunct="0">
              <a:lnSpc>
                <a:spcPts val="3300"/>
              </a:lnSpc>
              <a:spcBef>
                <a:spcPts val="1800"/>
              </a:spcBef>
              <a:spcAft>
                <a:spcPct val="0"/>
              </a:spcAft>
              <a:buClr>
                <a:srgbClr val="000000"/>
              </a:buClr>
              <a:buSzTx/>
              <a:tabLst/>
              <a:defRPr/>
            </a:pPr>
            <a:r>
              <a:rPr kumimoji="1" lang="ja-JP" altLang="en-US" sz="2400" b="1" i="0" u="none" strike="noStrike" kern="100" cap="none" spc="0" normalizeH="0" baseline="0" noProof="0" dirty="0">
                <a:ln>
                  <a:noFill/>
                </a:ln>
                <a:solidFill>
                  <a:srgbClr val="6B58BC"/>
                </a:solidFill>
                <a:effectLst/>
                <a:uLnTx/>
                <a:uFillTx/>
                <a:latin typeface="Meiryo UI" panose="020B0604030504040204" pitchFamily="50" charset="-128"/>
                <a:ea typeface="Meiryo UI" panose="020B0604030504040204" pitchFamily="50" charset="-128"/>
                <a:cs typeface="Times New Roman" panose="02020603050405020304" pitchFamily="18" charset="0"/>
              </a:rPr>
              <a:t>●</a:t>
            </a:r>
            <a:r>
              <a:rPr kumimoji="1" lang="ja-JP" altLang="en-US" sz="24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日付や場所の</a:t>
            </a:r>
            <a:r>
              <a:rPr kumimoji="1" lang="ja-JP" altLang="en-US" sz="2400" b="1" i="0" u="none" strike="noStrike" kern="100" cap="none" spc="0" normalizeH="0" baseline="0" noProof="0" dirty="0">
                <a:ln>
                  <a:noFill/>
                </a:ln>
                <a:solidFill>
                  <a:srgbClr val="6B58BC"/>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見当識障害</a:t>
            </a:r>
            <a:r>
              <a:rPr kumimoji="1" lang="ja-JP" altLang="en-US" sz="24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が目立つこともある</a:t>
            </a:r>
            <a:endParaRPr kumimoji="1" lang="en-US" altLang="ja-JP" sz="24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447675" marR="0" lvl="0" indent="-342900" algn="just" defTabSz="914400" rtl="0" eaLnBrk="0" fontAlgn="base" latinLnBrk="0" hangingPunct="0">
              <a:lnSpc>
                <a:spcPts val="3300"/>
              </a:lnSpc>
              <a:spcBef>
                <a:spcPts val="0"/>
              </a:spcBef>
              <a:spcAft>
                <a:spcPct val="0"/>
              </a:spcAft>
              <a:buClr>
                <a:srgbClr val="000000"/>
              </a:buClr>
              <a:buSzTx/>
              <a:buFontTx/>
              <a:buNone/>
              <a:tabLst/>
              <a:defRPr/>
            </a:pPr>
            <a:r>
              <a:rPr kumimoji="1" lang="ja-JP" altLang="en-US" sz="1800" b="1" i="0" u="none" strike="noStrike" kern="100" cap="none" spc="0" normalizeH="0" baseline="0" noProof="0" dirty="0">
                <a:ln>
                  <a:noFill/>
                </a:ln>
                <a:solidFill>
                  <a:schemeClr val="tx1">
                    <a:lumMod val="65000"/>
                    <a:lumOff val="35000"/>
                  </a:schemeClr>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（受診日に通院しない、外出先で迷うなど）</a:t>
            </a:r>
            <a:endParaRPr kumimoji="1" lang="en-US" altLang="ja-JP" sz="1800" b="1" i="0" u="none" strike="noStrike" kern="100" cap="none" spc="0" normalizeH="0" baseline="0" noProof="0" dirty="0">
              <a:ln>
                <a:noFill/>
              </a:ln>
              <a:solidFill>
                <a:schemeClr val="tx1">
                  <a:lumMod val="65000"/>
                  <a:lumOff val="35000"/>
                </a:schemeClr>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104775" marR="0" lvl="0" algn="just" defTabSz="914400" rtl="0" eaLnBrk="0" fontAlgn="base" latinLnBrk="0" hangingPunct="0">
              <a:lnSpc>
                <a:spcPts val="3300"/>
              </a:lnSpc>
              <a:spcBef>
                <a:spcPts val="1800"/>
              </a:spcBef>
              <a:spcAft>
                <a:spcPct val="0"/>
              </a:spcAft>
              <a:buClr>
                <a:srgbClr val="000000"/>
              </a:buClr>
              <a:buSzTx/>
              <a:tabLst/>
              <a:defRPr/>
            </a:pPr>
            <a:r>
              <a:rPr kumimoji="1" lang="ja-JP" altLang="en-US" sz="2400" b="1" i="0" u="none" strike="noStrike" kern="100" cap="none" spc="0" normalizeH="0" baseline="0" noProof="0" dirty="0">
                <a:ln>
                  <a:noFill/>
                </a:ln>
                <a:solidFill>
                  <a:srgbClr val="6B58BC"/>
                </a:solidFill>
                <a:effectLst/>
                <a:uLnTx/>
                <a:uFillTx/>
                <a:latin typeface="Meiryo UI" panose="020B0604030504040204" pitchFamily="50" charset="-128"/>
                <a:ea typeface="Meiryo UI" panose="020B0604030504040204" pitchFamily="50" charset="-128"/>
                <a:cs typeface="Times New Roman" panose="02020603050405020304" pitchFamily="18" charset="0"/>
              </a:rPr>
              <a:t>●</a:t>
            </a:r>
            <a:r>
              <a:rPr kumimoji="1" lang="ja-JP" altLang="en-US" sz="2400" b="1" i="0" u="none" strike="noStrike" kern="100" cap="none" spc="0" normalizeH="0" baseline="0" noProof="0" dirty="0">
                <a:ln>
                  <a:noFill/>
                </a:ln>
                <a:solidFill>
                  <a:srgbClr val="6B58BC"/>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a:t>
            </a:r>
            <a:r>
              <a:rPr kumimoji="1" lang="ja-JP" altLang="ja-JP" sz="2400" b="1" i="0" u="none" strike="noStrike" kern="100" cap="none" spc="0" normalizeH="0" baseline="0" noProof="0" dirty="0">
                <a:ln>
                  <a:noFill/>
                </a:ln>
                <a:solidFill>
                  <a:srgbClr val="6B58BC"/>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精神症状</a:t>
            </a:r>
            <a:r>
              <a:rPr kumimoji="1" lang="ja-JP" altLang="en-US" sz="24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が先行する、もしくは伴うことも多い</a:t>
            </a:r>
            <a:endParaRPr kumimoji="1" lang="en-US" altLang="ja-JP" sz="24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447675" marR="0" lvl="0" indent="-342900" algn="just" defTabSz="914400" rtl="0" eaLnBrk="0" fontAlgn="base" latinLnBrk="0" hangingPunct="0">
              <a:lnSpc>
                <a:spcPts val="3300"/>
              </a:lnSpc>
              <a:spcBef>
                <a:spcPts val="0"/>
              </a:spcBef>
              <a:spcAft>
                <a:spcPct val="0"/>
              </a:spcAft>
              <a:buClr>
                <a:srgbClr val="000000"/>
              </a:buClr>
              <a:buSzTx/>
              <a:buFontTx/>
              <a:buNone/>
              <a:tabLst/>
              <a:defRPr/>
            </a:pPr>
            <a:r>
              <a:rPr kumimoji="1" lang="ja-JP" altLang="en-US" sz="1800" b="1" i="0" u="none" strike="noStrike" kern="100" cap="none" spc="0" normalizeH="0" baseline="0" noProof="0" dirty="0">
                <a:ln>
                  <a:noFill/>
                </a:ln>
                <a:solidFill>
                  <a:schemeClr val="tx1">
                    <a:lumMod val="65000"/>
                    <a:lumOff val="35000"/>
                  </a:schemeClr>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a:t>
            </a:r>
            <a:r>
              <a:rPr kumimoji="1" lang="ja-JP" altLang="ja-JP" sz="1800" b="1" i="0" u="none" strike="noStrike" kern="100" cap="none" spc="0" normalizeH="0" baseline="0" noProof="0" dirty="0">
                <a:ln>
                  <a:noFill/>
                </a:ln>
                <a:solidFill>
                  <a:schemeClr val="tx1">
                    <a:lumMod val="65000"/>
                    <a:lumOff val="35000"/>
                  </a:schemeClr>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意欲</a:t>
            </a:r>
            <a:r>
              <a:rPr kumimoji="1" lang="ja-JP" altLang="en-US" sz="1800" b="1" i="0" u="none" strike="noStrike" kern="100" cap="none" spc="0" normalizeH="0" baseline="0" noProof="0" dirty="0">
                <a:ln>
                  <a:noFill/>
                </a:ln>
                <a:solidFill>
                  <a:schemeClr val="tx1">
                    <a:lumMod val="65000"/>
                    <a:lumOff val="35000"/>
                  </a:schemeClr>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や関心が低下する</a:t>
            </a:r>
            <a:r>
              <a:rPr kumimoji="1" lang="ja-JP" altLang="ja-JP" sz="1800" b="1" i="0" u="none" strike="noStrike" kern="100" cap="none" spc="0" normalizeH="0" baseline="0" noProof="0" dirty="0">
                <a:ln>
                  <a:noFill/>
                </a:ln>
                <a:solidFill>
                  <a:schemeClr val="tx1">
                    <a:lumMod val="65000"/>
                    <a:lumOff val="35000"/>
                  </a:schemeClr>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、何事にも自分で取り組まなくなった</a:t>
            </a:r>
            <a:r>
              <a:rPr kumimoji="1" lang="ja-JP" altLang="en-US" sz="1800" b="1" i="0" u="none" strike="noStrike" kern="100" cap="none" spc="0" normalizeH="0" baseline="0" noProof="0" dirty="0">
                <a:ln>
                  <a:noFill/>
                </a:ln>
                <a:solidFill>
                  <a:schemeClr val="tx1">
                    <a:lumMod val="65000"/>
                    <a:lumOff val="35000"/>
                  </a:schemeClr>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など）</a:t>
            </a:r>
            <a:endParaRPr kumimoji="1" lang="en-US" altLang="ja-JP" sz="2400" b="1" i="0" u="none" strike="noStrike" kern="100" cap="none" spc="0" normalizeH="0" baseline="0" noProof="0" dirty="0">
              <a:ln>
                <a:noFill/>
              </a:ln>
              <a:solidFill>
                <a:schemeClr val="tx1">
                  <a:lumMod val="65000"/>
                  <a:lumOff val="35000"/>
                </a:schemeClr>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104775" marR="0" lvl="0" algn="just" defTabSz="914400" rtl="0" eaLnBrk="0" fontAlgn="base" latinLnBrk="0" hangingPunct="0">
              <a:lnSpc>
                <a:spcPts val="3300"/>
              </a:lnSpc>
              <a:spcBef>
                <a:spcPts val="300"/>
              </a:spcBef>
              <a:spcAft>
                <a:spcPct val="0"/>
              </a:spcAft>
              <a:buClr>
                <a:srgbClr val="000000"/>
              </a:buClr>
              <a:buSzTx/>
              <a:tabLst/>
              <a:defRPr/>
            </a:pPr>
            <a:endParaRPr kumimoji="1" lang="ja-JP" altLang="ja-JP" sz="24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3" name="正方形/長方形 2">
            <a:extLst>
              <a:ext uri="{FF2B5EF4-FFF2-40B4-BE49-F238E27FC236}">
                <a16:creationId xmlns:a16="http://schemas.microsoft.com/office/drawing/2014/main" xmlns="" id="{19EB4C41-0B5F-8771-B877-23BD5135C64A}"/>
              </a:ext>
            </a:extLst>
          </p:cNvPr>
          <p:cNvSpPr/>
          <p:nvPr/>
        </p:nvSpPr>
        <p:spPr>
          <a:xfrm>
            <a:off x="0" y="0"/>
            <a:ext cx="9144000" cy="710695"/>
          </a:xfrm>
          <a:prstGeom prst="rect">
            <a:avLst/>
          </a:prstGeom>
          <a:solidFill>
            <a:srgbClr val="6B5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09638" rtl="0" eaLnBrk="0" fontAlgn="base" latinLnBrk="0" hangingPunct="0">
              <a:lnSpc>
                <a:spcPts val="4000"/>
              </a:lnSpc>
              <a:spcBef>
                <a:spcPts val="0"/>
              </a:spcBef>
              <a:spcAft>
                <a:spcPct val="0"/>
              </a:spcAft>
              <a:buClrTx/>
              <a:buSzTx/>
              <a:buFontTx/>
              <a:buNone/>
              <a:tabLst/>
              <a:defRPr/>
            </a:pPr>
            <a:r>
              <a:rPr kumimoji="1" lang="ja-JP" altLang="en-US" sz="30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アルツハイマー型認知症の初期に多い症状</a:t>
            </a:r>
            <a:endParaRPr kumimoji="1" lang="en-US" altLang="ja-JP" sz="30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2" name="テキスト ボックス 1">
            <a:extLst>
              <a:ext uri="{FF2B5EF4-FFF2-40B4-BE49-F238E27FC236}">
                <a16:creationId xmlns:a16="http://schemas.microsoft.com/office/drawing/2014/main" xmlns="" id="{132E7FAC-71F6-5896-7EA9-91216ED5B032}"/>
              </a:ext>
            </a:extLst>
          </p:cNvPr>
          <p:cNvSpPr txBox="1"/>
          <p:nvPr/>
        </p:nvSpPr>
        <p:spPr>
          <a:xfrm>
            <a:off x="0" y="718930"/>
            <a:ext cx="1122218" cy="307777"/>
          </a:xfrm>
          <a:prstGeom prst="rect">
            <a:avLst/>
          </a:prstGeom>
          <a:noFill/>
        </p:spPr>
        <p:txBody>
          <a:bodyPr wrap="square" rtlCol="0" anchor="ctr" anchorCtr="0">
            <a:noAutofit/>
          </a:bodyPr>
          <a:lstStyle/>
          <a:p>
            <a:r>
              <a:rPr kumimoji="1" lang="en-US" altLang="ja-JP" sz="1400" dirty="0">
                <a:latin typeface="Yu Gothic UI Semibold" panose="020B0700000000000000" pitchFamily="50" charset="-128"/>
                <a:ea typeface="Yu Gothic UI Semibold" panose="020B0700000000000000" pitchFamily="50" charset="-128"/>
              </a:rPr>
              <a:t>【</a:t>
            </a:r>
            <a:r>
              <a:rPr kumimoji="1" lang="ja-JP" altLang="en-US" sz="1400" dirty="0">
                <a:latin typeface="Yu Gothic UI Semibold" panose="020B0700000000000000" pitchFamily="50" charset="-128"/>
                <a:ea typeface="Yu Gothic UI Semibold" panose="020B0700000000000000" pitchFamily="50" charset="-128"/>
              </a:rPr>
              <a:t>知識 </a:t>
            </a:r>
            <a:r>
              <a:rPr lang="en-US" altLang="ja-JP" sz="1400" b="1" dirty="0">
                <a:latin typeface="Century Gothic" panose="020B0502020202020204" pitchFamily="34" charset="0"/>
                <a:ea typeface="Yu Gothic UI Semibold" panose="020B0700000000000000" pitchFamily="50" charset="-128"/>
              </a:rPr>
              <a:t>-27</a:t>
            </a:r>
            <a:r>
              <a:rPr lang="en-US" altLang="ja-JP" sz="1400" dirty="0">
                <a:latin typeface="Yu Gothic UI Semibold" panose="020B0700000000000000" pitchFamily="50" charset="-128"/>
                <a:ea typeface="Yu Gothic UI Semibold" panose="020B0700000000000000" pitchFamily="50" charset="-128"/>
              </a:rPr>
              <a:t>】</a:t>
            </a:r>
            <a:endParaRPr kumimoji="1" lang="ja-JP" altLang="en-US" sz="1400" dirty="0">
              <a:latin typeface="Yu Gothic UI Semibold" panose="020B0700000000000000" pitchFamily="50" charset="-128"/>
              <a:ea typeface="Yu Gothic UI Semibold" panose="020B0700000000000000" pitchFamily="50" charset="-128"/>
            </a:endParaRPr>
          </a:p>
        </p:txBody>
      </p:sp>
    </p:spTree>
    <p:extLst>
      <p:ext uri="{BB962C8B-B14F-4D97-AF65-F5344CB8AC3E}">
        <p14:creationId xmlns:p14="http://schemas.microsoft.com/office/powerpoint/2010/main" val="27159895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2"/>
          <p:cNvSpPr txBox="1">
            <a:spLocks noChangeArrowheads="1"/>
          </p:cNvSpPr>
          <p:nvPr/>
        </p:nvSpPr>
        <p:spPr bwMode="auto">
          <a:xfrm>
            <a:off x="684154" y="1655932"/>
            <a:ext cx="7775687" cy="2921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90" tIns="45696" rIns="91390" bIns="45696" anchor="t" anchorCtr="0">
            <a:noAutofit/>
          </a:bodyPr>
          <a:lstStyle>
            <a:lvl1pPr defTabSz="915988">
              <a:defRPr kumimoji="1" sz="3200">
                <a:solidFill>
                  <a:schemeClr val="tx1"/>
                </a:solidFill>
                <a:latin typeface="Arial" pitchFamily="34" charset="0"/>
                <a:ea typeface="ＭＳ Ｐゴシック" pitchFamily="50" charset="-128"/>
              </a:defRPr>
            </a:lvl1pPr>
            <a:lvl2pPr defTabSz="915988">
              <a:defRPr kumimoji="1" sz="2800">
                <a:solidFill>
                  <a:schemeClr val="tx1"/>
                </a:solidFill>
                <a:latin typeface="Arial" pitchFamily="34" charset="0"/>
                <a:ea typeface="ＭＳ Ｐゴシック" pitchFamily="50" charset="-128"/>
              </a:defRPr>
            </a:lvl2pPr>
            <a:lvl3pPr defTabSz="915988">
              <a:defRPr kumimoji="1" sz="2400">
                <a:solidFill>
                  <a:schemeClr val="tx1"/>
                </a:solidFill>
                <a:latin typeface="Arial" pitchFamily="34" charset="0"/>
                <a:ea typeface="ＭＳ Ｐゴシック" pitchFamily="50" charset="-128"/>
              </a:defRPr>
            </a:lvl3pPr>
            <a:lvl4pPr defTabSz="915988">
              <a:defRPr kumimoji="1" sz="2000">
                <a:solidFill>
                  <a:schemeClr val="tx1"/>
                </a:solidFill>
                <a:latin typeface="Arial" pitchFamily="34" charset="0"/>
                <a:ea typeface="ＭＳ Ｐゴシック" pitchFamily="50" charset="-128"/>
              </a:defRPr>
            </a:lvl4pPr>
            <a:lvl5pPr defTabSz="915988">
              <a:defRPr kumimoji="1" sz="2000">
                <a:solidFill>
                  <a:schemeClr val="tx1"/>
                </a:solidFill>
                <a:latin typeface="Arial" pitchFamily="34" charset="0"/>
                <a:ea typeface="ＭＳ Ｐゴシック" pitchFamily="50" charset="-128"/>
              </a:defRPr>
            </a:lvl5pPr>
            <a:lvl6pPr defTabSz="915988" eaLnBrk="0" hangingPunct="0">
              <a:defRPr kumimoji="1" sz="2000">
                <a:solidFill>
                  <a:schemeClr val="tx1"/>
                </a:solidFill>
                <a:latin typeface="Arial" pitchFamily="34" charset="0"/>
                <a:ea typeface="ＭＳ Ｐゴシック" pitchFamily="50" charset="-128"/>
              </a:defRPr>
            </a:lvl6pPr>
            <a:lvl7pPr defTabSz="915988" eaLnBrk="0" hangingPunct="0">
              <a:defRPr kumimoji="1" sz="2000">
                <a:solidFill>
                  <a:schemeClr val="tx1"/>
                </a:solidFill>
                <a:latin typeface="Arial" pitchFamily="34" charset="0"/>
                <a:ea typeface="ＭＳ Ｐゴシック" pitchFamily="50" charset="-128"/>
              </a:defRPr>
            </a:lvl7pPr>
            <a:lvl8pPr defTabSz="915988" eaLnBrk="0" hangingPunct="0">
              <a:defRPr kumimoji="1" sz="2000">
                <a:solidFill>
                  <a:schemeClr val="tx1"/>
                </a:solidFill>
                <a:latin typeface="Arial" pitchFamily="34" charset="0"/>
                <a:ea typeface="ＭＳ Ｐゴシック" pitchFamily="50" charset="-128"/>
              </a:defRPr>
            </a:lvl8pPr>
            <a:lvl9pPr defTabSz="915988" eaLnBrk="0" hangingPunct="0">
              <a:defRPr kumimoji="1" sz="2000">
                <a:solidFill>
                  <a:schemeClr val="tx1"/>
                </a:solidFill>
                <a:latin typeface="Arial" pitchFamily="34" charset="0"/>
                <a:ea typeface="ＭＳ Ｐゴシック" pitchFamily="50" charset="-128"/>
              </a:defRPr>
            </a:lvl9pPr>
          </a:lstStyle>
          <a:p>
            <a:pPr marL="449263" marR="0" lvl="0" indent="-449263" algn="l" defTabSz="915988" rtl="0" eaLnBrk="1" fontAlgn="base" latinLnBrk="0" hangingPunct="1">
              <a:lnSpc>
                <a:spcPts val="3200"/>
              </a:lnSpc>
              <a:spcBef>
                <a:spcPts val="0"/>
              </a:spcBef>
              <a:spcAft>
                <a:spcPct val="0"/>
              </a:spcAft>
              <a:buClrTx/>
              <a:buSzTx/>
              <a:buFontTx/>
              <a:buNone/>
              <a:tabLst/>
              <a:defRPr/>
            </a:pPr>
            <a:r>
              <a:rPr kumimoji="0" lang="ja-JP" altLang="en-US"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Ａ</a:t>
            </a:r>
            <a:r>
              <a:rPr kumimoji="0" lang="en-US" altLang="ja-JP"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 </a:t>
            </a:r>
            <a:r>
              <a:rPr kumimoji="0" lang="ja-JP" altLang="en-US"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認知機能障害の発症が</a:t>
            </a:r>
            <a:r>
              <a:rPr kumimoji="0" lang="en-US" altLang="ja-JP" sz="2400" b="1" i="0" u="none" strike="noStrike" kern="1200" cap="none" spc="0" normalizeH="0" baseline="0" noProof="0" dirty="0">
                <a:ln>
                  <a:noFill/>
                </a:ln>
                <a:solidFill>
                  <a:srgbClr val="6B58BC"/>
                </a:solidFill>
                <a:effectLst/>
                <a:uLnTx/>
                <a:uFillTx/>
                <a:latin typeface="BIZ UDPゴシック" panose="020B0400000000000000" pitchFamily="50" charset="-128"/>
                <a:ea typeface="BIZ UDPゴシック" panose="020B0400000000000000" pitchFamily="50" charset="-128"/>
                <a:cs typeface="Meiryo UI" pitchFamily="50" charset="-128"/>
              </a:rPr>
              <a:t>1</a:t>
            </a:r>
            <a:r>
              <a:rPr kumimoji="0" lang="ja-JP" altLang="en-US" sz="2400" b="1" i="0" u="none" strike="noStrike" kern="1200" cap="none" spc="0" normalizeH="0" baseline="0" noProof="0" dirty="0">
                <a:ln>
                  <a:noFill/>
                </a:ln>
                <a:solidFill>
                  <a:srgbClr val="6B58BC"/>
                </a:solidFill>
                <a:effectLst/>
                <a:uLnTx/>
                <a:uFillTx/>
                <a:latin typeface="BIZ UDPゴシック" panose="020B0400000000000000" pitchFamily="50" charset="-128"/>
                <a:ea typeface="BIZ UDPゴシック" panose="020B0400000000000000" pitchFamily="50" charset="-128"/>
                <a:cs typeface="Meiryo UI" pitchFamily="50" charset="-128"/>
              </a:rPr>
              <a:t>回以上の脳血管障害の</a:t>
            </a:r>
            <a:endParaRPr kumimoji="0" lang="en-US" altLang="ja-JP" sz="2400" b="1" i="0" u="none" strike="noStrike" kern="1200" cap="none" spc="0" normalizeH="0" baseline="0" noProof="0" dirty="0">
              <a:ln>
                <a:noFill/>
              </a:ln>
              <a:solidFill>
                <a:srgbClr val="6B58BC"/>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449263" marR="0" lvl="0" indent="-449263" algn="l" defTabSz="915988" rtl="0" eaLnBrk="1" fontAlgn="base" latinLnBrk="0" hangingPunct="1">
              <a:lnSpc>
                <a:spcPts val="3200"/>
              </a:lnSpc>
              <a:spcBef>
                <a:spcPts val="0"/>
              </a:spcBef>
              <a:spcAft>
                <a:spcPct val="0"/>
              </a:spcAft>
              <a:buClrTx/>
              <a:buSzTx/>
              <a:buFontTx/>
              <a:buNone/>
              <a:tabLst/>
              <a:defRPr/>
            </a:pPr>
            <a:r>
              <a:rPr kumimoji="0" lang="en-US" altLang="ja-JP" sz="2400" b="1" i="0" u="none" strike="noStrike" kern="1200" cap="none" spc="0" normalizeH="0" baseline="0" noProof="0" dirty="0">
                <a:ln>
                  <a:noFill/>
                </a:ln>
                <a:solidFill>
                  <a:srgbClr val="6B58BC"/>
                </a:solidFill>
                <a:effectLst/>
                <a:uLnTx/>
                <a:uFillTx/>
                <a:latin typeface="BIZ UDPゴシック" panose="020B0400000000000000" pitchFamily="50" charset="-128"/>
                <a:ea typeface="BIZ UDPゴシック" panose="020B0400000000000000" pitchFamily="50" charset="-128"/>
                <a:cs typeface="Meiryo UI" pitchFamily="50" charset="-128"/>
              </a:rPr>
              <a:t>    </a:t>
            </a:r>
            <a:r>
              <a:rPr kumimoji="0" lang="ja-JP" altLang="en-US" sz="2400" b="1" i="0" u="none" strike="noStrike" kern="1200" cap="none" spc="0" normalizeH="0" baseline="0" noProof="0" dirty="0">
                <a:ln>
                  <a:noFill/>
                </a:ln>
                <a:solidFill>
                  <a:srgbClr val="6B58BC"/>
                </a:solidFill>
                <a:effectLst/>
                <a:uLnTx/>
                <a:uFillTx/>
                <a:latin typeface="BIZ UDPゴシック" panose="020B0400000000000000" pitchFamily="50" charset="-128"/>
                <a:ea typeface="BIZ UDPゴシック" panose="020B0400000000000000" pitchFamily="50" charset="-128"/>
                <a:cs typeface="Meiryo UI" pitchFamily="50" charset="-128"/>
              </a:rPr>
              <a:t>イベント</a:t>
            </a:r>
            <a:r>
              <a:rPr kumimoji="0" lang="ja-JP" altLang="en-US"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と時間的に関連している</a:t>
            </a:r>
          </a:p>
          <a:p>
            <a:pPr marL="449263" marR="0" lvl="0" indent="-449263" algn="l" defTabSz="915988" rtl="0" eaLnBrk="1" fontAlgn="base" latinLnBrk="0" hangingPunct="1">
              <a:lnSpc>
                <a:spcPts val="3200"/>
              </a:lnSpc>
              <a:spcBef>
                <a:spcPts val="1200"/>
              </a:spcBef>
              <a:spcAft>
                <a:spcPct val="0"/>
              </a:spcAft>
              <a:buClrTx/>
              <a:buSzTx/>
              <a:buFontTx/>
              <a:buNone/>
              <a:tabLst/>
              <a:defRPr/>
            </a:pPr>
            <a:r>
              <a:rPr kumimoji="0" lang="ja-JP" altLang="en-US"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Ｂ</a:t>
            </a:r>
            <a:r>
              <a:rPr kumimoji="0" lang="en-US" altLang="ja-JP"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 </a:t>
            </a:r>
            <a:r>
              <a:rPr kumimoji="0" lang="ja-JP" altLang="en-US"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認知機能障害は典型的には</a:t>
            </a:r>
            <a:r>
              <a:rPr kumimoji="0" lang="ja-JP" altLang="en-US" sz="2400" b="1" i="0" u="none" strike="noStrike" kern="1200" cap="none" spc="0" normalizeH="0" baseline="0" noProof="0" dirty="0">
                <a:ln>
                  <a:noFill/>
                </a:ln>
                <a:solidFill>
                  <a:srgbClr val="6B58BC"/>
                </a:solidFill>
                <a:effectLst/>
                <a:uLnTx/>
                <a:uFillTx/>
                <a:latin typeface="BIZ UDPゴシック" panose="020B0400000000000000" pitchFamily="50" charset="-128"/>
                <a:ea typeface="BIZ UDPゴシック" panose="020B0400000000000000" pitchFamily="50" charset="-128"/>
                <a:cs typeface="Meiryo UI" pitchFamily="50" charset="-128"/>
              </a:rPr>
              <a:t>情報処理速度、複雑性</a:t>
            </a:r>
            <a:endParaRPr kumimoji="0" lang="en-US" altLang="ja-JP" sz="2400" b="1" i="0" u="none" strike="noStrike" kern="1200" cap="none" spc="0" normalizeH="0" baseline="0" noProof="0" dirty="0">
              <a:ln>
                <a:noFill/>
              </a:ln>
              <a:solidFill>
                <a:srgbClr val="6B58BC"/>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449263" marR="0" lvl="0" indent="-449263" algn="l" defTabSz="915988" rtl="0" eaLnBrk="1" fontAlgn="base" latinLnBrk="0" hangingPunct="1">
              <a:lnSpc>
                <a:spcPts val="3200"/>
              </a:lnSpc>
              <a:spcBef>
                <a:spcPts val="0"/>
              </a:spcBef>
              <a:spcAft>
                <a:spcPct val="0"/>
              </a:spcAft>
              <a:buClrTx/>
              <a:buSzTx/>
              <a:buFontTx/>
              <a:buNone/>
              <a:tabLst/>
              <a:defRPr/>
            </a:pPr>
            <a:r>
              <a:rPr kumimoji="0" lang="en-US" altLang="ja-JP" sz="2400" b="1" i="0" u="none" strike="noStrike" kern="1200" cap="none" spc="0" normalizeH="0" baseline="0" noProof="0" dirty="0">
                <a:ln>
                  <a:noFill/>
                </a:ln>
                <a:solidFill>
                  <a:srgbClr val="6B58BC"/>
                </a:solidFill>
                <a:effectLst/>
                <a:uLnTx/>
                <a:uFillTx/>
                <a:latin typeface="BIZ UDPゴシック" panose="020B0400000000000000" pitchFamily="50" charset="-128"/>
                <a:ea typeface="BIZ UDPゴシック" panose="020B0400000000000000" pitchFamily="50" charset="-128"/>
                <a:cs typeface="Meiryo UI" pitchFamily="50" charset="-128"/>
              </a:rPr>
              <a:t>    </a:t>
            </a:r>
            <a:r>
              <a:rPr kumimoji="0" lang="ja-JP" altLang="en-US" sz="2400" b="1" i="0" u="none" strike="noStrike" kern="1200" cap="none" spc="0" normalizeH="0" baseline="0" noProof="0" dirty="0">
                <a:ln>
                  <a:noFill/>
                </a:ln>
                <a:solidFill>
                  <a:srgbClr val="6B58BC"/>
                </a:solidFill>
                <a:effectLst/>
                <a:uLnTx/>
                <a:uFillTx/>
                <a:latin typeface="BIZ UDPゴシック" panose="020B0400000000000000" pitchFamily="50" charset="-128"/>
                <a:ea typeface="BIZ UDPゴシック" panose="020B0400000000000000" pitchFamily="50" charset="-128"/>
                <a:cs typeface="Meiryo UI" pitchFamily="50" charset="-128"/>
              </a:rPr>
              <a:t>注意、前頭葉性実行機能</a:t>
            </a:r>
            <a:r>
              <a:rPr kumimoji="0" lang="ja-JP" altLang="en-US"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において最も顕著である</a:t>
            </a:r>
            <a:endParaRPr kumimoji="0" lang="en-US" altLang="ja-JP"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449263" marR="0" lvl="0" indent="-449263" algn="l" defTabSz="915988" rtl="0" eaLnBrk="1" fontAlgn="base" latinLnBrk="0" hangingPunct="1">
              <a:lnSpc>
                <a:spcPts val="3200"/>
              </a:lnSpc>
              <a:spcBef>
                <a:spcPts val="1200"/>
              </a:spcBef>
              <a:spcAft>
                <a:spcPct val="0"/>
              </a:spcAft>
              <a:buClrTx/>
              <a:buSzTx/>
              <a:buFontTx/>
              <a:buNone/>
              <a:tabLst/>
              <a:defRPr/>
            </a:pPr>
            <a:r>
              <a:rPr kumimoji="0" lang="ja-JP" altLang="en-US"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Ｃ</a:t>
            </a:r>
            <a:r>
              <a:rPr kumimoji="0" lang="en-US" altLang="ja-JP"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a:t>
            </a:r>
            <a:r>
              <a:rPr kumimoji="0" lang="ja-JP" altLang="en-US"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 病歴、身体診察、神経画像検査から認知機能障害を</a:t>
            </a:r>
            <a:endParaRPr kumimoji="0" lang="en-US" altLang="ja-JP"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449263" marR="0" lvl="0" indent="-449263" algn="l" defTabSz="915988" rtl="0" eaLnBrk="1" fontAlgn="base" latinLnBrk="0" hangingPunct="1">
              <a:lnSpc>
                <a:spcPts val="3200"/>
              </a:lnSpc>
              <a:spcBef>
                <a:spcPts val="0"/>
              </a:spcBef>
              <a:spcAft>
                <a:spcPct val="0"/>
              </a:spcAft>
              <a:buClrTx/>
              <a:buSzTx/>
              <a:buFontTx/>
              <a:buNone/>
              <a:tabLst/>
              <a:defRPr/>
            </a:pPr>
            <a:r>
              <a:rPr kumimoji="0" lang="en-US" altLang="ja-JP"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    </a:t>
            </a:r>
            <a:r>
              <a:rPr kumimoji="0" lang="ja-JP" altLang="en-US"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十分に説明できる</a:t>
            </a:r>
            <a:r>
              <a:rPr kumimoji="0" lang="ja-JP" altLang="en-US" sz="2400" b="1" i="0" u="none" strike="noStrike" kern="1200" cap="none" spc="0" normalizeH="0" baseline="0" noProof="0" dirty="0">
                <a:ln>
                  <a:noFill/>
                </a:ln>
                <a:solidFill>
                  <a:srgbClr val="6B58BC"/>
                </a:solidFill>
                <a:effectLst/>
                <a:uLnTx/>
                <a:uFillTx/>
                <a:latin typeface="BIZ UDPゴシック" panose="020B0400000000000000" pitchFamily="50" charset="-128"/>
                <a:ea typeface="BIZ UDPゴシック" panose="020B0400000000000000" pitchFamily="50" charset="-128"/>
                <a:cs typeface="Meiryo UI" pitchFamily="50" charset="-128"/>
              </a:rPr>
              <a:t>脳血管障害が存在する証拠</a:t>
            </a:r>
            <a:r>
              <a:rPr kumimoji="0" lang="ja-JP" altLang="en-US"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がある</a:t>
            </a:r>
            <a:endParaRPr kumimoji="0" lang="en-US" altLang="ja-JP"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12" name="テキスト ボックス 11">
            <a:extLst>
              <a:ext uri="{FF2B5EF4-FFF2-40B4-BE49-F238E27FC236}">
                <a16:creationId xmlns:a16="http://schemas.microsoft.com/office/drawing/2014/main" xmlns="" id="{D7CC7C26-0122-4039-9D32-AB09A5768B17}"/>
              </a:ext>
            </a:extLst>
          </p:cNvPr>
          <p:cNvSpPr txBox="1"/>
          <p:nvPr/>
        </p:nvSpPr>
        <p:spPr>
          <a:xfrm>
            <a:off x="909776" y="6507339"/>
            <a:ext cx="8208644" cy="276999"/>
          </a:xfrm>
          <a:prstGeom prst="rect">
            <a:avLst/>
          </a:prstGeom>
          <a:noFill/>
          <a:ln w="25400">
            <a:noFill/>
          </a:ln>
        </p:spPr>
        <p:txBody>
          <a:bodyPr wrap="squar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1" lang="en-US" altLang="ja-JP" sz="12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ICD-1</a:t>
            </a:r>
            <a:r>
              <a:rPr kumimoji="1" lang="ja-JP" altLang="en-US" sz="12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１</a:t>
            </a:r>
            <a:r>
              <a:rPr kumimoji="1" lang="en-US" altLang="ja-JP" sz="12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 (International Classification of Diseases </a:t>
            </a:r>
            <a:r>
              <a:rPr kumimoji="1" lang="ja-JP" altLang="en-US" sz="12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１１</a:t>
            </a:r>
            <a:r>
              <a:rPr kumimoji="1" lang="en-US" altLang="ja-JP" sz="1200" b="0" i="0" u="none" strike="noStrike" kern="1200" cap="none" spc="0" normalizeH="0" baseline="0" noProof="0" dirty="0" err="1">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th</a:t>
            </a:r>
            <a:r>
              <a:rPr kumimoji="1" lang="en-US" altLang="ja-JP" sz="12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 Revision)</a:t>
            </a:r>
            <a:r>
              <a:rPr kumimoji="1" lang="ja-JP" altLang="en-US" sz="12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 </a:t>
            </a:r>
            <a:r>
              <a:rPr kumimoji="1" lang="en-US" altLang="ja-JP" sz="12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2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 </a:t>
            </a:r>
            <a:r>
              <a:rPr kumimoji="1" lang="en-US" altLang="ja-JP" sz="12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WHO</a:t>
            </a:r>
            <a:endParaRPr kumimoji="1" lang="ja-JP" altLang="en-US" sz="12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9" name="テキスト ボックス 8">
            <a:extLst>
              <a:ext uri="{FF2B5EF4-FFF2-40B4-BE49-F238E27FC236}">
                <a16:creationId xmlns:a16="http://schemas.microsoft.com/office/drawing/2014/main" xmlns="" id="{92B9D933-4767-49AA-BE05-AEC684A039D7}"/>
              </a:ext>
            </a:extLst>
          </p:cNvPr>
          <p:cNvSpPr txBox="1"/>
          <p:nvPr/>
        </p:nvSpPr>
        <p:spPr>
          <a:xfrm>
            <a:off x="555759" y="5127432"/>
            <a:ext cx="8032475" cy="369332"/>
          </a:xfrm>
          <a:prstGeom prst="rect">
            <a:avLst/>
          </a:prstGeom>
          <a:noFill/>
          <a:ln w="25400">
            <a:noFill/>
          </a:ln>
        </p:spPr>
        <p:txBody>
          <a:bodyPr wrap="square">
            <a:spAutoFit/>
          </a:bodyPr>
          <a:lstStyle/>
          <a:p>
            <a:pPr marL="361950" marR="0" lvl="0" indent="-361950" algn="l" defTabSz="914400" rtl="0" eaLnBrk="1" fontAlgn="base" latinLnBrk="0" hangingPunct="1">
              <a:lnSpc>
                <a:spcPct val="100000"/>
              </a:lnSpc>
              <a:spcBef>
                <a:spcPts val="1200"/>
              </a:spcBef>
              <a:spcAft>
                <a:spcPct val="0"/>
              </a:spcAft>
              <a:buClrTx/>
              <a:buSzTx/>
              <a:buFontTx/>
              <a:buNone/>
              <a:tabLst/>
              <a:defRPr/>
            </a:pPr>
            <a:r>
              <a:rPr kumimoji="0" lang="en-US" altLang="ja-JP"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a:t>
            </a:r>
            <a:r>
              <a:rPr kumimoji="0" lang="ja-JP" altLang="en-US"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 虚血性又は出血性の脳血管疾患により脳実質が損傷されることに起因する</a:t>
            </a:r>
            <a:endParaRPr kumimoji="0" lang="en-US" altLang="ja-JP"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2" name="正方形/長方形 1">
            <a:extLst>
              <a:ext uri="{FF2B5EF4-FFF2-40B4-BE49-F238E27FC236}">
                <a16:creationId xmlns:a16="http://schemas.microsoft.com/office/drawing/2014/main" xmlns="" id="{F8537800-AF83-F3C6-C317-F756A30E36FB}"/>
              </a:ext>
            </a:extLst>
          </p:cNvPr>
          <p:cNvSpPr/>
          <p:nvPr/>
        </p:nvSpPr>
        <p:spPr>
          <a:xfrm>
            <a:off x="0" y="0"/>
            <a:ext cx="9144000" cy="710695"/>
          </a:xfrm>
          <a:prstGeom prst="rect">
            <a:avLst/>
          </a:prstGeom>
          <a:solidFill>
            <a:srgbClr val="6855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09638" rtl="0" eaLnBrk="0" fontAlgn="base" latinLnBrk="0" hangingPunct="0">
              <a:lnSpc>
                <a:spcPts val="4000"/>
              </a:lnSpc>
              <a:spcBef>
                <a:spcPts val="0"/>
              </a:spcBef>
              <a:spcAft>
                <a:spcPct val="0"/>
              </a:spcAft>
              <a:buClrTx/>
              <a:buSzTx/>
              <a:buFontTx/>
              <a:buNone/>
              <a:tabLst/>
              <a:defRPr/>
            </a:pPr>
            <a:r>
              <a:rPr kumimoji="1" lang="ja-JP" altLang="en-US" sz="30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血管性認知症の診断</a:t>
            </a:r>
          </a:p>
        </p:txBody>
      </p:sp>
      <p:sp>
        <p:nvSpPr>
          <p:cNvPr id="3" name="テキスト ボックス 2">
            <a:extLst>
              <a:ext uri="{FF2B5EF4-FFF2-40B4-BE49-F238E27FC236}">
                <a16:creationId xmlns:a16="http://schemas.microsoft.com/office/drawing/2014/main" xmlns="" id="{7457AF78-0A5B-F700-5741-44D8C7A1D859}"/>
              </a:ext>
            </a:extLst>
          </p:cNvPr>
          <p:cNvSpPr txBox="1"/>
          <p:nvPr/>
        </p:nvSpPr>
        <p:spPr>
          <a:xfrm>
            <a:off x="-1" y="718930"/>
            <a:ext cx="1143001" cy="307777"/>
          </a:xfrm>
          <a:prstGeom prst="rect">
            <a:avLst/>
          </a:prstGeom>
          <a:noFill/>
        </p:spPr>
        <p:txBody>
          <a:bodyPr wrap="square" rtlCol="0" anchor="ctr" anchorCtr="0">
            <a:noAutofit/>
          </a:bodyPr>
          <a:lstStyle/>
          <a:p>
            <a:r>
              <a:rPr kumimoji="1" lang="en-US" altLang="ja-JP" sz="1400" dirty="0">
                <a:latin typeface="Yu Gothic UI Semibold" panose="020B0700000000000000" pitchFamily="50" charset="-128"/>
                <a:ea typeface="Yu Gothic UI Semibold" panose="020B0700000000000000" pitchFamily="50" charset="-128"/>
              </a:rPr>
              <a:t>【</a:t>
            </a:r>
            <a:r>
              <a:rPr kumimoji="1" lang="ja-JP" altLang="en-US" sz="1400" dirty="0">
                <a:latin typeface="Yu Gothic UI Semibold" panose="020B0700000000000000" pitchFamily="50" charset="-128"/>
                <a:ea typeface="Yu Gothic UI Semibold" panose="020B0700000000000000" pitchFamily="50" charset="-128"/>
              </a:rPr>
              <a:t>知識 </a:t>
            </a:r>
            <a:r>
              <a:rPr lang="en-US" altLang="ja-JP" sz="1400" b="1" dirty="0">
                <a:latin typeface="Century Gothic" panose="020B0502020202020204" pitchFamily="34" charset="0"/>
                <a:ea typeface="Yu Gothic UI Semibold" panose="020B0700000000000000" pitchFamily="50" charset="-128"/>
              </a:rPr>
              <a:t>-28</a:t>
            </a:r>
            <a:r>
              <a:rPr lang="en-US" altLang="ja-JP" sz="1400" dirty="0">
                <a:latin typeface="Yu Gothic UI Semibold" panose="020B0700000000000000" pitchFamily="50" charset="-128"/>
                <a:ea typeface="Yu Gothic UI Semibold" panose="020B0700000000000000" pitchFamily="50" charset="-128"/>
              </a:rPr>
              <a:t>】</a:t>
            </a:r>
            <a:endParaRPr kumimoji="1" lang="ja-JP" altLang="en-US" sz="1400" dirty="0">
              <a:latin typeface="Yu Gothic UI Semibold" panose="020B0700000000000000" pitchFamily="50" charset="-128"/>
              <a:ea typeface="Yu Gothic UI Semibold" panose="020B0700000000000000" pitchFamily="50" charset="-128"/>
            </a:endParaRPr>
          </a:p>
        </p:txBody>
      </p:sp>
    </p:spTree>
    <p:extLst>
      <p:ext uri="{BB962C8B-B14F-4D97-AF65-F5344CB8AC3E}">
        <p14:creationId xmlns:p14="http://schemas.microsoft.com/office/powerpoint/2010/main" val="725175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xmlns="" id="{0CFB302A-F430-49BB-91EB-9D1939EE4EDA}"/>
              </a:ext>
            </a:extLst>
          </p:cNvPr>
          <p:cNvGrpSpPr/>
          <p:nvPr/>
        </p:nvGrpSpPr>
        <p:grpSpPr>
          <a:xfrm>
            <a:off x="339822" y="1507204"/>
            <a:ext cx="8241857" cy="4940605"/>
            <a:chOff x="108177" y="1496440"/>
            <a:chExt cx="8791144" cy="5100536"/>
          </a:xfrm>
        </p:grpSpPr>
        <p:sp>
          <p:nvSpPr>
            <p:cNvPr id="136195" name="Oval 39"/>
            <p:cNvSpPr>
              <a:spLocks noChangeArrowheads="1"/>
            </p:cNvSpPr>
            <p:nvPr/>
          </p:nvSpPr>
          <p:spPr bwMode="auto">
            <a:xfrm>
              <a:off x="3859321" y="1496440"/>
              <a:ext cx="5040000" cy="3600000"/>
            </a:xfrm>
            <a:prstGeom prst="ellipse">
              <a:avLst/>
            </a:prstGeom>
            <a:noFill/>
            <a:ln w="63500">
              <a:solidFill>
                <a:srgbClr val="6B58BC"/>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136196" name="Oval 40"/>
            <p:cNvSpPr>
              <a:spLocks noChangeArrowheads="1"/>
            </p:cNvSpPr>
            <p:nvPr/>
          </p:nvSpPr>
          <p:spPr bwMode="auto">
            <a:xfrm>
              <a:off x="248268" y="1988153"/>
              <a:ext cx="5501055" cy="2623039"/>
            </a:xfrm>
            <a:prstGeom prst="ellipse">
              <a:avLst/>
            </a:prstGeom>
            <a:noFill/>
            <a:ln w="60325">
              <a:solidFill>
                <a:srgbClr val="FF7C80"/>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base" latinLnBrk="0" hangingPunct="1">
                <a:lnSpc>
                  <a:spcPct val="100000"/>
                </a:lnSpc>
                <a:spcBef>
                  <a:spcPct val="0"/>
                </a:spcBef>
                <a:spcAft>
                  <a:spcPct val="0"/>
                </a:spcAft>
                <a:buClrTx/>
                <a:buSzTx/>
                <a:buFontTx/>
                <a:buNone/>
                <a:tabLst/>
                <a:defRPr/>
              </a:pPr>
              <a:endParaRPr kumimoji="1" lang="ja-JP" altLang="en-US" sz="28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136197" name="Oval 41"/>
            <p:cNvSpPr>
              <a:spLocks noChangeArrowheads="1"/>
            </p:cNvSpPr>
            <p:nvPr/>
          </p:nvSpPr>
          <p:spPr bwMode="auto">
            <a:xfrm>
              <a:off x="4741320" y="2185377"/>
              <a:ext cx="3276000" cy="2257036"/>
            </a:xfrm>
            <a:prstGeom prst="ellipse">
              <a:avLst/>
            </a:prstGeom>
            <a:noFill/>
            <a:ln w="63500">
              <a:solidFill>
                <a:srgbClr val="378385"/>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136198" name="Line 51"/>
            <p:cNvSpPr>
              <a:spLocks noChangeShapeType="1"/>
            </p:cNvSpPr>
            <p:nvPr/>
          </p:nvSpPr>
          <p:spPr bwMode="auto">
            <a:xfrm flipH="1">
              <a:off x="3024164" y="3403423"/>
              <a:ext cx="1294244" cy="1622230"/>
            </a:xfrm>
            <a:prstGeom prst="line">
              <a:avLst/>
            </a:prstGeom>
            <a:noFill/>
            <a:ln w="60325">
              <a:solidFill>
                <a:schemeClr val="tx1">
                  <a:lumMod val="50000"/>
                  <a:lumOff val="50000"/>
                </a:schemeClr>
              </a:solidFill>
              <a:round/>
              <a:headEnd type="oval"/>
              <a:tailEnd/>
            </a:ln>
            <a:extLst>
              <a:ext uri="{909E8E84-426E-40DD-AFC4-6F175D3DCCD1}">
                <a14:hiddenFill xmlns:a14="http://schemas.microsoft.com/office/drawing/2010/main">
                  <a:noFill/>
                </a14:hiddenFill>
              </a:ext>
            </a:extLst>
          </p:spPr>
          <p:txBody>
            <a:bodyP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1" lang="ja-JP" altLang="en-US" sz="2800" b="0" i="0" u="none" strike="noStrike" kern="1200" cap="none" spc="0" normalizeH="0" baseline="0" noProof="0">
                <a:ln>
                  <a:noFill/>
                </a:ln>
                <a:solidFill>
                  <a:srgbClr val="00CC00"/>
                </a:solidFill>
                <a:effectLst/>
                <a:uLnTx/>
                <a:uFillTx/>
                <a:latin typeface="メイリオ" panose="020B0604030504040204" pitchFamily="50" charset="-128"/>
                <a:ea typeface="メイリオ" panose="020B0604030504040204" pitchFamily="50" charset="-128"/>
                <a:cs typeface="+mn-cs"/>
              </a:endParaRPr>
            </a:p>
          </p:txBody>
        </p:sp>
        <p:sp>
          <p:nvSpPr>
            <p:cNvPr id="136199" name="Text Box 52"/>
            <p:cNvSpPr txBox="1">
              <a:spLocks noChangeArrowheads="1"/>
            </p:cNvSpPr>
            <p:nvPr/>
          </p:nvSpPr>
          <p:spPr bwMode="auto">
            <a:xfrm>
              <a:off x="816429" y="5156388"/>
              <a:ext cx="3731355" cy="1008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844083" rtl="0" eaLnBrk="1" fontAlgn="base" latinLnBrk="0" hangingPunct="1">
                <a:lnSpc>
                  <a:spcPts val="2300"/>
                </a:lnSpc>
                <a:spcBef>
                  <a:spcPct val="0"/>
                </a:spcBef>
                <a:spcAft>
                  <a:spcPct val="0"/>
                </a:spcAft>
                <a:buClrTx/>
                <a:buSzTx/>
                <a:buFontTx/>
                <a:buNone/>
                <a:tabLst/>
                <a:defRPr/>
              </a:pPr>
              <a:r>
                <a:rPr kumimoji="1" lang="ja-JP" altLang="en-US" sz="22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アルツハイマー型認知症</a:t>
              </a:r>
              <a:endParaRPr kumimoji="1" lang="en-US" altLang="ja-JP" sz="22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844083" rtl="0" eaLnBrk="1" fontAlgn="base" latinLnBrk="0" hangingPunct="1">
                <a:lnSpc>
                  <a:spcPts val="2300"/>
                </a:lnSpc>
                <a:spcBef>
                  <a:spcPct val="0"/>
                </a:spcBef>
                <a:spcAft>
                  <a:spcPct val="0"/>
                </a:spcAft>
                <a:buClrTx/>
                <a:buSzTx/>
                <a:buFontTx/>
                <a:buNone/>
                <a:tabLst/>
                <a:defRPr/>
              </a:pPr>
              <a:r>
                <a:rPr kumimoji="1" lang="en-US" altLang="ja-JP" sz="22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p>
            <a:p>
              <a:pPr marL="0" marR="0" lvl="0" indent="0" algn="ctr" defTabSz="844083" rtl="0" eaLnBrk="1" fontAlgn="base" latinLnBrk="0" hangingPunct="1">
                <a:lnSpc>
                  <a:spcPts val="2300"/>
                </a:lnSpc>
                <a:spcBef>
                  <a:spcPct val="0"/>
                </a:spcBef>
                <a:spcAft>
                  <a:spcPct val="0"/>
                </a:spcAft>
                <a:buClrTx/>
                <a:buSzTx/>
                <a:buFontTx/>
                <a:buNone/>
                <a:tabLst/>
                <a:defRPr/>
              </a:pPr>
              <a:r>
                <a:rPr kumimoji="1" lang="ja-JP" altLang="en-US" sz="22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脳血管障害</a:t>
              </a:r>
            </a:p>
          </p:txBody>
        </p:sp>
        <p:sp>
          <p:nvSpPr>
            <p:cNvPr id="136200" name="Text Box 53"/>
            <p:cNvSpPr txBox="1">
              <a:spLocks noChangeArrowheads="1"/>
            </p:cNvSpPr>
            <p:nvPr/>
          </p:nvSpPr>
          <p:spPr bwMode="auto">
            <a:xfrm>
              <a:off x="4838868" y="5588153"/>
              <a:ext cx="3731355" cy="1008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tabLst>
                  <a:tab pos="1574800" algn="l"/>
                </a:tabLst>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tabLst>
                  <a:tab pos="1574800" algn="l"/>
                </a:tabLst>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tabLst>
                  <a:tab pos="1574800" algn="l"/>
                </a:tabLst>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tabLst>
                  <a:tab pos="1574800" algn="l"/>
                </a:tabLst>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tabLst>
                  <a:tab pos="1574800" algn="l"/>
                </a:tabLst>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tabLst>
                  <a:tab pos="1574800" algn="l"/>
                </a:tabLst>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tabLst>
                  <a:tab pos="1574800" algn="l"/>
                </a:tabLst>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tabLst>
                  <a:tab pos="1574800" algn="l"/>
                </a:tabLst>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tabLst>
                  <a:tab pos="1574800" algn="l"/>
                </a:tabLst>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844083" rtl="0" eaLnBrk="1" fontAlgn="base" latinLnBrk="0" hangingPunct="1">
                <a:lnSpc>
                  <a:spcPts val="2300"/>
                </a:lnSpc>
                <a:spcBef>
                  <a:spcPct val="0"/>
                </a:spcBef>
                <a:spcAft>
                  <a:spcPct val="0"/>
                </a:spcAft>
                <a:buClrTx/>
                <a:buSzTx/>
                <a:buFontTx/>
                <a:buNone/>
                <a:tabLst>
                  <a:tab pos="1453698" algn="l"/>
                </a:tabLst>
                <a:defRPr/>
              </a:pPr>
              <a:r>
                <a:rPr kumimoji="1" lang="ja-JP" altLang="en-US" sz="22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アルツハイマー型認知症</a:t>
              </a:r>
              <a:endParaRPr kumimoji="1" lang="en-US" altLang="ja-JP" sz="22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844083" rtl="0" eaLnBrk="1" fontAlgn="base" latinLnBrk="0" hangingPunct="1">
                <a:lnSpc>
                  <a:spcPts val="2300"/>
                </a:lnSpc>
                <a:spcBef>
                  <a:spcPct val="0"/>
                </a:spcBef>
                <a:spcAft>
                  <a:spcPct val="0"/>
                </a:spcAft>
                <a:buClrTx/>
                <a:buSzTx/>
                <a:buFontTx/>
                <a:buNone/>
                <a:tabLst>
                  <a:tab pos="1453698" algn="l"/>
                </a:tabLst>
                <a:defRPr/>
              </a:pPr>
              <a:r>
                <a:rPr kumimoji="1" lang="ja-JP" altLang="en-US" sz="22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endParaRPr kumimoji="1" lang="en-US" altLang="ja-JP" sz="22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844083" rtl="0" eaLnBrk="1" fontAlgn="base" latinLnBrk="0" hangingPunct="1">
                <a:lnSpc>
                  <a:spcPts val="2300"/>
                </a:lnSpc>
                <a:spcBef>
                  <a:spcPct val="0"/>
                </a:spcBef>
                <a:spcAft>
                  <a:spcPct val="0"/>
                </a:spcAft>
                <a:buClrTx/>
                <a:buSzTx/>
                <a:buFontTx/>
                <a:buNone/>
                <a:tabLst>
                  <a:tab pos="1453698" algn="l"/>
                </a:tabLst>
                <a:defRPr/>
              </a:pPr>
              <a:r>
                <a:rPr kumimoji="1" lang="ja-JP" altLang="en-US" sz="22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血管性認知症</a:t>
              </a:r>
            </a:p>
          </p:txBody>
        </p:sp>
        <p:sp>
          <p:nvSpPr>
            <p:cNvPr id="136201" name="Line 51"/>
            <p:cNvSpPr>
              <a:spLocks noChangeShapeType="1"/>
            </p:cNvSpPr>
            <p:nvPr/>
          </p:nvSpPr>
          <p:spPr bwMode="auto">
            <a:xfrm>
              <a:off x="5200406" y="3592827"/>
              <a:ext cx="1504140" cy="1910476"/>
            </a:xfrm>
            <a:prstGeom prst="line">
              <a:avLst/>
            </a:prstGeom>
            <a:noFill/>
            <a:ln w="60325">
              <a:solidFill>
                <a:schemeClr val="tx1"/>
              </a:solidFill>
              <a:round/>
              <a:headEnd type="oval"/>
              <a:tailEnd/>
            </a:ln>
            <a:extLst>
              <a:ext uri="{909E8E84-426E-40DD-AFC4-6F175D3DCCD1}">
                <a14:hiddenFill xmlns:a14="http://schemas.microsoft.com/office/drawing/2010/main">
                  <a:noFill/>
                </a14:hiddenFill>
              </a:ext>
            </a:extLst>
          </p:spPr>
          <p:txBody>
            <a:bodyP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1" lang="ja-JP" altLang="en-US" sz="2800" b="0" i="0" u="none" strike="noStrike" kern="1200" cap="none" spc="0" normalizeH="0" baseline="0" noProof="0">
                <a:ln>
                  <a:noFill/>
                </a:ln>
                <a:solidFill>
                  <a:srgbClr val="00CC00"/>
                </a:solidFill>
                <a:effectLst/>
                <a:uLnTx/>
                <a:uFillTx/>
                <a:latin typeface="メイリオ" panose="020B0604030504040204" pitchFamily="50" charset="-128"/>
                <a:ea typeface="メイリオ" panose="020B0604030504040204" pitchFamily="50" charset="-128"/>
                <a:cs typeface="+mn-cs"/>
              </a:endParaRPr>
            </a:p>
          </p:txBody>
        </p:sp>
        <p:sp>
          <p:nvSpPr>
            <p:cNvPr id="136203" name="Rectangle 17"/>
            <p:cNvSpPr>
              <a:spLocks noChangeArrowheads="1"/>
            </p:cNvSpPr>
            <p:nvPr/>
          </p:nvSpPr>
          <p:spPr bwMode="auto">
            <a:xfrm>
              <a:off x="5381658" y="1711056"/>
              <a:ext cx="1995324" cy="400351"/>
            </a:xfrm>
            <a:prstGeom prst="rect">
              <a:avLst/>
            </a:prstGeom>
            <a:noFill/>
            <a:ln>
              <a:noFill/>
            </a:ln>
            <a:effectLst>
              <a:prstShdw prst="shdw17" dist="17961" dir="2700000">
                <a:srgbClr val="73302E"/>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844083" rtl="0" eaLnBrk="1" fontAlgn="base" latinLnBrk="0" hangingPunct="1">
                <a:lnSpc>
                  <a:spcPct val="80000"/>
                </a:lnSpc>
                <a:spcBef>
                  <a:spcPct val="20000"/>
                </a:spcBef>
                <a:spcAft>
                  <a:spcPct val="0"/>
                </a:spcAft>
                <a:buClrTx/>
                <a:buSzTx/>
                <a:buFontTx/>
                <a:buNone/>
                <a:tabLst/>
                <a:defRPr/>
              </a:pPr>
              <a:r>
                <a:rPr kumimoji="1" lang="ja-JP" altLang="en-US" sz="2400" b="1" i="0" u="none" strike="noStrike" kern="1200" cap="none" spc="0" normalizeH="0" baseline="0" noProof="0" dirty="0">
                  <a:ln>
                    <a:noFill/>
                  </a:ln>
                  <a:solidFill>
                    <a:srgbClr val="6B58BC"/>
                  </a:solidFill>
                  <a:effectLst/>
                  <a:uLnTx/>
                  <a:uFillTx/>
                  <a:latin typeface="BIZ UDPゴシック" panose="020B0400000000000000" pitchFamily="50" charset="-128"/>
                  <a:ea typeface="BIZ UDPゴシック" panose="020B0400000000000000" pitchFamily="50" charset="-128"/>
                  <a:cs typeface="+mn-cs"/>
                </a:rPr>
                <a:t>脳血管障害</a:t>
              </a:r>
            </a:p>
          </p:txBody>
        </p:sp>
        <p:sp>
          <p:nvSpPr>
            <p:cNvPr id="136204" name="Rectangle 18"/>
            <p:cNvSpPr>
              <a:spLocks noChangeArrowheads="1"/>
            </p:cNvSpPr>
            <p:nvPr/>
          </p:nvSpPr>
          <p:spPr bwMode="auto">
            <a:xfrm>
              <a:off x="5892128" y="2867490"/>
              <a:ext cx="1715666" cy="857897"/>
            </a:xfrm>
            <a:prstGeom prst="rect">
              <a:avLst/>
            </a:prstGeom>
            <a:noFill/>
            <a:ln>
              <a:noFill/>
            </a:ln>
            <a:effectLst>
              <a:prstShdw prst="shdw17" dist="17961" dir="2700000">
                <a:srgbClr val="73302E"/>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base" latinLnBrk="0" hangingPunct="1">
                <a:lnSpc>
                  <a:spcPct val="100000"/>
                </a:lnSpc>
                <a:spcBef>
                  <a:spcPct val="0"/>
                </a:spcBef>
                <a:spcAft>
                  <a:spcPct val="0"/>
                </a:spcAft>
                <a:buClrTx/>
                <a:buSzTx/>
                <a:buFontTx/>
                <a:buNone/>
                <a:tabLst/>
                <a:defRPr/>
              </a:pPr>
              <a:r>
                <a:rPr kumimoji="1" lang="ja-JP" altLang="en-US" sz="2400" b="1" i="0" u="none" strike="noStrike" kern="1200" cap="none" spc="0" normalizeH="0" baseline="0" noProof="0" dirty="0">
                  <a:ln>
                    <a:noFill/>
                  </a:ln>
                  <a:solidFill>
                    <a:srgbClr val="378385"/>
                  </a:solidFill>
                  <a:effectLst/>
                  <a:uLnTx/>
                  <a:uFillTx/>
                  <a:latin typeface="BIZ UDPゴシック" panose="020B0400000000000000" pitchFamily="50" charset="-128"/>
                  <a:ea typeface="BIZ UDPゴシック" panose="020B0400000000000000" pitchFamily="50" charset="-128"/>
                  <a:cs typeface="+mn-cs"/>
                </a:rPr>
                <a:t>血管性</a:t>
              </a:r>
              <a:endParaRPr kumimoji="1" lang="en-US" altLang="ja-JP" sz="2400" b="1" i="0" u="none" strike="noStrike" kern="1200" cap="none" spc="0" normalizeH="0" baseline="0" noProof="0" dirty="0">
                <a:ln>
                  <a:noFill/>
                </a:ln>
                <a:solidFill>
                  <a:srgbClr val="378385"/>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844083" rtl="0" eaLnBrk="1" fontAlgn="base" latinLnBrk="0" hangingPunct="1">
                <a:lnSpc>
                  <a:spcPct val="100000"/>
                </a:lnSpc>
                <a:spcBef>
                  <a:spcPct val="0"/>
                </a:spcBef>
                <a:spcAft>
                  <a:spcPct val="0"/>
                </a:spcAft>
                <a:buClrTx/>
                <a:buSzTx/>
                <a:buFontTx/>
                <a:buNone/>
                <a:tabLst/>
                <a:defRPr/>
              </a:pPr>
              <a:r>
                <a:rPr kumimoji="1" lang="ja-JP" altLang="en-US" sz="2400" b="1" i="0" u="none" strike="noStrike" kern="1200" cap="none" spc="0" normalizeH="0" baseline="0" noProof="0" dirty="0">
                  <a:ln>
                    <a:noFill/>
                  </a:ln>
                  <a:solidFill>
                    <a:srgbClr val="378385"/>
                  </a:solidFill>
                  <a:effectLst/>
                  <a:uLnTx/>
                  <a:uFillTx/>
                  <a:latin typeface="BIZ UDPゴシック" panose="020B0400000000000000" pitchFamily="50" charset="-128"/>
                  <a:ea typeface="BIZ UDPゴシック" panose="020B0400000000000000" pitchFamily="50" charset="-128"/>
                  <a:cs typeface="+mn-cs"/>
                </a:rPr>
                <a:t>認知症</a:t>
              </a:r>
            </a:p>
          </p:txBody>
        </p:sp>
        <p:sp>
          <p:nvSpPr>
            <p:cNvPr id="136205" name="Rectangle 19"/>
            <p:cNvSpPr>
              <a:spLocks noChangeArrowheads="1"/>
            </p:cNvSpPr>
            <p:nvPr/>
          </p:nvSpPr>
          <p:spPr bwMode="auto">
            <a:xfrm>
              <a:off x="108177" y="3012602"/>
              <a:ext cx="3820474" cy="781639"/>
            </a:xfrm>
            <a:prstGeom prst="rect">
              <a:avLst/>
            </a:prstGeom>
            <a:noFill/>
            <a:ln>
              <a:noFill/>
            </a:ln>
            <a:effectLst>
              <a:prstShdw prst="shdw17" dist="17961" dir="2700000">
                <a:srgbClr val="73302E"/>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844083" rtl="0" eaLnBrk="1" fontAlgn="base" latinLnBrk="0" hangingPunct="1">
                <a:lnSpc>
                  <a:spcPct val="80000"/>
                </a:lnSpc>
                <a:spcBef>
                  <a:spcPct val="20000"/>
                </a:spcBef>
                <a:spcAft>
                  <a:spcPct val="0"/>
                </a:spcAft>
                <a:buClrTx/>
                <a:buSzTx/>
                <a:buFontTx/>
                <a:buNone/>
                <a:tabLst/>
                <a:defRPr/>
              </a:pPr>
              <a:r>
                <a:rPr kumimoji="1" lang="ja-JP" altLang="en-US" sz="2400" b="1" i="0" u="none" strike="noStrike" kern="1200" cap="none" spc="0" normalizeH="0" baseline="0" noProof="0" dirty="0">
                  <a:ln>
                    <a:noFill/>
                  </a:ln>
                  <a:solidFill>
                    <a:srgbClr val="FF5050"/>
                  </a:solidFill>
                  <a:effectLst/>
                  <a:uLnTx/>
                  <a:uFillTx/>
                  <a:latin typeface="BIZ UDPゴシック" panose="020B0400000000000000" pitchFamily="50" charset="-128"/>
                  <a:ea typeface="BIZ UDPゴシック" panose="020B0400000000000000" pitchFamily="50" charset="-128"/>
                  <a:cs typeface="+mn-cs"/>
                </a:rPr>
                <a:t>アルツハイマー型</a:t>
              </a:r>
              <a:endParaRPr kumimoji="1" lang="en-US" altLang="ja-JP" sz="2400" b="1" i="0" u="none" strike="noStrike" kern="1200" cap="none" spc="0" normalizeH="0" baseline="0" noProof="0" dirty="0">
                <a:ln>
                  <a:noFill/>
                </a:ln>
                <a:solidFill>
                  <a:srgbClr val="FF5050"/>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844083" rtl="0" eaLnBrk="1" fontAlgn="base" latinLnBrk="0" hangingPunct="1">
                <a:lnSpc>
                  <a:spcPct val="80000"/>
                </a:lnSpc>
                <a:spcBef>
                  <a:spcPct val="20000"/>
                </a:spcBef>
                <a:spcAft>
                  <a:spcPct val="0"/>
                </a:spcAft>
                <a:buClrTx/>
                <a:buSzTx/>
                <a:buFontTx/>
                <a:buNone/>
                <a:tabLst/>
                <a:defRPr/>
              </a:pPr>
              <a:r>
                <a:rPr kumimoji="1" lang="ja-JP" altLang="en-US" sz="2400" b="1" i="0" u="none" strike="noStrike" kern="1200" cap="none" spc="0" normalizeH="0" baseline="0" noProof="0" dirty="0">
                  <a:ln>
                    <a:noFill/>
                  </a:ln>
                  <a:solidFill>
                    <a:srgbClr val="FF5050"/>
                  </a:solidFill>
                  <a:effectLst/>
                  <a:uLnTx/>
                  <a:uFillTx/>
                  <a:latin typeface="BIZ UDPゴシック" panose="020B0400000000000000" pitchFamily="50" charset="-128"/>
                  <a:ea typeface="BIZ UDPゴシック" panose="020B0400000000000000" pitchFamily="50" charset="-128"/>
                  <a:cs typeface="+mn-cs"/>
                </a:rPr>
                <a:t>認知症</a:t>
              </a:r>
            </a:p>
          </p:txBody>
        </p:sp>
      </p:grpSp>
      <p:sp>
        <p:nvSpPr>
          <p:cNvPr id="3" name="正方形/長方形 2">
            <a:extLst>
              <a:ext uri="{FF2B5EF4-FFF2-40B4-BE49-F238E27FC236}">
                <a16:creationId xmlns:a16="http://schemas.microsoft.com/office/drawing/2014/main" xmlns="" id="{7944AF2E-82AB-AF90-5169-7A21D6D8E535}"/>
              </a:ext>
            </a:extLst>
          </p:cNvPr>
          <p:cNvSpPr/>
          <p:nvPr/>
        </p:nvSpPr>
        <p:spPr>
          <a:xfrm>
            <a:off x="0" y="0"/>
            <a:ext cx="9144000" cy="710695"/>
          </a:xfrm>
          <a:prstGeom prst="rect">
            <a:avLst/>
          </a:prstGeom>
          <a:solidFill>
            <a:srgbClr val="6B5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09638" rtl="0" eaLnBrk="1" fontAlgn="base" latinLnBrk="0" hangingPunct="1">
              <a:lnSpc>
                <a:spcPct val="100000"/>
              </a:lnSpc>
              <a:spcBef>
                <a:spcPct val="0"/>
              </a:spcBef>
              <a:spcAft>
                <a:spcPct val="0"/>
              </a:spcAft>
              <a:buClrTx/>
              <a:buSzTx/>
              <a:buFontTx/>
              <a:buNone/>
              <a:tabLst/>
              <a:defRPr/>
            </a:pPr>
            <a:r>
              <a:rPr kumimoji="1" lang="ja-JP" altLang="en-US" sz="3000" b="1" i="0" u="none" strike="noStrike" kern="120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cs typeface="メイリオ" pitchFamily="50" charset="-128"/>
              </a:rPr>
              <a:t>脳血管障害と認知症の関係</a:t>
            </a:r>
            <a:endParaRPr kumimoji="1" lang="ja-JP" altLang="en-US" sz="30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4" name="テキスト ボックス 3">
            <a:extLst>
              <a:ext uri="{FF2B5EF4-FFF2-40B4-BE49-F238E27FC236}">
                <a16:creationId xmlns:a16="http://schemas.microsoft.com/office/drawing/2014/main" xmlns="" id="{C5D5642F-716C-2EB3-FABD-F915D5A90507}"/>
              </a:ext>
            </a:extLst>
          </p:cNvPr>
          <p:cNvSpPr txBox="1"/>
          <p:nvPr/>
        </p:nvSpPr>
        <p:spPr>
          <a:xfrm>
            <a:off x="11742" y="710695"/>
            <a:ext cx="1089693" cy="307777"/>
          </a:xfrm>
          <a:prstGeom prst="rect">
            <a:avLst/>
          </a:prstGeom>
          <a:noFill/>
        </p:spPr>
        <p:txBody>
          <a:bodyPr wrap="square" rtlCol="0" anchor="ctr" anchorCtr="0">
            <a:noAutofit/>
          </a:bodyPr>
          <a:lstStyle/>
          <a:p>
            <a:r>
              <a:rPr kumimoji="1" lang="en-US" altLang="ja-JP" sz="1400" dirty="0">
                <a:latin typeface="Yu Gothic UI Semibold" panose="020B0700000000000000" pitchFamily="50" charset="-128"/>
                <a:ea typeface="Yu Gothic UI Semibold" panose="020B0700000000000000" pitchFamily="50" charset="-128"/>
              </a:rPr>
              <a:t>【</a:t>
            </a:r>
            <a:r>
              <a:rPr kumimoji="1" lang="ja-JP" altLang="en-US" sz="1400" dirty="0">
                <a:latin typeface="Yu Gothic UI Semibold" panose="020B0700000000000000" pitchFamily="50" charset="-128"/>
                <a:ea typeface="Yu Gothic UI Semibold" panose="020B0700000000000000" pitchFamily="50" charset="-128"/>
              </a:rPr>
              <a:t>知識 </a:t>
            </a:r>
            <a:r>
              <a:rPr lang="en-US" altLang="ja-JP" sz="1400" b="1" dirty="0">
                <a:latin typeface="Century Gothic" panose="020B0502020202020204" pitchFamily="34" charset="0"/>
                <a:ea typeface="Yu Gothic UI Semibold" panose="020B0700000000000000" pitchFamily="50" charset="-128"/>
              </a:rPr>
              <a:t>-29</a:t>
            </a:r>
            <a:r>
              <a:rPr lang="en-US" altLang="ja-JP" sz="1400" dirty="0">
                <a:latin typeface="Yu Gothic UI Semibold" panose="020B0700000000000000" pitchFamily="50" charset="-128"/>
                <a:ea typeface="Yu Gothic UI Semibold" panose="020B0700000000000000" pitchFamily="50" charset="-128"/>
              </a:rPr>
              <a:t>】</a:t>
            </a:r>
            <a:endParaRPr kumimoji="1" lang="ja-JP" altLang="en-US" sz="1400" dirty="0">
              <a:latin typeface="Yu Gothic UI Semibold" panose="020B0700000000000000" pitchFamily="50" charset="-128"/>
              <a:ea typeface="Yu Gothic UI Semibold" panose="020B0700000000000000" pitchFamily="50" charset="-128"/>
            </a:endParaRPr>
          </a:p>
        </p:txBody>
      </p:sp>
    </p:spTree>
    <p:extLst>
      <p:ext uri="{BB962C8B-B14F-4D97-AF65-F5344CB8AC3E}">
        <p14:creationId xmlns:p14="http://schemas.microsoft.com/office/powerpoint/2010/main" val="10547943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正方形/長方形 35"/>
          <p:cNvSpPr/>
          <p:nvPr/>
        </p:nvSpPr>
        <p:spPr>
          <a:xfrm>
            <a:off x="3555947" y="3733182"/>
            <a:ext cx="2682733" cy="1323439"/>
          </a:xfrm>
          <a:prstGeom prst="rect">
            <a:avLst/>
          </a:prstGeom>
        </p:spPr>
        <p:txBody>
          <a:bodyPr wrap="square">
            <a:spAutoFit/>
          </a:bodyPr>
          <a:lstStyle/>
          <a:p>
            <a:pPr defTabSz="844083" eaLnBrk="1" hangingPunct="1">
              <a:spcBef>
                <a:spcPts val="0"/>
              </a:spcBef>
              <a:tabLst>
                <a:tab pos="249128" algn="l"/>
              </a:tabLst>
              <a:defRPr/>
            </a:pPr>
            <a:r>
              <a:rPr lang="ja-JP" altLang="en-US" sz="1600" b="1" dirty="0">
                <a:solidFill>
                  <a:srgbClr val="000000"/>
                </a:solidFill>
                <a:latin typeface="BIZ UDPゴシック" panose="020B0400000000000000" pitchFamily="50" charset="-128"/>
                <a:ea typeface="BIZ UDPゴシック" panose="020B0400000000000000" pitchFamily="50" charset="-128"/>
                <a:cs typeface="Meiryo UI" pitchFamily="50" charset="-128"/>
              </a:rPr>
              <a:t>麻痺</a:t>
            </a:r>
            <a:endParaRPr lang="en-US" altLang="ja-JP" sz="1600" b="1" dirty="0">
              <a:solidFill>
                <a:srgbClr val="000000"/>
              </a:solidFill>
              <a:latin typeface="BIZ UDPゴシック" panose="020B0400000000000000" pitchFamily="50" charset="-128"/>
              <a:ea typeface="BIZ UDPゴシック" panose="020B0400000000000000" pitchFamily="50" charset="-128"/>
              <a:cs typeface="Meiryo UI" pitchFamily="50" charset="-128"/>
            </a:endParaRPr>
          </a:p>
          <a:p>
            <a:pPr defTabSz="844083" eaLnBrk="1" hangingPunct="1">
              <a:spcBef>
                <a:spcPts val="0"/>
              </a:spcBef>
              <a:tabLst>
                <a:tab pos="249128" algn="l"/>
              </a:tabLst>
              <a:defRPr/>
            </a:pPr>
            <a:r>
              <a:rPr lang="ja-JP" altLang="en-US" sz="1600" b="1" dirty="0">
                <a:solidFill>
                  <a:srgbClr val="000000"/>
                </a:solidFill>
                <a:latin typeface="BIZ UDPゴシック" panose="020B0400000000000000" pitchFamily="50" charset="-128"/>
                <a:ea typeface="BIZ UDPゴシック" panose="020B0400000000000000" pitchFamily="50" charset="-128"/>
                <a:cs typeface="Meiryo UI" pitchFamily="50" charset="-128"/>
              </a:rPr>
              <a:t>歩行障害</a:t>
            </a:r>
            <a:endParaRPr lang="en-US" altLang="ja-JP" sz="1600" b="1" dirty="0">
              <a:solidFill>
                <a:srgbClr val="000000"/>
              </a:solidFill>
              <a:latin typeface="BIZ UDPゴシック" panose="020B0400000000000000" pitchFamily="50" charset="-128"/>
              <a:ea typeface="BIZ UDPゴシック" panose="020B0400000000000000" pitchFamily="50" charset="-128"/>
              <a:cs typeface="Meiryo UI" pitchFamily="50" charset="-128"/>
            </a:endParaRPr>
          </a:p>
          <a:p>
            <a:pPr defTabSz="844083" eaLnBrk="1" hangingPunct="1">
              <a:spcBef>
                <a:spcPts val="0"/>
              </a:spcBef>
              <a:tabLst>
                <a:tab pos="249128" algn="l"/>
              </a:tabLst>
              <a:defRPr/>
            </a:pPr>
            <a:r>
              <a:rPr lang="ja-JP" altLang="en-US" sz="1600" b="1" dirty="0">
                <a:solidFill>
                  <a:srgbClr val="000000"/>
                </a:solidFill>
                <a:latin typeface="BIZ UDPゴシック" panose="020B0400000000000000" pitchFamily="50" charset="-128"/>
                <a:ea typeface="BIZ UDPゴシック" panose="020B0400000000000000" pitchFamily="50" charset="-128"/>
                <a:cs typeface="Meiryo UI" pitchFamily="50" charset="-128"/>
              </a:rPr>
              <a:t>嚥下障害</a:t>
            </a:r>
            <a:endParaRPr lang="en-US" altLang="ja-JP" sz="1600" b="1" dirty="0">
              <a:solidFill>
                <a:srgbClr val="000000"/>
              </a:solidFill>
              <a:latin typeface="BIZ UDPゴシック" panose="020B0400000000000000" pitchFamily="50" charset="-128"/>
              <a:ea typeface="BIZ UDPゴシック" panose="020B0400000000000000" pitchFamily="50" charset="-128"/>
              <a:cs typeface="Meiryo UI" pitchFamily="50" charset="-128"/>
            </a:endParaRPr>
          </a:p>
          <a:p>
            <a:pPr defTabSz="844083" eaLnBrk="1" hangingPunct="1">
              <a:spcBef>
                <a:spcPts val="0"/>
              </a:spcBef>
              <a:tabLst>
                <a:tab pos="249128" algn="l"/>
              </a:tabLst>
              <a:defRPr/>
            </a:pPr>
            <a:r>
              <a:rPr lang="ja-JP" altLang="en-US" sz="1600" b="1" dirty="0">
                <a:solidFill>
                  <a:srgbClr val="000000"/>
                </a:solidFill>
                <a:latin typeface="BIZ UDPゴシック" panose="020B0400000000000000" pitchFamily="50" charset="-128"/>
                <a:ea typeface="BIZ UDPゴシック" panose="020B0400000000000000" pitchFamily="50" charset="-128"/>
                <a:cs typeface="Meiryo UI" pitchFamily="50" charset="-128"/>
              </a:rPr>
              <a:t>失禁　</a:t>
            </a:r>
            <a:endParaRPr lang="en-US" altLang="ja-JP" sz="1600" b="1" dirty="0">
              <a:solidFill>
                <a:srgbClr val="000000"/>
              </a:solidFill>
              <a:latin typeface="BIZ UDPゴシック" panose="020B0400000000000000" pitchFamily="50" charset="-128"/>
              <a:ea typeface="BIZ UDPゴシック" panose="020B0400000000000000" pitchFamily="50" charset="-128"/>
              <a:cs typeface="Meiryo UI" pitchFamily="50" charset="-128"/>
            </a:endParaRPr>
          </a:p>
          <a:p>
            <a:pPr defTabSz="844083" eaLnBrk="1" hangingPunct="1">
              <a:spcBef>
                <a:spcPts val="0"/>
              </a:spcBef>
              <a:tabLst>
                <a:tab pos="249128" algn="l"/>
              </a:tabLst>
              <a:defRPr/>
            </a:pPr>
            <a:r>
              <a:rPr lang="ja-JP" altLang="en-US" sz="1600" b="1" dirty="0">
                <a:solidFill>
                  <a:srgbClr val="000000"/>
                </a:solidFill>
                <a:latin typeface="BIZ UDPゴシック" panose="020B0400000000000000" pitchFamily="50" charset="-128"/>
                <a:ea typeface="BIZ UDPゴシック" panose="020B0400000000000000" pitchFamily="50" charset="-128"/>
                <a:cs typeface="Meiryo UI" pitchFamily="50" charset="-128"/>
              </a:rPr>
              <a:t>　　などの身体症状</a:t>
            </a:r>
            <a:endParaRPr lang="ja-JP" altLang="ja-JP" sz="1600" b="1" dirty="0">
              <a:solidFill>
                <a:srgbClr val="000000"/>
              </a:solidFill>
              <a:latin typeface="BIZ UDPゴシック" panose="020B0400000000000000" pitchFamily="50" charset="-128"/>
              <a:ea typeface="BIZ UDPゴシック" panose="020B0400000000000000" pitchFamily="50" charset="-128"/>
              <a:cs typeface="Meiryo UI" pitchFamily="50" charset="-128"/>
            </a:endParaRPr>
          </a:p>
        </p:txBody>
      </p:sp>
      <p:sp>
        <p:nvSpPr>
          <p:cNvPr id="24" name="正方形/長方形 23"/>
          <p:cNvSpPr/>
          <p:nvPr/>
        </p:nvSpPr>
        <p:spPr>
          <a:xfrm>
            <a:off x="6455869" y="5120688"/>
            <a:ext cx="1430198" cy="338554"/>
          </a:xfrm>
          <a:prstGeom prst="rect">
            <a:avLst/>
          </a:prstGeom>
        </p:spPr>
        <p:txBody>
          <a:bodyPr wrap="square">
            <a:spAutoFit/>
          </a:bodyPr>
          <a:lstStyle/>
          <a:p>
            <a:pPr defTabSz="844083" eaLnBrk="1" hangingPunct="1">
              <a:spcBef>
                <a:spcPts val="0"/>
              </a:spcBef>
              <a:defRPr/>
            </a:pPr>
            <a:r>
              <a:rPr lang="ja-JP" altLang="en-US" sz="1600" b="1" dirty="0">
                <a:solidFill>
                  <a:srgbClr val="000000"/>
                </a:solidFill>
                <a:latin typeface="BIZ UDPゴシック" panose="020B0400000000000000" pitchFamily="50" charset="-128"/>
                <a:ea typeface="BIZ UDPゴシック" panose="020B0400000000000000" pitchFamily="50" charset="-128"/>
                <a:cs typeface="Meiryo UI" pitchFamily="50" charset="-128"/>
              </a:rPr>
              <a:t>寝たきり</a:t>
            </a:r>
            <a:endParaRPr lang="ja-JP" altLang="ja-JP" sz="1600" b="1" dirty="0">
              <a:solidFill>
                <a:srgbClr val="808080"/>
              </a:solidFill>
              <a:latin typeface="BIZ UDPゴシック" panose="020B0400000000000000" pitchFamily="50" charset="-128"/>
              <a:ea typeface="BIZ UDPゴシック" panose="020B0400000000000000" pitchFamily="50" charset="-128"/>
              <a:cs typeface="Meiryo UI" pitchFamily="50" charset="-128"/>
            </a:endParaRPr>
          </a:p>
        </p:txBody>
      </p:sp>
      <p:sp>
        <p:nvSpPr>
          <p:cNvPr id="26" name="正方形/長方形 25"/>
          <p:cNvSpPr/>
          <p:nvPr/>
        </p:nvSpPr>
        <p:spPr>
          <a:xfrm>
            <a:off x="1987008" y="2797349"/>
            <a:ext cx="3061432" cy="1710725"/>
          </a:xfrm>
          <a:prstGeom prst="rect">
            <a:avLst/>
          </a:prstGeom>
        </p:spPr>
        <p:txBody>
          <a:bodyPr wrap="square">
            <a:spAutoFit/>
          </a:bodyPr>
          <a:lstStyle/>
          <a:p>
            <a:pPr defTabSz="844083" eaLnBrk="1" hangingPunct="1">
              <a:spcBef>
                <a:spcPts val="0"/>
              </a:spcBef>
              <a:defRPr/>
            </a:pPr>
            <a:r>
              <a:rPr lang="ja-JP" altLang="en-US" sz="1600" b="1" dirty="0">
                <a:latin typeface="BIZ UDPゴシック" panose="020B0400000000000000" pitchFamily="50" charset="-128"/>
                <a:ea typeface="BIZ UDPゴシック" panose="020B0400000000000000" pitchFamily="50" charset="-128"/>
                <a:cs typeface="Meiryo UI" pitchFamily="50" charset="-128"/>
              </a:rPr>
              <a:t>うつ状態</a:t>
            </a:r>
            <a:endParaRPr lang="en-US" altLang="ja-JP" sz="1600" b="1" dirty="0">
              <a:latin typeface="BIZ UDPゴシック" panose="020B0400000000000000" pitchFamily="50" charset="-128"/>
              <a:ea typeface="BIZ UDPゴシック" panose="020B0400000000000000" pitchFamily="50" charset="-128"/>
              <a:cs typeface="Meiryo UI" pitchFamily="50" charset="-128"/>
            </a:endParaRPr>
          </a:p>
          <a:p>
            <a:pPr defTabSz="844083" eaLnBrk="1" hangingPunct="1">
              <a:spcBef>
                <a:spcPts val="0"/>
              </a:spcBef>
              <a:defRPr/>
            </a:pPr>
            <a:r>
              <a:rPr lang="ja-JP" altLang="en-US" sz="1600" b="1" dirty="0">
                <a:latin typeface="BIZ UDPゴシック" panose="020B0400000000000000" pitchFamily="50" charset="-128"/>
                <a:ea typeface="BIZ UDPゴシック" panose="020B0400000000000000" pitchFamily="50" charset="-128"/>
                <a:cs typeface="Meiryo UI" pitchFamily="50" charset="-128"/>
              </a:rPr>
              <a:t>アパシー</a:t>
            </a:r>
            <a:endParaRPr lang="en-US" altLang="ja-JP" sz="1600" b="1" dirty="0">
              <a:latin typeface="BIZ UDPゴシック" panose="020B0400000000000000" pitchFamily="50" charset="-128"/>
              <a:ea typeface="BIZ UDPゴシック" panose="020B0400000000000000" pitchFamily="50" charset="-128"/>
              <a:cs typeface="Meiryo UI" pitchFamily="50" charset="-128"/>
            </a:endParaRPr>
          </a:p>
          <a:p>
            <a:pPr defTabSz="844083" eaLnBrk="1" hangingPunct="1">
              <a:spcBef>
                <a:spcPts val="0"/>
              </a:spcBef>
              <a:defRPr/>
            </a:pPr>
            <a:r>
              <a:rPr lang="ja-JP" altLang="en-US" sz="1600" b="1" dirty="0">
                <a:latin typeface="BIZ UDPゴシック" panose="020B0400000000000000" pitchFamily="50" charset="-128"/>
                <a:ea typeface="BIZ UDPゴシック" panose="020B0400000000000000" pitchFamily="50" charset="-128"/>
                <a:cs typeface="Meiryo UI" pitchFamily="50" charset="-128"/>
              </a:rPr>
              <a:t>せん妄</a:t>
            </a:r>
            <a:endParaRPr lang="en-US" altLang="ja-JP" sz="1600" b="1" dirty="0">
              <a:latin typeface="BIZ UDPゴシック" panose="020B0400000000000000" pitchFamily="50" charset="-128"/>
              <a:ea typeface="BIZ UDPゴシック" panose="020B0400000000000000" pitchFamily="50" charset="-128"/>
              <a:cs typeface="Meiryo UI" pitchFamily="50" charset="-128"/>
            </a:endParaRPr>
          </a:p>
          <a:p>
            <a:pPr defTabSz="844083" eaLnBrk="1" hangingPunct="1">
              <a:spcBef>
                <a:spcPts val="0"/>
              </a:spcBef>
              <a:defRPr/>
            </a:pPr>
            <a:r>
              <a:rPr lang="ja-JP" altLang="en-US" sz="1600" b="1" dirty="0">
                <a:latin typeface="BIZ UDPゴシック" panose="020B0400000000000000" pitchFamily="50" charset="-128"/>
                <a:ea typeface="BIZ UDPゴシック" panose="020B0400000000000000" pitchFamily="50" charset="-128"/>
                <a:cs typeface="Meiryo UI" pitchFamily="50" charset="-128"/>
              </a:rPr>
              <a:t>感情失禁</a:t>
            </a:r>
            <a:endParaRPr lang="en-US" altLang="ja-JP" sz="1600" b="1" dirty="0">
              <a:latin typeface="BIZ UDPゴシック" panose="020B0400000000000000" pitchFamily="50" charset="-128"/>
              <a:ea typeface="BIZ UDPゴシック" panose="020B0400000000000000" pitchFamily="50" charset="-128"/>
              <a:cs typeface="Meiryo UI" pitchFamily="50" charset="-128"/>
            </a:endParaRPr>
          </a:p>
          <a:p>
            <a:pPr defTabSz="844083" eaLnBrk="1" hangingPunct="1">
              <a:spcBef>
                <a:spcPts val="1108"/>
              </a:spcBef>
              <a:defRPr/>
            </a:pPr>
            <a:r>
              <a:rPr lang="ja-JP" altLang="en-US" sz="1600" b="1" dirty="0">
                <a:solidFill>
                  <a:srgbClr val="000000"/>
                </a:solidFill>
                <a:latin typeface="BIZ UDPゴシック" panose="020B0400000000000000" pitchFamily="50" charset="-128"/>
                <a:ea typeface="BIZ UDPゴシック" panose="020B0400000000000000" pitchFamily="50" charset="-128"/>
                <a:cs typeface="Meiryo UI" pitchFamily="50" charset="-128"/>
              </a:rPr>
              <a:t>記銘力障害</a:t>
            </a:r>
            <a:endParaRPr lang="en-US" altLang="ja-JP" sz="1600" b="1" dirty="0">
              <a:solidFill>
                <a:srgbClr val="000000"/>
              </a:solidFill>
              <a:latin typeface="BIZ UDPゴシック" panose="020B0400000000000000" pitchFamily="50" charset="-128"/>
              <a:ea typeface="BIZ UDPゴシック" panose="020B0400000000000000" pitchFamily="50" charset="-128"/>
              <a:cs typeface="Meiryo UI" pitchFamily="50" charset="-128"/>
            </a:endParaRPr>
          </a:p>
          <a:p>
            <a:pPr defTabSz="844083" eaLnBrk="1" hangingPunct="1">
              <a:spcBef>
                <a:spcPts val="0"/>
              </a:spcBef>
              <a:defRPr/>
            </a:pPr>
            <a:r>
              <a:rPr lang="ja-JP" altLang="en-US" sz="1600" b="1" dirty="0">
                <a:solidFill>
                  <a:srgbClr val="000000"/>
                </a:solidFill>
                <a:latin typeface="BIZ UDPゴシック" panose="020B0400000000000000" pitchFamily="50" charset="-128"/>
                <a:ea typeface="BIZ UDPゴシック" panose="020B0400000000000000" pitchFamily="50" charset="-128"/>
                <a:cs typeface="Meiryo UI" pitchFamily="50" charset="-128"/>
              </a:rPr>
              <a:t>見当識障害</a:t>
            </a:r>
            <a:endParaRPr lang="ja-JP" altLang="ja-JP" sz="1600" b="1" dirty="0">
              <a:solidFill>
                <a:srgbClr val="000000"/>
              </a:solidFill>
              <a:latin typeface="BIZ UDPゴシック" panose="020B0400000000000000" pitchFamily="50" charset="-128"/>
              <a:ea typeface="BIZ UDPゴシック" panose="020B0400000000000000" pitchFamily="50" charset="-128"/>
              <a:cs typeface="Meiryo UI" pitchFamily="50" charset="-128"/>
            </a:endParaRPr>
          </a:p>
        </p:txBody>
      </p:sp>
      <p:grpSp>
        <p:nvGrpSpPr>
          <p:cNvPr id="40" name="グループ化 39"/>
          <p:cNvGrpSpPr/>
          <p:nvPr/>
        </p:nvGrpSpPr>
        <p:grpSpPr>
          <a:xfrm>
            <a:off x="1605467" y="2111984"/>
            <a:ext cx="6034655" cy="3634312"/>
            <a:chOff x="2555335" y="1805514"/>
            <a:chExt cx="6137670" cy="3859801"/>
          </a:xfrm>
        </p:grpSpPr>
        <p:sp>
          <p:nvSpPr>
            <p:cNvPr id="41" name="Line 70"/>
            <p:cNvSpPr>
              <a:spLocks noChangeShapeType="1"/>
            </p:cNvSpPr>
            <p:nvPr/>
          </p:nvSpPr>
          <p:spPr bwMode="auto">
            <a:xfrm>
              <a:off x="2555335" y="1805514"/>
              <a:ext cx="1284681" cy="146915"/>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wrap="none" anchor="ctr"/>
            <a:lstStyle/>
            <a:p>
              <a:pPr defTabSz="844083">
                <a:defRPr/>
              </a:pPr>
              <a:endParaRPr lang="ja-JP" altLang="en-US" sz="1600" b="1">
                <a:solidFill>
                  <a:srgbClr val="00CC00"/>
                </a:solidFill>
                <a:latin typeface="BIZ UDPゴシック" panose="020B0400000000000000" pitchFamily="50" charset="-128"/>
                <a:ea typeface="BIZ UDPゴシック" panose="020B0400000000000000" pitchFamily="50" charset="-128"/>
              </a:endParaRPr>
            </a:p>
          </p:txBody>
        </p:sp>
        <p:sp>
          <p:nvSpPr>
            <p:cNvPr id="42" name="Line 72"/>
            <p:cNvSpPr>
              <a:spLocks noChangeShapeType="1"/>
            </p:cNvSpPr>
            <p:nvPr/>
          </p:nvSpPr>
          <p:spPr bwMode="auto">
            <a:xfrm>
              <a:off x="3989157" y="3022632"/>
              <a:ext cx="1507006" cy="166879"/>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wrap="none" anchor="ctr"/>
            <a:lstStyle/>
            <a:p>
              <a:pPr defTabSz="844083">
                <a:defRPr/>
              </a:pPr>
              <a:endParaRPr lang="ja-JP" altLang="en-US" sz="1600" b="1">
                <a:solidFill>
                  <a:srgbClr val="00CC00"/>
                </a:solidFill>
                <a:latin typeface="BIZ UDPゴシック" panose="020B0400000000000000" pitchFamily="50" charset="-128"/>
                <a:ea typeface="BIZ UDPゴシック" panose="020B0400000000000000" pitchFamily="50" charset="-128"/>
              </a:endParaRPr>
            </a:p>
          </p:txBody>
        </p:sp>
        <p:sp>
          <p:nvSpPr>
            <p:cNvPr id="43" name="Line 74"/>
            <p:cNvSpPr>
              <a:spLocks noChangeShapeType="1"/>
            </p:cNvSpPr>
            <p:nvPr/>
          </p:nvSpPr>
          <p:spPr bwMode="auto">
            <a:xfrm>
              <a:off x="5613729" y="4252684"/>
              <a:ext cx="1484706" cy="185123"/>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wrap="none" anchor="ctr"/>
            <a:lstStyle/>
            <a:p>
              <a:pPr defTabSz="844083">
                <a:defRPr/>
              </a:pPr>
              <a:endParaRPr lang="ja-JP" altLang="en-US" sz="1600" b="1">
                <a:solidFill>
                  <a:srgbClr val="00CC00"/>
                </a:solidFill>
                <a:latin typeface="BIZ UDPゴシック" panose="020B0400000000000000" pitchFamily="50" charset="-128"/>
                <a:ea typeface="BIZ UDPゴシック" panose="020B0400000000000000" pitchFamily="50" charset="-128"/>
              </a:endParaRPr>
            </a:p>
          </p:txBody>
        </p:sp>
        <p:sp>
          <p:nvSpPr>
            <p:cNvPr id="44" name="Line 73"/>
            <p:cNvSpPr>
              <a:spLocks noChangeShapeType="1"/>
            </p:cNvSpPr>
            <p:nvPr/>
          </p:nvSpPr>
          <p:spPr bwMode="auto">
            <a:xfrm>
              <a:off x="7073439" y="4419038"/>
              <a:ext cx="144385" cy="1090345"/>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wrap="none" anchor="ctr"/>
            <a:lstStyle/>
            <a:p>
              <a:pPr defTabSz="844083">
                <a:defRPr/>
              </a:pPr>
              <a:endParaRPr lang="ja-JP" altLang="en-US" sz="1600" b="1">
                <a:solidFill>
                  <a:srgbClr val="00CC00"/>
                </a:solidFill>
                <a:latin typeface="BIZ UDPゴシック" panose="020B0400000000000000" pitchFamily="50" charset="-128"/>
                <a:ea typeface="BIZ UDPゴシック" panose="020B0400000000000000" pitchFamily="50" charset="-128"/>
              </a:endParaRPr>
            </a:p>
          </p:txBody>
        </p:sp>
        <p:sp>
          <p:nvSpPr>
            <p:cNvPr id="51" name="Line 74"/>
            <p:cNvSpPr>
              <a:spLocks noChangeShapeType="1"/>
            </p:cNvSpPr>
            <p:nvPr/>
          </p:nvSpPr>
          <p:spPr bwMode="auto">
            <a:xfrm>
              <a:off x="7208299" y="5480192"/>
              <a:ext cx="1484706" cy="185123"/>
            </a:xfrm>
            <a:prstGeom prst="line">
              <a:avLst/>
            </a:prstGeom>
            <a:noFill/>
            <a:ln w="57150">
              <a:solidFill>
                <a:srgbClr val="FF0000"/>
              </a:solidFill>
              <a:round/>
              <a:headEnd type="none"/>
              <a:tailEnd type="triangle"/>
            </a:ln>
            <a:extLst>
              <a:ext uri="{909E8E84-426E-40DD-AFC4-6F175D3DCCD1}">
                <a14:hiddenFill xmlns:a14="http://schemas.microsoft.com/office/drawing/2010/main">
                  <a:noFill/>
                </a14:hiddenFill>
              </a:ext>
            </a:extLst>
          </p:spPr>
          <p:txBody>
            <a:bodyPr wrap="none" anchor="ctr"/>
            <a:lstStyle/>
            <a:p>
              <a:pPr defTabSz="844083">
                <a:defRPr/>
              </a:pPr>
              <a:endParaRPr lang="ja-JP" altLang="en-US" sz="1600" b="1">
                <a:solidFill>
                  <a:srgbClr val="00CC00"/>
                </a:solidFill>
                <a:latin typeface="BIZ UDPゴシック" panose="020B0400000000000000" pitchFamily="50" charset="-128"/>
                <a:ea typeface="BIZ UDPゴシック" panose="020B0400000000000000" pitchFamily="50" charset="-128"/>
              </a:endParaRPr>
            </a:p>
          </p:txBody>
        </p:sp>
        <p:sp>
          <p:nvSpPr>
            <p:cNvPr id="57" name="Line 73"/>
            <p:cNvSpPr>
              <a:spLocks noChangeShapeType="1"/>
            </p:cNvSpPr>
            <p:nvPr/>
          </p:nvSpPr>
          <p:spPr bwMode="auto">
            <a:xfrm>
              <a:off x="5473538" y="3183394"/>
              <a:ext cx="144385" cy="1090345"/>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wrap="none" anchor="ctr"/>
            <a:lstStyle/>
            <a:p>
              <a:pPr defTabSz="844083">
                <a:defRPr/>
              </a:pPr>
              <a:endParaRPr lang="ja-JP" altLang="en-US" sz="1600" b="1">
                <a:solidFill>
                  <a:srgbClr val="00CC00"/>
                </a:solidFill>
                <a:latin typeface="BIZ UDPゴシック" panose="020B0400000000000000" pitchFamily="50" charset="-128"/>
                <a:ea typeface="BIZ UDPゴシック" panose="020B0400000000000000" pitchFamily="50" charset="-128"/>
              </a:endParaRPr>
            </a:p>
          </p:txBody>
        </p:sp>
        <p:sp>
          <p:nvSpPr>
            <p:cNvPr id="58" name="Line 73"/>
            <p:cNvSpPr>
              <a:spLocks noChangeShapeType="1"/>
            </p:cNvSpPr>
            <p:nvPr/>
          </p:nvSpPr>
          <p:spPr bwMode="auto">
            <a:xfrm>
              <a:off x="3845289" y="1935725"/>
              <a:ext cx="144385" cy="1090345"/>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wrap="none" anchor="ctr"/>
            <a:lstStyle/>
            <a:p>
              <a:pPr defTabSz="844083">
                <a:defRPr/>
              </a:pPr>
              <a:endParaRPr lang="ja-JP" altLang="en-US" sz="1600" b="1">
                <a:solidFill>
                  <a:srgbClr val="00CC00"/>
                </a:solidFill>
                <a:latin typeface="BIZ UDPゴシック" panose="020B0400000000000000" pitchFamily="50" charset="-128"/>
                <a:ea typeface="BIZ UDPゴシック" panose="020B0400000000000000" pitchFamily="50" charset="-128"/>
              </a:endParaRPr>
            </a:p>
          </p:txBody>
        </p:sp>
      </p:grpSp>
      <p:sp>
        <p:nvSpPr>
          <p:cNvPr id="60" name="Text Box 66"/>
          <p:cNvSpPr txBox="1">
            <a:spLocks noChangeArrowheads="1"/>
          </p:cNvSpPr>
          <p:nvPr/>
        </p:nvSpPr>
        <p:spPr bwMode="auto">
          <a:xfrm>
            <a:off x="2485513" y="1511935"/>
            <a:ext cx="80021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defTabSz="844083">
              <a:spcBef>
                <a:spcPct val="0"/>
              </a:spcBef>
              <a:buNone/>
              <a:defRPr/>
            </a:pPr>
            <a:r>
              <a:rPr lang="ja-JP" altLang="en-US" sz="1600" b="1" dirty="0">
                <a:solidFill>
                  <a:srgbClr val="000000"/>
                </a:solidFill>
                <a:latin typeface="BIZ UDPゴシック" panose="020B0400000000000000" pitchFamily="50" charset="-128"/>
                <a:ea typeface="BIZ UDPゴシック" panose="020B0400000000000000" pitchFamily="50" charset="-128"/>
              </a:rPr>
              <a:t>脳卒中</a:t>
            </a:r>
          </a:p>
        </p:txBody>
      </p:sp>
      <p:sp>
        <p:nvSpPr>
          <p:cNvPr id="61" name="Text Box 67"/>
          <p:cNvSpPr txBox="1">
            <a:spLocks noChangeArrowheads="1"/>
          </p:cNvSpPr>
          <p:nvPr/>
        </p:nvSpPr>
        <p:spPr bwMode="auto">
          <a:xfrm>
            <a:off x="3766805" y="2759805"/>
            <a:ext cx="141577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defTabSz="844083">
              <a:spcBef>
                <a:spcPct val="0"/>
              </a:spcBef>
              <a:buNone/>
              <a:defRPr/>
            </a:pPr>
            <a:r>
              <a:rPr lang="ja-JP" altLang="en-US" sz="1600" b="1" dirty="0">
                <a:solidFill>
                  <a:srgbClr val="000000"/>
                </a:solidFill>
                <a:latin typeface="BIZ UDPゴシック" panose="020B0400000000000000" pitchFamily="50" charset="-128"/>
                <a:ea typeface="BIZ UDPゴシック" panose="020B0400000000000000" pitchFamily="50" charset="-128"/>
              </a:rPr>
              <a:t>脳卒中の再発</a:t>
            </a:r>
          </a:p>
        </p:txBody>
      </p:sp>
      <p:sp>
        <p:nvSpPr>
          <p:cNvPr id="67" name="Text Box 67"/>
          <p:cNvSpPr txBox="1">
            <a:spLocks noChangeArrowheads="1"/>
          </p:cNvSpPr>
          <p:nvPr/>
        </p:nvSpPr>
        <p:spPr bwMode="auto">
          <a:xfrm>
            <a:off x="5339853" y="3974771"/>
            <a:ext cx="141577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defTabSz="844083">
              <a:spcBef>
                <a:spcPct val="0"/>
              </a:spcBef>
              <a:buNone/>
              <a:defRPr/>
            </a:pPr>
            <a:r>
              <a:rPr lang="ja-JP" altLang="en-US" sz="1600" b="1" dirty="0">
                <a:solidFill>
                  <a:srgbClr val="000000"/>
                </a:solidFill>
                <a:latin typeface="BIZ UDPゴシック" panose="020B0400000000000000" pitchFamily="50" charset="-128"/>
                <a:ea typeface="BIZ UDPゴシック" panose="020B0400000000000000" pitchFamily="50" charset="-128"/>
              </a:rPr>
              <a:t>脳卒中の再発</a:t>
            </a:r>
          </a:p>
        </p:txBody>
      </p:sp>
      <p:sp>
        <p:nvSpPr>
          <p:cNvPr id="6" name="Text Box 25">
            <a:extLst>
              <a:ext uri="{FF2B5EF4-FFF2-40B4-BE49-F238E27FC236}">
                <a16:creationId xmlns:a16="http://schemas.microsoft.com/office/drawing/2014/main" xmlns="" id="{9B7189ED-087C-48FD-F51D-C93AD3195C58}"/>
              </a:ext>
            </a:extLst>
          </p:cNvPr>
          <p:cNvSpPr txBox="1">
            <a:spLocks noChangeArrowheads="1"/>
          </p:cNvSpPr>
          <p:nvPr/>
        </p:nvSpPr>
        <p:spPr bwMode="auto">
          <a:xfrm>
            <a:off x="303785" y="3343722"/>
            <a:ext cx="414857" cy="136549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a:spAutoFit/>
          </a:bodyPr>
          <a:lstStyle>
            <a:lvl1pPr>
              <a:spcBef>
                <a:spcPct val="20000"/>
              </a:spcBef>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1pPr>
            <a:lvl2pPr marL="742950" indent="-285750">
              <a:spcBef>
                <a:spcPct val="20000"/>
              </a:spcBef>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2pPr>
            <a:lvl3pPr marL="1143000" indent="-228600">
              <a:spcBef>
                <a:spcPct val="20000"/>
              </a:spcBef>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3pPr>
            <a:lvl4pPr marL="1600200" indent="-228600">
              <a:spcBef>
                <a:spcPct val="20000"/>
              </a:spcBef>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4pPr>
            <a:lvl5pPr marL="2057400" indent="-228600">
              <a:spcBef>
                <a:spcPct val="20000"/>
              </a:spcBef>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5pPr>
            <a:lvl6pPr marL="2514600" indent="-228600" eaLnBrk="0" fontAlgn="base" hangingPunct="0">
              <a:spcBef>
                <a:spcPct val="20000"/>
              </a:spcBef>
              <a:spcAft>
                <a:spcPct val="0"/>
              </a:spcAft>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6pPr>
            <a:lvl7pPr marL="2971800" indent="-228600" eaLnBrk="0" fontAlgn="base" hangingPunct="0">
              <a:spcBef>
                <a:spcPct val="20000"/>
              </a:spcBef>
              <a:spcAft>
                <a:spcPct val="0"/>
              </a:spcAft>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7pPr>
            <a:lvl8pPr marL="3429000" indent="-228600" eaLnBrk="0" fontAlgn="base" hangingPunct="0">
              <a:spcBef>
                <a:spcPct val="20000"/>
              </a:spcBef>
              <a:spcAft>
                <a:spcPct val="0"/>
              </a:spcAft>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8pPr>
            <a:lvl9pPr marL="3886200" indent="-228600" eaLnBrk="0" fontAlgn="base" hangingPunct="0">
              <a:spcBef>
                <a:spcPct val="20000"/>
              </a:spcBef>
              <a:spcAft>
                <a:spcPct val="0"/>
              </a:spcAft>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9pPr>
          </a:lstStyle>
          <a:p>
            <a:pPr marL="0" marR="0" lvl="0" indent="0" algn="l" defTabSz="844083" rtl="0" eaLnBrk="1" fontAlgn="base" latinLnBrk="0" hangingPunct="1">
              <a:lnSpc>
                <a:spcPct val="90000"/>
              </a:lnSpc>
              <a:spcBef>
                <a:spcPct val="0"/>
              </a:spcBef>
              <a:spcAft>
                <a:spcPct val="0"/>
              </a:spcAft>
              <a:buClrTx/>
              <a:buSzTx/>
              <a:buFontTx/>
              <a:buNone/>
              <a:tabLst/>
              <a:defRPr/>
            </a:pPr>
            <a:r>
              <a:rPr kumimoji="1" lang="ja-JP" altLang="en-US" sz="1662"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症状の度合い</a:t>
            </a:r>
          </a:p>
        </p:txBody>
      </p:sp>
      <p:sp>
        <p:nvSpPr>
          <p:cNvPr id="7" name="Rectangle 17">
            <a:extLst>
              <a:ext uri="{FF2B5EF4-FFF2-40B4-BE49-F238E27FC236}">
                <a16:creationId xmlns:a16="http://schemas.microsoft.com/office/drawing/2014/main" xmlns="" id="{7FC9CF47-367C-F6E2-6FC5-86CAB0C3A3D4}"/>
              </a:ext>
            </a:extLst>
          </p:cNvPr>
          <p:cNvSpPr>
            <a:spLocks noChangeArrowheads="1"/>
          </p:cNvSpPr>
          <p:nvPr/>
        </p:nvSpPr>
        <p:spPr bwMode="auto">
          <a:xfrm>
            <a:off x="4315712" y="6122437"/>
            <a:ext cx="1239442" cy="34810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1pPr>
            <a:lvl2pPr marL="742950" indent="-285750">
              <a:spcBef>
                <a:spcPct val="20000"/>
              </a:spcBef>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2pPr>
            <a:lvl3pPr marL="1143000" indent="-228600">
              <a:spcBef>
                <a:spcPct val="20000"/>
              </a:spcBef>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3pPr>
            <a:lvl4pPr marL="1600200" indent="-228600">
              <a:spcBef>
                <a:spcPct val="20000"/>
              </a:spcBef>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4pPr>
            <a:lvl5pPr marL="2057400" indent="-228600">
              <a:spcBef>
                <a:spcPct val="20000"/>
              </a:spcBef>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5pPr>
            <a:lvl6pPr marL="2514600" indent="-228600" eaLnBrk="0" fontAlgn="base" hangingPunct="0">
              <a:spcBef>
                <a:spcPct val="20000"/>
              </a:spcBef>
              <a:spcAft>
                <a:spcPct val="0"/>
              </a:spcAft>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6pPr>
            <a:lvl7pPr marL="2971800" indent="-228600" eaLnBrk="0" fontAlgn="base" hangingPunct="0">
              <a:spcBef>
                <a:spcPct val="20000"/>
              </a:spcBef>
              <a:spcAft>
                <a:spcPct val="0"/>
              </a:spcAft>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7pPr>
            <a:lvl8pPr marL="3429000" indent="-228600" eaLnBrk="0" fontAlgn="base" hangingPunct="0">
              <a:spcBef>
                <a:spcPct val="20000"/>
              </a:spcBef>
              <a:spcAft>
                <a:spcPct val="0"/>
              </a:spcAft>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8pPr>
            <a:lvl9pPr marL="3886200" indent="-228600" eaLnBrk="0" fontAlgn="base" hangingPunct="0">
              <a:spcBef>
                <a:spcPct val="20000"/>
              </a:spcBef>
              <a:spcAft>
                <a:spcPct val="0"/>
              </a:spcAft>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9pPr>
          </a:lstStyle>
          <a:p>
            <a:pPr marL="0" marR="0" lvl="0" indent="0" algn="l" defTabSz="844083" rtl="0" eaLnBrk="0" fontAlgn="base" latinLnBrk="0" hangingPunct="0">
              <a:lnSpc>
                <a:spcPct val="100000"/>
              </a:lnSpc>
              <a:spcBef>
                <a:spcPct val="20000"/>
              </a:spcBef>
              <a:spcAft>
                <a:spcPct val="0"/>
              </a:spcAft>
              <a:buClrTx/>
              <a:buSzTx/>
              <a:buFontTx/>
              <a:buNone/>
              <a:tabLst/>
              <a:defRPr/>
            </a:pPr>
            <a:r>
              <a:rPr kumimoji="1" lang="ja-JP" altLang="en-US" sz="1662"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時間の流れ</a:t>
            </a:r>
          </a:p>
        </p:txBody>
      </p:sp>
      <p:sp>
        <p:nvSpPr>
          <p:cNvPr id="8" name="Rectangle 21">
            <a:extLst>
              <a:ext uri="{FF2B5EF4-FFF2-40B4-BE49-F238E27FC236}">
                <a16:creationId xmlns:a16="http://schemas.microsoft.com/office/drawing/2014/main" xmlns="" id="{8F072979-AF39-9D5F-745E-E6F10A37DF25}"/>
              </a:ext>
            </a:extLst>
          </p:cNvPr>
          <p:cNvSpPr>
            <a:spLocks noChangeArrowheads="1"/>
          </p:cNvSpPr>
          <p:nvPr/>
        </p:nvSpPr>
        <p:spPr bwMode="auto">
          <a:xfrm>
            <a:off x="901851" y="2196578"/>
            <a:ext cx="562975" cy="31963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1pPr>
            <a:lvl2pPr marL="742950" indent="-285750">
              <a:spcBef>
                <a:spcPct val="20000"/>
              </a:spcBef>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2pPr>
            <a:lvl3pPr marL="1143000" indent="-228600">
              <a:spcBef>
                <a:spcPct val="20000"/>
              </a:spcBef>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3pPr>
            <a:lvl4pPr marL="1600200" indent="-228600">
              <a:spcBef>
                <a:spcPct val="20000"/>
              </a:spcBef>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4pPr>
            <a:lvl5pPr marL="2057400" indent="-228600">
              <a:spcBef>
                <a:spcPct val="20000"/>
              </a:spcBef>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5pPr>
            <a:lvl6pPr marL="2514600" indent="-228600" eaLnBrk="0" fontAlgn="base" hangingPunct="0">
              <a:spcBef>
                <a:spcPct val="20000"/>
              </a:spcBef>
              <a:spcAft>
                <a:spcPct val="0"/>
              </a:spcAft>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6pPr>
            <a:lvl7pPr marL="2971800" indent="-228600" eaLnBrk="0" fontAlgn="base" hangingPunct="0">
              <a:spcBef>
                <a:spcPct val="20000"/>
              </a:spcBef>
              <a:spcAft>
                <a:spcPct val="0"/>
              </a:spcAft>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7pPr>
            <a:lvl8pPr marL="3429000" indent="-228600" eaLnBrk="0" fontAlgn="base" hangingPunct="0">
              <a:spcBef>
                <a:spcPct val="20000"/>
              </a:spcBef>
              <a:spcAft>
                <a:spcPct val="0"/>
              </a:spcAft>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8pPr>
            <a:lvl9pPr marL="3886200" indent="-228600" eaLnBrk="0" fontAlgn="base" hangingPunct="0">
              <a:spcBef>
                <a:spcPct val="20000"/>
              </a:spcBef>
              <a:spcAft>
                <a:spcPct val="0"/>
              </a:spcAft>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9pPr>
          </a:lstStyle>
          <a:p>
            <a:pPr marL="0" marR="0" lvl="0" indent="0" algn="l" defTabSz="844083" rtl="0" eaLnBrk="0" fontAlgn="base" latinLnBrk="0" hangingPunct="0">
              <a:lnSpc>
                <a:spcPct val="100000"/>
              </a:lnSpc>
              <a:spcBef>
                <a:spcPct val="20000"/>
              </a:spcBef>
              <a:spcAft>
                <a:spcPct val="0"/>
              </a:spcAft>
              <a:buClrTx/>
              <a:buSzTx/>
              <a:buFontTx/>
              <a:buNone/>
              <a:tabLst/>
              <a:defRPr/>
            </a:pPr>
            <a:r>
              <a:rPr kumimoji="1" lang="ja-JP" altLang="en-US" sz="1477"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軽度</a:t>
            </a:r>
            <a:endParaRPr kumimoji="1" lang="en-US" altLang="ja-JP" sz="1477"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endParaRPr>
          </a:p>
        </p:txBody>
      </p:sp>
      <p:sp>
        <p:nvSpPr>
          <p:cNvPr id="9" name="Rectangle 22">
            <a:extLst>
              <a:ext uri="{FF2B5EF4-FFF2-40B4-BE49-F238E27FC236}">
                <a16:creationId xmlns:a16="http://schemas.microsoft.com/office/drawing/2014/main" xmlns="" id="{5FAA92ED-786D-C350-D9C0-A60F37209E42}"/>
              </a:ext>
            </a:extLst>
          </p:cNvPr>
          <p:cNvSpPr>
            <a:spLocks noChangeArrowheads="1"/>
          </p:cNvSpPr>
          <p:nvPr/>
        </p:nvSpPr>
        <p:spPr bwMode="auto">
          <a:xfrm>
            <a:off x="783792" y="3513750"/>
            <a:ext cx="752129" cy="31963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1pPr>
            <a:lvl2pPr marL="742950" indent="-285750">
              <a:spcBef>
                <a:spcPct val="20000"/>
              </a:spcBef>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2pPr>
            <a:lvl3pPr marL="1143000" indent="-228600">
              <a:spcBef>
                <a:spcPct val="20000"/>
              </a:spcBef>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3pPr>
            <a:lvl4pPr marL="1600200" indent="-228600">
              <a:spcBef>
                <a:spcPct val="20000"/>
              </a:spcBef>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4pPr>
            <a:lvl5pPr marL="2057400" indent="-228600">
              <a:spcBef>
                <a:spcPct val="20000"/>
              </a:spcBef>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5pPr>
            <a:lvl6pPr marL="2514600" indent="-228600" eaLnBrk="0" fontAlgn="base" hangingPunct="0">
              <a:spcBef>
                <a:spcPct val="20000"/>
              </a:spcBef>
              <a:spcAft>
                <a:spcPct val="0"/>
              </a:spcAft>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6pPr>
            <a:lvl7pPr marL="2971800" indent="-228600" eaLnBrk="0" fontAlgn="base" hangingPunct="0">
              <a:spcBef>
                <a:spcPct val="20000"/>
              </a:spcBef>
              <a:spcAft>
                <a:spcPct val="0"/>
              </a:spcAft>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7pPr>
            <a:lvl8pPr marL="3429000" indent="-228600" eaLnBrk="0" fontAlgn="base" hangingPunct="0">
              <a:spcBef>
                <a:spcPct val="20000"/>
              </a:spcBef>
              <a:spcAft>
                <a:spcPct val="0"/>
              </a:spcAft>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8pPr>
            <a:lvl9pPr marL="3886200" indent="-228600" eaLnBrk="0" fontAlgn="base" hangingPunct="0">
              <a:spcBef>
                <a:spcPct val="20000"/>
              </a:spcBef>
              <a:spcAft>
                <a:spcPct val="0"/>
              </a:spcAft>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9pPr>
          </a:lstStyle>
          <a:p>
            <a:pPr marL="0" marR="0" lvl="0" indent="0" algn="l" defTabSz="844083" rtl="0" eaLnBrk="0" fontAlgn="base" latinLnBrk="0" hangingPunct="0">
              <a:lnSpc>
                <a:spcPct val="100000"/>
              </a:lnSpc>
              <a:spcBef>
                <a:spcPct val="20000"/>
              </a:spcBef>
              <a:spcAft>
                <a:spcPct val="0"/>
              </a:spcAft>
              <a:buClrTx/>
              <a:buSzTx/>
              <a:buFontTx/>
              <a:buNone/>
              <a:tabLst/>
              <a:defRPr/>
            </a:pPr>
            <a:r>
              <a:rPr kumimoji="1" lang="ja-JP" altLang="en-US" sz="1477"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中等度</a:t>
            </a:r>
            <a:endParaRPr kumimoji="1" lang="en-US" altLang="ja-JP" sz="1477"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endParaRPr>
          </a:p>
        </p:txBody>
      </p:sp>
      <p:sp>
        <p:nvSpPr>
          <p:cNvPr id="10" name="Rectangle 24">
            <a:extLst>
              <a:ext uri="{FF2B5EF4-FFF2-40B4-BE49-F238E27FC236}">
                <a16:creationId xmlns:a16="http://schemas.microsoft.com/office/drawing/2014/main" xmlns="" id="{56EEB54E-1698-44B3-6AAE-57FF607F07B4}"/>
              </a:ext>
            </a:extLst>
          </p:cNvPr>
          <p:cNvSpPr>
            <a:spLocks noChangeArrowheads="1"/>
          </p:cNvSpPr>
          <p:nvPr/>
        </p:nvSpPr>
        <p:spPr bwMode="auto">
          <a:xfrm>
            <a:off x="930678" y="5029707"/>
            <a:ext cx="562975" cy="31963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1pPr>
            <a:lvl2pPr marL="742950" indent="-285750">
              <a:spcBef>
                <a:spcPct val="20000"/>
              </a:spcBef>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2pPr>
            <a:lvl3pPr marL="1143000" indent="-228600">
              <a:spcBef>
                <a:spcPct val="20000"/>
              </a:spcBef>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3pPr>
            <a:lvl4pPr marL="1600200" indent="-228600">
              <a:spcBef>
                <a:spcPct val="20000"/>
              </a:spcBef>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4pPr>
            <a:lvl5pPr marL="2057400" indent="-228600">
              <a:spcBef>
                <a:spcPct val="20000"/>
              </a:spcBef>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5pPr>
            <a:lvl6pPr marL="2514600" indent="-228600" eaLnBrk="0" fontAlgn="base" hangingPunct="0">
              <a:spcBef>
                <a:spcPct val="20000"/>
              </a:spcBef>
              <a:spcAft>
                <a:spcPct val="0"/>
              </a:spcAft>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6pPr>
            <a:lvl7pPr marL="2971800" indent="-228600" eaLnBrk="0" fontAlgn="base" hangingPunct="0">
              <a:spcBef>
                <a:spcPct val="20000"/>
              </a:spcBef>
              <a:spcAft>
                <a:spcPct val="0"/>
              </a:spcAft>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7pPr>
            <a:lvl8pPr marL="3429000" indent="-228600" eaLnBrk="0" fontAlgn="base" hangingPunct="0">
              <a:spcBef>
                <a:spcPct val="20000"/>
              </a:spcBef>
              <a:spcAft>
                <a:spcPct val="0"/>
              </a:spcAft>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8pPr>
            <a:lvl9pPr marL="3886200" indent="-228600" eaLnBrk="0" fontAlgn="base" hangingPunct="0">
              <a:spcBef>
                <a:spcPct val="20000"/>
              </a:spcBef>
              <a:spcAft>
                <a:spcPct val="0"/>
              </a:spcAft>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9pPr>
          </a:lstStyle>
          <a:p>
            <a:pPr marL="0" marR="0" lvl="0" indent="0" algn="l" defTabSz="844083" rtl="0" eaLnBrk="0" fontAlgn="base" latinLnBrk="0" hangingPunct="0">
              <a:lnSpc>
                <a:spcPct val="100000"/>
              </a:lnSpc>
              <a:spcBef>
                <a:spcPct val="20000"/>
              </a:spcBef>
              <a:spcAft>
                <a:spcPct val="0"/>
              </a:spcAft>
              <a:buClrTx/>
              <a:buSzTx/>
              <a:buFontTx/>
              <a:buNone/>
              <a:tabLst/>
              <a:defRPr/>
            </a:pPr>
            <a:r>
              <a:rPr kumimoji="1" lang="ja-JP" altLang="en-US" sz="1477"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重度</a:t>
            </a:r>
            <a:endParaRPr kumimoji="1" lang="en-US" altLang="ja-JP" sz="1477"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endParaRPr>
          </a:p>
        </p:txBody>
      </p:sp>
      <p:sp>
        <p:nvSpPr>
          <p:cNvPr id="11" name="Line 39">
            <a:extLst>
              <a:ext uri="{FF2B5EF4-FFF2-40B4-BE49-F238E27FC236}">
                <a16:creationId xmlns:a16="http://schemas.microsoft.com/office/drawing/2014/main" xmlns="" id="{20550CF8-3698-92E0-28D6-D9D81A9E2E19}"/>
              </a:ext>
            </a:extLst>
          </p:cNvPr>
          <p:cNvSpPr>
            <a:spLocks noChangeShapeType="1"/>
          </p:cNvSpPr>
          <p:nvPr/>
        </p:nvSpPr>
        <p:spPr bwMode="auto">
          <a:xfrm>
            <a:off x="1594358" y="1736336"/>
            <a:ext cx="1821" cy="4130772"/>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1" lang="ja-JP" altLang="en-US" sz="2215" b="1"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endParaRPr>
          </a:p>
        </p:txBody>
      </p:sp>
      <p:sp>
        <p:nvSpPr>
          <p:cNvPr id="12" name="Line 40">
            <a:extLst>
              <a:ext uri="{FF2B5EF4-FFF2-40B4-BE49-F238E27FC236}">
                <a16:creationId xmlns:a16="http://schemas.microsoft.com/office/drawing/2014/main" xmlns="" id="{9044AC58-1B73-FFB8-41FA-A666F50610E4}"/>
              </a:ext>
            </a:extLst>
          </p:cNvPr>
          <p:cNvSpPr>
            <a:spLocks noChangeShapeType="1"/>
          </p:cNvSpPr>
          <p:nvPr/>
        </p:nvSpPr>
        <p:spPr bwMode="auto">
          <a:xfrm flipV="1">
            <a:off x="1605467" y="5861863"/>
            <a:ext cx="6764254" cy="3498"/>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1" lang="ja-JP" altLang="en-US" sz="2215" b="1"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endParaRPr>
          </a:p>
        </p:txBody>
      </p:sp>
      <p:sp>
        <p:nvSpPr>
          <p:cNvPr id="17" name="AutoShape 65">
            <a:extLst>
              <a:ext uri="{FF2B5EF4-FFF2-40B4-BE49-F238E27FC236}">
                <a16:creationId xmlns:a16="http://schemas.microsoft.com/office/drawing/2014/main" xmlns="" id="{D96A6BDF-C02D-74FC-818D-BCF9185F014A}"/>
              </a:ext>
            </a:extLst>
          </p:cNvPr>
          <p:cNvSpPr>
            <a:spLocks noChangeArrowheads="1"/>
          </p:cNvSpPr>
          <p:nvPr/>
        </p:nvSpPr>
        <p:spPr bwMode="auto">
          <a:xfrm rot="10800000">
            <a:off x="4354103" y="3118007"/>
            <a:ext cx="252000" cy="216000"/>
          </a:xfrm>
          <a:prstGeom prst="upArrow">
            <a:avLst>
              <a:gd name="adj1" fmla="val 50000"/>
              <a:gd name="adj2" fmla="val 46536"/>
            </a:avLst>
          </a:prstGeom>
          <a:solidFill>
            <a:srgbClr val="FFB50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endParaRPr>
          </a:p>
        </p:txBody>
      </p:sp>
      <p:sp>
        <p:nvSpPr>
          <p:cNvPr id="18" name="AutoShape 75">
            <a:extLst>
              <a:ext uri="{FF2B5EF4-FFF2-40B4-BE49-F238E27FC236}">
                <a16:creationId xmlns:a16="http://schemas.microsoft.com/office/drawing/2014/main" xmlns="" id="{72581A50-2FE0-A7BF-3648-D17004FDB206}"/>
              </a:ext>
            </a:extLst>
          </p:cNvPr>
          <p:cNvSpPr>
            <a:spLocks noChangeArrowheads="1"/>
          </p:cNvSpPr>
          <p:nvPr/>
        </p:nvSpPr>
        <p:spPr bwMode="auto">
          <a:xfrm rot="10800000">
            <a:off x="2748597" y="1875173"/>
            <a:ext cx="252000" cy="216000"/>
          </a:xfrm>
          <a:prstGeom prst="upArrow">
            <a:avLst>
              <a:gd name="adj1" fmla="val 50000"/>
              <a:gd name="adj2" fmla="val 46258"/>
            </a:avLst>
          </a:prstGeom>
          <a:solidFill>
            <a:srgbClr val="FFB50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endParaRPr>
          </a:p>
        </p:txBody>
      </p:sp>
      <p:sp>
        <p:nvSpPr>
          <p:cNvPr id="19" name="AutoShape 65">
            <a:extLst>
              <a:ext uri="{FF2B5EF4-FFF2-40B4-BE49-F238E27FC236}">
                <a16:creationId xmlns:a16="http://schemas.microsoft.com/office/drawing/2014/main" xmlns="" id="{D3435D3D-8927-77B4-090B-988CD832C30F}"/>
              </a:ext>
            </a:extLst>
          </p:cNvPr>
          <p:cNvSpPr>
            <a:spLocks noChangeArrowheads="1"/>
          </p:cNvSpPr>
          <p:nvPr/>
        </p:nvSpPr>
        <p:spPr bwMode="auto">
          <a:xfrm rot="10800000">
            <a:off x="5920908" y="4297813"/>
            <a:ext cx="252000" cy="216000"/>
          </a:xfrm>
          <a:prstGeom prst="upArrow">
            <a:avLst>
              <a:gd name="adj1" fmla="val 50000"/>
              <a:gd name="adj2" fmla="val 46536"/>
            </a:avLst>
          </a:prstGeom>
          <a:solidFill>
            <a:srgbClr val="FFB50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endParaRPr>
          </a:p>
        </p:txBody>
      </p:sp>
      <p:cxnSp>
        <p:nvCxnSpPr>
          <p:cNvPr id="3" name="直線コネクタ 2">
            <a:extLst>
              <a:ext uri="{FF2B5EF4-FFF2-40B4-BE49-F238E27FC236}">
                <a16:creationId xmlns:a16="http://schemas.microsoft.com/office/drawing/2014/main" xmlns="" id="{0FEBE933-7B20-E9B4-504B-B9D4796B1857}"/>
              </a:ext>
            </a:extLst>
          </p:cNvPr>
          <p:cNvCxnSpPr/>
          <p:nvPr/>
        </p:nvCxnSpPr>
        <p:spPr>
          <a:xfrm>
            <a:off x="2670442" y="1298165"/>
            <a:ext cx="34143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4" name="正方形/長方形 51">
            <a:extLst>
              <a:ext uri="{FF2B5EF4-FFF2-40B4-BE49-F238E27FC236}">
                <a16:creationId xmlns:a16="http://schemas.microsoft.com/office/drawing/2014/main" xmlns="" id="{C8FA709A-F8B8-0B4E-8303-F66C46E85806}"/>
              </a:ext>
            </a:extLst>
          </p:cNvPr>
          <p:cNvSpPr>
            <a:spLocks noChangeArrowheads="1"/>
          </p:cNvSpPr>
          <p:nvPr/>
        </p:nvSpPr>
        <p:spPr bwMode="auto">
          <a:xfrm>
            <a:off x="3033796" y="1125210"/>
            <a:ext cx="39312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base" latinLnBrk="0" hangingPunct="1">
              <a:lnSpc>
                <a:spcPct val="100000"/>
              </a:lnSpc>
              <a:spcBef>
                <a:spcPct val="0"/>
              </a:spcBef>
              <a:spcAft>
                <a:spcPct val="0"/>
              </a:spcAft>
              <a:buClrTx/>
              <a:buSzTx/>
              <a:buFontTx/>
              <a:buNone/>
              <a:tabLst/>
              <a:defRPr/>
            </a:pPr>
            <a:r>
              <a:rPr kumimoji="1" lang="ja-JP" altLang="en-US" sz="16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Arial Unicode MS" panose="020B0604020202020204" pitchFamily="50" charset="-128"/>
              </a:rPr>
              <a:t>血管性認知症の経過</a:t>
            </a:r>
            <a:endParaRPr kumimoji="1" lang="en-US" altLang="ja-JP" sz="16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Arial Unicode MS" panose="020B0604020202020204" pitchFamily="50" charset="-128"/>
            </a:endParaRPr>
          </a:p>
        </p:txBody>
      </p:sp>
      <p:cxnSp>
        <p:nvCxnSpPr>
          <p:cNvPr id="13" name="直線コネクタ 12">
            <a:extLst>
              <a:ext uri="{FF2B5EF4-FFF2-40B4-BE49-F238E27FC236}">
                <a16:creationId xmlns:a16="http://schemas.microsoft.com/office/drawing/2014/main" xmlns="" id="{23768E38-F194-C7D1-BF57-F552D78EF6F3}"/>
              </a:ext>
            </a:extLst>
          </p:cNvPr>
          <p:cNvCxnSpPr/>
          <p:nvPr/>
        </p:nvCxnSpPr>
        <p:spPr>
          <a:xfrm>
            <a:off x="5216129" y="1284269"/>
            <a:ext cx="341435" cy="0"/>
          </a:xfrm>
          <a:prstGeom prst="line">
            <a:avLst/>
          </a:prstGeom>
          <a:ln w="57150">
            <a:solidFill>
              <a:srgbClr val="FF9933"/>
            </a:solidFill>
          </a:ln>
        </p:spPr>
        <p:style>
          <a:lnRef idx="1">
            <a:schemeClr val="accent1"/>
          </a:lnRef>
          <a:fillRef idx="0">
            <a:schemeClr val="accent1"/>
          </a:fillRef>
          <a:effectRef idx="0">
            <a:schemeClr val="accent1"/>
          </a:effectRef>
          <a:fontRef idx="minor">
            <a:schemeClr val="tx1"/>
          </a:fontRef>
        </p:style>
      </p:cxnSp>
      <p:sp>
        <p:nvSpPr>
          <p:cNvPr id="14" name="正方形/長方形 53">
            <a:extLst>
              <a:ext uri="{FF2B5EF4-FFF2-40B4-BE49-F238E27FC236}">
                <a16:creationId xmlns:a16="http://schemas.microsoft.com/office/drawing/2014/main" xmlns="" id="{66F67B4B-9940-504A-9AFD-3F73C26E1C0B}"/>
              </a:ext>
            </a:extLst>
          </p:cNvPr>
          <p:cNvSpPr>
            <a:spLocks noChangeArrowheads="1"/>
          </p:cNvSpPr>
          <p:nvPr/>
        </p:nvSpPr>
        <p:spPr bwMode="auto">
          <a:xfrm>
            <a:off x="5477650" y="1118564"/>
            <a:ext cx="19467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base" latinLnBrk="0" hangingPunct="1">
              <a:lnSpc>
                <a:spcPct val="100000"/>
              </a:lnSpc>
              <a:spcBef>
                <a:spcPct val="0"/>
              </a:spcBef>
              <a:spcAft>
                <a:spcPct val="0"/>
              </a:spcAft>
              <a:buClrTx/>
              <a:buSzTx/>
              <a:buFontTx/>
              <a:buNone/>
              <a:tabLst/>
              <a:defRPr/>
            </a:pPr>
            <a:r>
              <a:rPr kumimoji="1" lang="ja-JP" altLang="en-US" sz="16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Arial Unicode MS" panose="020B0604020202020204" pitchFamily="50" charset="-128"/>
              </a:rPr>
              <a:t>  健常人の老化</a:t>
            </a:r>
            <a:endParaRPr kumimoji="1" lang="en-US" altLang="ja-JP" sz="16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Arial Unicode MS" panose="020B0604020202020204" pitchFamily="50" charset="-128"/>
            </a:endParaRPr>
          </a:p>
        </p:txBody>
      </p:sp>
      <p:sp>
        <p:nvSpPr>
          <p:cNvPr id="15" name="Freeform 11">
            <a:extLst>
              <a:ext uri="{FF2B5EF4-FFF2-40B4-BE49-F238E27FC236}">
                <a16:creationId xmlns:a16="http://schemas.microsoft.com/office/drawing/2014/main" xmlns="" id="{6AC75F4F-1355-CB50-CA8B-984B3C324D27}"/>
              </a:ext>
            </a:extLst>
          </p:cNvPr>
          <p:cNvSpPr>
            <a:spLocks/>
          </p:cNvSpPr>
          <p:nvPr/>
        </p:nvSpPr>
        <p:spPr bwMode="auto">
          <a:xfrm flipH="1">
            <a:off x="1594358" y="2082935"/>
            <a:ext cx="6607075" cy="636239"/>
          </a:xfrm>
          <a:custGeom>
            <a:avLst/>
            <a:gdLst>
              <a:gd name="T0" fmla="*/ 0 w 1264"/>
              <a:gd name="T1" fmla="*/ 2147483646 h 1040"/>
              <a:gd name="T2" fmla="*/ 2147483646 w 1264"/>
              <a:gd name="T3" fmla="*/ 2147483646 h 1040"/>
              <a:gd name="T4" fmla="*/ 2147483646 w 1264"/>
              <a:gd name="T5" fmla="*/ 2147483646 h 1040"/>
              <a:gd name="T6" fmla="*/ 2147483646 w 1264"/>
              <a:gd name="T7" fmla="*/ 0 h 1040"/>
              <a:gd name="T8" fmla="*/ 0 60000 65536"/>
              <a:gd name="T9" fmla="*/ 0 60000 65536"/>
              <a:gd name="T10" fmla="*/ 0 60000 65536"/>
              <a:gd name="T11" fmla="*/ 0 60000 65536"/>
              <a:gd name="connsiteX0" fmla="*/ 0 w 10000"/>
              <a:gd name="connsiteY0" fmla="*/ 10000 h 10000"/>
              <a:gd name="connsiteX1" fmla="*/ 2785 w 10000"/>
              <a:gd name="connsiteY1" fmla="*/ 8923 h 10000"/>
              <a:gd name="connsiteX2" fmla="*/ 5186 w 10000"/>
              <a:gd name="connsiteY2" fmla="*/ 5024 h 10000"/>
              <a:gd name="connsiteX3" fmla="*/ 10000 w 10000"/>
              <a:gd name="connsiteY3" fmla="*/ 0 h 10000"/>
              <a:gd name="connsiteX0" fmla="*/ 0 w 10732"/>
              <a:gd name="connsiteY0" fmla="*/ 10259 h 10259"/>
              <a:gd name="connsiteX1" fmla="*/ 2785 w 10732"/>
              <a:gd name="connsiteY1" fmla="*/ 9182 h 10259"/>
              <a:gd name="connsiteX2" fmla="*/ 5186 w 10732"/>
              <a:gd name="connsiteY2" fmla="*/ 5283 h 10259"/>
              <a:gd name="connsiteX3" fmla="*/ 10732 w 10732"/>
              <a:gd name="connsiteY3" fmla="*/ 0 h 10259"/>
              <a:gd name="connsiteX0" fmla="*/ 0 w 9645"/>
              <a:gd name="connsiteY0" fmla="*/ 10357 h 10357"/>
              <a:gd name="connsiteX1" fmla="*/ 1698 w 9645"/>
              <a:gd name="connsiteY1" fmla="*/ 9182 h 10357"/>
              <a:gd name="connsiteX2" fmla="*/ 4099 w 9645"/>
              <a:gd name="connsiteY2" fmla="*/ 5283 h 10357"/>
              <a:gd name="connsiteX3" fmla="*/ 9645 w 9645"/>
              <a:gd name="connsiteY3" fmla="*/ 0 h 10357"/>
              <a:gd name="connsiteX0" fmla="*/ 0 w 8240"/>
              <a:gd name="connsiteY0" fmla="*/ 8866 h 8866"/>
              <a:gd name="connsiteX1" fmla="*/ 2490 w 8240"/>
              <a:gd name="connsiteY1" fmla="*/ 5101 h 8866"/>
              <a:gd name="connsiteX2" fmla="*/ 8240 w 8240"/>
              <a:gd name="connsiteY2" fmla="*/ 0 h 8866"/>
              <a:gd name="connsiteX0" fmla="*/ 0 w 12139"/>
              <a:gd name="connsiteY0" fmla="*/ 13000 h 13000"/>
              <a:gd name="connsiteX1" fmla="*/ 5161 w 12139"/>
              <a:gd name="connsiteY1" fmla="*/ 5753 h 13000"/>
              <a:gd name="connsiteX2" fmla="*/ 12139 w 12139"/>
              <a:gd name="connsiteY2" fmla="*/ 0 h 13000"/>
              <a:gd name="connsiteX0" fmla="*/ 0 w 12139"/>
              <a:gd name="connsiteY0" fmla="*/ 13000 h 13000"/>
              <a:gd name="connsiteX1" fmla="*/ 3980 w 12139"/>
              <a:gd name="connsiteY1" fmla="*/ 6053 h 13000"/>
              <a:gd name="connsiteX2" fmla="*/ 12139 w 12139"/>
              <a:gd name="connsiteY2" fmla="*/ 0 h 13000"/>
              <a:gd name="connsiteX0" fmla="*/ 0 w 12139"/>
              <a:gd name="connsiteY0" fmla="*/ 13000 h 13000"/>
              <a:gd name="connsiteX1" fmla="*/ 3938 w 12139"/>
              <a:gd name="connsiteY1" fmla="*/ 6353 h 13000"/>
              <a:gd name="connsiteX2" fmla="*/ 12139 w 12139"/>
              <a:gd name="connsiteY2" fmla="*/ 0 h 13000"/>
              <a:gd name="connsiteX0" fmla="*/ 0 w 12139"/>
              <a:gd name="connsiteY0" fmla="*/ 13000 h 13000"/>
              <a:gd name="connsiteX1" fmla="*/ 3938 w 12139"/>
              <a:gd name="connsiteY1" fmla="*/ 6353 h 13000"/>
              <a:gd name="connsiteX2" fmla="*/ 12139 w 12139"/>
              <a:gd name="connsiteY2" fmla="*/ 0 h 13000"/>
              <a:gd name="connsiteX0" fmla="*/ 0 w 12139"/>
              <a:gd name="connsiteY0" fmla="*/ 13000 h 13000"/>
              <a:gd name="connsiteX1" fmla="*/ 3938 w 12139"/>
              <a:gd name="connsiteY1" fmla="*/ 6353 h 13000"/>
              <a:gd name="connsiteX2" fmla="*/ 12139 w 12139"/>
              <a:gd name="connsiteY2" fmla="*/ 0 h 13000"/>
              <a:gd name="connsiteX0" fmla="*/ 0 w 12139"/>
              <a:gd name="connsiteY0" fmla="*/ 13000 h 13000"/>
              <a:gd name="connsiteX1" fmla="*/ 3938 w 12139"/>
              <a:gd name="connsiteY1" fmla="*/ 6353 h 13000"/>
              <a:gd name="connsiteX2" fmla="*/ 12139 w 12139"/>
              <a:gd name="connsiteY2" fmla="*/ 0 h 13000"/>
              <a:gd name="connsiteX0" fmla="*/ 0 w 12139"/>
              <a:gd name="connsiteY0" fmla="*/ 13000 h 13000"/>
              <a:gd name="connsiteX1" fmla="*/ 3938 w 12139"/>
              <a:gd name="connsiteY1" fmla="*/ 6353 h 13000"/>
              <a:gd name="connsiteX2" fmla="*/ 12139 w 12139"/>
              <a:gd name="connsiteY2" fmla="*/ 0 h 13000"/>
              <a:gd name="connsiteX0" fmla="*/ 0 w 12264"/>
              <a:gd name="connsiteY0" fmla="*/ 13150 h 13150"/>
              <a:gd name="connsiteX1" fmla="*/ 4063 w 12264"/>
              <a:gd name="connsiteY1" fmla="*/ 6353 h 13150"/>
              <a:gd name="connsiteX2" fmla="*/ 12264 w 12264"/>
              <a:gd name="connsiteY2" fmla="*/ 0 h 13150"/>
              <a:gd name="connsiteX0" fmla="*/ 0 w 12264"/>
              <a:gd name="connsiteY0" fmla="*/ 13150 h 13150"/>
              <a:gd name="connsiteX1" fmla="*/ 4063 w 12264"/>
              <a:gd name="connsiteY1" fmla="*/ 6353 h 13150"/>
              <a:gd name="connsiteX2" fmla="*/ 12264 w 12264"/>
              <a:gd name="connsiteY2" fmla="*/ 0 h 13150"/>
              <a:gd name="connsiteX0" fmla="*/ 0 w 12264"/>
              <a:gd name="connsiteY0" fmla="*/ 13150 h 13150"/>
              <a:gd name="connsiteX1" fmla="*/ 4063 w 12264"/>
              <a:gd name="connsiteY1" fmla="*/ 6353 h 13150"/>
              <a:gd name="connsiteX2" fmla="*/ 12264 w 12264"/>
              <a:gd name="connsiteY2" fmla="*/ 0 h 13150"/>
              <a:gd name="connsiteX0" fmla="*/ 0 w 12264"/>
              <a:gd name="connsiteY0" fmla="*/ 13150 h 13150"/>
              <a:gd name="connsiteX1" fmla="*/ 4063 w 12264"/>
              <a:gd name="connsiteY1" fmla="*/ 6653 h 13150"/>
              <a:gd name="connsiteX2" fmla="*/ 12264 w 12264"/>
              <a:gd name="connsiteY2" fmla="*/ 0 h 13150"/>
            </a:gdLst>
            <a:ahLst/>
            <a:cxnLst>
              <a:cxn ang="0">
                <a:pos x="connsiteX0" y="connsiteY0"/>
              </a:cxn>
              <a:cxn ang="0">
                <a:pos x="connsiteX1" y="connsiteY1"/>
              </a:cxn>
              <a:cxn ang="0">
                <a:pos x="connsiteX2" y="connsiteY2"/>
              </a:cxn>
            </a:cxnLst>
            <a:rect l="l" t="t" r="r" b="b"/>
            <a:pathLst>
              <a:path w="12264" h="13150">
                <a:moveTo>
                  <a:pt x="0" y="13150"/>
                </a:moveTo>
                <a:cubicBezTo>
                  <a:pt x="4097" y="6379"/>
                  <a:pt x="1650" y="10090"/>
                  <a:pt x="4063" y="6653"/>
                </a:cubicBezTo>
                <a:cubicBezTo>
                  <a:pt x="5815" y="3679"/>
                  <a:pt x="9476" y="963"/>
                  <a:pt x="12264" y="0"/>
                </a:cubicBezTo>
              </a:path>
            </a:pathLst>
          </a:custGeom>
          <a:noFill/>
          <a:ln w="57150" cap="flat">
            <a:solidFill>
              <a:srgbClr val="FF9933"/>
            </a:solidFill>
            <a:prstDash val="solid"/>
            <a:miter lim="800000"/>
            <a:headEnd type="triangle"/>
            <a:tailEnd/>
          </a:ln>
          <a:extLst>
            <a:ext uri="{909E8E84-426E-40DD-AFC4-6F175D3DCCD1}">
              <a14:hiddenFill xmlns:a14="http://schemas.microsoft.com/office/drawing/2010/main">
                <a:solidFill>
                  <a:srgbClr val="FFFFFF"/>
                </a:solidFill>
              </a14:hiddenFill>
            </a:ext>
          </a:extLst>
        </p:spPr>
        <p:txBody>
          <a:bodyP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1" lang="ja-JP" altLang="en-US" sz="2585" b="1" i="0" u="none" strike="noStrike" kern="1200" cap="none" spc="0" normalizeH="0" baseline="0" noProof="0" dirty="0">
              <a:ln>
                <a:noFill/>
              </a:ln>
              <a:solidFill>
                <a:srgbClr val="00CC00"/>
              </a:solidFill>
              <a:effectLst/>
              <a:uLnTx/>
              <a:uFillTx/>
              <a:latin typeface="BIZ UDPゴシック" panose="020B0400000000000000" pitchFamily="50" charset="-128"/>
              <a:ea typeface="BIZ UDPゴシック" panose="020B0400000000000000" pitchFamily="50" charset="-128"/>
            </a:endParaRPr>
          </a:p>
        </p:txBody>
      </p:sp>
      <p:sp>
        <p:nvSpPr>
          <p:cNvPr id="16" name="正方形/長方形 15">
            <a:extLst>
              <a:ext uri="{FF2B5EF4-FFF2-40B4-BE49-F238E27FC236}">
                <a16:creationId xmlns:a16="http://schemas.microsoft.com/office/drawing/2014/main" xmlns="" id="{70BA96DF-9B22-28AF-05E9-66B83603C0E9}"/>
              </a:ext>
            </a:extLst>
          </p:cNvPr>
          <p:cNvSpPr/>
          <p:nvPr/>
        </p:nvSpPr>
        <p:spPr>
          <a:xfrm>
            <a:off x="0" y="0"/>
            <a:ext cx="9144000" cy="710695"/>
          </a:xfrm>
          <a:prstGeom prst="rect">
            <a:avLst/>
          </a:prstGeom>
          <a:solidFill>
            <a:srgbClr val="6B5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1" lang="ja-JP" altLang="en-US" sz="3000" b="1" i="0" u="none" strike="noStrike" kern="120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血管性認知症の症状と経過</a:t>
            </a:r>
            <a:endParaRPr kumimoji="1" lang="ja-JP" altLang="en-US" sz="30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20" name="テキスト ボックス 19">
            <a:extLst>
              <a:ext uri="{FF2B5EF4-FFF2-40B4-BE49-F238E27FC236}">
                <a16:creationId xmlns:a16="http://schemas.microsoft.com/office/drawing/2014/main" xmlns="" id="{96224615-7A0E-7032-CFB2-CED5D670A501}"/>
              </a:ext>
            </a:extLst>
          </p:cNvPr>
          <p:cNvSpPr txBox="1"/>
          <p:nvPr/>
        </p:nvSpPr>
        <p:spPr>
          <a:xfrm>
            <a:off x="-1" y="718930"/>
            <a:ext cx="1111827" cy="307777"/>
          </a:xfrm>
          <a:prstGeom prst="rect">
            <a:avLst/>
          </a:prstGeom>
          <a:noFill/>
        </p:spPr>
        <p:txBody>
          <a:bodyPr wrap="square" rtlCol="0" anchor="ctr" anchorCtr="0">
            <a:noAutofit/>
          </a:bodyPr>
          <a:lstStyle/>
          <a:p>
            <a:r>
              <a:rPr kumimoji="1" lang="en-US" altLang="ja-JP" sz="1400" dirty="0">
                <a:latin typeface="Yu Gothic UI Semibold" panose="020B0700000000000000" pitchFamily="50" charset="-128"/>
                <a:ea typeface="Yu Gothic UI Semibold" panose="020B0700000000000000" pitchFamily="50" charset="-128"/>
              </a:rPr>
              <a:t>【</a:t>
            </a:r>
            <a:r>
              <a:rPr kumimoji="1" lang="ja-JP" altLang="en-US" sz="1400" dirty="0">
                <a:latin typeface="Yu Gothic UI Semibold" panose="020B0700000000000000" pitchFamily="50" charset="-128"/>
                <a:ea typeface="Yu Gothic UI Semibold" panose="020B0700000000000000" pitchFamily="50" charset="-128"/>
              </a:rPr>
              <a:t>知識 </a:t>
            </a:r>
            <a:r>
              <a:rPr lang="en-US" altLang="ja-JP" sz="1400" b="1" dirty="0">
                <a:latin typeface="Century Gothic" panose="020B0502020202020204" pitchFamily="34" charset="0"/>
                <a:ea typeface="Yu Gothic UI Semibold" panose="020B0700000000000000" pitchFamily="50" charset="-128"/>
              </a:rPr>
              <a:t>-30</a:t>
            </a:r>
            <a:r>
              <a:rPr lang="en-US" altLang="ja-JP" sz="1400" dirty="0">
                <a:latin typeface="Yu Gothic UI Semibold" panose="020B0700000000000000" pitchFamily="50" charset="-128"/>
                <a:ea typeface="Yu Gothic UI Semibold" panose="020B0700000000000000" pitchFamily="50" charset="-128"/>
              </a:rPr>
              <a:t>】</a:t>
            </a:r>
            <a:endParaRPr kumimoji="1" lang="ja-JP" altLang="en-US" sz="1400" dirty="0">
              <a:latin typeface="Yu Gothic UI Semibold" panose="020B0700000000000000" pitchFamily="50" charset="-128"/>
              <a:ea typeface="Yu Gothic UI Semibold" panose="020B0700000000000000" pitchFamily="50" charset="-128"/>
            </a:endParaRPr>
          </a:p>
        </p:txBody>
      </p:sp>
    </p:spTree>
    <p:extLst>
      <p:ext uri="{BB962C8B-B14F-4D97-AF65-F5344CB8AC3E}">
        <p14:creationId xmlns:p14="http://schemas.microsoft.com/office/powerpoint/2010/main" val="18511680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xmlns="" id="{7FFA68C2-051A-44B4-A060-7CAC6D3242B5}"/>
              </a:ext>
            </a:extLst>
          </p:cNvPr>
          <p:cNvSpPr txBox="1"/>
          <p:nvPr/>
        </p:nvSpPr>
        <p:spPr>
          <a:xfrm>
            <a:off x="856791" y="1967846"/>
            <a:ext cx="7430418" cy="2377702"/>
          </a:xfrm>
          <a:prstGeom prst="rect">
            <a:avLst/>
          </a:prstGeom>
          <a:noFill/>
          <a:ln w="25400">
            <a:noFill/>
          </a:ln>
        </p:spPr>
        <p:txBody>
          <a:bodyPr wrap="square" rtlCol="0">
            <a:spAutoFit/>
          </a:bodyPr>
          <a:lstStyle/>
          <a:p>
            <a:pPr marL="104775" marR="0" lvl="0" algn="just" defTabSz="914400" rtl="0" eaLnBrk="0" fontAlgn="base" latinLnBrk="0" hangingPunct="0">
              <a:lnSpc>
                <a:spcPts val="3300"/>
              </a:lnSpc>
              <a:spcBef>
                <a:spcPts val="600"/>
              </a:spcBef>
              <a:spcAft>
                <a:spcPct val="0"/>
              </a:spcAft>
              <a:buClr>
                <a:srgbClr val="000000"/>
              </a:buClr>
              <a:buSzTx/>
              <a:tabLst/>
              <a:defRPr/>
            </a:pPr>
            <a:r>
              <a:rPr lang="ja-JP" altLang="en-US" sz="2400" b="1" kern="100" dirty="0">
                <a:solidFill>
                  <a:srgbClr val="6B58BC"/>
                </a:solidFill>
                <a:latin typeface="Meiryo UI" panose="020B0604030504040204" pitchFamily="50" charset="-128"/>
                <a:ea typeface="Meiryo UI" panose="020B0604030504040204" pitchFamily="50" charset="-128"/>
                <a:cs typeface="Times New Roman" panose="02020603050405020304" pitchFamily="18" charset="0"/>
              </a:rPr>
              <a:t>●</a:t>
            </a:r>
            <a:r>
              <a:rPr lang="ja-JP" altLang="en-US" sz="2400" b="1" kern="100" dirty="0">
                <a:solidFill>
                  <a:srgbClr val="000000"/>
                </a:solidFill>
                <a:latin typeface="BIZ UDPゴシック" panose="020B0400000000000000" pitchFamily="50" charset="-128"/>
                <a:ea typeface="BIZ UDPゴシック" panose="020B0400000000000000" pitchFamily="50" charset="-128"/>
                <a:cs typeface="Times New Roman" panose="02020603050405020304" pitchFamily="18" charset="0"/>
              </a:rPr>
              <a:t> </a:t>
            </a:r>
            <a:r>
              <a:rPr kumimoji="1" lang="ja-JP" altLang="en-US" sz="24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記憶障害よりも</a:t>
            </a:r>
            <a:r>
              <a:rPr kumimoji="1" lang="ja-JP" altLang="en-US" sz="2400" b="1" i="0" u="none" strike="noStrike" kern="100" cap="none" spc="0" normalizeH="0" baseline="0" noProof="0" dirty="0">
                <a:ln>
                  <a:noFill/>
                </a:ln>
                <a:solidFill>
                  <a:srgbClr val="6B58BC"/>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遂行機能障害</a:t>
            </a:r>
            <a:r>
              <a:rPr kumimoji="1" lang="ja-JP" altLang="en-US" sz="24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が目立つ</a:t>
            </a:r>
            <a:endParaRPr kumimoji="1" lang="en-US" altLang="ja-JP" sz="24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539750" marR="0" lvl="0" indent="-92075" algn="just" defTabSz="914400" rtl="0" eaLnBrk="0" fontAlgn="base" latinLnBrk="0" hangingPunct="0">
              <a:lnSpc>
                <a:spcPts val="3000"/>
              </a:lnSpc>
              <a:spcBef>
                <a:spcPts val="0"/>
              </a:spcBef>
              <a:spcAft>
                <a:spcPct val="0"/>
              </a:spcAft>
              <a:buClr>
                <a:srgbClr val="000000"/>
              </a:buClr>
              <a:buSzTx/>
              <a:buFontTx/>
              <a:buNone/>
              <a:tabLst>
                <a:tab pos="355600" algn="l"/>
              </a:tabLst>
              <a:defRPr/>
            </a:pPr>
            <a:r>
              <a:rPr kumimoji="1" lang="ja-JP" altLang="en-US" sz="1800" b="1" i="0" u="none" strike="noStrike" kern="100" cap="none" spc="0" normalizeH="0" baseline="0" noProof="0" dirty="0">
                <a:ln>
                  <a:noFill/>
                </a:ln>
                <a:solidFill>
                  <a:srgbClr val="000000">
                    <a:lumMod val="50000"/>
                    <a:lumOff val="50000"/>
                  </a:srgbClr>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（記憶力はある程度保てているが、携帯電話が使えなくなった、</a:t>
            </a:r>
            <a:r>
              <a:rPr kumimoji="1" lang="ja-JP" altLang="ja-JP" sz="1800" b="1" i="0" u="none" strike="noStrike" kern="100" cap="none" spc="0" normalizeH="0" baseline="0" noProof="0" dirty="0">
                <a:ln>
                  <a:noFill/>
                </a:ln>
                <a:solidFill>
                  <a:srgbClr val="000000">
                    <a:lumMod val="50000"/>
                    <a:lumOff val="50000"/>
                  </a:srgbClr>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料理が順序良くできなくなった</a:t>
            </a:r>
            <a:r>
              <a:rPr kumimoji="1" lang="ja-JP" altLang="en-US" sz="1800" b="1" i="0" u="none" strike="noStrike" kern="100" cap="none" spc="0" normalizeH="0" baseline="0" noProof="0" dirty="0">
                <a:ln>
                  <a:noFill/>
                </a:ln>
                <a:solidFill>
                  <a:srgbClr val="000000">
                    <a:lumMod val="50000"/>
                    <a:lumOff val="50000"/>
                  </a:srgbClr>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など）</a:t>
            </a:r>
            <a:endParaRPr kumimoji="1" lang="en-US" altLang="ja-JP" sz="1800" b="1" i="0" u="none" strike="noStrike" kern="100" cap="none" spc="0" normalizeH="0" baseline="0" noProof="0" dirty="0">
              <a:ln>
                <a:noFill/>
              </a:ln>
              <a:solidFill>
                <a:srgbClr val="000000">
                  <a:lumMod val="50000"/>
                  <a:lumOff val="50000"/>
                </a:srgbClr>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539750" marR="0" lvl="0" indent="-434975" algn="just" defTabSz="914400" rtl="0" eaLnBrk="0" fontAlgn="base" latinLnBrk="0" hangingPunct="0">
              <a:lnSpc>
                <a:spcPts val="3300"/>
              </a:lnSpc>
              <a:spcBef>
                <a:spcPts val="1800"/>
              </a:spcBef>
              <a:spcAft>
                <a:spcPct val="0"/>
              </a:spcAft>
              <a:buClr>
                <a:srgbClr val="000000"/>
              </a:buClr>
              <a:buSzTx/>
              <a:tabLst/>
              <a:defRPr/>
            </a:pPr>
            <a:r>
              <a:rPr kumimoji="1" lang="ja-JP" altLang="en-US" sz="2400" b="1" i="0" u="none" strike="noStrike" kern="100" cap="none" spc="0" normalizeH="0" baseline="0" noProof="0" dirty="0">
                <a:ln>
                  <a:noFill/>
                </a:ln>
                <a:solidFill>
                  <a:srgbClr val="6B58BC"/>
                </a:solidFill>
                <a:effectLst/>
                <a:uLnTx/>
                <a:uFillTx/>
                <a:latin typeface="Meiryo UI" panose="020B0604030504040204" pitchFamily="50" charset="-128"/>
                <a:ea typeface="Meiryo UI" panose="020B0604030504040204" pitchFamily="50" charset="-128"/>
                <a:cs typeface="Times New Roman" panose="02020603050405020304" pitchFamily="18" charset="0"/>
              </a:rPr>
              <a:t>●</a:t>
            </a:r>
            <a:r>
              <a:rPr kumimoji="1" lang="ja-JP" altLang="en-US" sz="2400" b="1" i="0" u="none" strike="noStrike" kern="100" cap="none" spc="0" normalizeH="0" baseline="0" noProof="0" dirty="0">
                <a:ln>
                  <a:noFill/>
                </a:ln>
                <a:solidFill>
                  <a:srgbClr val="6B58BC"/>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動作の緩慢さ、意欲や自発性の低下、抑うつ、傾眠</a:t>
            </a:r>
            <a:r>
              <a:rPr kumimoji="1" lang="ja-JP" altLang="en-US" sz="24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などが脳血管障害のエピソード後に持続する</a:t>
            </a:r>
            <a:endParaRPr kumimoji="1" lang="en-US" altLang="ja-JP" sz="24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2" name="正方形/長方形 1">
            <a:extLst>
              <a:ext uri="{FF2B5EF4-FFF2-40B4-BE49-F238E27FC236}">
                <a16:creationId xmlns:a16="http://schemas.microsoft.com/office/drawing/2014/main" xmlns="" id="{F8B2C617-93E1-8041-2CF3-B00AAFE5EC75}"/>
              </a:ext>
            </a:extLst>
          </p:cNvPr>
          <p:cNvSpPr/>
          <p:nvPr/>
        </p:nvSpPr>
        <p:spPr>
          <a:xfrm>
            <a:off x="0" y="0"/>
            <a:ext cx="9144000" cy="710695"/>
          </a:xfrm>
          <a:prstGeom prst="rect">
            <a:avLst/>
          </a:prstGeom>
          <a:solidFill>
            <a:srgbClr val="6B5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09638" rtl="0" eaLnBrk="0" fontAlgn="base" latinLnBrk="0" hangingPunct="0">
              <a:lnSpc>
                <a:spcPts val="4000"/>
              </a:lnSpc>
              <a:spcBef>
                <a:spcPts val="0"/>
              </a:spcBef>
              <a:spcAft>
                <a:spcPct val="0"/>
              </a:spcAft>
              <a:buClrTx/>
              <a:buSzTx/>
              <a:buFontTx/>
              <a:buNone/>
              <a:tabLst/>
              <a:defRPr/>
            </a:pPr>
            <a:r>
              <a:rPr kumimoji="1" lang="ja-JP" altLang="en-US" sz="30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血管性認知症の初期に多い症状</a:t>
            </a:r>
            <a:endParaRPr kumimoji="1" lang="en-US" altLang="ja-JP" sz="30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3" name="テキスト ボックス 2">
            <a:extLst>
              <a:ext uri="{FF2B5EF4-FFF2-40B4-BE49-F238E27FC236}">
                <a16:creationId xmlns:a16="http://schemas.microsoft.com/office/drawing/2014/main" xmlns="" id="{4093A58A-E945-DF5F-A5B3-2DC28DDB89E2}"/>
              </a:ext>
            </a:extLst>
          </p:cNvPr>
          <p:cNvSpPr txBox="1"/>
          <p:nvPr/>
        </p:nvSpPr>
        <p:spPr>
          <a:xfrm>
            <a:off x="-1" y="718930"/>
            <a:ext cx="1111827" cy="307777"/>
          </a:xfrm>
          <a:prstGeom prst="rect">
            <a:avLst/>
          </a:prstGeom>
          <a:noFill/>
        </p:spPr>
        <p:txBody>
          <a:bodyPr wrap="square" rtlCol="0" anchor="ctr" anchorCtr="0">
            <a:noAutofit/>
          </a:bodyPr>
          <a:lstStyle/>
          <a:p>
            <a:r>
              <a:rPr kumimoji="1" lang="en-US" altLang="ja-JP" sz="1400" dirty="0">
                <a:latin typeface="Yu Gothic UI Semibold" panose="020B0700000000000000" pitchFamily="50" charset="-128"/>
                <a:ea typeface="Yu Gothic UI Semibold" panose="020B0700000000000000" pitchFamily="50" charset="-128"/>
              </a:rPr>
              <a:t>【</a:t>
            </a:r>
            <a:r>
              <a:rPr kumimoji="1" lang="ja-JP" altLang="en-US" sz="1400" dirty="0">
                <a:latin typeface="Yu Gothic UI Semibold" panose="020B0700000000000000" pitchFamily="50" charset="-128"/>
                <a:ea typeface="Yu Gothic UI Semibold" panose="020B0700000000000000" pitchFamily="50" charset="-128"/>
              </a:rPr>
              <a:t>知識 </a:t>
            </a:r>
            <a:r>
              <a:rPr lang="en-US" altLang="ja-JP" sz="1400" b="1" dirty="0">
                <a:latin typeface="Century Gothic" panose="020B0502020202020204" pitchFamily="34" charset="0"/>
                <a:ea typeface="Yu Gothic UI Semibold" panose="020B0700000000000000" pitchFamily="50" charset="-128"/>
              </a:rPr>
              <a:t>-31</a:t>
            </a:r>
            <a:r>
              <a:rPr lang="en-US" altLang="ja-JP" sz="1400" dirty="0">
                <a:latin typeface="Yu Gothic UI Semibold" panose="020B0700000000000000" pitchFamily="50" charset="-128"/>
                <a:ea typeface="Yu Gothic UI Semibold" panose="020B0700000000000000" pitchFamily="50" charset="-128"/>
              </a:rPr>
              <a:t>】</a:t>
            </a:r>
            <a:endParaRPr kumimoji="1" lang="ja-JP" altLang="en-US" sz="1400" dirty="0">
              <a:latin typeface="Yu Gothic UI Semibold" panose="020B0700000000000000" pitchFamily="50" charset="-128"/>
              <a:ea typeface="Yu Gothic UI Semibold" panose="020B0700000000000000" pitchFamily="50" charset="-128"/>
            </a:endParaRPr>
          </a:p>
        </p:txBody>
      </p:sp>
    </p:spTree>
    <p:extLst>
      <p:ext uri="{BB962C8B-B14F-4D97-AF65-F5344CB8AC3E}">
        <p14:creationId xmlns:p14="http://schemas.microsoft.com/office/powerpoint/2010/main" val="39344356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四角形: 角を丸くする 41">
            <a:extLst>
              <a:ext uri="{FF2B5EF4-FFF2-40B4-BE49-F238E27FC236}">
                <a16:creationId xmlns:a16="http://schemas.microsoft.com/office/drawing/2014/main" xmlns="" id="{C5890BF4-5054-4476-9D08-0741AD41C652}"/>
              </a:ext>
            </a:extLst>
          </p:cNvPr>
          <p:cNvSpPr/>
          <p:nvPr/>
        </p:nvSpPr>
        <p:spPr bwMode="auto">
          <a:xfrm>
            <a:off x="174214" y="1209541"/>
            <a:ext cx="8817919" cy="4945599"/>
          </a:xfrm>
          <a:prstGeom prst="roundRect">
            <a:avLst>
              <a:gd name="adj" fmla="val 5859"/>
            </a:avLst>
          </a:prstGeom>
          <a:solidFill>
            <a:srgbClr val="E5E0EC"/>
          </a:solidFill>
          <a:ln w="9525" cap="flat" cmpd="sng" algn="ctr">
            <a:noFill/>
            <a:prstDash val="solid"/>
            <a:round/>
            <a:headEnd type="none" w="med" len="med"/>
            <a:tailEnd type="none" w="med" len="med"/>
          </a:ln>
          <a:effectLst/>
        </p:spPr>
        <p:txBody>
          <a:bodyPr vert="horz" wrap="none" lIns="84406" tIns="42203" rIns="84406" bIns="42203" numCol="1" rtlCol="0" anchor="ctr" anchorCtr="0" compatLnSpc="1">
            <a:prstTxWarp prst="textNoShape">
              <a:avLst/>
            </a:prstTxWarp>
          </a:bodyPr>
          <a:lstStyle/>
          <a:p>
            <a:pPr marL="0" marR="0" lvl="0" indent="0" algn="r" defTabSz="844083" rtl="0" eaLnBrk="1" fontAlgn="base" latinLnBrk="0" hangingPunct="1">
              <a:lnSpc>
                <a:spcPct val="100000"/>
              </a:lnSpc>
              <a:spcBef>
                <a:spcPct val="0"/>
              </a:spcBef>
              <a:spcAft>
                <a:spcPct val="0"/>
              </a:spcAft>
              <a:buClrTx/>
              <a:buSzTx/>
              <a:buFontTx/>
              <a:buNone/>
              <a:tabLst/>
              <a:defRPr/>
            </a:pPr>
            <a:endParaRPr kumimoji="1" lang="ja-JP" altLang="en-US" sz="3323"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ＭＳ Ｐゴシック" pitchFamily="50" charset="-128"/>
              <a:cs typeface="+mn-cs"/>
            </a:endParaRPr>
          </a:p>
        </p:txBody>
      </p:sp>
      <p:sp>
        <p:nvSpPr>
          <p:cNvPr id="12" name="四角形: 角を丸くする 11">
            <a:extLst>
              <a:ext uri="{FF2B5EF4-FFF2-40B4-BE49-F238E27FC236}">
                <a16:creationId xmlns:a16="http://schemas.microsoft.com/office/drawing/2014/main" xmlns="" id="{16E98AD3-E1B2-4BA6-A9F8-38E7BDBC7283}"/>
              </a:ext>
            </a:extLst>
          </p:cNvPr>
          <p:cNvSpPr/>
          <p:nvPr/>
        </p:nvSpPr>
        <p:spPr bwMode="auto">
          <a:xfrm>
            <a:off x="519647" y="2431442"/>
            <a:ext cx="3890057" cy="2177472"/>
          </a:xfrm>
          <a:prstGeom prst="roundRect">
            <a:avLst>
              <a:gd name="adj" fmla="val 11044"/>
            </a:avLst>
          </a:prstGeom>
          <a:solidFill>
            <a:srgbClr val="F7CCAB"/>
          </a:solidFill>
          <a:ln w="9525" cap="flat" cmpd="sng" algn="ctr">
            <a:noFill/>
            <a:prstDash val="solid"/>
            <a:round/>
            <a:headEnd type="none" w="med" len="med"/>
            <a:tailEnd type="none" w="med" len="med"/>
          </a:ln>
          <a:effectLst/>
        </p:spPr>
        <p:txBody>
          <a:bodyPr vert="horz" wrap="none" lIns="84406" tIns="42203" rIns="84406" bIns="42203" numCol="1" rtlCol="0" anchor="ctr" anchorCtr="0" compatLnSpc="1">
            <a:prstTxWarp prst="textNoShape">
              <a:avLst/>
            </a:prstTxWarp>
          </a:bodyPr>
          <a:lstStyle/>
          <a:p>
            <a:pPr marL="0" marR="0" lvl="0" indent="0" algn="r" defTabSz="844083" rtl="0" eaLnBrk="1" fontAlgn="base" latinLnBrk="0" hangingPunct="1">
              <a:lnSpc>
                <a:spcPct val="100000"/>
              </a:lnSpc>
              <a:spcBef>
                <a:spcPct val="0"/>
              </a:spcBef>
              <a:spcAft>
                <a:spcPct val="0"/>
              </a:spcAft>
              <a:buClrTx/>
              <a:buSzTx/>
              <a:buFontTx/>
              <a:buNone/>
              <a:tabLst/>
              <a:defRPr/>
            </a:pPr>
            <a:endParaRPr kumimoji="1" lang="ja-JP" altLang="en-US" sz="3323"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ＭＳ Ｐゴシック" pitchFamily="50" charset="-128"/>
              <a:cs typeface="+mn-cs"/>
            </a:endParaRPr>
          </a:p>
        </p:txBody>
      </p:sp>
      <p:sp>
        <p:nvSpPr>
          <p:cNvPr id="5" name="正方形/長方形 4">
            <a:extLst>
              <a:ext uri="{FF2B5EF4-FFF2-40B4-BE49-F238E27FC236}">
                <a16:creationId xmlns:a16="http://schemas.microsoft.com/office/drawing/2014/main" xmlns="" id="{4C23D44B-EADA-4485-BAC7-CED43205FC8A}"/>
              </a:ext>
            </a:extLst>
          </p:cNvPr>
          <p:cNvSpPr/>
          <p:nvPr/>
        </p:nvSpPr>
        <p:spPr>
          <a:xfrm>
            <a:off x="385513" y="4674209"/>
            <a:ext cx="4328506" cy="1292662"/>
          </a:xfrm>
          <a:prstGeom prst="rect">
            <a:avLst/>
          </a:prstGeom>
        </p:spPr>
        <p:txBody>
          <a:bodyPr wrap="square">
            <a:spAutoFit/>
          </a:bodyPr>
          <a:lstStyle/>
          <a:p>
            <a:pPr marL="164127" marR="0" lvl="0" indent="-164127" algn="l" defTabSz="844083" rtl="0" eaLnBrk="0" fontAlgn="base" latinLnBrk="0" hangingPunct="0">
              <a:lnSpc>
                <a:spcPct val="100000"/>
              </a:lnSpc>
              <a:spcBef>
                <a:spcPts val="600"/>
              </a:spcBef>
              <a:spcAft>
                <a:spcPct val="0"/>
              </a:spcAft>
              <a:buClr>
                <a:srgbClr val="000000"/>
              </a:buClr>
              <a:buSzTx/>
              <a:buFont typeface="Arial" panose="020B0604020202020204" pitchFamily="34" charset="0"/>
              <a:buChar char="•"/>
              <a:tabLst/>
              <a:defRPr/>
            </a:pPr>
            <a:r>
              <a:rPr kumimoji="1" lang="ja-JP" altLang="en-US" sz="18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抗精神病薬に対する過敏性</a:t>
            </a:r>
          </a:p>
          <a:p>
            <a:pPr marL="164127" marR="0" lvl="0" indent="-164127" algn="l" defTabSz="844083" rtl="0" eaLnBrk="0" fontAlgn="base" latinLnBrk="0" hangingPunct="0">
              <a:lnSpc>
                <a:spcPct val="100000"/>
              </a:lnSpc>
              <a:spcBef>
                <a:spcPts val="600"/>
              </a:spcBef>
              <a:spcAft>
                <a:spcPct val="0"/>
              </a:spcAft>
              <a:buClr>
                <a:srgbClr val="000000"/>
              </a:buClr>
              <a:buSzTx/>
              <a:buFont typeface="Arial" panose="020B0604020202020204" pitchFamily="34" charset="0"/>
              <a:buChar char="•"/>
              <a:tabLst/>
              <a:defRPr/>
            </a:pPr>
            <a:r>
              <a:rPr kumimoji="1" lang="ja-JP" altLang="en-US" sz="18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失神・原因不明の意識障害</a:t>
            </a:r>
          </a:p>
          <a:p>
            <a:pPr marL="164127" marR="0" lvl="0" indent="-164127" algn="l" defTabSz="844083" rtl="0" eaLnBrk="0" fontAlgn="base" latinLnBrk="0" hangingPunct="0">
              <a:lnSpc>
                <a:spcPct val="100000"/>
              </a:lnSpc>
              <a:spcBef>
                <a:spcPts val="600"/>
              </a:spcBef>
              <a:spcAft>
                <a:spcPct val="0"/>
              </a:spcAft>
              <a:buClr>
                <a:srgbClr val="000000"/>
              </a:buClr>
              <a:buSzTx/>
              <a:buFont typeface="Arial" panose="020B0604020202020204" pitchFamily="34" charset="0"/>
              <a:buChar char="•"/>
              <a:tabLst/>
              <a:defRPr/>
            </a:pPr>
            <a:r>
              <a:rPr kumimoji="1" lang="ja-JP" altLang="en-US" sz="18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著明な自律神経障害</a:t>
            </a:r>
            <a:endParaRPr kumimoji="1" lang="en-US" altLang="ja-JP" sz="12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164127" marR="0" lvl="0" indent="-164127" algn="l" defTabSz="844083" rtl="0" eaLnBrk="0" fontAlgn="base" latinLnBrk="0" hangingPunct="0">
              <a:lnSpc>
                <a:spcPct val="100000"/>
              </a:lnSpc>
              <a:spcBef>
                <a:spcPts val="0"/>
              </a:spcBef>
              <a:spcAft>
                <a:spcPct val="0"/>
              </a:spcAft>
              <a:buClr>
                <a:srgbClr val="000000"/>
              </a:buClr>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   （便秘・起立性低血圧・尿失禁）</a:t>
            </a:r>
          </a:p>
        </p:txBody>
      </p:sp>
      <p:sp>
        <p:nvSpPr>
          <p:cNvPr id="15" name="正方形/長方形 14">
            <a:extLst>
              <a:ext uri="{FF2B5EF4-FFF2-40B4-BE49-F238E27FC236}">
                <a16:creationId xmlns:a16="http://schemas.microsoft.com/office/drawing/2014/main" xmlns="" id="{639328B0-4991-42BE-B6D7-1BBBBD4BEEEA}"/>
              </a:ext>
            </a:extLst>
          </p:cNvPr>
          <p:cNvSpPr/>
          <p:nvPr/>
        </p:nvSpPr>
        <p:spPr>
          <a:xfrm>
            <a:off x="3704127" y="4685988"/>
            <a:ext cx="2429572" cy="1077218"/>
          </a:xfrm>
          <a:prstGeom prst="rect">
            <a:avLst/>
          </a:prstGeom>
        </p:spPr>
        <p:txBody>
          <a:bodyPr wrap="square">
            <a:spAutoFit/>
          </a:bodyPr>
          <a:lstStyle/>
          <a:p>
            <a:pPr marL="164127" marR="0" lvl="0" indent="-164127" algn="l" defTabSz="844083" rtl="0" eaLnBrk="0" fontAlgn="base" latinLnBrk="0" hangingPunct="0">
              <a:lnSpc>
                <a:spcPct val="100000"/>
              </a:lnSpc>
              <a:spcBef>
                <a:spcPts val="600"/>
              </a:spcBef>
              <a:spcAft>
                <a:spcPct val="0"/>
              </a:spcAft>
              <a:buClr>
                <a:srgbClr val="000000"/>
              </a:buClr>
              <a:buSzTx/>
              <a:buFont typeface="Arial" panose="020B0604020202020204" pitchFamily="34" charset="0"/>
              <a:buChar char="•"/>
              <a:tabLst/>
              <a:defRPr/>
            </a:pPr>
            <a:r>
              <a:rPr kumimoji="1" lang="ja-JP" altLang="en-US" sz="18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姿勢の不安定さ</a:t>
            </a:r>
          </a:p>
          <a:p>
            <a:pPr marL="164127" marR="0" lvl="0" indent="-164127" algn="l" defTabSz="844083" rtl="0" eaLnBrk="0" fontAlgn="base" latinLnBrk="0" hangingPunct="0">
              <a:lnSpc>
                <a:spcPct val="100000"/>
              </a:lnSpc>
              <a:spcBef>
                <a:spcPts val="600"/>
              </a:spcBef>
              <a:spcAft>
                <a:spcPct val="0"/>
              </a:spcAft>
              <a:buClr>
                <a:srgbClr val="000000"/>
              </a:buClr>
              <a:buSzTx/>
              <a:buFont typeface="Arial" panose="020B0604020202020204" pitchFamily="34" charset="0"/>
              <a:buChar char="•"/>
              <a:tabLst/>
              <a:defRPr/>
            </a:pPr>
            <a:r>
              <a:rPr kumimoji="1" lang="ja-JP" altLang="en-US" sz="18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繰り返す転倒</a:t>
            </a:r>
            <a:endParaRPr kumimoji="1" lang="en-US" altLang="ja-JP" sz="18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164127" marR="0" lvl="0" indent="-164127" algn="l" defTabSz="844083" rtl="0" eaLnBrk="0" fontAlgn="base" latinLnBrk="0" hangingPunct="0">
              <a:lnSpc>
                <a:spcPct val="100000"/>
              </a:lnSpc>
              <a:spcBef>
                <a:spcPts val="600"/>
              </a:spcBef>
              <a:spcAft>
                <a:spcPct val="0"/>
              </a:spcAft>
              <a:buClr>
                <a:srgbClr val="000000"/>
              </a:buClr>
              <a:buSzTx/>
              <a:buFont typeface="Arial" panose="020B0604020202020204" pitchFamily="34" charset="0"/>
              <a:buChar char="•"/>
              <a:tabLst/>
              <a:defRPr/>
            </a:pPr>
            <a:r>
              <a:rPr kumimoji="1" lang="ja-JP" altLang="en-US" sz="18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幻視以外の幻覚</a:t>
            </a:r>
          </a:p>
        </p:txBody>
      </p:sp>
      <p:sp>
        <p:nvSpPr>
          <p:cNvPr id="10" name="正方形/長方形 9">
            <a:extLst>
              <a:ext uri="{FF2B5EF4-FFF2-40B4-BE49-F238E27FC236}">
                <a16:creationId xmlns:a16="http://schemas.microsoft.com/office/drawing/2014/main" xmlns="" id="{7D654438-E65A-4965-89A1-DE054D0425D3}"/>
              </a:ext>
            </a:extLst>
          </p:cNvPr>
          <p:cNvSpPr/>
          <p:nvPr/>
        </p:nvSpPr>
        <p:spPr>
          <a:xfrm>
            <a:off x="797919" y="2745054"/>
            <a:ext cx="3540665" cy="1646605"/>
          </a:xfrm>
          <a:prstGeom prst="rect">
            <a:avLst/>
          </a:prstGeom>
        </p:spPr>
        <p:txBody>
          <a:bodyPr wrap="square">
            <a:spAutoFit/>
          </a:bodyPr>
          <a:lstStyle/>
          <a:p>
            <a:pPr marL="162662" marR="0" lvl="0" indent="-162662" algn="l" defTabSz="844083" rtl="0" eaLnBrk="0" fontAlgn="base" latinLnBrk="0" hangingPunct="0">
              <a:lnSpc>
                <a:spcPct val="100000"/>
              </a:lnSpc>
              <a:spcBef>
                <a:spcPts val="600"/>
              </a:spcBef>
              <a:spcAft>
                <a:spcPct val="0"/>
              </a:spcAft>
              <a:buClrTx/>
              <a:buSzTx/>
              <a:buFont typeface="Arial" panose="020B0604020202020204" pitchFamily="34" charset="0"/>
              <a:buChar char="•"/>
              <a:tabLst/>
              <a:defRPr/>
            </a:pPr>
            <a:r>
              <a:rPr kumimoji="1" lang="ja-JP" altLang="en-US"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認知機能の変動</a:t>
            </a:r>
            <a:endParaRPr kumimoji="1" lang="en-US" altLang="ja-JP"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162662" marR="0" lvl="0" indent="-162662" algn="l" defTabSz="844083" rtl="0" eaLnBrk="0" fontAlgn="base" latinLnBrk="0" hangingPunct="0">
              <a:lnSpc>
                <a:spcPct val="100000"/>
              </a:lnSpc>
              <a:spcBef>
                <a:spcPts val="600"/>
              </a:spcBef>
              <a:spcAft>
                <a:spcPct val="0"/>
              </a:spcAft>
              <a:buClrTx/>
              <a:buSzTx/>
              <a:buFont typeface="Arial" panose="020B0604020202020204" pitchFamily="34" charset="0"/>
              <a:buChar char="•"/>
              <a:tabLst/>
              <a:defRPr/>
            </a:pPr>
            <a:r>
              <a:rPr kumimoji="1" lang="ja-JP" altLang="en-US"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具体的な幻視</a:t>
            </a:r>
            <a:endParaRPr kumimoji="1" lang="en-US" altLang="ja-JP"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162662" marR="0" lvl="0" indent="-162662" algn="l" defTabSz="844083" rtl="0" eaLnBrk="0" fontAlgn="base" latinLnBrk="0" hangingPunct="0">
              <a:lnSpc>
                <a:spcPct val="100000"/>
              </a:lnSpc>
              <a:spcBef>
                <a:spcPts val="600"/>
              </a:spcBef>
              <a:spcAft>
                <a:spcPct val="0"/>
              </a:spcAft>
              <a:buClrTx/>
              <a:buSzTx/>
              <a:buFont typeface="Arial" panose="020B0604020202020204" pitchFamily="34" charset="0"/>
              <a:buChar char="•"/>
              <a:tabLst/>
              <a:defRPr/>
            </a:pPr>
            <a:r>
              <a:rPr kumimoji="1" lang="ja-JP" altLang="en-US"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レム期睡眠行動異常症</a:t>
            </a:r>
            <a:endParaRPr kumimoji="1" lang="en-US" altLang="ja-JP"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162662" marR="0" lvl="0" indent="-162662" algn="l" defTabSz="844083" rtl="0" eaLnBrk="0" fontAlgn="base" latinLnBrk="0" hangingPunct="0">
              <a:lnSpc>
                <a:spcPct val="100000"/>
              </a:lnSpc>
              <a:spcBef>
                <a:spcPts val="600"/>
              </a:spcBef>
              <a:spcAft>
                <a:spcPct val="0"/>
              </a:spcAft>
              <a:buClrTx/>
              <a:buSzTx/>
              <a:buFont typeface="Arial" panose="020B0604020202020204" pitchFamily="34" charset="0"/>
              <a:buChar char="•"/>
              <a:tabLst/>
              <a:defRPr/>
            </a:pPr>
            <a:r>
              <a:rPr kumimoji="1" lang="ja-JP" altLang="en-US"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パーキンソニズム</a:t>
            </a:r>
            <a:endParaRPr kumimoji="1" lang="en-US" altLang="ja-JP"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844083" rtl="0" eaLnBrk="0" fontAlgn="base" latinLnBrk="0" hangingPunct="0">
              <a:lnSpc>
                <a:spcPct val="100000"/>
              </a:lnSpc>
              <a:spcBef>
                <a:spcPts val="0"/>
              </a:spcBef>
              <a:spcAft>
                <a:spcPct val="0"/>
              </a:spcAft>
              <a:buClrTx/>
              <a:buSzTx/>
              <a:buFontTx/>
              <a:buNone/>
              <a:tabLst/>
              <a:defRPr/>
            </a:pPr>
            <a:r>
              <a:rPr kumimoji="1" lang="ja-JP" altLang="en-US"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　 </a:t>
            </a:r>
            <a:r>
              <a:rPr kumimoji="1" lang="zh-TW" altLang="en-US"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（動作緩慢、 寡動、静止時振戦、筋強剛）</a:t>
            </a:r>
            <a:endParaRPr kumimoji="1" lang="ja-JP" altLang="en-US"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17" name="正方形/長方形 16">
            <a:extLst>
              <a:ext uri="{FF2B5EF4-FFF2-40B4-BE49-F238E27FC236}">
                <a16:creationId xmlns:a16="http://schemas.microsoft.com/office/drawing/2014/main" xmlns="" id="{BF506DA0-2D16-4FEF-B4E7-D53F870F57D0}"/>
              </a:ext>
            </a:extLst>
          </p:cNvPr>
          <p:cNvSpPr/>
          <p:nvPr/>
        </p:nvSpPr>
        <p:spPr>
          <a:xfrm>
            <a:off x="7461149" y="4650459"/>
            <a:ext cx="1477645" cy="1077218"/>
          </a:xfrm>
          <a:prstGeom prst="rect">
            <a:avLst/>
          </a:prstGeom>
        </p:spPr>
        <p:txBody>
          <a:bodyPr wrap="square">
            <a:spAutoFit/>
          </a:bodyPr>
          <a:lstStyle/>
          <a:p>
            <a:pPr marL="164127" marR="0" lvl="0" indent="-164127" algn="l" defTabSz="844083" rtl="0" eaLnBrk="0" fontAlgn="base" latinLnBrk="0" hangingPunct="0">
              <a:lnSpc>
                <a:spcPct val="100000"/>
              </a:lnSpc>
              <a:spcBef>
                <a:spcPts val="600"/>
              </a:spcBef>
              <a:spcAft>
                <a:spcPct val="0"/>
              </a:spcAft>
              <a:buClr>
                <a:srgbClr val="000000"/>
              </a:buClr>
              <a:buSzTx/>
              <a:buFont typeface="Arial" panose="020B0604020202020204" pitchFamily="34" charset="0"/>
              <a:buChar char="•"/>
              <a:tabLst/>
              <a:defRPr/>
            </a:pPr>
            <a:r>
              <a:rPr kumimoji="1" lang="ja-JP" altLang="en-US" sz="18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アパシー</a:t>
            </a:r>
          </a:p>
          <a:p>
            <a:pPr marL="164127" marR="0" lvl="0" indent="-164127" algn="l" defTabSz="844083" rtl="0" eaLnBrk="0" fontAlgn="base" latinLnBrk="0" hangingPunct="0">
              <a:lnSpc>
                <a:spcPct val="100000"/>
              </a:lnSpc>
              <a:spcBef>
                <a:spcPts val="600"/>
              </a:spcBef>
              <a:spcAft>
                <a:spcPct val="0"/>
              </a:spcAft>
              <a:buClr>
                <a:srgbClr val="000000"/>
              </a:buClr>
              <a:buSzTx/>
              <a:buFont typeface="Arial" panose="020B0604020202020204" pitchFamily="34" charset="0"/>
              <a:buChar char="•"/>
              <a:tabLst/>
              <a:defRPr/>
            </a:pPr>
            <a:r>
              <a:rPr kumimoji="1" lang="ja-JP" altLang="en-US" sz="18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不安</a:t>
            </a:r>
          </a:p>
          <a:p>
            <a:pPr marL="164127" marR="0" lvl="0" indent="-164127" algn="l" defTabSz="844083" rtl="0" eaLnBrk="0" fontAlgn="base" latinLnBrk="0" hangingPunct="0">
              <a:lnSpc>
                <a:spcPct val="100000"/>
              </a:lnSpc>
              <a:spcBef>
                <a:spcPts val="600"/>
              </a:spcBef>
              <a:spcAft>
                <a:spcPct val="0"/>
              </a:spcAft>
              <a:buClr>
                <a:srgbClr val="000000"/>
              </a:buClr>
              <a:buSzTx/>
              <a:buFont typeface="Arial" panose="020B0604020202020204" pitchFamily="34" charset="0"/>
              <a:buChar char="•"/>
              <a:tabLst/>
              <a:defRPr/>
            </a:pPr>
            <a:r>
              <a:rPr kumimoji="1" lang="ja-JP" altLang="en-US" sz="18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抑うつ</a:t>
            </a:r>
          </a:p>
        </p:txBody>
      </p:sp>
      <p:sp>
        <p:nvSpPr>
          <p:cNvPr id="23" name="四角形: 角を丸くする 22">
            <a:extLst>
              <a:ext uri="{FF2B5EF4-FFF2-40B4-BE49-F238E27FC236}">
                <a16:creationId xmlns:a16="http://schemas.microsoft.com/office/drawing/2014/main" xmlns="" id="{05FB63EA-1625-4B26-ADBF-34B44A58195C}"/>
              </a:ext>
            </a:extLst>
          </p:cNvPr>
          <p:cNvSpPr/>
          <p:nvPr/>
        </p:nvSpPr>
        <p:spPr bwMode="auto">
          <a:xfrm>
            <a:off x="490458" y="1489097"/>
            <a:ext cx="8228092" cy="490135"/>
          </a:xfrm>
          <a:prstGeom prst="roundRect">
            <a:avLst>
              <a:gd name="adj" fmla="val 50000"/>
            </a:avLst>
          </a:prstGeom>
          <a:solidFill>
            <a:schemeClr val="bg1"/>
          </a:solidFill>
          <a:ln w="9525" cap="flat" cmpd="sng" algn="ctr">
            <a:noFill/>
            <a:prstDash val="solid"/>
            <a:round/>
            <a:headEnd type="none" w="med" len="med"/>
            <a:tailEnd type="none" w="med" len="med"/>
          </a:ln>
          <a:effectLst/>
        </p:spPr>
        <p:txBody>
          <a:bodyPr vert="horz" wrap="none" lIns="84406" tIns="42203" rIns="84406" bIns="42203" numCol="1" rtlCol="0" anchor="ctr" anchorCtr="0" compatLnSpc="1">
            <a:prstTxWarp prst="textNoShape">
              <a:avLst/>
            </a:prstTxWarp>
          </a:bodyPr>
          <a:lstStyle/>
          <a:p>
            <a:pPr marL="0" marR="0" lvl="0" indent="0" algn="r" defTabSz="844083" rtl="0" eaLnBrk="1" fontAlgn="base" latinLnBrk="0" hangingPunct="1">
              <a:lnSpc>
                <a:spcPct val="100000"/>
              </a:lnSpc>
              <a:spcBef>
                <a:spcPct val="0"/>
              </a:spcBef>
              <a:spcAft>
                <a:spcPct val="0"/>
              </a:spcAft>
              <a:buClrTx/>
              <a:buSzTx/>
              <a:buFontTx/>
              <a:buNone/>
              <a:tabLst/>
              <a:defRPr/>
            </a:pPr>
            <a:endParaRPr kumimoji="1" lang="ja-JP" altLang="en-US" sz="3323"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ＭＳ Ｐゴシック" pitchFamily="50" charset="-128"/>
              <a:cs typeface="+mn-cs"/>
            </a:endParaRPr>
          </a:p>
        </p:txBody>
      </p:sp>
      <p:sp>
        <p:nvSpPr>
          <p:cNvPr id="25" name="四角形: 角を丸くする 24">
            <a:extLst>
              <a:ext uri="{FF2B5EF4-FFF2-40B4-BE49-F238E27FC236}">
                <a16:creationId xmlns:a16="http://schemas.microsoft.com/office/drawing/2014/main" xmlns="" id="{E66B7716-5862-4E5D-87BF-221EC1704837}"/>
              </a:ext>
            </a:extLst>
          </p:cNvPr>
          <p:cNvSpPr/>
          <p:nvPr/>
        </p:nvSpPr>
        <p:spPr bwMode="auto">
          <a:xfrm>
            <a:off x="4909119" y="2429975"/>
            <a:ext cx="3838620" cy="2177471"/>
          </a:xfrm>
          <a:prstGeom prst="roundRect">
            <a:avLst>
              <a:gd name="adj" fmla="val 10407"/>
            </a:avLst>
          </a:prstGeom>
          <a:solidFill>
            <a:srgbClr val="B2D6EC"/>
          </a:solidFill>
          <a:ln w="9525" cap="flat" cmpd="sng" algn="ctr">
            <a:noFill/>
            <a:prstDash val="solid"/>
            <a:round/>
            <a:headEnd type="none" w="med" len="med"/>
            <a:tailEnd type="none" w="med" len="med"/>
          </a:ln>
          <a:effectLst/>
        </p:spPr>
        <p:txBody>
          <a:bodyPr vert="horz" wrap="none" lIns="84406" tIns="42203" rIns="84406" bIns="42203" numCol="1" rtlCol="0" anchor="ctr" anchorCtr="0" compatLnSpc="1">
            <a:prstTxWarp prst="textNoShape">
              <a:avLst/>
            </a:prstTxWarp>
          </a:bodyPr>
          <a:lstStyle/>
          <a:p>
            <a:pPr marL="0" marR="0" lvl="0" indent="0" algn="r" defTabSz="844083" rtl="0" eaLnBrk="1" fontAlgn="base" latinLnBrk="0" hangingPunct="1">
              <a:lnSpc>
                <a:spcPct val="100000"/>
              </a:lnSpc>
              <a:spcBef>
                <a:spcPct val="0"/>
              </a:spcBef>
              <a:spcAft>
                <a:spcPct val="0"/>
              </a:spcAft>
              <a:buClrTx/>
              <a:buSzTx/>
              <a:buFontTx/>
              <a:buNone/>
              <a:tabLst/>
              <a:defRPr/>
            </a:pPr>
            <a:endParaRPr kumimoji="1" lang="ja-JP" altLang="en-US" sz="3323"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ＭＳ Ｐゴシック" pitchFamily="50" charset="-128"/>
              <a:cs typeface="+mn-cs"/>
            </a:endParaRPr>
          </a:p>
        </p:txBody>
      </p:sp>
      <p:sp>
        <p:nvSpPr>
          <p:cNvPr id="13" name="四角形: 角を丸くする 12">
            <a:extLst>
              <a:ext uri="{FF2B5EF4-FFF2-40B4-BE49-F238E27FC236}">
                <a16:creationId xmlns:a16="http://schemas.microsoft.com/office/drawing/2014/main" xmlns="" id="{6CFBABA1-3786-4BA0-87FB-68641C54ED89}"/>
              </a:ext>
            </a:extLst>
          </p:cNvPr>
          <p:cNvSpPr/>
          <p:nvPr/>
        </p:nvSpPr>
        <p:spPr bwMode="auto">
          <a:xfrm>
            <a:off x="1509305" y="2270161"/>
            <a:ext cx="2007924" cy="396000"/>
          </a:xfrm>
          <a:prstGeom prst="roundRect">
            <a:avLst>
              <a:gd name="adj" fmla="val 50000"/>
            </a:avLst>
          </a:prstGeom>
          <a:solidFill>
            <a:srgbClr val="D96709"/>
          </a:solidFill>
          <a:ln w="12700" cap="flat" cmpd="sng" algn="ctr">
            <a:noFill/>
            <a:prstDash val="solid"/>
            <a:round/>
            <a:headEnd type="none" w="med" len="med"/>
            <a:tailEnd type="none" w="med" len="med"/>
          </a:ln>
          <a:effectLst/>
        </p:spPr>
        <p:txBody>
          <a:bodyPr vert="horz" wrap="none" lIns="84406" tIns="42203" rIns="84406" bIns="42203" numCol="1" rtlCol="0" anchor="ctr" anchorCtr="0" compatLnSpc="1">
            <a:prstTxWarp prst="textNoShape">
              <a:avLst/>
            </a:prstTxWarp>
          </a:bodyPr>
          <a:lstStyle/>
          <a:p>
            <a:pPr marL="0" marR="0" lvl="0" indent="0" algn="r" defTabSz="844083" rtl="0" eaLnBrk="1" fontAlgn="base" latinLnBrk="0" hangingPunct="1">
              <a:lnSpc>
                <a:spcPct val="100000"/>
              </a:lnSpc>
              <a:spcBef>
                <a:spcPct val="0"/>
              </a:spcBef>
              <a:spcAft>
                <a:spcPct val="0"/>
              </a:spcAft>
              <a:buClrTx/>
              <a:buSzTx/>
              <a:buFontTx/>
              <a:buNone/>
              <a:tabLst/>
              <a:defRPr/>
            </a:pPr>
            <a:endParaRPr kumimoji="1" lang="ja-JP" altLang="en-US" sz="3323"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cs typeface="+mn-cs"/>
            </a:endParaRPr>
          </a:p>
        </p:txBody>
      </p:sp>
      <p:sp>
        <p:nvSpPr>
          <p:cNvPr id="14" name="正方形/長方形 13">
            <a:extLst>
              <a:ext uri="{FF2B5EF4-FFF2-40B4-BE49-F238E27FC236}">
                <a16:creationId xmlns:a16="http://schemas.microsoft.com/office/drawing/2014/main" xmlns="" id="{80AC4ED3-45A0-4717-9238-952DB11A2268}"/>
              </a:ext>
            </a:extLst>
          </p:cNvPr>
          <p:cNvSpPr/>
          <p:nvPr/>
        </p:nvSpPr>
        <p:spPr>
          <a:xfrm>
            <a:off x="1595351" y="2250655"/>
            <a:ext cx="1835832" cy="400110"/>
          </a:xfrm>
          <a:prstGeom prst="rect">
            <a:avLst/>
          </a:prstGeom>
          <a:noFill/>
        </p:spPr>
        <p:txBody>
          <a:bodyPr wrap="square">
            <a:spAutoFit/>
          </a:bodyPr>
          <a:lstStyle/>
          <a:p>
            <a:pPr marL="0" marR="0" lvl="0" indent="0" algn="ctr" defTabSz="844083" rtl="0" eaLnBrk="0" fontAlgn="base" latinLnBrk="0" hangingPunct="0">
              <a:lnSpc>
                <a:spcPct val="100000"/>
              </a:lnSpc>
              <a:spcBef>
                <a:spcPts val="277"/>
              </a:spcBef>
              <a:spcAft>
                <a:spcPct val="0"/>
              </a:spcAft>
              <a:buClrTx/>
              <a:buSzTx/>
              <a:buFontTx/>
              <a:buNone/>
              <a:tabLst/>
              <a:defRPr/>
            </a:pPr>
            <a:r>
              <a:rPr kumimoji="1" lang="ja-JP" altLang="en-US" sz="20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中核的特徴 </a:t>
            </a:r>
            <a:endParaRPr kumimoji="1" lang="en-US" altLang="ja-JP" sz="20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endParaRPr>
          </a:p>
        </p:txBody>
      </p:sp>
      <p:sp>
        <p:nvSpPr>
          <p:cNvPr id="19" name="四角形: 角を丸くする 18">
            <a:extLst>
              <a:ext uri="{FF2B5EF4-FFF2-40B4-BE49-F238E27FC236}">
                <a16:creationId xmlns:a16="http://schemas.microsoft.com/office/drawing/2014/main" xmlns="" id="{AB62708B-8F7C-4650-87F0-86CF4A3996D4}"/>
              </a:ext>
            </a:extLst>
          </p:cNvPr>
          <p:cNvSpPr/>
          <p:nvPr/>
        </p:nvSpPr>
        <p:spPr bwMode="auto">
          <a:xfrm>
            <a:off x="3545845" y="1016772"/>
            <a:ext cx="1851342" cy="389686"/>
          </a:xfrm>
          <a:prstGeom prst="roundRect">
            <a:avLst>
              <a:gd name="adj" fmla="val 50000"/>
            </a:avLst>
          </a:prstGeom>
          <a:solidFill>
            <a:schemeClr val="bg1">
              <a:lumMod val="50000"/>
            </a:schemeClr>
          </a:solidFill>
          <a:ln w="12700" cap="flat" cmpd="sng" algn="ctr">
            <a:noFill/>
            <a:prstDash val="solid"/>
            <a:round/>
            <a:headEnd type="none" w="med" len="med"/>
            <a:tailEnd type="none" w="med" len="med"/>
          </a:ln>
          <a:effectLst/>
        </p:spPr>
        <p:txBody>
          <a:bodyPr vert="horz" wrap="none" lIns="84406" tIns="42203" rIns="84406" bIns="42203" numCol="1" rtlCol="0" anchor="ctr" anchorCtr="0" compatLnSpc="1">
            <a:prstTxWarp prst="textNoShape">
              <a:avLst/>
            </a:prstTxWarp>
          </a:bodyPr>
          <a:lstStyle/>
          <a:p>
            <a:pPr marL="0" marR="0" lvl="0" indent="0" algn="r" defTabSz="844083" rtl="0" eaLnBrk="1" fontAlgn="base" latinLnBrk="0" hangingPunct="1">
              <a:lnSpc>
                <a:spcPct val="100000"/>
              </a:lnSpc>
              <a:spcBef>
                <a:spcPct val="0"/>
              </a:spcBef>
              <a:spcAft>
                <a:spcPct val="0"/>
              </a:spcAft>
              <a:buClrTx/>
              <a:buSzTx/>
              <a:buFontTx/>
              <a:buNone/>
              <a:tabLst/>
              <a:defRPr/>
            </a:pPr>
            <a:endParaRPr kumimoji="1" lang="ja-JP" altLang="en-US" sz="3323"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cs typeface="+mn-cs"/>
            </a:endParaRPr>
          </a:p>
        </p:txBody>
      </p:sp>
      <p:sp>
        <p:nvSpPr>
          <p:cNvPr id="20" name="正方形/長方形 19">
            <a:extLst>
              <a:ext uri="{FF2B5EF4-FFF2-40B4-BE49-F238E27FC236}">
                <a16:creationId xmlns:a16="http://schemas.microsoft.com/office/drawing/2014/main" xmlns="" id="{14C3398A-A44D-4A28-B50E-F792ED2D9622}"/>
              </a:ext>
            </a:extLst>
          </p:cNvPr>
          <p:cNvSpPr/>
          <p:nvPr/>
        </p:nvSpPr>
        <p:spPr>
          <a:xfrm>
            <a:off x="3774471" y="1002789"/>
            <a:ext cx="1420264" cy="400110"/>
          </a:xfrm>
          <a:prstGeom prst="rect">
            <a:avLst/>
          </a:prstGeom>
          <a:noFill/>
        </p:spPr>
        <p:txBody>
          <a:bodyPr wrap="square">
            <a:spAutoFit/>
          </a:bodyPr>
          <a:lstStyle/>
          <a:p>
            <a:pPr marL="0" marR="0" lvl="0" indent="0" algn="ctr" defTabSz="844083" rtl="0" eaLnBrk="0" fontAlgn="base" latinLnBrk="0" hangingPunct="0">
              <a:lnSpc>
                <a:spcPct val="100000"/>
              </a:lnSpc>
              <a:spcBef>
                <a:spcPct val="0"/>
              </a:spcBef>
              <a:spcAft>
                <a:spcPct val="0"/>
              </a:spcAft>
              <a:buClrTx/>
              <a:buSzTx/>
              <a:buFontTx/>
              <a:buNone/>
              <a:tabLst/>
              <a:defRPr/>
            </a:pPr>
            <a:r>
              <a:rPr kumimoji="1" lang="ja-JP" altLang="en-US" sz="20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必須症状</a:t>
            </a:r>
            <a:endParaRPr kumimoji="1" lang="en-US" altLang="ja-JP" sz="20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endParaRPr>
          </a:p>
        </p:txBody>
      </p:sp>
      <p:sp>
        <p:nvSpPr>
          <p:cNvPr id="26" name="四角形: 角を丸くする 25">
            <a:extLst>
              <a:ext uri="{FF2B5EF4-FFF2-40B4-BE49-F238E27FC236}">
                <a16:creationId xmlns:a16="http://schemas.microsoft.com/office/drawing/2014/main" xmlns="" id="{5E22CDFC-039A-4CE8-9F4A-EB167EF23979}"/>
              </a:ext>
            </a:extLst>
          </p:cNvPr>
          <p:cNvSpPr/>
          <p:nvPr/>
        </p:nvSpPr>
        <p:spPr bwMode="auto">
          <a:xfrm>
            <a:off x="5331737" y="2241634"/>
            <a:ext cx="3084736" cy="396000"/>
          </a:xfrm>
          <a:prstGeom prst="roundRect">
            <a:avLst>
              <a:gd name="adj" fmla="val 50000"/>
            </a:avLst>
          </a:prstGeom>
          <a:solidFill>
            <a:srgbClr val="2A7DB0"/>
          </a:solidFill>
          <a:ln w="12700" cap="flat" cmpd="sng" algn="ctr">
            <a:noFill/>
            <a:prstDash val="solid"/>
            <a:round/>
            <a:headEnd type="none" w="med" len="med"/>
            <a:tailEnd type="none" w="med" len="med"/>
          </a:ln>
          <a:effectLst/>
        </p:spPr>
        <p:txBody>
          <a:bodyPr vert="horz" wrap="none" lIns="84406" tIns="42203" rIns="84406" bIns="42203" numCol="1" rtlCol="0" anchor="ctr" anchorCtr="0" compatLnSpc="1">
            <a:prstTxWarp prst="textNoShape">
              <a:avLst/>
            </a:prstTxWarp>
          </a:bodyPr>
          <a:lstStyle/>
          <a:p>
            <a:pPr marL="0" marR="0" lvl="0" indent="0" algn="r" defTabSz="844083" rtl="0" eaLnBrk="1" fontAlgn="base" latinLnBrk="0" hangingPunct="1">
              <a:lnSpc>
                <a:spcPct val="100000"/>
              </a:lnSpc>
              <a:spcBef>
                <a:spcPct val="0"/>
              </a:spcBef>
              <a:spcAft>
                <a:spcPct val="0"/>
              </a:spcAft>
              <a:buClrTx/>
              <a:buSzTx/>
              <a:buFontTx/>
              <a:buNone/>
              <a:tabLst/>
              <a:defRPr/>
            </a:pPr>
            <a:endParaRPr kumimoji="1" lang="ja-JP" altLang="en-US" sz="3323"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cs typeface="+mn-cs"/>
            </a:endParaRPr>
          </a:p>
        </p:txBody>
      </p:sp>
      <p:sp>
        <p:nvSpPr>
          <p:cNvPr id="27" name="正方形/長方形 26">
            <a:extLst>
              <a:ext uri="{FF2B5EF4-FFF2-40B4-BE49-F238E27FC236}">
                <a16:creationId xmlns:a16="http://schemas.microsoft.com/office/drawing/2014/main" xmlns="" id="{58CB7113-3FA8-486A-BBBF-0EF2B658A19D}"/>
              </a:ext>
            </a:extLst>
          </p:cNvPr>
          <p:cNvSpPr/>
          <p:nvPr/>
        </p:nvSpPr>
        <p:spPr>
          <a:xfrm>
            <a:off x="5562712" y="2222919"/>
            <a:ext cx="2637260" cy="400110"/>
          </a:xfrm>
          <a:prstGeom prst="rect">
            <a:avLst/>
          </a:prstGeom>
          <a:noFill/>
        </p:spPr>
        <p:txBody>
          <a:bodyPr wrap="none">
            <a:spAutoFit/>
          </a:bodyPr>
          <a:lstStyle/>
          <a:p>
            <a:pPr marL="0" marR="0" lvl="0" indent="0" algn="ctr" defTabSz="844083" rtl="0" eaLnBrk="0" fontAlgn="base" latinLnBrk="0" hangingPunct="0">
              <a:lnSpc>
                <a:spcPct val="100000"/>
              </a:lnSpc>
              <a:spcBef>
                <a:spcPts val="554"/>
              </a:spcBef>
              <a:spcAft>
                <a:spcPct val="0"/>
              </a:spcAft>
              <a:buClrTx/>
              <a:buSzTx/>
              <a:buFontTx/>
              <a:buNone/>
              <a:tabLst/>
              <a:defRPr/>
            </a:pPr>
            <a:r>
              <a:rPr kumimoji="1" lang="ja-JP" altLang="en-US" sz="20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指標的バイオマーカー</a:t>
            </a:r>
            <a:endParaRPr kumimoji="1" lang="en-US" altLang="ja-JP" sz="20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endParaRPr>
          </a:p>
        </p:txBody>
      </p:sp>
      <p:sp>
        <p:nvSpPr>
          <p:cNvPr id="29" name="四角形: 角を丸くする 28">
            <a:extLst>
              <a:ext uri="{FF2B5EF4-FFF2-40B4-BE49-F238E27FC236}">
                <a16:creationId xmlns:a16="http://schemas.microsoft.com/office/drawing/2014/main" xmlns="" id="{16D4FB30-2A03-4A3B-9672-6412A57792AB}"/>
              </a:ext>
            </a:extLst>
          </p:cNvPr>
          <p:cNvSpPr/>
          <p:nvPr/>
        </p:nvSpPr>
        <p:spPr bwMode="auto">
          <a:xfrm>
            <a:off x="3656572" y="5926744"/>
            <a:ext cx="1851342" cy="396000"/>
          </a:xfrm>
          <a:prstGeom prst="roundRect">
            <a:avLst>
              <a:gd name="adj" fmla="val 50000"/>
            </a:avLst>
          </a:prstGeom>
          <a:solidFill>
            <a:srgbClr val="6B58BC"/>
          </a:solidFill>
          <a:ln w="12700" cap="flat" cmpd="sng" algn="ctr">
            <a:noFill/>
            <a:prstDash val="solid"/>
            <a:round/>
            <a:headEnd type="none" w="med" len="med"/>
            <a:tailEnd type="none" w="med" len="med"/>
          </a:ln>
          <a:effectLst/>
        </p:spPr>
        <p:txBody>
          <a:bodyPr vert="horz" wrap="none" lIns="84406" tIns="42203" rIns="84406" bIns="42203" numCol="1" rtlCol="0" anchor="ctr" anchorCtr="0" compatLnSpc="1">
            <a:prstTxWarp prst="textNoShape">
              <a:avLst/>
            </a:prstTxWarp>
          </a:bodyPr>
          <a:lstStyle/>
          <a:p>
            <a:pPr marL="0" marR="0" lvl="0" indent="0" algn="r" defTabSz="844083" rtl="0" eaLnBrk="1" fontAlgn="base" latinLnBrk="0" hangingPunct="1">
              <a:lnSpc>
                <a:spcPct val="100000"/>
              </a:lnSpc>
              <a:spcBef>
                <a:spcPct val="0"/>
              </a:spcBef>
              <a:spcAft>
                <a:spcPct val="0"/>
              </a:spcAft>
              <a:buClrTx/>
              <a:buSzTx/>
              <a:buFontTx/>
              <a:buNone/>
              <a:tabLst/>
              <a:defRPr/>
            </a:pPr>
            <a:endParaRPr kumimoji="1" lang="ja-JP" altLang="en-US" sz="3323"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cs typeface="+mn-cs"/>
            </a:endParaRPr>
          </a:p>
        </p:txBody>
      </p:sp>
      <p:sp>
        <p:nvSpPr>
          <p:cNvPr id="2" name="正方形/長方形 1">
            <a:extLst>
              <a:ext uri="{FF2B5EF4-FFF2-40B4-BE49-F238E27FC236}">
                <a16:creationId xmlns:a16="http://schemas.microsoft.com/office/drawing/2014/main" xmlns="" id="{C0AC8629-B9DD-4D30-8AFE-815E71C82D0B}"/>
              </a:ext>
            </a:extLst>
          </p:cNvPr>
          <p:cNvSpPr/>
          <p:nvPr/>
        </p:nvSpPr>
        <p:spPr>
          <a:xfrm>
            <a:off x="3643952" y="5904537"/>
            <a:ext cx="1876579" cy="400110"/>
          </a:xfrm>
          <a:prstGeom prst="rect">
            <a:avLst/>
          </a:prstGeom>
        </p:spPr>
        <p:txBody>
          <a:bodyPr wrap="square">
            <a:spAutoFit/>
          </a:bodyPr>
          <a:lstStyle/>
          <a:p>
            <a:pPr marL="0" marR="0" lvl="0" indent="0" algn="ctr" defTabSz="844083" rtl="0" eaLnBrk="0" fontAlgn="base" latinLnBrk="0" hangingPunct="0">
              <a:lnSpc>
                <a:spcPct val="100000"/>
              </a:lnSpc>
              <a:spcBef>
                <a:spcPct val="0"/>
              </a:spcBef>
              <a:spcAft>
                <a:spcPct val="0"/>
              </a:spcAft>
              <a:buClrTx/>
              <a:buSzTx/>
              <a:buFontTx/>
              <a:buNone/>
              <a:tabLst/>
              <a:defRPr/>
            </a:pPr>
            <a:r>
              <a:rPr kumimoji="1" lang="ja-JP" altLang="en-US" sz="20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支持的特徴 </a:t>
            </a:r>
            <a:endParaRPr kumimoji="1" lang="en-US" altLang="ja-JP" sz="20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endParaRPr>
          </a:p>
        </p:txBody>
      </p:sp>
      <p:sp>
        <p:nvSpPr>
          <p:cNvPr id="30" name="Rectangle 10">
            <a:extLst>
              <a:ext uri="{FF2B5EF4-FFF2-40B4-BE49-F238E27FC236}">
                <a16:creationId xmlns:a16="http://schemas.microsoft.com/office/drawing/2014/main" xmlns="" id="{24B7FA86-3D50-46C9-AA67-19EACFE8239B}"/>
              </a:ext>
            </a:extLst>
          </p:cNvPr>
          <p:cNvSpPr>
            <a:spLocks noChangeArrowheads="1"/>
          </p:cNvSpPr>
          <p:nvPr/>
        </p:nvSpPr>
        <p:spPr bwMode="auto">
          <a:xfrm>
            <a:off x="4409704" y="2051934"/>
            <a:ext cx="465282" cy="490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844083" rtl="0" eaLnBrk="0" fontAlgn="base" latinLnBrk="0" hangingPunct="0">
              <a:lnSpc>
                <a:spcPct val="100000"/>
              </a:lnSpc>
              <a:spcBef>
                <a:spcPct val="0"/>
              </a:spcBef>
              <a:spcAft>
                <a:spcPct val="0"/>
              </a:spcAft>
              <a:buClrTx/>
              <a:buSzTx/>
              <a:buFontTx/>
              <a:buNone/>
              <a:tabLst/>
              <a:defRPr/>
            </a:pPr>
            <a:r>
              <a:rPr kumimoji="1" lang="en-US" altLang="ja-JP" sz="2585" b="1"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Arial" pitchFamily="34" charset="0"/>
              </a:rPr>
              <a:t>+</a:t>
            </a:r>
            <a:endParaRPr kumimoji="1" lang="ja-JP" altLang="en-US" sz="2585"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31" name="正方形/長方形 30">
            <a:extLst>
              <a:ext uri="{FF2B5EF4-FFF2-40B4-BE49-F238E27FC236}">
                <a16:creationId xmlns:a16="http://schemas.microsoft.com/office/drawing/2014/main" xmlns="" id="{A81ABCD8-87C8-4DCA-98C6-92FFE24B399B}"/>
              </a:ext>
            </a:extLst>
          </p:cNvPr>
          <p:cNvSpPr/>
          <p:nvPr/>
        </p:nvSpPr>
        <p:spPr>
          <a:xfrm>
            <a:off x="5970780" y="4674209"/>
            <a:ext cx="1368872" cy="1077218"/>
          </a:xfrm>
          <a:prstGeom prst="rect">
            <a:avLst/>
          </a:prstGeom>
        </p:spPr>
        <p:txBody>
          <a:bodyPr wrap="square">
            <a:spAutoFit/>
          </a:bodyPr>
          <a:lstStyle/>
          <a:p>
            <a:pPr marL="164127" marR="0" lvl="0" indent="-164127" algn="l" defTabSz="844083" rtl="0" eaLnBrk="0" fontAlgn="base" latinLnBrk="0" hangingPunct="0">
              <a:lnSpc>
                <a:spcPct val="100000"/>
              </a:lnSpc>
              <a:spcBef>
                <a:spcPts val="600"/>
              </a:spcBef>
              <a:spcAft>
                <a:spcPct val="0"/>
              </a:spcAft>
              <a:buClr>
                <a:srgbClr val="000000"/>
              </a:buClr>
              <a:buSzTx/>
              <a:buFont typeface="Arial" panose="020B0604020202020204" pitchFamily="34" charset="0"/>
              <a:buChar char="•"/>
              <a:tabLst/>
              <a:defRPr/>
            </a:pPr>
            <a:r>
              <a:rPr kumimoji="1" lang="ja-JP" altLang="en-US" sz="18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嗅覚障害</a:t>
            </a:r>
            <a:endParaRPr kumimoji="1" lang="en-US" altLang="ja-JP" sz="18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164127" marR="0" lvl="0" indent="-164127" algn="l" defTabSz="844083" rtl="0" eaLnBrk="0" fontAlgn="base" latinLnBrk="0" hangingPunct="0">
              <a:lnSpc>
                <a:spcPct val="100000"/>
              </a:lnSpc>
              <a:spcBef>
                <a:spcPts val="600"/>
              </a:spcBef>
              <a:spcAft>
                <a:spcPct val="0"/>
              </a:spcAft>
              <a:buClr>
                <a:srgbClr val="000000"/>
              </a:buClr>
              <a:buSzTx/>
              <a:buFont typeface="Arial" panose="020B0604020202020204" pitchFamily="34" charset="0"/>
              <a:buChar char="•"/>
              <a:tabLst/>
              <a:defRPr/>
            </a:pPr>
            <a:r>
              <a:rPr kumimoji="1" lang="ja-JP" altLang="en-US" sz="18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過眠</a:t>
            </a:r>
            <a:endParaRPr kumimoji="1" lang="en-US" altLang="ja-JP" sz="18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164127" marR="0" lvl="0" indent="-164127" algn="l" defTabSz="844083" rtl="0" eaLnBrk="0" fontAlgn="base" latinLnBrk="0" hangingPunct="0">
              <a:lnSpc>
                <a:spcPct val="100000"/>
              </a:lnSpc>
              <a:spcBef>
                <a:spcPts val="600"/>
              </a:spcBef>
              <a:spcAft>
                <a:spcPct val="0"/>
              </a:spcAft>
              <a:buClr>
                <a:srgbClr val="000000"/>
              </a:buClr>
              <a:buSzTx/>
              <a:buFont typeface="Arial" panose="020B0604020202020204" pitchFamily="34" charset="0"/>
              <a:buChar char="•"/>
              <a:tabLst/>
              <a:defRPr/>
            </a:pPr>
            <a:r>
              <a:rPr kumimoji="1" lang="ja-JP" altLang="en-US" sz="18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妄想</a:t>
            </a:r>
          </a:p>
        </p:txBody>
      </p:sp>
      <p:sp>
        <p:nvSpPr>
          <p:cNvPr id="24" name="正方形/長方形 23">
            <a:extLst>
              <a:ext uri="{FF2B5EF4-FFF2-40B4-BE49-F238E27FC236}">
                <a16:creationId xmlns:a16="http://schemas.microsoft.com/office/drawing/2014/main" xmlns="" id="{BB74CCF7-B6E7-4F9B-9CDA-7E0BD84D1DD9}"/>
              </a:ext>
            </a:extLst>
          </p:cNvPr>
          <p:cNvSpPr/>
          <p:nvPr/>
        </p:nvSpPr>
        <p:spPr>
          <a:xfrm>
            <a:off x="5181648" y="2757888"/>
            <a:ext cx="3698809" cy="1431161"/>
          </a:xfrm>
          <a:prstGeom prst="rect">
            <a:avLst/>
          </a:prstGeom>
        </p:spPr>
        <p:txBody>
          <a:bodyPr wrap="square">
            <a:spAutoFit/>
          </a:bodyPr>
          <a:lstStyle/>
          <a:p>
            <a:pPr marL="162662" marR="0" lvl="0" indent="-162662" algn="l" defTabSz="844083" rtl="0" eaLnBrk="0" fontAlgn="base" latinLnBrk="0" hangingPunct="0">
              <a:lnSpc>
                <a:spcPct val="100000"/>
              </a:lnSpc>
              <a:spcBef>
                <a:spcPts val="600"/>
              </a:spcBef>
              <a:spcAft>
                <a:spcPct val="0"/>
              </a:spcAft>
              <a:buClr>
                <a:srgbClr val="000000"/>
              </a:buClr>
              <a:buSzTx/>
              <a:buFont typeface="Arial" panose="020B0604020202020204" pitchFamily="34" charset="0"/>
              <a:buChar char="•"/>
              <a:tabLst/>
              <a:defRPr/>
            </a:pPr>
            <a:r>
              <a:rPr kumimoji="1" lang="en-US" altLang="ja-JP"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SPECT</a:t>
            </a:r>
            <a:r>
              <a:rPr kumimoji="1" lang="ja-JP" altLang="en-US"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または</a:t>
            </a:r>
            <a:r>
              <a:rPr kumimoji="1" lang="en-US" altLang="ja-JP"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PET</a:t>
            </a:r>
          </a:p>
          <a:p>
            <a:pPr marL="162662" marR="0" lvl="0" indent="-162662" algn="l" defTabSz="844083" rtl="0" eaLnBrk="0" fontAlgn="base" latinLnBrk="0" hangingPunct="0">
              <a:lnSpc>
                <a:spcPct val="100000"/>
              </a:lnSpc>
              <a:spcBef>
                <a:spcPts val="600"/>
              </a:spcBef>
              <a:spcAft>
                <a:spcPct val="0"/>
              </a:spcAft>
              <a:buClr>
                <a:srgbClr val="000000"/>
              </a:buClr>
              <a:buSzTx/>
              <a:buFont typeface="Arial" panose="020B0604020202020204" pitchFamily="34" charset="0"/>
              <a:buChar char="•"/>
              <a:tabLst/>
              <a:defRPr/>
            </a:pPr>
            <a:r>
              <a:rPr kumimoji="1" lang="en-US" altLang="ja-JP"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MIBG</a:t>
            </a:r>
            <a:r>
              <a:rPr kumimoji="1" lang="ja-JP" altLang="en-US"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心筋シンチグラフィ</a:t>
            </a:r>
            <a:endParaRPr kumimoji="1" lang="en-US" altLang="ja-JP"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162662" marR="0" lvl="0" indent="-162662" algn="l" defTabSz="844083" rtl="0" eaLnBrk="0" fontAlgn="base" latinLnBrk="0" hangingPunct="0">
              <a:lnSpc>
                <a:spcPct val="100000"/>
              </a:lnSpc>
              <a:spcBef>
                <a:spcPts val="600"/>
              </a:spcBef>
              <a:spcAft>
                <a:spcPct val="0"/>
              </a:spcAft>
              <a:buClr>
                <a:srgbClr val="000000"/>
              </a:buClr>
              <a:buSzTx/>
              <a:buFont typeface="Arial" panose="020B0604020202020204" pitchFamily="34" charset="0"/>
              <a:buChar char="•"/>
              <a:tabLst/>
              <a:defRPr/>
            </a:pPr>
            <a:r>
              <a:rPr kumimoji="1" lang="ja-JP" altLang="en-US"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睡眠ポリグラフ検査　</a:t>
            </a:r>
            <a:endParaRPr kumimoji="1" lang="en-US" altLang="ja-JP"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844083" rtl="0" eaLnBrk="0" fontAlgn="base" latinLnBrk="0" hangingPunct="0">
              <a:lnSpc>
                <a:spcPct val="100000"/>
              </a:lnSpc>
              <a:spcBef>
                <a:spcPts val="600"/>
              </a:spcBef>
              <a:spcAft>
                <a:spcPct val="0"/>
              </a:spcAft>
              <a:buClr>
                <a:srgbClr val="000000"/>
              </a:buClr>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　　などで示される特徴的な所見</a:t>
            </a:r>
          </a:p>
        </p:txBody>
      </p:sp>
      <p:sp>
        <p:nvSpPr>
          <p:cNvPr id="18" name="正方形/長方形 17">
            <a:extLst>
              <a:ext uri="{FF2B5EF4-FFF2-40B4-BE49-F238E27FC236}">
                <a16:creationId xmlns:a16="http://schemas.microsoft.com/office/drawing/2014/main" xmlns="" id="{4C26A6DA-C756-40F5-8A20-6942859623EB}"/>
              </a:ext>
            </a:extLst>
          </p:cNvPr>
          <p:cNvSpPr/>
          <p:nvPr/>
        </p:nvSpPr>
        <p:spPr>
          <a:xfrm>
            <a:off x="969259" y="1533430"/>
            <a:ext cx="7571408" cy="369332"/>
          </a:xfrm>
          <a:prstGeom prst="rect">
            <a:avLst/>
          </a:prstGeom>
        </p:spPr>
        <p:txBody>
          <a:bodyPr wrap="square">
            <a:spAutoFit/>
          </a:bodyPr>
          <a:lstStyle/>
          <a:p>
            <a:pPr marL="0" marR="0" lvl="0" indent="0" algn="l" defTabSz="844083" rtl="0" eaLnBrk="0" fontAlgn="base" latinLnBrk="0" hangingPunct="0">
              <a:lnSpc>
                <a:spcPct val="100000"/>
              </a:lnSpc>
              <a:spcBef>
                <a:spcPts val="277"/>
              </a:spcBef>
              <a:spcAft>
                <a:spcPct val="0"/>
              </a:spcAft>
              <a:buClr>
                <a:srgbClr val="000000"/>
              </a:buClr>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進行性の認知機能低下により、社会的、職業的、または日常生活に支障</a:t>
            </a:r>
          </a:p>
        </p:txBody>
      </p:sp>
      <p:sp>
        <p:nvSpPr>
          <p:cNvPr id="3" name="正方形/長方形 2">
            <a:extLst>
              <a:ext uri="{FF2B5EF4-FFF2-40B4-BE49-F238E27FC236}">
                <a16:creationId xmlns:a16="http://schemas.microsoft.com/office/drawing/2014/main" xmlns="" id="{A1FFF8A2-F10D-582D-1DA8-1D2082C6C85D}"/>
              </a:ext>
            </a:extLst>
          </p:cNvPr>
          <p:cNvSpPr/>
          <p:nvPr/>
        </p:nvSpPr>
        <p:spPr>
          <a:xfrm>
            <a:off x="0" y="0"/>
            <a:ext cx="9144000" cy="710695"/>
          </a:xfrm>
          <a:prstGeom prst="rect">
            <a:avLst/>
          </a:prstGeom>
          <a:solidFill>
            <a:srgbClr val="6B5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3000" b="1" i="0" u="none" strike="noStrike" kern="120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レビー小体型認知症（</a:t>
            </a:r>
            <a:r>
              <a:rPr kumimoji="1" lang="en-US" altLang="ja-JP" sz="3000" b="1" i="0" u="none" strike="noStrike" kern="120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DLB</a:t>
            </a:r>
            <a:r>
              <a:rPr kumimoji="1" lang="ja-JP" altLang="en-US" sz="3000" b="1" i="0" u="none" strike="noStrike" kern="120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）の臨床症状</a:t>
            </a:r>
            <a:endParaRPr kumimoji="1" lang="ja-JP" altLang="en-US" sz="30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endParaRPr>
          </a:p>
        </p:txBody>
      </p:sp>
      <p:sp>
        <p:nvSpPr>
          <p:cNvPr id="4" name="テキスト ボックス 3">
            <a:extLst>
              <a:ext uri="{FF2B5EF4-FFF2-40B4-BE49-F238E27FC236}">
                <a16:creationId xmlns:a16="http://schemas.microsoft.com/office/drawing/2014/main" xmlns="" id="{67365DEC-6E7A-4B42-FD20-B52CA1E9733D}"/>
              </a:ext>
            </a:extLst>
          </p:cNvPr>
          <p:cNvSpPr txBox="1"/>
          <p:nvPr/>
        </p:nvSpPr>
        <p:spPr>
          <a:xfrm>
            <a:off x="0" y="718930"/>
            <a:ext cx="1143000" cy="307777"/>
          </a:xfrm>
          <a:prstGeom prst="rect">
            <a:avLst/>
          </a:prstGeom>
          <a:noFill/>
        </p:spPr>
        <p:txBody>
          <a:bodyPr wrap="square" rtlCol="0" anchor="ctr" anchorCtr="0">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400" b="0" i="0" u="none" strike="noStrike" kern="1200" cap="none" spc="0" normalizeH="0" baseline="0" noProof="0" dirty="0">
                <a:ln>
                  <a:noFill/>
                </a:ln>
                <a:solidFill>
                  <a:srgbClr val="000000"/>
                </a:solidFill>
                <a:effectLst/>
                <a:uLnTx/>
                <a:uFillTx/>
                <a:latin typeface="Yu Gothic UI Semibold" panose="020B0700000000000000" pitchFamily="50" charset="-128"/>
                <a:ea typeface="Yu Gothic UI Semibold" panose="020B0700000000000000" pitchFamily="50" charset="-128"/>
                <a:cs typeface="+mn-cs"/>
              </a:rPr>
              <a:t>【</a:t>
            </a:r>
            <a:r>
              <a:rPr kumimoji="1" lang="ja-JP" altLang="en-US" sz="1400" b="0" i="0" u="none" strike="noStrike" kern="1200" cap="none" spc="0" normalizeH="0" baseline="0" noProof="0" dirty="0">
                <a:ln>
                  <a:noFill/>
                </a:ln>
                <a:solidFill>
                  <a:srgbClr val="000000"/>
                </a:solidFill>
                <a:effectLst/>
                <a:uLnTx/>
                <a:uFillTx/>
                <a:latin typeface="Yu Gothic UI Semibold" panose="020B0700000000000000" pitchFamily="50" charset="-128"/>
                <a:ea typeface="Yu Gothic UI Semibold" panose="020B0700000000000000" pitchFamily="50" charset="-128"/>
                <a:cs typeface="+mn-cs"/>
              </a:rPr>
              <a:t>知識 </a:t>
            </a:r>
            <a:r>
              <a:rPr kumimoji="1" lang="en-US" altLang="ja-JP" sz="1400" b="1" i="0" u="none" strike="noStrike" kern="1200" cap="none" spc="0" normalizeH="0" baseline="0" noProof="0" dirty="0">
                <a:ln>
                  <a:noFill/>
                </a:ln>
                <a:solidFill>
                  <a:srgbClr val="000000"/>
                </a:solidFill>
                <a:effectLst/>
                <a:uLnTx/>
                <a:uFillTx/>
                <a:latin typeface="Century Gothic" panose="020B0502020202020204" pitchFamily="34" charset="0"/>
                <a:ea typeface="Yu Gothic UI Semibold" panose="020B0700000000000000" pitchFamily="50" charset="-128"/>
                <a:cs typeface="+mn-cs"/>
              </a:rPr>
              <a:t>-32</a:t>
            </a:r>
            <a:r>
              <a:rPr kumimoji="1" lang="en-US" altLang="ja-JP" sz="1400" b="0" i="0" u="none" strike="noStrike" kern="1200" cap="none" spc="0" normalizeH="0" baseline="0" noProof="0" dirty="0">
                <a:ln>
                  <a:noFill/>
                </a:ln>
                <a:solidFill>
                  <a:srgbClr val="000000"/>
                </a:solidFill>
                <a:effectLst/>
                <a:uLnTx/>
                <a:uFillTx/>
                <a:latin typeface="Yu Gothic UI Semibold" panose="020B0700000000000000" pitchFamily="50" charset="-128"/>
                <a:ea typeface="Yu Gothic UI Semibold" panose="020B0700000000000000" pitchFamily="50" charset="-128"/>
                <a:cs typeface="+mn-cs"/>
              </a:rPr>
              <a:t>】</a:t>
            </a:r>
            <a:endParaRPr kumimoji="1" lang="ja-JP" altLang="en-US" sz="1400" b="0" i="0" u="none" strike="noStrike" kern="1200" cap="none" spc="0" normalizeH="0" baseline="0" noProof="0" dirty="0">
              <a:ln>
                <a:noFill/>
              </a:ln>
              <a:solidFill>
                <a:srgbClr val="000000"/>
              </a:solidFill>
              <a:effectLst/>
              <a:uLnTx/>
              <a:uFillTx/>
              <a:latin typeface="Yu Gothic UI Semibold" panose="020B0700000000000000" pitchFamily="50" charset="-128"/>
              <a:ea typeface="Yu Gothic UI Semibold" panose="020B0700000000000000" pitchFamily="50" charset="-128"/>
              <a:cs typeface="+mn-cs"/>
            </a:endParaRPr>
          </a:p>
        </p:txBody>
      </p:sp>
      <p:sp>
        <p:nvSpPr>
          <p:cNvPr id="7" name="テキスト ボックス 6">
            <a:extLst>
              <a:ext uri="{FF2B5EF4-FFF2-40B4-BE49-F238E27FC236}">
                <a16:creationId xmlns:a16="http://schemas.microsoft.com/office/drawing/2014/main" xmlns="" id="{F0647D83-F69F-BC6F-79AF-AB1D2F9B4F33}"/>
              </a:ext>
            </a:extLst>
          </p:cNvPr>
          <p:cNvSpPr txBox="1"/>
          <p:nvPr/>
        </p:nvSpPr>
        <p:spPr>
          <a:xfrm>
            <a:off x="96323" y="6478050"/>
            <a:ext cx="8951354" cy="276999"/>
          </a:xfrm>
          <a:prstGeom prst="rect">
            <a:avLst/>
          </a:prstGeom>
          <a:noFill/>
          <a:ln w="25400">
            <a:noFill/>
          </a:ln>
        </p:spPr>
        <p:txBody>
          <a:bodyPr wrap="square">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1" lang="en-US" altLang="ja-JP" sz="1200" b="0" i="0" u="none" strike="noStrike" kern="1200" cap="none" spc="0" normalizeH="0" baseline="0" noProof="0" dirty="0" err="1">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McKeith,I.G</a:t>
            </a:r>
            <a:r>
              <a:rPr kumimoji="1" lang="en-US" altLang="ja-JP" sz="12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 et al.: Neurology, 89: 88-100, 2017</a:t>
            </a:r>
            <a:r>
              <a:rPr kumimoji="1" lang="ja-JP" altLang="en-US" sz="12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より作図</a:t>
            </a:r>
          </a:p>
        </p:txBody>
      </p:sp>
    </p:spTree>
    <p:extLst>
      <p:ext uri="{BB962C8B-B14F-4D97-AF65-F5344CB8AC3E}">
        <p14:creationId xmlns:p14="http://schemas.microsoft.com/office/powerpoint/2010/main" val="18929053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正方形/長方形 100">
            <a:extLst>
              <a:ext uri="{FF2B5EF4-FFF2-40B4-BE49-F238E27FC236}">
                <a16:creationId xmlns:a16="http://schemas.microsoft.com/office/drawing/2014/main" xmlns="" id="{6820BF56-DAF7-4511-9DA3-BFCB5C78211D}"/>
              </a:ext>
            </a:extLst>
          </p:cNvPr>
          <p:cNvSpPr/>
          <p:nvPr/>
        </p:nvSpPr>
        <p:spPr>
          <a:xfrm>
            <a:off x="1955255" y="6503680"/>
            <a:ext cx="7012376" cy="276999"/>
          </a:xfrm>
          <a:prstGeom prst="rect">
            <a:avLst/>
          </a:prstGeom>
        </p:spPr>
        <p:txBody>
          <a:bodyPr wrap="square" lIns="0" rIns="0">
            <a:spAutoFit/>
          </a:bodyPr>
          <a:lstStyle/>
          <a:p>
            <a:pPr algn="r" defTabSz="685800" fontAlgn="auto">
              <a:defRPr/>
            </a:pPr>
            <a:r>
              <a:rPr lang="en-US" altLang="ja-JP" sz="1200" dirty="0">
                <a:solidFill>
                  <a:prstClr val="black"/>
                </a:solidFill>
                <a:latin typeface="BIZ UDPゴシック" panose="020B0400000000000000" pitchFamily="50" charset="-128"/>
                <a:ea typeface="BIZ UDPゴシック" panose="020B0400000000000000" pitchFamily="50" charset="-128"/>
              </a:rPr>
              <a:t>H. </a:t>
            </a:r>
            <a:r>
              <a:rPr lang="en-US" altLang="ja-JP" sz="1200" dirty="0" err="1">
                <a:solidFill>
                  <a:prstClr val="black"/>
                </a:solidFill>
                <a:latin typeface="BIZ UDPゴシック" panose="020B0400000000000000" pitchFamily="50" charset="-128"/>
                <a:ea typeface="BIZ UDPゴシック" panose="020B0400000000000000" pitchFamily="50" charset="-128"/>
              </a:rPr>
              <a:t>Fujishiro</a:t>
            </a:r>
            <a:r>
              <a:rPr lang="en-US" altLang="ja-JP" sz="1200" dirty="0">
                <a:solidFill>
                  <a:prstClr val="black"/>
                </a:solidFill>
                <a:latin typeface="BIZ UDPゴシック" panose="020B0400000000000000" pitchFamily="50" charset="-128"/>
                <a:ea typeface="BIZ UDPゴシック" panose="020B0400000000000000" pitchFamily="50" charset="-128"/>
              </a:rPr>
              <a:t>, et al. Psychogeriatrics. 2013; 13(2): 128-138</a:t>
            </a:r>
            <a:r>
              <a:rPr lang="ja-JP" altLang="en-US" sz="1200" dirty="0">
                <a:solidFill>
                  <a:prstClr val="black"/>
                </a:solidFill>
                <a:latin typeface="BIZ UDPゴシック" panose="020B0400000000000000" pitchFamily="50" charset="-128"/>
                <a:ea typeface="BIZ UDPゴシック" panose="020B0400000000000000" pitchFamily="50" charset="-128"/>
              </a:rPr>
              <a:t> </a:t>
            </a:r>
            <a:r>
              <a:rPr lang="en-US" altLang="ja-JP" sz="1200" dirty="0">
                <a:solidFill>
                  <a:prstClr val="black"/>
                </a:solidFill>
                <a:latin typeface="BIZ UDPゴシック" panose="020B0400000000000000" pitchFamily="50" charset="-128"/>
                <a:ea typeface="BIZ UDPゴシック" panose="020B0400000000000000" pitchFamily="50" charset="-128"/>
              </a:rPr>
              <a:t> </a:t>
            </a:r>
            <a:r>
              <a:rPr lang="ja-JP" altLang="en-US" sz="1200" dirty="0">
                <a:solidFill>
                  <a:prstClr val="black"/>
                </a:solidFill>
                <a:latin typeface="BIZ UDPゴシック" panose="020B0400000000000000" pitchFamily="50" charset="-128"/>
                <a:ea typeface="BIZ UDPゴシック" panose="020B0400000000000000" pitchFamily="50" charset="-128"/>
              </a:rPr>
              <a:t>を一部改変</a:t>
            </a:r>
          </a:p>
        </p:txBody>
      </p:sp>
      <p:sp>
        <p:nvSpPr>
          <p:cNvPr id="76" name="テキスト ボックス 75">
            <a:extLst>
              <a:ext uri="{FF2B5EF4-FFF2-40B4-BE49-F238E27FC236}">
                <a16:creationId xmlns:a16="http://schemas.microsoft.com/office/drawing/2014/main" xmlns="" id="{1E41E4E0-F9CC-4AF3-9B0C-E8CC99488339}"/>
              </a:ext>
            </a:extLst>
          </p:cNvPr>
          <p:cNvSpPr txBox="1"/>
          <p:nvPr/>
        </p:nvSpPr>
        <p:spPr>
          <a:xfrm>
            <a:off x="528244" y="1083516"/>
            <a:ext cx="8087511" cy="707886"/>
          </a:xfrm>
          <a:prstGeom prst="rect">
            <a:avLst/>
          </a:prstGeom>
          <a:noFill/>
        </p:spPr>
        <p:txBody>
          <a:bodyPr wrap="square">
            <a:spAutoFit/>
          </a:bodyPr>
          <a:lstStyle/>
          <a:p>
            <a:pPr defTabSz="685800" fontAlgn="auto">
              <a:spcBef>
                <a:spcPts val="450"/>
              </a:spcBef>
              <a:defRPr/>
            </a:pPr>
            <a:r>
              <a:rPr lang="ja-JP" altLang="en-US" sz="2000" b="1" dirty="0">
                <a:ln w="0">
                  <a:noFill/>
                </a:ln>
                <a:solidFill>
                  <a:prstClr val="black"/>
                </a:solidFill>
                <a:latin typeface="BIZ UDPゴシック" panose="020B0400000000000000" pitchFamily="50" charset="-128"/>
                <a:ea typeface="BIZ UDPゴシック" panose="020B0400000000000000" pitchFamily="50" charset="-128"/>
              </a:rPr>
              <a:t>認知機能障害とパーキンソニズム、行動・心理症状、自律神経障害など多彩な症状を呈し、それぞれの症状の出現時期には個人差が大きい</a:t>
            </a:r>
          </a:p>
        </p:txBody>
      </p:sp>
      <p:sp>
        <p:nvSpPr>
          <p:cNvPr id="20" name="四角形: 角を丸くする 19">
            <a:extLst>
              <a:ext uri="{FF2B5EF4-FFF2-40B4-BE49-F238E27FC236}">
                <a16:creationId xmlns:a16="http://schemas.microsoft.com/office/drawing/2014/main" xmlns="" id="{86C6973F-7FD8-4559-B6A5-5BC0034DCA2F}"/>
              </a:ext>
            </a:extLst>
          </p:cNvPr>
          <p:cNvSpPr/>
          <p:nvPr/>
        </p:nvSpPr>
        <p:spPr>
          <a:xfrm>
            <a:off x="678835" y="1915098"/>
            <a:ext cx="3815309" cy="2304091"/>
          </a:xfrm>
          <a:prstGeom prst="roundRect">
            <a:avLst>
              <a:gd name="adj" fmla="val 9485"/>
            </a:avLst>
          </a:prstGeom>
          <a:solidFill>
            <a:srgbClr val="0070C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0" hangingPunct="0">
              <a:defRPr/>
            </a:pPr>
            <a:endParaRPr lang="ja-JP" altLang="en-US" sz="2800" dirty="0">
              <a:solidFill>
                <a:prstClr val="white"/>
              </a:solidFill>
              <a:latin typeface="BIZ UDPゴシック" panose="020B0400000000000000" pitchFamily="50" charset="-128"/>
              <a:ea typeface="BIZ UDPゴシック" panose="020B0400000000000000" pitchFamily="50" charset="-128"/>
            </a:endParaRPr>
          </a:p>
        </p:txBody>
      </p:sp>
      <p:sp>
        <p:nvSpPr>
          <p:cNvPr id="21" name="四角形: 角を丸くする 20">
            <a:extLst>
              <a:ext uri="{FF2B5EF4-FFF2-40B4-BE49-F238E27FC236}">
                <a16:creationId xmlns:a16="http://schemas.microsoft.com/office/drawing/2014/main" xmlns="" id="{C5ED55B4-409E-4E6D-AA31-DF28DF5FCC76}"/>
              </a:ext>
            </a:extLst>
          </p:cNvPr>
          <p:cNvSpPr/>
          <p:nvPr/>
        </p:nvSpPr>
        <p:spPr>
          <a:xfrm>
            <a:off x="4676563" y="4359306"/>
            <a:ext cx="3815309" cy="2018788"/>
          </a:xfrm>
          <a:prstGeom prst="roundRect">
            <a:avLst>
              <a:gd name="adj" fmla="val 11013"/>
            </a:avLst>
          </a:prstGeom>
          <a:solidFill>
            <a:srgbClr val="FF81C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0" hangingPunct="0">
              <a:defRPr/>
            </a:pPr>
            <a:endParaRPr lang="ja-JP" altLang="en-US" sz="2800" dirty="0">
              <a:solidFill>
                <a:prstClr val="white"/>
              </a:solidFill>
              <a:latin typeface="BIZ UDPゴシック" panose="020B0400000000000000" pitchFamily="50" charset="-128"/>
              <a:ea typeface="BIZ UDPゴシック" panose="020B0400000000000000" pitchFamily="50" charset="-128"/>
            </a:endParaRPr>
          </a:p>
        </p:txBody>
      </p:sp>
      <p:sp>
        <p:nvSpPr>
          <p:cNvPr id="22" name="四角形: 角を丸くする 21">
            <a:extLst>
              <a:ext uri="{FF2B5EF4-FFF2-40B4-BE49-F238E27FC236}">
                <a16:creationId xmlns:a16="http://schemas.microsoft.com/office/drawing/2014/main" xmlns="" id="{2FD0F61B-7388-4E68-B20F-ECEFA36EF9F6}"/>
              </a:ext>
            </a:extLst>
          </p:cNvPr>
          <p:cNvSpPr/>
          <p:nvPr/>
        </p:nvSpPr>
        <p:spPr>
          <a:xfrm>
            <a:off x="4645030" y="1895871"/>
            <a:ext cx="3815309" cy="2304091"/>
          </a:xfrm>
          <a:prstGeom prst="roundRect">
            <a:avLst>
              <a:gd name="adj" fmla="val 9821"/>
            </a:avLst>
          </a:prstGeom>
          <a:solidFill>
            <a:srgbClr val="00990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0" hangingPunct="0">
              <a:defRPr/>
            </a:pPr>
            <a:endParaRPr lang="ja-JP" altLang="en-US" sz="2800" dirty="0">
              <a:solidFill>
                <a:prstClr val="white"/>
              </a:solidFill>
              <a:latin typeface="BIZ UDPゴシック" panose="020B0400000000000000" pitchFamily="50" charset="-128"/>
              <a:ea typeface="BIZ UDPゴシック" panose="020B0400000000000000" pitchFamily="50" charset="-128"/>
            </a:endParaRPr>
          </a:p>
        </p:txBody>
      </p:sp>
      <p:sp>
        <p:nvSpPr>
          <p:cNvPr id="23" name="四角形: 角を丸くする 22">
            <a:extLst>
              <a:ext uri="{FF2B5EF4-FFF2-40B4-BE49-F238E27FC236}">
                <a16:creationId xmlns:a16="http://schemas.microsoft.com/office/drawing/2014/main" xmlns="" id="{7335ADDC-3F98-4149-BBB5-DB23DC4232AE}"/>
              </a:ext>
            </a:extLst>
          </p:cNvPr>
          <p:cNvSpPr/>
          <p:nvPr/>
        </p:nvSpPr>
        <p:spPr>
          <a:xfrm>
            <a:off x="711737" y="4366930"/>
            <a:ext cx="3815309" cy="2018788"/>
          </a:xfrm>
          <a:prstGeom prst="roundRect">
            <a:avLst>
              <a:gd name="adj" fmla="val 8326"/>
            </a:avLst>
          </a:prstGeom>
          <a:solidFill>
            <a:schemeClr val="accent6">
              <a:lumMod val="60000"/>
              <a:lumOff val="4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0" hangingPunct="0">
              <a:defRPr/>
            </a:pPr>
            <a:endParaRPr lang="ja-JP" altLang="en-US" sz="2800" dirty="0">
              <a:solidFill>
                <a:prstClr val="white"/>
              </a:solidFill>
              <a:latin typeface="BIZ UDPゴシック" panose="020B0400000000000000" pitchFamily="50" charset="-128"/>
              <a:ea typeface="BIZ UDPゴシック" panose="020B0400000000000000" pitchFamily="50" charset="-128"/>
            </a:endParaRPr>
          </a:p>
        </p:txBody>
      </p:sp>
      <p:sp>
        <p:nvSpPr>
          <p:cNvPr id="30" name="object 119">
            <a:extLst>
              <a:ext uri="{FF2B5EF4-FFF2-40B4-BE49-F238E27FC236}">
                <a16:creationId xmlns:a16="http://schemas.microsoft.com/office/drawing/2014/main" xmlns="" id="{DEF45B94-7925-4FA4-A715-10B5A4FEE01D}"/>
              </a:ext>
            </a:extLst>
          </p:cNvPr>
          <p:cNvSpPr txBox="1"/>
          <p:nvPr/>
        </p:nvSpPr>
        <p:spPr>
          <a:xfrm>
            <a:off x="1307125" y="2424589"/>
            <a:ext cx="2870734" cy="1641475"/>
          </a:xfrm>
          <a:prstGeom prst="rect">
            <a:avLst/>
          </a:prstGeom>
        </p:spPr>
        <p:txBody>
          <a:bodyPr vert="horz" wrap="square" lIns="0" tIns="0" rIns="0" bIns="0" rtlCol="0">
            <a:spAutoFit/>
          </a:bodyPr>
          <a:lstStyle/>
          <a:p>
            <a:pPr marL="64294" indent="71438" defTabSz="685800">
              <a:spcBef>
                <a:spcPts val="200"/>
              </a:spcBef>
              <a:buClr>
                <a:prstClr val="white"/>
              </a:buClr>
              <a:buSzPct val="90000"/>
              <a:buFont typeface="Wingdings" panose="05000000000000000000" pitchFamily="2" charset="2"/>
              <a:buChar char="l"/>
              <a:defRPr/>
            </a:pPr>
            <a:r>
              <a:rPr lang="ja-JP" altLang="en-US" sz="2000" b="1" spc="11" dirty="0">
                <a:solidFill>
                  <a:srgbClr val="FFFFFF"/>
                </a:solidFill>
                <a:latin typeface="BIZ UDPゴシック" panose="020B0400000000000000" pitchFamily="50" charset="-128"/>
                <a:ea typeface="BIZ UDPゴシック" panose="020B0400000000000000" pitchFamily="50" charset="-128"/>
                <a:cs typeface="UDShinGoPro-Medium"/>
              </a:rPr>
              <a:t> </a:t>
            </a:r>
            <a:r>
              <a:rPr sz="2000" b="1" spc="11" dirty="0" err="1">
                <a:solidFill>
                  <a:srgbClr val="FFFFFF"/>
                </a:solidFill>
                <a:latin typeface="BIZ UDPゴシック" panose="020B0400000000000000" pitchFamily="50" charset="-128"/>
                <a:ea typeface="BIZ UDPゴシック" panose="020B0400000000000000" pitchFamily="50" charset="-128"/>
                <a:cs typeface="UDShinGoPro-Medium"/>
              </a:rPr>
              <a:t>認知機能の変動</a:t>
            </a:r>
            <a:endParaRPr sz="2000" b="1" dirty="0">
              <a:solidFill>
                <a:prstClr val="black"/>
              </a:solidFill>
              <a:latin typeface="BIZ UDPゴシック" panose="020B0400000000000000" pitchFamily="50" charset="-128"/>
              <a:ea typeface="BIZ UDPゴシック" panose="020B0400000000000000" pitchFamily="50" charset="-128"/>
              <a:cs typeface="UDShinGoPro-Medium"/>
            </a:endParaRPr>
          </a:p>
          <a:p>
            <a:pPr marL="64294" indent="71438" defTabSz="685800">
              <a:spcBef>
                <a:spcPts val="200"/>
              </a:spcBef>
              <a:buClr>
                <a:prstClr val="white"/>
              </a:buClr>
              <a:buSzPct val="90000"/>
              <a:buFont typeface="Wingdings" panose="05000000000000000000" pitchFamily="2" charset="2"/>
              <a:buChar char="l"/>
              <a:defRPr/>
            </a:pPr>
            <a:r>
              <a:rPr lang="ja-JP" altLang="en-US" sz="2000" b="1" spc="11" dirty="0">
                <a:solidFill>
                  <a:srgbClr val="FFFFFF"/>
                </a:solidFill>
                <a:latin typeface="BIZ UDPゴシック" panose="020B0400000000000000" pitchFamily="50" charset="-128"/>
                <a:ea typeface="BIZ UDPゴシック" panose="020B0400000000000000" pitchFamily="50" charset="-128"/>
                <a:cs typeface="UDShinGoPro-Medium"/>
              </a:rPr>
              <a:t> </a:t>
            </a:r>
            <a:r>
              <a:rPr sz="2000" b="1" spc="11" dirty="0" err="1">
                <a:solidFill>
                  <a:srgbClr val="FFFFFF"/>
                </a:solidFill>
                <a:latin typeface="BIZ UDPゴシック" panose="020B0400000000000000" pitchFamily="50" charset="-128"/>
                <a:ea typeface="BIZ UDPゴシック" panose="020B0400000000000000" pitchFamily="50" charset="-128"/>
                <a:cs typeface="UDShinGoPro-Medium"/>
              </a:rPr>
              <a:t>注意障害</a:t>
            </a:r>
            <a:endParaRPr sz="2000" b="1" dirty="0">
              <a:solidFill>
                <a:prstClr val="black"/>
              </a:solidFill>
              <a:latin typeface="BIZ UDPゴシック" panose="020B0400000000000000" pitchFamily="50" charset="-128"/>
              <a:ea typeface="BIZ UDPゴシック" panose="020B0400000000000000" pitchFamily="50" charset="-128"/>
              <a:cs typeface="UDShinGoPro-Medium"/>
            </a:endParaRPr>
          </a:p>
          <a:p>
            <a:pPr marL="64294" indent="71438" defTabSz="685800">
              <a:spcBef>
                <a:spcPts val="200"/>
              </a:spcBef>
              <a:buClr>
                <a:prstClr val="white"/>
              </a:buClr>
              <a:buSzPct val="90000"/>
              <a:buFont typeface="Wingdings" panose="05000000000000000000" pitchFamily="2" charset="2"/>
              <a:buChar char="l"/>
              <a:defRPr/>
            </a:pPr>
            <a:r>
              <a:rPr lang="ja-JP" altLang="en-US" sz="2000" b="1" spc="11" dirty="0">
                <a:solidFill>
                  <a:srgbClr val="FFFFFF"/>
                </a:solidFill>
                <a:latin typeface="BIZ UDPゴシック" panose="020B0400000000000000" pitchFamily="50" charset="-128"/>
                <a:ea typeface="BIZ UDPゴシック" panose="020B0400000000000000" pitchFamily="50" charset="-128"/>
                <a:cs typeface="UDShinGoPro-Medium"/>
              </a:rPr>
              <a:t> </a:t>
            </a:r>
            <a:r>
              <a:rPr sz="2000" b="1" spc="11" dirty="0" err="1">
                <a:solidFill>
                  <a:srgbClr val="FFFFFF"/>
                </a:solidFill>
                <a:latin typeface="BIZ UDPゴシック" panose="020B0400000000000000" pitchFamily="50" charset="-128"/>
                <a:ea typeface="BIZ UDPゴシック" panose="020B0400000000000000" pitchFamily="50" charset="-128"/>
                <a:cs typeface="UDShinGoPro-Medium"/>
              </a:rPr>
              <a:t>視空間認知障害</a:t>
            </a:r>
            <a:endParaRPr sz="2000" b="1" dirty="0">
              <a:solidFill>
                <a:prstClr val="black"/>
              </a:solidFill>
              <a:latin typeface="BIZ UDPゴシック" panose="020B0400000000000000" pitchFamily="50" charset="-128"/>
              <a:ea typeface="BIZ UDPゴシック" panose="020B0400000000000000" pitchFamily="50" charset="-128"/>
              <a:cs typeface="UDShinGoPro-Medium"/>
            </a:endParaRPr>
          </a:p>
          <a:p>
            <a:pPr marL="64294" indent="71438" defTabSz="685800">
              <a:spcBef>
                <a:spcPts val="200"/>
              </a:spcBef>
              <a:buClr>
                <a:prstClr val="white"/>
              </a:buClr>
              <a:buSzPct val="90000"/>
              <a:buFont typeface="Wingdings" panose="05000000000000000000" pitchFamily="2" charset="2"/>
              <a:buChar char="l"/>
              <a:defRPr/>
            </a:pPr>
            <a:r>
              <a:rPr lang="ja-JP" altLang="en-US" sz="2000" b="1" spc="11" dirty="0">
                <a:solidFill>
                  <a:srgbClr val="FFFFFF"/>
                </a:solidFill>
                <a:latin typeface="BIZ UDPゴシック" panose="020B0400000000000000" pitchFamily="50" charset="-128"/>
                <a:ea typeface="BIZ UDPゴシック" panose="020B0400000000000000" pitchFamily="50" charset="-128"/>
                <a:cs typeface="UDShinGoPro-Medium"/>
              </a:rPr>
              <a:t> </a:t>
            </a:r>
            <a:r>
              <a:rPr sz="2000" b="1" spc="11" dirty="0" err="1">
                <a:solidFill>
                  <a:srgbClr val="FFFFFF"/>
                </a:solidFill>
                <a:latin typeface="BIZ UDPゴシック" panose="020B0400000000000000" pitchFamily="50" charset="-128"/>
                <a:ea typeface="BIZ UDPゴシック" panose="020B0400000000000000" pitchFamily="50" charset="-128"/>
                <a:cs typeface="UDShinGoPro-Medium"/>
              </a:rPr>
              <a:t>遂行機能障害</a:t>
            </a:r>
            <a:endParaRPr sz="2000" b="1" dirty="0">
              <a:solidFill>
                <a:prstClr val="black"/>
              </a:solidFill>
              <a:latin typeface="BIZ UDPゴシック" panose="020B0400000000000000" pitchFamily="50" charset="-128"/>
              <a:ea typeface="BIZ UDPゴシック" panose="020B0400000000000000" pitchFamily="50" charset="-128"/>
              <a:cs typeface="UDShinGoPro-Medium"/>
            </a:endParaRPr>
          </a:p>
          <a:p>
            <a:pPr marL="64294" indent="71438" defTabSz="685800">
              <a:spcBef>
                <a:spcPts val="200"/>
              </a:spcBef>
              <a:buClr>
                <a:prstClr val="white"/>
              </a:buClr>
              <a:buSzPct val="90000"/>
              <a:buFont typeface="Wingdings" panose="05000000000000000000" pitchFamily="2" charset="2"/>
              <a:buChar char="l"/>
              <a:defRPr/>
            </a:pPr>
            <a:r>
              <a:rPr lang="ja-JP" altLang="en-US" sz="2000" b="1" spc="11" dirty="0">
                <a:solidFill>
                  <a:srgbClr val="FFFFFF"/>
                </a:solidFill>
                <a:latin typeface="BIZ UDPゴシック" panose="020B0400000000000000" pitchFamily="50" charset="-128"/>
                <a:ea typeface="BIZ UDPゴシック" panose="020B0400000000000000" pitchFamily="50" charset="-128"/>
                <a:cs typeface="UDShinGoPro-Medium"/>
              </a:rPr>
              <a:t> </a:t>
            </a:r>
            <a:r>
              <a:rPr sz="2000" b="1" spc="11" dirty="0" err="1">
                <a:solidFill>
                  <a:srgbClr val="FFFFFF"/>
                </a:solidFill>
                <a:latin typeface="BIZ UDPゴシック" panose="020B0400000000000000" pitchFamily="50" charset="-128"/>
                <a:ea typeface="BIZ UDPゴシック" panose="020B0400000000000000" pitchFamily="50" charset="-128"/>
                <a:cs typeface="UDShinGoPro-Medium"/>
              </a:rPr>
              <a:t>処理速度の低下</a:t>
            </a:r>
            <a:r>
              <a:rPr lang="ja-JP" altLang="en-US" sz="2000" b="1" spc="11" dirty="0">
                <a:solidFill>
                  <a:srgbClr val="FFFFFF"/>
                </a:solidFill>
                <a:latin typeface="BIZ UDPゴシック" panose="020B0400000000000000" pitchFamily="50" charset="-128"/>
                <a:ea typeface="BIZ UDPゴシック" panose="020B0400000000000000" pitchFamily="50" charset="-128"/>
                <a:cs typeface="UDShinGoPro-Medium"/>
              </a:rPr>
              <a:t>　など</a:t>
            </a:r>
            <a:endParaRPr sz="2000" b="1" dirty="0">
              <a:solidFill>
                <a:prstClr val="black"/>
              </a:solidFill>
              <a:latin typeface="BIZ UDPゴシック" panose="020B0400000000000000" pitchFamily="50" charset="-128"/>
              <a:ea typeface="BIZ UDPゴシック" panose="020B0400000000000000" pitchFamily="50" charset="-128"/>
              <a:cs typeface="UDShinGoPro-Medium"/>
            </a:endParaRPr>
          </a:p>
        </p:txBody>
      </p:sp>
      <p:sp>
        <p:nvSpPr>
          <p:cNvPr id="31" name="テキスト ボックス 30">
            <a:extLst>
              <a:ext uri="{FF2B5EF4-FFF2-40B4-BE49-F238E27FC236}">
                <a16:creationId xmlns:a16="http://schemas.microsoft.com/office/drawing/2014/main" xmlns="" id="{7720D129-E0A4-452C-9F46-33D28BD65013}"/>
              </a:ext>
            </a:extLst>
          </p:cNvPr>
          <p:cNvSpPr txBox="1"/>
          <p:nvPr/>
        </p:nvSpPr>
        <p:spPr>
          <a:xfrm>
            <a:off x="1100068" y="1934171"/>
            <a:ext cx="2993930" cy="461665"/>
          </a:xfrm>
          <a:prstGeom prst="rect">
            <a:avLst/>
          </a:prstGeom>
          <a:noFill/>
        </p:spPr>
        <p:txBody>
          <a:bodyPr wrap="square">
            <a:spAutoFit/>
          </a:bodyPr>
          <a:lstStyle/>
          <a:p>
            <a:pPr algn="ctr" defTabSz="685800">
              <a:spcBef>
                <a:spcPts val="94"/>
              </a:spcBef>
              <a:defRPr/>
            </a:pPr>
            <a:r>
              <a:rPr lang="zh-TW" altLang="en-US" sz="2400" b="1" spc="19" dirty="0">
                <a:solidFill>
                  <a:srgbClr val="FFFFFF"/>
                </a:solidFill>
                <a:latin typeface="BIZ UDPゴシック" panose="020B0400000000000000" pitchFamily="50" charset="-128"/>
                <a:ea typeface="BIZ UDPゴシック" panose="020B0400000000000000" pitchFamily="50" charset="-128"/>
                <a:cs typeface="UDShinGoPro-DeBold"/>
              </a:rPr>
              <a:t>認知機能障害</a:t>
            </a:r>
            <a:endParaRPr lang="zh-TW" altLang="en-US" sz="2400" b="1" dirty="0">
              <a:solidFill>
                <a:prstClr val="black"/>
              </a:solidFill>
              <a:latin typeface="BIZ UDPゴシック" panose="020B0400000000000000" pitchFamily="50" charset="-128"/>
              <a:ea typeface="BIZ UDPゴシック" panose="020B0400000000000000" pitchFamily="50" charset="-128"/>
              <a:cs typeface="UDShinGoPro-DeBold"/>
            </a:endParaRPr>
          </a:p>
        </p:txBody>
      </p:sp>
      <p:sp>
        <p:nvSpPr>
          <p:cNvPr id="32" name="object 133">
            <a:extLst>
              <a:ext uri="{FF2B5EF4-FFF2-40B4-BE49-F238E27FC236}">
                <a16:creationId xmlns:a16="http://schemas.microsoft.com/office/drawing/2014/main" xmlns="" id="{C0AD104A-8BD5-4282-AA84-2604C44E4A18}"/>
              </a:ext>
            </a:extLst>
          </p:cNvPr>
          <p:cNvSpPr txBox="1"/>
          <p:nvPr/>
        </p:nvSpPr>
        <p:spPr>
          <a:xfrm>
            <a:off x="5118181" y="2406841"/>
            <a:ext cx="2683405" cy="1308050"/>
          </a:xfrm>
          <a:prstGeom prst="rect">
            <a:avLst/>
          </a:prstGeom>
        </p:spPr>
        <p:txBody>
          <a:bodyPr vert="horz" wrap="square" lIns="0" tIns="0" rIns="0" bIns="0" rtlCol="0">
            <a:spAutoFit/>
          </a:bodyPr>
          <a:lstStyle/>
          <a:p>
            <a:pPr marL="133350" indent="95250" defTabSz="685800">
              <a:spcBef>
                <a:spcPts val="200"/>
              </a:spcBef>
              <a:buClr>
                <a:prstClr val="white"/>
              </a:buClr>
              <a:buSzPct val="90000"/>
              <a:buFont typeface="Wingdings" panose="05000000000000000000" pitchFamily="2" charset="2"/>
              <a:buChar char="l"/>
              <a:defRPr/>
            </a:pPr>
            <a:r>
              <a:rPr lang="ja-JP" altLang="en-US" sz="2000" b="1" dirty="0">
                <a:solidFill>
                  <a:srgbClr val="FFFFFF"/>
                </a:solidFill>
                <a:latin typeface="BIZ UDPゴシック" panose="020B0400000000000000" pitchFamily="50" charset="-128"/>
                <a:ea typeface="BIZ UDPゴシック" panose="020B0400000000000000" pitchFamily="50" charset="-128"/>
                <a:cs typeface="UDShinGoPro-Medium"/>
              </a:rPr>
              <a:t> レム期睡眠行動異常</a:t>
            </a:r>
          </a:p>
          <a:p>
            <a:pPr marL="133350" indent="95250" defTabSz="685800">
              <a:spcBef>
                <a:spcPts val="200"/>
              </a:spcBef>
              <a:buClr>
                <a:prstClr val="white"/>
              </a:buClr>
              <a:buSzPct val="90000"/>
              <a:buFont typeface="Wingdings" panose="05000000000000000000" pitchFamily="2" charset="2"/>
              <a:buChar char="l"/>
              <a:defRPr/>
            </a:pPr>
            <a:r>
              <a:rPr lang="ja-JP" altLang="en-US" sz="2000" b="1" spc="11" dirty="0">
                <a:solidFill>
                  <a:srgbClr val="FFFFFF"/>
                </a:solidFill>
                <a:latin typeface="BIZ UDPゴシック" panose="020B0400000000000000" pitchFamily="50" charset="-128"/>
                <a:ea typeface="BIZ UDPゴシック" panose="020B0400000000000000" pitchFamily="50" charset="-128"/>
                <a:cs typeface="UDShinGoPro-Medium"/>
              </a:rPr>
              <a:t> </a:t>
            </a:r>
            <a:r>
              <a:rPr sz="2000" b="1" spc="11" dirty="0" err="1">
                <a:solidFill>
                  <a:srgbClr val="FFFFFF"/>
                </a:solidFill>
                <a:latin typeface="BIZ UDPゴシック" panose="020B0400000000000000" pitchFamily="50" charset="-128"/>
                <a:ea typeface="BIZ UDPゴシック" panose="020B0400000000000000" pitchFamily="50" charset="-128"/>
                <a:cs typeface="UDShinGoPro-Medium"/>
              </a:rPr>
              <a:t>幻覚</a:t>
            </a:r>
            <a:endParaRPr lang="ja-JP" altLang="en-US" sz="2000" b="1" spc="-56" dirty="0">
              <a:solidFill>
                <a:srgbClr val="FFFFFF"/>
              </a:solidFill>
              <a:latin typeface="BIZ UDPゴシック" panose="020B0400000000000000" pitchFamily="50" charset="-128"/>
              <a:ea typeface="BIZ UDPゴシック" panose="020B0400000000000000" pitchFamily="50" charset="-128"/>
              <a:cs typeface="UDShinGoPro-Medium"/>
            </a:endParaRPr>
          </a:p>
          <a:p>
            <a:pPr marL="133350" indent="95250" defTabSz="685800">
              <a:spcBef>
                <a:spcPts val="200"/>
              </a:spcBef>
              <a:buClr>
                <a:prstClr val="white"/>
              </a:buClr>
              <a:buSzPct val="90000"/>
              <a:buFont typeface="Wingdings" panose="05000000000000000000" pitchFamily="2" charset="2"/>
              <a:buChar char="l"/>
              <a:tabLst>
                <a:tab pos="98108" algn="l"/>
                <a:tab pos="495300" algn="l"/>
              </a:tabLst>
              <a:defRPr/>
            </a:pPr>
            <a:r>
              <a:rPr lang="ja-JP" altLang="en-US" sz="2000" b="1" spc="-56" dirty="0">
                <a:solidFill>
                  <a:srgbClr val="FFFFFF"/>
                </a:solidFill>
                <a:latin typeface="BIZ UDPゴシック" panose="020B0400000000000000" pitchFamily="50" charset="-128"/>
                <a:ea typeface="BIZ UDPゴシック" panose="020B0400000000000000" pitchFamily="50" charset="-128"/>
                <a:cs typeface="UDShinGoPro-Medium"/>
              </a:rPr>
              <a:t> う</a:t>
            </a:r>
            <a:r>
              <a:rPr lang="ja-JP" altLang="en-US" sz="2000" b="1" spc="11" dirty="0">
                <a:solidFill>
                  <a:srgbClr val="FFFFFF"/>
                </a:solidFill>
                <a:latin typeface="BIZ UDPゴシック" panose="020B0400000000000000" pitchFamily="50" charset="-128"/>
                <a:ea typeface="BIZ UDPゴシック" panose="020B0400000000000000" pitchFamily="50" charset="-128"/>
                <a:cs typeface="UDShinGoPro-Medium"/>
              </a:rPr>
              <a:t>つ</a:t>
            </a:r>
            <a:endParaRPr lang="ja-JP" altLang="en-US" sz="2000" b="1" dirty="0">
              <a:solidFill>
                <a:prstClr val="black"/>
              </a:solidFill>
              <a:latin typeface="BIZ UDPゴシック" panose="020B0400000000000000" pitchFamily="50" charset="-128"/>
              <a:ea typeface="BIZ UDPゴシック" panose="020B0400000000000000" pitchFamily="50" charset="-128"/>
              <a:cs typeface="UDShinGoPro-Medium"/>
            </a:endParaRPr>
          </a:p>
          <a:p>
            <a:pPr marL="133350" indent="95250" defTabSz="685800">
              <a:spcBef>
                <a:spcPts val="200"/>
              </a:spcBef>
              <a:buClr>
                <a:prstClr val="white"/>
              </a:buClr>
              <a:buSzPct val="90000"/>
              <a:buFont typeface="Wingdings" panose="05000000000000000000" pitchFamily="2" charset="2"/>
              <a:buChar char="l"/>
              <a:tabLst>
                <a:tab pos="98108" algn="l"/>
              </a:tabLst>
              <a:defRPr/>
            </a:pPr>
            <a:r>
              <a:rPr lang="ja-JP" altLang="en-US" sz="2000" b="1" spc="11" dirty="0">
                <a:solidFill>
                  <a:srgbClr val="FFFFFF"/>
                </a:solidFill>
                <a:latin typeface="BIZ UDPゴシック" panose="020B0400000000000000" pitchFamily="50" charset="-128"/>
                <a:ea typeface="BIZ UDPゴシック" panose="020B0400000000000000" pitchFamily="50" charset="-128"/>
                <a:cs typeface="UDShinGoPro-Medium"/>
              </a:rPr>
              <a:t> 過眠　　　</a:t>
            </a:r>
            <a:endParaRPr lang="ja-JP" altLang="en-US" sz="2000" b="1" dirty="0">
              <a:solidFill>
                <a:prstClr val="black"/>
              </a:solidFill>
              <a:latin typeface="BIZ UDPゴシック" panose="020B0400000000000000" pitchFamily="50" charset="-128"/>
              <a:ea typeface="BIZ UDPゴシック" panose="020B0400000000000000" pitchFamily="50" charset="-128"/>
              <a:cs typeface="UDShinGoPro-Medium"/>
            </a:endParaRPr>
          </a:p>
        </p:txBody>
      </p:sp>
      <p:sp>
        <p:nvSpPr>
          <p:cNvPr id="33" name="テキスト ボックス 32">
            <a:extLst>
              <a:ext uri="{FF2B5EF4-FFF2-40B4-BE49-F238E27FC236}">
                <a16:creationId xmlns:a16="http://schemas.microsoft.com/office/drawing/2014/main" xmlns="" id="{04248196-534B-479F-9A0F-4F50C5DF1477}"/>
              </a:ext>
            </a:extLst>
          </p:cNvPr>
          <p:cNvSpPr txBox="1"/>
          <p:nvPr/>
        </p:nvSpPr>
        <p:spPr>
          <a:xfrm>
            <a:off x="5166687" y="1925077"/>
            <a:ext cx="2804727" cy="461665"/>
          </a:xfrm>
          <a:prstGeom prst="rect">
            <a:avLst/>
          </a:prstGeom>
          <a:noFill/>
        </p:spPr>
        <p:txBody>
          <a:bodyPr wrap="square">
            <a:spAutoFit/>
          </a:bodyPr>
          <a:lstStyle/>
          <a:p>
            <a:pPr marR="7144" algn="ctr" defTabSz="685800">
              <a:spcBef>
                <a:spcPts val="0"/>
              </a:spcBef>
              <a:defRPr/>
            </a:pPr>
            <a:r>
              <a:rPr lang="ja-JP" altLang="en-US" sz="2400" b="1" dirty="0">
                <a:solidFill>
                  <a:srgbClr val="FFFFFF"/>
                </a:solidFill>
                <a:latin typeface="BIZ UDPゴシック" panose="020B0400000000000000" pitchFamily="50" charset="-128"/>
                <a:ea typeface="BIZ UDPゴシック" panose="020B0400000000000000" pitchFamily="50" charset="-128"/>
                <a:cs typeface="UDShinGoPro-DeBold"/>
              </a:rPr>
              <a:t>行動・心理症状</a:t>
            </a:r>
            <a:endParaRPr lang="ja-JP" altLang="en-US" sz="2000" b="1" dirty="0">
              <a:solidFill>
                <a:prstClr val="black"/>
              </a:solidFill>
              <a:latin typeface="BIZ UDPゴシック" panose="020B0400000000000000" pitchFamily="50" charset="-128"/>
              <a:ea typeface="BIZ UDPゴシック" panose="020B0400000000000000" pitchFamily="50" charset="-128"/>
              <a:cs typeface="UDShinGoPro-DeBold"/>
            </a:endParaRPr>
          </a:p>
        </p:txBody>
      </p:sp>
      <p:sp>
        <p:nvSpPr>
          <p:cNvPr id="34" name="object 126">
            <a:extLst>
              <a:ext uri="{FF2B5EF4-FFF2-40B4-BE49-F238E27FC236}">
                <a16:creationId xmlns:a16="http://schemas.microsoft.com/office/drawing/2014/main" xmlns="" id="{6CE6EC42-623E-4B12-835E-AA742AB35768}"/>
              </a:ext>
            </a:extLst>
          </p:cNvPr>
          <p:cNvSpPr txBox="1"/>
          <p:nvPr/>
        </p:nvSpPr>
        <p:spPr>
          <a:xfrm>
            <a:off x="1113329" y="4900393"/>
            <a:ext cx="2906871" cy="1308050"/>
          </a:xfrm>
          <a:prstGeom prst="rect">
            <a:avLst/>
          </a:prstGeom>
        </p:spPr>
        <p:txBody>
          <a:bodyPr vert="horz" wrap="square" lIns="0" tIns="0" rIns="0" bIns="0" rtlCol="0">
            <a:spAutoFit/>
          </a:bodyPr>
          <a:lstStyle/>
          <a:p>
            <a:pPr marL="243000" indent="108000" defTabSz="685800">
              <a:spcBef>
                <a:spcPts val="200"/>
              </a:spcBef>
              <a:buClr>
                <a:prstClr val="white"/>
              </a:buClr>
              <a:buSzPct val="90000"/>
              <a:buFont typeface="Wingdings" panose="05000000000000000000" pitchFamily="2" charset="2"/>
              <a:buChar char="l"/>
              <a:defRPr/>
            </a:pPr>
            <a:r>
              <a:rPr lang="ja-JP" altLang="en-US" sz="2000" b="1" spc="11" dirty="0">
                <a:solidFill>
                  <a:srgbClr val="FFFFFF"/>
                </a:solidFill>
                <a:latin typeface="BIZ UDPゴシック" panose="020B0400000000000000" pitchFamily="50" charset="-128"/>
                <a:ea typeface="BIZ UDPゴシック" panose="020B0400000000000000" pitchFamily="50" charset="-128"/>
                <a:cs typeface="UDShinGoPro-Medium"/>
              </a:rPr>
              <a:t> </a:t>
            </a:r>
            <a:r>
              <a:rPr sz="2000" b="1" spc="11" dirty="0" err="1">
                <a:solidFill>
                  <a:srgbClr val="FFFFFF"/>
                </a:solidFill>
                <a:latin typeface="BIZ UDPゴシック" panose="020B0400000000000000" pitchFamily="50" charset="-128"/>
                <a:ea typeface="BIZ UDPゴシック" panose="020B0400000000000000" pitchFamily="50" charset="-128"/>
                <a:cs typeface="UDShinGoPro-Medium"/>
              </a:rPr>
              <a:t>筋強剛</a:t>
            </a:r>
            <a:endParaRPr sz="2000" b="1" dirty="0">
              <a:solidFill>
                <a:prstClr val="black"/>
              </a:solidFill>
              <a:latin typeface="BIZ UDPゴシック" panose="020B0400000000000000" pitchFamily="50" charset="-128"/>
              <a:ea typeface="BIZ UDPゴシック" panose="020B0400000000000000" pitchFamily="50" charset="-128"/>
              <a:cs typeface="UDShinGoPro-Medium"/>
            </a:endParaRPr>
          </a:p>
          <a:p>
            <a:pPr marL="243000" indent="108000" defTabSz="685800">
              <a:spcBef>
                <a:spcPts val="200"/>
              </a:spcBef>
              <a:buClr>
                <a:prstClr val="white"/>
              </a:buClr>
              <a:buSzPct val="90000"/>
              <a:buFont typeface="Wingdings" panose="05000000000000000000" pitchFamily="2" charset="2"/>
              <a:buChar char="l"/>
              <a:defRPr/>
            </a:pPr>
            <a:r>
              <a:rPr lang="ja-JP" altLang="en-US" sz="2000" b="1" spc="11" dirty="0">
                <a:solidFill>
                  <a:srgbClr val="FFFFFF"/>
                </a:solidFill>
                <a:latin typeface="BIZ UDPゴシック" panose="020B0400000000000000" pitchFamily="50" charset="-128"/>
                <a:ea typeface="BIZ UDPゴシック" panose="020B0400000000000000" pitchFamily="50" charset="-128"/>
                <a:cs typeface="UDShinGoPro-Medium"/>
              </a:rPr>
              <a:t> </a:t>
            </a:r>
            <a:r>
              <a:rPr sz="2000" b="1" spc="11" dirty="0" err="1">
                <a:solidFill>
                  <a:srgbClr val="FFFFFF"/>
                </a:solidFill>
                <a:latin typeface="BIZ UDPゴシック" panose="020B0400000000000000" pitchFamily="50" charset="-128"/>
                <a:ea typeface="BIZ UDPゴシック" panose="020B0400000000000000" pitchFamily="50" charset="-128"/>
                <a:cs typeface="UDShinGoPro-Medium"/>
              </a:rPr>
              <a:t>寡動</a:t>
            </a:r>
            <a:endParaRPr sz="2000" b="1" dirty="0">
              <a:solidFill>
                <a:prstClr val="black"/>
              </a:solidFill>
              <a:latin typeface="BIZ UDPゴシック" panose="020B0400000000000000" pitchFamily="50" charset="-128"/>
              <a:ea typeface="BIZ UDPゴシック" panose="020B0400000000000000" pitchFamily="50" charset="-128"/>
              <a:cs typeface="UDShinGoPro-Medium"/>
            </a:endParaRPr>
          </a:p>
          <a:p>
            <a:pPr marL="243000" indent="108000" defTabSz="685800">
              <a:spcBef>
                <a:spcPts val="200"/>
              </a:spcBef>
              <a:buClr>
                <a:prstClr val="white"/>
              </a:buClr>
              <a:buSzPct val="90000"/>
              <a:buFont typeface="Wingdings" panose="05000000000000000000" pitchFamily="2" charset="2"/>
              <a:buChar char="l"/>
              <a:defRPr/>
            </a:pPr>
            <a:r>
              <a:rPr lang="ja-JP" altLang="en-US" sz="2000" b="1" spc="11" dirty="0">
                <a:solidFill>
                  <a:srgbClr val="FFFFFF"/>
                </a:solidFill>
                <a:latin typeface="BIZ UDPゴシック" panose="020B0400000000000000" pitchFamily="50" charset="-128"/>
                <a:ea typeface="BIZ UDPゴシック" panose="020B0400000000000000" pitchFamily="50" charset="-128"/>
                <a:cs typeface="UDShinGoPro-Medium"/>
              </a:rPr>
              <a:t> </a:t>
            </a:r>
            <a:r>
              <a:rPr sz="2000" b="1" spc="11" dirty="0" err="1">
                <a:solidFill>
                  <a:srgbClr val="FFFFFF"/>
                </a:solidFill>
                <a:latin typeface="BIZ UDPゴシック" panose="020B0400000000000000" pitchFamily="50" charset="-128"/>
                <a:ea typeface="BIZ UDPゴシック" panose="020B0400000000000000" pitchFamily="50" charset="-128"/>
                <a:cs typeface="UDShinGoPro-Medium"/>
              </a:rPr>
              <a:t>安静時振戦</a:t>
            </a:r>
            <a:endParaRPr sz="2000" b="1" dirty="0">
              <a:solidFill>
                <a:prstClr val="black"/>
              </a:solidFill>
              <a:latin typeface="BIZ UDPゴシック" panose="020B0400000000000000" pitchFamily="50" charset="-128"/>
              <a:ea typeface="BIZ UDPゴシック" panose="020B0400000000000000" pitchFamily="50" charset="-128"/>
              <a:cs typeface="UDShinGoPro-Medium"/>
            </a:endParaRPr>
          </a:p>
          <a:p>
            <a:pPr marL="243000" indent="108000" defTabSz="685800">
              <a:spcBef>
                <a:spcPts val="200"/>
              </a:spcBef>
              <a:buClr>
                <a:prstClr val="white"/>
              </a:buClr>
              <a:buSzPct val="90000"/>
              <a:buFont typeface="Wingdings" panose="05000000000000000000" pitchFamily="2" charset="2"/>
              <a:buChar char="l"/>
              <a:defRPr/>
            </a:pPr>
            <a:r>
              <a:rPr lang="ja-JP" altLang="en-US" sz="2000" b="1" spc="11" dirty="0">
                <a:solidFill>
                  <a:srgbClr val="FFFFFF"/>
                </a:solidFill>
                <a:latin typeface="BIZ UDPゴシック" panose="020B0400000000000000" pitchFamily="50" charset="-128"/>
                <a:ea typeface="BIZ UDPゴシック" panose="020B0400000000000000" pitchFamily="50" charset="-128"/>
                <a:cs typeface="UDShinGoPro-Medium"/>
              </a:rPr>
              <a:t> </a:t>
            </a:r>
            <a:r>
              <a:rPr sz="2000" b="1" spc="11" dirty="0" err="1">
                <a:solidFill>
                  <a:srgbClr val="FFFFFF"/>
                </a:solidFill>
                <a:latin typeface="BIZ UDPゴシック" panose="020B0400000000000000" pitchFamily="50" charset="-128"/>
                <a:ea typeface="BIZ UDPゴシック" panose="020B0400000000000000" pitchFamily="50" charset="-128"/>
                <a:cs typeface="UDShinGoPro-Medium"/>
              </a:rPr>
              <a:t>姿勢反射障害</a:t>
            </a:r>
            <a:r>
              <a:rPr lang="ja-JP" altLang="en-US" sz="2000" b="1" spc="11" dirty="0">
                <a:solidFill>
                  <a:srgbClr val="FFFFFF"/>
                </a:solidFill>
                <a:latin typeface="BIZ UDPゴシック" panose="020B0400000000000000" pitchFamily="50" charset="-128"/>
                <a:ea typeface="BIZ UDPゴシック" panose="020B0400000000000000" pitchFamily="50" charset="-128"/>
                <a:cs typeface="UDShinGoPro-Medium"/>
              </a:rPr>
              <a:t>　など</a:t>
            </a:r>
            <a:endParaRPr sz="2000" b="1" dirty="0">
              <a:solidFill>
                <a:prstClr val="black"/>
              </a:solidFill>
              <a:latin typeface="BIZ UDPゴシック" panose="020B0400000000000000" pitchFamily="50" charset="-128"/>
              <a:ea typeface="BIZ UDPゴシック" panose="020B0400000000000000" pitchFamily="50" charset="-128"/>
              <a:cs typeface="UDShinGoPro-Medium"/>
            </a:endParaRPr>
          </a:p>
        </p:txBody>
      </p:sp>
      <p:sp>
        <p:nvSpPr>
          <p:cNvPr id="35" name="テキスト ボックス 34">
            <a:extLst>
              <a:ext uri="{FF2B5EF4-FFF2-40B4-BE49-F238E27FC236}">
                <a16:creationId xmlns:a16="http://schemas.microsoft.com/office/drawing/2014/main" xmlns="" id="{BAF44084-D282-4DD6-B24C-AE25126524FB}"/>
              </a:ext>
            </a:extLst>
          </p:cNvPr>
          <p:cNvSpPr txBox="1"/>
          <p:nvPr/>
        </p:nvSpPr>
        <p:spPr>
          <a:xfrm>
            <a:off x="876365" y="4366930"/>
            <a:ext cx="3486051" cy="461665"/>
          </a:xfrm>
          <a:prstGeom prst="rect">
            <a:avLst/>
          </a:prstGeom>
          <a:noFill/>
        </p:spPr>
        <p:txBody>
          <a:bodyPr wrap="square">
            <a:spAutoFit/>
          </a:bodyPr>
          <a:lstStyle/>
          <a:p>
            <a:pPr algn="ctr" defTabSz="685800">
              <a:spcBef>
                <a:spcPts val="94"/>
              </a:spcBef>
              <a:defRPr/>
            </a:pPr>
            <a:r>
              <a:rPr lang="ja-JP" altLang="en-US" sz="2400" b="1" spc="19" dirty="0">
                <a:solidFill>
                  <a:srgbClr val="FFFFFF"/>
                </a:solidFill>
                <a:latin typeface="BIZ UDPゴシック" panose="020B0400000000000000" pitchFamily="50" charset="-128"/>
                <a:ea typeface="BIZ UDPゴシック" panose="020B0400000000000000" pitchFamily="50" charset="-128"/>
                <a:cs typeface="UDShinGoPro-DeBold"/>
              </a:rPr>
              <a:t>パーキンソニズム</a:t>
            </a:r>
            <a:endParaRPr lang="ja-JP" altLang="en-US" sz="2000" b="1" dirty="0">
              <a:solidFill>
                <a:prstClr val="black"/>
              </a:solidFill>
              <a:latin typeface="BIZ UDPゴシック" panose="020B0400000000000000" pitchFamily="50" charset="-128"/>
              <a:ea typeface="BIZ UDPゴシック" panose="020B0400000000000000" pitchFamily="50" charset="-128"/>
              <a:cs typeface="UDShinGoPro-DeBold"/>
            </a:endParaRPr>
          </a:p>
        </p:txBody>
      </p:sp>
      <p:sp>
        <p:nvSpPr>
          <p:cNvPr id="36" name="object 137">
            <a:extLst>
              <a:ext uri="{FF2B5EF4-FFF2-40B4-BE49-F238E27FC236}">
                <a16:creationId xmlns:a16="http://schemas.microsoft.com/office/drawing/2014/main" xmlns="" id="{8B4467A6-7304-4BA0-87DC-199C5F31CBAE}"/>
              </a:ext>
            </a:extLst>
          </p:cNvPr>
          <p:cNvSpPr txBox="1"/>
          <p:nvPr/>
        </p:nvSpPr>
        <p:spPr>
          <a:xfrm>
            <a:off x="5028975" y="4923086"/>
            <a:ext cx="2275742" cy="1346522"/>
          </a:xfrm>
          <a:prstGeom prst="rect">
            <a:avLst/>
          </a:prstGeom>
        </p:spPr>
        <p:txBody>
          <a:bodyPr vert="horz" wrap="square" lIns="0" tIns="0" rIns="0" bIns="0" rtlCol="0">
            <a:spAutoFit/>
          </a:bodyPr>
          <a:lstStyle/>
          <a:p>
            <a:pPr marL="243000" indent="108000" defTabSz="685800">
              <a:spcBef>
                <a:spcPts val="200"/>
              </a:spcBef>
              <a:buClr>
                <a:prstClr val="white"/>
              </a:buClr>
              <a:buSzPct val="90000"/>
              <a:buFont typeface="Wingdings" panose="05000000000000000000" pitchFamily="2" charset="2"/>
              <a:buChar char="l"/>
              <a:defRPr/>
            </a:pPr>
            <a:r>
              <a:rPr lang="ja-JP" altLang="en-US" sz="2000" b="1" spc="11" dirty="0">
                <a:solidFill>
                  <a:srgbClr val="FFFFFF"/>
                </a:solidFill>
                <a:latin typeface="BIZ UDPゴシック" panose="020B0400000000000000" pitchFamily="50" charset="-128"/>
                <a:ea typeface="BIZ UDPゴシック" panose="020B0400000000000000" pitchFamily="50" charset="-128"/>
                <a:cs typeface="UDShinGoPro-Medium"/>
              </a:rPr>
              <a:t> </a:t>
            </a:r>
            <a:r>
              <a:rPr sz="2000" b="1" spc="11" dirty="0" err="1">
                <a:solidFill>
                  <a:srgbClr val="FFFFFF"/>
                </a:solidFill>
                <a:latin typeface="BIZ UDPゴシック" panose="020B0400000000000000" pitchFamily="50" charset="-128"/>
                <a:ea typeface="BIZ UDPゴシック" panose="020B0400000000000000" pitchFamily="50" charset="-128"/>
                <a:cs typeface="UDShinGoPro-Medium"/>
              </a:rPr>
              <a:t>起立性低血圧</a:t>
            </a:r>
            <a:endParaRPr sz="2000" b="1" dirty="0">
              <a:solidFill>
                <a:prstClr val="black"/>
              </a:solidFill>
              <a:latin typeface="BIZ UDPゴシック" panose="020B0400000000000000" pitchFamily="50" charset="-128"/>
              <a:ea typeface="BIZ UDPゴシック" panose="020B0400000000000000" pitchFamily="50" charset="-128"/>
              <a:cs typeface="UDShinGoPro-Medium"/>
            </a:endParaRPr>
          </a:p>
          <a:p>
            <a:pPr marL="243000" indent="108000" defTabSz="685800">
              <a:spcBef>
                <a:spcPts val="200"/>
              </a:spcBef>
              <a:buClr>
                <a:prstClr val="white"/>
              </a:buClr>
              <a:buSzPct val="90000"/>
              <a:buFont typeface="Wingdings" panose="05000000000000000000" pitchFamily="2" charset="2"/>
              <a:buChar char="l"/>
              <a:defRPr/>
            </a:pPr>
            <a:r>
              <a:rPr lang="ja-JP" altLang="en-US" sz="2000" b="1" spc="11" dirty="0">
                <a:solidFill>
                  <a:srgbClr val="FFFFFF"/>
                </a:solidFill>
                <a:latin typeface="BIZ UDPゴシック" panose="020B0400000000000000" pitchFamily="50" charset="-128"/>
                <a:ea typeface="BIZ UDPゴシック" panose="020B0400000000000000" pitchFamily="50" charset="-128"/>
                <a:cs typeface="UDShinGoPro-Medium"/>
              </a:rPr>
              <a:t> </a:t>
            </a:r>
            <a:r>
              <a:rPr sz="2000" b="1" spc="11" dirty="0" err="1">
                <a:solidFill>
                  <a:srgbClr val="FFFFFF"/>
                </a:solidFill>
                <a:latin typeface="BIZ UDPゴシック" panose="020B0400000000000000" pitchFamily="50" charset="-128"/>
                <a:ea typeface="BIZ UDPゴシック" panose="020B0400000000000000" pitchFamily="50" charset="-128"/>
                <a:cs typeface="UDShinGoPro-Medium"/>
              </a:rPr>
              <a:t>排尿障害</a:t>
            </a:r>
            <a:endParaRPr sz="2000" b="1" dirty="0">
              <a:solidFill>
                <a:prstClr val="black"/>
              </a:solidFill>
              <a:latin typeface="BIZ UDPゴシック" panose="020B0400000000000000" pitchFamily="50" charset="-128"/>
              <a:ea typeface="BIZ UDPゴシック" panose="020B0400000000000000" pitchFamily="50" charset="-128"/>
              <a:cs typeface="UDShinGoPro-Medium"/>
            </a:endParaRPr>
          </a:p>
          <a:p>
            <a:pPr marL="243000" indent="108000" defTabSz="685800">
              <a:spcBef>
                <a:spcPts val="200"/>
              </a:spcBef>
              <a:buClr>
                <a:prstClr val="white"/>
              </a:buClr>
              <a:buSzPct val="90000"/>
              <a:buFont typeface="Wingdings" panose="05000000000000000000" pitchFamily="2" charset="2"/>
              <a:buChar char="l"/>
              <a:defRPr/>
            </a:pPr>
            <a:r>
              <a:rPr lang="ja-JP" altLang="en-US" sz="2000" b="1" spc="11" dirty="0">
                <a:solidFill>
                  <a:srgbClr val="FFFFFF"/>
                </a:solidFill>
                <a:latin typeface="BIZ UDPゴシック" panose="020B0400000000000000" pitchFamily="50" charset="-128"/>
                <a:ea typeface="BIZ UDPゴシック" panose="020B0400000000000000" pitchFamily="50" charset="-128"/>
                <a:cs typeface="UDShinGoPro-Medium"/>
              </a:rPr>
              <a:t> </a:t>
            </a:r>
            <a:r>
              <a:rPr sz="2000" b="1" spc="11" dirty="0" err="1">
                <a:solidFill>
                  <a:srgbClr val="FFFFFF"/>
                </a:solidFill>
                <a:latin typeface="BIZ UDPゴシック" panose="020B0400000000000000" pitchFamily="50" charset="-128"/>
                <a:ea typeface="BIZ UDPゴシック" panose="020B0400000000000000" pitchFamily="50" charset="-128"/>
                <a:cs typeface="UDShinGoPro-Medium"/>
              </a:rPr>
              <a:t>便秘</a:t>
            </a:r>
            <a:endParaRPr sz="2000" b="1" dirty="0">
              <a:solidFill>
                <a:prstClr val="black"/>
              </a:solidFill>
              <a:latin typeface="BIZ UDPゴシック" panose="020B0400000000000000" pitchFamily="50" charset="-128"/>
              <a:ea typeface="BIZ UDPゴシック" panose="020B0400000000000000" pitchFamily="50" charset="-128"/>
              <a:cs typeface="UDShinGoPro-Medium"/>
            </a:endParaRPr>
          </a:p>
          <a:p>
            <a:pPr marL="243000" indent="108000" defTabSz="685800">
              <a:spcBef>
                <a:spcPts val="200"/>
              </a:spcBef>
              <a:buClr>
                <a:prstClr val="white"/>
              </a:buClr>
              <a:buSzPct val="90000"/>
              <a:buFont typeface="Wingdings" panose="05000000000000000000" pitchFamily="2" charset="2"/>
              <a:buChar char="l"/>
              <a:defRPr/>
            </a:pPr>
            <a:r>
              <a:rPr lang="ja-JP" altLang="en-US" sz="2000" b="1" spc="11" dirty="0">
                <a:solidFill>
                  <a:srgbClr val="FFFFFF"/>
                </a:solidFill>
                <a:latin typeface="BIZ UDPゴシック" panose="020B0400000000000000" pitchFamily="50" charset="-128"/>
                <a:ea typeface="BIZ UDPゴシック" panose="020B0400000000000000" pitchFamily="50" charset="-128"/>
                <a:cs typeface="UDShinGoPro-Medium"/>
              </a:rPr>
              <a:t> </a:t>
            </a:r>
            <a:r>
              <a:rPr sz="2000" b="1" spc="11" dirty="0" err="1">
                <a:solidFill>
                  <a:srgbClr val="FFFFFF"/>
                </a:solidFill>
                <a:latin typeface="BIZ UDPゴシック" panose="020B0400000000000000" pitchFamily="50" charset="-128"/>
                <a:ea typeface="BIZ UDPゴシック" panose="020B0400000000000000" pitchFamily="50" charset="-128"/>
                <a:cs typeface="UDShinGoPro-Medium"/>
              </a:rPr>
              <a:t>発汗障害</a:t>
            </a:r>
            <a:r>
              <a:rPr lang="ja-JP" altLang="en-US" sz="2000" b="1" spc="11" dirty="0">
                <a:solidFill>
                  <a:srgbClr val="FFFFFF"/>
                </a:solidFill>
                <a:latin typeface="BIZ UDPゴシック" panose="020B0400000000000000" pitchFamily="50" charset="-128"/>
                <a:ea typeface="BIZ UDPゴシック" panose="020B0400000000000000" pitchFamily="50" charset="-128"/>
                <a:cs typeface="UDShinGoPro-Medium"/>
              </a:rPr>
              <a:t>　など</a:t>
            </a:r>
            <a:endParaRPr sz="2000" b="1" dirty="0">
              <a:solidFill>
                <a:prstClr val="black"/>
              </a:solidFill>
              <a:latin typeface="BIZ UDPゴシック" panose="020B0400000000000000" pitchFamily="50" charset="-128"/>
              <a:ea typeface="BIZ UDPゴシック" panose="020B0400000000000000" pitchFamily="50" charset="-128"/>
              <a:cs typeface="UDShinGoPro-Medium"/>
            </a:endParaRPr>
          </a:p>
        </p:txBody>
      </p:sp>
      <p:sp>
        <p:nvSpPr>
          <p:cNvPr id="37" name="テキスト ボックス 36">
            <a:extLst>
              <a:ext uri="{FF2B5EF4-FFF2-40B4-BE49-F238E27FC236}">
                <a16:creationId xmlns:a16="http://schemas.microsoft.com/office/drawing/2014/main" xmlns="" id="{562294EC-E8B5-4C4A-AE53-7E7B43A491F0}"/>
              </a:ext>
            </a:extLst>
          </p:cNvPr>
          <p:cNvSpPr txBox="1"/>
          <p:nvPr/>
        </p:nvSpPr>
        <p:spPr>
          <a:xfrm>
            <a:off x="5039354" y="4387038"/>
            <a:ext cx="2727930" cy="461665"/>
          </a:xfrm>
          <a:prstGeom prst="rect">
            <a:avLst/>
          </a:prstGeom>
          <a:noFill/>
        </p:spPr>
        <p:txBody>
          <a:bodyPr wrap="square">
            <a:spAutoFit/>
          </a:bodyPr>
          <a:lstStyle/>
          <a:p>
            <a:pPr algn="ctr" defTabSz="685800">
              <a:spcBef>
                <a:spcPts val="0"/>
              </a:spcBef>
              <a:defRPr/>
            </a:pPr>
            <a:r>
              <a:rPr lang="ja-JP" altLang="en-US" sz="2400" b="1" spc="19" dirty="0">
                <a:solidFill>
                  <a:srgbClr val="FFFFFF"/>
                </a:solidFill>
                <a:latin typeface="BIZ UDPゴシック" panose="020B0400000000000000" pitchFamily="50" charset="-128"/>
                <a:ea typeface="BIZ UDPゴシック" panose="020B0400000000000000" pitchFamily="50" charset="-128"/>
                <a:cs typeface="UDShinGoPro-DeBold"/>
              </a:rPr>
              <a:t>自律神経障害</a:t>
            </a:r>
            <a:endParaRPr lang="ja-JP" altLang="en-US" sz="2000" b="1" dirty="0">
              <a:solidFill>
                <a:prstClr val="black"/>
              </a:solidFill>
              <a:latin typeface="BIZ UDPゴシック" panose="020B0400000000000000" pitchFamily="50" charset="-128"/>
              <a:ea typeface="BIZ UDPゴシック" panose="020B0400000000000000" pitchFamily="50" charset="-128"/>
              <a:cs typeface="UDShinGoPro-DeBold"/>
            </a:endParaRPr>
          </a:p>
        </p:txBody>
      </p:sp>
      <p:sp>
        <p:nvSpPr>
          <p:cNvPr id="38" name="object 133">
            <a:extLst>
              <a:ext uri="{FF2B5EF4-FFF2-40B4-BE49-F238E27FC236}">
                <a16:creationId xmlns:a16="http://schemas.microsoft.com/office/drawing/2014/main" xmlns="" id="{184E3A93-B9DB-4036-95FB-BAD8ECC8ECB0}"/>
              </a:ext>
            </a:extLst>
          </p:cNvPr>
          <p:cNvSpPr txBox="1"/>
          <p:nvPr/>
        </p:nvSpPr>
        <p:spPr>
          <a:xfrm>
            <a:off x="6059917" y="3052798"/>
            <a:ext cx="1009763" cy="307777"/>
          </a:xfrm>
          <a:prstGeom prst="rect">
            <a:avLst/>
          </a:prstGeom>
        </p:spPr>
        <p:txBody>
          <a:bodyPr vert="horz" wrap="square" lIns="0" tIns="0" rIns="0" bIns="0" rtlCol="0">
            <a:spAutoFit/>
          </a:bodyPr>
          <a:lstStyle/>
          <a:p>
            <a:pPr marL="162000" indent="108000" defTabSz="685800">
              <a:spcBef>
                <a:spcPts val="0"/>
              </a:spcBef>
              <a:buClr>
                <a:prstClr val="white"/>
              </a:buClr>
              <a:buSzPct val="90000"/>
              <a:buFont typeface="Wingdings" panose="05000000000000000000" pitchFamily="2" charset="2"/>
              <a:buChar char="l"/>
              <a:tabLst>
                <a:tab pos="98108" algn="l"/>
                <a:tab pos="495300" algn="l"/>
              </a:tabLst>
              <a:defRPr/>
            </a:pPr>
            <a:r>
              <a:rPr lang="ja-JP" altLang="en-US" sz="2000" b="1" spc="-56" dirty="0">
                <a:solidFill>
                  <a:srgbClr val="FFFFFF"/>
                </a:solidFill>
                <a:latin typeface="BIZ UDPゴシック" panose="020B0400000000000000" pitchFamily="50" charset="-128"/>
                <a:ea typeface="BIZ UDPゴシック" panose="020B0400000000000000" pitchFamily="50" charset="-128"/>
                <a:cs typeface="UDShinGoPro-Medium"/>
              </a:rPr>
              <a:t> 興奮</a:t>
            </a:r>
            <a:endParaRPr lang="en-US" altLang="ja-JP" sz="2000" b="1" spc="-56" dirty="0">
              <a:solidFill>
                <a:srgbClr val="FFFFFF"/>
              </a:solidFill>
              <a:latin typeface="BIZ UDPゴシック" panose="020B0400000000000000" pitchFamily="50" charset="-128"/>
              <a:ea typeface="BIZ UDPゴシック" panose="020B0400000000000000" pitchFamily="50" charset="-128"/>
              <a:cs typeface="UDShinGoPro-Medium"/>
            </a:endParaRPr>
          </a:p>
        </p:txBody>
      </p:sp>
      <p:sp>
        <p:nvSpPr>
          <p:cNvPr id="39" name="object 133">
            <a:extLst>
              <a:ext uri="{FF2B5EF4-FFF2-40B4-BE49-F238E27FC236}">
                <a16:creationId xmlns:a16="http://schemas.microsoft.com/office/drawing/2014/main" xmlns="" id="{6D2E0388-08A2-4291-9041-60FB06F83201}"/>
              </a:ext>
            </a:extLst>
          </p:cNvPr>
          <p:cNvSpPr txBox="1"/>
          <p:nvPr/>
        </p:nvSpPr>
        <p:spPr>
          <a:xfrm>
            <a:off x="5091933" y="3740252"/>
            <a:ext cx="2214821" cy="307777"/>
          </a:xfrm>
          <a:prstGeom prst="rect">
            <a:avLst/>
          </a:prstGeom>
        </p:spPr>
        <p:txBody>
          <a:bodyPr vert="horz" wrap="square" lIns="0" tIns="0" rIns="0" bIns="0" rtlCol="0">
            <a:spAutoFit/>
          </a:bodyPr>
          <a:lstStyle/>
          <a:p>
            <a:pPr marL="162000" indent="108000" defTabSz="685800">
              <a:spcBef>
                <a:spcPts val="200"/>
              </a:spcBef>
              <a:buClr>
                <a:prstClr val="white"/>
              </a:buClr>
              <a:buSzPct val="90000"/>
              <a:buFont typeface="Wingdings" panose="05000000000000000000" pitchFamily="2" charset="2"/>
              <a:buChar char="l"/>
              <a:tabLst>
                <a:tab pos="98108" algn="l"/>
                <a:tab pos="495300" algn="l"/>
              </a:tabLst>
              <a:defRPr/>
            </a:pPr>
            <a:r>
              <a:rPr lang="ja-JP" altLang="en-US" sz="2000" b="1" spc="-4" dirty="0">
                <a:solidFill>
                  <a:srgbClr val="FFFFFF"/>
                </a:solidFill>
                <a:latin typeface="BIZ UDPゴシック" panose="020B0400000000000000" pitchFamily="50" charset="-128"/>
                <a:ea typeface="BIZ UDPゴシック" panose="020B0400000000000000" pitchFamily="50" charset="-128"/>
                <a:cs typeface="UDShinGoPro-Medium"/>
              </a:rPr>
              <a:t> </a:t>
            </a:r>
            <a:r>
              <a:rPr sz="2000" b="1" spc="-4" dirty="0" err="1">
                <a:solidFill>
                  <a:srgbClr val="FFFFFF"/>
                </a:solidFill>
                <a:latin typeface="BIZ UDPゴシック" panose="020B0400000000000000" pitchFamily="50" charset="-128"/>
                <a:ea typeface="BIZ UDPゴシック" panose="020B0400000000000000" pitchFamily="50" charset="-128"/>
                <a:cs typeface="UDShinGoPro-Medium"/>
              </a:rPr>
              <a:t>ア</a:t>
            </a:r>
            <a:r>
              <a:rPr sz="2000" b="1" spc="-8" dirty="0" err="1">
                <a:solidFill>
                  <a:srgbClr val="FFFFFF"/>
                </a:solidFill>
                <a:latin typeface="BIZ UDPゴシック" panose="020B0400000000000000" pitchFamily="50" charset="-128"/>
                <a:ea typeface="BIZ UDPゴシック" panose="020B0400000000000000" pitchFamily="50" charset="-128"/>
                <a:cs typeface="UDShinGoPro-Medium"/>
              </a:rPr>
              <a:t>パシ</a:t>
            </a:r>
            <a:r>
              <a:rPr sz="2000" b="1" spc="-8" dirty="0">
                <a:solidFill>
                  <a:srgbClr val="FFFFFF"/>
                </a:solidFill>
                <a:latin typeface="BIZ UDPゴシック" panose="020B0400000000000000" pitchFamily="50" charset="-128"/>
                <a:ea typeface="BIZ UDPゴシック" panose="020B0400000000000000" pitchFamily="50" charset="-128"/>
                <a:cs typeface="UDShinGoPro-Medium"/>
              </a:rPr>
              <a:t>ー</a:t>
            </a:r>
            <a:r>
              <a:rPr lang="ja-JP" altLang="en-US" sz="2000" b="1" spc="-8" dirty="0">
                <a:solidFill>
                  <a:srgbClr val="FFFFFF"/>
                </a:solidFill>
                <a:latin typeface="BIZ UDPゴシック" panose="020B0400000000000000" pitchFamily="50" charset="-128"/>
                <a:ea typeface="BIZ UDPゴシック" panose="020B0400000000000000" pitchFamily="50" charset="-128"/>
                <a:cs typeface="UDShinGoPro-Medium"/>
              </a:rPr>
              <a:t>　など</a:t>
            </a:r>
            <a:endParaRPr sz="2000" b="1" dirty="0">
              <a:solidFill>
                <a:prstClr val="black"/>
              </a:solidFill>
              <a:latin typeface="BIZ UDPゴシック" panose="020B0400000000000000" pitchFamily="50" charset="-128"/>
              <a:ea typeface="BIZ UDPゴシック" panose="020B0400000000000000" pitchFamily="50" charset="-128"/>
              <a:cs typeface="UDShinGoPro-Medium"/>
            </a:endParaRPr>
          </a:p>
        </p:txBody>
      </p:sp>
      <p:sp>
        <p:nvSpPr>
          <p:cNvPr id="4" name="object 133">
            <a:extLst>
              <a:ext uri="{FF2B5EF4-FFF2-40B4-BE49-F238E27FC236}">
                <a16:creationId xmlns:a16="http://schemas.microsoft.com/office/drawing/2014/main" xmlns="" id="{580E57F2-79F3-9DFF-0CFA-9821C38DEEEB}"/>
              </a:ext>
            </a:extLst>
          </p:cNvPr>
          <p:cNvSpPr txBox="1"/>
          <p:nvPr/>
        </p:nvSpPr>
        <p:spPr>
          <a:xfrm>
            <a:off x="6047802" y="2725987"/>
            <a:ext cx="1009763" cy="307777"/>
          </a:xfrm>
          <a:prstGeom prst="rect">
            <a:avLst/>
          </a:prstGeom>
        </p:spPr>
        <p:txBody>
          <a:bodyPr vert="horz" wrap="square" lIns="0" tIns="0" rIns="0" bIns="0" rtlCol="0">
            <a:spAutoFit/>
          </a:bodyPr>
          <a:lstStyle/>
          <a:p>
            <a:pPr marL="162000" indent="108000" defTabSz="685800">
              <a:spcBef>
                <a:spcPts val="0"/>
              </a:spcBef>
              <a:buClr>
                <a:prstClr val="white"/>
              </a:buClr>
              <a:buSzPct val="90000"/>
              <a:buFont typeface="Wingdings" panose="05000000000000000000" pitchFamily="2" charset="2"/>
              <a:buChar char="l"/>
              <a:tabLst>
                <a:tab pos="98108" algn="l"/>
                <a:tab pos="495300" algn="l"/>
              </a:tabLst>
              <a:defRPr/>
            </a:pPr>
            <a:r>
              <a:rPr lang="ja-JP" altLang="en-US" sz="2000" b="1" spc="-56" dirty="0">
                <a:solidFill>
                  <a:srgbClr val="FFFFFF"/>
                </a:solidFill>
                <a:latin typeface="BIZ UDPゴシック" panose="020B0400000000000000" pitchFamily="50" charset="-128"/>
                <a:ea typeface="BIZ UDPゴシック" panose="020B0400000000000000" pitchFamily="50" charset="-128"/>
                <a:cs typeface="UDShinGoPro-Medium"/>
              </a:rPr>
              <a:t> 妄想</a:t>
            </a:r>
            <a:endParaRPr lang="en-US" altLang="ja-JP" sz="2000" b="1" spc="-56" dirty="0">
              <a:solidFill>
                <a:srgbClr val="FFFFFF"/>
              </a:solidFill>
              <a:latin typeface="BIZ UDPゴシック" panose="020B0400000000000000" pitchFamily="50" charset="-128"/>
              <a:ea typeface="BIZ UDPゴシック" panose="020B0400000000000000" pitchFamily="50" charset="-128"/>
              <a:cs typeface="UDShinGoPro-Medium"/>
            </a:endParaRPr>
          </a:p>
        </p:txBody>
      </p:sp>
      <p:sp>
        <p:nvSpPr>
          <p:cNvPr id="5" name="正方形/長方形 4">
            <a:extLst>
              <a:ext uri="{FF2B5EF4-FFF2-40B4-BE49-F238E27FC236}">
                <a16:creationId xmlns:a16="http://schemas.microsoft.com/office/drawing/2014/main" xmlns="" id="{AA7CF3BF-5683-1E3D-20AD-B836F94F7ADD}"/>
              </a:ext>
            </a:extLst>
          </p:cNvPr>
          <p:cNvSpPr/>
          <p:nvPr/>
        </p:nvSpPr>
        <p:spPr>
          <a:xfrm>
            <a:off x="0" y="0"/>
            <a:ext cx="9144000" cy="710695"/>
          </a:xfrm>
          <a:prstGeom prst="rect">
            <a:avLst/>
          </a:prstGeom>
          <a:solidFill>
            <a:srgbClr val="6B5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3000" b="1" i="0" u="none" strike="noStrike" kern="120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レビー小体型認知症の多彩な症状</a:t>
            </a:r>
            <a:endParaRPr kumimoji="1" lang="ja-JP" altLang="en-US" sz="30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endParaRPr>
          </a:p>
        </p:txBody>
      </p:sp>
      <p:sp>
        <p:nvSpPr>
          <p:cNvPr id="6" name="テキスト ボックス 5">
            <a:extLst>
              <a:ext uri="{FF2B5EF4-FFF2-40B4-BE49-F238E27FC236}">
                <a16:creationId xmlns:a16="http://schemas.microsoft.com/office/drawing/2014/main" xmlns="" id="{1C34C196-2DEC-0926-A1BC-9B5FFCFCE236}"/>
              </a:ext>
            </a:extLst>
          </p:cNvPr>
          <p:cNvSpPr txBox="1"/>
          <p:nvPr/>
        </p:nvSpPr>
        <p:spPr>
          <a:xfrm>
            <a:off x="-1" y="718930"/>
            <a:ext cx="1113329" cy="307777"/>
          </a:xfrm>
          <a:prstGeom prst="rect">
            <a:avLst/>
          </a:prstGeom>
          <a:noFill/>
        </p:spPr>
        <p:txBody>
          <a:bodyPr wrap="square" rtlCol="0" anchor="ctr" anchorCtr="0">
            <a:noAutofit/>
          </a:bodyPr>
          <a:lstStyle/>
          <a:p>
            <a:r>
              <a:rPr kumimoji="1" lang="en-US" altLang="ja-JP" sz="1400" dirty="0">
                <a:latin typeface="Yu Gothic UI Semibold" panose="020B0700000000000000" pitchFamily="50" charset="-128"/>
                <a:ea typeface="Yu Gothic UI Semibold" panose="020B0700000000000000" pitchFamily="50" charset="-128"/>
              </a:rPr>
              <a:t>【</a:t>
            </a:r>
            <a:r>
              <a:rPr kumimoji="1" lang="ja-JP" altLang="en-US" sz="1400" dirty="0">
                <a:latin typeface="Yu Gothic UI Semibold" panose="020B0700000000000000" pitchFamily="50" charset="-128"/>
                <a:ea typeface="Yu Gothic UI Semibold" panose="020B0700000000000000" pitchFamily="50" charset="-128"/>
              </a:rPr>
              <a:t>知識 </a:t>
            </a:r>
            <a:r>
              <a:rPr lang="en-US" altLang="ja-JP" sz="1400" b="1" dirty="0">
                <a:latin typeface="Century Gothic" panose="020B0502020202020204" pitchFamily="34" charset="0"/>
                <a:ea typeface="Yu Gothic UI Semibold" panose="020B0700000000000000" pitchFamily="50" charset="-128"/>
              </a:rPr>
              <a:t>-33</a:t>
            </a:r>
            <a:r>
              <a:rPr lang="en-US" altLang="ja-JP" sz="1400" dirty="0">
                <a:latin typeface="Yu Gothic UI Semibold" panose="020B0700000000000000" pitchFamily="50" charset="-128"/>
                <a:ea typeface="Yu Gothic UI Semibold" panose="020B0700000000000000" pitchFamily="50" charset="-128"/>
              </a:rPr>
              <a:t>】</a:t>
            </a:r>
            <a:endParaRPr kumimoji="1" lang="ja-JP" altLang="en-US" sz="1400" dirty="0">
              <a:latin typeface="Yu Gothic UI Semibold" panose="020B0700000000000000" pitchFamily="50" charset="-128"/>
              <a:ea typeface="Yu Gothic UI Semibold" panose="020B0700000000000000" pitchFamily="50" charset="-128"/>
            </a:endParaRPr>
          </a:p>
        </p:txBody>
      </p:sp>
    </p:spTree>
    <p:extLst>
      <p:ext uri="{BB962C8B-B14F-4D97-AF65-F5344CB8AC3E}">
        <p14:creationId xmlns:p14="http://schemas.microsoft.com/office/powerpoint/2010/main" val="10993837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3436585" y="2716057"/>
            <a:ext cx="3820568" cy="830997"/>
          </a:xfrm>
          <a:prstGeom prst="rect">
            <a:avLst/>
          </a:prstGeom>
        </p:spPr>
        <p:txBody>
          <a:bodyPr wrap="square">
            <a:spAutoFit/>
          </a:bodyPr>
          <a:lstStyle/>
          <a:p>
            <a:pPr lvl="0" defTabSz="844083">
              <a:spcBef>
                <a:spcPts val="0"/>
              </a:spcBef>
              <a:defRPr/>
            </a:pPr>
            <a:r>
              <a:rPr lang="ja-JP" altLang="en-US" sz="1600" b="1" dirty="0">
                <a:latin typeface="BIZ UDPゴシック" panose="020B0400000000000000" pitchFamily="50" charset="-128"/>
                <a:ea typeface="BIZ UDPゴシック" panose="020B0400000000000000" pitchFamily="50" charset="-128"/>
                <a:cs typeface="Meiryo UI" pitchFamily="50" charset="-128"/>
              </a:rPr>
              <a:t>鮮明な幻視</a:t>
            </a:r>
            <a:endParaRPr lang="en-US" altLang="ja-JP" sz="1600" b="1" dirty="0">
              <a:latin typeface="BIZ UDPゴシック" panose="020B0400000000000000" pitchFamily="50" charset="-128"/>
              <a:ea typeface="BIZ UDPゴシック" panose="020B0400000000000000" pitchFamily="50" charset="-128"/>
              <a:cs typeface="Meiryo UI" pitchFamily="50" charset="-128"/>
            </a:endParaRPr>
          </a:p>
          <a:p>
            <a:pPr lvl="0" defTabSz="844083">
              <a:spcBef>
                <a:spcPts val="0"/>
              </a:spcBef>
              <a:defRPr/>
            </a:pPr>
            <a:r>
              <a:rPr kumimoji="1" lang="ja-JP" altLang="en-US" sz="16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eiryo UI" pitchFamily="50" charset="-128"/>
              </a:rPr>
              <a:t>　</a:t>
            </a:r>
            <a:r>
              <a:rPr lang="ja-JP" altLang="en-US" sz="1600" b="1" dirty="0">
                <a:latin typeface="BIZ UDPゴシック" panose="020B0400000000000000" pitchFamily="50" charset="-128"/>
                <a:ea typeface="BIZ UDPゴシック" panose="020B0400000000000000" pitchFamily="50" charset="-128"/>
                <a:cs typeface="Meiryo UI" pitchFamily="50" charset="-128"/>
              </a:rPr>
              <a:t>動揺性の認知機能障害</a:t>
            </a:r>
            <a:endParaRPr lang="en-US" altLang="ja-JP" sz="1600" b="1" dirty="0">
              <a:latin typeface="BIZ UDPゴシック" panose="020B0400000000000000" pitchFamily="50" charset="-128"/>
              <a:ea typeface="BIZ UDPゴシック" panose="020B0400000000000000" pitchFamily="50" charset="-128"/>
              <a:cs typeface="Meiryo UI" pitchFamily="50" charset="-128"/>
            </a:endParaRPr>
          </a:p>
          <a:p>
            <a:pPr lvl="0" defTabSz="844083">
              <a:spcBef>
                <a:spcPts val="0"/>
              </a:spcBef>
              <a:defRPr/>
            </a:pPr>
            <a:r>
              <a:rPr lang="ja-JP" altLang="en-US" sz="1600" b="1" dirty="0">
                <a:latin typeface="BIZ UDPゴシック" panose="020B0400000000000000" pitchFamily="50" charset="-128"/>
                <a:ea typeface="BIZ UDPゴシック" panose="020B0400000000000000" pitchFamily="50" charset="-128"/>
                <a:cs typeface="Meiryo UI" pitchFamily="50" charset="-128"/>
              </a:rPr>
              <a:t>　　 アパシー・不安</a:t>
            </a:r>
            <a:r>
              <a:rPr kumimoji="1" lang="ja-JP" altLang="en-US" sz="16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eiryo UI" pitchFamily="50" charset="-128"/>
              </a:rPr>
              <a:t>　　</a:t>
            </a:r>
            <a:endParaRPr kumimoji="1" lang="en-US" altLang="ja-JP" sz="16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36" name="正方形/長方形 35"/>
          <p:cNvSpPr/>
          <p:nvPr/>
        </p:nvSpPr>
        <p:spPr>
          <a:xfrm>
            <a:off x="1433378" y="3828652"/>
            <a:ext cx="1845618" cy="338554"/>
          </a:xfrm>
          <a:prstGeom prst="rect">
            <a:avLst/>
          </a:prstGeom>
        </p:spPr>
        <p:txBody>
          <a:bodyPr wrap="square">
            <a:spAutoFit/>
          </a:bodyPr>
          <a:lstStyle/>
          <a:p>
            <a:pPr marR="0" lvl="0" algn="l" defTabSz="844083" rtl="0" eaLnBrk="1" fontAlgn="base" latinLnBrk="0" hangingPunct="1">
              <a:lnSpc>
                <a:spcPct val="100000"/>
              </a:lnSpc>
              <a:spcBef>
                <a:spcPts val="0"/>
              </a:spcBef>
              <a:spcAft>
                <a:spcPct val="0"/>
              </a:spcAft>
              <a:buClrTx/>
              <a:buSzTx/>
              <a:tabLst>
                <a:tab pos="249128" algn="l"/>
              </a:tabLst>
              <a:defRPr/>
            </a:pPr>
            <a:r>
              <a:rPr kumimoji="1" lang="ja-JP" altLang="en-US" sz="16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eiryo UI" pitchFamily="50" charset="-128"/>
              </a:rPr>
              <a:t>　 薬剤過敏性</a:t>
            </a:r>
            <a:endParaRPr kumimoji="1" lang="ja-JP" altLang="ja-JP" sz="16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37" name="正方形/長方形 36"/>
          <p:cNvSpPr/>
          <p:nvPr/>
        </p:nvSpPr>
        <p:spPr>
          <a:xfrm>
            <a:off x="1501457" y="2826232"/>
            <a:ext cx="1597925" cy="1077218"/>
          </a:xfrm>
          <a:prstGeom prst="rect">
            <a:avLst/>
          </a:prstGeom>
        </p:spPr>
        <p:txBody>
          <a:bodyPr wrap="square">
            <a:spAutoFit/>
          </a:bodyPr>
          <a:lstStyle/>
          <a:p>
            <a:pPr marR="0" lvl="0" algn="l" defTabSz="844083" rtl="0" eaLnBrk="1" fontAlgn="base" latinLnBrk="0" hangingPunct="1">
              <a:lnSpc>
                <a:spcPct val="100000"/>
              </a:lnSpc>
              <a:spcBef>
                <a:spcPts val="0"/>
              </a:spcBef>
              <a:spcAft>
                <a:spcPct val="0"/>
              </a:spcAft>
              <a:buClrTx/>
              <a:buSzTx/>
              <a:tabLst/>
              <a:defRPr/>
            </a:pPr>
            <a:r>
              <a:rPr kumimoji="1" lang="ja-JP" altLang="en-US" sz="16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eiryo UI" pitchFamily="50" charset="-128"/>
              </a:rPr>
              <a:t>　便秘</a:t>
            </a:r>
            <a:endParaRPr kumimoji="1" lang="en-US" altLang="ja-JP" sz="16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eiryo UI" pitchFamily="50" charset="-128"/>
            </a:endParaRPr>
          </a:p>
          <a:p>
            <a:pPr marR="0" lvl="0" algn="l" defTabSz="844083" rtl="0" eaLnBrk="1" fontAlgn="base" latinLnBrk="0" hangingPunct="1">
              <a:lnSpc>
                <a:spcPct val="100000"/>
              </a:lnSpc>
              <a:spcBef>
                <a:spcPts val="0"/>
              </a:spcBef>
              <a:spcAft>
                <a:spcPct val="0"/>
              </a:spcAft>
              <a:buClrTx/>
              <a:buSzTx/>
              <a:tabLst/>
              <a:defRPr/>
            </a:pPr>
            <a:r>
              <a:rPr kumimoji="1" lang="ja-JP" altLang="en-US" sz="16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eiryo UI" pitchFamily="50" charset="-128"/>
              </a:rPr>
              <a:t>　嗅覚障害</a:t>
            </a:r>
            <a:endParaRPr kumimoji="1" lang="en-US" altLang="ja-JP" sz="16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eiryo UI" pitchFamily="50" charset="-128"/>
            </a:endParaRPr>
          </a:p>
          <a:p>
            <a:pPr marR="0" lvl="0" algn="l" defTabSz="844083" rtl="0" eaLnBrk="1" fontAlgn="base" latinLnBrk="0" hangingPunct="1">
              <a:lnSpc>
                <a:spcPct val="100000"/>
              </a:lnSpc>
              <a:spcBef>
                <a:spcPts val="0"/>
              </a:spcBef>
              <a:spcAft>
                <a:spcPct val="0"/>
              </a:spcAft>
              <a:buClrTx/>
              <a:buSzTx/>
              <a:tabLst/>
              <a:defRPr/>
            </a:pPr>
            <a:r>
              <a:rPr kumimoji="1" lang="ja-JP" altLang="en-US" sz="16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eiryo UI" pitchFamily="50" charset="-128"/>
              </a:rPr>
              <a:t>　</a:t>
            </a:r>
            <a:r>
              <a:rPr lang="ja-JP" altLang="en-US" sz="1600" b="1" dirty="0">
                <a:latin typeface="BIZ UDPゴシック" panose="020B0400000000000000" pitchFamily="50" charset="-128"/>
                <a:ea typeface="BIZ UDPゴシック" panose="020B0400000000000000" pitchFamily="50" charset="-128"/>
                <a:cs typeface="Meiryo UI" pitchFamily="50" charset="-128"/>
              </a:rPr>
              <a:t>起立性低血圧</a:t>
            </a:r>
            <a:endParaRPr kumimoji="1" lang="en-US" altLang="ja-JP" sz="16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eiryo UI" pitchFamily="50" charset="-128"/>
            </a:endParaRPr>
          </a:p>
          <a:p>
            <a:pPr marR="0" lvl="0" algn="l" defTabSz="844083" rtl="0" eaLnBrk="1" fontAlgn="base" latinLnBrk="0" hangingPunct="1">
              <a:lnSpc>
                <a:spcPct val="100000"/>
              </a:lnSpc>
              <a:spcBef>
                <a:spcPts val="0"/>
              </a:spcBef>
              <a:spcAft>
                <a:spcPct val="0"/>
              </a:spcAft>
              <a:buClrTx/>
              <a:buSzTx/>
              <a:tabLst/>
              <a:defRPr/>
            </a:pPr>
            <a:r>
              <a:rPr kumimoji="1" lang="ja-JP" altLang="en-US" sz="16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eiryo UI" pitchFamily="50" charset="-128"/>
              </a:rPr>
              <a:t>　</a:t>
            </a:r>
            <a:endParaRPr kumimoji="1" lang="ja-JP" altLang="ja-JP" sz="16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24" name="正方形/長方形 23"/>
          <p:cNvSpPr/>
          <p:nvPr/>
        </p:nvSpPr>
        <p:spPr>
          <a:xfrm>
            <a:off x="5492430" y="4737319"/>
            <a:ext cx="1430198" cy="584775"/>
          </a:xfrm>
          <a:prstGeom prst="rect">
            <a:avLst/>
          </a:prstGeom>
        </p:spPr>
        <p:txBody>
          <a:bodyPr wrap="square">
            <a:spAutoFit/>
          </a:bodyPr>
          <a:lstStyle/>
          <a:p>
            <a:pPr marR="0" lvl="0" algn="l" defTabSz="844083" rtl="0" eaLnBrk="1" fontAlgn="base" latinLnBrk="0" hangingPunct="1">
              <a:lnSpc>
                <a:spcPct val="100000"/>
              </a:lnSpc>
              <a:spcBef>
                <a:spcPts val="0"/>
              </a:spcBef>
              <a:spcAft>
                <a:spcPct val="0"/>
              </a:spcAft>
              <a:buClrTx/>
              <a:buSzTx/>
              <a:tabLst/>
              <a:defRPr/>
            </a:pPr>
            <a:r>
              <a:rPr kumimoji="1" lang="ja-JP" altLang="en-US" sz="16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eiryo UI" pitchFamily="50" charset="-128"/>
              </a:rPr>
              <a:t>嚥下障害</a:t>
            </a:r>
            <a:endParaRPr kumimoji="1" lang="en-US" altLang="ja-JP" sz="16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eiryo UI" pitchFamily="50" charset="-128"/>
            </a:endParaRPr>
          </a:p>
          <a:p>
            <a:pPr marR="0" lvl="0" algn="l" defTabSz="844083" rtl="0" eaLnBrk="1" fontAlgn="base" latinLnBrk="0" hangingPunct="1">
              <a:lnSpc>
                <a:spcPct val="100000"/>
              </a:lnSpc>
              <a:spcBef>
                <a:spcPts val="0"/>
              </a:spcBef>
              <a:spcAft>
                <a:spcPct val="0"/>
              </a:spcAft>
              <a:buClrTx/>
              <a:buSzTx/>
              <a:tabLst/>
              <a:defRPr/>
            </a:pPr>
            <a:r>
              <a:rPr kumimoji="1" lang="ja-JP" altLang="en-US" sz="16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eiryo UI" pitchFamily="50" charset="-128"/>
              </a:rPr>
              <a:t>寝たきり</a:t>
            </a:r>
            <a:endParaRPr kumimoji="1" lang="ja-JP" altLang="ja-JP" sz="16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26" name="正方形/長方形 25"/>
          <p:cNvSpPr/>
          <p:nvPr/>
        </p:nvSpPr>
        <p:spPr>
          <a:xfrm>
            <a:off x="2727461" y="2184925"/>
            <a:ext cx="2496974" cy="584775"/>
          </a:xfrm>
          <a:prstGeom prst="rect">
            <a:avLst/>
          </a:prstGeom>
        </p:spPr>
        <p:txBody>
          <a:bodyPr wrap="square">
            <a:spAutoFit/>
          </a:bodyPr>
          <a:lstStyle/>
          <a:p>
            <a:pPr marR="0" lvl="0" algn="l" defTabSz="844083" rtl="0" eaLnBrk="1" fontAlgn="base" latinLnBrk="0" hangingPunct="1">
              <a:lnSpc>
                <a:spcPct val="100000"/>
              </a:lnSpc>
              <a:spcBef>
                <a:spcPts val="0"/>
              </a:spcBef>
              <a:spcAft>
                <a:spcPct val="0"/>
              </a:spcAft>
              <a:buClrTx/>
              <a:buSzTx/>
              <a:tabLst/>
              <a:defRPr/>
            </a:pPr>
            <a:r>
              <a:rPr kumimoji="1" lang="ja-JP" altLang="en-US" sz="16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eiryo UI" pitchFamily="50" charset="-128"/>
              </a:rPr>
              <a:t>抑うつ症状</a:t>
            </a:r>
            <a:endParaRPr kumimoji="1" lang="en-US" altLang="ja-JP" sz="16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eiryo UI" pitchFamily="50" charset="-128"/>
            </a:endParaRPr>
          </a:p>
          <a:p>
            <a:pPr defTabSz="844083">
              <a:spcBef>
                <a:spcPts val="0"/>
              </a:spcBef>
              <a:defRPr/>
            </a:pPr>
            <a:r>
              <a:rPr lang="ja-JP" altLang="en-US" sz="1600" b="1" dirty="0">
                <a:latin typeface="BIZ UDPゴシック" panose="020B0400000000000000" pitchFamily="50" charset="-128"/>
                <a:ea typeface="BIZ UDPゴシック" panose="020B0400000000000000" pitchFamily="50" charset="-128"/>
                <a:cs typeface="Meiryo UI" pitchFamily="50" charset="-128"/>
              </a:rPr>
              <a:t>　レム期睡眠行動異常症</a:t>
            </a:r>
            <a:endParaRPr kumimoji="1" lang="ja-JP" altLang="ja-JP" sz="16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eiryo UI" pitchFamily="50" charset="-128"/>
            </a:endParaRPr>
          </a:p>
        </p:txBody>
      </p:sp>
      <p:grpSp>
        <p:nvGrpSpPr>
          <p:cNvPr id="5" name="グループ化 4"/>
          <p:cNvGrpSpPr/>
          <p:nvPr/>
        </p:nvGrpSpPr>
        <p:grpSpPr>
          <a:xfrm>
            <a:off x="1605467" y="2120681"/>
            <a:ext cx="4153929" cy="3540357"/>
            <a:chOff x="1739737" y="1708949"/>
            <a:chExt cx="4011525" cy="4150242"/>
          </a:xfrm>
        </p:grpSpPr>
        <p:grpSp>
          <p:nvGrpSpPr>
            <p:cNvPr id="29" name="グループ化 28"/>
            <p:cNvGrpSpPr/>
            <p:nvPr/>
          </p:nvGrpSpPr>
          <p:grpSpPr>
            <a:xfrm>
              <a:off x="1739737" y="1708949"/>
              <a:ext cx="3358204" cy="3293654"/>
              <a:chOff x="1434143" y="1824421"/>
              <a:chExt cx="3596487" cy="2745535"/>
            </a:xfrm>
          </p:grpSpPr>
          <p:sp>
            <p:nvSpPr>
              <p:cNvPr id="30" name="Freeform 7"/>
              <p:cNvSpPr>
                <a:spLocks/>
              </p:cNvSpPr>
              <p:nvPr/>
            </p:nvSpPr>
            <p:spPr bwMode="auto">
              <a:xfrm flipH="1">
                <a:off x="2146302" y="1903061"/>
                <a:ext cx="269272" cy="661843"/>
              </a:xfrm>
              <a:custGeom>
                <a:avLst/>
                <a:gdLst>
                  <a:gd name="T0" fmla="*/ 0 w 1976"/>
                  <a:gd name="T1" fmla="*/ 2147483646 h 1068"/>
                  <a:gd name="T2" fmla="*/ 2147483646 w 1976"/>
                  <a:gd name="T3" fmla="*/ 2147483646 h 1068"/>
                  <a:gd name="T4" fmla="*/ 2147483646 w 1976"/>
                  <a:gd name="T5" fmla="*/ 2147483646 h 1068"/>
                  <a:gd name="T6" fmla="*/ 2147483646 w 1976"/>
                  <a:gd name="T7" fmla="*/ 2147483646 h 1068"/>
                  <a:gd name="T8" fmla="*/ 2147483646 w 1976"/>
                  <a:gd name="T9" fmla="*/ 2147483646 h 1068"/>
                  <a:gd name="T10" fmla="*/ 2147483646 w 1976"/>
                  <a:gd name="T11" fmla="*/ 0 h 1068"/>
                  <a:gd name="T12" fmla="*/ 0 60000 65536"/>
                  <a:gd name="T13" fmla="*/ 0 60000 65536"/>
                  <a:gd name="T14" fmla="*/ 0 60000 65536"/>
                  <a:gd name="T15" fmla="*/ 0 60000 65536"/>
                  <a:gd name="T16" fmla="*/ 0 60000 65536"/>
                  <a:gd name="T17" fmla="*/ 0 60000 65536"/>
                  <a:gd name="connsiteX0" fmla="*/ 0 w 8656"/>
                  <a:gd name="connsiteY0" fmla="*/ 10000 h 10000"/>
                  <a:gd name="connsiteX1" fmla="*/ 972 w 8656"/>
                  <a:gd name="connsiteY1" fmla="*/ 9944 h 10000"/>
                  <a:gd name="connsiteX2" fmla="*/ 2034 w 8656"/>
                  <a:gd name="connsiteY2" fmla="*/ 8352 h 10000"/>
                  <a:gd name="connsiteX3" fmla="*/ 3421 w 8656"/>
                  <a:gd name="connsiteY3" fmla="*/ 3745 h 10000"/>
                  <a:gd name="connsiteX4" fmla="*/ 6964 w 8656"/>
                  <a:gd name="connsiteY4" fmla="*/ 225 h 10000"/>
                  <a:gd name="connsiteX5" fmla="*/ 8656 w 8656"/>
                  <a:gd name="connsiteY5" fmla="*/ 0 h 10000"/>
                  <a:gd name="connsiteX0" fmla="*/ 0 w 9401"/>
                  <a:gd name="connsiteY0" fmla="*/ 10000 h 10072"/>
                  <a:gd name="connsiteX1" fmla="*/ 524 w 9401"/>
                  <a:gd name="connsiteY1" fmla="*/ 9944 h 10072"/>
                  <a:gd name="connsiteX2" fmla="*/ 1751 w 9401"/>
                  <a:gd name="connsiteY2" fmla="*/ 8352 h 10072"/>
                  <a:gd name="connsiteX3" fmla="*/ 3353 w 9401"/>
                  <a:gd name="connsiteY3" fmla="*/ 3745 h 10072"/>
                  <a:gd name="connsiteX4" fmla="*/ 7446 w 9401"/>
                  <a:gd name="connsiteY4" fmla="*/ 225 h 10072"/>
                  <a:gd name="connsiteX5" fmla="*/ 9401 w 9401"/>
                  <a:gd name="connsiteY5" fmla="*/ 0 h 10072"/>
                  <a:gd name="connsiteX0" fmla="*/ 0 w 9443"/>
                  <a:gd name="connsiteY0" fmla="*/ 9873 h 9873"/>
                  <a:gd name="connsiteX1" fmla="*/ 1306 w 9443"/>
                  <a:gd name="connsiteY1" fmla="*/ 8292 h 9873"/>
                  <a:gd name="connsiteX2" fmla="*/ 3010 w 9443"/>
                  <a:gd name="connsiteY2" fmla="*/ 3718 h 9873"/>
                  <a:gd name="connsiteX3" fmla="*/ 7363 w 9443"/>
                  <a:gd name="connsiteY3" fmla="*/ 223 h 9873"/>
                  <a:gd name="connsiteX4" fmla="*/ 9443 w 9443"/>
                  <a:gd name="connsiteY4" fmla="*/ 0 h 9873"/>
                  <a:gd name="connsiteX0" fmla="*/ 0 w 7797"/>
                  <a:gd name="connsiteY0" fmla="*/ 9774 h 9774"/>
                  <a:gd name="connsiteX1" fmla="*/ 1383 w 7797"/>
                  <a:gd name="connsiteY1" fmla="*/ 8173 h 9774"/>
                  <a:gd name="connsiteX2" fmla="*/ 3188 w 7797"/>
                  <a:gd name="connsiteY2" fmla="*/ 3540 h 9774"/>
                  <a:gd name="connsiteX3" fmla="*/ 7797 w 7797"/>
                  <a:gd name="connsiteY3" fmla="*/ 0 h 9774"/>
                </a:gdLst>
                <a:ahLst/>
                <a:cxnLst>
                  <a:cxn ang="0">
                    <a:pos x="connsiteX0" y="connsiteY0"/>
                  </a:cxn>
                  <a:cxn ang="0">
                    <a:pos x="connsiteX1" y="connsiteY1"/>
                  </a:cxn>
                  <a:cxn ang="0">
                    <a:pos x="connsiteX2" y="connsiteY2"/>
                  </a:cxn>
                  <a:cxn ang="0">
                    <a:pos x="connsiteX3" y="connsiteY3"/>
                  </a:cxn>
                </a:cxnLst>
                <a:rect l="l" t="t" r="r" b="b"/>
                <a:pathLst>
                  <a:path w="7797" h="9774">
                    <a:moveTo>
                      <a:pt x="0" y="9774"/>
                    </a:moveTo>
                    <a:cubicBezTo>
                      <a:pt x="329" y="9497"/>
                      <a:pt x="765" y="9566"/>
                      <a:pt x="1383" y="8173"/>
                    </a:cubicBezTo>
                    <a:cubicBezTo>
                      <a:pt x="2003" y="6779"/>
                      <a:pt x="2812" y="4491"/>
                      <a:pt x="3188" y="3540"/>
                    </a:cubicBezTo>
                    <a:cubicBezTo>
                      <a:pt x="4110" y="1205"/>
                      <a:pt x="5728" y="169"/>
                      <a:pt x="7797" y="0"/>
                    </a:cubicBezTo>
                  </a:path>
                </a:pathLst>
              </a:custGeom>
              <a:noFill/>
              <a:ln w="57150" cap="flat">
                <a:solidFill>
                  <a:srgbClr val="FF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0" lang="ja-JP" altLang="en-US" sz="1600" b="1" i="0" u="none" strike="noStrike" kern="0" cap="none" spc="0" normalizeH="0" baseline="0" noProof="0">
                  <a:ln>
                    <a:noFill/>
                  </a:ln>
                  <a:effectLst/>
                  <a:uLnTx/>
                  <a:uFillTx/>
                  <a:latin typeface="BIZ UDPゴシック" panose="020B0400000000000000" pitchFamily="50" charset="-128"/>
                  <a:ea typeface="BIZ UDPゴシック" panose="020B0400000000000000" pitchFamily="50" charset="-128"/>
                </a:endParaRPr>
              </a:p>
            </p:txBody>
          </p:sp>
          <p:sp>
            <p:nvSpPr>
              <p:cNvPr id="31" name="Freeform 7"/>
              <p:cNvSpPr>
                <a:spLocks/>
              </p:cNvSpPr>
              <p:nvPr/>
            </p:nvSpPr>
            <p:spPr bwMode="auto">
              <a:xfrm>
                <a:off x="1915178" y="1903061"/>
                <a:ext cx="244160" cy="52698"/>
              </a:xfrm>
              <a:custGeom>
                <a:avLst/>
                <a:gdLst>
                  <a:gd name="T0" fmla="*/ 0 w 1976"/>
                  <a:gd name="T1" fmla="*/ 2147483646 h 1068"/>
                  <a:gd name="T2" fmla="*/ 2147483646 w 1976"/>
                  <a:gd name="T3" fmla="*/ 2147483646 h 1068"/>
                  <a:gd name="T4" fmla="*/ 2147483646 w 1976"/>
                  <a:gd name="T5" fmla="*/ 2147483646 h 1068"/>
                  <a:gd name="T6" fmla="*/ 2147483646 w 1976"/>
                  <a:gd name="T7" fmla="*/ 2147483646 h 1068"/>
                  <a:gd name="T8" fmla="*/ 2147483646 w 1976"/>
                  <a:gd name="T9" fmla="*/ 2147483646 h 1068"/>
                  <a:gd name="T10" fmla="*/ 2147483646 w 1976"/>
                  <a:gd name="T11" fmla="*/ 0 h 1068"/>
                  <a:gd name="T12" fmla="*/ 0 60000 65536"/>
                  <a:gd name="T13" fmla="*/ 0 60000 65536"/>
                  <a:gd name="T14" fmla="*/ 0 60000 65536"/>
                  <a:gd name="T15" fmla="*/ 0 60000 65536"/>
                  <a:gd name="T16" fmla="*/ 0 60000 65536"/>
                  <a:gd name="T17" fmla="*/ 0 60000 65536"/>
                  <a:gd name="connsiteX0" fmla="*/ 0 w 8656"/>
                  <a:gd name="connsiteY0" fmla="*/ 10000 h 10000"/>
                  <a:gd name="connsiteX1" fmla="*/ 972 w 8656"/>
                  <a:gd name="connsiteY1" fmla="*/ 9944 h 10000"/>
                  <a:gd name="connsiteX2" fmla="*/ 2034 w 8656"/>
                  <a:gd name="connsiteY2" fmla="*/ 8352 h 10000"/>
                  <a:gd name="connsiteX3" fmla="*/ 3421 w 8656"/>
                  <a:gd name="connsiteY3" fmla="*/ 3745 h 10000"/>
                  <a:gd name="connsiteX4" fmla="*/ 6964 w 8656"/>
                  <a:gd name="connsiteY4" fmla="*/ 225 h 10000"/>
                  <a:gd name="connsiteX5" fmla="*/ 8656 w 8656"/>
                  <a:gd name="connsiteY5" fmla="*/ 0 h 10000"/>
                  <a:gd name="connsiteX0" fmla="*/ 0 w 9401"/>
                  <a:gd name="connsiteY0" fmla="*/ 10000 h 10072"/>
                  <a:gd name="connsiteX1" fmla="*/ 524 w 9401"/>
                  <a:gd name="connsiteY1" fmla="*/ 9944 h 10072"/>
                  <a:gd name="connsiteX2" fmla="*/ 1751 w 9401"/>
                  <a:gd name="connsiteY2" fmla="*/ 8352 h 10072"/>
                  <a:gd name="connsiteX3" fmla="*/ 3353 w 9401"/>
                  <a:gd name="connsiteY3" fmla="*/ 3745 h 10072"/>
                  <a:gd name="connsiteX4" fmla="*/ 7446 w 9401"/>
                  <a:gd name="connsiteY4" fmla="*/ 225 h 10072"/>
                  <a:gd name="connsiteX5" fmla="*/ 9401 w 9401"/>
                  <a:gd name="connsiteY5" fmla="*/ 0 h 10072"/>
                  <a:gd name="connsiteX0" fmla="*/ 0 w 9443"/>
                  <a:gd name="connsiteY0" fmla="*/ 9873 h 9873"/>
                  <a:gd name="connsiteX1" fmla="*/ 1306 w 9443"/>
                  <a:gd name="connsiteY1" fmla="*/ 8292 h 9873"/>
                  <a:gd name="connsiteX2" fmla="*/ 3010 w 9443"/>
                  <a:gd name="connsiteY2" fmla="*/ 3718 h 9873"/>
                  <a:gd name="connsiteX3" fmla="*/ 7363 w 9443"/>
                  <a:gd name="connsiteY3" fmla="*/ 223 h 9873"/>
                  <a:gd name="connsiteX4" fmla="*/ 9443 w 9443"/>
                  <a:gd name="connsiteY4" fmla="*/ 0 h 9873"/>
                  <a:gd name="connsiteX0" fmla="*/ 0 w 7797"/>
                  <a:gd name="connsiteY0" fmla="*/ 9774 h 9774"/>
                  <a:gd name="connsiteX1" fmla="*/ 1383 w 7797"/>
                  <a:gd name="connsiteY1" fmla="*/ 8173 h 9774"/>
                  <a:gd name="connsiteX2" fmla="*/ 3188 w 7797"/>
                  <a:gd name="connsiteY2" fmla="*/ 3540 h 9774"/>
                  <a:gd name="connsiteX3" fmla="*/ 7797 w 7797"/>
                  <a:gd name="connsiteY3" fmla="*/ 0 h 9774"/>
                </a:gdLst>
                <a:ahLst/>
                <a:cxnLst>
                  <a:cxn ang="0">
                    <a:pos x="connsiteX0" y="connsiteY0"/>
                  </a:cxn>
                  <a:cxn ang="0">
                    <a:pos x="connsiteX1" y="connsiteY1"/>
                  </a:cxn>
                  <a:cxn ang="0">
                    <a:pos x="connsiteX2" y="connsiteY2"/>
                  </a:cxn>
                  <a:cxn ang="0">
                    <a:pos x="connsiteX3" y="connsiteY3"/>
                  </a:cxn>
                </a:cxnLst>
                <a:rect l="l" t="t" r="r" b="b"/>
                <a:pathLst>
                  <a:path w="7797" h="9774">
                    <a:moveTo>
                      <a:pt x="0" y="9774"/>
                    </a:moveTo>
                    <a:cubicBezTo>
                      <a:pt x="329" y="9497"/>
                      <a:pt x="765" y="9566"/>
                      <a:pt x="1383" y="8173"/>
                    </a:cubicBezTo>
                    <a:cubicBezTo>
                      <a:pt x="2003" y="6779"/>
                      <a:pt x="2812" y="4491"/>
                      <a:pt x="3188" y="3540"/>
                    </a:cubicBezTo>
                    <a:cubicBezTo>
                      <a:pt x="4110" y="1205"/>
                      <a:pt x="5728" y="169"/>
                      <a:pt x="7797" y="0"/>
                    </a:cubicBezTo>
                  </a:path>
                </a:pathLst>
              </a:custGeom>
              <a:noFill/>
              <a:ln w="57150" cap="flat">
                <a:solidFill>
                  <a:srgbClr val="FF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0" lang="ja-JP" altLang="en-US" sz="1600" b="1" i="0" u="none" strike="noStrike" kern="0" cap="none" spc="0" normalizeH="0" baseline="0" noProof="0">
                  <a:ln>
                    <a:noFill/>
                  </a:ln>
                  <a:effectLst/>
                  <a:uLnTx/>
                  <a:uFillTx/>
                  <a:latin typeface="BIZ UDPゴシック" panose="020B0400000000000000" pitchFamily="50" charset="-128"/>
                  <a:ea typeface="BIZ UDPゴシック" panose="020B0400000000000000" pitchFamily="50" charset="-128"/>
                </a:endParaRPr>
              </a:p>
            </p:txBody>
          </p:sp>
          <p:sp>
            <p:nvSpPr>
              <p:cNvPr id="32" name="Freeform 7"/>
              <p:cNvSpPr>
                <a:spLocks/>
              </p:cNvSpPr>
              <p:nvPr/>
            </p:nvSpPr>
            <p:spPr bwMode="auto">
              <a:xfrm flipH="1">
                <a:off x="2578969" y="2258665"/>
                <a:ext cx="269272" cy="894689"/>
              </a:xfrm>
              <a:custGeom>
                <a:avLst/>
                <a:gdLst>
                  <a:gd name="T0" fmla="*/ 0 w 1976"/>
                  <a:gd name="T1" fmla="*/ 2147483646 h 1068"/>
                  <a:gd name="T2" fmla="*/ 2147483646 w 1976"/>
                  <a:gd name="T3" fmla="*/ 2147483646 h 1068"/>
                  <a:gd name="T4" fmla="*/ 2147483646 w 1976"/>
                  <a:gd name="T5" fmla="*/ 2147483646 h 1068"/>
                  <a:gd name="T6" fmla="*/ 2147483646 w 1976"/>
                  <a:gd name="T7" fmla="*/ 2147483646 h 1068"/>
                  <a:gd name="T8" fmla="*/ 2147483646 w 1976"/>
                  <a:gd name="T9" fmla="*/ 2147483646 h 1068"/>
                  <a:gd name="T10" fmla="*/ 2147483646 w 1976"/>
                  <a:gd name="T11" fmla="*/ 0 h 1068"/>
                  <a:gd name="T12" fmla="*/ 0 60000 65536"/>
                  <a:gd name="T13" fmla="*/ 0 60000 65536"/>
                  <a:gd name="T14" fmla="*/ 0 60000 65536"/>
                  <a:gd name="T15" fmla="*/ 0 60000 65536"/>
                  <a:gd name="T16" fmla="*/ 0 60000 65536"/>
                  <a:gd name="T17" fmla="*/ 0 60000 65536"/>
                  <a:gd name="connsiteX0" fmla="*/ 0 w 8656"/>
                  <a:gd name="connsiteY0" fmla="*/ 10000 h 10000"/>
                  <a:gd name="connsiteX1" fmla="*/ 972 w 8656"/>
                  <a:gd name="connsiteY1" fmla="*/ 9944 h 10000"/>
                  <a:gd name="connsiteX2" fmla="*/ 2034 w 8656"/>
                  <a:gd name="connsiteY2" fmla="*/ 8352 h 10000"/>
                  <a:gd name="connsiteX3" fmla="*/ 3421 w 8656"/>
                  <a:gd name="connsiteY3" fmla="*/ 3745 h 10000"/>
                  <a:gd name="connsiteX4" fmla="*/ 6964 w 8656"/>
                  <a:gd name="connsiteY4" fmla="*/ 225 h 10000"/>
                  <a:gd name="connsiteX5" fmla="*/ 8656 w 8656"/>
                  <a:gd name="connsiteY5" fmla="*/ 0 h 10000"/>
                  <a:gd name="connsiteX0" fmla="*/ 0 w 9401"/>
                  <a:gd name="connsiteY0" fmla="*/ 10000 h 10072"/>
                  <a:gd name="connsiteX1" fmla="*/ 524 w 9401"/>
                  <a:gd name="connsiteY1" fmla="*/ 9944 h 10072"/>
                  <a:gd name="connsiteX2" fmla="*/ 1751 w 9401"/>
                  <a:gd name="connsiteY2" fmla="*/ 8352 h 10072"/>
                  <a:gd name="connsiteX3" fmla="*/ 3353 w 9401"/>
                  <a:gd name="connsiteY3" fmla="*/ 3745 h 10072"/>
                  <a:gd name="connsiteX4" fmla="*/ 7446 w 9401"/>
                  <a:gd name="connsiteY4" fmla="*/ 225 h 10072"/>
                  <a:gd name="connsiteX5" fmla="*/ 9401 w 9401"/>
                  <a:gd name="connsiteY5" fmla="*/ 0 h 10072"/>
                  <a:gd name="connsiteX0" fmla="*/ 0 w 9443"/>
                  <a:gd name="connsiteY0" fmla="*/ 9873 h 9873"/>
                  <a:gd name="connsiteX1" fmla="*/ 1306 w 9443"/>
                  <a:gd name="connsiteY1" fmla="*/ 8292 h 9873"/>
                  <a:gd name="connsiteX2" fmla="*/ 3010 w 9443"/>
                  <a:gd name="connsiteY2" fmla="*/ 3718 h 9873"/>
                  <a:gd name="connsiteX3" fmla="*/ 7363 w 9443"/>
                  <a:gd name="connsiteY3" fmla="*/ 223 h 9873"/>
                  <a:gd name="connsiteX4" fmla="*/ 9443 w 9443"/>
                  <a:gd name="connsiteY4" fmla="*/ 0 h 9873"/>
                  <a:gd name="connsiteX0" fmla="*/ 0 w 7797"/>
                  <a:gd name="connsiteY0" fmla="*/ 9774 h 9774"/>
                  <a:gd name="connsiteX1" fmla="*/ 1383 w 7797"/>
                  <a:gd name="connsiteY1" fmla="*/ 8173 h 9774"/>
                  <a:gd name="connsiteX2" fmla="*/ 3188 w 7797"/>
                  <a:gd name="connsiteY2" fmla="*/ 3540 h 9774"/>
                  <a:gd name="connsiteX3" fmla="*/ 7797 w 7797"/>
                  <a:gd name="connsiteY3" fmla="*/ 0 h 9774"/>
                </a:gdLst>
                <a:ahLst/>
                <a:cxnLst>
                  <a:cxn ang="0">
                    <a:pos x="connsiteX0" y="connsiteY0"/>
                  </a:cxn>
                  <a:cxn ang="0">
                    <a:pos x="connsiteX1" y="connsiteY1"/>
                  </a:cxn>
                  <a:cxn ang="0">
                    <a:pos x="connsiteX2" y="connsiteY2"/>
                  </a:cxn>
                  <a:cxn ang="0">
                    <a:pos x="connsiteX3" y="connsiteY3"/>
                  </a:cxn>
                </a:cxnLst>
                <a:rect l="l" t="t" r="r" b="b"/>
                <a:pathLst>
                  <a:path w="7797" h="9774">
                    <a:moveTo>
                      <a:pt x="0" y="9774"/>
                    </a:moveTo>
                    <a:cubicBezTo>
                      <a:pt x="329" y="9497"/>
                      <a:pt x="765" y="9566"/>
                      <a:pt x="1383" y="8173"/>
                    </a:cubicBezTo>
                    <a:cubicBezTo>
                      <a:pt x="2003" y="6779"/>
                      <a:pt x="2812" y="4491"/>
                      <a:pt x="3188" y="3540"/>
                    </a:cubicBezTo>
                    <a:cubicBezTo>
                      <a:pt x="4110" y="1205"/>
                      <a:pt x="5728" y="169"/>
                      <a:pt x="7797" y="0"/>
                    </a:cubicBezTo>
                  </a:path>
                </a:pathLst>
              </a:custGeom>
              <a:noFill/>
              <a:ln w="57150" cap="flat">
                <a:solidFill>
                  <a:srgbClr val="FF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0" lang="ja-JP" altLang="en-US" sz="1600" b="1" i="0" u="none" strike="noStrike" kern="0" cap="none" spc="0" normalizeH="0" baseline="0" noProof="0">
                  <a:ln>
                    <a:noFill/>
                  </a:ln>
                  <a:effectLst/>
                  <a:uLnTx/>
                  <a:uFillTx/>
                  <a:latin typeface="BIZ UDPゴシック" panose="020B0400000000000000" pitchFamily="50" charset="-128"/>
                  <a:ea typeface="BIZ UDPゴシック" panose="020B0400000000000000" pitchFamily="50" charset="-128"/>
                </a:endParaRPr>
              </a:p>
            </p:txBody>
          </p:sp>
          <p:sp>
            <p:nvSpPr>
              <p:cNvPr id="33" name="Freeform 7"/>
              <p:cNvSpPr>
                <a:spLocks/>
              </p:cNvSpPr>
              <p:nvPr/>
            </p:nvSpPr>
            <p:spPr bwMode="auto">
              <a:xfrm>
                <a:off x="2398443" y="2258665"/>
                <a:ext cx="185456" cy="291970"/>
              </a:xfrm>
              <a:custGeom>
                <a:avLst/>
                <a:gdLst>
                  <a:gd name="T0" fmla="*/ 0 w 1976"/>
                  <a:gd name="T1" fmla="*/ 2147483646 h 1068"/>
                  <a:gd name="T2" fmla="*/ 2147483646 w 1976"/>
                  <a:gd name="T3" fmla="*/ 2147483646 h 1068"/>
                  <a:gd name="T4" fmla="*/ 2147483646 w 1976"/>
                  <a:gd name="T5" fmla="*/ 2147483646 h 1068"/>
                  <a:gd name="T6" fmla="*/ 2147483646 w 1976"/>
                  <a:gd name="T7" fmla="*/ 2147483646 h 1068"/>
                  <a:gd name="T8" fmla="*/ 2147483646 w 1976"/>
                  <a:gd name="T9" fmla="*/ 2147483646 h 1068"/>
                  <a:gd name="T10" fmla="*/ 2147483646 w 1976"/>
                  <a:gd name="T11" fmla="*/ 0 h 1068"/>
                  <a:gd name="T12" fmla="*/ 0 60000 65536"/>
                  <a:gd name="T13" fmla="*/ 0 60000 65536"/>
                  <a:gd name="T14" fmla="*/ 0 60000 65536"/>
                  <a:gd name="T15" fmla="*/ 0 60000 65536"/>
                  <a:gd name="T16" fmla="*/ 0 60000 65536"/>
                  <a:gd name="T17" fmla="*/ 0 60000 65536"/>
                  <a:gd name="connsiteX0" fmla="*/ 0 w 8656"/>
                  <a:gd name="connsiteY0" fmla="*/ 10000 h 10000"/>
                  <a:gd name="connsiteX1" fmla="*/ 972 w 8656"/>
                  <a:gd name="connsiteY1" fmla="*/ 9944 h 10000"/>
                  <a:gd name="connsiteX2" fmla="*/ 2034 w 8656"/>
                  <a:gd name="connsiteY2" fmla="*/ 8352 h 10000"/>
                  <a:gd name="connsiteX3" fmla="*/ 3421 w 8656"/>
                  <a:gd name="connsiteY3" fmla="*/ 3745 h 10000"/>
                  <a:gd name="connsiteX4" fmla="*/ 6964 w 8656"/>
                  <a:gd name="connsiteY4" fmla="*/ 225 h 10000"/>
                  <a:gd name="connsiteX5" fmla="*/ 8656 w 8656"/>
                  <a:gd name="connsiteY5" fmla="*/ 0 h 10000"/>
                  <a:gd name="connsiteX0" fmla="*/ 0 w 9401"/>
                  <a:gd name="connsiteY0" fmla="*/ 10000 h 10072"/>
                  <a:gd name="connsiteX1" fmla="*/ 524 w 9401"/>
                  <a:gd name="connsiteY1" fmla="*/ 9944 h 10072"/>
                  <a:gd name="connsiteX2" fmla="*/ 1751 w 9401"/>
                  <a:gd name="connsiteY2" fmla="*/ 8352 h 10072"/>
                  <a:gd name="connsiteX3" fmla="*/ 3353 w 9401"/>
                  <a:gd name="connsiteY3" fmla="*/ 3745 h 10072"/>
                  <a:gd name="connsiteX4" fmla="*/ 7446 w 9401"/>
                  <a:gd name="connsiteY4" fmla="*/ 225 h 10072"/>
                  <a:gd name="connsiteX5" fmla="*/ 9401 w 9401"/>
                  <a:gd name="connsiteY5" fmla="*/ 0 h 10072"/>
                  <a:gd name="connsiteX0" fmla="*/ 0 w 9443"/>
                  <a:gd name="connsiteY0" fmla="*/ 9873 h 9873"/>
                  <a:gd name="connsiteX1" fmla="*/ 1306 w 9443"/>
                  <a:gd name="connsiteY1" fmla="*/ 8292 h 9873"/>
                  <a:gd name="connsiteX2" fmla="*/ 3010 w 9443"/>
                  <a:gd name="connsiteY2" fmla="*/ 3718 h 9873"/>
                  <a:gd name="connsiteX3" fmla="*/ 7363 w 9443"/>
                  <a:gd name="connsiteY3" fmla="*/ 223 h 9873"/>
                  <a:gd name="connsiteX4" fmla="*/ 9443 w 9443"/>
                  <a:gd name="connsiteY4" fmla="*/ 0 h 9873"/>
                  <a:gd name="connsiteX0" fmla="*/ 0 w 7797"/>
                  <a:gd name="connsiteY0" fmla="*/ 9774 h 9774"/>
                  <a:gd name="connsiteX1" fmla="*/ 1383 w 7797"/>
                  <a:gd name="connsiteY1" fmla="*/ 8173 h 9774"/>
                  <a:gd name="connsiteX2" fmla="*/ 3188 w 7797"/>
                  <a:gd name="connsiteY2" fmla="*/ 3540 h 9774"/>
                  <a:gd name="connsiteX3" fmla="*/ 7797 w 7797"/>
                  <a:gd name="connsiteY3" fmla="*/ 0 h 9774"/>
                </a:gdLst>
                <a:ahLst/>
                <a:cxnLst>
                  <a:cxn ang="0">
                    <a:pos x="connsiteX0" y="connsiteY0"/>
                  </a:cxn>
                  <a:cxn ang="0">
                    <a:pos x="connsiteX1" y="connsiteY1"/>
                  </a:cxn>
                  <a:cxn ang="0">
                    <a:pos x="connsiteX2" y="connsiteY2"/>
                  </a:cxn>
                  <a:cxn ang="0">
                    <a:pos x="connsiteX3" y="connsiteY3"/>
                  </a:cxn>
                </a:cxnLst>
                <a:rect l="l" t="t" r="r" b="b"/>
                <a:pathLst>
                  <a:path w="7797" h="9774">
                    <a:moveTo>
                      <a:pt x="0" y="9774"/>
                    </a:moveTo>
                    <a:cubicBezTo>
                      <a:pt x="329" y="9497"/>
                      <a:pt x="765" y="9566"/>
                      <a:pt x="1383" y="8173"/>
                    </a:cubicBezTo>
                    <a:cubicBezTo>
                      <a:pt x="2003" y="6779"/>
                      <a:pt x="2812" y="4491"/>
                      <a:pt x="3188" y="3540"/>
                    </a:cubicBezTo>
                    <a:cubicBezTo>
                      <a:pt x="4110" y="1205"/>
                      <a:pt x="5728" y="169"/>
                      <a:pt x="7797" y="0"/>
                    </a:cubicBezTo>
                  </a:path>
                </a:pathLst>
              </a:custGeom>
              <a:noFill/>
              <a:ln w="57150" cap="flat">
                <a:solidFill>
                  <a:srgbClr val="FF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0" lang="ja-JP" altLang="en-US" sz="1600" b="1" i="0" u="none" strike="noStrike" kern="0" cap="none" spc="0" normalizeH="0" baseline="0" noProof="0">
                  <a:ln>
                    <a:noFill/>
                  </a:ln>
                  <a:effectLst/>
                  <a:uLnTx/>
                  <a:uFillTx/>
                  <a:latin typeface="BIZ UDPゴシック" panose="020B0400000000000000" pitchFamily="50" charset="-128"/>
                  <a:ea typeface="BIZ UDPゴシック" panose="020B0400000000000000" pitchFamily="50" charset="-128"/>
                </a:endParaRPr>
              </a:p>
            </p:txBody>
          </p:sp>
          <p:sp>
            <p:nvSpPr>
              <p:cNvPr id="34" name="Freeform 7"/>
              <p:cNvSpPr>
                <a:spLocks/>
              </p:cNvSpPr>
              <p:nvPr/>
            </p:nvSpPr>
            <p:spPr bwMode="auto">
              <a:xfrm flipH="1">
                <a:off x="3009805" y="2695718"/>
                <a:ext cx="287561" cy="740361"/>
              </a:xfrm>
              <a:custGeom>
                <a:avLst/>
                <a:gdLst>
                  <a:gd name="T0" fmla="*/ 0 w 1976"/>
                  <a:gd name="T1" fmla="*/ 2147483646 h 1068"/>
                  <a:gd name="T2" fmla="*/ 2147483646 w 1976"/>
                  <a:gd name="T3" fmla="*/ 2147483646 h 1068"/>
                  <a:gd name="T4" fmla="*/ 2147483646 w 1976"/>
                  <a:gd name="T5" fmla="*/ 2147483646 h 1068"/>
                  <a:gd name="T6" fmla="*/ 2147483646 w 1976"/>
                  <a:gd name="T7" fmla="*/ 2147483646 h 1068"/>
                  <a:gd name="T8" fmla="*/ 2147483646 w 1976"/>
                  <a:gd name="T9" fmla="*/ 2147483646 h 1068"/>
                  <a:gd name="T10" fmla="*/ 2147483646 w 1976"/>
                  <a:gd name="T11" fmla="*/ 0 h 1068"/>
                  <a:gd name="T12" fmla="*/ 0 60000 65536"/>
                  <a:gd name="T13" fmla="*/ 0 60000 65536"/>
                  <a:gd name="T14" fmla="*/ 0 60000 65536"/>
                  <a:gd name="T15" fmla="*/ 0 60000 65536"/>
                  <a:gd name="T16" fmla="*/ 0 60000 65536"/>
                  <a:gd name="T17" fmla="*/ 0 60000 65536"/>
                  <a:gd name="connsiteX0" fmla="*/ 0 w 8656"/>
                  <a:gd name="connsiteY0" fmla="*/ 10000 h 10000"/>
                  <a:gd name="connsiteX1" fmla="*/ 972 w 8656"/>
                  <a:gd name="connsiteY1" fmla="*/ 9944 h 10000"/>
                  <a:gd name="connsiteX2" fmla="*/ 2034 w 8656"/>
                  <a:gd name="connsiteY2" fmla="*/ 8352 h 10000"/>
                  <a:gd name="connsiteX3" fmla="*/ 3421 w 8656"/>
                  <a:gd name="connsiteY3" fmla="*/ 3745 h 10000"/>
                  <a:gd name="connsiteX4" fmla="*/ 6964 w 8656"/>
                  <a:gd name="connsiteY4" fmla="*/ 225 h 10000"/>
                  <a:gd name="connsiteX5" fmla="*/ 8656 w 8656"/>
                  <a:gd name="connsiteY5" fmla="*/ 0 h 10000"/>
                  <a:gd name="connsiteX0" fmla="*/ 0 w 9401"/>
                  <a:gd name="connsiteY0" fmla="*/ 10000 h 10072"/>
                  <a:gd name="connsiteX1" fmla="*/ 524 w 9401"/>
                  <a:gd name="connsiteY1" fmla="*/ 9944 h 10072"/>
                  <a:gd name="connsiteX2" fmla="*/ 1751 w 9401"/>
                  <a:gd name="connsiteY2" fmla="*/ 8352 h 10072"/>
                  <a:gd name="connsiteX3" fmla="*/ 3353 w 9401"/>
                  <a:gd name="connsiteY3" fmla="*/ 3745 h 10072"/>
                  <a:gd name="connsiteX4" fmla="*/ 7446 w 9401"/>
                  <a:gd name="connsiteY4" fmla="*/ 225 h 10072"/>
                  <a:gd name="connsiteX5" fmla="*/ 9401 w 9401"/>
                  <a:gd name="connsiteY5" fmla="*/ 0 h 10072"/>
                  <a:gd name="connsiteX0" fmla="*/ 0 w 9443"/>
                  <a:gd name="connsiteY0" fmla="*/ 9873 h 9873"/>
                  <a:gd name="connsiteX1" fmla="*/ 1306 w 9443"/>
                  <a:gd name="connsiteY1" fmla="*/ 8292 h 9873"/>
                  <a:gd name="connsiteX2" fmla="*/ 3010 w 9443"/>
                  <a:gd name="connsiteY2" fmla="*/ 3718 h 9873"/>
                  <a:gd name="connsiteX3" fmla="*/ 7363 w 9443"/>
                  <a:gd name="connsiteY3" fmla="*/ 223 h 9873"/>
                  <a:gd name="connsiteX4" fmla="*/ 9443 w 9443"/>
                  <a:gd name="connsiteY4" fmla="*/ 0 h 9873"/>
                  <a:gd name="connsiteX0" fmla="*/ 0 w 7797"/>
                  <a:gd name="connsiteY0" fmla="*/ 9774 h 9774"/>
                  <a:gd name="connsiteX1" fmla="*/ 1383 w 7797"/>
                  <a:gd name="connsiteY1" fmla="*/ 8173 h 9774"/>
                  <a:gd name="connsiteX2" fmla="*/ 3188 w 7797"/>
                  <a:gd name="connsiteY2" fmla="*/ 3540 h 9774"/>
                  <a:gd name="connsiteX3" fmla="*/ 7797 w 7797"/>
                  <a:gd name="connsiteY3" fmla="*/ 0 h 9774"/>
                </a:gdLst>
                <a:ahLst/>
                <a:cxnLst>
                  <a:cxn ang="0">
                    <a:pos x="connsiteX0" y="connsiteY0"/>
                  </a:cxn>
                  <a:cxn ang="0">
                    <a:pos x="connsiteX1" y="connsiteY1"/>
                  </a:cxn>
                  <a:cxn ang="0">
                    <a:pos x="connsiteX2" y="connsiteY2"/>
                  </a:cxn>
                  <a:cxn ang="0">
                    <a:pos x="connsiteX3" y="connsiteY3"/>
                  </a:cxn>
                </a:cxnLst>
                <a:rect l="l" t="t" r="r" b="b"/>
                <a:pathLst>
                  <a:path w="7797" h="9774">
                    <a:moveTo>
                      <a:pt x="0" y="9774"/>
                    </a:moveTo>
                    <a:cubicBezTo>
                      <a:pt x="329" y="9497"/>
                      <a:pt x="765" y="9566"/>
                      <a:pt x="1383" y="8173"/>
                    </a:cubicBezTo>
                    <a:cubicBezTo>
                      <a:pt x="2003" y="6779"/>
                      <a:pt x="2812" y="4491"/>
                      <a:pt x="3188" y="3540"/>
                    </a:cubicBezTo>
                    <a:cubicBezTo>
                      <a:pt x="4110" y="1205"/>
                      <a:pt x="5728" y="169"/>
                      <a:pt x="7797" y="0"/>
                    </a:cubicBezTo>
                  </a:path>
                </a:pathLst>
              </a:custGeom>
              <a:noFill/>
              <a:ln w="57150" cap="flat">
                <a:solidFill>
                  <a:srgbClr val="FF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0" lang="ja-JP" altLang="en-US" sz="1600" b="1" i="0" u="none" strike="noStrike" kern="0" cap="none" spc="0" normalizeH="0" baseline="0" noProof="0">
                  <a:ln>
                    <a:noFill/>
                  </a:ln>
                  <a:effectLst/>
                  <a:uLnTx/>
                  <a:uFillTx/>
                  <a:latin typeface="BIZ UDPゴシック" panose="020B0400000000000000" pitchFamily="50" charset="-128"/>
                  <a:ea typeface="BIZ UDPゴシック" panose="020B0400000000000000" pitchFamily="50" charset="-128"/>
                </a:endParaRPr>
              </a:p>
            </p:txBody>
          </p:sp>
          <p:sp>
            <p:nvSpPr>
              <p:cNvPr id="35" name="Freeform 7"/>
              <p:cNvSpPr>
                <a:spLocks/>
              </p:cNvSpPr>
              <p:nvPr/>
            </p:nvSpPr>
            <p:spPr bwMode="auto">
              <a:xfrm>
                <a:off x="2828324" y="2698504"/>
                <a:ext cx="198052" cy="454779"/>
              </a:xfrm>
              <a:custGeom>
                <a:avLst/>
                <a:gdLst>
                  <a:gd name="T0" fmla="*/ 0 w 1976"/>
                  <a:gd name="T1" fmla="*/ 2147483646 h 1068"/>
                  <a:gd name="T2" fmla="*/ 2147483646 w 1976"/>
                  <a:gd name="T3" fmla="*/ 2147483646 h 1068"/>
                  <a:gd name="T4" fmla="*/ 2147483646 w 1976"/>
                  <a:gd name="T5" fmla="*/ 2147483646 h 1068"/>
                  <a:gd name="T6" fmla="*/ 2147483646 w 1976"/>
                  <a:gd name="T7" fmla="*/ 2147483646 h 1068"/>
                  <a:gd name="T8" fmla="*/ 2147483646 w 1976"/>
                  <a:gd name="T9" fmla="*/ 2147483646 h 1068"/>
                  <a:gd name="T10" fmla="*/ 2147483646 w 1976"/>
                  <a:gd name="T11" fmla="*/ 0 h 1068"/>
                  <a:gd name="T12" fmla="*/ 0 60000 65536"/>
                  <a:gd name="T13" fmla="*/ 0 60000 65536"/>
                  <a:gd name="T14" fmla="*/ 0 60000 65536"/>
                  <a:gd name="T15" fmla="*/ 0 60000 65536"/>
                  <a:gd name="T16" fmla="*/ 0 60000 65536"/>
                  <a:gd name="T17" fmla="*/ 0 60000 65536"/>
                  <a:gd name="connsiteX0" fmla="*/ 0 w 8656"/>
                  <a:gd name="connsiteY0" fmla="*/ 10000 h 10000"/>
                  <a:gd name="connsiteX1" fmla="*/ 972 w 8656"/>
                  <a:gd name="connsiteY1" fmla="*/ 9944 h 10000"/>
                  <a:gd name="connsiteX2" fmla="*/ 2034 w 8656"/>
                  <a:gd name="connsiteY2" fmla="*/ 8352 h 10000"/>
                  <a:gd name="connsiteX3" fmla="*/ 3421 w 8656"/>
                  <a:gd name="connsiteY3" fmla="*/ 3745 h 10000"/>
                  <a:gd name="connsiteX4" fmla="*/ 6964 w 8656"/>
                  <a:gd name="connsiteY4" fmla="*/ 225 h 10000"/>
                  <a:gd name="connsiteX5" fmla="*/ 8656 w 8656"/>
                  <a:gd name="connsiteY5" fmla="*/ 0 h 10000"/>
                  <a:gd name="connsiteX0" fmla="*/ 0 w 9401"/>
                  <a:gd name="connsiteY0" fmla="*/ 10000 h 10072"/>
                  <a:gd name="connsiteX1" fmla="*/ 524 w 9401"/>
                  <a:gd name="connsiteY1" fmla="*/ 9944 h 10072"/>
                  <a:gd name="connsiteX2" fmla="*/ 1751 w 9401"/>
                  <a:gd name="connsiteY2" fmla="*/ 8352 h 10072"/>
                  <a:gd name="connsiteX3" fmla="*/ 3353 w 9401"/>
                  <a:gd name="connsiteY3" fmla="*/ 3745 h 10072"/>
                  <a:gd name="connsiteX4" fmla="*/ 7446 w 9401"/>
                  <a:gd name="connsiteY4" fmla="*/ 225 h 10072"/>
                  <a:gd name="connsiteX5" fmla="*/ 9401 w 9401"/>
                  <a:gd name="connsiteY5" fmla="*/ 0 h 10072"/>
                  <a:gd name="connsiteX0" fmla="*/ 0 w 9443"/>
                  <a:gd name="connsiteY0" fmla="*/ 9873 h 9873"/>
                  <a:gd name="connsiteX1" fmla="*/ 1306 w 9443"/>
                  <a:gd name="connsiteY1" fmla="*/ 8292 h 9873"/>
                  <a:gd name="connsiteX2" fmla="*/ 3010 w 9443"/>
                  <a:gd name="connsiteY2" fmla="*/ 3718 h 9873"/>
                  <a:gd name="connsiteX3" fmla="*/ 7363 w 9443"/>
                  <a:gd name="connsiteY3" fmla="*/ 223 h 9873"/>
                  <a:gd name="connsiteX4" fmla="*/ 9443 w 9443"/>
                  <a:gd name="connsiteY4" fmla="*/ 0 h 9873"/>
                  <a:gd name="connsiteX0" fmla="*/ 0 w 7797"/>
                  <a:gd name="connsiteY0" fmla="*/ 9774 h 9774"/>
                  <a:gd name="connsiteX1" fmla="*/ 1383 w 7797"/>
                  <a:gd name="connsiteY1" fmla="*/ 8173 h 9774"/>
                  <a:gd name="connsiteX2" fmla="*/ 3188 w 7797"/>
                  <a:gd name="connsiteY2" fmla="*/ 3540 h 9774"/>
                  <a:gd name="connsiteX3" fmla="*/ 7797 w 7797"/>
                  <a:gd name="connsiteY3" fmla="*/ 0 h 9774"/>
                </a:gdLst>
                <a:ahLst/>
                <a:cxnLst>
                  <a:cxn ang="0">
                    <a:pos x="connsiteX0" y="connsiteY0"/>
                  </a:cxn>
                  <a:cxn ang="0">
                    <a:pos x="connsiteX1" y="connsiteY1"/>
                  </a:cxn>
                  <a:cxn ang="0">
                    <a:pos x="connsiteX2" y="connsiteY2"/>
                  </a:cxn>
                  <a:cxn ang="0">
                    <a:pos x="connsiteX3" y="connsiteY3"/>
                  </a:cxn>
                </a:cxnLst>
                <a:rect l="l" t="t" r="r" b="b"/>
                <a:pathLst>
                  <a:path w="7797" h="9774">
                    <a:moveTo>
                      <a:pt x="0" y="9774"/>
                    </a:moveTo>
                    <a:cubicBezTo>
                      <a:pt x="329" y="9497"/>
                      <a:pt x="765" y="9566"/>
                      <a:pt x="1383" y="8173"/>
                    </a:cubicBezTo>
                    <a:cubicBezTo>
                      <a:pt x="2003" y="6779"/>
                      <a:pt x="2812" y="4491"/>
                      <a:pt x="3188" y="3540"/>
                    </a:cubicBezTo>
                    <a:cubicBezTo>
                      <a:pt x="4110" y="1205"/>
                      <a:pt x="5728" y="169"/>
                      <a:pt x="7797" y="0"/>
                    </a:cubicBezTo>
                  </a:path>
                </a:pathLst>
              </a:custGeom>
              <a:noFill/>
              <a:ln w="57150" cap="flat">
                <a:solidFill>
                  <a:srgbClr val="FF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0" lang="ja-JP" altLang="en-US" sz="1600" b="1" i="0" u="none" strike="noStrike" kern="0" cap="none" spc="0" normalizeH="0" baseline="0" noProof="0">
                  <a:ln>
                    <a:noFill/>
                  </a:ln>
                  <a:effectLst/>
                  <a:uLnTx/>
                  <a:uFillTx/>
                  <a:latin typeface="BIZ UDPゴシック" panose="020B0400000000000000" pitchFamily="50" charset="-128"/>
                  <a:ea typeface="BIZ UDPゴシック" panose="020B0400000000000000" pitchFamily="50" charset="-128"/>
                </a:endParaRPr>
              </a:p>
            </p:txBody>
          </p:sp>
          <p:sp>
            <p:nvSpPr>
              <p:cNvPr id="38" name="Freeform 7"/>
              <p:cNvSpPr>
                <a:spLocks/>
              </p:cNvSpPr>
              <p:nvPr/>
            </p:nvSpPr>
            <p:spPr bwMode="auto">
              <a:xfrm flipH="1">
                <a:off x="3477997" y="2974687"/>
                <a:ext cx="287561" cy="740361"/>
              </a:xfrm>
              <a:custGeom>
                <a:avLst/>
                <a:gdLst>
                  <a:gd name="T0" fmla="*/ 0 w 1976"/>
                  <a:gd name="T1" fmla="*/ 2147483646 h 1068"/>
                  <a:gd name="T2" fmla="*/ 2147483646 w 1976"/>
                  <a:gd name="T3" fmla="*/ 2147483646 h 1068"/>
                  <a:gd name="T4" fmla="*/ 2147483646 w 1976"/>
                  <a:gd name="T5" fmla="*/ 2147483646 h 1068"/>
                  <a:gd name="T6" fmla="*/ 2147483646 w 1976"/>
                  <a:gd name="T7" fmla="*/ 2147483646 h 1068"/>
                  <a:gd name="T8" fmla="*/ 2147483646 w 1976"/>
                  <a:gd name="T9" fmla="*/ 2147483646 h 1068"/>
                  <a:gd name="T10" fmla="*/ 2147483646 w 1976"/>
                  <a:gd name="T11" fmla="*/ 0 h 1068"/>
                  <a:gd name="T12" fmla="*/ 0 60000 65536"/>
                  <a:gd name="T13" fmla="*/ 0 60000 65536"/>
                  <a:gd name="T14" fmla="*/ 0 60000 65536"/>
                  <a:gd name="T15" fmla="*/ 0 60000 65536"/>
                  <a:gd name="T16" fmla="*/ 0 60000 65536"/>
                  <a:gd name="T17" fmla="*/ 0 60000 65536"/>
                  <a:gd name="connsiteX0" fmla="*/ 0 w 8656"/>
                  <a:gd name="connsiteY0" fmla="*/ 10000 h 10000"/>
                  <a:gd name="connsiteX1" fmla="*/ 972 w 8656"/>
                  <a:gd name="connsiteY1" fmla="*/ 9944 h 10000"/>
                  <a:gd name="connsiteX2" fmla="*/ 2034 w 8656"/>
                  <a:gd name="connsiteY2" fmla="*/ 8352 h 10000"/>
                  <a:gd name="connsiteX3" fmla="*/ 3421 w 8656"/>
                  <a:gd name="connsiteY3" fmla="*/ 3745 h 10000"/>
                  <a:gd name="connsiteX4" fmla="*/ 6964 w 8656"/>
                  <a:gd name="connsiteY4" fmla="*/ 225 h 10000"/>
                  <a:gd name="connsiteX5" fmla="*/ 8656 w 8656"/>
                  <a:gd name="connsiteY5" fmla="*/ 0 h 10000"/>
                  <a:gd name="connsiteX0" fmla="*/ 0 w 9401"/>
                  <a:gd name="connsiteY0" fmla="*/ 10000 h 10072"/>
                  <a:gd name="connsiteX1" fmla="*/ 524 w 9401"/>
                  <a:gd name="connsiteY1" fmla="*/ 9944 h 10072"/>
                  <a:gd name="connsiteX2" fmla="*/ 1751 w 9401"/>
                  <a:gd name="connsiteY2" fmla="*/ 8352 h 10072"/>
                  <a:gd name="connsiteX3" fmla="*/ 3353 w 9401"/>
                  <a:gd name="connsiteY3" fmla="*/ 3745 h 10072"/>
                  <a:gd name="connsiteX4" fmla="*/ 7446 w 9401"/>
                  <a:gd name="connsiteY4" fmla="*/ 225 h 10072"/>
                  <a:gd name="connsiteX5" fmla="*/ 9401 w 9401"/>
                  <a:gd name="connsiteY5" fmla="*/ 0 h 10072"/>
                  <a:gd name="connsiteX0" fmla="*/ 0 w 9443"/>
                  <a:gd name="connsiteY0" fmla="*/ 9873 h 9873"/>
                  <a:gd name="connsiteX1" fmla="*/ 1306 w 9443"/>
                  <a:gd name="connsiteY1" fmla="*/ 8292 h 9873"/>
                  <a:gd name="connsiteX2" fmla="*/ 3010 w 9443"/>
                  <a:gd name="connsiteY2" fmla="*/ 3718 h 9873"/>
                  <a:gd name="connsiteX3" fmla="*/ 7363 w 9443"/>
                  <a:gd name="connsiteY3" fmla="*/ 223 h 9873"/>
                  <a:gd name="connsiteX4" fmla="*/ 9443 w 9443"/>
                  <a:gd name="connsiteY4" fmla="*/ 0 h 9873"/>
                  <a:gd name="connsiteX0" fmla="*/ 0 w 7797"/>
                  <a:gd name="connsiteY0" fmla="*/ 9774 h 9774"/>
                  <a:gd name="connsiteX1" fmla="*/ 1383 w 7797"/>
                  <a:gd name="connsiteY1" fmla="*/ 8173 h 9774"/>
                  <a:gd name="connsiteX2" fmla="*/ 3188 w 7797"/>
                  <a:gd name="connsiteY2" fmla="*/ 3540 h 9774"/>
                  <a:gd name="connsiteX3" fmla="*/ 7797 w 7797"/>
                  <a:gd name="connsiteY3" fmla="*/ 0 h 9774"/>
                </a:gdLst>
                <a:ahLst/>
                <a:cxnLst>
                  <a:cxn ang="0">
                    <a:pos x="connsiteX0" y="connsiteY0"/>
                  </a:cxn>
                  <a:cxn ang="0">
                    <a:pos x="connsiteX1" y="connsiteY1"/>
                  </a:cxn>
                  <a:cxn ang="0">
                    <a:pos x="connsiteX2" y="connsiteY2"/>
                  </a:cxn>
                  <a:cxn ang="0">
                    <a:pos x="connsiteX3" y="connsiteY3"/>
                  </a:cxn>
                </a:cxnLst>
                <a:rect l="l" t="t" r="r" b="b"/>
                <a:pathLst>
                  <a:path w="7797" h="9774">
                    <a:moveTo>
                      <a:pt x="0" y="9774"/>
                    </a:moveTo>
                    <a:cubicBezTo>
                      <a:pt x="329" y="9497"/>
                      <a:pt x="765" y="9566"/>
                      <a:pt x="1383" y="8173"/>
                    </a:cubicBezTo>
                    <a:cubicBezTo>
                      <a:pt x="2003" y="6779"/>
                      <a:pt x="2812" y="4491"/>
                      <a:pt x="3188" y="3540"/>
                    </a:cubicBezTo>
                    <a:cubicBezTo>
                      <a:pt x="4110" y="1205"/>
                      <a:pt x="5728" y="169"/>
                      <a:pt x="7797" y="0"/>
                    </a:cubicBezTo>
                  </a:path>
                </a:pathLst>
              </a:custGeom>
              <a:noFill/>
              <a:ln w="57150" cap="flat">
                <a:solidFill>
                  <a:srgbClr val="FF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0" lang="ja-JP" altLang="en-US" sz="1600" b="1" i="0" u="none" strike="noStrike" kern="0" cap="none" spc="0" normalizeH="0" baseline="0" noProof="0">
                  <a:ln>
                    <a:noFill/>
                  </a:ln>
                  <a:effectLst/>
                  <a:uLnTx/>
                  <a:uFillTx/>
                  <a:latin typeface="BIZ UDPゴシック" panose="020B0400000000000000" pitchFamily="50" charset="-128"/>
                  <a:ea typeface="BIZ UDPゴシック" panose="020B0400000000000000" pitchFamily="50" charset="-128"/>
                </a:endParaRPr>
              </a:p>
            </p:txBody>
          </p:sp>
          <p:sp>
            <p:nvSpPr>
              <p:cNvPr id="39" name="Freeform 7"/>
              <p:cNvSpPr>
                <a:spLocks/>
              </p:cNvSpPr>
              <p:nvPr/>
            </p:nvSpPr>
            <p:spPr bwMode="auto">
              <a:xfrm>
                <a:off x="3289579" y="2974687"/>
                <a:ext cx="198052" cy="454779"/>
              </a:xfrm>
              <a:custGeom>
                <a:avLst/>
                <a:gdLst>
                  <a:gd name="T0" fmla="*/ 0 w 1976"/>
                  <a:gd name="T1" fmla="*/ 2147483646 h 1068"/>
                  <a:gd name="T2" fmla="*/ 2147483646 w 1976"/>
                  <a:gd name="T3" fmla="*/ 2147483646 h 1068"/>
                  <a:gd name="T4" fmla="*/ 2147483646 w 1976"/>
                  <a:gd name="T5" fmla="*/ 2147483646 h 1068"/>
                  <a:gd name="T6" fmla="*/ 2147483646 w 1976"/>
                  <a:gd name="T7" fmla="*/ 2147483646 h 1068"/>
                  <a:gd name="T8" fmla="*/ 2147483646 w 1976"/>
                  <a:gd name="T9" fmla="*/ 2147483646 h 1068"/>
                  <a:gd name="T10" fmla="*/ 2147483646 w 1976"/>
                  <a:gd name="T11" fmla="*/ 0 h 1068"/>
                  <a:gd name="T12" fmla="*/ 0 60000 65536"/>
                  <a:gd name="T13" fmla="*/ 0 60000 65536"/>
                  <a:gd name="T14" fmla="*/ 0 60000 65536"/>
                  <a:gd name="T15" fmla="*/ 0 60000 65536"/>
                  <a:gd name="T16" fmla="*/ 0 60000 65536"/>
                  <a:gd name="T17" fmla="*/ 0 60000 65536"/>
                  <a:gd name="connsiteX0" fmla="*/ 0 w 8656"/>
                  <a:gd name="connsiteY0" fmla="*/ 10000 h 10000"/>
                  <a:gd name="connsiteX1" fmla="*/ 972 w 8656"/>
                  <a:gd name="connsiteY1" fmla="*/ 9944 h 10000"/>
                  <a:gd name="connsiteX2" fmla="*/ 2034 w 8656"/>
                  <a:gd name="connsiteY2" fmla="*/ 8352 h 10000"/>
                  <a:gd name="connsiteX3" fmla="*/ 3421 w 8656"/>
                  <a:gd name="connsiteY3" fmla="*/ 3745 h 10000"/>
                  <a:gd name="connsiteX4" fmla="*/ 6964 w 8656"/>
                  <a:gd name="connsiteY4" fmla="*/ 225 h 10000"/>
                  <a:gd name="connsiteX5" fmla="*/ 8656 w 8656"/>
                  <a:gd name="connsiteY5" fmla="*/ 0 h 10000"/>
                  <a:gd name="connsiteX0" fmla="*/ 0 w 9401"/>
                  <a:gd name="connsiteY0" fmla="*/ 10000 h 10072"/>
                  <a:gd name="connsiteX1" fmla="*/ 524 w 9401"/>
                  <a:gd name="connsiteY1" fmla="*/ 9944 h 10072"/>
                  <a:gd name="connsiteX2" fmla="*/ 1751 w 9401"/>
                  <a:gd name="connsiteY2" fmla="*/ 8352 h 10072"/>
                  <a:gd name="connsiteX3" fmla="*/ 3353 w 9401"/>
                  <a:gd name="connsiteY3" fmla="*/ 3745 h 10072"/>
                  <a:gd name="connsiteX4" fmla="*/ 7446 w 9401"/>
                  <a:gd name="connsiteY4" fmla="*/ 225 h 10072"/>
                  <a:gd name="connsiteX5" fmla="*/ 9401 w 9401"/>
                  <a:gd name="connsiteY5" fmla="*/ 0 h 10072"/>
                  <a:gd name="connsiteX0" fmla="*/ 0 w 9443"/>
                  <a:gd name="connsiteY0" fmla="*/ 9873 h 9873"/>
                  <a:gd name="connsiteX1" fmla="*/ 1306 w 9443"/>
                  <a:gd name="connsiteY1" fmla="*/ 8292 h 9873"/>
                  <a:gd name="connsiteX2" fmla="*/ 3010 w 9443"/>
                  <a:gd name="connsiteY2" fmla="*/ 3718 h 9873"/>
                  <a:gd name="connsiteX3" fmla="*/ 7363 w 9443"/>
                  <a:gd name="connsiteY3" fmla="*/ 223 h 9873"/>
                  <a:gd name="connsiteX4" fmla="*/ 9443 w 9443"/>
                  <a:gd name="connsiteY4" fmla="*/ 0 h 9873"/>
                  <a:gd name="connsiteX0" fmla="*/ 0 w 7797"/>
                  <a:gd name="connsiteY0" fmla="*/ 9774 h 9774"/>
                  <a:gd name="connsiteX1" fmla="*/ 1383 w 7797"/>
                  <a:gd name="connsiteY1" fmla="*/ 8173 h 9774"/>
                  <a:gd name="connsiteX2" fmla="*/ 3188 w 7797"/>
                  <a:gd name="connsiteY2" fmla="*/ 3540 h 9774"/>
                  <a:gd name="connsiteX3" fmla="*/ 7797 w 7797"/>
                  <a:gd name="connsiteY3" fmla="*/ 0 h 9774"/>
                </a:gdLst>
                <a:ahLst/>
                <a:cxnLst>
                  <a:cxn ang="0">
                    <a:pos x="connsiteX0" y="connsiteY0"/>
                  </a:cxn>
                  <a:cxn ang="0">
                    <a:pos x="connsiteX1" y="connsiteY1"/>
                  </a:cxn>
                  <a:cxn ang="0">
                    <a:pos x="connsiteX2" y="connsiteY2"/>
                  </a:cxn>
                  <a:cxn ang="0">
                    <a:pos x="connsiteX3" y="connsiteY3"/>
                  </a:cxn>
                </a:cxnLst>
                <a:rect l="l" t="t" r="r" b="b"/>
                <a:pathLst>
                  <a:path w="7797" h="9774">
                    <a:moveTo>
                      <a:pt x="0" y="9774"/>
                    </a:moveTo>
                    <a:cubicBezTo>
                      <a:pt x="329" y="9497"/>
                      <a:pt x="765" y="9566"/>
                      <a:pt x="1383" y="8173"/>
                    </a:cubicBezTo>
                    <a:cubicBezTo>
                      <a:pt x="2003" y="6779"/>
                      <a:pt x="2812" y="4491"/>
                      <a:pt x="3188" y="3540"/>
                    </a:cubicBezTo>
                    <a:cubicBezTo>
                      <a:pt x="4110" y="1205"/>
                      <a:pt x="5728" y="169"/>
                      <a:pt x="7797" y="0"/>
                    </a:cubicBezTo>
                  </a:path>
                </a:pathLst>
              </a:custGeom>
              <a:noFill/>
              <a:ln w="57150" cap="flat">
                <a:solidFill>
                  <a:srgbClr val="FF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0" lang="ja-JP" altLang="en-US" sz="1600" b="1" i="0" u="none" strike="noStrike" kern="0" cap="none" spc="0" normalizeH="0" baseline="0" noProof="0">
                  <a:ln>
                    <a:noFill/>
                  </a:ln>
                  <a:effectLst/>
                  <a:uLnTx/>
                  <a:uFillTx/>
                  <a:latin typeface="BIZ UDPゴシック" panose="020B0400000000000000" pitchFamily="50" charset="-128"/>
                  <a:ea typeface="BIZ UDPゴシック" panose="020B0400000000000000" pitchFamily="50" charset="-128"/>
                </a:endParaRPr>
              </a:p>
            </p:txBody>
          </p:sp>
          <p:sp>
            <p:nvSpPr>
              <p:cNvPr id="40" name="Freeform 7"/>
              <p:cNvSpPr>
                <a:spLocks/>
              </p:cNvSpPr>
              <p:nvPr/>
            </p:nvSpPr>
            <p:spPr bwMode="auto">
              <a:xfrm flipH="1">
                <a:off x="4693251" y="3887991"/>
                <a:ext cx="337379" cy="681965"/>
              </a:xfrm>
              <a:custGeom>
                <a:avLst/>
                <a:gdLst>
                  <a:gd name="T0" fmla="*/ 0 w 1976"/>
                  <a:gd name="T1" fmla="*/ 2147483646 h 1068"/>
                  <a:gd name="T2" fmla="*/ 2147483646 w 1976"/>
                  <a:gd name="T3" fmla="*/ 2147483646 h 1068"/>
                  <a:gd name="T4" fmla="*/ 2147483646 w 1976"/>
                  <a:gd name="T5" fmla="*/ 2147483646 h 1068"/>
                  <a:gd name="T6" fmla="*/ 2147483646 w 1976"/>
                  <a:gd name="T7" fmla="*/ 2147483646 h 1068"/>
                  <a:gd name="T8" fmla="*/ 2147483646 w 1976"/>
                  <a:gd name="T9" fmla="*/ 2147483646 h 1068"/>
                  <a:gd name="T10" fmla="*/ 2147483646 w 1976"/>
                  <a:gd name="T11" fmla="*/ 0 h 1068"/>
                  <a:gd name="T12" fmla="*/ 0 60000 65536"/>
                  <a:gd name="T13" fmla="*/ 0 60000 65536"/>
                  <a:gd name="T14" fmla="*/ 0 60000 65536"/>
                  <a:gd name="T15" fmla="*/ 0 60000 65536"/>
                  <a:gd name="T16" fmla="*/ 0 60000 65536"/>
                  <a:gd name="T17" fmla="*/ 0 60000 65536"/>
                  <a:gd name="connsiteX0" fmla="*/ 0 w 8656"/>
                  <a:gd name="connsiteY0" fmla="*/ 10000 h 10000"/>
                  <a:gd name="connsiteX1" fmla="*/ 972 w 8656"/>
                  <a:gd name="connsiteY1" fmla="*/ 9944 h 10000"/>
                  <a:gd name="connsiteX2" fmla="*/ 2034 w 8656"/>
                  <a:gd name="connsiteY2" fmla="*/ 8352 h 10000"/>
                  <a:gd name="connsiteX3" fmla="*/ 3421 w 8656"/>
                  <a:gd name="connsiteY3" fmla="*/ 3745 h 10000"/>
                  <a:gd name="connsiteX4" fmla="*/ 6964 w 8656"/>
                  <a:gd name="connsiteY4" fmla="*/ 225 h 10000"/>
                  <a:gd name="connsiteX5" fmla="*/ 8656 w 8656"/>
                  <a:gd name="connsiteY5" fmla="*/ 0 h 10000"/>
                  <a:gd name="connsiteX0" fmla="*/ 0 w 9401"/>
                  <a:gd name="connsiteY0" fmla="*/ 10000 h 10072"/>
                  <a:gd name="connsiteX1" fmla="*/ 524 w 9401"/>
                  <a:gd name="connsiteY1" fmla="*/ 9944 h 10072"/>
                  <a:gd name="connsiteX2" fmla="*/ 1751 w 9401"/>
                  <a:gd name="connsiteY2" fmla="*/ 8352 h 10072"/>
                  <a:gd name="connsiteX3" fmla="*/ 3353 w 9401"/>
                  <a:gd name="connsiteY3" fmla="*/ 3745 h 10072"/>
                  <a:gd name="connsiteX4" fmla="*/ 7446 w 9401"/>
                  <a:gd name="connsiteY4" fmla="*/ 225 h 10072"/>
                  <a:gd name="connsiteX5" fmla="*/ 9401 w 9401"/>
                  <a:gd name="connsiteY5" fmla="*/ 0 h 10072"/>
                  <a:gd name="connsiteX0" fmla="*/ 0 w 9443"/>
                  <a:gd name="connsiteY0" fmla="*/ 9873 h 9873"/>
                  <a:gd name="connsiteX1" fmla="*/ 1306 w 9443"/>
                  <a:gd name="connsiteY1" fmla="*/ 8292 h 9873"/>
                  <a:gd name="connsiteX2" fmla="*/ 3010 w 9443"/>
                  <a:gd name="connsiteY2" fmla="*/ 3718 h 9873"/>
                  <a:gd name="connsiteX3" fmla="*/ 7363 w 9443"/>
                  <a:gd name="connsiteY3" fmla="*/ 223 h 9873"/>
                  <a:gd name="connsiteX4" fmla="*/ 9443 w 9443"/>
                  <a:gd name="connsiteY4" fmla="*/ 0 h 9873"/>
                  <a:gd name="connsiteX0" fmla="*/ 0 w 7797"/>
                  <a:gd name="connsiteY0" fmla="*/ 9774 h 9774"/>
                  <a:gd name="connsiteX1" fmla="*/ 1383 w 7797"/>
                  <a:gd name="connsiteY1" fmla="*/ 8173 h 9774"/>
                  <a:gd name="connsiteX2" fmla="*/ 3188 w 7797"/>
                  <a:gd name="connsiteY2" fmla="*/ 3540 h 9774"/>
                  <a:gd name="connsiteX3" fmla="*/ 7797 w 7797"/>
                  <a:gd name="connsiteY3" fmla="*/ 0 h 9774"/>
                </a:gdLst>
                <a:ahLst/>
                <a:cxnLst>
                  <a:cxn ang="0">
                    <a:pos x="connsiteX0" y="connsiteY0"/>
                  </a:cxn>
                  <a:cxn ang="0">
                    <a:pos x="connsiteX1" y="connsiteY1"/>
                  </a:cxn>
                  <a:cxn ang="0">
                    <a:pos x="connsiteX2" y="connsiteY2"/>
                  </a:cxn>
                  <a:cxn ang="0">
                    <a:pos x="connsiteX3" y="connsiteY3"/>
                  </a:cxn>
                </a:cxnLst>
                <a:rect l="l" t="t" r="r" b="b"/>
                <a:pathLst>
                  <a:path w="7797" h="9774">
                    <a:moveTo>
                      <a:pt x="0" y="9774"/>
                    </a:moveTo>
                    <a:cubicBezTo>
                      <a:pt x="329" y="9497"/>
                      <a:pt x="765" y="9566"/>
                      <a:pt x="1383" y="8173"/>
                    </a:cubicBezTo>
                    <a:cubicBezTo>
                      <a:pt x="2003" y="6779"/>
                      <a:pt x="2812" y="4491"/>
                      <a:pt x="3188" y="3540"/>
                    </a:cubicBezTo>
                    <a:cubicBezTo>
                      <a:pt x="4110" y="1205"/>
                      <a:pt x="5728" y="169"/>
                      <a:pt x="7797" y="0"/>
                    </a:cubicBezTo>
                  </a:path>
                </a:pathLst>
              </a:custGeom>
              <a:noFill/>
              <a:ln w="57150" cap="flat">
                <a:solidFill>
                  <a:srgbClr val="FF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0" lang="ja-JP" altLang="en-US" sz="1600" b="1" i="0" u="none" strike="noStrike" kern="0" cap="none" spc="0" normalizeH="0" baseline="0" noProof="0">
                  <a:ln>
                    <a:noFill/>
                  </a:ln>
                  <a:effectLst/>
                  <a:uLnTx/>
                  <a:uFillTx/>
                  <a:latin typeface="BIZ UDPゴシック" panose="020B0400000000000000" pitchFamily="50" charset="-128"/>
                  <a:ea typeface="BIZ UDPゴシック" panose="020B0400000000000000" pitchFamily="50" charset="-128"/>
                </a:endParaRPr>
              </a:p>
            </p:txBody>
          </p:sp>
          <p:sp>
            <p:nvSpPr>
              <p:cNvPr id="41" name="Freeform 7"/>
              <p:cNvSpPr>
                <a:spLocks/>
              </p:cNvSpPr>
              <p:nvPr/>
            </p:nvSpPr>
            <p:spPr bwMode="auto">
              <a:xfrm>
                <a:off x="4584625" y="3891554"/>
                <a:ext cx="121846" cy="230700"/>
              </a:xfrm>
              <a:custGeom>
                <a:avLst/>
                <a:gdLst>
                  <a:gd name="T0" fmla="*/ 0 w 1976"/>
                  <a:gd name="T1" fmla="*/ 2147483646 h 1068"/>
                  <a:gd name="T2" fmla="*/ 2147483646 w 1976"/>
                  <a:gd name="T3" fmla="*/ 2147483646 h 1068"/>
                  <a:gd name="T4" fmla="*/ 2147483646 w 1976"/>
                  <a:gd name="T5" fmla="*/ 2147483646 h 1068"/>
                  <a:gd name="T6" fmla="*/ 2147483646 w 1976"/>
                  <a:gd name="T7" fmla="*/ 2147483646 h 1068"/>
                  <a:gd name="T8" fmla="*/ 2147483646 w 1976"/>
                  <a:gd name="T9" fmla="*/ 2147483646 h 1068"/>
                  <a:gd name="T10" fmla="*/ 2147483646 w 1976"/>
                  <a:gd name="T11" fmla="*/ 0 h 1068"/>
                  <a:gd name="T12" fmla="*/ 0 60000 65536"/>
                  <a:gd name="T13" fmla="*/ 0 60000 65536"/>
                  <a:gd name="T14" fmla="*/ 0 60000 65536"/>
                  <a:gd name="T15" fmla="*/ 0 60000 65536"/>
                  <a:gd name="T16" fmla="*/ 0 60000 65536"/>
                  <a:gd name="T17" fmla="*/ 0 60000 65536"/>
                  <a:gd name="connsiteX0" fmla="*/ 0 w 8656"/>
                  <a:gd name="connsiteY0" fmla="*/ 10000 h 10000"/>
                  <a:gd name="connsiteX1" fmla="*/ 972 w 8656"/>
                  <a:gd name="connsiteY1" fmla="*/ 9944 h 10000"/>
                  <a:gd name="connsiteX2" fmla="*/ 2034 w 8656"/>
                  <a:gd name="connsiteY2" fmla="*/ 8352 h 10000"/>
                  <a:gd name="connsiteX3" fmla="*/ 3421 w 8656"/>
                  <a:gd name="connsiteY3" fmla="*/ 3745 h 10000"/>
                  <a:gd name="connsiteX4" fmla="*/ 6964 w 8656"/>
                  <a:gd name="connsiteY4" fmla="*/ 225 h 10000"/>
                  <a:gd name="connsiteX5" fmla="*/ 8656 w 8656"/>
                  <a:gd name="connsiteY5" fmla="*/ 0 h 10000"/>
                  <a:gd name="connsiteX0" fmla="*/ 0 w 9401"/>
                  <a:gd name="connsiteY0" fmla="*/ 10000 h 10072"/>
                  <a:gd name="connsiteX1" fmla="*/ 524 w 9401"/>
                  <a:gd name="connsiteY1" fmla="*/ 9944 h 10072"/>
                  <a:gd name="connsiteX2" fmla="*/ 1751 w 9401"/>
                  <a:gd name="connsiteY2" fmla="*/ 8352 h 10072"/>
                  <a:gd name="connsiteX3" fmla="*/ 3353 w 9401"/>
                  <a:gd name="connsiteY3" fmla="*/ 3745 h 10072"/>
                  <a:gd name="connsiteX4" fmla="*/ 7446 w 9401"/>
                  <a:gd name="connsiteY4" fmla="*/ 225 h 10072"/>
                  <a:gd name="connsiteX5" fmla="*/ 9401 w 9401"/>
                  <a:gd name="connsiteY5" fmla="*/ 0 h 10072"/>
                  <a:gd name="connsiteX0" fmla="*/ 0 w 9443"/>
                  <a:gd name="connsiteY0" fmla="*/ 9873 h 9873"/>
                  <a:gd name="connsiteX1" fmla="*/ 1306 w 9443"/>
                  <a:gd name="connsiteY1" fmla="*/ 8292 h 9873"/>
                  <a:gd name="connsiteX2" fmla="*/ 3010 w 9443"/>
                  <a:gd name="connsiteY2" fmla="*/ 3718 h 9873"/>
                  <a:gd name="connsiteX3" fmla="*/ 7363 w 9443"/>
                  <a:gd name="connsiteY3" fmla="*/ 223 h 9873"/>
                  <a:gd name="connsiteX4" fmla="*/ 9443 w 9443"/>
                  <a:gd name="connsiteY4" fmla="*/ 0 h 9873"/>
                  <a:gd name="connsiteX0" fmla="*/ 0 w 7797"/>
                  <a:gd name="connsiteY0" fmla="*/ 9774 h 9774"/>
                  <a:gd name="connsiteX1" fmla="*/ 1383 w 7797"/>
                  <a:gd name="connsiteY1" fmla="*/ 8173 h 9774"/>
                  <a:gd name="connsiteX2" fmla="*/ 3188 w 7797"/>
                  <a:gd name="connsiteY2" fmla="*/ 3540 h 9774"/>
                  <a:gd name="connsiteX3" fmla="*/ 7797 w 7797"/>
                  <a:gd name="connsiteY3" fmla="*/ 0 h 9774"/>
                </a:gdLst>
                <a:ahLst/>
                <a:cxnLst>
                  <a:cxn ang="0">
                    <a:pos x="connsiteX0" y="connsiteY0"/>
                  </a:cxn>
                  <a:cxn ang="0">
                    <a:pos x="connsiteX1" y="connsiteY1"/>
                  </a:cxn>
                  <a:cxn ang="0">
                    <a:pos x="connsiteX2" y="connsiteY2"/>
                  </a:cxn>
                  <a:cxn ang="0">
                    <a:pos x="connsiteX3" y="connsiteY3"/>
                  </a:cxn>
                </a:cxnLst>
                <a:rect l="l" t="t" r="r" b="b"/>
                <a:pathLst>
                  <a:path w="7797" h="9774">
                    <a:moveTo>
                      <a:pt x="0" y="9774"/>
                    </a:moveTo>
                    <a:cubicBezTo>
                      <a:pt x="329" y="9497"/>
                      <a:pt x="765" y="9566"/>
                      <a:pt x="1383" y="8173"/>
                    </a:cubicBezTo>
                    <a:cubicBezTo>
                      <a:pt x="2003" y="6779"/>
                      <a:pt x="2812" y="4491"/>
                      <a:pt x="3188" y="3540"/>
                    </a:cubicBezTo>
                    <a:cubicBezTo>
                      <a:pt x="4110" y="1205"/>
                      <a:pt x="5728" y="169"/>
                      <a:pt x="7797" y="0"/>
                    </a:cubicBezTo>
                  </a:path>
                </a:pathLst>
              </a:custGeom>
              <a:noFill/>
              <a:ln w="57150" cap="flat">
                <a:solidFill>
                  <a:srgbClr val="FF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0" lang="ja-JP" altLang="en-US" sz="1600" b="1" i="0" u="none" strike="noStrike" kern="0" cap="none" spc="0" normalizeH="0" baseline="0" noProof="0">
                  <a:ln>
                    <a:noFill/>
                  </a:ln>
                  <a:effectLst/>
                  <a:uLnTx/>
                  <a:uFillTx/>
                  <a:latin typeface="BIZ UDPゴシック" panose="020B0400000000000000" pitchFamily="50" charset="-128"/>
                  <a:ea typeface="BIZ UDPゴシック" panose="020B0400000000000000" pitchFamily="50" charset="-128"/>
                </a:endParaRPr>
              </a:p>
            </p:txBody>
          </p:sp>
          <p:sp>
            <p:nvSpPr>
              <p:cNvPr id="44" name="Freeform 7"/>
              <p:cNvSpPr>
                <a:spLocks/>
              </p:cNvSpPr>
              <p:nvPr/>
            </p:nvSpPr>
            <p:spPr bwMode="auto">
              <a:xfrm flipH="1">
                <a:off x="3936379" y="3305512"/>
                <a:ext cx="269272" cy="646514"/>
              </a:xfrm>
              <a:custGeom>
                <a:avLst/>
                <a:gdLst>
                  <a:gd name="T0" fmla="*/ 0 w 1976"/>
                  <a:gd name="T1" fmla="*/ 2147483646 h 1068"/>
                  <a:gd name="T2" fmla="*/ 2147483646 w 1976"/>
                  <a:gd name="T3" fmla="*/ 2147483646 h 1068"/>
                  <a:gd name="T4" fmla="*/ 2147483646 w 1976"/>
                  <a:gd name="T5" fmla="*/ 2147483646 h 1068"/>
                  <a:gd name="T6" fmla="*/ 2147483646 w 1976"/>
                  <a:gd name="T7" fmla="*/ 2147483646 h 1068"/>
                  <a:gd name="T8" fmla="*/ 2147483646 w 1976"/>
                  <a:gd name="T9" fmla="*/ 2147483646 h 1068"/>
                  <a:gd name="T10" fmla="*/ 2147483646 w 1976"/>
                  <a:gd name="T11" fmla="*/ 0 h 1068"/>
                  <a:gd name="T12" fmla="*/ 0 60000 65536"/>
                  <a:gd name="T13" fmla="*/ 0 60000 65536"/>
                  <a:gd name="T14" fmla="*/ 0 60000 65536"/>
                  <a:gd name="T15" fmla="*/ 0 60000 65536"/>
                  <a:gd name="T16" fmla="*/ 0 60000 65536"/>
                  <a:gd name="T17" fmla="*/ 0 60000 65536"/>
                  <a:gd name="connsiteX0" fmla="*/ 0 w 8656"/>
                  <a:gd name="connsiteY0" fmla="*/ 10000 h 10000"/>
                  <a:gd name="connsiteX1" fmla="*/ 972 w 8656"/>
                  <a:gd name="connsiteY1" fmla="*/ 9944 h 10000"/>
                  <a:gd name="connsiteX2" fmla="*/ 2034 w 8656"/>
                  <a:gd name="connsiteY2" fmla="*/ 8352 h 10000"/>
                  <a:gd name="connsiteX3" fmla="*/ 3421 w 8656"/>
                  <a:gd name="connsiteY3" fmla="*/ 3745 h 10000"/>
                  <a:gd name="connsiteX4" fmla="*/ 6964 w 8656"/>
                  <a:gd name="connsiteY4" fmla="*/ 225 h 10000"/>
                  <a:gd name="connsiteX5" fmla="*/ 8656 w 8656"/>
                  <a:gd name="connsiteY5" fmla="*/ 0 h 10000"/>
                  <a:gd name="connsiteX0" fmla="*/ 0 w 9401"/>
                  <a:gd name="connsiteY0" fmla="*/ 10000 h 10072"/>
                  <a:gd name="connsiteX1" fmla="*/ 524 w 9401"/>
                  <a:gd name="connsiteY1" fmla="*/ 9944 h 10072"/>
                  <a:gd name="connsiteX2" fmla="*/ 1751 w 9401"/>
                  <a:gd name="connsiteY2" fmla="*/ 8352 h 10072"/>
                  <a:gd name="connsiteX3" fmla="*/ 3353 w 9401"/>
                  <a:gd name="connsiteY3" fmla="*/ 3745 h 10072"/>
                  <a:gd name="connsiteX4" fmla="*/ 7446 w 9401"/>
                  <a:gd name="connsiteY4" fmla="*/ 225 h 10072"/>
                  <a:gd name="connsiteX5" fmla="*/ 9401 w 9401"/>
                  <a:gd name="connsiteY5" fmla="*/ 0 h 10072"/>
                  <a:gd name="connsiteX0" fmla="*/ 0 w 9443"/>
                  <a:gd name="connsiteY0" fmla="*/ 9873 h 9873"/>
                  <a:gd name="connsiteX1" fmla="*/ 1306 w 9443"/>
                  <a:gd name="connsiteY1" fmla="*/ 8292 h 9873"/>
                  <a:gd name="connsiteX2" fmla="*/ 3010 w 9443"/>
                  <a:gd name="connsiteY2" fmla="*/ 3718 h 9873"/>
                  <a:gd name="connsiteX3" fmla="*/ 7363 w 9443"/>
                  <a:gd name="connsiteY3" fmla="*/ 223 h 9873"/>
                  <a:gd name="connsiteX4" fmla="*/ 9443 w 9443"/>
                  <a:gd name="connsiteY4" fmla="*/ 0 h 9873"/>
                  <a:gd name="connsiteX0" fmla="*/ 0 w 7797"/>
                  <a:gd name="connsiteY0" fmla="*/ 9774 h 9774"/>
                  <a:gd name="connsiteX1" fmla="*/ 1383 w 7797"/>
                  <a:gd name="connsiteY1" fmla="*/ 8173 h 9774"/>
                  <a:gd name="connsiteX2" fmla="*/ 3188 w 7797"/>
                  <a:gd name="connsiteY2" fmla="*/ 3540 h 9774"/>
                  <a:gd name="connsiteX3" fmla="*/ 7797 w 7797"/>
                  <a:gd name="connsiteY3" fmla="*/ 0 h 9774"/>
                </a:gdLst>
                <a:ahLst/>
                <a:cxnLst>
                  <a:cxn ang="0">
                    <a:pos x="connsiteX0" y="connsiteY0"/>
                  </a:cxn>
                  <a:cxn ang="0">
                    <a:pos x="connsiteX1" y="connsiteY1"/>
                  </a:cxn>
                  <a:cxn ang="0">
                    <a:pos x="connsiteX2" y="connsiteY2"/>
                  </a:cxn>
                  <a:cxn ang="0">
                    <a:pos x="connsiteX3" y="connsiteY3"/>
                  </a:cxn>
                </a:cxnLst>
                <a:rect l="l" t="t" r="r" b="b"/>
                <a:pathLst>
                  <a:path w="7797" h="9774">
                    <a:moveTo>
                      <a:pt x="0" y="9774"/>
                    </a:moveTo>
                    <a:cubicBezTo>
                      <a:pt x="329" y="9497"/>
                      <a:pt x="765" y="9566"/>
                      <a:pt x="1383" y="8173"/>
                    </a:cubicBezTo>
                    <a:cubicBezTo>
                      <a:pt x="2003" y="6779"/>
                      <a:pt x="2812" y="4491"/>
                      <a:pt x="3188" y="3540"/>
                    </a:cubicBezTo>
                    <a:cubicBezTo>
                      <a:pt x="4110" y="1205"/>
                      <a:pt x="5728" y="169"/>
                      <a:pt x="7797" y="0"/>
                    </a:cubicBezTo>
                  </a:path>
                </a:pathLst>
              </a:custGeom>
              <a:noFill/>
              <a:ln w="57150" cap="flat">
                <a:solidFill>
                  <a:srgbClr val="FF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0" lang="ja-JP" altLang="en-US" sz="1600" b="1" i="0" u="none" strike="noStrike" kern="0" cap="none" spc="0" normalizeH="0" baseline="0" noProof="0">
                  <a:ln>
                    <a:noFill/>
                  </a:ln>
                  <a:effectLst/>
                  <a:uLnTx/>
                  <a:uFillTx/>
                  <a:latin typeface="BIZ UDPゴシック" panose="020B0400000000000000" pitchFamily="50" charset="-128"/>
                  <a:ea typeface="BIZ UDPゴシック" panose="020B0400000000000000" pitchFamily="50" charset="-128"/>
                </a:endParaRPr>
              </a:p>
            </p:txBody>
          </p:sp>
          <p:sp>
            <p:nvSpPr>
              <p:cNvPr id="45" name="Freeform 7"/>
              <p:cNvSpPr>
                <a:spLocks/>
              </p:cNvSpPr>
              <p:nvPr/>
            </p:nvSpPr>
            <p:spPr bwMode="auto">
              <a:xfrm>
                <a:off x="3753674" y="3305524"/>
                <a:ext cx="185456" cy="397131"/>
              </a:xfrm>
              <a:custGeom>
                <a:avLst/>
                <a:gdLst>
                  <a:gd name="T0" fmla="*/ 0 w 1976"/>
                  <a:gd name="T1" fmla="*/ 2147483646 h 1068"/>
                  <a:gd name="T2" fmla="*/ 2147483646 w 1976"/>
                  <a:gd name="T3" fmla="*/ 2147483646 h 1068"/>
                  <a:gd name="T4" fmla="*/ 2147483646 w 1976"/>
                  <a:gd name="T5" fmla="*/ 2147483646 h 1068"/>
                  <a:gd name="T6" fmla="*/ 2147483646 w 1976"/>
                  <a:gd name="T7" fmla="*/ 2147483646 h 1068"/>
                  <a:gd name="T8" fmla="*/ 2147483646 w 1976"/>
                  <a:gd name="T9" fmla="*/ 2147483646 h 1068"/>
                  <a:gd name="T10" fmla="*/ 2147483646 w 1976"/>
                  <a:gd name="T11" fmla="*/ 0 h 1068"/>
                  <a:gd name="T12" fmla="*/ 0 60000 65536"/>
                  <a:gd name="T13" fmla="*/ 0 60000 65536"/>
                  <a:gd name="T14" fmla="*/ 0 60000 65536"/>
                  <a:gd name="T15" fmla="*/ 0 60000 65536"/>
                  <a:gd name="T16" fmla="*/ 0 60000 65536"/>
                  <a:gd name="T17" fmla="*/ 0 60000 65536"/>
                  <a:gd name="connsiteX0" fmla="*/ 0 w 8656"/>
                  <a:gd name="connsiteY0" fmla="*/ 10000 h 10000"/>
                  <a:gd name="connsiteX1" fmla="*/ 972 w 8656"/>
                  <a:gd name="connsiteY1" fmla="*/ 9944 h 10000"/>
                  <a:gd name="connsiteX2" fmla="*/ 2034 w 8656"/>
                  <a:gd name="connsiteY2" fmla="*/ 8352 h 10000"/>
                  <a:gd name="connsiteX3" fmla="*/ 3421 w 8656"/>
                  <a:gd name="connsiteY3" fmla="*/ 3745 h 10000"/>
                  <a:gd name="connsiteX4" fmla="*/ 6964 w 8656"/>
                  <a:gd name="connsiteY4" fmla="*/ 225 h 10000"/>
                  <a:gd name="connsiteX5" fmla="*/ 8656 w 8656"/>
                  <a:gd name="connsiteY5" fmla="*/ 0 h 10000"/>
                  <a:gd name="connsiteX0" fmla="*/ 0 w 9401"/>
                  <a:gd name="connsiteY0" fmla="*/ 10000 h 10072"/>
                  <a:gd name="connsiteX1" fmla="*/ 524 w 9401"/>
                  <a:gd name="connsiteY1" fmla="*/ 9944 h 10072"/>
                  <a:gd name="connsiteX2" fmla="*/ 1751 w 9401"/>
                  <a:gd name="connsiteY2" fmla="*/ 8352 h 10072"/>
                  <a:gd name="connsiteX3" fmla="*/ 3353 w 9401"/>
                  <a:gd name="connsiteY3" fmla="*/ 3745 h 10072"/>
                  <a:gd name="connsiteX4" fmla="*/ 7446 w 9401"/>
                  <a:gd name="connsiteY4" fmla="*/ 225 h 10072"/>
                  <a:gd name="connsiteX5" fmla="*/ 9401 w 9401"/>
                  <a:gd name="connsiteY5" fmla="*/ 0 h 10072"/>
                  <a:gd name="connsiteX0" fmla="*/ 0 w 9443"/>
                  <a:gd name="connsiteY0" fmla="*/ 9873 h 9873"/>
                  <a:gd name="connsiteX1" fmla="*/ 1306 w 9443"/>
                  <a:gd name="connsiteY1" fmla="*/ 8292 h 9873"/>
                  <a:gd name="connsiteX2" fmla="*/ 3010 w 9443"/>
                  <a:gd name="connsiteY2" fmla="*/ 3718 h 9873"/>
                  <a:gd name="connsiteX3" fmla="*/ 7363 w 9443"/>
                  <a:gd name="connsiteY3" fmla="*/ 223 h 9873"/>
                  <a:gd name="connsiteX4" fmla="*/ 9443 w 9443"/>
                  <a:gd name="connsiteY4" fmla="*/ 0 h 9873"/>
                  <a:gd name="connsiteX0" fmla="*/ 0 w 7797"/>
                  <a:gd name="connsiteY0" fmla="*/ 9774 h 9774"/>
                  <a:gd name="connsiteX1" fmla="*/ 1383 w 7797"/>
                  <a:gd name="connsiteY1" fmla="*/ 8173 h 9774"/>
                  <a:gd name="connsiteX2" fmla="*/ 3188 w 7797"/>
                  <a:gd name="connsiteY2" fmla="*/ 3540 h 9774"/>
                  <a:gd name="connsiteX3" fmla="*/ 7797 w 7797"/>
                  <a:gd name="connsiteY3" fmla="*/ 0 h 9774"/>
                </a:gdLst>
                <a:ahLst/>
                <a:cxnLst>
                  <a:cxn ang="0">
                    <a:pos x="connsiteX0" y="connsiteY0"/>
                  </a:cxn>
                  <a:cxn ang="0">
                    <a:pos x="connsiteX1" y="connsiteY1"/>
                  </a:cxn>
                  <a:cxn ang="0">
                    <a:pos x="connsiteX2" y="connsiteY2"/>
                  </a:cxn>
                  <a:cxn ang="0">
                    <a:pos x="connsiteX3" y="connsiteY3"/>
                  </a:cxn>
                </a:cxnLst>
                <a:rect l="l" t="t" r="r" b="b"/>
                <a:pathLst>
                  <a:path w="7797" h="9774">
                    <a:moveTo>
                      <a:pt x="0" y="9774"/>
                    </a:moveTo>
                    <a:cubicBezTo>
                      <a:pt x="329" y="9497"/>
                      <a:pt x="765" y="9566"/>
                      <a:pt x="1383" y="8173"/>
                    </a:cubicBezTo>
                    <a:cubicBezTo>
                      <a:pt x="2003" y="6779"/>
                      <a:pt x="2812" y="4491"/>
                      <a:pt x="3188" y="3540"/>
                    </a:cubicBezTo>
                    <a:cubicBezTo>
                      <a:pt x="4110" y="1205"/>
                      <a:pt x="5728" y="169"/>
                      <a:pt x="7797" y="0"/>
                    </a:cubicBezTo>
                  </a:path>
                </a:pathLst>
              </a:custGeom>
              <a:noFill/>
              <a:ln w="57150" cap="flat">
                <a:solidFill>
                  <a:srgbClr val="FF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0" lang="ja-JP" altLang="en-US" sz="1600" b="1" i="0" u="none" strike="noStrike" kern="0" cap="none" spc="0" normalizeH="0" baseline="0" noProof="0">
                  <a:ln>
                    <a:noFill/>
                  </a:ln>
                  <a:effectLst/>
                  <a:uLnTx/>
                  <a:uFillTx/>
                  <a:latin typeface="BIZ UDPゴシック" panose="020B0400000000000000" pitchFamily="50" charset="-128"/>
                  <a:ea typeface="BIZ UDPゴシック" panose="020B0400000000000000" pitchFamily="50" charset="-128"/>
                </a:endParaRPr>
              </a:p>
            </p:txBody>
          </p:sp>
          <p:sp>
            <p:nvSpPr>
              <p:cNvPr id="46" name="Freeform 7"/>
              <p:cNvSpPr>
                <a:spLocks/>
              </p:cNvSpPr>
              <p:nvPr/>
            </p:nvSpPr>
            <p:spPr bwMode="auto">
              <a:xfrm flipH="1">
                <a:off x="4342737" y="3665297"/>
                <a:ext cx="254407" cy="456010"/>
              </a:xfrm>
              <a:custGeom>
                <a:avLst/>
                <a:gdLst>
                  <a:gd name="T0" fmla="*/ 0 w 1976"/>
                  <a:gd name="T1" fmla="*/ 2147483646 h 1068"/>
                  <a:gd name="T2" fmla="*/ 2147483646 w 1976"/>
                  <a:gd name="T3" fmla="*/ 2147483646 h 1068"/>
                  <a:gd name="T4" fmla="*/ 2147483646 w 1976"/>
                  <a:gd name="T5" fmla="*/ 2147483646 h 1068"/>
                  <a:gd name="T6" fmla="*/ 2147483646 w 1976"/>
                  <a:gd name="T7" fmla="*/ 2147483646 h 1068"/>
                  <a:gd name="T8" fmla="*/ 2147483646 w 1976"/>
                  <a:gd name="T9" fmla="*/ 2147483646 h 1068"/>
                  <a:gd name="T10" fmla="*/ 2147483646 w 1976"/>
                  <a:gd name="T11" fmla="*/ 0 h 1068"/>
                  <a:gd name="T12" fmla="*/ 0 60000 65536"/>
                  <a:gd name="T13" fmla="*/ 0 60000 65536"/>
                  <a:gd name="T14" fmla="*/ 0 60000 65536"/>
                  <a:gd name="T15" fmla="*/ 0 60000 65536"/>
                  <a:gd name="T16" fmla="*/ 0 60000 65536"/>
                  <a:gd name="T17" fmla="*/ 0 60000 65536"/>
                  <a:gd name="connsiteX0" fmla="*/ 0 w 8656"/>
                  <a:gd name="connsiteY0" fmla="*/ 10000 h 10000"/>
                  <a:gd name="connsiteX1" fmla="*/ 972 w 8656"/>
                  <a:gd name="connsiteY1" fmla="*/ 9944 h 10000"/>
                  <a:gd name="connsiteX2" fmla="*/ 2034 w 8656"/>
                  <a:gd name="connsiteY2" fmla="*/ 8352 h 10000"/>
                  <a:gd name="connsiteX3" fmla="*/ 3421 w 8656"/>
                  <a:gd name="connsiteY3" fmla="*/ 3745 h 10000"/>
                  <a:gd name="connsiteX4" fmla="*/ 6964 w 8656"/>
                  <a:gd name="connsiteY4" fmla="*/ 225 h 10000"/>
                  <a:gd name="connsiteX5" fmla="*/ 8656 w 8656"/>
                  <a:gd name="connsiteY5" fmla="*/ 0 h 10000"/>
                  <a:gd name="connsiteX0" fmla="*/ 0 w 9401"/>
                  <a:gd name="connsiteY0" fmla="*/ 10000 h 10072"/>
                  <a:gd name="connsiteX1" fmla="*/ 524 w 9401"/>
                  <a:gd name="connsiteY1" fmla="*/ 9944 h 10072"/>
                  <a:gd name="connsiteX2" fmla="*/ 1751 w 9401"/>
                  <a:gd name="connsiteY2" fmla="*/ 8352 h 10072"/>
                  <a:gd name="connsiteX3" fmla="*/ 3353 w 9401"/>
                  <a:gd name="connsiteY3" fmla="*/ 3745 h 10072"/>
                  <a:gd name="connsiteX4" fmla="*/ 7446 w 9401"/>
                  <a:gd name="connsiteY4" fmla="*/ 225 h 10072"/>
                  <a:gd name="connsiteX5" fmla="*/ 9401 w 9401"/>
                  <a:gd name="connsiteY5" fmla="*/ 0 h 10072"/>
                  <a:gd name="connsiteX0" fmla="*/ 0 w 9443"/>
                  <a:gd name="connsiteY0" fmla="*/ 9873 h 9873"/>
                  <a:gd name="connsiteX1" fmla="*/ 1306 w 9443"/>
                  <a:gd name="connsiteY1" fmla="*/ 8292 h 9873"/>
                  <a:gd name="connsiteX2" fmla="*/ 3010 w 9443"/>
                  <a:gd name="connsiteY2" fmla="*/ 3718 h 9873"/>
                  <a:gd name="connsiteX3" fmla="*/ 7363 w 9443"/>
                  <a:gd name="connsiteY3" fmla="*/ 223 h 9873"/>
                  <a:gd name="connsiteX4" fmla="*/ 9443 w 9443"/>
                  <a:gd name="connsiteY4" fmla="*/ 0 h 9873"/>
                  <a:gd name="connsiteX0" fmla="*/ 0 w 7797"/>
                  <a:gd name="connsiteY0" fmla="*/ 9774 h 9774"/>
                  <a:gd name="connsiteX1" fmla="*/ 1383 w 7797"/>
                  <a:gd name="connsiteY1" fmla="*/ 8173 h 9774"/>
                  <a:gd name="connsiteX2" fmla="*/ 3188 w 7797"/>
                  <a:gd name="connsiteY2" fmla="*/ 3540 h 9774"/>
                  <a:gd name="connsiteX3" fmla="*/ 7797 w 7797"/>
                  <a:gd name="connsiteY3" fmla="*/ 0 h 9774"/>
                </a:gdLst>
                <a:ahLst/>
                <a:cxnLst>
                  <a:cxn ang="0">
                    <a:pos x="connsiteX0" y="connsiteY0"/>
                  </a:cxn>
                  <a:cxn ang="0">
                    <a:pos x="connsiteX1" y="connsiteY1"/>
                  </a:cxn>
                  <a:cxn ang="0">
                    <a:pos x="connsiteX2" y="connsiteY2"/>
                  </a:cxn>
                  <a:cxn ang="0">
                    <a:pos x="connsiteX3" y="connsiteY3"/>
                  </a:cxn>
                </a:cxnLst>
                <a:rect l="l" t="t" r="r" b="b"/>
                <a:pathLst>
                  <a:path w="7797" h="9774">
                    <a:moveTo>
                      <a:pt x="0" y="9774"/>
                    </a:moveTo>
                    <a:cubicBezTo>
                      <a:pt x="329" y="9497"/>
                      <a:pt x="765" y="9566"/>
                      <a:pt x="1383" y="8173"/>
                    </a:cubicBezTo>
                    <a:cubicBezTo>
                      <a:pt x="2003" y="6779"/>
                      <a:pt x="2812" y="4491"/>
                      <a:pt x="3188" y="3540"/>
                    </a:cubicBezTo>
                    <a:cubicBezTo>
                      <a:pt x="4110" y="1205"/>
                      <a:pt x="5728" y="169"/>
                      <a:pt x="7797" y="0"/>
                    </a:cubicBezTo>
                  </a:path>
                </a:pathLst>
              </a:custGeom>
              <a:noFill/>
              <a:ln w="57150" cap="flat">
                <a:solidFill>
                  <a:srgbClr val="FF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0" lang="ja-JP" altLang="en-US" sz="1600" b="1" i="0" u="none" strike="noStrike" kern="0" cap="none" spc="0" normalizeH="0" baseline="0" noProof="0">
                  <a:ln>
                    <a:noFill/>
                  </a:ln>
                  <a:effectLst/>
                  <a:uLnTx/>
                  <a:uFillTx/>
                  <a:latin typeface="BIZ UDPゴシック" panose="020B0400000000000000" pitchFamily="50" charset="-128"/>
                  <a:ea typeface="BIZ UDPゴシック" panose="020B0400000000000000" pitchFamily="50" charset="-128"/>
                </a:endParaRPr>
              </a:p>
            </p:txBody>
          </p:sp>
          <p:sp>
            <p:nvSpPr>
              <p:cNvPr id="47" name="Freeform 7"/>
              <p:cNvSpPr>
                <a:spLocks/>
              </p:cNvSpPr>
              <p:nvPr/>
            </p:nvSpPr>
            <p:spPr bwMode="auto">
              <a:xfrm>
                <a:off x="4187650" y="3665297"/>
                <a:ext cx="175218" cy="280111"/>
              </a:xfrm>
              <a:custGeom>
                <a:avLst/>
                <a:gdLst>
                  <a:gd name="T0" fmla="*/ 0 w 1976"/>
                  <a:gd name="T1" fmla="*/ 2147483646 h 1068"/>
                  <a:gd name="T2" fmla="*/ 2147483646 w 1976"/>
                  <a:gd name="T3" fmla="*/ 2147483646 h 1068"/>
                  <a:gd name="T4" fmla="*/ 2147483646 w 1976"/>
                  <a:gd name="T5" fmla="*/ 2147483646 h 1068"/>
                  <a:gd name="T6" fmla="*/ 2147483646 w 1976"/>
                  <a:gd name="T7" fmla="*/ 2147483646 h 1068"/>
                  <a:gd name="T8" fmla="*/ 2147483646 w 1976"/>
                  <a:gd name="T9" fmla="*/ 2147483646 h 1068"/>
                  <a:gd name="T10" fmla="*/ 2147483646 w 1976"/>
                  <a:gd name="T11" fmla="*/ 0 h 1068"/>
                  <a:gd name="T12" fmla="*/ 0 60000 65536"/>
                  <a:gd name="T13" fmla="*/ 0 60000 65536"/>
                  <a:gd name="T14" fmla="*/ 0 60000 65536"/>
                  <a:gd name="T15" fmla="*/ 0 60000 65536"/>
                  <a:gd name="T16" fmla="*/ 0 60000 65536"/>
                  <a:gd name="T17" fmla="*/ 0 60000 65536"/>
                  <a:gd name="connsiteX0" fmla="*/ 0 w 8656"/>
                  <a:gd name="connsiteY0" fmla="*/ 10000 h 10000"/>
                  <a:gd name="connsiteX1" fmla="*/ 972 w 8656"/>
                  <a:gd name="connsiteY1" fmla="*/ 9944 h 10000"/>
                  <a:gd name="connsiteX2" fmla="*/ 2034 w 8656"/>
                  <a:gd name="connsiteY2" fmla="*/ 8352 h 10000"/>
                  <a:gd name="connsiteX3" fmla="*/ 3421 w 8656"/>
                  <a:gd name="connsiteY3" fmla="*/ 3745 h 10000"/>
                  <a:gd name="connsiteX4" fmla="*/ 6964 w 8656"/>
                  <a:gd name="connsiteY4" fmla="*/ 225 h 10000"/>
                  <a:gd name="connsiteX5" fmla="*/ 8656 w 8656"/>
                  <a:gd name="connsiteY5" fmla="*/ 0 h 10000"/>
                  <a:gd name="connsiteX0" fmla="*/ 0 w 9401"/>
                  <a:gd name="connsiteY0" fmla="*/ 10000 h 10072"/>
                  <a:gd name="connsiteX1" fmla="*/ 524 w 9401"/>
                  <a:gd name="connsiteY1" fmla="*/ 9944 h 10072"/>
                  <a:gd name="connsiteX2" fmla="*/ 1751 w 9401"/>
                  <a:gd name="connsiteY2" fmla="*/ 8352 h 10072"/>
                  <a:gd name="connsiteX3" fmla="*/ 3353 w 9401"/>
                  <a:gd name="connsiteY3" fmla="*/ 3745 h 10072"/>
                  <a:gd name="connsiteX4" fmla="*/ 7446 w 9401"/>
                  <a:gd name="connsiteY4" fmla="*/ 225 h 10072"/>
                  <a:gd name="connsiteX5" fmla="*/ 9401 w 9401"/>
                  <a:gd name="connsiteY5" fmla="*/ 0 h 10072"/>
                  <a:gd name="connsiteX0" fmla="*/ 0 w 9443"/>
                  <a:gd name="connsiteY0" fmla="*/ 9873 h 9873"/>
                  <a:gd name="connsiteX1" fmla="*/ 1306 w 9443"/>
                  <a:gd name="connsiteY1" fmla="*/ 8292 h 9873"/>
                  <a:gd name="connsiteX2" fmla="*/ 3010 w 9443"/>
                  <a:gd name="connsiteY2" fmla="*/ 3718 h 9873"/>
                  <a:gd name="connsiteX3" fmla="*/ 7363 w 9443"/>
                  <a:gd name="connsiteY3" fmla="*/ 223 h 9873"/>
                  <a:gd name="connsiteX4" fmla="*/ 9443 w 9443"/>
                  <a:gd name="connsiteY4" fmla="*/ 0 h 9873"/>
                  <a:gd name="connsiteX0" fmla="*/ 0 w 7797"/>
                  <a:gd name="connsiteY0" fmla="*/ 9774 h 9774"/>
                  <a:gd name="connsiteX1" fmla="*/ 1383 w 7797"/>
                  <a:gd name="connsiteY1" fmla="*/ 8173 h 9774"/>
                  <a:gd name="connsiteX2" fmla="*/ 3188 w 7797"/>
                  <a:gd name="connsiteY2" fmla="*/ 3540 h 9774"/>
                  <a:gd name="connsiteX3" fmla="*/ 7797 w 7797"/>
                  <a:gd name="connsiteY3" fmla="*/ 0 h 9774"/>
                </a:gdLst>
                <a:ahLst/>
                <a:cxnLst>
                  <a:cxn ang="0">
                    <a:pos x="connsiteX0" y="connsiteY0"/>
                  </a:cxn>
                  <a:cxn ang="0">
                    <a:pos x="connsiteX1" y="connsiteY1"/>
                  </a:cxn>
                  <a:cxn ang="0">
                    <a:pos x="connsiteX2" y="connsiteY2"/>
                  </a:cxn>
                  <a:cxn ang="0">
                    <a:pos x="connsiteX3" y="connsiteY3"/>
                  </a:cxn>
                </a:cxnLst>
                <a:rect l="l" t="t" r="r" b="b"/>
                <a:pathLst>
                  <a:path w="7797" h="9774">
                    <a:moveTo>
                      <a:pt x="0" y="9774"/>
                    </a:moveTo>
                    <a:cubicBezTo>
                      <a:pt x="329" y="9497"/>
                      <a:pt x="765" y="9566"/>
                      <a:pt x="1383" y="8173"/>
                    </a:cubicBezTo>
                    <a:cubicBezTo>
                      <a:pt x="2003" y="6779"/>
                      <a:pt x="2812" y="4491"/>
                      <a:pt x="3188" y="3540"/>
                    </a:cubicBezTo>
                    <a:cubicBezTo>
                      <a:pt x="4110" y="1205"/>
                      <a:pt x="5728" y="169"/>
                      <a:pt x="7797" y="0"/>
                    </a:cubicBezTo>
                  </a:path>
                </a:pathLst>
              </a:custGeom>
              <a:noFill/>
              <a:ln w="57150" cap="flat">
                <a:solidFill>
                  <a:srgbClr val="FF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0" lang="ja-JP" altLang="en-US" sz="1600" b="1" i="0" u="none" strike="noStrike" kern="0" cap="none" spc="0" normalizeH="0" baseline="0" noProof="0">
                  <a:ln>
                    <a:noFill/>
                  </a:ln>
                  <a:effectLst/>
                  <a:uLnTx/>
                  <a:uFillTx/>
                  <a:latin typeface="BIZ UDPゴシック" panose="020B0400000000000000" pitchFamily="50" charset="-128"/>
                  <a:ea typeface="BIZ UDPゴシック" panose="020B0400000000000000" pitchFamily="50" charset="-128"/>
                </a:endParaRPr>
              </a:p>
            </p:txBody>
          </p:sp>
          <p:sp>
            <p:nvSpPr>
              <p:cNvPr id="49" name="Freeform 7"/>
              <p:cNvSpPr>
                <a:spLocks/>
              </p:cNvSpPr>
              <p:nvPr/>
            </p:nvSpPr>
            <p:spPr bwMode="auto">
              <a:xfrm flipH="1">
                <a:off x="1599713" y="1871919"/>
                <a:ext cx="328748" cy="90692"/>
              </a:xfrm>
              <a:custGeom>
                <a:avLst/>
                <a:gdLst>
                  <a:gd name="T0" fmla="*/ 0 w 1976"/>
                  <a:gd name="T1" fmla="*/ 2147483646 h 1068"/>
                  <a:gd name="T2" fmla="*/ 2147483646 w 1976"/>
                  <a:gd name="T3" fmla="*/ 2147483646 h 1068"/>
                  <a:gd name="T4" fmla="*/ 2147483646 w 1976"/>
                  <a:gd name="T5" fmla="*/ 2147483646 h 1068"/>
                  <a:gd name="T6" fmla="*/ 2147483646 w 1976"/>
                  <a:gd name="T7" fmla="*/ 2147483646 h 1068"/>
                  <a:gd name="T8" fmla="*/ 2147483646 w 1976"/>
                  <a:gd name="T9" fmla="*/ 2147483646 h 1068"/>
                  <a:gd name="T10" fmla="*/ 2147483646 w 1976"/>
                  <a:gd name="T11" fmla="*/ 0 h 1068"/>
                  <a:gd name="T12" fmla="*/ 0 60000 65536"/>
                  <a:gd name="T13" fmla="*/ 0 60000 65536"/>
                  <a:gd name="T14" fmla="*/ 0 60000 65536"/>
                  <a:gd name="T15" fmla="*/ 0 60000 65536"/>
                  <a:gd name="T16" fmla="*/ 0 60000 65536"/>
                  <a:gd name="T17" fmla="*/ 0 60000 65536"/>
                  <a:gd name="connsiteX0" fmla="*/ 0 w 8656"/>
                  <a:gd name="connsiteY0" fmla="*/ 10000 h 10000"/>
                  <a:gd name="connsiteX1" fmla="*/ 972 w 8656"/>
                  <a:gd name="connsiteY1" fmla="*/ 9944 h 10000"/>
                  <a:gd name="connsiteX2" fmla="*/ 2034 w 8656"/>
                  <a:gd name="connsiteY2" fmla="*/ 8352 h 10000"/>
                  <a:gd name="connsiteX3" fmla="*/ 3421 w 8656"/>
                  <a:gd name="connsiteY3" fmla="*/ 3745 h 10000"/>
                  <a:gd name="connsiteX4" fmla="*/ 6964 w 8656"/>
                  <a:gd name="connsiteY4" fmla="*/ 225 h 10000"/>
                  <a:gd name="connsiteX5" fmla="*/ 8656 w 8656"/>
                  <a:gd name="connsiteY5" fmla="*/ 0 h 10000"/>
                  <a:gd name="connsiteX0" fmla="*/ 0 w 9401"/>
                  <a:gd name="connsiteY0" fmla="*/ 10000 h 10072"/>
                  <a:gd name="connsiteX1" fmla="*/ 524 w 9401"/>
                  <a:gd name="connsiteY1" fmla="*/ 9944 h 10072"/>
                  <a:gd name="connsiteX2" fmla="*/ 1751 w 9401"/>
                  <a:gd name="connsiteY2" fmla="*/ 8352 h 10072"/>
                  <a:gd name="connsiteX3" fmla="*/ 3353 w 9401"/>
                  <a:gd name="connsiteY3" fmla="*/ 3745 h 10072"/>
                  <a:gd name="connsiteX4" fmla="*/ 7446 w 9401"/>
                  <a:gd name="connsiteY4" fmla="*/ 225 h 10072"/>
                  <a:gd name="connsiteX5" fmla="*/ 9401 w 9401"/>
                  <a:gd name="connsiteY5" fmla="*/ 0 h 10072"/>
                  <a:gd name="connsiteX0" fmla="*/ 0 w 9443"/>
                  <a:gd name="connsiteY0" fmla="*/ 9873 h 9873"/>
                  <a:gd name="connsiteX1" fmla="*/ 1306 w 9443"/>
                  <a:gd name="connsiteY1" fmla="*/ 8292 h 9873"/>
                  <a:gd name="connsiteX2" fmla="*/ 3010 w 9443"/>
                  <a:gd name="connsiteY2" fmla="*/ 3718 h 9873"/>
                  <a:gd name="connsiteX3" fmla="*/ 7363 w 9443"/>
                  <a:gd name="connsiteY3" fmla="*/ 223 h 9873"/>
                  <a:gd name="connsiteX4" fmla="*/ 9443 w 9443"/>
                  <a:gd name="connsiteY4" fmla="*/ 0 h 9873"/>
                  <a:gd name="connsiteX0" fmla="*/ 0 w 7797"/>
                  <a:gd name="connsiteY0" fmla="*/ 9774 h 9774"/>
                  <a:gd name="connsiteX1" fmla="*/ 1383 w 7797"/>
                  <a:gd name="connsiteY1" fmla="*/ 8173 h 9774"/>
                  <a:gd name="connsiteX2" fmla="*/ 3188 w 7797"/>
                  <a:gd name="connsiteY2" fmla="*/ 3540 h 9774"/>
                  <a:gd name="connsiteX3" fmla="*/ 7797 w 7797"/>
                  <a:gd name="connsiteY3" fmla="*/ 0 h 9774"/>
                </a:gdLst>
                <a:ahLst/>
                <a:cxnLst>
                  <a:cxn ang="0">
                    <a:pos x="connsiteX0" y="connsiteY0"/>
                  </a:cxn>
                  <a:cxn ang="0">
                    <a:pos x="connsiteX1" y="connsiteY1"/>
                  </a:cxn>
                  <a:cxn ang="0">
                    <a:pos x="connsiteX2" y="connsiteY2"/>
                  </a:cxn>
                  <a:cxn ang="0">
                    <a:pos x="connsiteX3" y="connsiteY3"/>
                  </a:cxn>
                </a:cxnLst>
                <a:rect l="l" t="t" r="r" b="b"/>
                <a:pathLst>
                  <a:path w="7797" h="9774">
                    <a:moveTo>
                      <a:pt x="0" y="9774"/>
                    </a:moveTo>
                    <a:cubicBezTo>
                      <a:pt x="329" y="9497"/>
                      <a:pt x="765" y="9566"/>
                      <a:pt x="1383" y="8173"/>
                    </a:cubicBezTo>
                    <a:cubicBezTo>
                      <a:pt x="2003" y="6779"/>
                      <a:pt x="2812" y="4491"/>
                      <a:pt x="3188" y="3540"/>
                    </a:cubicBezTo>
                    <a:cubicBezTo>
                      <a:pt x="4110" y="1205"/>
                      <a:pt x="5728" y="169"/>
                      <a:pt x="7797" y="0"/>
                    </a:cubicBezTo>
                  </a:path>
                </a:pathLst>
              </a:custGeom>
              <a:noFill/>
              <a:ln w="57150" cap="flat">
                <a:solidFill>
                  <a:srgbClr val="FF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0" lang="ja-JP" altLang="en-US" sz="1600" b="1" i="0" u="none" strike="noStrike" kern="0" cap="none" spc="0" normalizeH="0" baseline="0" noProof="0">
                  <a:ln>
                    <a:noFill/>
                  </a:ln>
                  <a:effectLst/>
                  <a:uLnTx/>
                  <a:uFillTx/>
                  <a:latin typeface="BIZ UDPゴシック" panose="020B0400000000000000" pitchFamily="50" charset="-128"/>
                  <a:ea typeface="BIZ UDPゴシック" panose="020B0400000000000000" pitchFamily="50" charset="-128"/>
                </a:endParaRPr>
              </a:p>
            </p:txBody>
          </p:sp>
          <p:sp>
            <p:nvSpPr>
              <p:cNvPr id="50" name="Freeform 7"/>
              <p:cNvSpPr>
                <a:spLocks/>
              </p:cNvSpPr>
              <p:nvPr/>
            </p:nvSpPr>
            <p:spPr bwMode="auto">
              <a:xfrm flipV="1">
                <a:off x="1434143" y="1824421"/>
                <a:ext cx="198878" cy="43557"/>
              </a:xfrm>
              <a:custGeom>
                <a:avLst/>
                <a:gdLst>
                  <a:gd name="T0" fmla="*/ 0 w 1976"/>
                  <a:gd name="T1" fmla="*/ 2147483646 h 1068"/>
                  <a:gd name="T2" fmla="*/ 2147483646 w 1976"/>
                  <a:gd name="T3" fmla="*/ 2147483646 h 1068"/>
                  <a:gd name="T4" fmla="*/ 2147483646 w 1976"/>
                  <a:gd name="T5" fmla="*/ 2147483646 h 1068"/>
                  <a:gd name="T6" fmla="*/ 2147483646 w 1976"/>
                  <a:gd name="T7" fmla="*/ 2147483646 h 1068"/>
                  <a:gd name="T8" fmla="*/ 2147483646 w 1976"/>
                  <a:gd name="T9" fmla="*/ 2147483646 h 1068"/>
                  <a:gd name="T10" fmla="*/ 2147483646 w 1976"/>
                  <a:gd name="T11" fmla="*/ 0 h 1068"/>
                  <a:gd name="T12" fmla="*/ 0 60000 65536"/>
                  <a:gd name="T13" fmla="*/ 0 60000 65536"/>
                  <a:gd name="T14" fmla="*/ 0 60000 65536"/>
                  <a:gd name="T15" fmla="*/ 0 60000 65536"/>
                  <a:gd name="T16" fmla="*/ 0 60000 65536"/>
                  <a:gd name="T17" fmla="*/ 0 60000 65536"/>
                  <a:gd name="connsiteX0" fmla="*/ 0 w 8656"/>
                  <a:gd name="connsiteY0" fmla="*/ 10000 h 10000"/>
                  <a:gd name="connsiteX1" fmla="*/ 972 w 8656"/>
                  <a:gd name="connsiteY1" fmla="*/ 9944 h 10000"/>
                  <a:gd name="connsiteX2" fmla="*/ 2034 w 8656"/>
                  <a:gd name="connsiteY2" fmla="*/ 8352 h 10000"/>
                  <a:gd name="connsiteX3" fmla="*/ 3421 w 8656"/>
                  <a:gd name="connsiteY3" fmla="*/ 3745 h 10000"/>
                  <a:gd name="connsiteX4" fmla="*/ 6964 w 8656"/>
                  <a:gd name="connsiteY4" fmla="*/ 225 h 10000"/>
                  <a:gd name="connsiteX5" fmla="*/ 8656 w 8656"/>
                  <a:gd name="connsiteY5" fmla="*/ 0 h 10000"/>
                  <a:gd name="connsiteX0" fmla="*/ 0 w 9401"/>
                  <a:gd name="connsiteY0" fmla="*/ 10000 h 10072"/>
                  <a:gd name="connsiteX1" fmla="*/ 524 w 9401"/>
                  <a:gd name="connsiteY1" fmla="*/ 9944 h 10072"/>
                  <a:gd name="connsiteX2" fmla="*/ 1751 w 9401"/>
                  <a:gd name="connsiteY2" fmla="*/ 8352 h 10072"/>
                  <a:gd name="connsiteX3" fmla="*/ 3353 w 9401"/>
                  <a:gd name="connsiteY3" fmla="*/ 3745 h 10072"/>
                  <a:gd name="connsiteX4" fmla="*/ 7446 w 9401"/>
                  <a:gd name="connsiteY4" fmla="*/ 225 h 10072"/>
                  <a:gd name="connsiteX5" fmla="*/ 9401 w 9401"/>
                  <a:gd name="connsiteY5" fmla="*/ 0 h 10072"/>
                  <a:gd name="connsiteX0" fmla="*/ 0 w 9443"/>
                  <a:gd name="connsiteY0" fmla="*/ 9873 h 9873"/>
                  <a:gd name="connsiteX1" fmla="*/ 1306 w 9443"/>
                  <a:gd name="connsiteY1" fmla="*/ 8292 h 9873"/>
                  <a:gd name="connsiteX2" fmla="*/ 3010 w 9443"/>
                  <a:gd name="connsiteY2" fmla="*/ 3718 h 9873"/>
                  <a:gd name="connsiteX3" fmla="*/ 7363 w 9443"/>
                  <a:gd name="connsiteY3" fmla="*/ 223 h 9873"/>
                  <a:gd name="connsiteX4" fmla="*/ 9443 w 9443"/>
                  <a:gd name="connsiteY4" fmla="*/ 0 h 9873"/>
                  <a:gd name="connsiteX0" fmla="*/ 0 w 7797"/>
                  <a:gd name="connsiteY0" fmla="*/ 9774 h 9774"/>
                  <a:gd name="connsiteX1" fmla="*/ 1383 w 7797"/>
                  <a:gd name="connsiteY1" fmla="*/ 8173 h 9774"/>
                  <a:gd name="connsiteX2" fmla="*/ 3188 w 7797"/>
                  <a:gd name="connsiteY2" fmla="*/ 3540 h 9774"/>
                  <a:gd name="connsiteX3" fmla="*/ 7797 w 7797"/>
                  <a:gd name="connsiteY3" fmla="*/ 0 h 9774"/>
                </a:gdLst>
                <a:ahLst/>
                <a:cxnLst>
                  <a:cxn ang="0">
                    <a:pos x="connsiteX0" y="connsiteY0"/>
                  </a:cxn>
                  <a:cxn ang="0">
                    <a:pos x="connsiteX1" y="connsiteY1"/>
                  </a:cxn>
                  <a:cxn ang="0">
                    <a:pos x="connsiteX2" y="connsiteY2"/>
                  </a:cxn>
                  <a:cxn ang="0">
                    <a:pos x="connsiteX3" y="connsiteY3"/>
                  </a:cxn>
                </a:cxnLst>
                <a:rect l="l" t="t" r="r" b="b"/>
                <a:pathLst>
                  <a:path w="7797" h="9774">
                    <a:moveTo>
                      <a:pt x="0" y="9774"/>
                    </a:moveTo>
                    <a:cubicBezTo>
                      <a:pt x="329" y="9497"/>
                      <a:pt x="765" y="9566"/>
                      <a:pt x="1383" y="8173"/>
                    </a:cubicBezTo>
                    <a:cubicBezTo>
                      <a:pt x="2003" y="6779"/>
                      <a:pt x="2812" y="4491"/>
                      <a:pt x="3188" y="3540"/>
                    </a:cubicBezTo>
                    <a:cubicBezTo>
                      <a:pt x="4110" y="1205"/>
                      <a:pt x="5728" y="169"/>
                      <a:pt x="7797" y="0"/>
                    </a:cubicBezTo>
                  </a:path>
                </a:pathLst>
              </a:custGeom>
              <a:noFill/>
              <a:ln w="57150" cap="flat">
                <a:solidFill>
                  <a:srgbClr val="FF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0" lang="ja-JP" altLang="en-US" sz="1600" b="1" i="0" u="none" strike="noStrike" kern="0" cap="none" spc="0" normalizeH="0" baseline="0" noProof="0">
                  <a:ln>
                    <a:noFill/>
                  </a:ln>
                  <a:effectLst/>
                  <a:uLnTx/>
                  <a:uFillTx/>
                  <a:latin typeface="BIZ UDPゴシック" panose="020B0400000000000000" pitchFamily="50" charset="-128"/>
                  <a:ea typeface="BIZ UDPゴシック" panose="020B0400000000000000" pitchFamily="50" charset="-128"/>
                </a:endParaRPr>
              </a:p>
            </p:txBody>
          </p:sp>
        </p:grpSp>
        <p:grpSp>
          <p:nvGrpSpPr>
            <p:cNvPr id="3" name="グループ化 2"/>
            <p:cNvGrpSpPr/>
            <p:nvPr/>
          </p:nvGrpSpPr>
          <p:grpSpPr>
            <a:xfrm>
              <a:off x="5087972" y="4996786"/>
              <a:ext cx="663290" cy="862405"/>
              <a:chOff x="4058066" y="5027236"/>
              <a:chExt cx="1186720" cy="862405"/>
            </a:xfrm>
          </p:grpSpPr>
          <p:sp>
            <p:nvSpPr>
              <p:cNvPr id="51" name="Freeform 7"/>
              <p:cNvSpPr>
                <a:spLocks/>
              </p:cNvSpPr>
              <p:nvPr/>
            </p:nvSpPr>
            <p:spPr bwMode="auto">
              <a:xfrm flipH="1">
                <a:off x="4606719" y="5462698"/>
                <a:ext cx="638067" cy="426943"/>
              </a:xfrm>
              <a:custGeom>
                <a:avLst/>
                <a:gdLst>
                  <a:gd name="T0" fmla="*/ 0 w 1976"/>
                  <a:gd name="T1" fmla="*/ 2147483646 h 1068"/>
                  <a:gd name="T2" fmla="*/ 2147483646 w 1976"/>
                  <a:gd name="T3" fmla="*/ 2147483646 h 1068"/>
                  <a:gd name="T4" fmla="*/ 2147483646 w 1976"/>
                  <a:gd name="T5" fmla="*/ 2147483646 h 1068"/>
                  <a:gd name="T6" fmla="*/ 2147483646 w 1976"/>
                  <a:gd name="T7" fmla="*/ 2147483646 h 1068"/>
                  <a:gd name="T8" fmla="*/ 2147483646 w 1976"/>
                  <a:gd name="T9" fmla="*/ 2147483646 h 1068"/>
                  <a:gd name="T10" fmla="*/ 2147483646 w 1976"/>
                  <a:gd name="T11" fmla="*/ 0 h 1068"/>
                  <a:gd name="T12" fmla="*/ 0 60000 65536"/>
                  <a:gd name="T13" fmla="*/ 0 60000 65536"/>
                  <a:gd name="T14" fmla="*/ 0 60000 65536"/>
                  <a:gd name="T15" fmla="*/ 0 60000 65536"/>
                  <a:gd name="T16" fmla="*/ 0 60000 65536"/>
                  <a:gd name="T17" fmla="*/ 0 60000 65536"/>
                  <a:gd name="connsiteX0" fmla="*/ 0 w 8656"/>
                  <a:gd name="connsiteY0" fmla="*/ 10000 h 10000"/>
                  <a:gd name="connsiteX1" fmla="*/ 972 w 8656"/>
                  <a:gd name="connsiteY1" fmla="*/ 9944 h 10000"/>
                  <a:gd name="connsiteX2" fmla="*/ 2034 w 8656"/>
                  <a:gd name="connsiteY2" fmla="*/ 8352 h 10000"/>
                  <a:gd name="connsiteX3" fmla="*/ 3421 w 8656"/>
                  <a:gd name="connsiteY3" fmla="*/ 3745 h 10000"/>
                  <a:gd name="connsiteX4" fmla="*/ 6964 w 8656"/>
                  <a:gd name="connsiteY4" fmla="*/ 225 h 10000"/>
                  <a:gd name="connsiteX5" fmla="*/ 8656 w 8656"/>
                  <a:gd name="connsiteY5" fmla="*/ 0 h 10000"/>
                  <a:gd name="connsiteX0" fmla="*/ 0 w 9401"/>
                  <a:gd name="connsiteY0" fmla="*/ 10000 h 10072"/>
                  <a:gd name="connsiteX1" fmla="*/ 524 w 9401"/>
                  <a:gd name="connsiteY1" fmla="*/ 9944 h 10072"/>
                  <a:gd name="connsiteX2" fmla="*/ 1751 w 9401"/>
                  <a:gd name="connsiteY2" fmla="*/ 8352 h 10072"/>
                  <a:gd name="connsiteX3" fmla="*/ 3353 w 9401"/>
                  <a:gd name="connsiteY3" fmla="*/ 3745 h 10072"/>
                  <a:gd name="connsiteX4" fmla="*/ 7446 w 9401"/>
                  <a:gd name="connsiteY4" fmla="*/ 225 h 10072"/>
                  <a:gd name="connsiteX5" fmla="*/ 9401 w 9401"/>
                  <a:gd name="connsiteY5" fmla="*/ 0 h 10072"/>
                  <a:gd name="connsiteX0" fmla="*/ 0 w 9443"/>
                  <a:gd name="connsiteY0" fmla="*/ 9873 h 9873"/>
                  <a:gd name="connsiteX1" fmla="*/ 1306 w 9443"/>
                  <a:gd name="connsiteY1" fmla="*/ 8292 h 9873"/>
                  <a:gd name="connsiteX2" fmla="*/ 3010 w 9443"/>
                  <a:gd name="connsiteY2" fmla="*/ 3718 h 9873"/>
                  <a:gd name="connsiteX3" fmla="*/ 7363 w 9443"/>
                  <a:gd name="connsiteY3" fmla="*/ 223 h 9873"/>
                  <a:gd name="connsiteX4" fmla="*/ 9443 w 9443"/>
                  <a:gd name="connsiteY4" fmla="*/ 0 h 9873"/>
                  <a:gd name="connsiteX0" fmla="*/ 0 w 7797"/>
                  <a:gd name="connsiteY0" fmla="*/ 9774 h 9774"/>
                  <a:gd name="connsiteX1" fmla="*/ 1383 w 7797"/>
                  <a:gd name="connsiteY1" fmla="*/ 8173 h 9774"/>
                  <a:gd name="connsiteX2" fmla="*/ 3188 w 7797"/>
                  <a:gd name="connsiteY2" fmla="*/ 3540 h 9774"/>
                  <a:gd name="connsiteX3" fmla="*/ 7797 w 7797"/>
                  <a:gd name="connsiteY3" fmla="*/ 0 h 9774"/>
                </a:gdLst>
                <a:ahLst/>
                <a:cxnLst>
                  <a:cxn ang="0">
                    <a:pos x="connsiteX0" y="connsiteY0"/>
                  </a:cxn>
                  <a:cxn ang="0">
                    <a:pos x="connsiteX1" y="connsiteY1"/>
                  </a:cxn>
                  <a:cxn ang="0">
                    <a:pos x="connsiteX2" y="connsiteY2"/>
                  </a:cxn>
                  <a:cxn ang="0">
                    <a:pos x="connsiteX3" y="connsiteY3"/>
                  </a:cxn>
                </a:cxnLst>
                <a:rect l="l" t="t" r="r" b="b"/>
                <a:pathLst>
                  <a:path w="7797" h="9774">
                    <a:moveTo>
                      <a:pt x="0" y="9774"/>
                    </a:moveTo>
                    <a:cubicBezTo>
                      <a:pt x="329" y="9497"/>
                      <a:pt x="765" y="9566"/>
                      <a:pt x="1383" y="8173"/>
                    </a:cubicBezTo>
                    <a:cubicBezTo>
                      <a:pt x="2003" y="6779"/>
                      <a:pt x="2812" y="4491"/>
                      <a:pt x="3188" y="3540"/>
                    </a:cubicBezTo>
                    <a:cubicBezTo>
                      <a:pt x="4110" y="1205"/>
                      <a:pt x="5728" y="169"/>
                      <a:pt x="7797" y="0"/>
                    </a:cubicBezTo>
                  </a:path>
                </a:pathLst>
              </a:custGeom>
              <a:noFill/>
              <a:ln w="57150" cap="flat">
                <a:solidFill>
                  <a:srgbClr val="FF0000"/>
                </a:solidFill>
                <a:prstDash val="solid"/>
                <a:miter lim="800000"/>
                <a:headEnd type="triangle"/>
                <a:tailEnd type="none"/>
              </a:ln>
              <a:extLst>
                <a:ext uri="{909E8E84-426E-40DD-AFC4-6F175D3DCCD1}">
                  <a14:hiddenFill xmlns:a14="http://schemas.microsoft.com/office/drawing/2010/main">
                    <a:solidFill>
                      <a:srgbClr val="FFFFFF"/>
                    </a:solidFill>
                  </a14:hiddenFill>
                </a:ext>
              </a:extLst>
            </p:spPr>
            <p:txBody>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0" lang="ja-JP" altLang="en-US" sz="1600" b="1" i="0" u="none" strike="noStrike" kern="0" cap="none" spc="0" normalizeH="0" baseline="0" noProof="0">
                  <a:ln>
                    <a:noFill/>
                  </a:ln>
                  <a:effectLst/>
                  <a:uLnTx/>
                  <a:uFillTx/>
                  <a:latin typeface="BIZ UDPゴシック" panose="020B0400000000000000" pitchFamily="50" charset="-128"/>
                  <a:ea typeface="BIZ UDPゴシック" panose="020B0400000000000000" pitchFamily="50" charset="-128"/>
                </a:endParaRPr>
              </a:p>
            </p:txBody>
          </p:sp>
          <p:sp>
            <p:nvSpPr>
              <p:cNvPr id="62" name="Freeform 7"/>
              <p:cNvSpPr>
                <a:spLocks/>
              </p:cNvSpPr>
              <p:nvPr/>
            </p:nvSpPr>
            <p:spPr bwMode="auto">
              <a:xfrm rot="10800000" flipH="1">
                <a:off x="4058066" y="5027236"/>
                <a:ext cx="638071" cy="439319"/>
              </a:xfrm>
              <a:custGeom>
                <a:avLst/>
                <a:gdLst>
                  <a:gd name="T0" fmla="*/ 0 w 1976"/>
                  <a:gd name="T1" fmla="*/ 2147483646 h 1068"/>
                  <a:gd name="T2" fmla="*/ 2147483646 w 1976"/>
                  <a:gd name="T3" fmla="*/ 2147483646 h 1068"/>
                  <a:gd name="T4" fmla="*/ 2147483646 w 1976"/>
                  <a:gd name="T5" fmla="*/ 2147483646 h 1068"/>
                  <a:gd name="T6" fmla="*/ 2147483646 w 1976"/>
                  <a:gd name="T7" fmla="*/ 2147483646 h 1068"/>
                  <a:gd name="T8" fmla="*/ 2147483646 w 1976"/>
                  <a:gd name="T9" fmla="*/ 2147483646 h 1068"/>
                  <a:gd name="T10" fmla="*/ 2147483646 w 1976"/>
                  <a:gd name="T11" fmla="*/ 0 h 1068"/>
                  <a:gd name="T12" fmla="*/ 0 60000 65536"/>
                  <a:gd name="T13" fmla="*/ 0 60000 65536"/>
                  <a:gd name="T14" fmla="*/ 0 60000 65536"/>
                  <a:gd name="T15" fmla="*/ 0 60000 65536"/>
                  <a:gd name="T16" fmla="*/ 0 60000 65536"/>
                  <a:gd name="T17" fmla="*/ 0 60000 65536"/>
                  <a:gd name="connsiteX0" fmla="*/ 0 w 8656"/>
                  <a:gd name="connsiteY0" fmla="*/ 10000 h 10000"/>
                  <a:gd name="connsiteX1" fmla="*/ 972 w 8656"/>
                  <a:gd name="connsiteY1" fmla="*/ 9944 h 10000"/>
                  <a:gd name="connsiteX2" fmla="*/ 2034 w 8656"/>
                  <a:gd name="connsiteY2" fmla="*/ 8352 h 10000"/>
                  <a:gd name="connsiteX3" fmla="*/ 3421 w 8656"/>
                  <a:gd name="connsiteY3" fmla="*/ 3745 h 10000"/>
                  <a:gd name="connsiteX4" fmla="*/ 6964 w 8656"/>
                  <a:gd name="connsiteY4" fmla="*/ 225 h 10000"/>
                  <a:gd name="connsiteX5" fmla="*/ 8656 w 8656"/>
                  <a:gd name="connsiteY5" fmla="*/ 0 h 10000"/>
                  <a:gd name="connsiteX0" fmla="*/ 0 w 9401"/>
                  <a:gd name="connsiteY0" fmla="*/ 10000 h 10072"/>
                  <a:gd name="connsiteX1" fmla="*/ 524 w 9401"/>
                  <a:gd name="connsiteY1" fmla="*/ 9944 h 10072"/>
                  <a:gd name="connsiteX2" fmla="*/ 1751 w 9401"/>
                  <a:gd name="connsiteY2" fmla="*/ 8352 h 10072"/>
                  <a:gd name="connsiteX3" fmla="*/ 3353 w 9401"/>
                  <a:gd name="connsiteY3" fmla="*/ 3745 h 10072"/>
                  <a:gd name="connsiteX4" fmla="*/ 7446 w 9401"/>
                  <a:gd name="connsiteY4" fmla="*/ 225 h 10072"/>
                  <a:gd name="connsiteX5" fmla="*/ 9401 w 9401"/>
                  <a:gd name="connsiteY5" fmla="*/ 0 h 10072"/>
                  <a:gd name="connsiteX0" fmla="*/ 0 w 9443"/>
                  <a:gd name="connsiteY0" fmla="*/ 9873 h 9873"/>
                  <a:gd name="connsiteX1" fmla="*/ 1306 w 9443"/>
                  <a:gd name="connsiteY1" fmla="*/ 8292 h 9873"/>
                  <a:gd name="connsiteX2" fmla="*/ 3010 w 9443"/>
                  <a:gd name="connsiteY2" fmla="*/ 3718 h 9873"/>
                  <a:gd name="connsiteX3" fmla="*/ 7363 w 9443"/>
                  <a:gd name="connsiteY3" fmla="*/ 223 h 9873"/>
                  <a:gd name="connsiteX4" fmla="*/ 9443 w 9443"/>
                  <a:gd name="connsiteY4" fmla="*/ 0 h 9873"/>
                  <a:gd name="connsiteX0" fmla="*/ 0 w 7797"/>
                  <a:gd name="connsiteY0" fmla="*/ 9774 h 9774"/>
                  <a:gd name="connsiteX1" fmla="*/ 1383 w 7797"/>
                  <a:gd name="connsiteY1" fmla="*/ 8173 h 9774"/>
                  <a:gd name="connsiteX2" fmla="*/ 3188 w 7797"/>
                  <a:gd name="connsiteY2" fmla="*/ 3540 h 9774"/>
                  <a:gd name="connsiteX3" fmla="*/ 7797 w 7797"/>
                  <a:gd name="connsiteY3" fmla="*/ 0 h 9774"/>
                </a:gdLst>
                <a:ahLst/>
                <a:cxnLst>
                  <a:cxn ang="0">
                    <a:pos x="connsiteX0" y="connsiteY0"/>
                  </a:cxn>
                  <a:cxn ang="0">
                    <a:pos x="connsiteX1" y="connsiteY1"/>
                  </a:cxn>
                  <a:cxn ang="0">
                    <a:pos x="connsiteX2" y="connsiteY2"/>
                  </a:cxn>
                  <a:cxn ang="0">
                    <a:pos x="connsiteX3" y="connsiteY3"/>
                  </a:cxn>
                </a:cxnLst>
                <a:rect l="l" t="t" r="r" b="b"/>
                <a:pathLst>
                  <a:path w="7797" h="9774">
                    <a:moveTo>
                      <a:pt x="0" y="9774"/>
                    </a:moveTo>
                    <a:cubicBezTo>
                      <a:pt x="329" y="9497"/>
                      <a:pt x="765" y="9566"/>
                      <a:pt x="1383" y="8173"/>
                    </a:cubicBezTo>
                    <a:cubicBezTo>
                      <a:pt x="2003" y="6779"/>
                      <a:pt x="2812" y="4491"/>
                      <a:pt x="3188" y="3540"/>
                    </a:cubicBezTo>
                    <a:cubicBezTo>
                      <a:pt x="4110" y="1205"/>
                      <a:pt x="5728" y="169"/>
                      <a:pt x="7797" y="0"/>
                    </a:cubicBezTo>
                  </a:path>
                </a:pathLst>
              </a:custGeom>
              <a:noFill/>
              <a:ln w="57150" cap="flat">
                <a:solidFill>
                  <a:srgbClr val="FF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0" lang="ja-JP" altLang="en-US" sz="1600" b="1" i="0" u="none" strike="noStrike" kern="0" cap="none" spc="0" normalizeH="0" baseline="0" noProof="0" dirty="0">
                  <a:ln>
                    <a:noFill/>
                  </a:ln>
                  <a:effectLst/>
                  <a:uLnTx/>
                  <a:uFillTx/>
                  <a:latin typeface="BIZ UDPゴシック" panose="020B0400000000000000" pitchFamily="50" charset="-128"/>
                  <a:ea typeface="BIZ UDPゴシック" panose="020B0400000000000000" pitchFamily="50" charset="-128"/>
                </a:endParaRPr>
              </a:p>
            </p:txBody>
          </p:sp>
        </p:grpSp>
      </p:grpSp>
      <p:sp>
        <p:nvSpPr>
          <p:cNvPr id="66" name="正方形/長方形 65">
            <a:extLst>
              <a:ext uri="{FF2B5EF4-FFF2-40B4-BE49-F238E27FC236}">
                <a16:creationId xmlns:a16="http://schemas.microsoft.com/office/drawing/2014/main" xmlns="" id="{AA4095D8-D93C-462B-927A-8F26B04CE0CF}"/>
              </a:ext>
            </a:extLst>
          </p:cNvPr>
          <p:cNvSpPr/>
          <p:nvPr/>
        </p:nvSpPr>
        <p:spPr>
          <a:xfrm>
            <a:off x="1633381" y="3580756"/>
            <a:ext cx="1805068" cy="338554"/>
          </a:xfrm>
          <a:prstGeom prst="rect">
            <a:avLst/>
          </a:prstGeom>
        </p:spPr>
        <p:txBody>
          <a:bodyPr wrap="square">
            <a:spAutoFit/>
          </a:bodyPr>
          <a:lstStyle/>
          <a:p>
            <a:pPr marR="0" lvl="0" algn="l" defTabSz="844083" rtl="0" eaLnBrk="1" fontAlgn="base" latinLnBrk="0" hangingPunct="1">
              <a:lnSpc>
                <a:spcPct val="100000"/>
              </a:lnSpc>
              <a:spcBef>
                <a:spcPts val="0"/>
              </a:spcBef>
              <a:spcAft>
                <a:spcPct val="0"/>
              </a:spcAft>
              <a:buClrTx/>
              <a:buSzTx/>
              <a:tabLst/>
              <a:defRPr/>
            </a:pPr>
            <a:r>
              <a:rPr lang="ja-JP" altLang="en-US" sz="1600" b="1" dirty="0">
                <a:latin typeface="BIZ UDPゴシック" panose="020B0400000000000000" pitchFamily="50" charset="-128"/>
                <a:ea typeface="BIZ UDPゴシック" panose="020B0400000000000000" pitchFamily="50" charset="-128"/>
                <a:cs typeface="Meiryo UI" pitchFamily="50" charset="-128"/>
              </a:rPr>
              <a:t>パーキンソニズム</a:t>
            </a:r>
            <a:endParaRPr kumimoji="1" lang="ja-JP" altLang="ja-JP" sz="16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9" name="Rectangle 17">
            <a:extLst>
              <a:ext uri="{FF2B5EF4-FFF2-40B4-BE49-F238E27FC236}">
                <a16:creationId xmlns:a16="http://schemas.microsoft.com/office/drawing/2014/main" xmlns="" id="{623CCA68-6A87-84B1-BA10-37EE6034577B}"/>
              </a:ext>
            </a:extLst>
          </p:cNvPr>
          <p:cNvSpPr>
            <a:spLocks noChangeArrowheads="1"/>
          </p:cNvSpPr>
          <p:nvPr/>
        </p:nvSpPr>
        <p:spPr bwMode="auto">
          <a:xfrm>
            <a:off x="4315712" y="6122437"/>
            <a:ext cx="1239442" cy="34810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1pPr>
            <a:lvl2pPr marL="742950" indent="-285750">
              <a:spcBef>
                <a:spcPct val="20000"/>
              </a:spcBef>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2pPr>
            <a:lvl3pPr marL="1143000" indent="-228600">
              <a:spcBef>
                <a:spcPct val="20000"/>
              </a:spcBef>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3pPr>
            <a:lvl4pPr marL="1600200" indent="-228600">
              <a:spcBef>
                <a:spcPct val="20000"/>
              </a:spcBef>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4pPr>
            <a:lvl5pPr marL="2057400" indent="-228600">
              <a:spcBef>
                <a:spcPct val="20000"/>
              </a:spcBef>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5pPr>
            <a:lvl6pPr marL="2514600" indent="-228600" eaLnBrk="0" fontAlgn="base" hangingPunct="0">
              <a:spcBef>
                <a:spcPct val="20000"/>
              </a:spcBef>
              <a:spcAft>
                <a:spcPct val="0"/>
              </a:spcAft>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6pPr>
            <a:lvl7pPr marL="2971800" indent="-228600" eaLnBrk="0" fontAlgn="base" hangingPunct="0">
              <a:spcBef>
                <a:spcPct val="20000"/>
              </a:spcBef>
              <a:spcAft>
                <a:spcPct val="0"/>
              </a:spcAft>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7pPr>
            <a:lvl8pPr marL="3429000" indent="-228600" eaLnBrk="0" fontAlgn="base" hangingPunct="0">
              <a:spcBef>
                <a:spcPct val="20000"/>
              </a:spcBef>
              <a:spcAft>
                <a:spcPct val="0"/>
              </a:spcAft>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8pPr>
            <a:lvl9pPr marL="3886200" indent="-228600" eaLnBrk="0" fontAlgn="base" hangingPunct="0">
              <a:spcBef>
                <a:spcPct val="20000"/>
              </a:spcBef>
              <a:spcAft>
                <a:spcPct val="0"/>
              </a:spcAft>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9pPr>
          </a:lstStyle>
          <a:p>
            <a:pPr marL="0" marR="0" lvl="0" indent="0" algn="l" defTabSz="844083" rtl="0" eaLnBrk="0" fontAlgn="base" latinLnBrk="0" hangingPunct="0">
              <a:lnSpc>
                <a:spcPct val="100000"/>
              </a:lnSpc>
              <a:spcBef>
                <a:spcPct val="20000"/>
              </a:spcBef>
              <a:spcAft>
                <a:spcPct val="0"/>
              </a:spcAft>
              <a:buClrTx/>
              <a:buSzTx/>
              <a:buFontTx/>
              <a:buNone/>
              <a:tabLst/>
              <a:defRPr/>
            </a:pPr>
            <a:r>
              <a:rPr kumimoji="1" lang="ja-JP" altLang="en-US" sz="1662"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時間の流れ</a:t>
            </a:r>
          </a:p>
        </p:txBody>
      </p:sp>
      <p:sp>
        <p:nvSpPr>
          <p:cNvPr id="10" name="Line 39">
            <a:extLst>
              <a:ext uri="{FF2B5EF4-FFF2-40B4-BE49-F238E27FC236}">
                <a16:creationId xmlns:a16="http://schemas.microsoft.com/office/drawing/2014/main" xmlns="" id="{23633533-C05E-65BD-BA45-BF0F3DB9E8A1}"/>
              </a:ext>
            </a:extLst>
          </p:cNvPr>
          <p:cNvSpPr>
            <a:spLocks noChangeShapeType="1"/>
          </p:cNvSpPr>
          <p:nvPr/>
        </p:nvSpPr>
        <p:spPr bwMode="auto">
          <a:xfrm>
            <a:off x="1594358" y="1736336"/>
            <a:ext cx="1821" cy="4130772"/>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1" lang="ja-JP" altLang="en-US" sz="2215"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endParaRPr>
          </a:p>
        </p:txBody>
      </p:sp>
      <p:sp>
        <p:nvSpPr>
          <p:cNvPr id="11" name="Line 40">
            <a:extLst>
              <a:ext uri="{FF2B5EF4-FFF2-40B4-BE49-F238E27FC236}">
                <a16:creationId xmlns:a16="http://schemas.microsoft.com/office/drawing/2014/main" xmlns="" id="{5351453E-0196-C1A9-26C2-294CD92D914A}"/>
              </a:ext>
            </a:extLst>
          </p:cNvPr>
          <p:cNvSpPr>
            <a:spLocks noChangeShapeType="1"/>
          </p:cNvSpPr>
          <p:nvPr/>
        </p:nvSpPr>
        <p:spPr bwMode="auto">
          <a:xfrm flipV="1">
            <a:off x="1605467" y="5861863"/>
            <a:ext cx="6764254" cy="3498"/>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1" lang="ja-JP" altLang="en-US" sz="2215" b="1"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endParaRPr>
          </a:p>
        </p:txBody>
      </p:sp>
      <p:sp>
        <p:nvSpPr>
          <p:cNvPr id="12" name="Rectangle 26">
            <a:extLst>
              <a:ext uri="{FF2B5EF4-FFF2-40B4-BE49-F238E27FC236}">
                <a16:creationId xmlns:a16="http://schemas.microsoft.com/office/drawing/2014/main" xmlns="" id="{199E0B7F-318F-397F-85D3-6C8AB0E4C160}"/>
              </a:ext>
            </a:extLst>
          </p:cNvPr>
          <p:cNvSpPr>
            <a:spLocks noChangeArrowheads="1"/>
          </p:cNvSpPr>
          <p:nvPr/>
        </p:nvSpPr>
        <p:spPr bwMode="auto">
          <a:xfrm>
            <a:off x="2046184" y="5877599"/>
            <a:ext cx="508473" cy="31963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1pPr>
            <a:lvl2pPr marL="742950" indent="-285750">
              <a:spcBef>
                <a:spcPct val="20000"/>
              </a:spcBef>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2pPr>
            <a:lvl3pPr marL="1143000" indent="-228600">
              <a:spcBef>
                <a:spcPct val="20000"/>
              </a:spcBef>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3pPr>
            <a:lvl4pPr marL="1600200" indent="-228600">
              <a:spcBef>
                <a:spcPct val="20000"/>
              </a:spcBef>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4pPr>
            <a:lvl5pPr marL="2057400" indent="-228600">
              <a:spcBef>
                <a:spcPct val="20000"/>
              </a:spcBef>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5pPr>
            <a:lvl6pPr marL="2514600" indent="-228600" eaLnBrk="0" fontAlgn="base" hangingPunct="0">
              <a:spcBef>
                <a:spcPct val="20000"/>
              </a:spcBef>
              <a:spcAft>
                <a:spcPct val="0"/>
              </a:spcAft>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6pPr>
            <a:lvl7pPr marL="2971800" indent="-228600" eaLnBrk="0" fontAlgn="base" hangingPunct="0">
              <a:spcBef>
                <a:spcPct val="20000"/>
              </a:spcBef>
              <a:spcAft>
                <a:spcPct val="0"/>
              </a:spcAft>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7pPr>
            <a:lvl8pPr marL="3429000" indent="-228600" eaLnBrk="0" fontAlgn="base" hangingPunct="0">
              <a:spcBef>
                <a:spcPct val="20000"/>
              </a:spcBef>
              <a:spcAft>
                <a:spcPct val="0"/>
              </a:spcAft>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8pPr>
            <a:lvl9pPr marL="3886200" indent="-228600" eaLnBrk="0" fontAlgn="base" hangingPunct="0">
              <a:spcBef>
                <a:spcPct val="20000"/>
              </a:spcBef>
              <a:spcAft>
                <a:spcPct val="0"/>
              </a:spcAft>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9pPr>
          </a:lstStyle>
          <a:p>
            <a:pPr marL="0" marR="0" lvl="0" indent="0" algn="l" defTabSz="844083" rtl="0" eaLnBrk="0" fontAlgn="base" latinLnBrk="0" hangingPunct="0">
              <a:lnSpc>
                <a:spcPct val="100000"/>
              </a:lnSpc>
              <a:spcBef>
                <a:spcPct val="20000"/>
              </a:spcBef>
              <a:spcAft>
                <a:spcPct val="0"/>
              </a:spcAft>
              <a:buClrTx/>
              <a:buSzTx/>
              <a:buFontTx/>
              <a:buNone/>
              <a:tabLst/>
              <a:defRPr/>
            </a:pPr>
            <a:r>
              <a:rPr kumimoji="1" lang="en-US" altLang="ja-JP" sz="1477"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1</a:t>
            </a:r>
            <a:r>
              <a:rPr kumimoji="1" lang="ja-JP" altLang="en-US" sz="1477"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年</a:t>
            </a:r>
          </a:p>
        </p:txBody>
      </p:sp>
      <p:sp>
        <p:nvSpPr>
          <p:cNvPr id="13" name="Rectangle 27">
            <a:extLst>
              <a:ext uri="{FF2B5EF4-FFF2-40B4-BE49-F238E27FC236}">
                <a16:creationId xmlns:a16="http://schemas.microsoft.com/office/drawing/2014/main" xmlns="" id="{526CD64C-F55F-2186-A442-B5CA06B65BDE}"/>
              </a:ext>
            </a:extLst>
          </p:cNvPr>
          <p:cNvSpPr>
            <a:spLocks noChangeArrowheads="1"/>
          </p:cNvSpPr>
          <p:nvPr/>
        </p:nvSpPr>
        <p:spPr bwMode="auto">
          <a:xfrm>
            <a:off x="2769715" y="5875851"/>
            <a:ext cx="518091" cy="31963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1pPr>
            <a:lvl2pPr marL="742950" indent="-285750">
              <a:spcBef>
                <a:spcPct val="20000"/>
              </a:spcBef>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2pPr>
            <a:lvl3pPr marL="1143000" indent="-228600">
              <a:spcBef>
                <a:spcPct val="20000"/>
              </a:spcBef>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3pPr>
            <a:lvl4pPr marL="1600200" indent="-228600">
              <a:spcBef>
                <a:spcPct val="20000"/>
              </a:spcBef>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4pPr>
            <a:lvl5pPr marL="2057400" indent="-228600">
              <a:spcBef>
                <a:spcPct val="20000"/>
              </a:spcBef>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5pPr>
            <a:lvl6pPr marL="2514600" indent="-228600" eaLnBrk="0" fontAlgn="base" hangingPunct="0">
              <a:spcBef>
                <a:spcPct val="20000"/>
              </a:spcBef>
              <a:spcAft>
                <a:spcPct val="0"/>
              </a:spcAft>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6pPr>
            <a:lvl7pPr marL="2971800" indent="-228600" eaLnBrk="0" fontAlgn="base" hangingPunct="0">
              <a:spcBef>
                <a:spcPct val="20000"/>
              </a:spcBef>
              <a:spcAft>
                <a:spcPct val="0"/>
              </a:spcAft>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7pPr>
            <a:lvl8pPr marL="3429000" indent="-228600" eaLnBrk="0" fontAlgn="base" hangingPunct="0">
              <a:spcBef>
                <a:spcPct val="20000"/>
              </a:spcBef>
              <a:spcAft>
                <a:spcPct val="0"/>
              </a:spcAft>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8pPr>
            <a:lvl9pPr marL="3886200" indent="-228600" eaLnBrk="0" fontAlgn="base" hangingPunct="0">
              <a:spcBef>
                <a:spcPct val="20000"/>
              </a:spcBef>
              <a:spcAft>
                <a:spcPct val="0"/>
              </a:spcAft>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9pPr>
          </a:lstStyle>
          <a:p>
            <a:pPr marL="0" marR="0" lvl="0" indent="0" algn="l" defTabSz="844083" rtl="0" eaLnBrk="0" fontAlgn="base" latinLnBrk="0" hangingPunct="0">
              <a:lnSpc>
                <a:spcPct val="100000"/>
              </a:lnSpc>
              <a:spcBef>
                <a:spcPct val="20000"/>
              </a:spcBef>
              <a:spcAft>
                <a:spcPct val="0"/>
              </a:spcAft>
              <a:buClrTx/>
              <a:buSzTx/>
              <a:buFontTx/>
              <a:buNone/>
              <a:tabLst/>
              <a:defRPr/>
            </a:pPr>
            <a:r>
              <a:rPr kumimoji="1" lang="en-US" altLang="ja-JP" sz="1477" b="1"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rPr>
              <a:t>3</a:t>
            </a:r>
            <a:r>
              <a:rPr kumimoji="1" lang="ja-JP" altLang="en-US" sz="1477" b="1"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rPr>
              <a:t>年</a:t>
            </a:r>
          </a:p>
        </p:txBody>
      </p:sp>
      <p:sp>
        <p:nvSpPr>
          <p:cNvPr id="14" name="Rectangle 28">
            <a:extLst>
              <a:ext uri="{FF2B5EF4-FFF2-40B4-BE49-F238E27FC236}">
                <a16:creationId xmlns:a16="http://schemas.microsoft.com/office/drawing/2014/main" xmlns="" id="{9993662D-7519-B2CE-A98A-28389712EF7C}"/>
              </a:ext>
            </a:extLst>
          </p:cNvPr>
          <p:cNvSpPr>
            <a:spLocks noChangeArrowheads="1"/>
          </p:cNvSpPr>
          <p:nvPr/>
        </p:nvSpPr>
        <p:spPr bwMode="auto">
          <a:xfrm>
            <a:off x="3707907" y="5874101"/>
            <a:ext cx="518091" cy="31963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1pPr>
            <a:lvl2pPr marL="742950" indent="-285750">
              <a:spcBef>
                <a:spcPct val="20000"/>
              </a:spcBef>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2pPr>
            <a:lvl3pPr marL="1143000" indent="-228600">
              <a:spcBef>
                <a:spcPct val="20000"/>
              </a:spcBef>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3pPr>
            <a:lvl4pPr marL="1600200" indent="-228600">
              <a:spcBef>
                <a:spcPct val="20000"/>
              </a:spcBef>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4pPr>
            <a:lvl5pPr marL="2057400" indent="-228600">
              <a:spcBef>
                <a:spcPct val="20000"/>
              </a:spcBef>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5pPr>
            <a:lvl6pPr marL="2514600" indent="-228600" eaLnBrk="0" fontAlgn="base" hangingPunct="0">
              <a:spcBef>
                <a:spcPct val="20000"/>
              </a:spcBef>
              <a:spcAft>
                <a:spcPct val="0"/>
              </a:spcAft>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6pPr>
            <a:lvl7pPr marL="2971800" indent="-228600" eaLnBrk="0" fontAlgn="base" hangingPunct="0">
              <a:spcBef>
                <a:spcPct val="20000"/>
              </a:spcBef>
              <a:spcAft>
                <a:spcPct val="0"/>
              </a:spcAft>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7pPr>
            <a:lvl8pPr marL="3429000" indent="-228600" eaLnBrk="0" fontAlgn="base" hangingPunct="0">
              <a:spcBef>
                <a:spcPct val="20000"/>
              </a:spcBef>
              <a:spcAft>
                <a:spcPct val="0"/>
              </a:spcAft>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8pPr>
            <a:lvl9pPr marL="3886200" indent="-228600" eaLnBrk="0" fontAlgn="base" hangingPunct="0">
              <a:spcBef>
                <a:spcPct val="20000"/>
              </a:spcBef>
              <a:spcAft>
                <a:spcPct val="0"/>
              </a:spcAft>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9pPr>
          </a:lstStyle>
          <a:p>
            <a:pPr marL="0" marR="0" lvl="0" indent="0" algn="l" defTabSz="844083" rtl="0" eaLnBrk="0" fontAlgn="base" latinLnBrk="0" hangingPunct="0">
              <a:lnSpc>
                <a:spcPct val="100000"/>
              </a:lnSpc>
              <a:spcBef>
                <a:spcPct val="20000"/>
              </a:spcBef>
              <a:spcAft>
                <a:spcPct val="0"/>
              </a:spcAft>
              <a:buClrTx/>
              <a:buSzTx/>
              <a:buFontTx/>
              <a:buNone/>
              <a:tabLst/>
              <a:defRPr/>
            </a:pPr>
            <a:r>
              <a:rPr kumimoji="1" lang="en-US" altLang="ja-JP" sz="1477" b="1"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rPr>
              <a:t>5</a:t>
            </a:r>
            <a:r>
              <a:rPr kumimoji="1" lang="ja-JP" altLang="en-US" sz="1477" b="1"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rPr>
              <a:t>年</a:t>
            </a:r>
          </a:p>
        </p:txBody>
      </p:sp>
      <p:sp>
        <p:nvSpPr>
          <p:cNvPr id="15" name="Rectangle 30">
            <a:extLst>
              <a:ext uri="{FF2B5EF4-FFF2-40B4-BE49-F238E27FC236}">
                <a16:creationId xmlns:a16="http://schemas.microsoft.com/office/drawing/2014/main" xmlns="" id="{0F11EF37-F154-50F4-5264-931FB1C6C569}"/>
              </a:ext>
            </a:extLst>
          </p:cNvPr>
          <p:cNvSpPr>
            <a:spLocks noChangeArrowheads="1"/>
          </p:cNvSpPr>
          <p:nvPr/>
        </p:nvSpPr>
        <p:spPr bwMode="auto">
          <a:xfrm>
            <a:off x="5701975" y="5870603"/>
            <a:ext cx="643125" cy="31963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1pPr>
            <a:lvl2pPr marL="742950" indent="-285750">
              <a:spcBef>
                <a:spcPct val="20000"/>
              </a:spcBef>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2pPr>
            <a:lvl3pPr marL="1143000" indent="-228600">
              <a:spcBef>
                <a:spcPct val="20000"/>
              </a:spcBef>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3pPr>
            <a:lvl4pPr marL="1600200" indent="-228600">
              <a:spcBef>
                <a:spcPct val="20000"/>
              </a:spcBef>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4pPr>
            <a:lvl5pPr marL="2057400" indent="-228600">
              <a:spcBef>
                <a:spcPct val="20000"/>
              </a:spcBef>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5pPr>
            <a:lvl6pPr marL="2514600" indent="-228600" eaLnBrk="0" fontAlgn="base" hangingPunct="0">
              <a:spcBef>
                <a:spcPct val="20000"/>
              </a:spcBef>
              <a:spcAft>
                <a:spcPct val="0"/>
              </a:spcAft>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6pPr>
            <a:lvl7pPr marL="2971800" indent="-228600" eaLnBrk="0" fontAlgn="base" hangingPunct="0">
              <a:spcBef>
                <a:spcPct val="20000"/>
              </a:spcBef>
              <a:spcAft>
                <a:spcPct val="0"/>
              </a:spcAft>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7pPr>
            <a:lvl8pPr marL="3429000" indent="-228600" eaLnBrk="0" fontAlgn="base" hangingPunct="0">
              <a:spcBef>
                <a:spcPct val="20000"/>
              </a:spcBef>
              <a:spcAft>
                <a:spcPct val="0"/>
              </a:spcAft>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8pPr>
            <a:lvl9pPr marL="3886200" indent="-228600" eaLnBrk="0" fontAlgn="base" hangingPunct="0">
              <a:spcBef>
                <a:spcPct val="20000"/>
              </a:spcBef>
              <a:spcAft>
                <a:spcPct val="0"/>
              </a:spcAft>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9pPr>
          </a:lstStyle>
          <a:p>
            <a:pPr marL="0" marR="0" lvl="0" indent="0" algn="l" defTabSz="844083" rtl="0" eaLnBrk="0" fontAlgn="base" latinLnBrk="0" hangingPunct="0">
              <a:lnSpc>
                <a:spcPct val="100000"/>
              </a:lnSpc>
              <a:spcBef>
                <a:spcPct val="20000"/>
              </a:spcBef>
              <a:spcAft>
                <a:spcPct val="0"/>
              </a:spcAft>
              <a:buClrTx/>
              <a:buSzTx/>
              <a:buFontTx/>
              <a:buNone/>
              <a:tabLst/>
              <a:defRPr/>
            </a:pPr>
            <a:r>
              <a:rPr kumimoji="1" lang="en-US" altLang="ja-JP" sz="1477"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10</a:t>
            </a:r>
            <a:r>
              <a:rPr kumimoji="1" lang="ja-JP" altLang="en-US" sz="1477"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年</a:t>
            </a:r>
          </a:p>
        </p:txBody>
      </p:sp>
      <p:sp>
        <p:nvSpPr>
          <p:cNvPr id="16" name="Text Box 25">
            <a:extLst>
              <a:ext uri="{FF2B5EF4-FFF2-40B4-BE49-F238E27FC236}">
                <a16:creationId xmlns:a16="http://schemas.microsoft.com/office/drawing/2014/main" xmlns="" id="{9EE30778-371A-C80A-BDF2-9E1F95541F9C}"/>
              </a:ext>
            </a:extLst>
          </p:cNvPr>
          <p:cNvSpPr txBox="1">
            <a:spLocks noChangeArrowheads="1"/>
          </p:cNvSpPr>
          <p:nvPr/>
        </p:nvSpPr>
        <p:spPr bwMode="auto">
          <a:xfrm>
            <a:off x="303785" y="3343722"/>
            <a:ext cx="414857" cy="136549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a:spAutoFit/>
          </a:bodyPr>
          <a:lstStyle>
            <a:lvl1pPr>
              <a:spcBef>
                <a:spcPct val="20000"/>
              </a:spcBef>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1pPr>
            <a:lvl2pPr marL="742950" indent="-285750">
              <a:spcBef>
                <a:spcPct val="20000"/>
              </a:spcBef>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2pPr>
            <a:lvl3pPr marL="1143000" indent="-228600">
              <a:spcBef>
                <a:spcPct val="20000"/>
              </a:spcBef>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3pPr>
            <a:lvl4pPr marL="1600200" indent="-228600">
              <a:spcBef>
                <a:spcPct val="20000"/>
              </a:spcBef>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4pPr>
            <a:lvl5pPr marL="2057400" indent="-228600">
              <a:spcBef>
                <a:spcPct val="20000"/>
              </a:spcBef>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5pPr>
            <a:lvl6pPr marL="2514600" indent="-228600" eaLnBrk="0" fontAlgn="base" hangingPunct="0">
              <a:spcBef>
                <a:spcPct val="20000"/>
              </a:spcBef>
              <a:spcAft>
                <a:spcPct val="0"/>
              </a:spcAft>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6pPr>
            <a:lvl7pPr marL="2971800" indent="-228600" eaLnBrk="0" fontAlgn="base" hangingPunct="0">
              <a:spcBef>
                <a:spcPct val="20000"/>
              </a:spcBef>
              <a:spcAft>
                <a:spcPct val="0"/>
              </a:spcAft>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7pPr>
            <a:lvl8pPr marL="3429000" indent="-228600" eaLnBrk="0" fontAlgn="base" hangingPunct="0">
              <a:spcBef>
                <a:spcPct val="20000"/>
              </a:spcBef>
              <a:spcAft>
                <a:spcPct val="0"/>
              </a:spcAft>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8pPr>
            <a:lvl9pPr marL="3886200" indent="-228600" eaLnBrk="0" fontAlgn="base" hangingPunct="0">
              <a:spcBef>
                <a:spcPct val="20000"/>
              </a:spcBef>
              <a:spcAft>
                <a:spcPct val="0"/>
              </a:spcAft>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9pPr>
          </a:lstStyle>
          <a:p>
            <a:pPr marL="0" marR="0" lvl="0" indent="0" algn="l" defTabSz="844083" rtl="0" eaLnBrk="1" fontAlgn="base" latinLnBrk="0" hangingPunct="1">
              <a:lnSpc>
                <a:spcPct val="90000"/>
              </a:lnSpc>
              <a:spcBef>
                <a:spcPct val="0"/>
              </a:spcBef>
              <a:spcAft>
                <a:spcPct val="0"/>
              </a:spcAft>
              <a:buClrTx/>
              <a:buSzTx/>
              <a:buFontTx/>
              <a:buNone/>
              <a:tabLst/>
              <a:defRPr/>
            </a:pPr>
            <a:r>
              <a:rPr kumimoji="1" lang="ja-JP" altLang="en-US" sz="1662"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症状の度合い</a:t>
            </a:r>
          </a:p>
        </p:txBody>
      </p:sp>
      <p:sp>
        <p:nvSpPr>
          <p:cNvPr id="17" name="Rectangle 21">
            <a:extLst>
              <a:ext uri="{FF2B5EF4-FFF2-40B4-BE49-F238E27FC236}">
                <a16:creationId xmlns:a16="http://schemas.microsoft.com/office/drawing/2014/main" xmlns="" id="{24EE350D-4542-44BA-B22E-567FD058D055}"/>
              </a:ext>
            </a:extLst>
          </p:cNvPr>
          <p:cNvSpPr>
            <a:spLocks noChangeArrowheads="1"/>
          </p:cNvSpPr>
          <p:nvPr/>
        </p:nvSpPr>
        <p:spPr bwMode="auto">
          <a:xfrm>
            <a:off x="901851" y="2196578"/>
            <a:ext cx="562975" cy="31963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1pPr>
            <a:lvl2pPr marL="742950" indent="-285750">
              <a:spcBef>
                <a:spcPct val="20000"/>
              </a:spcBef>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2pPr>
            <a:lvl3pPr marL="1143000" indent="-228600">
              <a:spcBef>
                <a:spcPct val="20000"/>
              </a:spcBef>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3pPr>
            <a:lvl4pPr marL="1600200" indent="-228600">
              <a:spcBef>
                <a:spcPct val="20000"/>
              </a:spcBef>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4pPr>
            <a:lvl5pPr marL="2057400" indent="-228600">
              <a:spcBef>
                <a:spcPct val="20000"/>
              </a:spcBef>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5pPr>
            <a:lvl6pPr marL="2514600" indent="-228600" eaLnBrk="0" fontAlgn="base" hangingPunct="0">
              <a:spcBef>
                <a:spcPct val="20000"/>
              </a:spcBef>
              <a:spcAft>
                <a:spcPct val="0"/>
              </a:spcAft>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6pPr>
            <a:lvl7pPr marL="2971800" indent="-228600" eaLnBrk="0" fontAlgn="base" hangingPunct="0">
              <a:spcBef>
                <a:spcPct val="20000"/>
              </a:spcBef>
              <a:spcAft>
                <a:spcPct val="0"/>
              </a:spcAft>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7pPr>
            <a:lvl8pPr marL="3429000" indent="-228600" eaLnBrk="0" fontAlgn="base" hangingPunct="0">
              <a:spcBef>
                <a:spcPct val="20000"/>
              </a:spcBef>
              <a:spcAft>
                <a:spcPct val="0"/>
              </a:spcAft>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8pPr>
            <a:lvl9pPr marL="3886200" indent="-228600" eaLnBrk="0" fontAlgn="base" hangingPunct="0">
              <a:spcBef>
                <a:spcPct val="20000"/>
              </a:spcBef>
              <a:spcAft>
                <a:spcPct val="0"/>
              </a:spcAft>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9pPr>
          </a:lstStyle>
          <a:p>
            <a:pPr marL="0" marR="0" lvl="0" indent="0" algn="l" defTabSz="844083" rtl="0" eaLnBrk="0" fontAlgn="base" latinLnBrk="0" hangingPunct="0">
              <a:lnSpc>
                <a:spcPct val="100000"/>
              </a:lnSpc>
              <a:spcBef>
                <a:spcPct val="20000"/>
              </a:spcBef>
              <a:spcAft>
                <a:spcPct val="0"/>
              </a:spcAft>
              <a:buClrTx/>
              <a:buSzTx/>
              <a:buFontTx/>
              <a:buNone/>
              <a:tabLst/>
              <a:defRPr/>
            </a:pPr>
            <a:r>
              <a:rPr kumimoji="1" lang="ja-JP" altLang="en-US" sz="1477"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軽度</a:t>
            </a:r>
            <a:endParaRPr kumimoji="1" lang="en-US" altLang="ja-JP" sz="1477"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endParaRPr>
          </a:p>
        </p:txBody>
      </p:sp>
      <p:sp>
        <p:nvSpPr>
          <p:cNvPr id="18" name="Rectangle 22">
            <a:extLst>
              <a:ext uri="{FF2B5EF4-FFF2-40B4-BE49-F238E27FC236}">
                <a16:creationId xmlns:a16="http://schemas.microsoft.com/office/drawing/2014/main" xmlns="" id="{A77FCCA8-B926-6DEA-46C5-D43F1761D1F0}"/>
              </a:ext>
            </a:extLst>
          </p:cNvPr>
          <p:cNvSpPr>
            <a:spLocks noChangeArrowheads="1"/>
          </p:cNvSpPr>
          <p:nvPr/>
        </p:nvSpPr>
        <p:spPr bwMode="auto">
          <a:xfrm>
            <a:off x="783792" y="3513750"/>
            <a:ext cx="752129" cy="31963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1pPr>
            <a:lvl2pPr marL="742950" indent="-285750">
              <a:spcBef>
                <a:spcPct val="20000"/>
              </a:spcBef>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2pPr>
            <a:lvl3pPr marL="1143000" indent="-228600">
              <a:spcBef>
                <a:spcPct val="20000"/>
              </a:spcBef>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3pPr>
            <a:lvl4pPr marL="1600200" indent="-228600">
              <a:spcBef>
                <a:spcPct val="20000"/>
              </a:spcBef>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4pPr>
            <a:lvl5pPr marL="2057400" indent="-228600">
              <a:spcBef>
                <a:spcPct val="20000"/>
              </a:spcBef>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5pPr>
            <a:lvl6pPr marL="2514600" indent="-228600" eaLnBrk="0" fontAlgn="base" hangingPunct="0">
              <a:spcBef>
                <a:spcPct val="20000"/>
              </a:spcBef>
              <a:spcAft>
                <a:spcPct val="0"/>
              </a:spcAft>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6pPr>
            <a:lvl7pPr marL="2971800" indent="-228600" eaLnBrk="0" fontAlgn="base" hangingPunct="0">
              <a:spcBef>
                <a:spcPct val="20000"/>
              </a:spcBef>
              <a:spcAft>
                <a:spcPct val="0"/>
              </a:spcAft>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7pPr>
            <a:lvl8pPr marL="3429000" indent="-228600" eaLnBrk="0" fontAlgn="base" hangingPunct="0">
              <a:spcBef>
                <a:spcPct val="20000"/>
              </a:spcBef>
              <a:spcAft>
                <a:spcPct val="0"/>
              </a:spcAft>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8pPr>
            <a:lvl9pPr marL="3886200" indent="-228600" eaLnBrk="0" fontAlgn="base" hangingPunct="0">
              <a:spcBef>
                <a:spcPct val="20000"/>
              </a:spcBef>
              <a:spcAft>
                <a:spcPct val="0"/>
              </a:spcAft>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9pPr>
          </a:lstStyle>
          <a:p>
            <a:pPr marL="0" marR="0" lvl="0" indent="0" algn="l" defTabSz="844083" rtl="0" eaLnBrk="0" fontAlgn="base" latinLnBrk="0" hangingPunct="0">
              <a:lnSpc>
                <a:spcPct val="100000"/>
              </a:lnSpc>
              <a:spcBef>
                <a:spcPct val="20000"/>
              </a:spcBef>
              <a:spcAft>
                <a:spcPct val="0"/>
              </a:spcAft>
              <a:buClrTx/>
              <a:buSzTx/>
              <a:buFontTx/>
              <a:buNone/>
              <a:tabLst/>
              <a:defRPr/>
            </a:pPr>
            <a:r>
              <a:rPr kumimoji="1" lang="ja-JP" altLang="en-US" sz="1477"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中等度</a:t>
            </a:r>
            <a:endParaRPr kumimoji="1" lang="en-US" altLang="ja-JP" sz="1477"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endParaRPr>
          </a:p>
        </p:txBody>
      </p:sp>
      <p:sp>
        <p:nvSpPr>
          <p:cNvPr id="19" name="Rectangle 24">
            <a:extLst>
              <a:ext uri="{FF2B5EF4-FFF2-40B4-BE49-F238E27FC236}">
                <a16:creationId xmlns:a16="http://schemas.microsoft.com/office/drawing/2014/main" xmlns="" id="{89B943AA-91D4-BA38-4201-F4E97B9520D4}"/>
              </a:ext>
            </a:extLst>
          </p:cNvPr>
          <p:cNvSpPr>
            <a:spLocks noChangeArrowheads="1"/>
          </p:cNvSpPr>
          <p:nvPr/>
        </p:nvSpPr>
        <p:spPr bwMode="auto">
          <a:xfrm>
            <a:off x="930678" y="5029707"/>
            <a:ext cx="562975" cy="31963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1pPr>
            <a:lvl2pPr marL="742950" indent="-285750">
              <a:spcBef>
                <a:spcPct val="20000"/>
              </a:spcBef>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2pPr>
            <a:lvl3pPr marL="1143000" indent="-228600">
              <a:spcBef>
                <a:spcPct val="20000"/>
              </a:spcBef>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3pPr>
            <a:lvl4pPr marL="1600200" indent="-228600">
              <a:spcBef>
                <a:spcPct val="20000"/>
              </a:spcBef>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4pPr>
            <a:lvl5pPr marL="2057400" indent="-228600">
              <a:spcBef>
                <a:spcPct val="20000"/>
              </a:spcBef>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5pPr>
            <a:lvl6pPr marL="2514600" indent="-228600" eaLnBrk="0" fontAlgn="base" hangingPunct="0">
              <a:spcBef>
                <a:spcPct val="20000"/>
              </a:spcBef>
              <a:spcAft>
                <a:spcPct val="0"/>
              </a:spcAft>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6pPr>
            <a:lvl7pPr marL="2971800" indent="-228600" eaLnBrk="0" fontAlgn="base" hangingPunct="0">
              <a:spcBef>
                <a:spcPct val="20000"/>
              </a:spcBef>
              <a:spcAft>
                <a:spcPct val="0"/>
              </a:spcAft>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7pPr>
            <a:lvl8pPr marL="3429000" indent="-228600" eaLnBrk="0" fontAlgn="base" hangingPunct="0">
              <a:spcBef>
                <a:spcPct val="20000"/>
              </a:spcBef>
              <a:spcAft>
                <a:spcPct val="0"/>
              </a:spcAft>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8pPr>
            <a:lvl9pPr marL="3886200" indent="-228600" eaLnBrk="0" fontAlgn="base" hangingPunct="0">
              <a:spcBef>
                <a:spcPct val="20000"/>
              </a:spcBef>
              <a:spcAft>
                <a:spcPct val="0"/>
              </a:spcAft>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9pPr>
          </a:lstStyle>
          <a:p>
            <a:pPr marL="0" marR="0" lvl="0" indent="0" algn="l" defTabSz="844083" rtl="0" eaLnBrk="0" fontAlgn="base" latinLnBrk="0" hangingPunct="0">
              <a:lnSpc>
                <a:spcPct val="100000"/>
              </a:lnSpc>
              <a:spcBef>
                <a:spcPct val="20000"/>
              </a:spcBef>
              <a:spcAft>
                <a:spcPct val="0"/>
              </a:spcAft>
              <a:buClrTx/>
              <a:buSzTx/>
              <a:buFontTx/>
              <a:buNone/>
              <a:tabLst/>
              <a:defRPr/>
            </a:pPr>
            <a:r>
              <a:rPr kumimoji="1" lang="ja-JP" altLang="en-US" sz="1477"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重度</a:t>
            </a:r>
            <a:endParaRPr kumimoji="1" lang="en-US" altLang="ja-JP" sz="1477"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endParaRPr>
          </a:p>
        </p:txBody>
      </p:sp>
      <p:sp>
        <p:nvSpPr>
          <p:cNvPr id="23" name="テキスト ボックス 22">
            <a:extLst>
              <a:ext uri="{FF2B5EF4-FFF2-40B4-BE49-F238E27FC236}">
                <a16:creationId xmlns:a16="http://schemas.microsoft.com/office/drawing/2014/main" xmlns="" id="{FE722350-19C0-7554-CCD7-D8703F97BA65}"/>
              </a:ext>
            </a:extLst>
          </p:cNvPr>
          <p:cNvSpPr txBox="1"/>
          <p:nvPr/>
        </p:nvSpPr>
        <p:spPr>
          <a:xfrm>
            <a:off x="3144985" y="3925832"/>
            <a:ext cx="1171485" cy="338554"/>
          </a:xfrm>
          <a:prstGeom prst="rect">
            <a:avLst/>
          </a:prstGeom>
          <a:noFill/>
        </p:spPr>
        <p:txBody>
          <a:bodyPr wrap="square">
            <a:spAutoFit/>
          </a:bodyPr>
          <a:lstStyle/>
          <a:p>
            <a:pPr marR="0" lvl="0" algn="l" defTabSz="844083" rtl="0" eaLnBrk="1" fontAlgn="base" latinLnBrk="0" hangingPunct="1">
              <a:lnSpc>
                <a:spcPct val="100000"/>
              </a:lnSpc>
              <a:spcBef>
                <a:spcPts val="0"/>
              </a:spcBef>
              <a:spcAft>
                <a:spcPct val="0"/>
              </a:spcAft>
              <a:buClrTx/>
              <a:buSzTx/>
              <a:tabLst/>
              <a:defRPr/>
            </a:pPr>
            <a:r>
              <a:rPr kumimoji="1" lang="ja-JP" altLang="en-US" sz="16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eiryo UI" pitchFamily="50" charset="-128"/>
              </a:rPr>
              <a:t>失神</a:t>
            </a:r>
            <a:endParaRPr kumimoji="1" lang="en-US" altLang="ja-JP" sz="16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25" name="テキスト ボックス 24">
            <a:extLst>
              <a:ext uri="{FF2B5EF4-FFF2-40B4-BE49-F238E27FC236}">
                <a16:creationId xmlns:a16="http://schemas.microsoft.com/office/drawing/2014/main" xmlns="" id="{9B8F8A95-5901-37CF-2983-D843655BE672}"/>
              </a:ext>
            </a:extLst>
          </p:cNvPr>
          <p:cNvSpPr txBox="1"/>
          <p:nvPr/>
        </p:nvSpPr>
        <p:spPr>
          <a:xfrm>
            <a:off x="3598404" y="4218694"/>
            <a:ext cx="1171485" cy="338554"/>
          </a:xfrm>
          <a:prstGeom prst="rect">
            <a:avLst/>
          </a:prstGeom>
          <a:noFill/>
        </p:spPr>
        <p:txBody>
          <a:bodyPr wrap="square">
            <a:spAutoFit/>
          </a:bodyPr>
          <a:lstStyle/>
          <a:p>
            <a:pPr marR="0" lvl="0" algn="l" defTabSz="844083" rtl="0" eaLnBrk="1" fontAlgn="base" latinLnBrk="0" hangingPunct="1">
              <a:lnSpc>
                <a:spcPct val="100000"/>
              </a:lnSpc>
              <a:spcBef>
                <a:spcPts val="0"/>
              </a:spcBef>
              <a:spcAft>
                <a:spcPct val="0"/>
              </a:spcAft>
              <a:buClrTx/>
              <a:buSzTx/>
              <a:tabLst/>
              <a:defRPr/>
            </a:pPr>
            <a:r>
              <a:rPr kumimoji="1" lang="ja-JP" altLang="en-US" sz="16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eiryo UI" pitchFamily="50" charset="-128"/>
              </a:rPr>
              <a:t>失禁</a:t>
            </a:r>
            <a:endParaRPr kumimoji="1" lang="ja-JP" altLang="ja-JP" sz="16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eiryo UI" pitchFamily="50" charset="-128"/>
            </a:endParaRPr>
          </a:p>
        </p:txBody>
      </p:sp>
      <p:cxnSp>
        <p:nvCxnSpPr>
          <p:cNvPr id="27" name="直線コネクタ 26">
            <a:extLst>
              <a:ext uri="{FF2B5EF4-FFF2-40B4-BE49-F238E27FC236}">
                <a16:creationId xmlns:a16="http://schemas.microsoft.com/office/drawing/2014/main" xmlns="" id="{50EFA46D-0CAD-97D6-3585-5A50669A48A7}"/>
              </a:ext>
            </a:extLst>
          </p:cNvPr>
          <p:cNvCxnSpPr/>
          <p:nvPr/>
        </p:nvCxnSpPr>
        <p:spPr>
          <a:xfrm>
            <a:off x="1887781" y="1298165"/>
            <a:ext cx="34143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8" name="正方形/長方形 51">
            <a:extLst>
              <a:ext uri="{FF2B5EF4-FFF2-40B4-BE49-F238E27FC236}">
                <a16:creationId xmlns:a16="http://schemas.microsoft.com/office/drawing/2014/main" xmlns="" id="{17543766-619A-DE84-780B-1BF071D9620A}"/>
              </a:ext>
            </a:extLst>
          </p:cNvPr>
          <p:cNvSpPr>
            <a:spLocks noChangeArrowheads="1"/>
          </p:cNvSpPr>
          <p:nvPr/>
        </p:nvSpPr>
        <p:spPr bwMode="auto">
          <a:xfrm>
            <a:off x="2251135" y="1109712"/>
            <a:ext cx="39312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base" latinLnBrk="0" hangingPunct="1">
              <a:lnSpc>
                <a:spcPct val="100000"/>
              </a:lnSpc>
              <a:spcBef>
                <a:spcPct val="0"/>
              </a:spcBef>
              <a:spcAft>
                <a:spcPct val="0"/>
              </a:spcAft>
              <a:buClrTx/>
              <a:buSzTx/>
              <a:buFontTx/>
              <a:buNone/>
              <a:tabLst/>
              <a:defRPr/>
            </a:pPr>
            <a:r>
              <a:rPr kumimoji="1" lang="ja-JP" altLang="en-US" sz="16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Arial Unicode MS" panose="020B0604020202020204" pitchFamily="50" charset="-128"/>
              </a:rPr>
              <a:t>レビー小体型認知症の自然経過</a:t>
            </a:r>
            <a:endParaRPr kumimoji="1" lang="en-US" altLang="ja-JP" sz="16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Arial Unicode MS" panose="020B0604020202020204" pitchFamily="50" charset="-128"/>
            </a:endParaRPr>
          </a:p>
        </p:txBody>
      </p:sp>
      <p:cxnSp>
        <p:nvCxnSpPr>
          <p:cNvPr id="42" name="直線コネクタ 41">
            <a:extLst>
              <a:ext uri="{FF2B5EF4-FFF2-40B4-BE49-F238E27FC236}">
                <a16:creationId xmlns:a16="http://schemas.microsoft.com/office/drawing/2014/main" xmlns="" id="{B4C6CFC2-059D-EB7E-C9BC-C81A94099734}"/>
              </a:ext>
            </a:extLst>
          </p:cNvPr>
          <p:cNvCxnSpPr/>
          <p:nvPr/>
        </p:nvCxnSpPr>
        <p:spPr>
          <a:xfrm>
            <a:off x="5758569" y="1284269"/>
            <a:ext cx="341435" cy="0"/>
          </a:xfrm>
          <a:prstGeom prst="line">
            <a:avLst/>
          </a:prstGeom>
          <a:ln w="57150">
            <a:solidFill>
              <a:srgbClr val="FF9933"/>
            </a:solidFill>
          </a:ln>
        </p:spPr>
        <p:style>
          <a:lnRef idx="1">
            <a:schemeClr val="accent1"/>
          </a:lnRef>
          <a:fillRef idx="0">
            <a:schemeClr val="accent1"/>
          </a:fillRef>
          <a:effectRef idx="0">
            <a:schemeClr val="accent1"/>
          </a:effectRef>
          <a:fontRef idx="minor">
            <a:schemeClr val="tx1"/>
          </a:fontRef>
        </p:style>
      </p:cxnSp>
      <p:sp>
        <p:nvSpPr>
          <p:cNvPr id="43" name="正方形/長方形 53">
            <a:extLst>
              <a:ext uri="{FF2B5EF4-FFF2-40B4-BE49-F238E27FC236}">
                <a16:creationId xmlns:a16="http://schemas.microsoft.com/office/drawing/2014/main" xmlns="" id="{5FF9EF4E-C3DE-C9C7-ED8D-CEC84B23371D}"/>
              </a:ext>
            </a:extLst>
          </p:cNvPr>
          <p:cNvSpPr>
            <a:spLocks noChangeArrowheads="1"/>
          </p:cNvSpPr>
          <p:nvPr/>
        </p:nvSpPr>
        <p:spPr bwMode="auto">
          <a:xfrm>
            <a:off x="6020090" y="1118564"/>
            <a:ext cx="19467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base" latinLnBrk="0" hangingPunct="1">
              <a:lnSpc>
                <a:spcPct val="100000"/>
              </a:lnSpc>
              <a:spcBef>
                <a:spcPct val="0"/>
              </a:spcBef>
              <a:spcAft>
                <a:spcPct val="0"/>
              </a:spcAft>
              <a:buClrTx/>
              <a:buSzTx/>
              <a:buFontTx/>
              <a:buNone/>
              <a:tabLst/>
              <a:defRPr/>
            </a:pPr>
            <a:r>
              <a:rPr kumimoji="1" lang="ja-JP" altLang="en-US" sz="16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Arial Unicode MS" panose="020B0604020202020204" pitchFamily="50" charset="-128"/>
              </a:rPr>
              <a:t>  健常人の老化</a:t>
            </a:r>
            <a:endParaRPr kumimoji="1" lang="en-US" altLang="ja-JP" sz="16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Arial Unicode MS" panose="020B0604020202020204" pitchFamily="50" charset="-128"/>
            </a:endParaRPr>
          </a:p>
        </p:txBody>
      </p:sp>
      <p:sp>
        <p:nvSpPr>
          <p:cNvPr id="48" name="Freeform 11">
            <a:extLst>
              <a:ext uri="{FF2B5EF4-FFF2-40B4-BE49-F238E27FC236}">
                <a16:creationId xmlns:a16="http://schemas.microsoft.com/office/drawing/2014/main" xmlns="" id="{A19212BE-D34A-F499-9AEB-BC6DFF0BCB7F}"/>
              </a:ext>
            </a:extLst>
          </p:cNvPr>
          <p:cNvSpPr>
            <a:spLocks/>
          </p:cNvSpPr>
          <p:nvPr/>
        </p:nvSpPr>
        <p:spPr bwMode="auto">
          <a:xfrm flipH="1">
            <a:off x="1594358" y="2082935"/>
            <a:ext cx="6607075" cy="636239"/>
          </a:xfrm>
          <a:custGeom>
            <a:avLst/>
            <a:gdLst>
              <a:gd name="T0" fmla="*/ 0 w 1264"/>
              <a:gd name="T1" fmla="*/ 2147483646 h 1040"/>
              <a:gd name="T2" fmla="*/ 2147483646 w 1264"/>
              <a:gd name="T3" fmla="*/ 2147483646 h 1040"/>
              <a:gd name="T4" fmla="*/ 2147483646 w 1264"/>
              <a:gd name="T5" fmla="*/ 2147483646 h 1040"/>
              <a:gd name="T6" fmla="*/ 2147483646 w 1264"/>
              <a:gd name="T7" fmla="*/ 0 h 1040"/>
              <a:gd name="T8" fmla="*/ 0 60000 65536"/>
              <a:gd name="T9" fmla="*/ 0 60000 65536"/>
              <a:gd name="T10" fmla="*/ 0 60000 65536"/>
              <a:gd name="T11" fmla="*/ 0 60000 65536"/>
              <a:gd name="connsiteX0" fmla="*/ 0 w 10000"/>
              <a:gd name="connsiteY0" fmla="*/ 10000 h 10000"/>
              <a:gd name="connsiteX1" fmla="*/ 2785 w 10000"/>
              <a:gd name="connsiteY1" fmla="*/ 8923 h 10000"/>
              <a:gd name="connsiteX2" fmla="*/ 5186 w 10000"/>
              <a:gd name="connsiteY2" fmla="*/ 5024 h 10000"/>
              <a:gd name="connsiteX3" fmla="*/ 10000 w 10000"/>
              <a:gd name="connsiteY3" fmla="*/ 0 h 10000"/>
              <a:gd name="connsiteX0" fmla="*/ 0 w 10732"/>
              <a:gd name="connsiteY0" fmla="*/ 10259 h 10259"/>
              <a:gd name="connsiteX1" fmla="*/ 2785 w 10732"/>
              <a:gd name="connsiteY1" fmla="*/ 9182 h 10259"/>
              <a:gd name="connsiteX2" fmla="*/ 5186 w 10732"/>
              <a:gd name="connsiteY2" fmla="*/ 5283 h 10259"/>
              <a:gd name="connsiteX3" fmla="*/ 10732 w 10732"/>
              <a:gd name="connsiteY3" fmla="*/ 0 h 10259"/>
              <a:gd name="connsiteX0" fmla="*/ 0 w 9645"/>
              <a:gd name="connsiteY0" fmla="*/ 10357 h 10357"/>
              <a:gd name="connsiteX1" fmla="*/ 1698 w 9645"/>
              <a:gd name="connsiteY1" fmla="*/ 9182 h 10357"/>
              <a:gd name="connsiteX2" fmla="*/ 4099 w 9645"/>
              <a:gd name="connsiteY2" fmla="*/ 5283 h 10357"/>
              <a:gd name="connsiteX3" fmla="*/ 9645 w 9645"/>
              <a:gd name="connsiteY3" fmla="*/ 0 h 10357"/>
              <a:gd name="connsiteX0" fmla="*/ 0 w 8240"/>
              <a:gd name="connsiteY0" fmla="*/ 8866 h 8866"/>
              <a:gd name="connsiteX1" fmla="*/ 2490 w 8240"/>
              <a:gd name="connsiteY1" fmla="*/ 5101 h 8866"/>
              <a:gd name="connsiteX2" fmla="*/ 8240 w 8240"/>
              <a:gd name="connsiteY2" fmla="*/ 0 h 8866"/>
              <a:gd name="connsiteX0" fmla="*/ 0 w 12139"/>
              <a:gd name="connsiteY0" fmla="*/ 13000 h 13000"/>
              <a:gd name="connsiteX1" fmla="*/ 5161 w 12139"/>
              <a:gd name="connsiteY1" fmla="*/ 5753 h 13000"/>
              <a:gd name="connsiteX2" fmla="*/ 12139 w 12139"/>
              <a:gd name="connsiteY2" fmla="*/ 0 h 13000"/>
              <a:gd name="connsiteX0" fmla="*/ 0 w 12139"/>
              <a:gd name="connsiteY0" fmla="*/ 13000 h 13000"/>
              <a:gd name="connsiteX1" fmla="*/ 3980 w 12139"/>
              <a:gd name="connsiteY1" fmla="*/ 6053 h 13000"/>
              <a:gd name="connsiteX2" fmla="*/ 12139 w 12139"/>
              <a:gd name="connsiteY2" fmla="*/ 0 h 13000"/>
              <a:gd name="connsiteX0" fmla="*/ 0 w 12139"/>
              <a:gd name="connsiteY0" fmla="*/ 13000 h 13000"/>
              <a:gd name="connsiteX1" fmla="*/ 3938 w 12139"/>
              <a:gd name="connsiteY1" fmla="*/ 6353 h 13000"/>
              <a:gd name="connsiteX2" fmla="*/ 12139 w 12139"/>
              <a:gd name="connsiteY2" fmla="*/ 0 h 13000"/>
              <a:gd name="connsiteX0" fmla="*/ 0 w 12139"/>
              <a:gd name="connsiteY0" fmla="*/ 13000 h 13000"/>
              <a:gd name="connsiteX1" fmla="*/ 3938 w 12139"/>
              <a:gd name="connsiteY1" fmla="*/ 6353 h 13000"/>
              <a:gd name="connsiteX2" fmla="*/ 12139 w 12139"/>
              <a:gd name="connsiteY2" fmla="*/ 0 h 13000"/>
              <a:gd name="connsiteX0" fmla="*/ 0 w 12139"/>
              <a:gd name="connsiteY0" fmla="*/ 13000 h 13000"/>
              <a:gd name="connsiteX1" fmla="*/ 3938 w 12139"/>
              <a:gd name="connsiteY1" fmla="*/ 6353 h 13000"/>
              <a:gd name="connsiteX2" fmla="*/ 12139 w 12139"/>
              <a:gd name="connsiteY2" fmla="*/ 0 h 13000"/>
              <a:gd name="connsiteX0" fmla="*/ 0 w 12139"/>
              <a:gd name="connsiteY0" fmla="*/ 13000 h 13000"/>
              <a:gd name="connsiteX1" fmla="*/ 3938 w 12139"/>
              <a:gd name="connsiteY1" fmla="*/ 6353 h 13000"/>
              <a:gd name="connsiteX2" fmla="*/ 12139 w 12139"/>
              <a:gd name="connsiteY2" fmla="*/ 0 h 13000"/>
              <a:gd name="connsiteX0" fmla="*/ 0 w 12139"/>
              <a:gd name="connsiteY0" fmla="*/ 13000 h 13000"/>
              <a:gd name="connsiteX1" fmla="*/ 3938 w 12139"/>
              <a:gd name="connsiteY1" fmla="*/ 6353 h 13000"/>
              <a:gd name="connsiteX2" fmla="*/ 12139 w 12139"/>
              <a:gd name="connsiteY2" fmla="*/ 0 h 13000"/>
              <a:gd name="connsiteX0" fmla="*/ 0 w 12264"/>
              <a:gd name="connsiteY0" fmla="*/ 13150 h 13150"/>
              <a:gd name="connsiteX1" fmla="*/ 4063 w 12264"/>
              <a:gd name="connsiteY1" fmla="*/ 6353 h 13150"/>
              <a:gd name="connsiteX2" fmla="*/ 12264 w 12264"/>
              <a:gd name="connsiteY2" fmla="*/ 0 h 13150"/>
              <a:gd name="connsiteX0" fmla="*/ 0 w 12264"/>
              <a:gd name="connsiteY0" fmla="*/ 13150 h 13150"/>
              <a:gd name="connsiteX1" fmla="*/ 4063 w 12264"/>
              <a:gd name="connsiteY1" fmla="*/ 6353 h 13150"/>
              <a:gd name="connsiteX2" fmla="*/ 12264 w 12264"/>
              <a:gd name="connsiteY2" fmla="*/ 0 h 13150"/>
              <a:gd name="connsiteX0" fmla="*/ 0 w 12264"/>
              <a:gd name="connsiteY0" fmla="*/ 13150 h 13150"/>
              <a:gd name="connsiteX1" fmla="*/ 4063 w 12264"/>
              <a:gd name="connsiteY1" fmla="*/ 6353 h 13150"/>
              <a:gd name="connsiteX2" fmla="*/ 12264 w 12264"/>
              <a:gd name="connsiteY2" fmla="*/ 0 h 13150"/>
              <a:gd name="connsiteX0" fmla="*/ 0 w 12264"/>
              <a:gd name="connsiteY0" fmla="*/ 13150 h 13150"/>
              <a:gd name="connsiteX1" fmla="*/ 4063 w 12264"/>
              <a:gd name="connsiteY1" fmla="*/ 6653 h 13150"/>
              <a:gd name="connsiteX2" fmla="*/ 12264 w 12264"/>
              <a:gd name="connsiteY2" fmla="*/ 0 h 13150"/>
            </a:gdLst>
            <a:ahLst/>
            <a:cxnLst>
              <a:cxn ang="0">
                <a:pos x="connsiteX0" y="connsiteY0"/>
              </a:cxn>
              <a:cxn ang="0">
                <a:pos x="connsiteX1" y="connsiteY1"/>
              </a:cxn>
              <a:cxn ang="0">
                <a:pos x="connsiteX2" y="connsiteY2"/>
              </a:cxn>
            </a:cxnLst>
            <a:rect l="l" t="t" r="r" b="b"/>
            <a:pathLst>
              <a:path w="12264" h="13150">
                <a:moveTo>
                  <a:pt x="0" y="13150"/>
                </a:moveTo>
                <a:cubicBezTo>
                  <a:pt x="4097" y="6379"/>
                  <a:pt x="1650" y="10090"/>
                  <a:pt x="4063" y="6653"/>
                </a:cubicBezTo>
                <a:cubicBezTo>
                  <a:pt x="5815" y="3679"/>
                  <a:pt x="9476" y="963"/>
                  <a:pt x="12264" y="0"/>
                </a:cubicBezTo>
              </a:path>
            </a:pathLst>
          </a:custGeom>
          <a:noFill/>
          <a:ln w="57150" cap="flat">
            <a:solidFill>
              <a:srgbClr val="FF9933"/>
            </a:solidFill>
            <a:prstDash val="solid"/>
            <a:miter lim="800000"/>
            <a:headEnd type="triangle"/>
            <a:tailEnd/>
          </a:ln>
          <a:extLst>
            <a:ext uri="{909E8E84-426E-40DD-AFC4-6F175D3DCCD1}">
              <a14:hiddenFill xmlns:a14="http://schemas.microsoft.com/office/drawing/2010/main">
                <a:solidFill>
                  <a:srgbClr val="FFFFFF"/>
                </a:solidFill>
              </a14:hiddenFill>
            </a:ext>
          </a:extLst>
        </p:spPr>
        <p:txBody>
          <a:bodyP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1" lang="ja-JP" altLang="en-US" sz="2585" b="1" i="0" u="none" strike="noStrike" kern="1200" cap="none" spc="0" normalizeH="0" baseline="0" noProof="0" dirty="0">
              <a:ln>
                <a:noFill/>
              </a:ln>
              <a:solidFill>
                <a:srgbClr val="00CC00"/>
              </a:solidFill>
              <a:effectLst/>
              <a:uLnTx/>
              <a:uFillTx/>
              <a:latin typeface="BIZ UDPゴシック" panose="020B0400000000000000" pitchFamily="50" charset="-128"/>
              <a:ea typeface="BIZ UDPゴシック" panose="020B0400000000000000" pitchFamily="50" charset="-128"/>
            </a:endParaRPr>
          </a:p>
        </p:txBody>
      </p:sp>
      <p:sp>
        <p:nvSpPr>
          <p:cNvPr id="4" name="正方形/長方形 3">
            <a:extLst>
              <a:ext uri="{FF2B5EF4-FFF2-40B4-BE49-F238E27FC236}">
                <a16:creationId xmlns:a16="http://schemas.microsoft.com/office/drawing/2014/main" xmlns="" id="{4CE67C24-9CF3-2B9C-5E33-E02D8A7A50E0}"/>
              </a:ext>
            </a:extLst>
          </p:cNvPr>
          <p:cNvSpPr/>
          <p:nvPr/>
        </p:nvSpPr>
        <p:spPr>
          <a:xfrm>
            <a:off x="0" y="0"/>
            <a:ext cx="9144000" cy="710695"/>
          </a:xfrm>
          <a:prstGeom prst="rect">
            <a:avLst/>
          </a:prstGeom>
          <a:solidFill>
            <a:srgbClr val="6B5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1" lang="ja-JP" altLang="en-US" sz="3000" b="1" i="0" u="none" strike="noStrike" kern="120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レビー小体型認知症の自然経過</a:t>
            </a:r>
            <a:endParaRPr kumimoji="1" lang="ja-JP" altLang="en-US" sz="30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8" name="テキスト ボックス 7">
            <a:extLst>
              <a:ext uri="{FF2B5EF4-FFF2-40B4-BE49-F238E27FC236}">
                <a16:creationId xmlns:a16="http://schemas.microsoft.com/office/drawing/2014/main" xmlns="" id="{F2CFD006-8C2F-F4BC-211D-4B94E7C8693B}"/>
              </a:ext>
            </a:extLst>
          </p:cNvPr>
          <p:cNvSpPr txBox="1"/>
          <p:nvPr/>
        </p:nvSpPr>
        <p:spPr>
          <a:xfrm>
            <a:off x="0" y="718930"/>
            <a:ext cx="1163782" cy="307777"/>
          </a:xfrm>
          <a:prstGeom prst="rect">
            <a:avLst/>
          </a:prstGeom>
          <a:noFill/>
        </p:spPr>
        <p:txBody>
          <a:bodyPr wrap="square" rtlCol="0" anchor="ctr" anchorCtr="0">
            <a:noAutofit/>
          </a:bodyPr>
          <a:lstStyle/>
          <a:p>
            <a:r>
              <a:rPr kumimoji="1" lang="en-US" altLang="ja-JP" sz="1400" dirty="0">
                <a:latin typeface="Yu Gothic UI Semibold" panose="020B0700000000000000" pitchFamily="50" charset="-128"/>
                <a:ea typeface="Yu Gothic UI Semibold" panose="020B0700000000000000" pitchFamily="50" charset="-128"/>
              </a:rPr>
              <a:t>【</a:t>
            </a:r>
            <a:r>
              <a:rPr kumimoji="1" lang="ja-JP" altLang="en-US" sz="1400" dirty="0">
                <a:latin typeface="Yu Gothic UI Semibold" panose="020B0700000000000000" pitchFamily="50" charset="-128"/>
                <a:ea typeface="Yu Gothic UI Semibold" panose="020B0700000000000000" pitchFamily="50" charset="-128"/>
              </a:rPr>
              <a:t>知識 </a:t>
            </a:r>
            <a:r>
              <a:rPr lang="en-US" altLang="ja-JP" sz="1400" b="1" dirty="0">
                <a:latin typeface="Century Gothic" panose="020B0502020202020204" pitchFamily="34" charset="0"/>
                <a:ea typeface="Yu Gothic UI Semibold" panose="020B0700000000000000" pitchFamily="50" charset="-128"/>
              </a:rPr>
              <a:t>-34</a:t>
            </a:r>
            <a:r>
              <a:rPr lang="en-US" altLang="ja-JP" sz="1400" dirty="0">
                <a:latin typeface="Yu Gothic UI Semibold" panose="020B0700000000000000" pitchFamily="50" charset="-128"/>
                <a:ea typeface="Yu Gothic UI Semibold" panose="020B0700000000000000" pitchFamily="50" charset="-128"/>
              </a:rPr>
              <a:t>】</a:t>
            </a:r>
            <a:endParaRPr kumimoji="1" lang="ja-JP" altLang="en-US" sz="1400" dirty="0">
              <a:latin typeface="Yu Gothic UI Semibold" panose="020B0700000000000000" pitchFamily="50" charset="-128"/>
              <a:ea typeface="Yu Gothic UI Semibold" panose="020B0700000000000000" pitchFamily="50" charset="-128"/>
            </a:endParaRPr>
          </a:p>
        </p:txBody>
      </p:sp>
    </p:spTree>
    <p:extLst>
      <p:ext uri="{BB962C8B-B14F-4D97-AF65-F5344CB8AC3E}">
        <p14:creationId xmlns:p14="http://schemas.microsoft.com/office/powerpoint/2010/main" val="39806961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xmlns="" id="{7378F656-5B7A-4593-9C89-0B9E5D85F352}"/>
              </a:ext>
            </a:extLst>
          </p:cNvPr>
          <p:cNvSpPr txBox="1"/>
          <p:nvPr/>
        </p:nvSpPr>
        <p:spPr>
          <a:xfrm>
            <a:off x="972202" y="1216089"/>
            <a:ext cx="7199595" cy="5032275"/>
          </a:xfrm>
          <a:prstGeom prst="rect">
            <a:avLst/>
          </a:prstGeom>
          <a:noFill/>
          <a:ln w="25400">
            <a:noFill/>
          </a:ln>
        </p:spPr>
        <p:txBody>
          <a:bodyPr wrap="square" rtlCol="0">
            <a:spAutoFit/>
          </a:bodyPr>
          <a:lstStyle/>
          <a:p>
            <a:pPr marL="85725" marR="0" lvl="0" algn="just" defTabSz="914400" rtl="0" eaLnBrk="0" fontAlgn="base" latinLnBrk="0" hangingPunct="0">
              <a:lnSpc>
                <a:spcPts val="3300"/>
              </a:lnSpc>
              <a:spcBef>
                <a:spcPts val="600"/>
              </a:spcBef>
              <a:spcAft>
                <a:spcPct val="0"/>
              </a:spcAft>
              <a:buClr>
                <a:srgbClr val="000000"/>
              </a:buClr>
              <a:buSzTx/>
              <a:tabLst>
                <a:tab pos="447675" algn="l"/>
              </a:tabLst>
              <a:defRPr/>
            </a:pPr>
            <a:r>
              <a:rPr lang="ja-JP" altLang="en-US" sz="2400" b="1" kern="100" dirty="0">
                <a:solidFill>
                  <a:srgbClr val="6B58BC"/>
                </a:solidFill>
                <a:latin typeface="Meiryo UI" panose="020B0604030504040204" pitchFamily="50" charset="-128"/>
                <a:ea typeface="Meiryo UI" panose="020B0604030504040204" pitchFamily="50" charset="-128"/>
                <a:cs typeface="Times New Roman" panose="02020603050405020304" pitchFamily="18" charset="0"/>
              </a:rPr>
              <a:t>●</a:t>
            </a:r>
            <a:r>
              <a:rPr lang="ja-JP" altLang="en-US" sz="2400" b="1" kern="100" dirty="0">
                <a:solidFill>
                  <a:srgbClr val="000000"/>
                </a:solidFill>
                <a:latin typeface="BIZ UDPゴシック" panose="020B0400000000000000" pitchFamily="50" charset="-128"/>
                <a:ea typeface="BIZ UDPゴシック" panose="020B0400000000000000" pitchFamily="50" charset="-128"/>
                <a:cs typeface="Times New Roman" panose="02020603050405020304" pitchFamily="18" charset="0"/>
              </a:rPr>
              <a:t> </a:t>
            </a:r>
            <a:r>
              <a:rPr kumimoji="1" lang="ja-JP" altLang="en-US" sz="24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もの忘れに対する</a:t>
            </a:r>
            <a:r>
              <a:rPr kumimoji="1" lang="ja-JP" altLang="en-US" sz="2400" b="1" i="0" u="none" strike="noStrike" kern="100" cap="none" spc="0" normalizeH="0" baseline="0" noProof="0" dirty="0">
                <a:ln>
                  <a:noFill/>
                </a:ln>
                <a:solidFill>
                  <a:srgbClr val="6B58BC"/>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自覚がある</a:t>
            </a:r>
            <a:endParaRPr kumimoji="1" lang="en-US" altLang="ja-JP" sz="2400" b="1" i="0" u="none" strike="noStrike" kern="100" cap="none" spc="0" normalizeH="0" baseline="0" noProof="0" dirty="0">
              <a:ln>
                <a:noFill/>
              </a:ln>
              <a:solidFill>
                <a:srgbClr val="6B58BC"/>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85725" marR="0" lvl="0" indent="0" algn="just" defTabSz="914400" rtl="0" eaLnBrk="0" fontAlgn="base" latinLnBrk="0" hangingPunct="0">
              <a:lnSpc>
                <a:spcPts val="3000"/>
              </a:lnSpc>
              <a:spcBef>
                <a:spcPts val="0"/>
              </a:spcBef>
              <a:spcAft>
                <a:spcPct val="0"/>
              </a:spcAft>
              <a:buClr>
                <a:srgbClr val="000000"/>
              </a:buClr>
              <a:buSzTx/>
              <a:buFontTx/>
              <a:buNone/>
              <a:tabLst>
                <a:tab pos="447675" algn="l"/>
              </a:tabLst>
              <a:defRPr/>
            </a:pPr>
            <a:r>
              <a:rPr kumimoji="1" lang="ja-JP" altLang="en-US" sz="1800" b="1" i="0" u="none" strike="noStrike" kern="100" cap="none" spc="0" normalizeH="0" baseline="0" noProof="0" dirty="0">
                <a:ln>
                  <a:noFill/>
                </a:ln>
                <a:solidFill>
                  <a:srgbClr val="000000">
                    <a:lumMod val="50000"/>
                    <a:lumOff val="50000"/>
                  </a:srgbClr>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（動揺性があり注意障害を伴う点でもアルツハイマー病と異なる）</a:t>
            </a:r>
            <a:endParaRPr kumimoji="1" lang="en-US" altLang="ja-JP" sz="1800" b="1" i="0" u="none" strike="noStrike" kern="100" cap="none" spc="0" normalizeH="0" baseline="0" noProof="0" dirty="0">
              <a:ln>
                <a:noFill/>
              </a:ln>
              <a:solidFill>
                <a:srgbClr val="000000">
                  <a:lumMod val="50000"/>
                  <a:lumOff val="50000"/>
                </a:srgbClr>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92075" marR="0" lvl="0" algn="just" defTabSz="914400" rtl="0" eaLnBrk="0" fontAlgn="base" latinLnBrk="0" hangingPunct="0">
              <a:lnSpc>
                <a:spcPts val="3300"/>
              </a:lnSpc>
              <a:spcBef>
                <a:spcPts val="1800"/>
              </a:spcBef>
              <a:spcAft>
                <a:spcPct val="0"/>
              </a:spcAft>
              <a:buClr>
                <a:srgbClr val="000000"/>
              </a:buClr>
              <a:buSzTx/>
              <a:tabLst/>
              <a:defRPr/>
            </a:pPr>
            <a:r>
              <a:rPr kumimoji="1" lang="ja-JP" altLang="en-US" sz="2400" b="1" i="0" u="none" strike="noStrike" kern="100" cap="none" spc="0" normalizeH="0" baseline="0" noProof="0" dirty="0">
                <a:ln>
                  <a:noFill/>
                </a:ln>
                <a:solidFill>
                  <a:srgbClr val="6B58BC"/>
                </a:solidFill>
                <a:effectLst/>
                <a:uLnTx/>
                <a:uFillTx/>
                <a:latin typeface="Meiryo UI" panose="020B0604030504040204" pitchFamily="50" charset="-128"/>
                <a:ea typeface="Meiryo UI" panose="020B0604030504040204" pitchFamily="50" charset="-128"/>
                <a:cs typeface="Times New Roman" panose="02020603050405020304" pitchFamily="18" charset="0"/>
              </a:rPr>
              <a:t>●</a:t>
            </a:r>
            <a:r>
              <a:rPr kumimoji="1" lang="ja-JP" altLang="en-US" sz="24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人物や小動物、虫など</a:t>
            </a:r>
            <a:r>
              <a:rPr kumimoji="1" lang="ja-JP" altLang="en-US" sz="2400" b="1" i="0" u="none" strike="noStrike" kern="100" cap="none" spc="0" normalizeH="0" baseline="0" noProof="0" dirty="0">
                <a:ln>
                  <a:noFill/>
                </a:ln>
                <a:solidFill>
                  <a:srgbClr val="6B58BC"/>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幻視や錯視</a:t>
            </a:r>
            <a:endParaRPr kumimoji="1" lang="en-US" altLang="ja-JP" sz="2400" b="1" i="0" u="none" strike="noStrike" kern="100" cap="none" spc="0" normalizeH="0" baseline="0" noProof="0" dirty="0">
              <a:ln>
                <a:noFill/>
              </a:ln>
              <a:solidFill>
                <a:srgbClr val="6B58BC"/>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92075" marR="0" lvl="0" indent="0" algn="just" defTabSz="914400" rtl="0" eaLnBrk="0" fontAlgn="base" latinLnBrk="0" hangingPunct="0">
              <a:lnSpc>
                <a:spcPts val="3000"/>
              </a:lnSpc>
              <a:spcBef>
                <a:spcPts val="0"/>
              </a:spcBef>
              <a:spcAft>
                <a:spcPct val="0"/>
              </a:spcAft>
              <a:buClr>
                <a:srgbClr val="000000"/>
              </a:buClr>
              <a:buSzTx/>
              <a:buFontTx/>
              <a:buNone/>
              <a:tabLst/>
              <a:defRPr/>
            </a:pPr>
            <a:r>
              <a:rPr kumimoji="1" lang="ja-JP" altLang="en-US" sz="18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a:t>
            </a:r>
            <a:r>
              <a:rPr kumimoji="1" lang="ja-JP" altLang="en-US" sz="1800" b="1" i="0" u="none" strike="noStrike" kern="100" cap="none" spc="0" normalizeH="0" baseline="0" noProof="0" dirty="0">
                <a:ln>
                  <a:noFill/>
                </a:ln>
                <a:solidFill>
                  <a:srgbClr val="000000">
                    <a:lumMod val="50000"/>
                    <a:lumOff val="50000"/>
                  </a:srgbClr>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（鮮明で生々しい幻視にもかかわらず本人は困惑していない）</a:t>
            </a:r>
            <a:endParaRPr kumimoji="1" lang="en-US" altLang="ja-JP" sz="1800" b="1" i="0" u="none" strike="noStrike" kern="100" cap="none" spc="0" normalizeH="0" baseline="0" noProof="0" dirty="0">
              <a:ln>
                <a:noFill/>
              </a:ln>
              <a:solidFill>
                <a:srgbClr val="000000">
                  <a:lumMod val="50000"/>
                  <a:lumOff val="50000"/>
                </a:srgbClr>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92075" marR="0" lvl="0" algn="just" defTabSz="914400" rtl="0" eaLnBrk="0" fontAlgn="base" latinLnBrk="0" hangingPunct="0">
              <a:lnSpc>
                <a:spcPts val="3300"/>
              </a:lnSpc>
              <a:spcBef>
                <a:spcPts val="1800"/>
              </a:spcBef>
              <a:spcAft>
                <a:spcPct val="0"/>
              </a:spcAft>
              <a:buClr>
                <a:srgbClr val="000000"/>
              </a:buClr>
              <a:buSzTx/>
              <a:tabLst/>
              <a:defRPr/>
            </a:pPr>
            <a:r>
              <a:rPr kumimoji="1" lang="ja-JP" altLang="en-US" sz="2400" b="1" i="0" u="none" strike="noStrike" kern="100" cap="none" spc="0" normalizeH="0" baseline="0" noProof="0" dirty="0">
                <a:ln>
                  <a:noFill/>
                </a:ln>
                <a:solidFill>
                  <a:srgbClr val="6B58BC"/>
                </a:solidFill>
                <a:effectLst/>
                <a:uLnTx/>
                <a:uFillTx/>
                <a:latin typeface="Meiryo UI" panose="020B0604030504040204" pitchFamily="50" charset="-128"/>
                <a:ea typeface="Meiryo UI" panose="020B0604030504040204" pitchFamily="50" charset="-128"/>
                <a:cs typeface="Times New Roman" panose="02020603050405020304" pitchFamily="18" charset="0"/>
              </a:rPr>
              <a:t>●</a:t>
            </a:r>
            <a:r>
              <a:rPr kumimoji="1" lang="ja-JP" altLang="en-US" sz="2400" b="1" i="0" u="none" strike="noStrike" kern="100" cap="none" spc="0" normalizeH="0" baseline="0" noProof="0" dirty="0">
                <a:ln>
                  <a:noFill/>
                </a:ln>
                <a:solidFill>
                  <a:srgbClr val="6B58BC"/>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レム期睡眠行動異常症</a:t>
            </a:r>
            <a:r>
              <a:rPr kumimoji="1" lang="ja-JP" altLang="en-US" sz="1800" b="1" i="0" u="none" strike="noStrike" kern="100" cap="none" spc="0" normalizeH="0" baseline="0" noProof="0" dirty="0">
                <a:ln>
                  <a:noFill/>
                </a:ln>
                <a:solidFill>
                  <a:srgbClr val="6B58BC"/>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a:t>
            </a:r>
            <a:endParaRPr kumimoji="1" lang="en-US" altLang="ja-JP" sz="1800" b="1" i="0" u="none" strike="noStrike" kern="100" cap="none" spc="0" normalizeH="0" baseline="0" noProof="0" dirty="0">
              <a:ln>
                <a:noFill/>
              </a:ln>
              <a:solidFill>
                <a:srgbClr val="6B58BC"/>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92075" marR="0" lvl="0" indent="0" algn="just" defTabSz="914400" rtl="0" eaLnBrk="0" fontAlgn="base" latinLnBrk="0" hangingPunct="0">
              <a:lnSpc>
                <a:spcPts val="3000"/>
              </a:lnSpc>
              <a:spcBef>
                <a:spcPts val="300"/>
              </a:spcBef>
              <a:spcAft>
                <a:spcPct val="0"/>
              </a:spcAft>
              <a:buClr>
                <a:srgbClr val="000000"/>
              </a:buClr>
              <a:buSzTx/>
              <a:buFontTx/>
              <a:buNone/>
              <a:tabLst/>
              <a:defRPr/>
            </a:pPr>
            <a:r>
              <a:rPr kumimoji="1" lang="ja-JP" altLang="en-US" sz="1800" b="1" i="0" u="none" strike="noStrike" kern="100" cap="none" spc="0" normalizeH="0" baseline="0" noProof="0" dirty="0">
                <a:ln>
                  <a:noFill/>
                </a:ln>
                <a:solidFill>
                  <a:srgbClr val="000000">
                    <a:lumMod val="50000"/>
                    <a:lumOff val="50000"/>
                  </a:srgbClr>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（大声の寝言、眠っているときの激しい体の動き）</a:t>
            </a:r>
            <a:endParaRPr kumimoji="1" lang="en-US" altLang="ja-JP" sz="1800" b="1" i="0" u="none" strike="noStrike" kern="100" cap="none" spc="0" normalizeH="0" baseline="0" noProof="0" dirty="0">
              <a:ln>
                <a:noFill/>
              </a:ln>
              <a:solidFill>
                <a:srgbClr val="000000">
                  <a:lumMod val="50000"/>
                  <a:lumOff val="50000"/>
                </a:srgbClr>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92075" marR="0" lvl="0" algn="just" defTabSz="914400" rtl="0" eaLnBrk="0" fontAlgn="base" latinLnBrk="0" hangingPunct="0">
              <a:lnSpc>
                <a:spcPts val="3300"/>
              </a:lnSpc>
              <a:spcBef>
                <a:spcPts val="1800"/>
              </a:spcBef>
              <a:spcAft>
                <a:spcPct val="0"/>
              </a:spcAft>
              <a:buClr>
                <a:srgbClr val="000000"/>
              </a:buClr>
              <a:buSzTx/>
              <a:tabLst/>
              <a:defRPr/>
            </a:pPr>
            <a:r>
              <a:rPr kumimoji="1" lang="ja-JP" altLang="en-US" sz="2400" b="1" i="0" u="none" strike="noStrike" kern="100" cap="none" spc="0" normalizeH="0" baseline="0" noProof="0" dirty="0">
                <a:ln>
                  <a:noFill/>
                </a:ln>
                <a:solidFill>
                  <a:srgbClr val="6B58BC"/>
                </a:solidFill>
                <a:effectLst/>
                <a:uLnTx/>
                <a:uFillTx/>
                <a:latin typeface="Meiryo UI" panose="020B0604030504040204" pitchFamily="50" charset="-128"/>
                <a:ea typeface="Meiryo UI" panose="020B0604030504040204" pitchFamily="50" charset="-128"/>
                <a:cs typeface="Times New Roman" panose="02020603050405020304" pitchFamily="18" charset="0"/>
              </a:rPr>
              <a:t>●</a:t>
            </a:r>
            <a:r>
              <a:rPr kumimoji="1" lang="ja-JP" altLang="en-US" sz="2400" b="1" i="0" u="none" strike="noStrike" kern="100" cap="none" spc="0" normalizeH="0" baseline="0" noProof="0" dirty="0">
                <a:ln>
                  <a:noFill/>
                </a:ln>
                <a:solidFill>
                  <a:srgbClr val="6B58BC"/>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動作緩慢</a:t>
            </a:r>
            <a:r>
              <a:rPr kumimoji="1" lang="ja-JP" altLang="en-US" sz="24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や</a:t>
            </a:r>
            <a:r>
              <a:rPr kumimoji="1" lang="ja-JP" altLang="en-US" sz="2400" b="1" i="0" u="none" strike="noStrike" kern="100" cap="none" spc="0" normalizeH="0" baseline="0" noProof="0" dirty="0">
                <a:ln>
                  <a:noFill/>
                </a:ln>
                <a:solidFill>
                  <a:srgbClr val="6B58BC"/>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歩行障害</a:t>
            </a:r>
            <a:r>
              <a:rPr kumimoji="1" lang="ja-JP" altLang="en-US" sz="24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に伴う</a:t>
            </a:r>
            <a:r>
              <a:rPr kumimoji="1" lang="ja-JP" altLang="en-US" sz="2400" b="1" i="0" u="none" strike="noStrike" kern="100" cap="none" spc="0" normalizeH="0" baseline="0" noProof="0" dirty="0">
                <a:ln>
                  <a:noFill/>
                </a:ln>
                <a:solidFill>
                  <a:srgbClr val="6B58BC"/>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易転倒性</a:t>
            </a:r>
            <a:endParaRPr kumimoji="1" lang="en-US" altLang="ja-JP" sz="2400" b="1" i="0" u="none" strike="noStrike" kern="100" cap="none" spc="0" normalizeH="0" baseline="0" noProof="0" dirty="0">
              <a:ln>
                <a:noFill/>
              </a:ln>
              <a:solidFill>
                <a:srgbClr val="6B58BC"/>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92075" marR="0" lvl="0" algn="just" defTabSz="914400" rtl="0" eaLnBrk="0" fontAlgn="base" latinLnBrk="0" hangingPunct="0">
              <a:lnSpc>
                <a:spcPts val="3300"/>
              </a:lnSpc>
              <a:spcBef>
                <a:spcPts val="1800"/>
              </a:spcBef>
              <a:spcAft>
                <a:spcPct val="0"/>
              </a:spcAft>
              <a:buClr>
                <a:srgbClr val="000000"/>
              </a:buClr>
              <a:buSzTx/>
              <a:tabLst/>
              <a:defRPr/>
            </a:pPr>
            <a:r>
              <a:rPr kumimoji="1" lang="ja-JP" altLang="en-US" sz="2400" b="1" i="0" u="none" strike="noStrike" kern="100" cap="none" spc="0" normalizeH="0" baseline="0" noProof="0" dirty="0">
                <a:ln>
                  <a:noFill/>
                </a:ln>
                <a:solidFill>
                  <a:srgbClr val="6B58BC"/>
                </a:solidFill>
                <a:effectLst/>
                <a:uLnTx/>
                <a:uFillTx/>
                <a:latin typeface="Meiryo UI" panose="020B0604030504040204" pitchFamily="50" charset="-128"/>
                <a:ea typeface="Meiryo UI" panose="020B0604030504040204" pitchFamily="50" charset="-128"/>
                <a:cs typeface="Times New Roman" panose="02020603050405020304" pitchFamily="18" charset="0"/>
              </a:rPr>
              <a:t>●</a:t>
            </a:r>
            <a:r>
              <a:rPr kumimoji="1" lang="ja-JP" altLang="en-US" sz="2400" b="1" i="0" u="none" strike="noStrike" kern="100" cap="none" spc="0" normalizeH="0" baseline="0" noProof="0" dirty="0">
                <a:ln>
                  <a:noFill/>
                </a:ln>
                <a:solidFill>
                  <a:srgbClr val="6B58BC"/>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便秘</a:t>
            </a:r>
            <a:r>
              <a:rPr kumimoji="1" lang="ja-JP" altLang="en-US" sz="24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や</a:t>
            </a:r>
            <a:r>
              <a:rPr kumimoji="1" lang="ja-JP" altLang="en-US" sz="2400" b="1" i="0" u="none" strike="noStrike" kern="100" cap="none" spc="0" normalizeH="0" baseline="0" noProof="0" dirty="0">
                <a:ln>
                  <a:noFill/>
                </a:ln>
                <a:solidFill>
                  <a:srgbClr val="6B58BC"/>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起立性低血圧</a:t>
            </a:r>
            <a:r>
              <a:rPr kumimoji="1" lang="ja-JP" altLang="en-US" sz="24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などの</a:t>
            </a:r>
            <a:r>
              <a:rPr kumimoji="1" lang="ja-JP" altLang="en-US" sz="2400" b="1" i="0" u="none" strike="noStrike" kern="100" cap="none" spc="0" normalizeH="0" baseline="0" noProof="0" dirty="0">
                <a:ln>
                  <a:noFill/>
                </a:ln>
                <a:solidFill>
                  <a:srgbClr val="6B58BC"/>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自律神経症状</a:t>
            </a:r>
            <a:endParaRPr kumimoji="1" lang="en-US" altLang="ja-JP" sz="2400" b="1" i="0" u="none" strike="noStrike" kern="100" cap="none" spc="0" normalizeH="0" baseline="0" noProof="0" dirty="0">
              <a:ln>
                <a:noFill/>
              </a:ln>
              <a:solidFill>
                <a:srgbClr val="6B58BC"/>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92075" marR="0" lvl="0" algn="just" defTabSz="914400" rtl="0" eaLnBrk="0" fontAlgn="base" latinLnBrk="0" hangingPunct="0">
              <a:lnSpc>
                <a:spcPts val="3300"/>
              </a:lnSpc>
              <a:spcBef>
                <a:spcPts val="1800"/>
              </a:spcBef>
              <a:spcAft>
                <a:spcPct val="0"/>
              </a:spcAft>
              <a:buClr>
                <a:srgbClr val="000000"/>
              </a:buClr>
              <a:buSzTx/>
              <a:tabLst/>
              <a:defRPr/>
            </a:pPr>
            <a:r>
              <a:rPr kumimoji="1" lang="ja-JP" altLang="en-US" sz="2400" b="1" i="0" u="none" strike="noStrike" kern="100" cap="none" spc="0" normalizeH="0" baseline="0" noProof="0" dirty="0">
                <a:ln>
                  <a:noFill/>
                </a:ln>
                <a:solidFill>
                  <a:srgbClr val="6B58BC"/>
                </a:solidFill>
                <a:effectLst/>
                <a:uLnTx/>
                <a:uFillTx/>
                <a:latin typeface="Meiryo UI" panose="020B0604030504040204" pitchFamily="50" charset="-128"/>
                <a:ea typeface="Meiryo UI" panose="020B0604030504040204" pitchFamily="50" charset="-128"/>
                <a:cs typeface="Times New Roman" panose="02020603050405020304" pitchFamily="18" charset="0"/>
              </a:rPr>
              <a:t>●</a:t>
            </a:r>
            <a:r>
              <a:rPr kumimoji="1" lang="ja-JP" altLang="en-US" sz="2400" b="1" i="0" u="none" strike="noStrike" kern="100" cap="none" spc="0" normalizeH="0" baseline="0" noProof="0" dirty="0">
                <a:ln>
                  <a:noFill/>
                </a:ln>
                <a:solidFill>
                  <a:srgbClr val="6B58BC"/>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嗅覚の障害</a:t>
            </a:r>
            <a:r>
              <a:rPr kumimoji="1" lang="ja-JP" altLang="en-US" sz="24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a:t>
            </a:r>
            <a:r>
              <a:rPr kumimoji="1" lang="ja-JP" altLang="en-US" sz="2400" b="1" i="0" u="none" strike="noStrike" kern="100" cap="none" spc="0" normalizeH="0" baseline="0" noProof="0" dirty="0">
                <a:ln>
                  <a:noFill/>
                </a:ln>
                <a:solidFill>
                  <a:srgbClr val="6B58BC"/>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抑うつ</a:t>
            </a:r>
            <a:r>
              <a:rPr kumimoji="1" lang="ja-JP" altLang="en-US" sz="24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a:t>
            </a:r>
            <a:r>
              <a:rPr kumimoji="1" lang="ja-JP" altLang="en-US" sz="2400" b="1" i="0" u="none" strike="noStrike" kern="100" cap="none" spc="0" normalizeH="0" baseline="0" noProof="0" dirty="0">
                <a:ln>
                  <a:noFill/>
                </a:ln>
                <a:solidFill>
                  <a:srgbClr val="6B58BC"/>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不安</a:t>
            </a:r>
            <a:r>
              <a:rPr kumimoji="1" lang="ja-JP" altLang="en-US" sz="24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a:t>
            </a:r>
            <a:r>
              <a:rPr kumimoji="1" lang="ja-JP" altLang="en-US" sz="2400" b="1" i="0" u="none" strike="noStrike" kern="100" cap="none" spc="0" normalizeH="0" baseline="0" noProof="0" dirty="0">
                <a:ln>
                  <a:noFill/>
                </a:ln>
                <a:solidFill>
                  <a:srgbClr val="6B58BC"/>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妄想   </a:t>
            </a:r>
            <a:r>
              <a:rPr kumimoji="1" lang="ja-JP" altLang="en-US" sz="24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など</a:t>
            </a:r>
            <a:endParaRPr kumimoji="1" lang="ja-JP" altLang="ja-JP" sz="24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3" name="正方形/長方形 2">
            <a:extLst>
              <a:ext uri="{FF2B5EF4-FFF2-40B4-BE49-F238E27FC236}">
                <a16:creationId xmlns:a16="http://schemas.microsoft.com/office/drawing/2014/main" xmlns="" id="{A933AC15-B827-59A2-324E-57E326314A46}"/>
              </a:ext>
            </a:extLst>
          </p:cNvPr>
          <p:cNvSpPr/>
          <p:nvPr/>
        </p:nvSpPr>
        <p:spPr>
          <a:xfrm>
            <a:off x="0" y="0"/>
            <a:ext cx="9144000" cy="710695"/>
          </a:xfrm>
          <a:prstGeom prst="rect">
            <a:avLst/>
          </a:prstGeom>
          <a:solidFill>
            <a:srgbClr val="6B5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09638" rtl="0" eaLnBrk="0" fontAlgn="base" latinLnBrk="0" hangingPunct="0">
              <a:lnSpc>
                <a:spcPts val="4000"/>
              </a:lnSpc>
              <a:spcBef>
                <a:spcPts val="0"/>
              </a:spcBef>
              <a:spcAft>
                <a:spcPct val="0"/>
              </a:spcAft>
              <a:buClrTx/>
              <a:buSzTx/>
              <a:buFontTx/>
              <a:buNone/>
              <a:tabLst/>
              <a:defRPr/>
            </a:pPr>
            <a:r>
              <a:rPr kumimoji="1" lang="ja-JP" altLang="en-US" sz="30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レビー小体型認知症の</a:t>
            </a:r>
            <a:r>
              <a:rPr lang="ja-JP" altLang="en-US" sz="3000" b="1" dirty="0">
                <a:solidFill>
                  <a:srgbClr val="FFFFFF"/>
                </a:solidFill>
                <a:latin typeface="BIZ UDPゴシック" panose="020B0400000000000000" pitchFamily="50" charset="-128"/>
                <a:ea typeface="BIZ UDPゴシック" panose="020B0400000000000000" pitchFamily="50" charset="-128"/>
                <a:cs typeface="Meiryo UI" pitchFamily="50" charset="-128"/>
              </a:rPr>
              <a:t>初期に多い症状</a:t>
            </a:r>
            <a:endParaRPr kumimoji="1" lang="en-US" altLang="ja-JP" sz="30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2" name="テキスト ボックス 1">
            <a:extLst>
              <a:ext uri="{FF2B5EF4-FFF2-40B4-BE49-F238E27FC236}">
                <a16:creationId xmlns:a16="http://schemas.microsoft.com/office/drawing/2014/main" xmlns="" id="{C5918E7E-7ABB-4268-6412-8653D9344F80}"/>
              </a:ext>
            </a:extLst>
          </p:cNvPr>
          <p:cNvSpPr txBox="1"/>
          <p:nvPr/>
        </p:nvSpPr>
        <p:spPr>
          <a:xfrm>
            <a:off x="0" y="718930"/>
            <a:ext cx="1122218" cy="307777"/>
          </a:xfrm>
          <a:prstGeom prst="rect">
            <a:avLst/>
          </a:prstGeom>
          <a:noFill/>
        </p:spPr>
        <p:txBody>
          <a:bodyPr wrap="square" rtlCol="0" anchor="ctr" anchorCtr="0">
            <a:noAutofit/>
          </a:bodyPr>
          <a:lstStyle/>
          <a:p>
            <a:r>
              <a:rPr kumimoji="1" lang="en-US" altLang="ja-JP" sz="1400" dirty="0">
                <a:latin typeface="Yu Gothic UI Semibold" panose="020B0700000000000000" pitchFamily="50" charset="-128"/>
                <a:ea typeface="Yu Gothic UI Semibold" panose="020B0700000000000000" pitchFamily="50" charset="-128"/>
              </a:rPr>
              <a:t>【</a:t>
            </a:r>
            <a:r>
              <a:rPr kumimoji="1" lang="ja-JP" altLang="en-US" sz="1400" dirty="0">
                <a:latin typeface="Yu Gothic UI Semibold" panose="020B0700000000000000" pitchFamily="50" charset="-128"/>
                <a:ea typeface="Yu Gothic UI Semibold" panose="020B0700000000000000" pitchFamily="50" charset="-128"/>
              </a:rPr>
              <a:t>知識 </a:t>
            </a:r>
            <a:r>
              <a:rPr lang="en-US" altLang="ja-JP" sz="1400" b="1" dirty="0">
                <a:latin typeface="Century Gothic" panose="020B0502020202020204" pitchFamily="34" charset="0"/>
                <a:ea typeface="Yu Gothic UI Semibold" panose="020B0700000000000000" pitchFamily="50" charset="-128"/>
              </a:rPr>
              <a:t>-35</a:t>
            </a:r>
            <a:r>
              <a:rPr lang="en-US" altLang="ja-JP" sz="1400" dirty="0">
                <a:latin typeface="Yu Gothic UI Semibold" panose="020B0700000000000000" pitchFamily="50" charset="-128"/>
                <a:ea typeface="Yu Gothic UI Semibold" panose="020B0700000000000000" pitchFamily="50" charset="-128"/>
              </a:rPr>
              <a:t>】</a:t>
            </a:r>
            <a:endParaRPr kumimoji="1" lang="ja-JP" altLang="en-US" sz="1400" dirty="0">
              <a:latin typeface="Yu Gothic UI Semibold" panose="020B0700000000000000" pitchFamily="50" charset="-128"/>
              <a:ea typeface="Yu Gothic UI Semibold" panose="020B0700000000000000" pitchFamily="50" charset="-128"/>
            </a:endParaRPr>
          </a:p>
        </p:txBody>
      </p:sp>
    </p:spTree>
    <p:extLst>
      <p:ext uri="{BB962C8B-B14F-4D97-AF65-F5344CB8AC3E}">
        <p14:creationId xmlns:p14="http://schemas.microsoft.com/office/powerpoint/2010/main" val="14911086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角丸四角形 15"/>
          <p:cNvSpPr/>
          <p:nvPr/>
        </p:nvSpPr>
        <p:spPr>
          <a:xfrm>
            <a:off x="1322130" y="4055487"/>
            <a:ext cx="6660579" cy="434666"/>
          </a:xfrm>
          <a:prstGeom prst="roundRect">
            <a:avLst>
              <a:gd name="adj" fmla="val 50000"/>
            </a:avLst>
          </a:prstGeom>
          <a:solidFill>
            <a:srgbClr val="6383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marR="0" lvl="0" indent="0" algn="l" defTabSz="914400" rtl="0" eaLnBrk="0" fontAlgn="base" latinLnBrk="0" hangingPunct="0">
              <a:lnSpc>
                <a:spcPts val="2000"/>
              </a:lnSpc>
              <a:spcBef>
                <a:spcPct val="0"/>
              </a:spcBef>
              <a:spcAft>
                <a:spcPct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　</a:t>
            </a:r>
            <a:endParaRPr kumimoji="1" lang="en-US" altLang="ja-JP"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12" name="角丸四角形 11"/>
          <p:cNvSpPr/>
          <p:nvPr/>
        </p:nvSpPr>
        <p:spPr>
          <a:xfrm>
            <a:off x="1322130" y="3509774"/>
            <a:ext cx="6660579" cy="434666"/>
          </a:xfrm>
          <a:prstGeom prst="roundRect">
            <a:avLst>
              <a:gd name="adj" fmla="val 50000"/>
            </a:avLst>
          </a:prstGeom>
          <a:solidFill>
            <a:srgbClr val="6383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marR="0" lvl="0" indent="0" algn="l" defTabSz="914400" rtl="0" eaLnBrk="0" fontAlgn="base" latinLnBrk="0" hangingPunct="0">
              <a:lnSpc>
                <a:spcPts val="2000"/>
              </a:lnSpc>
              <a:spcBef>
                <a:spcPct val="0"/>
              </a:spcBef>
              <a:spcAft>
                <a:spcPct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　</a:t>
            </a:r>
            <a:endParaRPr kumimoji="1" lang="en-US" altLang="ja-JP"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14" name="角丸四角形 13"/>
          <p:cNvSpPr/>
          <p:nvPr/>
        </p:nvSpPr>
        <p:spPr>
          <a:xfrm>
            <a:off x="1322130" y="5410468"/>
            <a:ext cx="6660579" cy="478133"/>
          </a:xfrm>
          <a:prstGeom prst="roundRect">
            <a:avLst>
              <a:gd name="adj" fmla="val 50000"/>
            </a:avLst>
          </a:prstGeom>
          <a:solidFill>
            <a:srgbClr val="6383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marR="0" lvl="0" indent="0" algn="l" defTabSz="914400" rtl="0" eaLnBrk="0" fontAlgn="base" latinLnBrk="0" hangingPunct="0">
              <a:lnSpc>
                <a:spcPts val="2000"/>
              </a:lnSpc>
              <a:spcBef>
                <a:spcPct val="0"/>
              </a:spcBef>
              <a:spcAft>
                <a:spcPct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　</a:t>
            </a:r>
            <a:endParaRPr kumimoji="1" lang="en-US" altLang="ja-JP"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15" name="角丸四角形 14"/>
          <p:cNvSpPr/>
          <p:nvPr/>
        </p:nvSpPr>
        <p:spPr>
          <a:xfrm>
            <a:off x="1322129" y="4609747"/>
            <a:ext cx="6660579" cy="699674"/>
          </a:xfrm>
          <a:prstGeom prst="roundRect">
            <a:avLst>
              <a:gd name="adj" fmla="val 50000"/>
            </a:avLst>
          </a:prstGeom>
          <a:solidFill>
            <a:srgbClr val="6383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marR="0" lvl="0" indent="0" algn="l" defTabSz="914400" rtl="0" eaLnBrk="0" fontAlgn="base" latinLnBrk="0" hangingPunct="0">
              <a:lnSpc>
                <a:spcPts val="2000"/>
              </a:lnSpc>
              <a:spcBef>
                <a:spcPct val="0"/>
              </a:spcBef>
              <a:spcAft>
                <a:spcPct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　</a:t>
            </a:r>
            <a:endParaRPr kumimoji="1" lang="en-US" altLang="ja-JP"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11" name="角丸四角形 10"/>
          <p:cNvSpPr/>
          <p:nvPr/>
        </p:nvSpPr>
        <p:spPr>
          <a:xfrm>
            <a:off x="1322130" y="2974552"/>
            <a:ext cx="6660579" cy="434666"/>
          </a:xfrm>
          <a:prstGeom prst="roundRect">
            <a:avLst>
              <a:gd name="adj" fmla="val 50000"/>
            </a:avLst>
          </a:prstGeom>
          <a:solidFill>
            <a:srgbClr val="6383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marR="0" lvl="0" indent="0" algn="l" defTabSz="914400" rtl="0" eaLnBrk="0" fontAlgn="base" latinLnBrk="0" hangingPunct="0">
              <a:lnSpc>
                <a:spcPts val="2000"/>
              </a:lnSpc>
              <a:spcBef>
                <a:spcPct val="0"/>
              </a:spcBef>
              <a:spcAft>
                <a:spcPct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　</a:t>
            </a:r>
            <a:endParaRPr kumimoji="1" lang="en-US" altLang="ja-JP"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43" name="AutoShape 9" descr="50%"/>
          <p:cNvSpPr>
            <a:spLocks noChangeArrowheads="1"/>
          </p:cNvSpPr>
          <p:nvPr/>
        </p:nvSpPr>
        <p:spPr bwMode="auto">
          <a:xfrm>
            <a:off x="793308" y="2445256"/>
            <a:ext cx="397540" cy="3962153"/>
          </a:xfrm>
          <a:prstGeom prst="roundRect">
            <a:avLst>
              <a:gd name="adj" fmla="val 50000"/>
            </a:avLst>
          </a:prstGeom>
          <a:noFill/>
          <a:ln w="9525">
            <a:noFill/>
            <a:round/>
            <a:headEnd/>
            <a:tailEnd/>
          </a:ln>
        </p:spPr>
        <p:txBody>
          <a:bodyPr vert="eaVert" lIns="91334" tIns="45666" rIns="91334" bIns="45666" anchor="ctr"/>
          <a:lstStyle/>
          <a:p>
            <a:pPr marL="0" marR="0" lvl="0" indent="0" algn="ctr" defTabSz="914400" rtl="0" eaLnBrk="0" fontAlgn="auto" latinLnBrk="0" hangingPunct="0">
              <a:lnSpc>
                <a:spcPct val="100000"/>
              </a:lnSpc>
              <a:spcBef>
                <a:spcPct val="20000"/>
              </a:spcBef>
              <a:spcAft>
                <a:spcPts val="0"/>
              </a:spcAft>
              <a:buClrTx/>
              <a:buSzTx/>
              <a:buFontTx/>
              <a:buNone/>
              <a:tabLst/>
              <a:defRPr/>
            </a:pPr>
            <a:r>
              <a:rPr kumimoji="1" lang="ja-JP" altLang="en-US" sz="1800" b="1" i="0" u="none" strike="noStrike" kern="1200" cap="none" spc="0" normalizeH="0" baseline="0" noProof="0" dirty="0">
                <a:ln>
                  <a:noFill/>
                </a:ln>
                <a:solidFill>
                  <a:srgbClr val="63833D"/>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具体的な施策の５つの柱　</a:t>
            </a:r>
          </a:p>
        </p:txBody>
      </p:sp>
      <p:sp>
        <p:nvSpPr>
          <p:cNvPr id="10" name="テキスト ボックス 9"/>
          <p:cNvSpPr txBox="1"/>
          <p:nvPr/>
        </p:nvSpPr>
        <p:spPr>
          <a:xfrm>
            <a:off x="1473849" y="3028136"/>
            <a:ext cx="6919577" cy="2798202"/>
          </a:xfrm>
          <a:prstGeom prst="rect">
            <a:avLst/>
          </a:prstGeom>
          <a:noFill/>
          <a:ln cmpd="dbl">
            <a:noFill/>
          </a:ln>
        </p:spPr>
        <p:txBody>
          <a:bodyPr wrap="square" rtlCol="0">
            <a:spAutoFit/>
          </a:bodyPr>
          <a:lstStyle/>
          <a:p>
            <a:pPr marL="263525" marR="0" lvl="0" indent="-263525" algn="l" defTabSz="914400" rtl="0" eaLnBrk="0" fontAlgn="base" latinLnBrk="0" hangingPunct="0">
              <a:lnSpc>
                <a:spcPts val="2400"/>
              </a:lnSpc>
              <a:spcBef>
                <a:spcPts val="600"/>
              </a:spcBef>
              <a:spcAft>
                <a:spcPct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① 普及啓発・本人発信支援</a:t>
            </a:r>
            <a:endParaRPr kumimoji="1" lang="en-US" altLang="ja-JP" sz="18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a:p>
            <a:pPr marL="263525" marR="0" lvl="0" indent="-263525" algn="l" defTabSz="914400" rtl="0" eaLnBrk="0" fontAlgn="base" latinLnBrk="0" hangingPunct="0">
              <a:lnSpc>
                <a:spcPts val="2400"/>
              </a:lnSpc>
              <a:spcBef>
                <a:spcPts val="1800"/>
              </a:spcBef>
              <a:spcAft>
                <a:spcPct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② 予防</a:t>
            </a:r>
            <a:endParaRPr kumimoji="1" lang="en-US" altLang="ja-JP" sz="18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a:p>
            <a:pPr marL="263525" marR="0" lvl="0" indent="-263525" algn="l" defTabSz="914400" rtl="0" eaLnBrk="0" fontAlgn="base" latinLnBrk="0" hangingPunct="0">
              <a:lnSpc>
                <a:spcPts val="2400"/>
              </a:lnSpc>
              <a:spcBef>
                <a:spcPts val="1800"/>
              </a:spcBef>
              <a:spcAft>
                <a:spcPct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③ 医療・ケア・介護サービス・介護者への支援</a:t>
            </a:r>
            <a:endParaRPr kumimoji="1" lang="en-US" altLang="ja-JP" sz="18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a:p>
            <a:pPr marL="263525" marR="0" lvl="0" indent="-263525" algn="l" defTabSz="914400" rtl="0" eaLnBrk="0" fontAlgn="base" latinLnBrk="0" hangingPunct="0">
              <a:lnSpc>
                <a:spcPts val="2400"/>
              </a:lnSpc>
              <a:spcBef>
                <a:spcPts val="1800"/>
              </a:spcBef>
              <a:spcAft>
                <a:spcPct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④ 認知症バリアフリーの推進・若年性認知症の人</a:t>
            </a:r>
            <a:endParaRPr kumimoji="1" lang="en-US" altLang="ja-JP" sz="18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a:p>
            <a:pPr marL="263525" marR="0" lvl="0" indent="-263525" algn="l" defTabSz="914400" rtl="0" eaLnBrk="0" fontAlgn="base" latinLnBrk="0" hangingPunct="0">
              <a:lnSpc>
                <a:spcPts val="2100"/>
              </a:lnSpc>
              <a:spcBef>
                <a:spcPts val="0"/>
              </a:spcBef>
              <a:spcAft>
                <a:spcPct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    </a:t>
            </a:r>
            <a:r>
              <a:rPr kumimoji="1" lang="ja-JP" altLang="en-US" sz="1800" b="1" i="0" u="none" strike="noStrike" kern="1200" cap="none" spc="0" normalizeH="0" baseline="0" noProof="0" dirty="0" err="1">
                <a:ln>
                  <a:noFill/>
                </a:ln>
                <a:solidFill>
                  <a:prstClr val="white"/>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への</a:t>
            </a:r>
            <a:r>
              <a:rPr kumimoji="1" lang="ja-JP" altLang="en-US" sz="18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支援・社会参加支援</a:t>
            </a:r>
            <a:endParaRPr kumimoji="1" lang="en-US" altLang="ja-JP" sz="18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a:p>
            <a:pPr marL="263525" marR="0" lvl="0" indent="-263525" algn="l" defTabSz="914400" rtl="0" eaLnBrk="0" fontAlgn="base" latinLnBrk="0" hangingPunct="0">
              <a:lnSpc>
                <a:spcPts val="1600"/>
              </a:lnSpc>
              <a:spcBef>
                <a:spcPts val="2400"/>
              </a:spcBef>
              <a:spcAft>
                <a:spcPct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⑤ 研究開発・産業促進・国際展開</a:t>
            </a:r>
            <a:endParaRPr kumimoji="1" lang="en-US" altLang="ja-JP" sz="18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7" name="角丸四角形 6"/>
          <p:cNvSpPr/>
          <p:nvPr/>
        </p:nvSpPr>
        <p:spPr>
          <a:xfrm>
            <a:off x="707702" y="1376002"/>
            <a:ext cx="7817005" cy="1105969"/>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marR="0" lvl="0" indent="0" algn="l" defTabSz="914400" rtl="0" eaLnBrk="0" fontAlgn="base" latinLnBrk="0" hangingPunct="0">
              <a:lnSpc>
                <a:spcPts val="2200"/>
              </a:lnSpc>
              <a:spcBef>
                <a:spcPct val="0"/>
              </a:spcBef>
              <a:spcAft>
                <a:spcPct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　</a:t>
            </a:r>
            <a:r>
              <a:rPr kumimoji="1" lang="ja-JP" altLang="en-US" sz="1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認知症の発症を遅らせ、認知症になっても希望をもって日常生活を過ごせる</a:t>
            </a:r>
            <a:endParaRPr kumimoji="1" lang="en-US" altLang="ja-JP" sz="1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a:p>
            <a:pPr marL="179388" marR="0" lvl="0" indent="0" algn="l" defTabSz="914400" rtl="0" eaLnBrk="0" fontAlgn="base" latinLnBrk="0" hangingPunct="0">
              <a:lnSpc>
                <a:spcPts val="22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社会を目指し認知症の人や家族の視点を重視しながら </a:t>
            </a:r>
            <a:r>
              <a:rPr kumimoji="1" lang="ja-JP" altLang="en-US" sz="1800" b="1" i="0" u="none" strike="noStrike" kern="1200" cap="none" spc="0" normalizeH="0" baseline="0" noProof="0" dirty="0">
                <a:ln>
                  <a:noFill/>
                </a:ln>
                <a:solidFill>
                  <a:srgbClr val="6B58BC"/>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「共生」と「予防」 </a:t>
            </a:r>
            <a:r>
              <a:rPr kumimoji="1" lang="ja-JP" altLang="en-US" sz="1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を車の両輪として施策を推進</a:t>
            </a:r>
            <a:endParaRPr kumimoji="1" lang="en-US" altLang="ja-JP" sz="1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44" name="AutoShape 9" descr="50%"/>
          <p:cNvSpPr>
            <a:spLocks noChangeArrowheads="1"/>
          </p:cNvSpPr>
          <p:nvPr/>
        </p:nvSpPr>
        <p:spPr bwMode="auto">
          <a:xfrm>
            <a:off x="992078" y="983099"/>
            <a:ext cx="4324093" cy="360040"/>
          </a:xfrm>
          <a:prstGeom prst="roundRect">
            <a:avLst>
              <a:gd name="adj" fmla="val 12528"/>
            </a:avLst>
          </a:prstGeom>
          <a:noFill/>
          <a:ln w="9525">
            <a:noFill/>
            <a:round/>
            <a:headEnd/>
            <a:tailEnd/>
          </a:ln>
        </p:spPr>
        <p:txBody>
          <a:bodyPr lIns="91334" tIns="45666" rIns="91334" bIns="45666" anchor="ctr"/>
          <a:lstStyle/>
          <a:p>
            <a:pPr marL="0" marR="0" lvl="0" indent="0" algn="l" defTabSz="914400" rtl="0" eaLnBrk="0" fontAlgn="auto" latinLnBrk="0" hangingPunct="0">
              <a:lnSpc>
                <a:spcPct val="100000"/>
              </a:lnSpc>
              <a:spcBef>
                <a:spcPct val="20000"/>
              </a:spcBef>
              <a:spcAft>
                <a:spcPts val="0"/>
              </a:spcAft>
              <a:buClrTx/>
              <a:buSzTx/>
              <a:buFontTx/>
              <a:buNone/>
              <a:tabLst/>
              <a:defRPr/>
            </a:pPr>
            <a:r>
              <a:rPr kumimoji="1" lang="ja-JP" altLang="en-US" sz="1800" b="1" i="0" u="none" strike="noStrike" kern="1200" cap="none" spc="0" normalizeH="0" baseline="0" noProof="0" dirty="0">
                <a:ln>
                  <a:noFill/>
                </a:ln>
                <a:solidFill>
                  <a:srgbClr val="63833D"/>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基本的考え方</a:t>
            </a:r>
          </a:p>
        </p:txBody>
      </p:sp>
      <p:sp>
        <p:nvSpPr>
          <p:cNvPr id="18" name="AutoShape 9" descr="50%"/>
          <p:cNvSpPr>
            <a:spLocks noChangeArrowheads="1"/>
          </p:cNvSpPr>
          <p:nvPr/>
        </p:nvSpPr>
        <p:spPr bwMode="auto">
          <a:xfrm>
            <a:off x="7005483" y="2737323"/>
            <a:ext cx="501445" cy="3414734"/>
          </a:xfrm>
          <a:prstGeom prst="roundRect">
            <a:avLst>
              <a:gd name="adj" fmla="val 50000"/>
            </a:avLst>
          </a:prstGeom>
          <a:solidFill>
            <a:srgbClr val="C55E5B"/>
          </a:solidFill>
          <a:ln w="41275">
            <a:solidFill>
              <a:schemeClr val="bg1"/>
            </a:solidFill>
            <a:round/>
            <a:headEnd/>
            <a:tailEnd/>
          </a:ln>
        </p:spPr>
        <p:txBody>
          <a:bodyPr vert="eaVert" lIns="91334" tIns="45666" rIns="91334" bIns="45666" anchor="ctr"/>
          <a:lstStyle/>
          <a:p>
            <a:pPr marL="0" marR="0" lvl="0" indent="0" algn="ctr" defTabSz="914400" rtl="0" eaLnBrk="0" fontAlgn="auto" latinLnBrk="0" hangingPunct="0">
              <a:lnSpc>
                <a:spcPct val="100000"/>
              </a:lnSpc>
              <a:spcBef>
                <a:spcPct val="20000"/>
              </a:spcBef>
              <a:spcAft>
                <a:spcPts val="0"/>
              </a:spcAft>
              <a:buClrTx/>
              <a:buSzTx/>
              <a:buFontTx/>
              <a:buNone/>
              <a:tabLst/>
              <a:defRPr/>
            </a:pPr>
            <a:r>
              <a:rPr kumimoji="1" lang="ja-JP" altLang="en-US" sz="17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認知症の人や家族の視点の重視　</a:t>
            </a:r>
          </a:p>
        </p:txBody>
      </p:sp>
      <p:sp>
        <p:nvSpPr>
          <p:cNvPr id="21" name="テキスト ボックス 20">
            <a:extLst>
              <a:ext uri="{FF2B5EF4-FFF2-40B4-BE49-F238E27FC236}">
                <a16:creationId xmlns:a16="http://schemas.microsoft.com/office/drawing/2014/main" xmlns="" id="{0971CB5A-8F95-4627-A8B3-7DBAEF9E5122}"/>
              </a:ext>
            </a:extLst>
          </p:cNvPr>
          <p:cNvSpPr txBox="1"/>
          <p:nvPr/>
        </p:nvSpPr>
        <p:spPr>
          <a:xfrm>
            <a:off x="3297795" y="6421223"/>
            <a:ext cx="5638735" cy="276999"/>
          </a:xfrm>
          <a:prstGeom prst="rect">
            <a:avLst/>
          </a:prstGeom>
          <a:noFill/>
          <a:ln cmpd="dbl">
            <a:noFill/>
          </a:ln>
        </p:spPr>
        <p:txBody>
          <a:bodyPr wrap="squar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令和元年</a:t>
            </a:r>
            <a:r>
              <a:rPr kumimoji="1" lang="en-US" altLang="ja-JP" sz="12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6</a:t>
            </a:r>
            <a:r>
              <a:rPr kumimoji="1" lang="ja-JP" altLang="en-US" sz="12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月</a:t>
            </a:r>
            <a:r>
              <a:rPr kumimoji="1" lang="en-US" altLang="ja-JP" sz="12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18</a:t>
            </a:r>
            <a:r>
              <a:rPr kumimoji="1" lang="ja-JP" altLang="en-US" sz="12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日認知症施策推進関係閣僚会議決定</a:t>
            </a:r>
          </a:p>
        </p:txBody>
      </p:sp>
      <p:sp>
        <p:nvSpPr>
          <p:cNvPr id="5" name="正方形/長方形 4">
            <a:extLst>
              <a:ext uri="{FF2B5EF4-FFF2-40B4-BE49-F238E27FC236}">
                <a16:creationId xmlns:a16="http://schemas.microsoft.com/office/drawing/2014/main" xmlns="" id="{A62DAFF3-1619-8834-43FD-952CBD981D69}"/>
              </a:ext>
            </a:extLst>
          </p:cNvPr>
          <p:cNvSpPr/>
          <p:nvPr/>
        </p:nvSpPr>
        <p:spPr>
          <a:xfrm>
            <a:off x="0" y="0"/>
            <a:ext cx="9144000" cy="710695"/>
          </a:xfrm>
          <a:prstGeom prst="rect">
            <a:avLst/>
          </a:prstGeom>
          <a:solidFill>
            <a:srgbClr val="6B5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ts val="3200"/>
              </a:lnSpc>
              <a:spcBef>
                <a:spcPct val="0"/>
              </a:spcBef>
              <a:spcAft>
                <a:spcPct val="0"/>
              </a:spcAft>
              <a:buClrTx/>
              <a:buSzTx/>
              <a:buFontTx/>
              <a:buNone/>
              <a:tabLst/>
              <a:defRPr/>
            </a:pPr>
            <a:r>
              <a:rPr kumimoji="1" lang="ja-JP" altLang="en-US" sz="3000" b="1"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認知症施策推進大綱の概要</a:t>
            </a:r>
            <a:endParaRPr kumimoji="1" lang="ja-JP" altLang="en-US" sz="30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2" name="テキスト ボックス 1">
            <a:extLst>
              <a:ext uri="{FF2B5EF4-FFF2-40B4-BE49-F238E27FC236}">
                <a16:creationId xmlns:a16="http://schemas.microsoft.com/office/drawing/2014/main" xmlns="" id="{93A3B45D-C65C-4FA7-D367-1A8BBE425060}"/>
              </a:ext>
            </a:extLst>
          </p:cNvPr>
          <p:cNvSpPr txBox="1"/>
          <p:nvPr/>
        </p:nvSpPr>
        <p:spPr>
          <a:xfrm>
            <a:off x="0" y="714484"/>
            <a:ext cx="992078" cy="307777"/>
          </a:xfrm>
          <a:prstGeom prst="rect">
            <a:avLst/>
          </a:prstGeom>
          <a:noFill/>
        </p:spPr>
        <p:txBody>
          <a:bodyPr wrap="square" rtlCol="0" anchor="ctr" anchorCtr="0">
            <a:noAutofit/>
          </a:bodyPr>
          <a:lstStyle/>
          <a:p>
            <a:r>
              <a:rPr kumimoji="1" lang="en-US" altLang="ja-JP" sz="1400" dirty="0">
                <a:latin typeface="Yu Gothic UI Semibold" panose="020B0700000000000000" pitchFamily="50" charset="-128"/>
                <a:ea typeface="Yu Gothic UI Semibold" panose="020B0700000000000000" pitchFamily="50" charset="-128"/>
              </a:rPr>
              <a:t>【</a:t>
            </a:r>
            <a:r>
              <a:rPr kumimoji="1" lang="ja-JP" altLang="en-US" sz="1400" dirty="0">
                <a:latin typeface="Yu Gothic UI Semibold" panose="020B0700000000000000" pitchFamily="50" charset="-128"/>
                <a:ea typeface="Yu Gothic UI Semibold" panose="020B0700000000000000" pitchFamily="50" charset="-128"/>
              </a:rPr>
              <a:t>知識 </a:t>
            </a:r>
            <a:r>
              <a:rPr lang="en-US" altLang="ja-JP" sz="1400" b="1" dirty="0">
                <a:latin typeface="Century Gothic" panose="020B0502020202020204" pitchFamily="34" charset="0"/>
                <a:ea typeface="Yu Gothic UI Semibold" panose="020B0700000000000000" pitchFamily="50" charset="-128"/>
              </a:rPr>
              <a:t>-1</a:t>
            </a:r>
            <a:r>
              <a:rPr lang="en-US" altLang="ja-JP" sz="1400" dirty="0">
                <a:latin typeface="Yu Gothic UI Semibold" panose="020B0700000000000000" pitchFamily="50" charset="-128"/>
                <a:ea typeface="Yu Gothic UI Semibold" panose="020B0700000000000000" pitchFamily="50" charset="-128"/>
              </a:rPr>
              <a:t>】</a:t>
            </a:r>
            <a:endParaRPr kumimoji="1" lang="ja-JP" altLang="en-US" sz="1400" dirty="0">
              <a:latin typeface="Yu Gothic UI Semibold" panose="020B0700000000000000" pitchFamily="50" charset="-128"/>
              <a:ea typeface="Yu Gothic UI Semibold" panose="020B0700000000000000" pitchFamily="50" charset="-128"/>
            </a:endParaRPr>
          </a:p>
        </p:txBody>
      </p:sp>
    </p:spTree>
    <p:extLst>
      <p:ext uri="{BB962C8B-B14F-4D97-AF65-F5344CB8AC3E}">
        <p14:creationId xmlns:p14="http://schemas.microsoft.com/office/powerpoint/2010/main" val="182476441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テキスト ボックス 9"/>
          <p:cNvSpPr txBox="1">
            <a:spLocks noChangeArrowheads="1"/>
          </p:cNvSpPr>
          <p:nvPr/>
        </p:nvSpPr>
        <p:spPr bwMode="auto">
          <a:xfrm>
            <a:off x="510651" y="1210300"/>
            <a:ext cx="8197373" cy="4278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marL="1077913" marR="0" lvl="0" indent="-1077913" algn="l" defTabSz="914400" rtl="0" eaLnBrk="1" fontAlgn="base" latinLnBrk="0" hangingPunct="1">
              <a:lnSpc>
                <a:spcPct val="100000"/>
              </a:lnSpc>
              <a:spcBef>
                <a:spcPct val="0"/>
              </a:spcBef>
              <a:spcAft>
                <a:spcPct val="0"/>
              </a:spcAft>
              <a:buClrTx/>
              <a:buSzTx/>
              <a:buFontTx/>
              <a:buNone/>
              <a:tabLst/>
              <a:defRPr/>
            </a:pPr>
            <a:r>
              <a:rPr kumimoji="1" lang="en-US" altLang="ja-JP"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1)</a:t>
            </a:r>
            <a:r>
              <a:rPr kumimoji="1" lang="ja-JP" altLang="en-US"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 定義 ： 主として初老期に発症し、大脳の前頭葉や側頭葉を中心に神経変性を来たし、人格変化や行動障害、失語症、認知機能障害、運動障害などが緩徐に進行する</a:t>
            </a:r>
          </a:p>
          <a:p>
            <a:pPr marL="0" marR="0" lvl="0" indent="0" algn="l" defTabSz="914400" rtl="0" eaLnBrk="1" fontAlgn="base" latinLnBrk="0" hangingPunct="1">
              <a:lnSpc>
                <a:spcPct val="100000"/>
              </a:lnSpc>
              <a:spcBef>
                <a:spcPts val="1200"/>
              </a:spcBef>
              <a:spcAft>
                <a:spcPct val="0"/>
              </a:spcAft>
              <a:buClrTx/>
              <a:buSzTx/>
              <a:buFontTx/>
              <a:buNone/>
              <a:tabLst/>
              <a:defRPr/>
            </a:pPr>
            <a:r>
              <a:rPr kumimoji="1" lang="en-US" altLang="ja-JP"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2)</a:t>
            </a:r>
            <a:r>
              <a:rPr kumimoji="1" lang="ja-JP" altLang="en-US"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 分類 ： </a:t>
            </a:r>
            <a:r>
              <a:rPr kumimoji="1" lang="ja-JP" altLang="en-US" sz="1800" b="1" i="0" u="none" strike="noStrike" kern="1200" cap="none" spc="0" normalizeH="0" baseline="0" noProof="0" dirty="0">
                <a:ln>
                  <a:noFill/>
                </a:ln>
                <a:solidFill>
                  <a:srgbClr val="6B58BC"/>
                </a:solidFill>
                <a:effectLst/>
                <a:uLnTx/>
                <a:uFillTx/>
                <a:latin typeface="BIZ UDPゴシック" panose="020B0400000000000000" pitchFamily="50" charset="-128"/>
                <a:ea typeface="BIZ UDPゴシック" panose="020B0400000000000000" pitchFamily="50" charset="-128"/>
                <a:cs typeface="+mn-cs"/>
              </a:rPr>
              <a:t>前頭側頭葉変性症</a:t>
            </a:r>
            <a:r>
              <a:rPr kumimoji="1" lang="ja-JP" altLang="en-US" sz="2000" b="1" i="0" u="none" strike="noStrike" kern="1200" cap="none" spc="0" normalizeH="0" baseline="0" noProof="0" dirty="0">
                <a:ln>
                  <a:noFill/>
                </a:ln>
                <a:solidFill>
                  <a:srgbClr val="6B58BC"/>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r>
              <a:rPr kumimoji="1" lang="en-US" altLang="ja-JP"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frontotemporal lobar degeneration</a:t>
            </a:r>
            <a:r>
              <a:rPr kumimoji="1" lang="ja-JP" altLang="en-US"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r>
              <a:rPr kumimoji="1" lang="en-US" altLang="ja-JP"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FTLD</a:t>
            </a:r>
            <a:r>
              <a:rPr kumimoji="1" lang="ja-JP" altLang="en-US"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　　　　　　</a:t>
            </a:r>
            <a:endParaRPr kumimoji="1" lang="en-US" altLang="ja-JP"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0" marR="0" lvl="0" indent="0" algn="l" defTabSz="914400" rtl="0" eaLnBrk="1" fontAlgn="base" latinLnBrk="0" hangingPunct="1">
              <a:lnSpc>
                <a:spcPct val="100000"/>
              </a:lnSpc>
              <a:spcBef>
                <a:spcPts val="1200"/>
              </a:spcBef>
              <a:spcAft>
                <a:spcPct val="0"/>
              </a:spcAft>
              <a:buClrTx/>
              <a:buSzTx/>
              <a:buFontTx/>
              <a:buNone/>
              <a:tabLst/>
              <a:defRPr/>
            </a:pPr>
            <a:r>
              <a:rPr kumimoji="1" lang="ja-JP" altLang="en-US" sz="20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　　　　　　　　　　　　　</a:t>
            </a:r>
            <a:r>
              <a:rPr kumimoji="1" lang="ja-JP" altLang="en-US" sz="1800" b="1" i="0" u="none" strike="noStrike" kern="1200" cap="none" spc="0" normalizeH="0" baseline="0" noProof="0" dirty="0">
                <a:ln>
                  <a:noFill/>
                </a:ln>
                <a:solidFill>
                  <a:srgbClr val="6B58BC"/>
                </a:solidFill>
                <a:effectLst/>
                <a:uLnTx/>
                <a:uFillTx/>
                <a:latin typeface="BIZ UDPゴシック" panose="020B0400000000000000" pitchFamily="50" charset="-128"/>
                <a:ea typeface="BIZ UDPゴシック" panose="020B0400000000000000" pitchFamily="50" charset="-128"/>
                <a:cs typeface="Meiryo UI" pitchFamily="50" charset="-128"/>
              </a:rPr>
              <a:t>行動障害型前頭側頭型認知症</a:t>
            </a:r>
            <a:endParaRPr kumimoji="1" lang="en-US" altLang="ja-JP" sz="1800" b="1" i="0" u="none" strike="noStrike" kern="1200" cap="none" spc="0" normalizeH="0" baseline="0" noProof="0" dirty="0">
              <a:ln>
                <a:noFill/>
              </a:ln>
              <a:solidFill>
                <a:srgbClr val="6B58BC"/>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　　　　　　　　　　　　　　　　　　 （</a:t>
            </a:r>
            <a:r>
              <a:rPr kumimoji="1" lang="en-US" altLang="ja-JP"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behavioral variant frontotemporal dementia</a:t>
            </a:r>
            <a:r>
              <a:rPr kumimoji="1" lang="ja-JP" altLang="en-US"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a:t>
            </a:r>
            <a:r>
              <a:rPr kumimoji="1" lang="en-US" altLang="ja-JP"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bvFTD</a:t>
            </a:r>
            <a:r>
              <a:rPr kumimoji="1" lang="ja-JP" altLang="en-US"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a:t>
            </a:r>
            <a:endParaRPr kumimoji="1" lang="en-US" altLang="ja-JP"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0" marR="0" lvl="0" indent="0" algn="l" defTabSz="914400" rtl="0" eaLnBrk="1" fontAlgn="base" latinLnBrk="0" hangingPunct="1">
              <a:lnSpc>
                <a:spcPct val="100000"/>
              </a:lnSpc>
              <a:spcBef>
                <a:spcPts val="1200"/>
              </a:spcBef>
              <a:spcAft>
                <a:spcPct val="0"/>
              </a:spcAft>
              <a:buClrTx/>
              <a:buSzTx/>
              <a:buFontTx/>
              <a:buNone/>
              <a:tabLst/>
              <a:defRPr/>
            </a:pPr>
            <a:r>
              <a:rPr kumimoji="1" lang="en-US" altLang="ja-JP"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                             </a:t>
            </a:r>
            <a:r>
              <a:rPr kumimoji="1" lang="ja-JP" altLang="en-US" sz="1800" b="1" i="0" u="none" strike="noStrike" kern="1200" cap="none" spc="0" normalizeH="0" baseline="0" noProof="0" dirty="0">
                <a:ln>
                  <a:noFill/>
                </a:ln>
                <a:solidFill>
                  <a:srgbClr val="6B58BC"/>
                </a:solidFill>
                <a:effectLst/>
                <a:uLnTx/>
                <a:uFillTx/>
                <a:latin typeface="BIZ UDPゴシック" panose="020B0400000000000000" pitchFamily="50" charset="-128"/>
                <a:ea typeface="BIZ UDPゴシック" panose="020B0400000000000000" pitchFamily="50" charset="-128"/>
                <a:cs typeface="Meiryo UI" pitchFamily="50" charset="-128"/>
              </a:rPr>
              <a:t>言語障害型前頭側頭型認知症</a:t>
            </a:r>
            <a:endParaRPr kumimoji="1" lang="en-US" altLang="ja-JP" sz="1800" b="1" i="0" u="none" strike="noStrike" kern="1200" cap="none" spc="0" normalizeH="0" baseline="0" noProof="0" dirty="0">
              <a:ln>
                <a:noFill/>
              </a:ln>
              <a:solidFill>
                <a:srgbClr val="6B58BC"/>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0" marR="0" lvl="0" indent="0" algn="l" defTabSz="914400" rtl="0" eaLnBrk="1" fontAlgn="base" latinLnBrk="0" hangingPunct="1">
              <a:lnSpc>
                <a:spcPct val="100000"/>
              </a:lnSpc>
              <a:spcBef>
                <a:spcPts val="1200"/>
              </a:spcBef>
              <a:spcAft>
                <a:spcPct val="0"/>
              </a:spcAft>
              <a:buClrTx/>
              <a:buSzTx/>
              <a:buFontTx/>
              <a:buNone/>
              <a:tabLst/>
              <a:defRPr/>
            </a:pPr>
            <a:r>
              <a:rPr kumimoji="1" lang="ja-JP" altLang="en-US" sz="20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　　　　　　　　　　　　　　　　</a:t>
            </a:r>
            <a:r>
              <a:rPr kumimoji="1" lang="ja-JP" altLang="en-US"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 </a:t>
            </a:r>
            <a:r>
              <a:rPr kumimoji="1" lang="ja-JP" altLang="en-US" sz="1800" b="1" i="0" u="none" strike="noStrike" kern="1200" cap="none" spc="0" normalizeH="0" baseline="0" noProof="0" dirty="0">
                <a:ln>
                  <a:noFill/>
                </a:ln>
                <a:solidFill>
                  <a:srgbClr val="6B58BC"/>
                </a:solidFill>
                <a:effectLst/>
                <a:uLnTx/>
                <a:uFillTx/>
                <a:latin typeface="BIZ UDPゴシック" panose="020B0400000000000000" pitchFamily="50" charset="-128"/>
                <a:ea typeface="BIZ UDPゴシック" panose="020B0400000000000000" pitchFamily="50" charset="-128"/>
                <a:cs typeface="Meiryo UI" pitchFamily="50" charset="-128"/>
              </a:rPr>
              <a:t>意味性認知症</a:t>
            </a:r>
            <a:endParaRPr kumimoji="1" lang="en-US" altLang="ja-JP" sz="1800" b="1" i="0" u="none" strike="noStrike" kern="1200" cap="none" spc="0" normalizeH="0" baseline="0" noProof="0" dirty="0">
              <a:ln>
                <a:noFill/>
              </a:ln>
              <a:solidFill>
                <a:srgbClr val="6B58BC"/>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　　　 　　　　　　　　　　　　　　　　　　　　 </a:t>
            </a:r>
            <a:r>
              <a:rPr kumimoji="1" lang="ja-JP" altLang="en-US"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r>
              <a:rPr kumimoji="1" lang="en-US" altLang="ja-JP"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semantic dementia</a:t>
            </a:r>
            <a:r>
              <a:rPr kumimoji="1" lang="ja-JP" altLang="en-US"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r>
              <a:rPr kumimoji="1" lang="en-US" altLang="ja-JP"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SD</a:t>
            </a:r>
            <a:r>
              <a:rPr kumimoji="1" lang="ja-JP" altLang="en-US"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endParaRPr kumimoji="1" lang="en-US" altLang="ja-JP"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0" marR="0" lvl="0" indent="0" algn="l" defTabSz="914400" rtl="0" eaLnBrk="1" fontAlgn="base" latinLnBrk="0" hangingPunct="1">
              <a:lnSpc>
                <a:spcPct val="100000"/>
              </a:lnSpc>
              <a:spcBef>
                <a:spcPts val="1200"/>
              </a:spcBef>
              <a:spcAft>
                <a:spcPct val="0"/>
              </a:spcAft>
              <a:buClrTx/>
              <a:buSzTx/>
              <a:buFontTx/>
              <a:buNone/>
              <a:tabLst/>
              <a:defRPr/>
            </a:pPr>
            <a:r>
              <a:rPr kumimoji="1" lang="ja-JP" altLang="en-US" sz="20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　　　　　　　　　　　　　　　　 </a:t>
            </a:r>
            <a:r>
              <a:rPr kumimoji="1" lang="ja-JP" altLang="en-US" sz="1800" b="1" i="0" u="none" strike="noStrike" kern="1200" cap="none" spc="0" normalizeH="0" baseline="0" noProof="0" dirty="0">
                <a:ln>
                  <a:noFill/>
                </a:ln>
                <a:solidFill>
                  <a:srgbClr val="6B58BC"/>
                </a:solidFill>
                <a:effectLst/>
                <a:uLnTx/>
                <a:uFillTx/>
                <a:latin typeface="BIZ UDPゴシック" panose="020B0400000000000000" pitchFamily="50" charset="-128"/>
                <a:ea typeface="BIZ UDPゴシック" panose="020B0400000000000000" pitchFamily="50" charset="-128"/>
                <a:cs typeface="Meiryo UI" pitchFamily="50" charset="-128"/>
              </a:rPr>
              <a:t>進行性非流暢性失語症</a:t>
            </a:r>
            <a:endParaRPr kumimoji="1" lang="en-US" altLang="ja-JP" sz="1800" b="1" i="0" u="none" strike="noStrike" kern="1200" cap="none" spc="0" normalizeH="0" baseline="0" noProof="0" dirty="0">
              <a:ln>
                <a:noFill/>
              </a:ln>
              <a:solidFill>
                <a:srgbClr val="6B58BC"/>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　　　　　　　　　　　　　　　　　　　　　　　　（</a:t>
            </a:r>
            <a:r>
              <a:rPr kumimoji="1" lang="en-US" altLang="ja-JP"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progressive non-fluent aphasia</a:t>
            </a:r>
            <a:r>
              <a:rPr kumimoji="1" lang="ja-JP" altLang="en-US"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a:t>
            </a:r>
            <a:r>
              <a:rPr kumimoji="1" lang="en-US" altLang="ja-JP"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PNFA</a:t>
            </a:r>
            <a:r>
              <a:rPr kumimoji="1" lang="ja-JP" altLang="en-US"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a:t>
            </a:r>
            <a:endParaRPr kumimoji="1" lang="en-US" altLang="ja-JP" sz="20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0" marR="0" lvl="0" indent="0" algn="l" defTabSz="914400" rtl="0" eaLnBrk="1" fontAlgn="base" latinLnBrk="0" hangingPunct="1">
              <a:lnSpc>
                <a:spcPct val="100000"/>
              </a:lnSpc>
              <a:spcBef>
                <a:spcPts val="1200"/>
              </a:spcBef>
              <a:spcAft>
                <a:spcPct val="0"/>
              </a:spcAft>
              <a:buClrTx/>
              <a:buSzTx/>
              <a:buFontTx/>
              <a:buNone/>
              <a:tabLst/>
              <a:defRPr/>
            </a:pPr>
            <a:r>
              <a:rPr kumimoji="1" lang="en-US" altLang="ja-JP"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3)</a:t>
            </a:r>
            <a:r>
              <a:rPr kumimoji="1" lang="ja-JP" altLang="en-US"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 特徴 ：　</a:t>
            </a:r>
          </a:p>
        </p:txBody>
      </p:sp>
      <p:cxnSp>
        <p:nvCxnSpPr>
          <p:cNvPr id="57351" name="直線コネクタ 9"/>
          <p:cNvCxnSpPr>
            <a:cxnSpLocks noChangeShapeType="1"/>
          </p:cNvCxnSpPr>
          <p:nvPr/>
        </p:nvCxnSpPr>
        <p:spPr bwMode="auto">
          <a:xfrm>
            <a:off x="2389439" y="2605136"/>
            <a:ext cx="0" cy="918325"/>
          </a:xfrm>
          <a:prstGeom prst="line">
            <a:avLst/>
          </a:prstGeom>
          <a:noFill/>
          <a:ln w="44450" algn="ctr">
            <a:solidFill>
              <a:srgbClr val="595959"/>
            </a:solidFill>
            <a:round/>
            <a:headEnd/>
            <a:tailEnd/>
          </a:ln>
          <a:extLst>
            <a:ext uri="{909E8E84-426E-40DD-AFC4-6F175D3DCCD1}">
              <a14:hiddenFill xmlns:a14="http://schemas.microsoft.com/office/drawing/2010/main">
                <a:noFill/>
              </a14:hiddenFill>
            </a:ext>
          </a:extLst>
        </p:spPr>
      </p:cxnSp>
      <p:cxnSp>
        <p:nvCxnSpPr>
          <p:cNvPr id="57352" name="直線コネクタ 10"/>
          <p:cNvCxnSpPr>
            <a:cxnSpLocks noChangeShapeType="1"/>
          </p:cNvCxnSpPr>
          <p:nvPr/>
        </p:nvCxnSpPr>
        <p:spPr bwMode="auto">
          <a:xfrm flipH="1">
            <a:off x="2389439" y="2869685"/>
            <a:ext cx="266700" cy="0"/>
          </a:xfrm>
          <a:prstGeom prst="line">
            <a:avLst/>
          </a:prstGeom>
          <a:noFill/>
          <a:ln w="44450" algn="ctr">
            <a:solidFill>
              <a:srgbClr val="595959"/>
            </a:solidFill>
            <a:round/>
            <a:headEnd/>
            <a:tailEnd/>
          </a:ln>
          <a:extLst>
            <a:ext uri="{909E8E84-426E-40DD-AFC4-6F175D3DCCD1}">
              <a14:hiddenFill xmlns:a14="http://schemas.microsoft.com/office/drawing/2010/main">
                <a:noFill/>
              </a14:hiddenFill>
            </a:ext>
          </a:extLst>
        </p:spPr>
      </p:cxnSp>
      <p:cxnSp>
        <p:nvCxnSpPr>
          <p:cNvPr id="57353" name="直線コネクタ 11"/>
          <p:cNvCxnSpPr>
            <a:cxnSpLocks noChangeShapeType="1"/>
          </p:cNvCxnSpPr>
          <p:nvPr/>
        </p:nvCxnSpPr>
        <p:spPr bwMode="auto">
          <a:xfrm flipH="1">
            <a:off x="2389439" y="3511429"/>
            <a:ext cx="266700" cy="0"/>
          </a:xfrm>
          <a:prstGeom prst="line">
            <a:avLst/>
          </a:prstGeom>
          <a:noFill/>
          <a:ln w="44450" algn="ctr">
            <a:solidFill>
              <a:srgbClr val="595959"/>
            </a:solidFill>
            <a:round/>
            <a:headEnd/>
            <a:tailEnd/>
          </a:ln>
          <a:extLst>
            <a:ext uri="{909E8E84-426E-40DD-AFC4-6F175D3DCCD1}">
              <a14:hiddenFill xmlns:a14="http://schemas.microsoft.com/office/drawing/2010/main">
                <a:noFill/>
              </a14:hiddenFill>
            </a:ext>
          </a:extLst>
        </p:spPr>
      </p:cxnSp>
      <p:cxnSp>
        <p:nvCxnSpPr>
          <p:cNvPr id="57355" name="直線コネクタ 9"/>
          <p:cNvCxnSpPr>
            <a:cxnSpLocks noChangeShapeType="1"/>
          </p:cNvCxnSpPr>
          <p:nvPr/>
        </p:nvCxnSpPr>
        <p:spPr bwMode="auto">
          <a:xfrm flipH="1">
            <a:off x="3078145" y="3676118"/>
            <a:ext cx="0" cy="950576"/>
          </a:xfrm>
          <a:prstGeom prst="line">
            <a:avLst/>
          </a:prstGeom>
          <a:noFill/>
          <a:ln w="44450" algn="ctr">
            <a:solidFill>
              <a:srgbClr val="595959"/>
            </a:solidFill>
            <a:round/>
            <a:headEnd/>
            <a:tailEnd/>
          </a:ln>
          <a:extLst>
            <a:ext uri="{909E8E84-426E-40DD-AFC4-6F175D3DCCD1}">
              <a14:hiddenFill xmlns:a14="http://schemas.microsoft.com/office/drawing/2010/main">
                <a:noFill/>
              </a14:hiddenFill>
            </a:ext>
          </a:extLst>
        </p:spPr>
      </p:cxnSp>
      <p:cxnSp>
        <p:nvCxnSpPr>
          <p:cNvPr id="57356" name="直線コネクタ 10"/>
          <p:cNvCxnSpPr>
            <a:cxnSpLocks noChangeShapeType="1"/>
          </p:cNvCxnSpPr>
          <p:nvPr/>
        </p:nvCxnSpPr>
        <p:spPr bwMode="auto">
          <a:xfrm flipH="1">
            <a:off x="3059581" y="3994995"/>
            <a:ext cx="266700" cy="0"/>
          </a:xfrm>
          <a:prstGeom prst="line">
            <a:avLst/>
          </a:prstGeom>
          <a:noFill/>
          <a:ln w="44450" algn="ctr">
            <a:solidFill>
              <a:srgbClr val="595959"/>
            </a:solidFill>
            <a:round/>
            <a:headEnd/>
            <a:tailEnd/>
          </a:ln>
          <a:extLst>
            <a:ext uri="{909E8E84-426E-40DD-AFC4-6F175D3DCCD1}">
              <a14:hiddenFill xmlns:a14="http://schemas.microsoft.com/office/drawing/2010/main">
                <a:noFill/>
              </a14:hiddenFill>
            </a:ext>
          </a:extLst>
        </p:spPr>
      </p:cxnSp>
      <p:cxnSp>
        <p:nvCxnSpPr>
          <p:cNvPr id="57357" name="直線コネクタ 11"/>
          <p:cNvCxnSpPr>
            <a:cxnSpLocks noChangeShapeType="1"/>
          </p:cNvCxnSpPr>
          <p:nvPr/>
        </p:nvCxnSpPr>
        <p:spPr bwMode="auto">
          <a:xfrm flipH="1">
            <a:off x="3059581" y="4649991"/>
            <a:ext cx="266700" cy="0"/>
          </a:xfrm>
          <a:prstGeom prst="line">
            <a:avLst/>
          </a:prstGeom>
          <a:noFill/>
          <a:ln w="44450" algn="ctr">
            <a:solidFill>
              <a:srgbClr val="595959"/>
            </a:solidFill>
            <a:round/>
            <a:headEnd/>
            <a:tailEnd/>
          </a:ln>
          <a:extLst>
            <a:ext uri="{909E8E84-426E-40DD-AFC4-6F175D3DCCD1}">
              <a14:hiddenFill xmlns:a14="http://schemas.microsoft.com/office/drawing/2010/main">
                <a:noFill/>
              </a14:hiddenFill>
            </a:ext>
          </a:extLst>
        </p:spPr>
      </p:cxnSp>
      <p:sp>
        <p:nvSpPr>
          <p:cNvPr id="15" name="テキスト ボックス 14">
            <a:extLst>
              <a:ext uri="{FF2B5EF4-FFF2-40B4-BE49-F238E27FC236}">
                <a16:creationId xmlns:a16="http://schemas.microsoft.com/office/drawing/2014/main" xmlns="" id="{BDAC9067-29E3-401A-89A2-ED3C152D83B1}"/>
              </a:ext>
            </a:extLst>
          </p:cNvPr>
          <p:cNvSpPr txBox="1"/>
          <p:nvPr/>
        </p:nvSpPr>
        <p:spPr>
          <a:xfrm>
            <a:off x="2065587" y="6515474"/>
            <a:ext cx="7017043" cy="276999"/>
          </a:xfrm>
          <a:prstGeom prst="rect">
            <a:avLst/>
          </a:prstGeom>
          <a:noFill/>
          <a:ln w="25400">
            <a:noFill/>
          </a:ln>
        </p:spPr>
        <p:txBody>
          <a:bodyPr wrap="squar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公益財団法人難病医学研究財団／難病情報センター</a:t>
            </a:r>
          </a:p>
        </p:txBody>
      </p:sp>
      <p:sp>
        <p:nvSpPr>
          <p:cNvPr id="3" name="テキスト ボックス 2">
            <a:extLst>
              <a:ext uri="{FF2B5EF4-FFF2-40B4-BE49-F238E27FC236}">
                <a16:creationId xmlns:a16="http://schemas.microsoft.com/office/drawing/2014/main" xmlns="" id="{0B080E31-FB31-A0AF-EBAD-D981456A26C5}"/>
              </a:ext>
            </a:extLst>
          </p:cNvPr>
          <p:cNvSpPr txBox="1"/>
          <p:nvPr/>
        </p:nvSpPr>
        <p:spPr>
          <a:xfrm>
            <a:off x="1610498" y="5075834"/>
            <a:ext cx="6557107" cy="1354217"/>
          </a:xfrm>
          <a:prstGeom prst="rect">
            <a:avLst/>
          </a:prstGeom>
          <a:noFill/>
          <a:ln w="25400">
            <a:noFill/>
          </a:ln>
        </p:spPr>
        <p:txBody>
          <a:bodyPr wrap="square">
            <a:spAutoFit/>
          </a:bodyPr>
          <a:lstStyle/>
          <a:p>
            <a:pPr marL="177800" marR="0" lvl="0" indent="-177800" algn="l" defTabSz="914400" rtl="0" eaLnBrk="1" fontAlgn="base" latinLnBrk="0" hangingPunct="1">
              <a:lnSpc>
                <a:spcPct val="100000"/>
              </a:lnSpc>
              <a:spcBef>
                <a:spcPts val="600"/>
              </a:spcBef>
              <a:spcAft>
                <a:spcPct val="0"/>
              </a:spcAft>
              <a:buClrTx/>
              <a:buSzTx/>
              <a:buFont typeface="Arial" panose="020B0604020202020204" pitchFamily="34" charset="0"/>
              <a:buChar char="•"/>
              <a:tabLst/>
              <a:defRPr/>
            </a:pPr>
            <a:r>
              <a:rPr kumimoji="1" lang="ja-JP" altLang="en-US"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頻度は、アルツハイマー病の</a:t>
            </a:r>
            <a:r>
              <a:rPr kumimoji="1" lang="en-US" altLang="ja-JP"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10</a:t>
            </a:r>
            <a:r>
              <a:rPr kumimoji="1" lang="ja-JP" altLang="en-US"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分の</a:t>
            </a:r>
            <a:r>
              <a:rPr kumimoji="1" lang="en-US" altLang="ja-JP"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1</a:t>
            </a:r>
            <a:r>
              <a:rPr kumimoji="1" lang="ja-JP" altLang="en-US"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以下で性差はない。</a:t>
            </a:r>
            <a:endParaRPr kumimoji="1" lang="en-US" altLang="ja-JP"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177800" marR="0" lvl="0" indent="-177800" algn="l" defTabSz="914400" rtl="0" eaLnBrk="1" fontAlgn="base" latinLnBrk="0" hangingPunct="1">
              <a:lnSpc>
                <a:spcPct val="100000"/>
              </a:lnSpc>
              <a:spcBef>
                <a:spcPts val="600"/>
              </a:spcBef>
              <a:spcAft>
                <a:spcPct val="0"/>
              </a:spcAft>
              <a:buClrTx/>
              <a:buSzTx/>
              <a:buFont typeface="Arial" panose="020B0604020202020204" pitchFamily="34" charset="0"/>
              <a:buChar char="•"/>
              <a:tabLst/>
              <a:defRPr/>
            </a:pPr>
            <a:r>
              <a:rPr kumimoji="1" lang="ja-JP" altLang="en-US"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高齢で発症する例も存在するが、</a:t>
            </a:r>
            <a:r>
              <a:rPr kumimoji="1" lang="en-US" altLang="ja-JP"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70</a:t>
            </a:r>
            <a:r>
              <a:rPr kumimoji="1" lang="ja-JP" altLang="en-US"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歳以上で発症する例は稀である。家族歴を有することがある。</a:t>
            </a:r>
            <a:endParaRPr kumimoji="1" lang="en-US" altLang="ja-JP"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177800" marR="0" lvl="0" indent="-177800" algn="l" defTabSz="914400" rtl="0" eaLnBrk="1" fontAlgn="base" latinLnBrk="0" hangingPunct="1">
              <a:lnSpc>
                <a:spcPct val="100000"/>
              </a:lnSpc>
              <a:spcBef>
                <a:spcPts val="600"/>
              </a:spcBef>
              <a:spcAft>
                <a:spcPct val="0"/>
              </a:spcAft>
              <a:buClrTx/>
              <a:buSzTx/>
              <a:buFont typeface="Arial" panose="020B0604020202020204" pitchFamily="34" charset="0"/>
              <a:buChar char="•"/>
              <a:tabLst/>
              <a:defRPr/>
            </a:pPr>
            <a:r>
              <a:rPr kumimoji="1" lang="en-US" altLang="ja-JP" sz="1800" b="1" i="0" u="none" strike="noStrike" kern="1200" cap="none" spc="0" normalizeH="0" baseline="0" noProof="0" dirty="0" err="1">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bvFTD</a:t>
            </a:r>
            <a:r>
              <a:rPr kumimoji="1" lang="ja-JP" altLang="en-US"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と</a:t>
            </a:r>
            <a:r>
              <a:rPr kumimoji="1" lang="en-US" altLang="ja-JP"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SD</a:t>
            </a:r>
            <a:r>
              <a:rPr kumimoji="1" lang="ja-JP" altLang="en-US"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は指定難病（平成</a:t>
            </a:r>
            <a:r>
              <a:rPr kumimoji="1" lang="en-US" altLang="ja-JP"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27</a:t>
            </a:r>
            <a:r>
              <a:rPr kumimoji="1" lang="ja-JP" altLang="en-US"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年から）</a:t>
            </a:r>
          </a:p>
        </p:txBody>
      </p:sp>
      <p:sp>
        <p:nvSpPr>
          <p:cNvPr id="2" name="正方形/長方形 1">
            <a:extLst>
              <a:ext uri="{FF2B5EF4-FFF2-40B4-BE49-F238E27FC236}">
                <a16:creationId xmlns:a16="http://schemas.microsoft.com/office/drawing/2014/main" xmlns="" id="{B2DB824F-7EED-D04D-5259-25B2B778AD4B}"/>
              </a:ext>
            </a:extLst>
          </p:cNvPr>
          <p:cNvSpPr/>
          <p:nvPr/>
        </p:nvSpPr>
        <p:spPr>
          <a:xfrm>
            <a:off x="0" y="0"/>
            <a:ext cx="9144000" cy="710695"/>
          </a:xfrm>
          <a:prstGeom prst="rect">
            <a:avLst/>
          </a:prstGeom>
          <a:solidFill>
            <a:srgbClr val="6B5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8675" rtl="0" eaLnBrk="1" fontAlgn="base" latinLnBrk="0" hangingPunct="1">
              <a:lnSpc>
                <a:spcPct val="100000"/>
              </a:lnSpc>
              <a:spcBef>
                <a:spcPct val="0"/>
              </a:spcBef>
              <a:spcAft>
                <a:spcPct val="0"/>
              </a:spcAft>
              <a:buClrTx/>
              <a:buSzTx/>
              <a:buFontTx/>
              <a:buNone/>
              <a:tabLst/>
              <a:defRPr/>
            </a:pPr>
            <a:r>
              <a:rPr kumimoji="1" lang="ja-JP" altLang="en-US" sz="3000" b="1" i="0" u="none" strike="noStrike" kern="120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前頭側頭葉変性症（</a:t>
            </a:r>
            <a:r>
              <a:rPr kumimoji="1" lang="en-US" altLang="ja-JP" sz="3000" b="1" i="0" u="none" strike="noStrike" kern="120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FTLD</a:t>
            </a:r>
            <a:r>
              <a:rPr kumimoji="1" lang="ja-JP" altLang="en-US" sz="3000" b="1" i="0" u="none" strike="noStrike" kern="120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）の概念</a:t>
            </a:r>
            <a:endParaRPr kumimoji="1" lang="ja-JP" altLang="en-US" sz="30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4" name="テキスト ボックス 3">
            <a:extLst>
              <a:ext uri="{FF2B5EF4-FFF2-40B4-BE49-F238E27FC236}">
                <a16:creationId xmlns:a16="http://schemas.microsoft.com/office/drawing/2014/main" xmlns="" id="{117DF6F8-8882-B1BC-94D5-A98D61BEBD5E}"/>
              </a:ext>
            </a:extLst>
          </p:cNvPr>
          <p:cNvSpPr txBox="1"/>
          <p:nvPr/>
        </p:nvSpPr>
        <p:spPr>
          <a:xfrm>
            <a:off x="-1" y="718930"/>
            <a:ext cx="1091045" cy="307777"/>
          </a:xfrm>
          <a:prstGeom prst="rect">
            <a:avLst/>
          </a:prstGeom>
          <a:noFill/>
        </p:spPr>
        <p:txBody>
          <a:bodyPr wrap="square" rtlCol="0" anchor="ctr" anchorCtr="0">
            <a:noAutofit/>
          </a:bodyPr>
          <a:lstStyle/>
          <a:p>
            <a:r>
              <a:rPr kumimoji="1" lang="en-US" altLang="ja-JP" sz="1400" dirty="0">
                <a:latin typeface="Yu Gothic UI Semibold" panose="020B0700000000000000" pitchFamily="50" charset="-128"/>
                <a:ea typeface="Yu Gothic UI Semibold" panose="020B0700000000000000" pitchFamily="50" charset="-128"/>
              </a:rPr>
              <a:t>【</a:t>
            </a:r>
            <a:r>
              <a:rPr kumimoji="1" lang="ja-JP" altLang="en-US" sz="1400" dirty="0">
                <a:latin typeface="Yu Gothic UI Semibold" panose="020B0700000000000000" pitchFamily="50" charset="-128"/>
                <a:ea typeface="Yu Gothic UI Semibold" panose="020B0700000000000000" pitchFamily="50" charset="-128"/>
              </a:rPr>
              <a:t>知識 </a:t>
            </a:r>
            <a:r>
              <a:rPr lang="en-US" altLang="ja-JP" sz="1400" b="1" dirty="0">
                <a:latin typeface="Century Gothic" panose="020B0502020202020204" pitchFamily="34" charset="0"/>
                <a:ea typeface="Yu Gothic UI Semibold" panose="020B0700000000000000" pitchFamily="50" charset="-128"/>
              </a:rPr>
              <a:t>-36</a:t>
            </a:r>
            <a:r>
              <a:rPr lang="en-US" altLang="ja-JP" sz="1400" dirty="0">
                <a:latin typeface="Yu Gothic UI Semibold" panose="020B0700000000000000" pitchFamily="50" charset="-128"/>
                <a:ea typeface="Yu Gothic UI Semibold" panose="020B0700000000000000" pitchFamily="50" charset="-128"/>
              </a:rPr>
              <a:t>】</a:t>
            </a:r>
            <a:endParaRPr kumimoji="1" lang="ja-JP" altLang="en-US" sz="1400" dirty="0">
              <a:latin typeface="Yu Gothic UI Semibold" panose="020B0700000000000000" pitchFamily="50" charset="-128"/>
              <a:ea typeface="Yu Gothic UI Semibold" panose="020B0700000000000000" pitchFamily="50" charset="-128"/>
            </a:endParaRPr>
          </a:p>
        </p:txBody>
      </p:sp>
    </p:spTree>
    <p:extLst>
      <p:ext uri="{BB962C8B-B14F-4D97-AF65-F5344CB8AC3E}">
        <p14:creationId xmlns:p14="http://schemas.microsoft.com/office/powerpoint/2010/main" val="2547951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Rectangle 31"/>
          <p:cNvSpPr>
            <a:spLocks noChangeArrowheads="1"/>
          </p:cNvSpPr>
          <p:nvPr/>
        </p:nvSpPr>
        <p:spPr bwMode="auto">
          <a:xfrm>
            <a:off x="3984421" y="2172229"/>
            <a:ext cx="2053304" cy="79747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1pPr>
            <a:lvl2pPr marL="742950" indent="-285750">
              <a:spcBef>
                <a:spcPct val="20000"/>
              </a:spcBef>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2pPr>
            <a:lvl3pPr marL="1143000" indent="-228600">
              <a:spcBef>
                <a:spcPct val="20000"/>
              </a:spcBef>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3pPr>
            <a:lvl4pPr marL="1600200" indent="-228600">
              <a:spcBef>
                <a:spcPct val="20000"/>
              </a:spcBef>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4pPr>
            <a:lvl5pPr marL="2057400" indent="-228600">
              <a:spcBef>
                <a:spcPct val="20000"/>
              </a:spcBef>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5pPr>
            <a:lvl6pPr marL="2514600" indent="-228600" eaLnBrk="0" fontAlgn="base" hangingPunct="0">
              <a:spcBef>
                <a:spcPct val="20000"/>
              </a:spcBef>
              <a:spcAft>
                <a:spcPct val="0"/>
              </a:spcAft>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6pPr>
            <a:lvl7pPr marL="2971800" indent="-228600" eaLnBrk="0" fontAlgn="base" hangingPunct="0">
              <a:spcBef>
                <a:spcPct val="20000"/>
              </a:spcBef>
              <a:spcAft>
                <a:spcPct val="0"/>
              </a:spcAft>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7pPr>
            <a:lvl8pPr marL="3429000" indent="-228600" eaLnBrk="0" fontAlgn="base" hangingPunct="0">
              <a:spcBef>
                <a:spcPct val="20000"/>
              </a:spcBef>
              <a:spcAft>
                <a:spcPct val="0"/>
              </a:spcAft>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8pPr>
            <a:lvl9pPr marL="3886200" indent="-228600" eaLnBrk="0" fontAlgn="base" hangingPunct="0">
              <a:spcBef>
                <a:spcPct val="20000"/>
              </a:spcBef>
              <a:spcAft>
                <a:spcPct val="0"/>
              </a:spcAft>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9pPr>
          </a:lstStyle>
          <a:p>
            <a:pPr marL="0" marR="0" lvl="0" indent="0" algn="l" defTabSz="844083" rtl="0" eaLnBrk="0" fontAlgn="base" latinLnBrk="0" hangingPunct="0">
              <a:lnSpc>
                <a:spcPct val="100000"/>
              </a:lnSpc>
              <a:spcBef>
                <a:spcPct val="20000"/>
              </a:spcBef>
              <a:spcAft>
                <a:spcPct val="0"/>
              </a:spcAft>
              <a:buClr>
                <a:srgbClr val="FF0000"/>
              </a:buClr>
              <a:buSzPct val="130000"/>
              <a:buNone/>
              <a:tabLst/>
              <a:defRPr/>
            </a:pPr>
            <a:endParaRPr kumimoji="1" lang="ja-JP" altLang="en-US" sz="1600" b="1" i="0" u="none" strike="noStrike" kern="1200" cap="none" spc="0" normalizeH="0" baseline="0" noProof="0">
              <a:ln>
                <a:noFill/>
              </a:ln>
              <a:effectLst/>
              <a:uLnTx/>
              <a:uFillTx/>
              <a:latin typeface="BIZ UDPゴシック" panose="020B0400000000000000" pitchFamily="50" charset="-128"/>
              <a:ea typeface="BIZ UDPゴシック" panose="020B0400000000000000" pitchFamily="50" charset="-128"/>
            </a:endParaRPr>
          </a:p>
        </p:txBody>
      </p:sp>
      <p:sp>
        <p:nvSpPr>
          <p:cNvPr id="66" name="Rectangle 35"/>
          <p:cNvSpPr>
            <a:spLocks noChangeArrowheads="1"/>
          </p:cNvSpPr>
          <p:nvPr/>
        </p:nvSpPr>
        <p:spPr bwMode="auto">
          <a:xfrm>
            <a:off x="6338076" y="2198462"/>
            <a:ext cx="2022359" cy="66980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1pPr>
            <a:lvl2pPr marL="742950" indent="-285750">
              <a:spcBef>
                <a:spcPct val="20000"/>
              </a:spcBef>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2pPr>
            <a:lvl3pPr marL="1143000" indent="-228600">
              <a:spcBef>
                <a:spcPct val="20000"/>
              </a:spcBef>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3pPr>
            <a:lvl4pPr marL="1600200" indent="-228600">
              <a:spcBef>
                <a:spcPct val="20000"/>
              </a:spcBef>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4pPr>
            <a:lvl5pPr marL="2057400" indent="-228600">
              <a:spcBef>
                <a:spcPct val="20000"/>
              </a:spcBef>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5pPr>
            <a:lvl6pPr marL="2514600" indent="-228600" eaLnBrk="0" fontAlgn="base" hangingPunct="0">
              <a:spcBef>
                <a:spcPct val="20000"/>
              </a:spcBef>
              <a:spcAft>
                <a:spcPct val="0"/>
              </a:spcAft>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6pPr>
            <a:lvl7pPr marL="2971800" indent="-228600" eaLnBrk="0" fontAlgn="base" hangingPunct="0">
              <a:spcBef>
                <a:spcPct val="20000"/>
              </a:spcBef>
              <a:spcAft>
                <a:spcPct val="0"/>
              </a:spcAft>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7pPr>
            <a:lvl8pPr marL="3429000" indent="-228600" eaLnBrk="0" fontAlgn="base" hangingPunct="0">
              <a:spcBef>
                <a:spcPct val="20000"/>
              </a:spcBef>
              <a:spcAft>
                <a:spcPct val="0"/>
              </a:spcAft>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8pPr>
            <a:lvl9pPr marL="3886200" indent="-228600" eaLnBrk="0" fontAlgn="base" hangingPunct="0">
              <a:spcBef>
                <a:spcPct val="20000"/>
              </a:spcBef>
              <a:spcAft>
                <a:spcPct val="0"/>
              </a:spcAft>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9pPr>
          </a:lstStyle>
          <a:p>
            <a:pPr marL="0" marR="0" lvl="0" indent="0" algn="l" defTabSz="844083" rtl="0" eaLnBrk="0" fontAlgn="base" latinLnBrk="0" hangingPunct="0">
              <a:lnSpc>
                <a:spcPct val="100000"/>
              </a:lnSpc>
              <a:spcBef>
                <a:spcPct val="20000"/>
              </a:spcBef>
              <a:spcAft>
                <a:spcPct val="0"/>
              </a:spcAft>
              <a:buClr>
                <a:srgbClr val="FF0000"/>
              </a:buClr>
              <a:buSzPct val="130000"/>
              <a:buNone/>
              <a:tabLst/>
              <a:defRPr/>
            </a:pPr>
            <a:endParaRPr kumimoji="1" lang="ja-JP" altLang="en-US" sz="1600" b="1" i="0" u="none" strike="noStrike" kern="1200" cap="none" spc="0" normalizeH="0" baseline="0" noProof="0">
              <a:ln>
                <a:noFill/>
              </a:ln>
              <a:effectLst/>
              <a:uLnTx/>
              <a:uFillTx/>
              <a:latin typeface="BIZ UDPゴシック" panose="020B0400000000000000" pitchFamily="50" charset="-128"/>
              <a:ea typeface="BIZ UDPゴシック" panose="020B0400000000000000" pitchFamily="50" charset="-128"/>
            </a:endParaRPr>
          </a:p>
        </p:txBody>
      </p:sp>
      <p:sp>
        <p:nvSpPr>
          <p:cNvPr id="2" name="正方形/長方形 1"/>
          <p:cNvSpPr/>
          <p:nvPr/>
        </p:nvSpPr>
        <p:spPr>
          <a:xfrm>
            <a:off x="1654616" y="4327302"/>
            <a:ext cx="3017013" cy="584775"/>
          </a:xfrm>
          <a:prstGeom prst="rect">
            <a:avLst/>
          </a:prstGeom>
        </p:spPr>
        <p:txBody>
          <a:bodyPr wrap="square">
            <a:spAutoFit/>
          </a:bodyPr>
          <a:lstStyle/>
          <a:p>
            <a:pPr marL="268288" marR="0" lvl="0" indent="-268288" algn="l" defTabSz="844083" rtl="0" eaLnBrk="1" fontAlgn="base" latinLnBrk="0" hangingPunct="1">
              <a:lnSpc>
                <a:spcPct val="100000"/>
              </a:lnSpc>
              <a:spcBef>
                <a:spcPts val="0"/>
              </a:spcBef>
              <a:spcAft>
                <a:spcPct val="0"/>
              </a:spcAft>
              <a:buClrTx/>
              <a:buSzTx/>
              <a:tabLst/>
              <a:defRPr/>
            </a:pPr>
            <a:r>
              <a:rPr kumimoji="1" lang="en-US" altLang="ja-JP" sz="16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eiryo UI" pitchFamily="50" charset="-128"/>
              </a:rPr>
              <a:t>※</a:t>
            </a:r>
            <a:r>
              <a:rPr kumimoji="1" lang="ja-JP" altLang="en-US" sz="16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eiryo UI" pitchFamily="50" charset="-128"/>
              </a:rPr>
              <a:t> 初期には、記銘力障害や見当識障害などは目立たない</a:t>
            </a:r>
            <a:endParaRPr kumimoji="1" lang="ja-JP" altLang="ja-JP" sz="16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36" name="正方形/長方形 35"/>
          <p:cNvSpPr/>
          <p:nvPr/>
        </p:nvSpPr>
        <p:spPr>
          <a:xfrm>
            <a:off x="3996449" y="3063727"/>
            <a:ext cx="2176548" cy="584775"/>
          </a:xfrm>
          <a:prstGeom prst="rect">
            <a:avLst/>
          </a:prstGeom>
        </p:spPr>
        <p:txBody>
          <a:bodyPr wrap="square">
            <a:spAutoFit/>
          </a:bodyPr>
          <a:lstStyle/>
          <a:p>
            <a:pPr marR="0" lvl="0" algn="l" defTabSz="844083" rtl="0" eaLnBrk="1" fontAlgn="base" latinLnBrk="0" hangingPunct="1">
              <a:lnSpc>
                <a:spcPct val="100000"/>
              </a:lnSpc>
              <a:spcBef>
                <a:spcPts val="0"/>
              </a:spcBef>
              <a:spcAft>
                <a:spcPct val="0"/>
              </a:spcAft>
              <a:buClrTx/>
              <a:buSzTx/>
              <a:tabLst>
                <a:tab pos="249128" algn="l"/>
              </a:tabLst>
              <a:defRPr/>
            </a:pPr>
            <a:r>
              <a:rPr kumimoji="1" lang="ja-JP" altLang="en-US" sz="16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eiryo UI" pitchFamily="50" charset="-128"/>
              </a:rPr>
              <a:t>常同行為</a:t>
            </a:r>
            <a:endParaRPr kumimoji="1" lang="en-US" altLang="ja-JP" sz="16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eiryo UI" pitchFamily="50" charset="-128"/>
            </a:endParaRPr>
          </a:p>
          <a:p>
            <a:pPr marR="0" lvl="0" algn="l" defTabSz="844083" rtl="0" eaLnBrk="1" fontAlgn="base" latinLnBrk="0" hangingPunct="1">
              <a:lnSpc>
                <a:spcPct val="100000"/>
              </a:lnSpc>
              <a:spcBef>
                <a:spcPts val="0"/>
              </a:spcBef>
              <a:spcAft>
                <a:spcPct val="0"/>
              </a:spcAft>
              <a:buClrTx/>
              <a:buSzTx/>
              <a:tabLst>
                <a:tab pos="249128" algn="l"/>
              </a:tabLst>
              <a:defRPr/>
            </a:pPr>
            <a:r>
              <a:rPr kumimoji="1" lang="ja-JP" altLang="en-US" sz="16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eiryo UI" pitchFamily="50" charset="-128"/>
              </a:rPr>
              <a:t>脱抑制</a:t>
            </a:r>
            <a:endParaRPr kumimoji="1" lang="en-US" altLang="ja-JP" sz="16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37" name="正方形/長方形 36"/>
          <p:cNvSpPr/>
          <p:nvPr/>
        </p:nvSpPr>
        <p:spPr>
          <a:xfrm>
            <a:off x="5320229" y="4555925"/>
            <a:ext cx="1430198" cy="584775"/>
          </a:xfrm>
          <a:prstGeom prst="rect">
            <a:avLst/>
          </a:prstGeom>
        </p:spPr>
        <p:txBody>
          <a:bodyPr wrap="square">
            <a:spAutoFit/>
          </a:bodyPr>
          <a:lstStyle/>
          <a:p>
            <a:pPr marR="0" lvl="0" algn="l" defTabSz="844083" rtl="0" eaLnBrk="1" fontAlgn="base" latinLnBrk="0" hangingPunct="1">
              <a:lnSpc>
                <a:spcPct val="100000"/>
              </a:lnSpc>
              <a:spcBef>
                <a:spcPts val="0"/>
              </a:spcBef>
              <a:spcAft>
                <a:spcPct val="0"/>
              </a:spcAft>
              <a:buClrTx/>
              <a:buSzTx/>
              <a:tabLst/>
              <a:defRPr/>
            </a:pPr>
            <a:r>
              <a:rPr kumimoji="1" lang="ja-JP" altLang="en-US" sz="16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eiryo UI" pitchFamily="50" charset="-128"/>
              </a:rPr>
              <a:t>発語消失</a:t>
            </a:r>
            <a:endParaRPr kumimoji="1" lang="en-US" altLang="ja-JP" sz="16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eiryo UI" pitchFamily="50" charset="-128"/>
            </a:endParaRPr>
          </a:p>
          <a:p>
            <a:pPr marR="0" lvl="0" algn="l" defTabSz="844083" rtl="0" eaLnBrk="1" fontAlgn="base" latinLnBrk="0" hangingPunct="1">
              <a:lnSpc>
                <a:spcPct val="100000"/>
              </a:lnSpc>
              <a:spcBef>
                <a:spcPts val="0"/>
              </a:spcBef>
              <a:spcAft>
                <a:spcPct val="0"/>
              </a:spcAft>
              <a:buClrTx/>
              <a:buSzTx/>
              <a:tabLst/>
              <a:defRPr/>
            </a:pPr>
            <a:r>
              <a:rPr kumimoji="1" lang="ja-JP" altLang="en-US" sz="16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eiryo UI" pitchFamily="50" charset="-128"/>
              </a:rPr>
              <a:t>失禁</a:t>
            </a:r>
            <a:endParaRPr kumimoji="1" lang="ja-JP" altLang="ja-JP" sz="16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24" name="正方形/長方形 23"/>
          <p:cNvSpPr/>
          <p:nvPr/>
        </p:nvSpPr>
        <p:spPr>
          <a:xfrm>
            <a:off x="6958373" y="4466713"/>
            <a:ext cx="1430198" cy="584775"/>
          </a:xfrm>
          <a:prstGeom prst="rect">
            <a:avLst/>
          </a:prstGeom>
        </p:spPr>
        <p:txBody>
          <a:bodyPr wrap="square">
            <a:spAutoFit/>
          </a:bodyPr>
          <a:lstStyle/>
          <a:p>
            <a:pPr marR="0" lvl="0" algn="l" defTabSz="844083" rtl="0" eaLnBrk="1" fontAlgn="base" latinLnBrk="0" hangingPunct="1">
              <a:lnSpc>
                <a:spcPct val="100000"/>
              </a:lnSpc>
              <a:spcBef>
                <a:spcPts val="0"/>
              </a:spcBef>
              <a:spcAft>
                <a:spcPct val="0"/>
              </a:spcAft>
              <a:buClrTx/>
              <a:buSzTx/>
              <a:tabLst/>
              <a:defRPr/>
            </a:pPr>
            <a:r>
              <a:rPr kumimoji="1" lang="ja-JP" altLang="en-US" sz="16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eiryo UI" pitchFamily="50" charset="-128"/>
              </a:rPr>
              <a:t>嚥下障害</a:t>
            </a:r>
            <a:endParaRPr kumimoji="1" lang="en-US" altLang="ja-JP" sz="16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eiryo UI" pitchFamily="50" charset="-128"/>
            </a:endParaRPr>
          </a:p>
          <a:p>
            <a:pPr marR="0" lvl="0" algn="l" defTabSz="844083" rtl="0" eaLnBrk="1" fontAlgn="base" latinLnBrk="0" hangingPunct="1">
              <a:lnSpc>
                <a:spcPct val="100000"/>
              </a:lnSpc>
              <a:spcBef>
                <a:spcPts val="0"/>
              </a:spcBef>
              <a:spcAft>
                <a:spcPct val="0"/>
              </a:spcAft>
              <a:buClrTx/>
              <a:buSzTx/>
              <a:tabLst/>
              <a:defRPr/>
            </a:pPr>
            <a:r>
              <a:rPr kumimoji="1" lang="ja-JP" altLang="en-US" sz="16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eiryo UI" pitchFamily="50" charset="-128"/>
              </a:rPr>
              <a:t>寝たきり</a:t>
            </a:r>
            <a:endParaRPr kumimoji="1" lang="ja-JP" altLang="ja-JP" sz="16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25" name="Freeform 7"/>
          <p:cNvSpPr>
            <a:spLocks/>
          </p:cNvSpPr>
          <p:nvPr/>
        </p:nvSpPr>
        <p:spPr bwMode="auto">
          <a:xfrm flipH="1">
            <a:off x="1599740" y="2077704"/>
            <a:ext cx="5853346" cy="3582488"/>
          </a:xfrm>
          <a:custGeom>
            <a:avLst/>
            <a:gdLst>
              <a:gd name="T0" fmla="*/ 0 w 1976"/>
              <a:gd name="T1" fmla="*/ 2147483646 h 1068"/>
              <a:gd name="T2" fmla="*/ 2147483646 w 1976"/>
              <a:gd name="T3" fmla="*/ 2147483646 h 1068"/>
              <a:gd name="T4" fmla="*/ 2147483646 w 1976"/>
              <a:gd name="T5" fmla="*/ 2147483646 h 1068"/>
              <a:gd name="T6" fmla="*/ 2147483646 w 1976"/>
              <a:gd name="T7" fmla="*/ 2147483646 h 1068"/>
              <a:gd name="T8" fmla="*/ 2147483646 w 1976"/>
              <a:gd name="T9" fmla="*/ 2147483646 h 1068"/>
              <a:gd name="T10" fmla="*/ 2147483646 w 1976"/>
              <a:gd name="T11" fmla="*/ 0 h 1068"/>
              <a:gd name="T12" fmla="*/ 0 60000 65536"/>
              <a:gd name="T13" fmla="*/ 0 60000 65536"/>
              <a:gd name="T14" fmla="*/ 0 60000 65536"/>
              <a:gd name="T15" fmla="*/ 0 60000 65536"/>
              <a:gd name="T16" fmla="*/ 0 60000 65536"/>
              <a:gd name="T17" fmla="*/ 0 60000 65536"/>
              <a:gd name="connsiteX0" fmla="*/ 0 w 8656"/>
              <a:gd name="connsiteY0" fmla="*/ 10000 h 10000"/>
              <a:gd name="connsiteX1" fmla="*/ 972 w 8656"/>
              <a:gd name="connsiteY1" fmla="*/ 9944 h 10000"/>
              <a:gd name="connsiteX2" fmla="*/ 2034 w 8656"/>
              <a:gd name="connsiteY2" fmla="*/ 8352 h 10000"/>
              <a:gd name="connsiteX3" fmla="*/ 3421 w 8656"/>
              <a:gd name="connsiteY3" fmla="*/ 3745 h 10000"/>
              <a:gd name="connsiteX4" fmla="*/ 6964 w 8656"/>
              <a:gd name="connsiteY4" fmla="*/ 225 h 10000"/>
              <a:gd name="connsiteX5" fmla="*/ 8656 w 8656"/>
              <a:gd name="connsiteY5" fmla="*/ 0 h 10000"/>
              <a:gd name="connsiteX0" fmla="*/ 0 w 9401"/>
              <a:gd name="connsiteY0" fmla="*/ 10000 h 10072"/>
              <a:gd name="connsiteX1" fmla="*/ 524 w 9401"/>
              <a:gd name="connsiteY1" fmla="*/ 9944 h 10072"/>
              <a:gd name="connsiteX2" fmla="*/ 1751 w 9401"/>
              <a:gd name="connsiteY2" fmla="*/ 8352 h 10072"/>
              <a:gd name="connsiteX3" fmla="*/ 3353 w 9401"/>
              <a:gd name="connsiteY3" fmla="*/ 3745 h 10072"/>
              <a:gd name="connsiteX4" fmla="*/ 7446 w 9401"/>
              <a:gd name="connsiteY4" fmla="*/ 225 h 10072"/>
              <a:gd name="connsiteX5" fmla="*/ 9401 w 9401"/>
              <a:gd name="connsiteY5" fmla="*/ 0 h 10072"/>
              <a:gd name="connsiteX0" fmla="*/ 0 w 9443"/>
              <a:gd name="connsiteY0" fmla="*/ 9873 h 9873"/>
              <a:gd name="connsiteX1" fmla="*/ 1306 w 9443"/>
              <a:gd name="connsiteY1" fmla="*/ 8292 h 9873"/>
              <a:gd name="connsiteX2" fmla="*/ 3010 w 9443"/>
              <a:gd name="connsiteY2" fmla="*/ 3718 h 9873"/>
              <a:gd name="connsiteX3" fmla="*/ 7363 w 9443"/>
              <a:gd name="connsiteY3" fmla="*/ 223 h 9873"/>
              <a:gd name="connsiteX4" fmla="*/ 9443 w 9443"/>
              <a:gd name="connsiteY4" fmla="*/ 0 h 9873"/>
              <a:gd name="connsiteX0" fmla="*/ 0 w 10024"/>
              <a:gd name="connsiteY0" fmla="*/ 10580 h 10580"/>
              <a:gd name="connsiteX1" fmla="*/ 1383 w 10024"/>
              <a:gd name="connsiteY1" fmla="*/ 8979 h 10580"/>
              <a:gd name="connsiteX2" fmla="*/ 3188 w 10024"/>
              <a:gd name="connsiteY2" fmla="*/ 4346 h 10580"/>
              <a:gd name="connsiteX3" fmla="*/ 7797 w 10024"/>
              <a:gd name="connsiteY3" fmla="*/ 806 h 10580"/>
              <a:gd name="connsiteX4" fmla="*/ 10024 w 10024"/>
              <a:gd name="connsiteY4" fmla="*/ 0 h 10580"/>
              <a:gd name="connsiteX0" fmla="*/ 0 w 10024"/>
              <a:gd name="connsiteY0" fmla="*/ 10580 h 10580"/>
              <a:gd name="connsiteX1" fmla="*/ 1383 w 10024"/>
              <a:gd name="connsiteY1" fmla="*/ 8979 h 10580"/>
              <a:gd name="connsiteX2" fmla="*/ 3188 w 10024"/>
              <a:gd name="connsiteY2" fmla="*/ 4346 h 10580"/>
              <a:gd name="connsiteX3" fmla="*/ 7797 w 10024"/>
              <a:gd name="connsiteY3" fmla="*/ 806 h 10580"/>
              <a:gd name="connsiteX4" fmla="*/ 10024 w 10024"/>
              <a:gd name="connsiteY4" fmla="*/ 0 h 10580"/>
              <a:gd name="connsiteX0" fmla="*/ 0 w 10024"/>
              <a:gd name="connsiteY0" fmla="*/ 10580 h 10580"/>
              <a:gd name="connsiteX1" fmla="*/ 1383 w 10024"/>
              <a:gd name="connsiteY1" fmla="*/ 8979 h 10580"/>
              <a:gd name="connsiteX2" fmla="*/ 3188 w 10024"/>
              <a:gd name="connsiteY2" fmla="*/ 4346 h 10580"/>
              <a:gd name="connsiteX3" fmla="*/ 6589 w 10024"/>
              <a:gd name="connsiteY3" fmla="*/ 873 h 10580"/>
              <a:gd name="connsiteX4" fmla="*/ 10024 w 10024"/>
              <a:gd name="connsiteY4" fmla="*/ 0 h 10580"/>
              <a:gd name="connsiteX0" fmla="*/ 0 w 10024"/>
              <a:gd name="connsiteY0" fmla="*/ 10580 h 10580"/>
              <a:gd name="connsiteX1" fmla="*/ 1383 w 10024"/>
              <a:gd name="connsiteY1" fmla="*/ 8979 h 10580"/>
              <a:gd name="connsiteX2" fmla="*/ 3188 w 10024"/>
              <a:gd name="connsiteY2" fmla="*/ 4346 h 10580"/>
              <a:gd name="connsiteX3" fmla="*/ 6529 w 10024"/>
              <a:gd name="connsiteY3" fmla="*/ 695 h 10580"/>
              <a:gd name="connsiteX4" fmla="*/ 10024 w 10024"/>
              <a:gd name="connsiteY4" fmla="*/ 0 h 10580"/>
              <a:gd name="connsiteX0" fmla="*/ 0 w 10024"/>
              <a:gd name="connsiteY0" fmla="*/ 10580 h 10580"/>
              <a:gd name="connsiteX1" fmla="*/ 1383 w 10024"/>
              <a:gd name="connsiteY1" fmla="*/ 8979 h 10580"/>
              <a:gd name="connsiteX2" fmla="*/ 3188 w 10024"/>
              <a:gd name="connsiteY2" fmla="*/ 4346 h 10580"/>
              <a:gd name="connsiteX3" fmla="*/ 6529 w 10024"/>
              <a:gd name="connsiteY3" fmla="*/ 695 h 10580"/>
              <a:gd name="connsiteX4" fmla="*/ 10024 w 10024"/>
              <a:gd name="connsiteY4" fmla="*/ 0 h 10580"/>
              <a:gd name="connsiteX0" fmla="*/ 0 w 10000"/>
              <a:gd name="connsiteY0" fmla="*/ 10424 h 10424"/>
              <a:gd name="connsiteX1" fmla="*/ 1383 w 10000"/>
              <a:gd name="connsiteY1" fmla="*/ 8823 h 10424"/>
              <a:gd name="connsiteX2" fmla="*/ 3188 w 10000"/>
              <a:gd name="connsiteY2" fmla="*/ 4190 h 10424"/>
              <a:gd name="connsiteX3" fmla="*/ 6529 w 10000"/>
              <a:gd name="connsiteY3" fmla="*/ 539 h 10424"/>
              <a:gd name="connsiteX4" fmla="*/ 10000 w 10000"/>
              <a:gd name="connsiteY4" fmla="*/ 0 h 10424"/>
              <a:gd name="connsiteX0" fmla="*/ 0 w 10000"/>
              <a:gd name="connsiteY0" fmla="*/ 10424 h 10424"/>
              <a:gd name="connsiteX1" fmla="*/ 1383 w 10000"/>
              <a:gd name="connsiteY1" fmla="*/ 8823 h 10424"/>
              <a:gd name="connsiteX2" fmla="*/ 3188 w 10000"/>
              <a:gd name="connsiteY2" fmla="*/ 4190 h 10424"/>
              <a:gd name="connsiteX3" fmla="*/ 6529 w 10000"/>
              <a:gd name="connsiteY3" fmla="*/ 539 h 10424"/>
              <a:gd name="connsiteX4" fmla="*/ 10000 w 10000"/>
              <a:gd name="connsiteY4" fmla="*/ 0 h 10424"/>
              <a:gd name="connsiteX0" fmla="*/ 0 w 10000"/>
              <a:gd name="connsiteY0" fmla="*/ 10424 h 10424"/>
              <a:gd name="connsiteX1" fmla="*/ 1383 w 10000"/>
              <a:gd name="connsiteY1" fmla="*/ 8823 h 10424"/>
              <a:gd name="connsiteX2" fmla="*/ 3188 w 10000"/>
              <a:gd name="connsiteY2" fmla="*/ 4190 h 10424"/>
              <a:gd name="connsiteX3" fmla="*/ 6529 w 10000"/>
              <a:gd name="connsiteY3" fmla="*/ 539 h 10424"/>
              <a:gd name="connsiteX4" fmla="*/ 10000 w 10000"/>
              <a:gd name="connsiteY4" fmla="*/ 0 h 10424"/>
              <a:gd name="connsiteX0" fmla="*/ 0 w 10000"/>
              <a:gd name="connsiteY0" fmla="*/ 10758 h 10758"/>
              <a:gd name="connsiteX1" fmla="*/ 1383 w 10000"/>
              <a:gd name="connsiteY1" fmla="*/ 9157 h 10758"/>
              <a:gd name="connsiteX2" fmla="*/ 3188 w 10000"/>
              <a:gd name="connsiteY2" fmla="*/ 4524 h 10758"/>
              <a:gd name="connsiteX3" fmla="*/ 6529 w 10000"/>
              <a:gd name="connsiteY3" fmla="*/ 873 h 10758"/>
              <a:gd name="connsiteX4" fmla="*/ 10000 w 10000"/>
              <a:gd name="connsiteY4" fmla="*/ 0 h 10758"/>
              <a:gd name="connsiteX0" fmla="*/ 0 w 9975"/>
              <a:gd name="connsiteY0" fmla="*/ 11025 h 11025"/>
              <a:gd name="connsiteX1" fmla="*/ 1383 w 9975"/>
              <a:gd name="connsiteY1" fmla="*/ 9424 h 11025"/>
              <a:gd name="connsiteX2" fmla="*/ 3188 w 9975"/>
              <a:gd name="connsiteY2" fmla="*/ 4791 h 11025"/>
              <a:gd name="connsiteX3" fmla="*/ 6529 w 9975"/>
              <a:gd name="connsiteY3" fmla="*/ 1140 h 11025"/>
              <a:gd name="connsiteX4" fmla="*/ 9975 w 9975"/>
              <a:gd name="connsiteY4" fmla="*/ 0 h 11025"/>
              <a:gd name="connsiteX0" fmla="*/ 0 w 10000"/>
              <a:gd name="connsiteY0" fmla="*/ 10000 h 10000"/>
              <a:gd name="connsiteX1" fmla="*/ 1386 w 10000"/>
              <a:gd name="connsiteY1" fmla="*/ 8548 h 10000"/>
              <a:gd name="connsiteX2" fmla="*/ 3196 w 10000"/>
              <a:gd name="connsiteY2" fmla="*/ 4346 h 10000"/>
              <a:gd name="connsiteX3" fmla="*/ 6545 w 10000"/>
              <a:gd name="connsiteY3" fmla="*/ 1034 h 10000"/>
              <a:gd name="connsiteX4" fmla="*/ 10000 w 10000"/>
              <a:gd name="connsiteY4" fmla="*/ 0 h 10000"/>
              <a:gd name="connsiteX0" fmla="*/ 0 w 10000"/>
              <a:gd name="connsiteY0" fmla="*/ 10000 h 10000"/>
              <a:gd name="connsiteX1" fmla="*/ 1386 w 10000"/>
              <a:gd name="connsiteY1" fmla="*/ 8548 h 10000"/>
              <a:gd name="connsiteX2" fmla="*/ 3196 w 10000"/>
              <a:gd name="connsiteY2" fmla="*/ 4346 h 10000"/>
              <a:gd name="connsiteX3" fmla="*/ 6545 w 10000"/>
              <a:gd name="connsiteY3" fmla="*/ 1034 h 10000"/>
              <a:gd name="connsiteX4" fmla="*/ 10000 w 10000"/>
              <a:gd name="connsiteY4" fmla="*/ 0 h 10000"/>
              <a:gd name="connsiteX0" fmla="*/ 0 w 10000"/>
              <a:gd name="connsiteY0" fmla="*/ 10000 h 10000"/>
              <a:gd name="connsiteX1" fmla="*/ 1386 w 10000"/>
              <a:gd name="connsiteY1" fmla="*/ 8548 h 10000"/>
              <a:gd name="connsiteX2" fmla="*/ 3196 w 10000"/>
              <a:gd name="connsiteY2" fmla="*/ 4346 h 10000"/>
              <a:gd name="connsiteX3" fmla="*/ 6607 w 10000"/>
              <a:gd name="connsiteY3" fmla="*/ 731 h 10000"/>
              <a:gd name="connsiteX4" fmla="*/ 10000 w 10000"/>
              <a:gd name="connsiteY4" fmla="*/ 0 h 10000"/>
              <a:gd name="connsiteX0" fmla="*/ 0 w 10000"/>
              <a:gd name="connsiteY0" fmla="*/ 10000 h 10000"/>
              <a:gd name="connsiteX1" fmla="*/ 1386 w 10000"/>
              <a:gd name="connsiteY1" fmla="*/ 8548 h 10000"/>
              <a:gd name="connsiteX2" fmla="*/ 3196 w 10000"/>
              <a:gd name="connsiteY2" fmla="*/ 4346 h 10000"/>
              <a:gd name="connsiteX3" fmla="*/ 6595 w 10000"/>
              <a:gd name="connsiteY3" fmla="*/ 731 h 10000"/>
              <a:gd name="connsiteX4" fmla="*/ 10000 w 10000"/>
              <a:gd name="connsiteY4" fmla="*/ 0 h 10000"/>
              <a:gd name="connsiteX0" fmla="*/ 0 w 10000"/>
              <a:gd name="connsiteY0" fmla="*/ 10000 h 10000"/>
              <a:gd name="connsiteX1" fmla="*/ 1386 w 10000"/>
              <a:gd name="connsiteY1" fmla="*/ 8548 h 10000"/>
              <a:gd name="connsiteX2" fmla="*/ 3196 w 10000"/>
              <a:gd name="connsiteY2" fmla="*/ 4346 h 10000"/>
              <a:gd name="connsiteX3" fmla="*/ 6595 w 10000"/>
              <a:gd name="connsiteY3" fmla="*/ 731 h 10000"/>
              <a:gd name="connsiteX4" fmla="*/ 10000 w 10000"/>
              <a:gd name="connsiteY4" fmla="*/ 0 h 10000"/>
              <a:gd name="connsiteX0" fmla="*/ 0 w 10000"/>
              <a:gd name="connsiteY0" fmla="*/ 9960 h 9960"/>
              <a:gd name="connsiteX1" fmla="*/ 1386 w 10000"/>
              <a:gd name="connsiteY1" fmla="*/ 8508 h 9960"/>
              <a:gd name="connsiteX2" fmla="*/ 3196 w 10000"/>
              <a:gd name="connsiteY2" fmla="*/ 4306 h 9960"/>
              <a:gd name="connsiteX3" fmla="*/ 6595 w 10000"/>
              <a:gd name="connsiteY3" fmla="*/ 691 h 9960"/>
              <a:gd name="connsiteX4" fmla="*/ 10000 w 10000"/>
              <a:gd name="connsiteY4" fmla="*/ 0 h 9960"/>
              <a:gd name="connsiteX0" fmla="*/ 0 w 10000"/>
              <a:gd name="connsiteY0" fmla="*/ 10000 h 10000"/>
              <a:gd name="connsiteX1" fmla="*/ 1386 w 10000"/>
              <a:gd name="connsiteY1" fmla="*/ 8542 h 10000"/>
              <a:gd name="connsiteX2" fmla="*/ 3196 w 10000"/>
              <a:gd name="connsiteY2" fmla="*/ 4323 h 10000"/>
              <a:gd name="connsiteX3" fmla="*/ 6595 w 10000"/>
              <a:gd name="connsiteY3" fmla="*/ 694 h 10000"/>
              <a:gd name="connsiteX4" fmla="*/ 10000 w 10000"/>
              <a:gd name="connsiteY4" fmla="*/ 0 h 10000"/>
              <a:gd name="connsiteX0" fmla="*/ 0 w 10000"/>
              <a:gd name="connsiteY0" fmla="*/ 10000 h 10000"/>
              <a:gd name="connsiteX1" fmla="*/ 1386 w 10000"/>
              <a:gd name="connsiteY1" fmla="*/ 8542 h 10000"/>
              <a:gd name="connsiteX2" fmla="*/ 3196 w 10000"/>
              <a:gd name="connsiteY2" fmla="*/ 4323 h 10000"/>
              <a:gd name="connsiteX3" fmla="*/ 6483 w 10000"/>
              <a:gd name="connsiteY3" fmla="*/ 694 h 10000"/>
              <a:gd name="connsiteX4" fmla="*/ 10000 w 10000"/>
              <a:gd name="connsiteY4" fmla="*/ 0 h 10000"/>
              <a:gd name="connsiteX0" fmla="*/ 0 w 10000"/>
              <a:gd name="connsiteY0" fmla="*/ 10000 h 10000"/>
              <a:gd name="connsiteX1" fmla="*/ 1386 w 10000"/>
              <a:gd name="connsiteY1" fmla="*/ 8542 h 10000"/>
              <a:gd name="connsiteX2" fmla="*/ 3196 w 10000"/>
              <a:gd name="connsiteY2" fmla="*/ 4323 h 10000"/>
              <a:gd name="connsiteX3" fmla="*/ 6483 w 10000"/>
              <a:gd name="connsiteY3" fmla="*/ 694 h 10000"/>
              <a:gd name="connsiteX4" fmla="*/ 10000 w 10000"/>
              <a:gd name="connsiteY4" fmla="*/ 0 h 10000"/>
              <a:gd name="connsiteX0" fmla="*/ 0 w 10000"/>
              <a:gd name="connsiteY0" fmla="*/ 10000 h 10000"/>
              <a:gd name="connsiteX1" fmla="*/ 1386 w 10000"/>
              <a:gd name="connsiteY1" fmla="*/ 8542 h 10000"/>
              <a:gd name="connsiteX2" fmla="*/ 3196 w 10000"/>
              <a:gd name="connsiteY2" fmla="*/ 4323 h 10000"/>
              <a:gd name="connsiteX3" fmla="*/ 6483 w 10000"/>
              <a:gd name="connsiteY3" fmla="*/ 694 h 10000"/>
              <a:gd name="connsiteX4" fmla="*/ 10000 w 10000"/>
              <a:gd name="connsiteY4" fmla="*/ 0 h 10000"/>
              <a:gd name="connsiteX0" fmla="*/ 0 w 10000"/>
              <a:gd name="connsiteY0" fmla="*/ 10000 h 10000"/>
              <a:gd name="connsiteX1" fmla="*/ 1386 w 10000"/>
              <a:gd name="connsiteY1" fmla="*/ 8542 h 10000"/>
              <a:gd name="connsiteX2" fmla="*/ 3196 w 10000"/>
              <a:gd name="connsiteY2" fmla="*/ 4323 h 10000"/>
              <a:gd name="connsiteX3" fmla="*/ 6483 w 10000"/>
              <a:gd name="connsiteY3" fmla="*/ 694 h 10000"/>
              <a:gd name="connsiteX4" fmla="*/ 10000 w 10000"/>
              <a:gd name="connsiteY4" fmla="*/ 0 h 10000"/>
              <a:gd name="connsiteX0" fmla="*/ 0 w 10000"/>
              <a:gd name="connsiteY0" fmla="*/ 10000 h 10000"/>
              <a:gd name="connsiteX1" fmla="*/ 1386 w 10000"/>
              <a:gd name="connsiteY1" fmla="*/ 8542 h 10000"/>
              <a:gd name="connsiteX2" fmla="*/ 3196 w 10000"/>
              <a:gd name="connsiteY2" fmla="*/ 4323 h 10000"/>
              <a:gd name="connsiteX3" fmla="*/ 6483 w 10000"/>
              <a:gd name="connsiteY3" fmla="*/ 694 h 10000"/>
              <a:gd name="connsiteX4" fmla="*/ 10000 w 10000"/>
              <a:gd name="connsiteY4" fmla="*/ 0 h 10000"/>
              <a:gd name="connsiteX0" fmla="*/ 0 w 10000"/>
              <a:gd name="connsiteY0" fmla="*/ 10000 h 10000"/>
              <a:gd name="connsiteX1" fmla="*/ 1386 w 10000"/>
              <a:gd name="connsiteY1" fmla="*/ 8542 h 10000"/>
              <a:gd name="connsiteX2" fmla="*/ 3196 w 10000"/>
              <a:gd name="connsiteY2" fmla="*/ 4323 h 10000"/>
              <a:gd name="connsiteX3" fmla="*/ 6384 w 10000"/>
              <a:gd name="connsiteY3" fmla="*/ 613 h 10000"/>
              <a:gd name="connsiteX4" fmla="*/ 10000 w 10000"/>
              <a:gd name="connsiteY4" fmla="*/ 0 h 10000"/>
              <a:gd name="connsiteX0" fmla="*/ 0 w 10000"/>
              <a:gd name="connsiteY0" fmla="*/ 10000 h 10000"/>
              <a:gd name="connsiteX1" fmla="*/ 1386 w 10000"/>
              <a:gd name="connsiteY1" fmla="*/ 8542 h 10000"/>
              <a:gd name="connsiteX2" fmla="*/ 3196 w 10000"/>
              <a:gd name="connsiteY2" fmla="*/ 4323 h 10000"/>
              <a:gd name="connsiteX3" fmla="*/ 6384 w 10000"/>
              <a:gd name="connsiteY3" fmla="*/ 613 h 10000"/>
              <a:gd name="connsiteX4" fmla="*/ 10000 w 10000"/>
              <a:gd name="connsiteY4" fmla="*/ 0 h 10000"/>
              <a:gd name="connsiteX0" fmla="*/ 0 w 10000"/>
              <a:gd name="connsiteY0" fmla="*/ 10000 h 10000"/>
              <a:gd name="connsiteX1" fmla="*/ 1386 w 10000"/>
              <a:gd name="connsiteY1" fmla="*/ 8542 h 10000"/>
              <a:gd name="connsiteX2" fmla="*/ 3196 w 10000"/>
              <a:gd name="connsiteY2" fmla="*/ 4323 h 10000"/>
              <a:gd name="connsiteX3" fmla="*/ 6384 w 10000"/>
              <a:gd name="connsiteY3" fmla="*/ 613 h 10000"/>
              <a:gd name="connsiteX4" fmla="*/ 10000 w 10000"/>
              <a:gd name="connsiteY4" fmla="*/ 0 h 10000"/>
              <a:gd name="connsiteX0" fmla="*/ 0 w 10000"/>
              <a:gd name="connsiteY0" fmla="*/ 10000 h 10000"/>
              <a:gd name="connsiteX1" fmla="*/ 1386 w 10000"/>
              <a:gd name="connsiteY1" fmla="*/ 8542 h 10000"/>
              <a:gd name="connsiteX2" fmla="*/ 3196 w 10000"/>
              <a:gd name="connsiteY2" fmla="*/ 4323 h 10000"/>
              <a:gd name="connsiteX3" fmla="*/ 6111 w 10000"/>
              <a:gd name="connsiteY3" fmla="*/ 593 h 10000"/>
              <a:gd name="connsiteX4" fmla="*/ 10000 w 10000"/>
              <a:gd name="connsiteY4" fmla="*/ 0 h 10000"/>
              <a:gd name="connsiteX0" fmla="*/ 0 w 10000"/>
              <a:gd name="connsiteY0" fmla="*/ 10000 h 10000"/>
              <a:gd name="connsiteX1" fmla="*/ 1386 w 10000"/>
              <a:gd name="connsiteY1" fmla="*/ 8542 h 10000"/>
              <a:gd name="connsiteX2" fmla="*/ 3196 w 10000"/>
              <a:gd name="connsiteY2" fmla="*/ 4323 h 10000"/>
              <a:gd name="connsiteX3" fmla="*/ 6409 w 10000"/>
              <a:gd name="connsiteY3" fmla="*/ 634 h 10000"/>
              <a:gd name="connsiteX4" fmla="*/ 10000 w 10000"/>
              <a:gd name="connsiteY4" fmla="*/ 0 h 10000"/>
              <a:gd name="connsiteX0" fmla="*/ 0 w 10000"/>
              <a:gd name="connsiteY0" fmla="*/ 10000 h 10000"/>
              <a:gd name="connsiteX1" fmla="*/ 1386 w 10000"/>
              <a:gd name="connsiteY1" fmla="*/ 8542 h 10000"/>
              <a:gd name="connsiteX2" fmla="*/ 3196 w 10000"/>
              <a:gd name="connsiteY2" fmla="*/ 4323 h 10000"/>
              <a:gd name="connsiteX3" fmla="*/ 6409 w 10000"/>
              <a:gd name="connsiteY3" fmla="*/ 634 h 10000"/>
              <a:gd name="connsiteX4" fmla="*/ 10000 w 10000"/>
              <a:gd name="connsiteY4" fmla="*/ 0 h 10000"/>
              <a:gd name="connsiteX0" fmla="*/ 0 w 10000"/>
              <a:gd name="connsiteY0" fmla="*/ 10101 h 10101"/>
              <a:gd name="connsiteX1" fmla="*/ 1386 w 10000"/>
              <a:gd name="connsiteY1" fmla="*/ 8643 h 10101"/>
              <a:gd name="connsiteX2" fmla="*/ 3196 w 10000"/>
              <a:gd name="connsiteY2" fmla="*/ 4424 h 10101"/>
              <a:gd name="connsiteX3" fmla="*/ 6409 w 10000"/>
              <a:gd name="connsiteY3" fmla="*/ 735 h 10101"/>
              <a:gd name="connsiteX4" fmla="*/ 10000 w 10000"/>
              <a:gd name="connsiteY4" fmla="*/ 0 h 10101"/>
              <a:gd name="connsiteX0" fmla="*/ 0 w 10000"/>
              <a:gd name="connsiteY0" fmla="*/ 10020 h 10020"/>
              <a:gd name="connsiteX1" fmla="*/ 1386 w 10000"/>
              <a:gd name="connsiteY1" fmla="*/ 8562 h 10020"/>
              <a:gd name="connsiteX2" fmla="*/ 3196 w 10000"/>
              <a:gd name="connsiteY2" fmla="*/ 4343 h 10020"/>
              <a:gd name="connsiteX3" fmla="*/ 6409 w 10000"/>
              <a:gd name="connsiteY3" fmla="*/ 654 h 10020"/>
              <a:gd name="connsiteX4" fmla="*/ 10000 w 10000"/>
              <a:gd name="connsiteY4" fmla="*/ 0 h 10020"/>
              <a:gd name="connsiteX0" fmla="*/ 0 w 10000"/>
              <a:gd name="connsiteY0" fmla="*/ 10020 h 10020"/>
              <a:gd name="connsiteX1" fmla="*/ 1386 w 10000"/>
              <a:gd name="connsiteY1" fmla="*/ 8562 h 10020"/>
              <a:gd name="connsiteX2" fmla="*/ 3196 w 10000"/>
              <a:gd name="connsiteY2" fmla="*/ 4343 h 10020"/>
              <a:gd name="connsiteX3" fmla="*/ 6521 w 10000"/>
              <a:gd name="connsiteY3" fmla="*/ 654 h 10020"/>
              <a:gd name="connsiteX4" fmla="*/ 10000 w 10000"/>
              <a:gd name="connsiteY4" fmla="*/ 0 h 10020"/>
              <a:gd name="connsiteX0" fmla="*/ 0 w 10000"/>
              <a:gd name="connsiteY0" fmla="*/ 10020 h 10020"/>
              <a:gd name="connsiteX1" fmla="*/ 1386 w 10000"/>
              <a:gd name="connsiteY1" fmla="*/ 8562 h 10020"/>
              <a:gd name="connsiteX2" fmla="*/ 3196 w 10000"/>
              <a:gd name="connsiteY2" fmla="*/ 4343 h 10020"/>
              <a:gd name="connsiteX3" fmla="*/ 6335 w 10000"/>
              <a:gd name="connsiteY3" fmla="*/ 674 h 10020"/>
              <a:gd name="connsiteX4" fmla="*/ 10000 w 10000"/>
              <a:gd name="connsiteY4" fmla="*/ 0 h 10020"/>
              <a:gd name="connsiteX0" fmla="*/ 0 w 10000"/>
              <a:gd name="connsiteY0" fmla="*/ 10020 h 10020"/>
              <a:gd name="connsiteX1" fmla="*/ 1386 w 10000"/>
              <a:gd name="connsiteY1" fmla="*/ 8562 h 10020"/>
              <a:gd name="connsiteX2" fmla="*/ 3196 w 10000"/>
              <a:gd name="connsiteY2" fmla="*/ 4343 h 10020"/>
              <a:gd name="connsiteX3" fmla="*/ 6236 w 10000"/>
              <a:gd name="connsiteY3" fmla="*/ 674 h 10020"/>
              <a:gd name="connsiteX4" fmla="*/ 10000 w 10000"/>
              <a:gd name="connsiteY4" fmla="*/ 0 h 10020"/>
              <a:gd name="connsiteX0" fmla="*/ 0 w 10000"/>
              <a:gd name="connsiteY0" fmla="*/ 10020 h 10020"/>
              <a:gd name="connsiteX1" fmla="*/ 1386 w 10000"/>
              <a:gd name="connsiteY1" fmla="*/ 8562 h 10020"/>
              <a:gd name="connsiteX2" fmla="*/ 3196 w 10000"/>
              <a:gd name="connsiteY2" fmla="*/ 4343 h 10020"/>
              <a:gd name="connsiteX3" fmla="*/ 6236 w 10000"/>
              <a:gd name="connsiteY3" fmla="*/ 674 h 10020"/>
              <a:gd name="connsiteX4" fmla="*/ 10000 w 10000"/>
              <a:gd name="connsiteY4" fmla="*/ 0 h 10020"/>
              <a:gd name="connsiteX0" fmla="*/ 0 w 10000"/>
              <a:gd name="connsiteY0" fmla="*/ 10020 h 10020"/>
              <a:gd name="connsiteX1" fmla="*/ 1386 w 10000"/>
              <a:gd name="connsiteY1" fmla="*/ 8562 h 10020"/>
              <a:gd name="connsiteX2" fmla="*/ 3196 w 10000"/>
              <a:gd name="connsiteY2" fmla="*/ 4343 h 10020"/>
              <a:gd name="connsiteX3" fmla="*/ 6236 w 10000"/>
              <a:gd name="connsiteY3" fmla="*/ 674 h 10020"/>
              <a:gd name="connsiteX4" fmla="*/ 10000 w 10000"/>
              <a:gd name="connsiteY4" fmla="*/ 0 h 10020"/>
              <a:gd name="connsiteX0" fmla="*/ 0 w 10000"/>
              <a:gd name="connsiteY0" fmla="*/ 10020 h 10020"/>
              <a:gd name="connsiteX1" fmla="*/ 1386 w 10000"/>
              <a:gd name="connsiteY1" fmla="*/ 8562 h 10020"/>
              <a:gd name="connsiteX2" fmla="*/ 3196 w 10000"/>
              <a:gd name="connsiteY2" fmla="*/ 4343 h 10020"/>
              <a:gd name="connsiteX3" fmla="*/ 6236 w 10000"/>
              <a:gd name="connsiteY3" fmla="*/ 674 h 10020"/>
              <a:gd name="connsiteX4" fmla="*/ 10000 w 10000"/>
              <a:gd name="connsiteY4" fmla="*/ 0 h 100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20">
                <a:moveTo>
                  <a:pt x="0" y="10020"/>
                </a:moveTo>
                <a:cubicBezTo>
                  <a:pt x="330" y="9768"/>
                  <a:pt x="767" y="9830"/>
                  <a:pt x="1386" y="8562"/>
                </a:cubicBezTo>
                <a:cubicBezTo>
                  <a:pt x="2008" y="7292"/>
                  <a:pt x="2388" y="5658"/>
                  <a:pt x="3196" y="4343"/>
                </a:cubicBezTo>
                <a:cubicBezTo>
                  <a:pt x="4004" y="3028"/>
                  <a:pt x="4175" y="1294"/>
                  <a:pt x="6236" y="674"/>
                </a:cubicBezTo>
                <a:cubicBezTo>
                  <a:pt x="10014" y="87"/>
                  <a:pt x="6428" y="667"/>
                  <a:pt x="10000" y="0"/>
                </a:cubicBezTo>
              </a:path>
            </a:pathLst>
          </a:custGeom>
          <a:noFill/>
          <a:ln w="57150" cap="flat">
            <a:solidFill>
              <a:srgbClr val="FF0000"/>
            </a:solidFill>
            <a:prstDash val="solid"/>
            <a:miter lim="800000"/>
            <a:headEnd type="triangle"/>
            <a:tailEnd type="none"/>
          </a:ln>
          <a:extLst>
            <a:ext uri="{909E8E84-426E-40DD-AFC4-6F175D3DCCD1}">
              <a14:hiddenFill xmlns:a14="http://schemas.microsoft.com/office/drawing/2010/main">
                <a:solidFill>
                  <a:srgbClr val="FFFFFF"/>
                </a:solidFill>
              </a14:hiddenFill>
            </a:ext>
          </a:extLst>
        </p:spPr>
        <p:txBody>
          <a:bodyPr/>
          <a:lstStyle/>
          <a:p>
            <a:pPr marR="0" lvl="0" algn="l" defTabSz="844083" rtl="0" eaLnBrk="1" fontAlgn="auto" latinLnBrk="0" hangingPunct="1">
              <a:lnSpc>
                <a:spcPct val="100000"/>
              </a:lnSpc>
              <a:spcBef>
                <a:spcPts val="0"/>
              </a:spcBef>
              <a:spcAft>
                <a:spcPts val="0"/>
              </a:spcAft>
              <a:buClrTx/>
              <a:buSzTx/>
              <a:tabLst/>
              <a:defRPr/>
            </a:pPr>
            <a:endParaRPr kumimoji="0" lang="ja-JP" altLang="en-US" sz="1662" b="1" i="0" u="none" strike="noStrike" kern="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endParaRPr>
          </a:p>
        </p:txBody>
      </p:sp>
      <p:sp>
        <p:nvSpPr>
          <p:cNvPr id="28" name="正方形/長方形 27">
            <a:extLst>
              <a:ext uri="{FF2B5EF4-FFF2-40B4-BE49-F238E27FC236}">
                <a16:creationId xmlns:a16="http://schemas.microsoft.com/office/drawing/2014/main" xmlns="" id="{D1C74545-92A3-4366-9FC8-4731349A6DC1}"/>
              </a:ext>
            </a:extLst>
          </p:cNvPr>
          <p:cNvSpPr/>
          <p:nvPr/>
        </p:nvSpPr>
        <p:spPr>
          <a:xfrm>
            <a:off x="2536087" y="2443577"/>
            <a:ext cx="2053304" cy="584775"/>
          </a:xfrm>
          <a:prstGeom prst="rect">
            <a:avLst/>
          </a:prstGeom>
        </p:spPr>
        <p:txBody>
          <a:bodyPr wrap="square">
            <a:spAutoFit/>
          </a:bodyPr>
          <a:lstStyle/>
          <a:p>
            <a:pPr marR="0" lvl="0" algn="l" defTabSz="844083" rtl="0" eaLnBrk="1" fontAlgn="base" latinLnBrk="0" hangingPunct="1">
              <a:lnSpc>
                <a:spcPct val="100000"/>
              </a:lnSpc>
              <a:spcBef>
                <a:spcPts val="1108"/>
              </a:spcBef>
              <a:spcAft>
                <a:spcPct val="0"/>
              </a:spcAft>
              <a:buClrTx/>
              <a:buSzTx/>
              <a:tabLst/>
              <a:defRPr/>
            </a:pPr>
            <a:r>
              <a:rPr kumimoji="1" lang="ja-JP" altLang="en-US" sz="16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eiryo UI" pitchFamily="50" charset="-128"/>
              </a:rPr>
              <a:t>無関心</a:t>
            </a:r>
            <a:endParaRPr kumimoji="1" lang="en-US" altLang="ja-JP" sz="16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eiryo UI" pitchFamily="50" charset="-128"/>
            </a:endParaRPr>
          </a:p>
          <a:p>
            <a:pPr marR="0" lvl="0" algn="l" defTabSz="844083" rtl="0" eaLnBrk="1" fontAlgn="base" latinLnBrk="0" hangingPunct="1">
              <a:lnSpc>
                <a:spcPct val="100000"/>
              </a:lnSpc>
              <a:spcBef>
                <a:spcPts val="0"/>
              </a:spcBef>
              <a:spcAft>
                <a:spcPct val="0"/>
              </a:spcAft>
              <a:buClrTx/>
              <a:buSzTx/>
              <a:tabLst/>
              <a:defRPr/>
            </a:pPr>
            <a:r>
              <a:rPr kumimoji="1" lang="ja-JP" altLang="en-US" sz="16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eiryo UI" pitchFamily="50" charset="-128"/>
              </a:rPr>
              <a:t>マイペース</a:t>
            </a:r>
            <a:endParaRPr kumimoji="1" lang="ja-JP" altLang="ja-JP" sz="16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7" name="Line 39">
            <a:extLst>
              <a:ext uri="{FF2B5EF4-FFF2-40B4-BE49-F238E27FC236}">
                <a16:creationId xmlns:a16="http://schemas.microsoft.com/office/drawing/2014/main" xmlns="" id="{1B2B4320-F1F5-D653-7613-9E7B06737F62}"/>
              </a:ext>
            </a:extLst>
          </p:cNvPr>
          <p:cNvSpPr>
            <a:spLocks noChangeShapeType="1"/>
          </p:cNvSpPr>
          <p:nvPr/>
        </p:nvSpPr>
        <p:spPr bwMode="auto">
          <a:xfrm>
            <a:off x="1594358" y="1724528"/>
            <a:ext cx="1821" cy="4130772"/>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1" lang="ja-JP" altLang="en-US" sz="2215" b="1"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endParaRPr>
          </a:p>
        </p:txBody>
      </p:sp>
      <p:sp>
        <p:nvSpPr>
          <p:cNvPr id="8" name="Line 40">
            <a:extLst>
              <a:ext uri="{FF2B5EF4-FFF2-40B4-BE49-F238E27FC236}">
                <a16:creationId xmlns:a16="http://schemas.microsoft.com/office/drawing/2014/main" xmlns="" id="{0C7F4D67-6A14-7A1C-3783-150591D7BAB4}"/>
              </a:ext>
            </a:extLst>
          </p:cNvPr>
          <p:cNvSpPr>
            <a:spLocks noChangeShapeType="1"/>
          </p:cNvSpPr>
          <p:nvPr/>
        </p:nvSpPr>
        <p:spPr bwMode="auto">
          <a:xfrm flipV="1">
            <a:off x="1605467" y="5850055"/>
            <a:ext cx="6764254" cy="3498"/>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1" lang="ja-JP" altLang="en-US" sz="2215" b="1"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endParaRPr>
          </a:p>
        </p:txBody>
      </p:sp>
      <p:sp>
        <p:nvSpPr>
          <p:cNvPr id="9" name="Rectangle 26">
            <a:extLst>
              <a:ext uri="{FF2B5EF4-FFF2-40B4-BE49-F238E27FC236}">
                <a16:creationId xmlns:a16="http://schemas.microsoft.com/office/drawing/2014/main" xmlns="" id="{D6CD8BA8-4BD1-F130-A3B8-3D536B381AE9}"/>
              </a:ext>
            </a:extLst>
          </p:cNvPr>
          <p:cNvSpPr>
            <a:spLocks noChangeArrowheads="1"/>
          </p:cNvSpPr>
          <p:nvPr/>
        </p:nvSpPr>
        <p:spPr bwMode="auto">
          <a:xfrm>
            <a:off x="2046184" y="5865791"/>
            <a:ext cx="508473" cy="31963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1pPr>
            <a:lvl2pPr marL="742950" indent="-285750">
              <a:spcBef>
                <a:spcPct val="20000"/>
              </a:spcBef>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2pPr>
            <a:lvl3pPr marL="1143000" indent="-228600">
              <a:spcBef>
                <a:spcPct val="20000"/>
              </a:spcBef>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3pPr>
            <a:lvl4pPr marL="1600200" indent="-228600">
              <a:spcBef>
                <a:spcPct val="20000"/>
              </a:spcBef>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4pPr>
            <a:lvl5pPr marL="2057400" indent="-228600">
              <a:spcBef>
                <a:spcPct val="20000"/>
              </a:spcBef>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5pPr>
            <a:lvl6pPr marL="2514600" indent="-228600" eaLnBrk="0" fontAlgn="base" hangingPunct="0">
              <a:spcBef>
                <a:spcPct val="20000"/>
              </a:spcBef>
              <a:spcAft>
                <a:spcPct val="0"/>
              </a:spcAft>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6pPr>
            <a:lvl7pPr marL="2971800" indent="-228600" eaLnBrk="0" fontAlgn="base" hangingPunct="0">
              <a:spcBef>
                <a:spcPct val="20000"/>
              </a:spcBef>
              <a:spcAft>
                <a:spcPct val="0"/>
              </a:spcAft>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7pPr>
            <a:lvl8pPr marL="3429000" indent="-228600" eaLnBrk="0" fontAlgn="base" hangingPunct="0">
              <a:spcBef>
                <a:spcPct val="20000"/>
              </a:spcBef>
              <a:spcAft>
                <a:spcPct val="0"/>
              </a:spcAft>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8pPr>
            <a:lvl9pPr marL="3886200" indent="-228600" eaLnBrk="0" fontAlgn="base" hangingPunct="0">
              <a:spcBef>
                <a:spcPct val="20000"/>
              </a:spcBef>
              <a:spcAft>
                <a:spcPct val="0"/>
              </a:spcAft>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9pPr>
          </a:lstStyle>
          <a:p>
            <a:pPr marL="0" marR="0" lvl="0" indent="0" algn="l" defTabSz="844083" rtl="0" eaLnBrk="0" fontAlgn="base" latinLnBrk="0" hangingPunct="0">
              <a:lnSpc>
                <a:spcPct val="100000"/>
              </a:lnSpc>
              <a:spcBef>
                <a:spcPct val="20000"/>
              </a:spcBef>
              <a:spcAft>
                <a:spcPct val="0"/>
              </a:spcAft>
              <a:buClrTx/>
              <a:buSzTx/>
              <a:buFontTx/>
              <a:buNone/>
              <a:tabLst/>
              <a:defRPr/>
            </a:pPr>
            <a:r>
              <a:rPr kumimoji="1" lang="en-US" altLang="ja-JP" sz="1477"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1</a:t>
            </a:r>
            <a:r>
              <a:rPr kumimoji="1" lang="ja-JP" altLang="en-US" sz="1477"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年</a:t>
            </a:r>
          </a:p>
        </p:txBody>
      </p:sp>
      <p:sp>
        <p:nvSpPr>
          <p:cNvPr id="10" name="Rectangle 27">
            <a:extLst>
              <a:ext uri="{FF2B5EF4-FFF2-40B4-BE49-F238E27FC236}">
                <a16:creationId xmlns:a16="http://schemas.microsoft.com/office/drawing/2014/main" xmlns="" id="{839AF62D-AAC5-F3B7-FF19-9D885A574E86}"/>
              </a:ext>
            </a:extLst>
          </p:cNvPr>
          <p:cNvSpPr>
            <a:spLocks noChangeArrowheads="1"/>
          </p:cNvSpPr>
          <p:nvPr/>
        </p:nvSpPr>
        <p:spPr bwMode="auto">
          <a:xfrm>
            <a:off x="2769715" y="5864043"/>
            <a:ext cx="518091" cy="31963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1pPr>
            <a:lvl2pPr marL="742950" indent="-285750">
              <a:spcBef>
                <a:spcPct val="20000"/>
              </a:spcBef>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2pPr>
            <a:lvl3pPr marL="1143000" indent="-228600">
              <a:spcBef>
                <a:spcPct val="20000"/>
              </a:spcBef>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3pPr>
            <a:lvl4pPr marL="1600200" indent="-228600">
              <a:spcBef>
                <a:spcPct val="20000"/>
              </a:spcBef>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4pPr>
            <a:lvl5pPr marL="2057400" indent="-228600">
              <a:spcBef>
                <a:spcPct val="20000"/>
              </a:spcBef>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5pPr>
            <a:lvl6pPr marL="2514600" indent="-228600" eaLnBrk="0" fontAlgn="base" hangingPunct="0">
              <a:spcBef>
                <a:spcPct val="20000"/>
              </a:spcBef>
              <a:spcAft>
                <a:spcPct val="0"/>
              </a:spcAft>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6pPr>
            <a:lvl7pPr marL="2971800" indent="-228600" eaLnBrk="0" fontAlgn="base" hangingPunct="0">
              <a:spcBef>
                <a:spcPct val="20000"/>
              </a:spcBef>
              <a:spcAft>
                <a:spcPct val="0"/>
              </a:spcAft>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7pPr>
            <a:lvl8pPr marL="3429000" indent="-228600" eaLnBrk="0" fontAlgn="base" hangingPunct="0">
              <a:spcBef>
                <a:spcPct val="20000"/>
              </a:spcBef>
              <a:spcAft>
                <a:spcPct val="0"/>
              </a:spcAft>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8pPr>
            <a:lvl9pPr marL="3886200" indent="-228600" eaLnBrk="0" fontAlgn="base" hangingPunct="0">
              <a:spcBef>
                <a:spcPct val="20000"/>
              </a:spcBef>
              <a:spcAft>
                <a:spcPct val="0"/>
              </a:spcAft>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9pPr>
          </a:lstStyle>
          <a:p>
            <a:pPr marL="0" marR="0" lvl="0" indent="0" algn="l" defTabSz="844083" rtl="0" eaLnBrk="0" fontAlgn="base" latinLnBrk="0" hangingPunct="0">
              <a:lnSpc>
                <a:spcPct val="100000"/>
              </a:lnSpc>
              <a:spcBef>
                <a:spcPct val="20000"/>
              </a:spcBef>
              <a:spcAft>
                <a:spcPct val="0"/>
              </a:spcAft>
              <a:buClrTx/>
              <a:buSzTx/>
              <a:buFontTx/>
              <a:buNone/>
              <a:tabLst/>
              <a:defRPr/>
            </a:pPr>
            <a:r>
              <a:rPr kumimoji="1" lang="en-US" altLang="ja-JP" sz="1477" b="1"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rPr>
              <a:t>3</a:t>
            </a:r>
            <a:r>
              <a:rPr kumimoji="1" lang="ja-JP" altLang="en-US" sz="1477" b="1"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rPr>
              <a:t>年</a:t>
            </a:r>
          </a:p>
        </p:txBody>
      </p:sp>
      <p:sp>
        <p:nvSpPr>
          <p:cNvPr id="11" name="Rectangle 28">
            <a:extLst>
              <a:ext uri="{FF2B5EF4-FFF2-40B4-BE49-F238E27FC236}">
                <a16:creationId xmlns:a16="http://schemas.microsoft.com/office/drawing/2014/main" xmlns="" id="{9A6AE866-C2E1-6009-9AB8-E608A92888D6}"/>
              </a:ext>
            </a:extLst>
          </p:cNvPr>
          <p:cNvSpPr>
            <a:spLocks noChangeArrowheads="1"/>
          </p:cNvSpPr>
          <p:nvPr/>
        </p:nvSpPr>
        <p:spPr bwMode="auto">
          <a:xfrm>
            <a:off x="3707907" y="5862293"/>
            <a:ext cx="518091" cy="31963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1pPr>
            <a:lvl2pPr marL="742950" indent="-285750">
              <a:spcBef>
                <a:spcPct val="20000"/>
              </a:spcBef>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2pPr>
            <a:lvl3pPr marL="1143000" indent="-228600">
              <a:spcBef>
                <a:spcPct val="20000"/>
              </a:spcBef>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3pPr>
            <a:lvl4pPr marL="1600200" indent="-228600">
              <a:spcBef>
                <a:spcPct val="20000"/>
              </a:spcBef>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4pPr>
            <a:lvl5pPr marL="2057400" indent="-228600">
              <a:spcBef>
                <a:spcPct val="20000"/>
              </a:spcBef>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5pPr>
            <a:lvl6pPr marL="2514600" indent="-228600" eaLnBrk="0" fontAlgn="base" hangingPunct="0">
              <a:spcBef>
                <a:spcPct val="20000"/>
              </a:spcBef>
              <a:spcAft>
                <a:spcPct val="0"/>
              </a:spcAft>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6pPr>
            <a:lvl7pPr marL="2971800" indent="-228600" eaLnBrk="0" fontAlgn="base" hangingPunct="0">
              <a:spcBef>
                <a:spcPct val="20000"/>
              </a:spcBef>
              <a:spcAft>
                <a:spcPct val="0"/>
              </a:spcAft>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7pPr>
            <a:lvl8pPr marL="3429000" indent="-228600" eaLnBrk="0" fontAlgn="base" hangingPunct="0">
              <a:spcBef>
                <a:spcPct val="20000"/>
              </a:spcBef>
              <a:spcAft>
                <a:spcPct val="0"/>
              </a:spcAft>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8pPr>
            <a:lvl9pPr marL="3886200" indent="-228600" eaLnBrk="0" fontAlgn="base" hangingPunct="0">
              <a:spcBef>
                <a:spcPct val="20000"/>
              </a:spcBef>
              <a:spcAft>
                <a:spcPct val="0"/>
              </a:spcAft>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9pPr>
          </a:lstStyle>
          <a:p>
            <a:pPr marL="0" marR="0" lvl="0" indent="0" algn="l" defTabSz="844083" rtl="0" eaLnBrk="0" fontAlgn="base" latinLnBrk="0" hangingPunct="0">
              <a:lnSpc>
                <a:spcPct val="100000"/>
              </a:lnSpc>
              <a:spcBef>
                <a:spcPct val="20000"/>
              </a:spcBef>
              <a:spcAft>
                <a:spcPct val="0"/>
              </a:spcAft>
              <a:buClrTx/>
              <a:buSzTx/>
              <a:buFontTx/>
              <a:buNone/>
              <a:tabLst/>
              <a:defRPr/>
            </a:pPr>
            <a:r>
              <a:rPr kumimoji="1" lang="en-US" altLang="ja-JP" sz="1477" b="1"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rPr>
              <a:t>5</a:t>
            </a:r>
            <a:r>
              <a:rPr kumimoji="1" lang="ja-JP" altLang="en-US" sz="1477" b="1"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rPr>
              <a:t>年</a:t>
            </a:r>
          </a:p>
        </p:txBody>
      </p:sp>
      <p:sp>
        <p:nvSpPr>
          <p:cNvPr id="12" name="Rectangle 30">
            <a:extLst>
              <a:ext uri="{FF2B5EF4-FFF2-40B4-BE49-F238E27FC236}">
                <a16:creationId xmlns:a16="http://schemas.microsoft.com/office/drawing/2014/main" xmlns="" id="{51C4EEAE-3B16-3E4C-5379-796291F73CEE}"/>
              </a:ext>
            </a:extLst>
          </p:cNvPr>
          <p:cNvSpPr>
            <a:spLocks noChangeArrowheads="1"/>
          </p:cNvSpPr>
          <p:nvPr/>
        </p:nvSpPr>
        <p:spPr bwMode="auto">
          <a:xfrm>
            <a:off x="5701975" y="5858795"/>
            <a:ext cx="643125" cy="31963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1pPr>
            <a:lvl2pPr marL="742950" indent="-285750">
              <a:spcBef>
                <a:spcPct val="20000"/>
              </a:spcBef>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2pPr>
            <a:lvl3pPr marL="1143000" indent="-228600">
              <a:spcBef>
                <a:spcPct val="20000"/>
              </a:spcBef>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3pPr>
            <a:lvl4pPr marL="1600200" indent="-228600">
              <a:spcBef>
                <a:spcPct val="20000"/>
              </a:spcBef>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4pPr>
            <a:lvl5pPr marL="2057400" indent="-228600">
              <a:spcBef>
                <a:spcPct val="20000"/>
              </a:spcBef>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5pPr>
            <a:lvl6pPr marL="2514600" indent="-228600" eaLnBrk="0" fontAlgn="base" hangingPunct="0">
              <a:spcBef>
                <a:spcPct val="20000"/>
              </a:spcBef>
              <a:spcAft>
                <a:spcPct val="0"/>
              </a:spcAft>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6pPr>
            <a:lvl7pPr marL="2971800" indent="-228600" eaLnBrk="0" fontAlgn="base" hangingPunct="0">
              <a:spcBef>
                <a:spcPct val="20000"/>
              </a:spcBef>
              <a:spcAft>
                <a:spcPct val="0"/>
              </a:spcAft>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7pPr>
            <a:lvl8pPr marL="3429000" indent="-228600" eaLnBrk="0" fontAlgn="base" hangingPunct="0">
              <a:spcBef>
                <a:spcPct val="20000"/>
              </a:spcBef>
              <a:spcAft>
                <a:spcPct val="0"/>
              </a:spcAft>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8pPr>
            <a:lvl9pPr marL="3886200" indent="-228600" eaLnBrk="0" fontAlgn="base" hangingPunct="0">
              <a:spcBef>
                <a:spcPct val="20000"/>
              </a:spcBef>
              <a:spcAft>
                <a:spcPct val="0"/>
              </a:spcAft>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9pPr>
          </a:lstStyle>
          <a:p>
            <a:pPr marL="0" marR="0" lvl="0" indent="0" algn="l" defTabSz="844083" rtl="0" eaLnBrk="0" fontAlgn="base" latinLnBrk="0" hangingPunct="0">
              <a:lnSpc>
                <a:spcPct val="100000"/>
              </a:lnSpc>
              <a:spcBef>
                <a:spcPct val="20000"/>
              </a:spcBef>
              <a:spcAft>
                <a:spcPct val="0"/>
              </a:spcAft>
              <a:buClrTx/>
              <a:buSzTx/>
              <a:buFontTx/>
              <a:buNone/>
              <a:tabLst/>
              <a:defRPr/>
            </a:pPr>
            <a:r>
              <a:rPr kumimoji="1" lang="en-US" altLang="ja-JP" sz="1477"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10</a:t>
            </a:r>
            <a:r>
              <a:rPr kumimoji="1" lang="ja-JP" altLang="en-US" sz="1477"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年</a:t>
            </a:r>
          </a:p>
        </p:txBody>
      </p:sp>
      <p:sp>
        <p:nvSpPr>
          <p:cNvPr id="13" name="Text Box 25">
            <a:extLst>
              <a:ext uri="{FF2B5EF4-FFF2-40B4-BE49-F238E27FC236}">
                <a16:creationId xmlns:a16="http://schemas.microsoft.com/office/drawing/2014/main" xmlns="" id="{EB47D3D1-7E45-5940-6234-0F9D56CCB49C}"/>
              </a:ext>
            </a:extLst>
          </p:cNvPr>
          <p:cNvSpPr txBox="1">
            <a:spLocks noChangeArrowheads="1"/>
          </p:cNvSpPr>
          <p:nvPr/>
        </p:nvSpPr>
        <p:spPr bwMode="auto">
          <a:xfrm>
            <a:off x="303785" y="3331914"/>
            <a:ext cx="414857" cy="136549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a:spAutoFit/>
          </a:bodyPr>
          <a:lstStyle>
            <a:lvl1pPr>
              <a:spcBef>
                <a:spcPct val="20000"/>
              </a:spcBef>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1pPr>
            <a:lvl2pPr marL="742950" indent="-285750">
              <a:spcBef>
                <a:spcPct val="20000"/>
              </a:spcBef>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2pPr>
            <a:lvl3pPr marL="1143000" indent="-228600">
              <a:spcBef>
                <a:spcPct val="20000"/>
              </a:spcBef>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3pPr>
            <a:lvl4pPr marL="1600200" indent="-228600">
              <a:spcBef>
                <a:spcPct val="20000"/>
              </a:spcBef>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4pPr>
            <a:lvl5pPr marL="2057400" indent="-228600">
              <a:spcBef>
                <a:spcPct val="20000"/>
              </a:spcBef>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5pPr>
            <a:lvl6pPr marL="2514600" indent="-228600" eaLnBrk="0" fontAlgn="base" hangingPunct="0">
              <a:spcBef>
                <a:spcPct val="20000"/>
              </a:spcBef>
              <a:spcAft>
                <a:spcPct val="0"/>
              </a:spcAft>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6pPr>
            <a:lvl7pPr marL="2971800" indent="-228600" eaLnBrk="0" fontAlgn="base" hangingPunct="0">
              <a:spcBef>
                <a:spcPct val="20000"/>
              </a:spcBef>
              <a:spcAft>
                <a:spcPct val="0"/>
              </a:spcAft>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7pPr>
            <a:lvl8pPr marL="3429000" indent="-228600" eaLnBrk="0" fontAlgn="base" hangingPunct="0">
              <a:spcBef>
                <a:spcPct val="20000"/>
              </a:spcBef>
              <a:spcAft>
                <a:spcPct val="0"/>
              </a:spcAft>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8pPr>
            <a:lvl9pPr marL="3886200" indent="-228600" eaLnBrk="0" fontAlgn="base" hangingPunct="0">
              <a:spcBef>
                <a:spcPct val="20000"/>
              </a:spcBef>
              <a:spcAft>
                <a:spcPct val="0"/>
              </a:spcAft>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9pPr>
          </a:lstStyle>
          <a:p>
            <a:pPr marL="0" marR="0" lvl="0" indent="0" algn="l" defTabSz="844083" rtl="0" eaLnBrk="1" fontAlgn="base" latinLnBrk="0" hangingPunct="1">
              <a:lnSpc>
                <a:spcPct val="90000"/>
              </a:lnSpc>
              <a:spcBef>
                <a:spcPct val="0"/>
              </a:spcBef>
              <a:spcAft>
                <a:spcPct val="0"/>
              </a:spcAft>
              <a:buClrTx/>
              <a:buSzTx/>
              <a:buFontTx/>
              <a:buNone/>
              <a:tabLst/>
              <a:defRPr/>
            </a:pPr>
            <a:r>
              <a:rPr kumimoji="1" lang="ja-JP" altLang="en-US" sz="1662"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症状の度合い</a:t>
            </a:r>
          </a:p>
        </p:txBody>
      </p:sp>
      <p:sp>
        <p:nvSpPr>
          <p:cNvPr id="14" name="Rectangle 21">
            <a:extLst>
              <a:ext uri="{FF2B5EF4-FFF2-40B4-BE49-F238E27FC236}">
                <a16:creationId xmlns:a16="http://schemas.microsoft.com/office/drawing/2014/main" xmlns="" id="{72071F15-5C08-73B5-60AA-1DAF1B834843}"/>
              </a:ext>
            </a:extLst>
          </p:cNvPr>
          <p:cNvSpPr>
            <a:spLocks noChangeArrowheads="1"/>
          </p:cNvSpPr>
          <p:nvPr/>
        </p:nvSpPr>
        <p:spPr bwMode="auto">
          <a:xfrm>
            <a:off x="901851" y="2184770"/>
            <a:ext cx="562975" cy="31963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1pPr>
            <a:lvl2pPr marL="742950" indent="-285750">
              <a:spcBef>
                <a:spcPct val="20000"/>
              </a:spcBef>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2pPr>
            <a:lvl3pPr marL="1143000" indent="-228600">
              <a:spcBef>
                <a:spcPct val="20000"/>
              </a:spcBef>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3pPr>
            <a:lvl4pPr marL="1600200" indent="-228600">
              <a:spcBef>
                <a:spcPct val="20000"/>
              </a:spcBef>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4pPr>
            <a:lvl5pPr marL="2057400" indent="-228600">
              <a:spcBef>
                <a:spcPct val="20000"/>
              </a:spcBef>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5pPr>
            <a:lvl6pPr marL="2514600" indent="-228600" eaLnBrk="0" fontAlgn="base" hangingPunct="0">
              <a:spcBef>
                <a:spcPct val="20000"/>
              </a:spcBef>
              <a:spcAft>
                <a:spcPct val="0"/>
              </a:spcAft>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6pPr>
            <a:lvl7pPr marL="2971800" indent="-228600" eaLnBrk="0" fontAlgn="base" hangingPunct="0">
              <a:spcBef>
                <a:spcPct val="20000"/>
              </a:spcBef>
              <a:spcAft>
                <a:spcPct val="0"/>
              </a:spcAft>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7pPr>
            <a:lvl8pPr marL="3429000" indent="-228600" eaLnBrk="0" fontAlgn="base" hangingPunct="0">
              <a:spcBef>
                <a:spcPct val="20000"/>
              </a:spcBef>
              <a:spcAft>
                <a:spcPct val="0"/>
              </a:spcAft>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8pPr>
            <a:lvl9pPr marL="3886200" indent="-228600" eaLnBrk="0" fontAlgn="base" hangingPunct="0">
              <a:spcBef>
                <a:spcPct val="20000"/>
              </a:spcBef>
              <a:spcAft>
                <a:spcPct val="0"/>
              </a:spcAft>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9pPr>
          </a:lstStyle>
          <a:p>
            <a:pPr marL="0" marR="0" lvl="0" indent="0" algn="l" defTabSz="844083" rtl="0" eaLnBrk="0" fontAlgn="base" latinLnBrk="0" hangingPunct="0">
              <a:lnSpc>
                <a:spcPct val="100000"/>
              </a:lnSpc>
              <a:spcBef>
                <a:spcPct val="20000"/>
              </a:spcBef>
              <a:spcAft>
                <a:spcPct val="0"/>
              </a:spcAft>
              <a:buClrTx/>
              <a:buSzTx/>
              <a:buFontTx/>
              <a:buNone/>
              <a:tabLst/>
              <a:defRPr/>
            </a:pPr>
            <a:r>
              <a:rPr kumimoji="1" lang="ja-JP" altLang="en-US" sz="1477"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軽度</a:t>
            </a:r>
            <a:endParaRPr kumimoji="1" lang="en-US" altLang="ja-JP" sz="1477"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endParaRPr>
          </a:p>
        </p:txBody>
      </p:sp>
      <p:sp>
        <p:nvSpPr>
          <p:cNvPr id="15" name="Rectangle 22">
            <a:extLst>
              <a:ext uri="{FF2B5EF4-FFF2-40B4-BE49-F238E27FC236}">
                <a16:creationId xmlns:a16="http://schemas.microsoft.com/office/drawing/2014/main" xmlns="" id="{F21E32F6-64A4-01C2-010C-E12160318DFA}"/>
              </a:ext>
            </a:extLst>
          </p:cNvPr>
          <p:cNvSpPr>
            <a:spLocks noChangeArrowheads="1"/>
          </p:cNvSpPr>
          <p:nvPr/>
        </p:nvSpPr>
        <p:spPr bwMode="auto">
          <a:xfrm>
            <a:off x="783792" y="3501942"/>
            <a:ext cx="752129" cy="31963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1pPr>
            <a:lvl2pPr marL="742950" indent="-285750">
              <a:spcBef>
                <a:spcPct val="20000"/>
              </a:spcBef>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2pPr>
            <a:lvl3pPr marL="1143000" indent="-228600">
              <a:spcBef>
                <a:spcPct val="20000"/>
              </a:spcBef>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3pPr>
            <a:lvl4pPr marL="1600200" indent="-228600">
              <a:spcBef>
                <a:spcPct val="20000"/>
              </a:spcBef>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4pPr>
            <a:lvl5pPr marL="2057400" indent="-228600">
              <a:spcBef>
                <a:spcPct val="20000"/>
              </a:spcBef>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5pPr>
            <a:lvl6pPr marL="2514600" indent="-228600" eaLnBrk="0" fontAlgn="base" hangingPunct="0">
              <a:spcBef>
                <a:spcPct val="20000"/>
              </a:spcBef>
              <a:spcAft>
                <a:spcPct val="0"/>
              </a:spcAft>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6pPr>
            <a:lvl7pPr marL="2971800" indent="-228600" eaLnBrk="0" fontAlgn="base" hangingPunct="0">
              <a:spcBef>
                <a:spcPct val="20000"/>
              </a:spcBef>
              <a:spcAft>
                <a:spcPct val="0"/>
              </a:spcAft>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7pPr>
            <a:lvl8pPr marL="3429000" indent="-228600" eaLnBrk="0" fontAlgn="base" hangingPunct="0">
              <a:spcBef>
                <a:spcPct val="20000"/>
              </a:spcBef>
              <a:spcAft>
                <a:spcPct val="0"/>
              </a:spcAft>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8pPr>
            <a:lvl9pPr marL="3886200" indent="-228600" eaLnBrk="0" fontAlgn="base" hangingPunct="0">
              <a:spcBef>
                <a:spcPct val="20000"/>
              </a:spcBef>
              <a:spcAft>
                <a:spcPct val="0"/>
              </a:spcAft>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9pPr>
          </a:lstStyle>
          <a:p>
            <a:pPr marL="0" marR="0" lvl="0" indent="0" algn="l" defTabSz="844083" rtl="0" eaLnBrk="0" fontAlgn="base" latinLnBrk="0" hangingPunct="0">
              <a:lnSpc>
                <a:spcPct val="100000"/>
              </a:lnSpc>
              <a:spcBef>
                <a:spcPct val="20000"/>
              </a:spcBef>
              <a:spcAft>
                <a:spcPct val="0"/>
              </a:spcAft>
              <a:buClrTx/>
              <a:buSzTx/>
              <a:buFontTx/>
              <a:buNone/>
              <a:tabLst/>
              <a:defRPr/>
            </a:pPr>
            <a:r>
              <a:rPr kumimoji="1" lang="ja-JP" altLang="en-US" sz="1477"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中等度</a:t>
            </a:r>
            <a:endParaRPr kumimoji="1" lang="en-US" altLang="ja-JP" sz="1477"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endParaRPr>
          </a:p>
        </p:txBody>
      </p:sp>
      <p:sp>
        <p:nvSpPr>
          <p:cNvPr id="16" name="Rectangle 24">
            <a:extLst>
              <a:ext uri="{FF2B5EF4-FFF2-40B4-BE49-F238E27FC236}">
                <a16:creationId xmlns:a16="http://schemas.microsoft.com/office/drawing/2014/main" xmlns="" id="{942275B9-F288-24F4-0B18-BB8B70A4A4CE}"/>
              </a:ext>
            </a:extLst>
          </p:cNvPr>
          <p:cNvSpPr>
            <a:spLocks noChangeArrowheads="1"/>
          </p:cNvSpPr>
          <p:nvPr/>
        </p:nvSpPr>
        <p:spPr bwMode="auto">
          <a:xfrm>
            <a:off x="930678" y="5017899"/>
            <a:ext cx="562975" cy="31963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1pPr>
            <a:lvl2pPr marL="742950" indent="-285750">
              <a:spcBef>
                <a:spcPct val="20000"/>
              </a:spcBef>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2pPr>
            <a:lvl3pPr marL="1143000" indent="-228600">
              <a:spcBef>
                <a:spcPct val="20000"/>
              </a:spcBef>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3pPr>
            <a:lvl4pPr marL="1600200" indent="-228600">
              <a:spcBef>
                <a:spcPct val="20000"/>
              </a:spcBef>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4pPr>
            <a:lvl5pPr marL="2057400" indent="-228600">
              <a:spcBef>
                <a:spcPct val="20000"/>
              </a:spcBef>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5pPr>
            <a:lvl6pPr marL="2514600" indent="-228600" eaLnBrk="0" fontAlgn="base" hangingPunct="0">
              <a:spcBef>
                <a:spcPct val="20000"/>
              </a:spcBef>
              <a:spcAft>
                <a:spcPct val="0"/>
              </a:spcAft>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6pPr>
            <a:lvl7pPr marL="2971800" indent="-228600" eaLnBrk="0" fontAlgn="base" hangingPunct="0">
              <a:spcBef>
                <a:spcPct val="20000"/>
              </a:spcBef>
              <a:spcAft>
                <a:spcPct val="0"/>
              </a:spcAft>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7pPr>
            <a:lvl8pPr marL="3429000" indent="-228600" eaLnBrk="0" fontAlgn="base" hangingPunct="0">
              <a:spcBef>
                <a:spcPct val="20000"/>
              </a:spcBef>
              <a:spcAft>
                <a:spcPct val="0"/>
              </a:spcAft>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8pPr>
            <a:lvl9pPr marL="3886200" indent="-228600" eaLnBrk="0" fontAlgn="base" hangingPunct="0">
              <a:spcBef>
                <a:spcPct val="20000"/>
              </a:spcBef>
              <a:spcAft>
                <a:spcPct val="0"/>
              </a:spcAft>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9pPr>
          </a:lstStyle>
          <a:p>
            <a:pPr marL="0" marR="0" lvl="0" indent="0" algn="l" defTabSz="844083" rtl="0" eaLnBrk="0" fontAlgn="base" latinLnBrk="0" hangingPunct="0">
              <a:lnSpc>
                <a:spcPct val="100000"/>
              </a:lnSpc>
              <a:spcBef>
                <a:spcPct val="20000"/>
              </a:spcBef>
              <a:spcAft>
                <a:spcPct val="0"/>
              </a:spcAft>
              <a:buClrTx/>
              <a:buSzTx/>
              <a:buFontTx/>
              <a:buNone/>
              <a:tabLst/>
              <a:defRPr/>
            </a:pPr>
            <a:r>
              <a:rPr kumimoji="1" lang="ja-JP" altLang="en-US" sz="1477"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重度</a:t>
            </a:r>
            <a:endParaRPr kumimoji="1" lang="en-US" altLang="ja-JP" sz="1477"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endParaRPr>
          </a:p>
        </p:txBody>
      </p:sp>
      <p:sp>
        <p:nvSpPr>
          <p:cNvPr id="18" name="テキスト ボックス 17">
            <a:extLst>
              <a:ext uri="{FF2B5EF4-FFF2-40B4-BE49-F238E27FC236}">
                <a16:creationId xmlns:a16="http://schemas.microsoft.com/office/drawing/2014/main" xmlns="" id="{D8B491BE-365B-7E4F-6D39-1C60800BF30B}"/>
              </a:ext>
            </a:extLst>
          </p:cNvPr>
          <p:cNvSpPr txBox="1"/>
          <p:nvPr/>
        </p:nvSpPr>
        <p:spPr>
          <a:xfrm>
            <a:off x="5328901" y="3020484"/>
            <a:ext cx="1279011" cy="338554"/>
          </a:xfrm>
          <a:prstGeom prst="rect">
            <a:avLst/>
          </a:prstGeom>
          <a:noFill/>
        </p:spPr>
        <p:txBody>
          <a:bodyPr wrap="square">
            <a:spAutoFit/>
          </a:bodyPr>
          <a:lstStyle/>
          <a:p>
            <a:pPr marR="0" lvl="0" algn="l" defTabSz="844083" rtl="0" eaLnBrk="1" fontAlgn="base" latinLnBrk="0" hangingPunct="1">
              <a:lnSpc>
                <a:spcPct val="100000"/>
              </a:lnSpc>
              <a:spcBef>
                <a:spcPts val="0"/>
              </a:spcBef>
              <a:spcAft>
                <a:spcPct val="0"/>
              </a:spcAft>
              <a:buClrTx/>
              <a:buSzTx/>
              <a:tabLst>
                <a:tab pos="249128" algn="l"/>
              </a:tabLst>
              <a:defRPr/>
            </a:pPr>
            <a:r>
              <a:rPr kumimoji="1" lang="ja-JP" altLang="en-US" sz="16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eiryo UI" pitchFamily="50" charset="-128"/>
              </a:rPr>
              <a:t>人格の変化</a:t>
            </a:r>
            <a:endParaRPr kumimoji="1" lang="ja-JP" altLang="ja-JP" sz="16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19" name="Rectangle 17">
            <a:extLst>
              <a:ext uri="{FF2B5EF4-FFF2-40B4-BE49-F238E27FC236}">
                <a16:creationId xmlns:a16="http://schemas.microsoft.com/office/drawing/2014/main" xmlns="" id="{3A1CE1CB-86B3-FF73-3090-CD5C8F9939A5}"/>
              </a:ext>
            </a:extLst>
          </p:cNvPr>
          <p:cNvSpPr>
            <a:spLocks noChangeArrowheads="1"/>
          </p:cNvSpPr>
          <p:nvPr/>
        </p:nvSpPr>
        <p:spPr bwMode="auto">
          <a:xfrm>
            <a:off x="4315712" y="6110629"/>
            <a:ext cx="1239442" cy="34810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1pPr>
            <a:lvl2pPr marL="742950" indent="-285750">
              <a:spcBef>
                <a:spcPct val="20000"/>
              </a:spcBef>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2pPr>
            <a:lvl3pPr marL="1143000" indent="-228600">
              <a:spcBef>
                <a:spcPct val="20000"/>
              </a:spcBef>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3pPr>
            <a:lvl4pPr marL="1600200" indent="-228600">
              <a:spcBef>
                <a:spcPct val="20000"/>
              </a:spcBef>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4pPr>
            <a:lvl5pPr marL="2057400" indent="-228600">
              <a:spcBef>
                <a:spcPct val="20000"/>
              </a:spcBef>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5pPr>
            <a:lvl6pPr marL="2514600" indent="-228600" eaLnBrk="0" fontAlgn="base" hangingPunct="0">
              <a:spcBef>
                <a:spcPct val="20000"/>
              </a:spcBef>
              <a:spcAft>
                <a:spcPct val="0"/>
              </a:spcAft>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6pPr>
            <a:lvl7pPr marL="2971800" indent="-228600" eaLnBrk="0" fontAlgn="base" hangingPunct="0">
              <a:spcBef>
                <a:spcPct val="20000"/>
              </a:spcBef>
              <a:spcAft>
                <a:spcPct val="0"/>
              </a:spcAft>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7pPr>
            <a:lvl8pPr marL="3429000" indent="-228600" eaLnBrk="0" fontAlgn="base" hangingPunct="0">
              <a:spcBef>
                <a:spcPct val="20000"/>
              </a:spcBef>
              <a:spcAft>
                <a:spcPct val="0"/>
              </a:spcAft>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8pPr>
            <a:lvl9pPr marL="3886200" indent="-228600" eaLnBrk="0" fontAlgn="base" hangingPunct="0">
              <a:spcBef>
                <a:spcPct val="20000"/>
              </a:spcBef>
              <a:spcAft>
                <a:spcPct val="0"/>
              </a:spcAft>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9pPr>
          </a:lstStyle>
          <a:p>
            <a:pPr marL="0" marR="0" lvl="0" indent="0" algn="l" defTabSz="844083" rtl="0" eaLnBrk="0" fontAlgn="base" latinLnBrk="0" hangingPunct="0">
              <a:lnSpc>
                <a:spcPct val="100000"/>
              </a:lnSpc>
              <a:spcBef>
                <a:spcPct val="20000"/>
              </a:spcBef>
              <a:spcAft>
                <a:spcPct val="0"/>
              </a:spcAft>
              <a:buClrTx/>
              <a:buSzTx/>
              <a:buFontTx/>
              <a:buNone/>
              <a:tabLst/>
              <a:defRPr/>
            </a:pPr>
            <a:r>
              <a:rPr kumimoji="1" lang="ja-JP" altLang="en-US" sz="1662"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時間の流れ</a:t>
            </a:r>
          </a:p>
        </p:txBody>
      </p:sp>
      <p:cxnSp>
        <p:nvCxnSpPr>
          <p:cNvPr id="6" name="直線コネクタ 5">
            <a:extLst>
              <a:ext uri="{FF2B5EF4-FFF2-40B4-BE49-F238E27FC236}">
                <a16:creationId xmlns:a16="http://schemas.microsoft.com/office/drawing/2014/main" xmlns="" id="{3CBA599A-706A-CDBA-60B9-F2A4236B0159}"/>
              </a:ext>
            </a:extLst>
          </p:cNvPr>
          <p:cNvCxnSpPr/>
          <p:nvPr/>
        </p:nvCxnSpPr>
        <p:spPr>
          <a:xfrm>
            <a:off x="1728122" y="1298165"/>
            <a:ext cx="34143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正方形/長方形 51">
            <a:extLst>
              <a:ext uri="{FF2B5EF4-FFF2-40B4-BE49-F238E27FC236}">
                <a16:creationId xmlns:a16="http://schemas.microsoft.com/office/drawing/2014/main" xmlns="" id="{8ADE523C-48BF-80AE-2746-46CD082B3442}"/>
              </a:ext>
            </a:extLst>
          </p:cNvPr>
          <p:cNvSpPr>
            <a:spLocks noChangeArrowheads="1"/>
          </p:cNvSpPr>
          <p:nvPr/>
        </p:nvSpPr>
        <p:spPr bwMode="auto">
          <a:xfrm>
            <a:off x="2091476" y="1109712"/>
            <a:ext cx="39312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base" latinLnBrk="0" hangingPunct="1">
              <a:lnSpc>
                <a:spcPct val="100000"/>
              </a:lnSpc>
              <a:spcBef>
                <a:spcPct val="0"/>
              </a:spcBef>
              <a:spcAft>
                <a:spcPct val="0"/>
              </a:spcAft>
              <a:buClrTx/>
              <a:buSzTx/>
              <a:buFontTx/>
              <a:buNone/>
              <a:tabLst/>
              <a:defRPr/>
            </a:pPr>
            <a:r>
              <a:rPr kumimoji="1" lang="zh-TW" altLang="en-US" sz="16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Arial Unicode MS" panose="020B0604020202020204" pitchFamily="50" charset="-128"/>
              </a:rPr>
              <a:t>行動障害型前頭側頭型認知症</a:t>
            </a:r>
            <a:r>
              <a:rPr kumimoji="1" lang="ja-JP" altLang="en-US" sz="16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Arial Unicode MS" panose="020B0604020202020204" pitchFamily="50" charset="-128"/>
              </a:rPr>
              <a:t>の経過</a:t>
            </a:r>
            <a:endParaRPr kumimoji="1" lang="en-US" altLang="ja-JP" sz="16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Arial Unicode MS" panose="020B0604020202020204" pitchFamily="50" charset="-128"/>
            </a:endParaRPr>
          </a:p>
        </p:txBody>
      </p:sp>
      <p:cxnSp>
        <p:nvCxnSpPr>
          <p:cNvPr id="20" name="直線コネクタ 19">
            <a:extLst>
              <a:ext uri="{FF2B5EF4-FFF2-40B4-BE49-F238E27FC236}">
                <a16:creationId xmlns:a16="http://schemas.microsoft.com/office/drawing/2014/main" xmlns="" id="{CE8F0BD0-3A13-63D4-7E64-734E0CECE56A}"/>
              </a:ext>
            </a:extLst>
          </p:cNvPr>
          <p:cNvCxnSpPr/>
          <p:nvPr/>
        </p:nvCxnSpPr>
        <p:spPr>
          <a:xfrm>
            <a:off x="5758569" y="1284269"/>
            <a:ext cx="341435" cy="0"/>
          </a:xfrm>
          <a:prstGeom prst="line">
            <a:avLst/>
          </a:prstGeom>
          <a:ln w="57150">
            <a:solidFill>
              <a:srgbClr val="FF9933"/>
            </a:solidFill>
          </a:ln>
        </p:spPr>
        <p:style>
          <a:lnRef idx="1">
            <a:schemeClr val="accent1"/>
          </a:lnRef>
          <a:fillRef idx="0">
            <a:schemeClr val="accent1"/>
          </a:fillRef>
          <a:effectRef idx="0">
            <a:schemeClr val="accent1"/>
          </a:effectRef>
          <a:fontRef idx="minor">
            <a:schemeClr val="tx1"/>
          </a:fontRef>
        </p:style>
      </p:cxnSp>
      <p:sp>
        <p:nvSpPr>
          <p:cNvPr id="21" name="正方形/長方形 53">
            <a:extLst>
              <a:ext uri="{FF2B5EF4-FFF2-40B4-BE49-F238E27FC236}">
                <a16:creationId xmlns:a16="http://schemas.microsoft.com/office/drawing/2014/main" xmlns="" id="{91AC2AA0-BCCA-062A-5DDD-A25C5A07B492}"/>
              </a:ext>
            </a:extLst>
          </p:cNvPr>
          <p:cNvSpPr>
            <a:spLocks noChangeArrowheads="1"/>
          </p:cNvSpPr>
          <p:nvPr/>
        </p:nvSpPr>
        <p:spPr bwMode="auto">
          <a:xfrm>
            <a:off x="6020090" y="1118564"/>
            <a:ext cx="19467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base" latinLnBrk="0" hangingPunct="1">
              <a:lnSpc>
                <a:spcPct val="100000"/>
              </a:lnSpc>
              <a:spcBef>
                <a:spcPct val="0"/>
              </a:spcBef>
              <a:spcAft>
                <a:spcPct val="0"/>
              </a:spcAft>
              <a:buClrTx/>
              <a:buSzTx/>
              <a:buFontTx/>
              <a:buNone/>
              <a:tabLst/>
              <a:defRPr/>
            </a:pPr>
            <a:r>
              <a:rPr kumimoji="1" lang="ja-JP" altLang="en-US" sz="16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Arial Unicode MS" panose="020B0604020202020204" pitchFamily="50" charset="-128"/>
              </a:rPr>
              <a:t>  健常人の老化</a:t>
            </a:r>
            <a:endParaRPr kumimoji="1" lang="en-US" altLang="ja-JP" sz="16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Arial Unicode MS" panose="020B0604020202020204" pitchFamily="50" charset="-128"/>
            </a:endParaRPr>
          </a:p>
        </p:txBody>
      </p:sp>
      <p:sp>
        <p:nvSpPr>
          <p:cNvPr id="22" name="Freeform 11">
            <a:extLst>
              <a:ext uri="{FF2B5EF4-FFF2-40B4-BE49-F238E27FC236}">
                <a16:creationId xmlns:a16="http://schemas.microsoft.com/office/drawing/2014/main" xmlns="" id="{AAF84739-0CB6-0DC9-2C65-61279B2AF9CF}"/>
              </a:ext>
            </a:extLst>
          </p:cNvPr>
          <p:cNvSpPr>
            <a:spLocks/>
          </p:cNvSpPr>
          <p:nvPr/>
        </p:nvSpPr>
        <p:spPr bwMode="auto">
          <a:xfrm flipH="1">
            <a:off x="1580386" y="2070496"/>
            <a:ext cx="6607075" cy="636239"/>
          </a:xfrm>
          <a:custGeom>
            <a:avLst/>
            <a:gdLst>
              <a:gd name="T0" fmla="*/ 0 w 1264"/>
              <a:gd name="T1" fmla="*/ 2147483646 h 1040"/>
              <a:gd name="T2" fmla="*/ 2147483646 w 1264"/>
              <a:gd name="T3" fmla="*/ 2147483646 h 1040"/>
              <a:gd name="T4" fmla="*/ 2147483646 w 1264"/>
              <a:gd name="T5" fmla="*/ 2147483646 h 1040"/>
              <a:gd name="T6" fmla="*/ 2147483646 w 1264"/>
              <a:gd name="T7" fmla="*/ 0 h 1040"/>
              <a:gd name="T8" fmla="*/ 0 60000 65536"/>
              <a:gd name="T9" fmla="*/ 0 60000 65536"/>
              <a:gd name="T10" fmla="*/ 0 60000 65536"/>
              <a:gd name="T11" fmla="*/ 0 60000 65536"/>
              <a:gd name="connsiteX0" fmla="*/ 0 w 10000"/>
              <a:gd name="connsiteY0" fmla="*/ 10000 h 10000"/>
              <a:gd name="connsiteX1" fmla="*/ 2785 w 10000"/>
              <a:gd name="connsiteY1" fmla="*/ 8923 h 10000"/>
              <a:gd name="connsiteX2" fmla="*/ 5186 w 10000"/>
              <a:gd name="connsiteY2" fmla="*/ 5024 h 10000"/>
              <a:gd name="connsiteX3" fmla="*/ 10000 w 10000"/>
              <a:gd name="connsiteY3" fmla="*/ 0 h 10000"/>
              <a:gd name="connsiteX0" fmla="*/ 0 w 10732"/>
              <a:gd name="connsiteY0" fmla="*/ 10259 h 10259"/>
              <a:gd name="connsiteX1" fmla="*/ 2785 w 10732"/>
              <a:gd name="connsiteY1" fmla="*/ 9182 h 10259"/>
              <a:gd name="connsiteX2" fmla="*/ 5186 w 10732"/>
              <a:gd name="connsiteY2" fmla="*/ 5283 h 10259"/>
              <a:gd name="connsiteX3" fmla="*/ 10732 w 10732"/>
              <a:gd name="connsiteY3" fmla="*/ 0 h 10259"/>
              <a:gd name="connsiteX0" fmla="*/ 0 w 9645"/>
              <a:gd name="connsiteY0" fmla="*/ 10357 h 10357"/>
              <a:gd name="connsiteX1" fmla="*/ 1698 w 9645"/>
              <a:gd name="connsiteY1" fmla="*/ 9182 h 10357"/>
              <a:gd name="connsiteX2" fmla="*/ 4099 w 9645"/>
              <a:gd name="connsiteY2" fmla="*/ 5283 h 10357"/>
              <a:gd name="connsiteX3" fmla="*/ 9645 w 9645"/>
              <a:gd name="connsiteY3" fmla="*/ 0 h 10357"/>
              <a:gd name="connsiteX0" fmla="*/ 0 w 8240"/>
              <a:gd name="connsiteY0" fmla="*/ 8866 h 8866"/>
              <a:gd name="connsiteX1" fmla="*/ 2490 w 8240"/>
              <a:gd name="connsiteY1" fmla="*/ 5101 h 8866"/>
              <a:gd name="connsiteX2" fmla="*/ 8240 w 8240"/>
              <a:gd name="connsiteY2" fmla="*/ 0 h 8866"/>
              <a:gd name="connsiteX0" fmla="*/ 0 w 12139"/>
              <a:gd name="connsiteY0" fmla="*/ 13000 h 13000"/>
              <a:gd name="connsiteX1" fmla="*/ 5161 w 12139"/>
              <a:gd name="connsiteY1" fmla="*/ 5753 h 13000"/>
              <a:gd name="connsiteX2" fmla="*/ 12139 w 12139"/>
              <a:gd name="connsiteY2" fmla="*/ 0 h 13000"/>
              <a:gd name="connsiteX0" fmla="*/ 0 w 12139"/>
              <a:gd name="connsiteY0" fmla="*/ 13000 h 13000"/>
              <a:gd name="connsiteX1" fmla="*/ 3980 w 12139"/>
              <a:gd name="connsiteY1" fmla="*/ 6053 h 13000"/>
              <a:gd name="connsiteX2" fmla="*/ 12139 w 12139"/>
              <a:gd name="connsiteY2" fmla="*/ 0 h 13000"/>
              <a:gd name="connsiteX0" fmla="*/ 0 w 12139"/>
              <a:gd name="connsiteY0" fmla="*/ 13000 h 13000"/>
              <a:gd name="connsiteX1" fmla="*/ 3938 w 12139"/>
              <a:gd name="connsiteY1" fmla="*/ 6353 h 13000"/>
              <a:gd name="connsiteX2" fmla="*/ 12139 w 12139"/>
              <a:gd name="connsiteY2" fmla="*/ 0 h 13000"/>
              <a:gd name="connsiteX0" fmla="*/ 0 w 12139"/>
              <a:gd name="connsiteY0" fmla="*/ 13000 h 13000"/>
              <a:gd name="connsiteX1" fmla="*/ 3938 w 12139"/>
              <a:gd name="connsiteY1" fmla="*/ 6353 h 13000"/>
              <a:gd name="connsiteX2" fmla="*/ 12139 w 12139"/>
              <a:gd name="connsiteY2" fmla="*/ 0 h 13000"/>
              <a:gd name="connsiteX0" fmla="*/ 0 w 12139"/>
              <a:gd name="connsiteY0" fmla="*/ 13000 h 13000"/>
              <a:gd name="connsiteX1" fmla="*/ 3938 w 12139"/>
              <a:gd name="connsiteY1" fmla="*/ 6353 h 13000"/>
              <a:gd name="connsiteX2" fmla="*/ 12139 w 12139"/>
              <a:gd name="connsiteY2" fmla="*/ 0 h 13000"/>
              <a:gd name="connsiteX0" fmla="*/ 0 w 12139"/>
              <a:gd name="connsiteY0" fmla="*/ 13000 h 13000"/>
              <a:gd name="connsiteX1" fmla="*/ 3938 w 12139"/>
              <a:gd name="connsiteY1" fmla="*/ 6353 h 13000"/>
              <a:gd name="connsiteX2" fmla="*/ 12139 w 12139"/>
              <a:gd name="connsiteY2" fmla="*/ 0 h 13000"/>
              <a:gd name="connsiteX0" fmla="*/ 0 w 12139"/>
              <a:gd name="connsiteY0" fmla="*/ 13000 h 13000"/>
              <a:gd name="connsiteX1" fmla="*/ 3938 w 12139"/>
              <a:gd name="connsiteY1" fmla="*/ 6353 h 13000"/>
              <a:gd name="connsiteX2" fmla="*/ 12139 w 12139"/>
              <a:gd name="connsiteY2" fmla="*/ 0 h 13000"/>
              <a:gd name="connsiteX0" fmla="*/ 0 w 12264"/>
              <a:gd name="connsiteY0" fmla="*/ 13150 h 13150"/>
              <a:gd name="connsiteX1" fmla="*/ 4063 w 12264"/>
              <a:gd name="connsiteY1" fmla="*/ 6353 h 13150"/>
              <a:gd name="connsiteX2" fmla="*/ 12264 w 12264"/>
              <a:gd name="connsiteY2" fmla="*/ 0 h 13150"/>
              <a:gd name="connsiteX0" fmla="*/ 0 w 12264"/>
              <a:gd name="connsiteY0" fmla="*/ 13150 h 13150"/>
              <a:gd name="connsiteX1" fmla="*/ 4063 w 12264"/>
              <a:gd name="connsiteY1" fmla="*/ 6353 h 13150"/>
              <a:gd name="connsiteX2" fmla="*/ 12264 w 12264"/>
              <a:gd name="connsiteY2" fmla="*/ 0 h 13150"/>
              <a:gd name="connsiteX0" fmla="*/ 0 w 12264"/>
              <a:gd name="connsiteY0" fmla="*/ 13150 h 13150"/>
              <a:gd name="connsiteX1" fmla="*/ 4063 w 12264"/>
              <a:gd name="connsiteY1" fmla="*/ 6353 h 13150"/>
              <a:gd name="connsiteX2" fmla="*/ 12264 w 12264"/>
              <a:gd name="connsiteY2" fmla="*/ 0 h 13150"/>
              <a:gd name="connsiteX0" fmla="*/ 0 w 12264"/>
              <a:gd name="connsiteY0" fmla="*/ 13150 h 13150"/>
              <a:gd name="connsiteX1" fmla="*/ 4063 w 12264"/>
              <a:gd name="connsiteY1" fmla="*/ 6653 h 13150"/>
              <a:gd name="connsiteX2" fmla="*/ 12264 w 12264"/>
              <a:gd name="connsiteY2" fmla="*/ 0 h 13150"/>
            </a:gdLst>
            <a:ahLst/>
            <a:cxnLst>
              <a:cxn ang="0">
                <a:pos x="connsiteX0" y="connsiteY0"/>
              </a:cxn>
              <a:cxn ang="0">
                <a:pos x="connsiteX1" y="connsiteY1"/>
              </a:cxn>
              <a:cxn ang="0">
                <a:pos x="connsiteX2" y="connsiteY2"/>
              </a:cxn>
            </a:cxnLst>
            <a:rect l="l" t="t" r="r" b="b"/>
            <a:pathLst>
              <a:path w="12264" h="13150">
                <a:moveTo>
                  <a:pt x="0" y="13150"/>
                </a:moveTo>
                <a:cubicBezTo>
                  <a:pt x="4097" y="6379"/>
                  <a:pt x="1650" y="10090"/>
                  <a:pt x="4063" y="6653"/>
                </a:cubicBezTo>
                <a:cubicBezTo>
                  <a:pt x="5815" y="3679"/>
                  <a:pt x="9476" y="963"/>
                  <a:pt x="12264" y="0"/>
                </a:cubicBezTo>
              </a:path>
            </a:pathLst>
          </a:custGeom>
          <a:noFill/>
          <a:ln w="57150" cap="flat">
            <a:solidFill>
              <a:srgbClr val="FF9933"/>
            </a:solidFill>
            <a:prstDash val="solid"/>
            <a:miter lim="800000"/>
            <a:headEnd type="triangle"/>
            <a:tailEnd/>
          </a:ln>
          <a:extLst>
            <a:ext uri="{909E8E84-426E-40DD-AFC4-6F175D3DCCD1}">
              <a14:hiddenFill xmlns:a14="http://schemas.microsoft.com/office/drawing/2010/main">
                <a:solidFill>
                  <a:srgbClr val="FFFFFF"/>
                </a:solidFill>
              </a14:hiddenFill>
            </a:ext>
          </a:extLst>
        </p:spPr>
        <p:txBody>
          <a:bodyP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1" lang="ja-JP" altLang="en-US" sz="2585" b="1" i="0" u="none" strike="noStrike" kern="1200" cap="none" spc="0" normalizeH="0" baseline="0" noProof="0" dirty="0">
              <a:ln>
                <a:noFill/>
              </a:ln>
              <a:solidFill>
                <a:srgbClr val="00CC00"/>
              </a:solidFill>
              <a:effectLst/>
              <a:uLnTx/>
              <a:uFillTx/>
              <a:latin typeface="BIZ UDPゴシック" panose="020B0400000000000000" pitchFamily="50" charset="-128"/>
              <a:ea typeface="BIZ UDPゴシック" panose="020B0400000000000000" pitchFamily="50" charset="-128"/>
            </a:endParaRPr>
          </a:p>
        </p:txBody>
      </p:sp>
      <p:sp>
        <p:nvSpPr>
          <p:cNvPr id="23" name="テキスト ボックス 22">
            <a:extLst>
              <a:ext uri="{FF2B5EF4-FFF2-40B4-BE49-F238E27FC236}">
                <a16:creationId xmlns:a16="http://schemas.microsoft.com/office/drawing/2014/main" xmlns="" id="{840D2300-FF3F-E6AD-F611-6E6F76ADBBB8}"/>
              </a:ext>
            </a:extLst>
          </p:cNvPr>
          <p:cNvSpPr txBox="1"/>
          <p:nvPr/>
        </p:nvSpPr>
        <p:spPr>
          <a:xfrm>
            <a:off x="4877922" y="2476101"/>
            <a:ext cx="1736211" cy="338554"/>
          </a:xfrm>
          <a:prstGeom prst="rect">
            <a:avLst/>
          </a:prstGeom>
          <a:noFill/>
        </p:spPr>
        <p:txBody>
          <a:bodyPr wrap="square">
            <a:spAutoFit/>
          </a:bodyPr>
          <a:lstStyle/>
          <a:p>
            <a:pPr marR="0" lvl="0" algn="l" defTabSz="844083" rtl="0" eaLnBrk="1" fontAlgn="base" latinLnBrk="0" hangingPunct="1">
              <a:lnSpc>
                <a:spcPct val="100000"/>
              </a:lnSpc>
              <a:spcBef>
                <a:spcPts val="0"/>
              </a:spcBef>
              <a:spcAft>
                <a:spcPct val="0"/>
              </a:spcAft>
              <a:buClrTx/>
              <a:buSzTx/>
              <a:tabLst>
                <a:tab pos="249128" algn="l"/>
              </a:tabLst>
              <a:defRPr/>
            </a:pPr>
            <a:r>
              <a:rPr kumimoji="1" lang="ja-JP" altLang="en-US" sz="16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eiryo UI" pitchFamily="50" charset="-128"/>
              </a:rPr>
              <a:t>口唇傾向（過食）</a:t>
            </a:r>
            <a:endParaRPr kumimoji="1" lang="ja-JP" altLang="ja-JP" sz="16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5" name="正方形/長方形 4">
            <a:extLst>
              <a:ext uri="{FF2B5EF4-FFF2-40B4-BE49-F238E27FC236}">
                <a16:creationId xmlns:a16="http://schemas.microsoft.com/office/drawing/2014/main" xmlns="" id="{8C7D0F28-6AFB-2B95-C36F-696ACB1D7120}"/>
              </a:ext>
            </a:extLst>
          </p:cNvPr>
          <p:cNvSpPr/>
          <p:nvPr/>
        </p:nvSpPr>
        <p:spPr>
          <a:xfrm>
            <a:off x="0" y="0"/>
            <a:ext cx="9144000" cy="710695"/>
          </a:xfrm>
          <a:prstGeom prst="rect">
            <a:avLst/>
          </a:prstGeom>
          <a:solidFill>
            <a:srgbClr val="6B5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1" lang="zh-TW" altLang="en-US" sz="3000" b="1" i="0" u="none" strike="noStrike" kern="120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行動障害型前頭側頭型認知症</a:t>
            </a:r>
            <a:r>
              <a:rPr kumimoji="1" lang="ja-JP" altLang="en-US" sz="3000" b="1" i="0" u="none" strike="noStrike" kern="120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の自然経過</a:t>
            </a:r>
            <a:endParaRPr kumimoji="1" lang="ja-JP" altLang="en-US" sz="30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26" name="テキスト ボックス 25">
            <a:extLst>
              <a:ext uri="{FF2B5EF4-FFF2-40B4-BE49-F238E27FC236}">
                <a16:creationId xmlns:a16="http://schemas.microsoft.com/office/drawing/2014/main" xmlns="" id="{7BC2B047-5F4A-B6B2-AD2A-14923C137089}"/>
              </a:ext>
            </a:extLst>
          </p:cNvPr>
          <p:cNvSpPr txBox="1"/>
          <p:nvPr/>
        </p:nvSpPr>
        <p:spPr>
          <a:xfrm>
            <a:off x="0" y="718930"/>
            <a:ext cx="1122218" cy="307777"/>
          </a:xfrm>
          <a:prstGeom prst="rect">
            <a:avLst/>
          </a:prstGeom>
          <a:noFill/>
        </p:spPr>
        <p:txBody>
          <a:bodyPr wrap="square" rtlCol="0" anchor="ctr" anchorCtr="0">
            <a:noAutofit/>
          </a:bodyPr>
          <a:lstStyle/>
          <a:p>
            <a:r>
              <a:rPr kumimoji="1" lang="en-US" altLang="ja-JP" sz="1400" dirty="0">
                <a:latin typeface="Yu Gothic UI Semibold" panose="020B0700000000000000" pitchFamily="50" charset="-128"/>
                <a:ea typeface="Yu Gothic UI Semibold" panose="020B0700000000000000" pitchFamily="50" charset="-128"/>
              </a:rPr>
              <a:t>【</a:t>
            </a:r>
            <a:r>
              <a:rPr kumimoji="1" lang="ja-JP" altLang="en-US" sz="1400" dirty="0">
                <a:latin typeface="Yu Gothic UI Semibold" panose="020B0700000000000000" pitchFamily="50" charset="-128"/>
                <a:ea typeface="Yu Gothic UI Semibold" panose="020B0700000000000000" pitchFamily="50" charset="-128"/>
              </a:rPr>
              <a:t>知識 </a:t>
            </a:r>
            <a:r>
              <a:rPr lang="en-US" altLang="ja-JP" sz="1400" b="1" dirty="0">
                <a:latin typeface="Century Gothic" panose="020B0502020202020204" pitchFamily="34" charset="0"/>
                <a:ea typeface="Yu Gothic UI Semibold" panose="020B0700000000000000" pitchFamily="50" charset="-128"/>
              </a:rPr>
              <a:t>-37</a:t>
            </a:r>
            <a:r>
              <a:rPr lang="en-US" altLang="ja-JP" sz="1400" dirty="0">
                <a:latin typeface="Yu Gothic UI Semibold" panose="020B0700000000000000" pitchFamily="50" charset="-128"/>
                <a:ea typeface="Yu Gothic UI Semibold" panose="020B0700000000000000" pitchFamily="50" charset="-128"/>
              </a:rPr>
              <a:t>】</a:t>
            </a:r>
            <a:endParaRPr kumimoji="1" lang="ja-JP" altLang="en-US" sz="1400" dirty="0">
              <a:latin typeface="Yu Gothic UI Semibold" panose="020B0700000000000000" pitchFamily="50" charset="-128"/>
              <a:ea typeface="Yu Gothic UI Semibold" panose="020B0700000000000000" pitchFamily="50" charset="-128"/>
            </a:endParaRPr>
          </a:p>
        </p:txBody>
      </p:sp>
    </p:spTree>
    <p:extLst>
      <p:ext uri="{BB962C8B-B14F-4D97-AF65-F5344CB8AC3E}">
        <p14:creationId xmlns:p14="http://schemas.microsoft.com/office/powerpoint/2010/main" val="38040950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2">
            <a:extLst>
              <a:ext uri="{FF2B5EF4-FFF2-40B4-BE49-F238E27FC236}">
                <a16:creationId xmlns:a16="http://schemas.microsoft.com/office/drawing/2014/main" xmlns="" id="{C372A087-D033-4B28-8A9D-4CEE85A57047}"/>
              </a:ext>
            </a:extLst>
          </p:cNvPr>
          <p:cNvGraphicFramePr>
            <a:graphicFrameLocks noGrp="1"/>
          </p:cNvGraphicFramePr>
          <p:nvPr>
            <p:extLst>
              <p:ext uri="{D42A27DB-BD31-4B8C-83A1-F6EECF244321}">
                <p14:modId xmlns:p14="http://schemas.microsoft.com/office/powerpoint/2010/main" val="1215668529"/>
              </p:ext>
            </p:extLst>
          </p:nvPr>
        </p:nvGraphicFramePr>
        <p:xfrm>
          <a:off x="808778" y="1729167"/>
          <a:ext cx="7526439" cy="4423079"/>
        </p:xfrm>
        <a:graphic>
          <a:graphicData uri="http://schemas.openxmlformats.org/drawingml/2006/table">
            <a:tbl>
              <a:tblPr firstRow="1" bandRow="1">
                <a:tableStyleId>{5C22544A-7EE6-4342-B048-85BDC9FD1C3A}</a:tableStyleId>
              </a:tblPr>
              <a:tblGrid>
                <a:gridCol w="2130797">
                  <a:extLst>
                    <a:ext uri="{9D8B030D-6E8A-4147-A177-3AD203B41FA5}">
                      <a16:colId xmlns:a16="http://schemas.microsoft.com/office/drawing/2014/main" xmlns="" val="1348222628"/>
                    </a:ext>
                  </a:extLst>
                </a:gridCol>
                <a:gridCol w="5395642">
                  <a:extLst>
                    <a:ext uri="{9D8B030D-6E8A-4147-A177-3AD203B41FA5}">
                      <a16:colId xmlns:a16="http://schemas.microsoft.com/office/drawing/2014/main" xmlns="" val="1620152474"/>
                    </a:ext>
                  </a:extLst>
                </a:gridCol>
              </a:tblGrid>
              <a:tr h="513451">
                <a:tc>
                  <a:txBody>
                    <a:bodyPr/>
                    <a:lstStyle/>
                    <a:p>
                      <a:pPr algn="ctr"/>
                      <a:r>
                        <a:rPr kumimoji="1" lang="ja-JP" altLang="en-US" sz="1800" dirty="0">
                          <a:solidFill>
                            <a:schemeClr val="tx1"/>
                          </a:solidFill>
                          <a:latin typeface="BIZ UDPゴシック" panose="020B0400000000000000" pitchFamily="50" charset="-128"/>
                          <a:ea typeface="BIZ UDPゴシック" panose="020B0400000000000000" pitchFamily="50" charset="-128"/>
                        </a:rPr>
                        <a:t>分類</a:t>
                      </a:r>
                    </a:p>
                  </a:txBody>
                  <a:tcPr anchor="ctr">
                    <a:lnL w="1270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1DA"/>
                    </a:solidFill>
                  </a:tcPr>
                </a:tc>
                <a:tc>
                  <a:txBody>
                    <a:bodyPr/>
                    <a:lstStyle/>
                    <a:p>
                      <a:pPr algn="ctr"/>
                      <a:r>
                        <a:rPr kumimoji="1" lang="ja-JP" altLang="en-US" sz="1800" dirty="0">
                          <a:solidFill>
                            <a:schemeClr val="tx1"/>
                          </a:solidFill>
                          <a:latin typeface="BIZ UDPゴシック" panose="020B0400000000000000" pitchFamily="50" charset="-128"/>
                          <a:ea typeface="BIZ UDPゴシック" panose="020B0400000000000000" pitchFamily="50" charset="-128"/>
                        </a:rPr>
                        <a:t>初期に多い症状</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1DA"/>
                    </a:solidFill>
                  </a:tcPr>
                </a:tc>
                <a:extLst>
                  <a:ext uri="{0D108BD9-81ED-4DB2-BD59-A6C34878D82A}">
                    <a16:rowId xmlns:a16="http://schemas.microsoft.com/office/drawing/2014/main" xmlns="" val="3643571169"/>
                  </a:ext>
                </a:extLst>
              </a:tr>
              <a:tr h="2143767">
                <a:tc>
                  <a:txBody>
                    <a:bodyPr/>
                    <a:lstStyle/>
                    <a:p>
                      <a:r>
                        <a:rPr kumimoji="1" lang="zh-TW" altLang="en-US" sz="1800" b="1" dirty="0">
                          <a:solidFill>
                            <a:schemeClr val="tx1"/>
                          </a:solidFill>
                          <a:latin typeface="BIZ UDPゴシック" panose="020B0400000000000000" pitchFamily="50" charset="-128"/>
                          <a:ea typeface="BIZ UDPゴシック" panose="020B0400000000000000" pitchFamily="50" charset="-128"/>
                        </a:rPr>
                        <a:t>行動障害型</a:t>
                      </a:r>
                      <a:endParaRPr kumimoji="1" lang="en-US" altLang="zh-TW" sz="1800" b="1" dirty="0">
                        <a:solidFill>
                          <a:schemeClr val="tx1"/>
                        </a:solidFill>
                        <a:latin typeface="BIZ UDPゴシック" panose="020B0400000000000000" pitchFamily="50" charset="-128"/>
                        <a:ea typeface="BIZ UDPゴシック" panose="020B0400000000000000" pitchFamily="50" charset="-128"/>
                      </a:endParaRPr>
                    </a:p>
                    <a:p>
                      <a:r>
                        <a:rPr kumimoji="1" lang="zh-TW" altLang="en-US" sz="1800" b="1" dirty="0">
                          <a:solidFill>
                            <a:schemeClr val="tx1"/>
                          </a:solidFill>
                          <a:latin typeface="BIZ UDPゴシック" panose="020B0400000000000000" pitchFamily="50" charset="-128"/>
                          <a:ea typeface="BIZ UDPゴシック" panose="020B0400000000000000" pitchFamily="50" charset="-128"/>
                        </a:rPr>
                        <a:t>前頭側頭型認知症</a:t>
                      </a:r>
                      <a:endParaRPr kumimoji="1" lang="ja-JP" altLang="en-US" sz="1800" b="1" dirty="0">
                        <a:solidFill>
                          <a:schemeClr val="tx1"/>
                        </a:solidFill>
                        <a:latin typeface="BIZ UDPゴシック" panose="020B0400000000000000" pitchFamily="50" charset="-128"/>
                        <a:ea typeface="BIZ UDPゴシック" panose="020B0400000000000000" pitchFamily="50" charset="-128"/>
                      </a:endParaRPr>
                    </a:p>
                  </a:txBody>
                  <a:tcPr anchor="ctr">
                    <a:lnL w="1270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D2CDEB">
                        <a:alpha val="50196"/>
                      </a:srgbClr>
                    </a:solidFill>
                  </a:tcPr>
                </a:tc>
                <a:tc>
                  <a:txBody>
                    <a:bodyPr/>
                    <a:lstStyle/>
                    <a:p>
                      <a:pPr marL="177800" indent="-177800">
                        <a:spcBef>
                          <a:spcPts val="500"/>
                        </a:spcBef>
                      </a:pPr>
                      <a:r>
                        <a:rPr kumimoji="1" lang="ja-JP" altLang="en-US" sz="1800" b="1" dirty="0">
                          <a:solidFill>
                            <a:schemeClr val="tx1"/>
                          </a:solidFill>
                          <a:latin typeface="BIZ UDPゴシック" panose="020B0400000000000000" pitchFamily="50" charset="-128"/>
                          <a:ea typeface="BIZ UDPゴシック" panose="020B0400000000000000" pitchFamily="50" charset="-128"/>
                        </a:rPr>
                        <a:t>・ 脱抑制的行動</a:t>
                      </a:r>
                      <a:endParaRPr kumimoji="1" lang="en-US" altLang="ja-JP" sz="1800" b="1" dirty="0">
                        <a:solidFill>
                          <a:schemeClr val="tx1"/>
                        </a:solidFill>
                        <a:latin typeface="BIZ UDPゴシック" panose="020B0400000000000000" pitchFamily="50" charset="-128"/>
                        <a:ea typeface="BIZ UDPゴシック" panose="020B0400000000000000" pitchFamily="50" charset="-128"/>
                      </a:endParaRPr>
                    </a:p>
                    <a:p>
                      <a:pPr marL="177800" indent="-177800">
                        <a:spcBef>
                          <a:spcPts val="500"/>
                        </a:spcBef>
                      </a:pPr>
                      <a:r>
                        <a:rPr kumimoji="1" lang="ja-JP" altLang="en-US" sz="1800" b="1" dirty="0">
                          <a:solidFill>
                            <a:schemeClr val="tx1"/>
                          </a:solidFill>
                          <a:latin typeface="BIZ UDPゴシック" panose="020B0400000000000000" pitchFamily="50" charset="-128"/>
                          <a:ea typeface="BIZ UDPゴシック" panose="020B0400000000000000" pitchFamily="50" charset="-128"/>
                        </a:rPr>
                        <a:t>・ 常同行為</a:t>
                      </a:r>
                      <a:endParaRPr kumimoji="1" lang="en-US" altLang="ja-JP" sz="1800" b="1" dirty="0">
                        <a:solidFill>
                          <a:schemeClr val="tx1"/>
                        </a:solidFill>
                        <a:latin typeface="BIZ UDPゴシック" panose="020B0400000000000000" pitchFamily="50" charset="-128"/>
                        <a:ea typeface="BIZ UDPゴシック" panose="020B0400000000000000" pitchFamily="50" charset="-128"/>
                      </a:endParaRPr>
                    </a:p>
                    <a:p>
                      <a:pPr marL="177800" indent="-177800">
                        <a:spcBef>
                          <a:spcPts val="0"/>
                        </a:spcBef>
                      </a:pPr>
                      <a:r>
                        <a:rPr kumimoji="1" lang="ja-JP" altLang="en-US" sz="1800" dirty="0">
                          <a:solidFill>
                            <a:schemeClr val="tx1"/>
                          </a:solidFill>
                          <a:latin typeface="BIZ UDPゴシック" panose="020B0400000000000000" pitchFamily="50" charset="-128"/>
                          <a:ea typeface="BIZ UDPゴシック" panose="020B0400000000000000" pitchFamily="50" charset="-128"/>
                        </a:rPr>
                        <a:t> </a:t>
                      </a:r>
                      <a:r>
                        <a:rPr kumimoji="1" lang="ja-JP" altLang="en-US" sz="1600" dirty="0">
                          <a:solidFill>
                            <a:schemeClr val="tx1"/>
                          </a:solidFill>
                          <a:latin typeface="BIZ UDPゴシック" panose="020B0400000000000000" pitchFamily="50" charset="-128"/>
                          <a:ea typeface="BIZ UDPゴシック" panose="020B0400000000000000" pitchFamily="50" charset="-128"/>
                        </a:rPr>
                        <a:t> （時刻表的生活・反復行為）</a:t>
                      </a:r>
                      <a:endParaRPr kumimoji="1" lang="en-US" altLang="ja-JP" sz="1600" dirty="0">
                        <a:solidFill>
                          <a:schemeClr val="tx1"/>
                        </a:solidFill>
                        <a:latin typeface="BIZ UDPゴシック" panose="020B0400000000000000" pitchFamily="50" charset="-128"/>
                        <a:ea typeface="BIZ UDPゴシック" panose="020B0400000000000000" pitchFamily="50" charset="-128"/>
                      </a:endParaRPr>
                    </a:p>
                    <a:p>
                      <a:pPr marL="177800" indent="-177800">
                        <a:spcBef>
                          <a:spcPts val="500"/>
                        </a:spcBef>
                      </a:pPr>
                      <a:r>
                        <a:rPr kumimoji="1" lang="ja-JP" altLang="en-US" sz="1800" b="1" dirty="0">
                          <a:solidFill>
                            <a:schemeClr val="tx1"/>
                          </a:solidFill>
                          <a:latin typeface="BIZ UDPゴシック" panose="020B0400000000000000" pitchFamily="50" charset="-128"/>
                          <a:ea typeface="BIZ UDPゴシック" panose="020B0400000000000000" pitchFamily="50" charset="-128"/>
                        </a:rPr>
                        <a:t>・ 食行動異常</a:t>
                      </a:r>
                      <a:endParaRPr kumimoji="1" lang="en-US" altLang="ja-JP" sz="1800" b="1" dirty="0">
                        <a:solidFill>
                          <a:schemeClr val="tx1"/>
                        </a:solidFill>
                        <a:latin typeface="BIZ UDPゴシック" panose="020B0400000000000000" pitchFamily="50" charset="-128"/>
                        <a:ea typeface="BIZ UDPゴシック" panose="020B0400000000000000" pitchFamily="50" charset="-128"/>
                      </a:endParaRPr>
                    </a:p>
                    <a:p>
                      <a:pPr marL="177800" indent="-177800">
                        <a:spcBef>
                          <a:spcPts val="0"/>
                        </a:spcBef>
                      </a:pPr>
                      <a:r>
                        <a:rPr kumimoji="1" lang="ja-JP" altLang="en-US" sz="1600" dirty="0">
                          <a:solidFill>
                            <a:schemeClr val="tx1"/>
                          </a:solidFill>
                          <a:latin typeface="BIZ UDPゴシック" panose="020B0400000000000000" pitchFamily="50" charset="-128"/>
                          <a:ea typeface="BIZ UDPゴシック" panose="020B0400000000000000" pitchFamily="50" charset="-128"/>
                        </a:rPr>
                        <a:t>  （過食・嗜好変化・口唇傾向）</a:t>
                      </a:r>
                      <a:endParaRPr kumimoji="1" lang="en-US" altLang="ja-JP" sz="1600" dirty="0">
                        <a:solidFill>
                          <a:schemeClr val="tx1"/>
                        </a:solidFill>
                        <a:latin typeface="BIZ UDPゴシック" panose="020B0400000000000000" pitchFamily="50" charset="-128"/>
                        <a:ea typeface="BIZ UDPゴシック" panose="020B0400000000000000" pitchFamily="50" charset="-128"/>
                      </a:endParaRPr>
                    </a:p>
                    <a:p>
                      <a:pPr marL="177800" indent="-177800">
                        <a:spcBef>
                          <a:spcPts val="500"/>
                        </a:spcBef>
                      </a:pPr>
                      <a:r>
                        <a:rPr kumimoji="1" lang="ja-JP" altLang="en-US" sz="1800" b="1" dirty="0">
                          <a:solidFill>
                            <a:schemeClr val="tx1"/>
                          </a:solidFill>
                          <a:latin typeface="BIZ UDPゴシック" panose="020B0400000000000000" pitchFamily="50" charset="-128"/>
                          <a:ea typeface="BIZ UDPゴシック" panose="020B0400000000000000" pitchFamily="50" charset="-128"/>
                        </a:rPr>
                        <a:t>・ 無関心・共感の欠如</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004083239"/>
                  </a:ext>
                </a:extLst>
              </a:tr>
              <a:tr h="899588">
                <a:tc>
                  <a:txBody>
                    <a:bodyPr/>
                    <a:lstStyle/>
                    <a:p>
                      <a:r>
                        <a:rPr kumimoji="1" lang="zh-TW" altLang="en-US" sz="1800" b="1" dirty="0">
                          <a:solidFill>
                            <a:schemeClr val="tx1"/>
                          </a:solidFill>
                          <a:latin typeface="BIZ UDPゴシック" panose="020B0400000000000000" pitchFamily="50" charset="-128"/>
                          <a:ea typeface="BIZ UDPゴシック" panose="020B0400000000000000" pitchFamily="50" charset="-128"/>
                        </a:rPr>
                        <a:t>意味性認知症</a:t>
                      </a:r>
                      <a:endParaRPr kumimoji="1" lang="ja-JP" altLang="en-US" sz="1800" b="1" dirty="0">
                        <a:solidFill>
                          <a:schemeClr val="tx1"/>
                        </a:solidFill>
                        <a:latin typeface="BIZ UDPゴシック" panose="020B0400000000000000" pitchFamily="50" charset="-128"/>
                        <a:ea typeface="BIZ UDPゴシック" panose="020B0400000000000000" pitchFamily="50" charset="-128"/>
                      </a:endParaRPr>
                    </a:p>
                  </a:txBody>
                  <a:tcPr anchor="ctr">
                    <a:lnL w="1270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D2CDEB">
                        <a:alpha val="50196"/>
                      </a:srgbClr>
                    </a:solidFill>
                  </a:tcPr>
                </a:tc>
                <a:tc>
                  <a:txBody>
                    <a:bodyPr/>
                    <a:lstStyle/>
                    <a:p>
                      <a:pPr marL="177800" indent="-177800">
                        <a:spcBef>
                          <a:spcPts val="500"/>
                        </a:spcBef>
                        <a:buFont typeface="Arial" panose="020B0604020202020204" pitchFamily="34" charset="0"/>
                        <a:buNone/>
                        <a:tabLst>
                          <a:tab pos="177800" algn="l"/>
                        </a:tabLst>
                      </a:pPr>
                      <a:r>
                        <a:rPr kumimoji="1" lang="ja-JP" altLang="en-US" sz="1800" b="1" dirty="0">
                          <a:solidFill>
                            <a:schemeClr val="tx1"/>
                          </a:solidFill>
                          <a:latin typeface="BIZ UDPゴシック" panose="020B0400000000000000" pitchFamily="50" charset="-128"/>
                          <a:ea typeface="BIZ UDPゴシック" panose="020B0400000000000000" pitchFamily="50" charset="-128"/>
                        </a:rPr>
                        <a:t>・ 言葉の意味が分からない</a:t>
                      </a:r>
                      <a:r>
                        <a:rPr kumimoji="1" lang="ja-JP" altLang="en-US" sz="1600" dirty="0">
                          <a:solidFill>
                            <a:schemeClr val="tx1"/>
                          </a:solidFill>
                          <a:latin typeface="BIZ UDPゴシック" panose="020B0400000000000000" pitchFamily="50" charset="-128"/>
                          <a:ea typeface="BIZ UDPゴシック" panose="020B0400000000000000" pitchFamily="50" charset="-128"/>
                        </a:rPr>
                        <a:t>（「利き手」「季節」など）</a:t>
                      </a:r>
                      <a:endParaRPr kumimoji="1" lang="en-US" altLang="ja-JP" sz="1600" dirty="0">
                        <a:solidFill>
                          <a:schemeClr val="tx1"/>
                        </a:solidFill>
                        <a:latin typeface="BIZ UDPゴシック" panose="020B0400000000000000" pitchFamily="50" charset="-128"/>
                        <a:ea typeface="BIZ UDPゴシック" panose="020B0400000000000000" pitchFamily="50" charset="-128"/>
                      </a:endParaRPr>
                    </a:p>
                    <a:p>
                      <a:pPr marL="177800" indent="-177800">
                        <a:spcBef>
                          <a:spcPts val="500"/>
                        </a:spcBef>
                        <a:buFont typeface="Arial" panose="020B0604020202020204" pitchFamily="34" charset="0"/>
                        <a:buNone/>
                        <a:tabLst>
                          <a:tab pos="177800" algn="l"/>
                        </a:tabLst>
                      </a:pPr>
                      <a:r>
                        <a:rPr kumimoji="1" lang="ja-JP" altLang="en-US" sz="1800" b="1" dirty="0">
                          <a:solidFill>
                            <a:schemeClr val="tx1"/>
                          </a:solidFill>
                          <a:latin typeface="BIZ UDPゴシック" panose="020B0400000000000000" pitchFamily="50" charset="-128"/>
                          <a:ea typeface="BIZ UDPゴシック" panose="020B0400000000000000" pitchFamily="50" charset="-128"/>
                        </a:rPr>
                        <a:t>・ 物や人の名前が出てこない</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29839228"/>
                  </a:ext>
                </a:extLst>
              </a:tr>
              <a:tr h="866273">
                <a:tc>
                  <a:txBody>
                    <a:bodyPr/>
                    <a:lstStyle/>
                    <a:p>
                      <a:r>
                        <a:rPr kumimoji="1" lang="zh-TW" altLang="en-US" sz="1800" b="1" dirty="0">
                          <a:solidFill>
                            <a:schemeClr val="tx1"/>
                          </a:solidFill>
                          <a:latin typeface="BIZ UDPゴシック" panose="020B0400000000000000" pitchFamily="50" charset="-128"/>
                          <a:ea typeface="BIZ UDPゴシック" panose="020B0400000000000000" pitchFamily="50" charset="-128"/>
                        </a:rPr>
                        <a:t>進行性非流暢性</a:t>
                      </a:r>
                      <a:endParaRPr kumimoji="1" lang="en-US" altLang="zh-TW" sz="1800" b="1" dirty="0">
                        <a:solidFill>
                          <a:schemeClr val="tx1"/>
                        </a:solidFill>
                        <a:latin typeface="BIZ UDPゴシック" panose="020B0400000000000000" pitchFamily="50" charset="-128"/>
                        <a:ea typeface="BIZ UDPゴシック" panose="020B0400000000000000" pitchFamily="50" charset="-128"/>
                      </a:endParaRPr>
                    </a:p>
                    <a:p>
                      <a:r>
                        <a:rPr kumimoji="1" lang="zh-TW" altLang="en-US" sz="1800" b="1" dirty="0">
                          <a:solidFill>
                            <a:schemeClr val="tx1"/>
                          </a:solidFill>
                          <a:latin typeface="BIZ UDPゴシック" panose="020B0400000000000000" pitchFamily="50" charset="-128"/>
                          <a:ea typeface="BIZ UDPゴシック" panose="020B0400000000000000" pitchFamily="50" charset="-128"/>
                        </a:rPr>
                        <a:t>失語症</a:t>
                      </a:r>
                      <a:endParaRPr kumimoji="1" lang="ja-JP" altLang="en-US" sz="1800" b="1" dirty="0">
                        <a:solidFill>
                          <a:schemeClr val="tx1"/>
                        </a:solidFill>
                        <a:latin typeface="BIZ UDPゴシック" panose="020B0400000000000000" pitchFamily="50" charset="-128"/>
                        <a:ea typeface="BIZ UDPゴシック" panose="020B0400000000000000" pitchFamily="50" charset="-128"/>
                      </a:endParaRPr>
                    </a:p>
                  </a:txBody>
                  <a:tcPr anchor="ctr">
                    <a:lnL w="1270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2CDEB">
                        <a:alpha val="50196"/>
                      </a:srgbClr>
                    </a:solidFill>
                  </a:tcPr>
                </a:tc>
                <a:tc>
                  <a:txBody>
                    <a:bodyPr/>
                    <a:lstStyle/>
                    <a:p>
                      <a:pPr marL="177800" indent="-177800">
                        <a:spcBef>
                          <a:spcPts val="500"/>
                        </a:spcBef>
                        <a:buFont typeface="Arial" panose="020B0604020202020204" pitchFamily="34" charset="0"/>
                        <a:buNone/>
                      </a:pPr>
                      <a:r>
                        <a:rPr kumimoji="1" lang="ja-JP" altLang="en-US" sz="1800" b="1" dirty="0">
                          <a:solidFill>
                            <a:schemeClr val="tx1"/>
                          </a:solidFill>
                          <a:latin typeface="BIZ UDPゴシック" panose="020B0400000000000000" pitchFamily="50" charset="-128"/>
                          <a:ea typeface="BIZ UDPゴシック" panose="020B0400000000000000" pitchFamily="50" charset="-128"/>
                        </a:rPr>
                        <a:t>・ 発話自体がゆっくりで努力性になる</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295841495"/>
                  </a:ext>
                </a:extLst>
              </a:tr>
            </a:tbl>
          </a:graphicData>
        </a:graphic>
      </p:graphicFrame>
      <p:sp>
        <p:nvSpPr>
          <p:cNvPr id="8" name="テキスト ボックス 7">
            <a:extLst>
              <a:ext uri="{FF2B5EF4-FFF2-40B4-BE49-F238E27FC236}">
                <a16:creationId xmlns:a16="http://schemas.microsoft.com/office/drawing/2014/main" xmlns="" id="{EBB90ADD-A187-44FF-B908-158B78456A4E}"/>
              </a:ext>
            </a:extLst>
          </p:cNvPr>
          <p:cNvSpPr txBox="1"/>
          <p:nvPr/>
        </p:nvSpPr>
        <p:spPr>
          <a:xfrm>
            <a:off x="469473" y="1163954"/>
            <a:ext cx="8205051" cy="400110"/>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20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初期には記憶障害は目立たず、神経学的所見は特に認めない</a:t>
            </a:r>
            <a:endParaRPr kumimoji="1" lang="ja-JP" altLang="en-US" sz="2000" b="0" i="0" u="none" strike="noStrike" kern="1200" cap="none" spc="0" normalizeH="0" baseline="0" noProof="0" dirty="0">
              <a:ln>
                <a:noFill/>
              </a:ln>
              <a:solidFill>
                <a:srgbClr val="000000"/>
              </a:solidFill>
              <a:effectLst/>
              <a:uLnTx/>
              <a:uFillTx/>
              <a:latin typeface="Arial" pitchFamily="34" charset="0"/>
              <a:ea typeface="ＭＳ Ｐゴシック" pitchFamily="50" charset="-128"/>
              <a:cs typeface="+mn-cs"/>
            </a:endParaRPr>
          </a:p>
        </p:txBody>
      </p:sp>
      <p:sp>
        <p:nvSpPr>
          <p:cNvPr id="3" name="正方形/長方形 2">
            <a:extLst>
              <a:ext uri="{FF2B5EF4-FFF2-40B4-BE49-F238E27FC236}">
                <a16:creationId xmlns:a16="http://schemas.microsoft.com/office/drawing/2014/main" xmlns="" id="{7CF06006-A184-2B0F-965A-6203891E8369}"/>
              </a:ext>
            </a:extLst>
          </p:cNvPr>
          <p:cNvSpPr/>
          <p:nvPr/>
        </p:nvSpPr>
        <p:spPr>
          <a:xfrm>
            <a:off x="0" y="0"/>
            <a:ext cx="9144000" cy="710695"/>
          </a:xfrm>
          <a:prstGeom prst="rect">
            <a:avLst/>
          </a:prstGeom>
          <a:solidFill>
            <a:srgbClr val="6B5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09638" rtl="0" eaLnBrk="0" fontAlgn="base" latinLnBrk="0" hangingPunct="0">
              <a:lnSpc>
                <a:spcPts val="4000"/>
              </a:lnSpc>
              <a:spcBef>
                <a:spcPts val="0"/>
              </a:spcBef>
              <a:spcAft>
                <a:spcPct val="0"/>
              </a:spcAft>
              <a:buClrTx/>
              <a:buSzTx/>
              <a:buFontTx/>
              <a:buNone/>
              <a:tabLst/>
              <a:defRPr/>
            </a:pPr>
            <a:r>
              <a:rPr kumimoji="1" lang="ja-JP" altLang="en-US" sz="30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前頭側頭葉変性症の初期に多い症状</a:t>
            </a:r>
            <a:endParaRPr kumimoji="1" lang="en-US" altLang="ja-JP" sz="30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4" name="テキスト ボックス 3">
            <a:extLst>
              <a:ext uri="{FF2B5EF4-FFF2-40B4-BE49-F238E27FC236}">
                <a16:creationId xmlns:a16="http://schemas.microsoft.com/office/drawing/2014/main" xmlns="" id="{981F9A2A-4E81-D200-93C4-FDBC8D591A83}"/>
              </a:ext>
            </a:extLst>
          </p:cNvPr>
          <p:cNvSpPr txBox="1"/>
          <p:nvPr/>
        </p:nvSpPr>
        <p:spPr>
          <a:xfrm>
            <a:off x="0" y="710695"/>
            <a:ext cx="1122218" cy="307777"/>
          </a:xfrm>
          <a:prstGeom prst="rect">
            <a:avLst/>
          </a:prstGeom>
          <a:noFill/>
        </p:spPr>
        <p:txBody>
          <a:bodyPr wrap="square" rtlCol="0" anchor="ctr" anchorCtr="0">
            <a:noAutofit/>
          </a:bodyPr>
          <a:lstStyle/>
          <a:p>
            <a:r>
              <a:rPr kumimoji="1" lang="en-US" altLang="ja-JP" sz="1400" dirty="0">
                <a:latin typeface="Yu Gothic UI Semibold" panose="020B0700000000000000" pitchFamily="50" charset="-128"/>
                <a:ea typeface="Yu Gothic UI Semibold" panose="020B0700000000000000" pitchFamily="50" charset="-128"/>
              </a:rPr>
              <a:t>【</a:t>
            </a:r>
            <a:r>
              <a:rPr kumimoji="1" lang="ja-JP" altLang="en-US" sz="1400" dirty="0">
                <a:latin typeface="Yu Gothic UI Semibold" panose="020B0700000000000000" pitchFamily="50" charset="-128"/>
                <a:ea typeface="Yu Gothic UI Semibold" panose="020B0700000000000000" pitchFamily="50" charset="-128"/>
              </a:rPr>
              <a:t>知識 </a:t>
            </a:r>
            <a:r>
              <a:rPr lang="en-US" altLang="ja-JP" sz="1400" b="1" dirty="0">
                <a:latin typeface="Century Gothic" panose="020B0502020202020204" pitchFamily="34" charset="0"/>
                <a:ea typeface="Yu Gothic UI Semibold" panose="020B0700000000000000" pitchFamily="50" charset="-128"/>
              </a:rPr>
              <a:t>-38</a:t>
            </a:r>
            <a:r>
              <a:rPr lang="en-US" altLang="ja-JP" sz="1400" dirty="0">
                <a:latin typeface="Yu Gothic UI Semibold" panose="020B0700000000000000" pitchFamily="50" charset="-128"/>
                <a:ea typeface="Yu Gothic UI Semibold" panose="020B0700000000000000" pitchFamily="50" charset="-128"/>
              </a:rPr>
              <a:t>】</a:t>
            </a:r>
            <a:endParaRPr kumimoji="1" lang="ja-JP" altLang="en-US" sz="1400" dirty="0">
              <a:latin typeface="Yu Gothic UI Semibold" panose="020B0700000000000000" pitchFamily="50" charset="-128"/>
              <a:ea typeface="Yu Gothic UI Semibold" panose="020B0700000000000000" pitchFamily="50" charset="-128"/>
            </a:endParaRPr>
          </a:p>
        </p:txBody>
      </p:sp>
    </p:spTree>
    <p:extLst>
      <p:ext uri="{BB962C8B-B14F-4D97-AF65-F5344CB8AC3E}">
        <p14:creationId xmlns:p14="http://schemas.microsoft.com/office/powerpoint/2010/main" val="86216468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xmlns="" id="{DF174AA2-0999-A508-9AF4-DED3140A8143}"/>
              </a:ext>
            </a:extLst>
          </p:cNvPr>
          <p:cNvSpPr/>
          <p:nvPr/>
        </p:nvSpPr>
        <p:spPr>
          <a:xfrm>
            <a:off x="1407694" y="1443789"/>
            <a:ext cx="6328611" cy="503179"/>
          </a:xfrm>
          <a:prstGeom prst="rect">
            <a:avLst/>
          </a:prstGeom>
          <a:noFill/>
          <a:ln w="38100">
            <a:solidFill>
              <a:srgbClr val="6855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ts val="2800"/>
              </a:lnSpc>
              <a:spcBef>
                <a:spcPct val="0"/>
              </a:spcBef>
              <a:spcAft>
                <a:spcPct val="0"/>
              </a:spcAft>
              <a:buClrTx/>
              <a:buSzTx/>
              <a:buFontTx/>
              <a:buNone/>
              <a:tabLst/>
              <a:defRPr/>
            </a:pPr>
            <a:r>
              <a:rPr kumimoji="1" lang="ja-JP" altLang="en-US" sz="2600" b="1" i="0" u="none" strike="noStrike" kern="0" cap="none" spc="0" normalizeH="0" baseline="0" noProof="0" dirty="0">
                <a:ln>
                  <a:noFill/>
                </a:ln>
                <a:solidFill>
                  <a:srgbClr val="6855BB"/>
                </a:solidFill>
                <a:effectLst/>
                <a:uLnTx/>
                <a:uFillTx/>
                <a:latin typeface="BIZ UDPゴシック" panose="020B0400000000000000" pitchFamily="50" charset="-128"/>
                <a:ea typeface="BIZ UDPゴシック" panose="020B0400000000000000" pitchFamily="50" charset="-128"/>
                <a:cs typeface="Meiryo UI" pitchFamily="50" charset="-128"/>
              </a:rPr>
              <a:t>❷ 認知症の病態論</a:t>
            </a:r>
          </a:p>
        </p:txBody>
      </p:sp>
      <p:sp>
        <p:nvSpPr>
          <p:cNvPr id="4" name="コンテンツ プレースホルダー 2">
            <a:extLst>
              <a:ext uri="{FF2B5EF4-FFF2-40B4-BE49-F238E27FC236}">
                <a16:creationId xmlns:a16="http://schemas.microsoft.com/office/drawing/2014/main" xmlns="" id="{CA61E757-4747-CF7B-5539-DCCDC9BEE0C7}"/>
              </a:ext>
            </a:extLst>
          </p:cNvPr>
          <p:cNvSpPr txBox="1">
            <a:spLocks/>
          </p:cNvSpPr>
          <p:nvPr/>
        </p:nvSpPr>
        <p:spPr>
          <a:xfrm>
            <a:off x="2117558" y="2371744"/>
            <a:ext cx="5618747" cy="389825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355600" marR="0" lvl="0" indent="-355600" algn="l" defTabSz="914400" rtl="0" eaLnBrk="1" fontAlgn="auto" latinLnBrk="0" hangingPunct="1">
              <a:lnSpc>
                <a:spcPct val="100000"/>
              </a:lnSpc>
              <a:spcBef>
                <a:spcPts val="1200"/>
              </a:spcBef>
              <a:spcAft>
                <a:spcPts val="0"/>
              </a:spcAft>
              <a:buClrTx/>
              <a:buSzTx/>
              <a:buFont typeface="Arial" pitchFamily="34" charset="0"/>
              <a:buNone/>
              <a:tabLst/>
              <a:defRPr/>
            </a:pPr>
            <a:r>
              <a:rPr kumimoji="1" lang="ja-JP" altLang="en-US" sz="2200" b="1" i="0" u="none" strike="noStrike" kern="1200" cap="none" spc="0" normalizeH="0" baseline="0" noProof="0" dirty="0">
                <a:ln>
                  <a:noFill/>
                </a:ln>
                <a:solidFill>
                  <a:srgbClr val="FFFFFF">
                    <a:lumMod val="65000"/>
                  </a:srgbClr>
                </a:solidFill>
                <a:effectLst/>
                <a:uLnTx/>
                <a:uFillTx/>
                <a:latin typeface="BIZ UDPゴシック" panose="020B0400000000000000" pitchFamily="50" charset="-128"/>
                <a:ea typeface="BIZ UDPゴシック" panose="020B0400000000000000" pitchFamily="50" charset="-128"/>
                <a:cs typeface="+mn-cs"/>
              </a:rPr>
              <a:t>ⓐ 認知症の原因疾患の特徴・病態</a:t>
            </a:r>
            <a:endParaRPr kumimoji="1" lang="en-US" altLang="ja-JP" sz="2200" b="1" i="0" u="none" strike="noStrike" kern="1200" cap="none" spc="0" normalizeH="0" baseline="0" noProof="0" dirty="0">
              <a:ln>
                <a:noFill/>
              </a:ln>
              <a:solidFill>
                <a:srgbClr val="FFFFFF">
                  <a:lumMod val="65000"/>
                </a:srgbClr>
              </a:solidFill>
              <a:effectLst/>
              <a:uLnTx/>
              <a:uFillTx/>
              <a:latin typeface="BIZ UDPゴシック" panose="020B0400000000000000" pitchFamily="50" charset="-128"/>
              <a:ea typeface="BIZ UDPゴシック" panose="020B0400000000000000" pitchFamily="50" charset="-128"/>
              <a:cs typeface="+mn-cs"/>
            </a:endParaRPr>
          </a:p>
          <a:p>
            <a:pPr marL="355600" marR="0" lvl="0" indent="-355600" algn="l" defTabSz="914400" rtl="0" eaLnBrk="1" fontAlgn="auto" latinLnBrk="0" hangingPunct="1">
              <a:lnSpc>
                <a:spcPct val="100000"/>
              </a:lnSpc>
              <a:spcBef>
                <a:spcPts val="1200"/>
              </a:spcBef>
              <a:spcAft>
                <a:spcPts val="0"/>
              </a:spcAft>
              <a:buClrTx/>
              <a:buSzTx/>
              <a:buFont typeface="Arial" pitchFamily="34" charset="0"/>
              <a:buNone/>
              <a:tabLst/>
              <a:defRPr/>
            </a:pPr>
            <a:r>
              <a:rPr kumimoji="1" lang="ja-JP" altLang="en-US" sz="2200" b="1" i="0" u="none" strike="noStrike" kern="1200" cap="none" spc="0" normalizeH="0" baseline="0" noProof="0" dirty="0">
                <a:ln>
                  <a:noFill/>
                </a:ln>
                <a:solidFill>
                  <a:srgbClr val="6B58BC"/>
                </a:solidFill>
                <a:effectLst/>
                <a:uLnTx/>
                <a:uFillTx/>
                <a:latin typeface="BIZ UDPゴシック" panose="020B0400000000000000" pitchFamily="50" charset="-128"/>
                <a:ea typeface="BIZ UDPゴシック" panose="020B0400000000000000" pitchFamily="50" charset="-128"/>
                <a:cs typeface="+mn-cs"/>
              </a:rPr>
              <a:t>ⓑ 認知機能障害と</a:t>
            </a:r>
            <a:r>
              <a:rPr kumimoji="1" lang="en-US" altLang="ja-JP" sz="2200" b="1" i="0" u="none" strike="noStrike" kern="1200" cap="none" spc="0" normalizeH="0" baseline="0" noProof="0" dirty="0">
                <a:ln>
                  <a:noFill/>
                </a:ln>
                <a:solidFill>
                  <a:srgbClr val="6B58BC"/>
                </a:solidFill>
                <a:effectLst/>
                <a:uLnTx/>
                <a:uFillTx/>
                <a:latin typeface="BIZ UDPゴシック" panose="020B0400000000000000" pitchFamily="50" charset="-128"/>
                <a:ea typeface="BIZ UDPゴシック" panose="020B0400000000000000" pitchFamily="50" charset="-128"/>
                <a:cs typeface="+mn-cs"/>
              </a:rPr>
              <a:t>BPSD</a:t>
            </a:r>
          </a:p>
          <a:p>
            <a:pPr marL="355600" marR="0" lvl="0" indent="-355600" algn="l" defTabSz="914400" rtl="0" eaLnBrk="1" fontAlgn="auto" latinLnBrk="0" hangingPunct="1">
              <a:lnSpc>
                <a:spcPct val="100000"/>
              </a:lnSpc>
              <a:spcBef>
                <a:spcPts val="1200"/>
              </a:spcBef>
              <a:spcAft>
                <a:spcPts val="0"/>
              </a:spcAft>
              <a:buClrTx/>
              <a:buSzTx/>
              <a:buFont typeface="Arial" pitchFamily="34" charset="0"/>
              <a:buNone/>
              <a:tabLst/>
              <a:defRPr/>
            </a:pPr>
            <a:r>
              <a:rPr kumimoji="1" lang="ja-JP" altLang="en-US" sz="2200" b="1" i="0" u="none" strike="noStrike" kern="1200" cap="none" spc="0" normalizeH="0" baseline="0" noProof="0" dirty="0">
                <a:ln>
                  <a:noFill/>
                </a:ln>
                <a:solidFill>
                  <a:schemeClr val="bg1">
                    <a:lumMod val="65000"/>
                  </a:schemeClr>
                </a:solidFill>
                <a:effectLst/>
                <a:uLnTx/>
                <a:uFillTx/>
                <a:latin typeface="BIZ UDPゴシック" panose="020B0400000000000000" pitchFamily="50" charset="-128"/>
                <a:ea typeface="BIZ UDPゴシック" panose="020B0400000000000000" pitchFamily="50" charset="-128"/>
                <a:cs typeface="+mn-cs"/>
              </a:rPr>
              <a:t>ⓒ 認知症と鑑別すべき他の疾患</a:t>
            </a:r>
            <a:endParaRPr kumimoji="1" lang="en-US" altLang="ja-JP" sz="2200" b="1" i="0" u="none" strike="noStrike" kern="1200" cap="none" spc="0" normalizeH="0" baseline="0" noProof="0" dirty="0">
              <a:ln>
                <a:noFill/>
              </a:ln>
              <a:solidFill>
                <a:schemeClr val="bg1">
                  <a:lumMod val="65000"/>
                </a:schemeClr>
              </a:solidFill>
              <a:effectLst/>
              <a:uLnTx/>
              <a:uFillTx/>
              <a:latin typeface="BIZ UDPゴシック" panose="020B0400000000000000" pitchFamily="50" charset="-128"/>
              <a:ea typeface="BIZ UDPゴシック" panose="020B0400000000000000" pitchFamily="50" charset="-128"/>
              <a:cs typeface="+mn-cs"/>
            </a:endParaRPr>
          </a:p>
          <a:p>
            <a:pPr marL="355600" marR="0" lvl="0" indent="-355600" algn="l" defTabSz="914400" rtl="0" eaLnBrk="1" fontAlgn="auto" latinLnBrk="0" hangingPunct="1">
              <a:lnSpc>
                <a:spcPct val="100000"/>
              </a:lnSpc>
              <a:spcBef>
                <a:spcPts val="1200"/>
              </a:spcBef>
              <a:spcAft>
                <a:spcPts val="0"/>
              </a:spcAft>
              <a:buClrTx/>
              <a:buSzTx/>
              <a:buFont typeface="Arial" pitchFamily="34" charset="0"/>
              <a:buNone/>
              <a:tabLst/>
              <a:defRPr/>
            </a:pPr>
            <a:r>
              <a:rPr kumimoji="1" lang="ja-JP" altLang="en-US" sz="2200" b="1" i="0" u="none" strike="noStrike" kern="1200" cap="none" spc="0" normalizeH="0" baseline="0" noProof="0" dirty="0">
                <a:ln>
                  <a:noFill/>
                </a:ln>
                <a:solidFill>
                  <a:schemeClr val="bg1">
                    <a:lumMod val="65000"/>
                  </a:schemeClr>
                </a:solidFill>
                <a:effectLst/>
                <a:uLnTx/>
                <a:uFillTx/>
                <a:latin typeface="BIZ UDPゴシック" panose="020B0400000000000000" pitchFamily="50" charset="-128"/>
                <a:ea typeface="BIZ UDPゴシック" panose="020B0400000000000000" pitchFamily="50" charset="-128"/>
                <a:cs typeface="+mn-cs"/>
              </a:rPr>
              <a:t>ⓓ せん妄の特徴や症状</a:t>
            </a:r>
            <a:endParaRPr kumimoji="1" lang="en-US" altLang="ja-JP" sz="2200" b="1" i="0" u="none" strike="noStrike" kern="1200" cap="none" spc="0" normalizeH="0" baseline="0" noProof="0" dirty="0">
              <a:ln>
                <a:noFill/>
              </a:ln>
              <a:solidFill>
                <a:schemeClr val="bg1">
                  <a:lumMod val="65000"/>
                </a:schemeClr>
              </a:solidFill>
              <a:effectLst/>
              <a:uLnTx/>
              <a:uFillTx/>
              <a:latin typeface="BIZ UDPゴシック" panose="020B0400000000000000" pitchFamily="50" charset="-128"/>
              <a:ea typeface="BIZ UDPゴシック" panose="020B0400000000000000" pitchFamily="50" charset="-128"/>
              <a:cs typeface="+mn-cs"/>
            </a:endParaRPr>
          </a:p>
          <a:p>
            <a:pPr marL="355600" marR="0" lvl="0" indent="-355600" algn="l" defTabSz="914400" rtl="0" eaLnBrk="1" fontAlgn="auto" latinLnBrk="0" hangingPunct="1">
              <a:lnSpc>
                <a:spcPct val="100000"/>
              </a:lnSpc>
              <a:spcBef>
                <a:spcPts val="1200"/>
              </a:spcBef>
              <a:spcAft>
                <a:spcPts val="0"/>
              </a:spcAft>
              <a:buClrTx/>
              <a:buSzTx/>
              <a:buFont typeface="Arial" pitchFamily="34" charset="0"/>
              <a:buNone/>
              <a:tabLst/>
              <a:defRPr/>
            </a:pPr>
            <a:r>
              <a:rPr kumimoji="1" lang="ja-JP" altLang="en-US" sz="2200" b="1" i="0" u="none" strike="noStrike" kern="1200" cap="none" spc="0" normalizeH="0" baseline="0" noProof="0" dirty="0">
                <a:ln>
                  <a:noFill/>
                </a:ln>
                <a:solidFill>
                  <a:schemeClr val="bg1">
                    <a:lumMod val="65000"/>
                  </a:schemeClr>
                </a:solidFill>
                <a:effectLst/>
                <a:uLnTx/>
                <a:uFillTx/>
                <a:latin typeface="BIZ UDPゴシック" panose="020B0400000000000000" pitchFamily="50" charset="-128"/>
                <a:ea typeface="BIZ UDPゴシック" panose="020B0400000000000000" pitchFamily="50" charset="-128"/>
                <a:cs typeface="+mn-cs"/>
              </a:rPr>
              <a:t>ⓔ 認知症の薬物療法と非薬物的対応</a:t>
            </a:r>
            <a:endParaRPr kumimoji="1" lang="en-US" altLang="ja-JP" sz="2200" b="1" i="0" u="none" strike="noStrike" kern="1200" cap="none" spc="0" normalizeH="0" baseline="0" noProof="0" dirty="0">
              <a:ln>
                <a:noFill/>
              </a:ln>
              <a:solidFill>
                <a:schemeClr val="bg1">
                  <a:lumMod val="65000"/>
                </a:schemeClr>
              </a:solidFill>
              <a:effectLst/>
              <a:uLnTx/>
              <a:uFillTx/>
              <a:latin typeface="BIZ UDPゴシック" panose="020B0400000000000000" pitchFamily="50" charset="-128"/>
              <a:ea typeface="BIZ UDPゴシック" panose="020B0400000000000000" pitchFamily="50" charset="-128"/>
              <a:cs typeface="+mn-cs"/>
            </a:endParaRPr>
          </a:p>
          <a:p>
            <a:pPr marL="355600" marR="0" lvl="0" indent="-355600" algn="l" defTabSz="914400" rtl="0" eaLnBrk="1" fontAlgn="auto" latinLnBrk="0" hangingPunct="1">
              <a:lnSpc>
                <a:spcPct val="100000"/>
              </a:lnSpc>
              <a:spcBef>
                <a:spcPts val="1200"/>
              </a:spcBef>
              <a:spcAft>
                <a:spcPts val="0"/>
              </a:spcAft>
              <a:buClrTx/>
              <a:buSzTx/>
              <a:buFont typeface="Arial" pitchFamily="34" charset="0"/>
              <a:buNone/>
              <a:tabLst/>
              <a:defRPr/>
            </a:pPr>
            <a:r>
              <a:rPr kumimoji="1" lang="ja-JP" altLang="en-US" sz="2200" b="1" i="0" u="none" strike="noStrike" kern="1200" cap="none" spc="0" normalizeH="0" baseline="0" noProof="0" dirty="0">
                <a:ln>
                  <a:noFill/>
                </a:ln>
                <a:solidFill>
                  <a:srgbClr val="FFFFFF">
                    <a:lumMod val="65000"/>
                  </a:srgbClr>
                </a:solidFill>
                <a:effectLst/>
                <a:uLnTx/>
                <a:uFillTx/>
                <a:latin typeface="BIZ UDPゴシック" panose="020B0400000000000000" pitchFamily="50" charset="-128"/>
                <a:ea typeface="BIZ UDPゴシック" panose="020B0400000000000000" pitchFamily="50" charset="-128"/>
                <a:cs typeface="+mn-cs"/>
              </a:rPr>
              <a:t>ⓕ 若年性</a:t>
            </a:r>
            <a:r>
              <a:rPr kumimoji="1" lang="ja-JP" altLang="en-US" sz="2200" b="1" i="0" u="none" strike="noStrike" kern="1200" cap="none" spc="0" normalizeH="0" baseline="0" noProof="0" dirty="0">
                <a:ln>
                  <a:noFill/>
                </a:ln>
                <a:solidFill>
                  <a:schemeClr val="bg1">
                    <a:lumMod val="65000"/>
                  </a:schemeClr>
                </a:solidFill>
                <a:effectLst/>
                <a:uLnTx/>
                <a:uFillTx/>
                <a:latin typeface="BIZ UDPゴシック" panose="020B0400000000000000" pitchFamily="50" charset="-128"/>
                <a:ea typeface="BIZ UDPゴシック" panose="020B0400000000000000" pitchFamily="50" charset="-128"/>
                <a:cs typeface="+mn-cs"/>
              </a:rPr>
              <a:t>認知症の特徴</a:t>
            </a:r>
            <a:endParaRPr kumimoji="1" lang="en-US" altLang="ja-JP" sz="2200" b="1" i="0" u="none" strike="noStrike" kern="1200" cap="none" spc="0" normalizeH="0" baseline="0" noProof="0" dirty="0">
              <a:ln>
                <a:noFill/>
              </a:ln>
              <a:solidFill>
                <a:schemeClr val="bg1">
                  <a:lumMod val="65000"/>
                </a:schemeClr>
              </a:solidFill>
              <a:effectLst/>
              <a:uLnTx/>
              <a:uFillTx/>
              <a:latin typeface="BIZ UDPゴシック" panose="020B0400000000000000" pitchFamily="50" charset="-128"/>
              <a:ea typeface="BIZ UDPゴシック" panose="020B0400000000000000" pitchFamily="50" charset="-128"/>
              <a:cs typeface="+mn-cs"/>
            </a:endParaRPr>
          </a:p>
          <a:p>
            <a:pPr marL="355600" marR="0" lvl="0" indent="-355600" algn="l" defTabSz="914400" rtl="0" eaLnBrk="1" fontAlgn="auto" latinLnBrk="0" hangingPunct="1">
              <a:lnSpc>
                <a:spcPct val="100000"/>
              </a:lnSpc>
              <a:spcBef>
                <a:spcPts val="1200"/>
              </a:spcBef>
              <a:spcAft>
                <a:spcPts val="0"/>
              </a:spcAft>
              <a:buClrTx/>
              <a:buSzTx/>
              <a:buFont typeface="Arial" pitchFamily="34" charset="0"/>
              <a:buNone/>
              <a:tabLst/>
              <a:defRPr/>
            </a:pPr>
            <a:r>
              <a:rPr kumimoji="1" lang="ja-JP" altLang="en-US" sz="2200" b="1" i="0" u="none" strike="noStrike" kern="1200" cap="none" spc="0" normalizeH="0" baseline="0" noProof="0" dirty="0">
                <a:ln>
                  <a:noFill/>
                </a:ln>
                <a:solidFill>
                  <a:schemeClr val="bg1">
                    <a:lumMod val="65000"/>
                  </a:schemeClr>
                </a:solidFill>
                <a:effectLst/>
                <a:uLnTx/>
                <a:uFillTx/>
                <a:latin typeface="BIZ UDPゴシック" panose="020B0400000000000000" pitchFamily="50" charset="-128"/>
                <a:ea typeface="BIZ UDPゴシック" panose="020B0400000000000000" pitchFamily="50" charset="-128"/>
                <a:cs typeface="+mn-cs"/>
              </a:rPr>
              <a:t>ⓖ 認知症の重度化予防</a:t>
            </a:r>
          </a:p>
        </p:txBody>
      </p:sp>
    </p:spTree>
    <p:extLst>
      <p:ext uri="{BB962C8B-B14F-4D97-AF65-F5344CB8AC3E}">
        <p14:creationId xmlns:p14="http://schemas.microsoft.com/office/powerpoint/2010/main" val="113668227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2">
            <a:extLst>
              <a:ext uri="{FF2B5EF4-FFF2-40B4-BE49-F238E27FC236}">
                <a16:creationId xmlns:a16="http://schemas.microsoft.com/office/drawing/2014/main" xmlns="" id="{CE326A57-4F6A-6B51-652E-BA99FCEBA092}"/>
              </a:ext>
            </a:extLst>
          </p:cNvPr>
          <p:cNvSpPr>
            <a:spLocks noChangeArrowheads="1"/>
          </p:cNvSpPr>
          <p:nvPr/>
        </p:nvSpPr>
        <p:spPr bwMode="auto">
          <a:xfrm>
            <a:off x="450850" y="1654511"/>
            <a:ext cx="8242300" cy="4559170"/>
          </a:xfrm>
          <a:prstGeom prst="roundRect">
            <a:avLst>
              <a:gd name="adj" fmla="val 14968"/>
            </a:avLst>
          </a:prstGeom>
          <a:solidFill>
            <a:srgbClr val="E5E0EC"/>
          </a:solidFill>
          <a:ln w="38100">
            <a:noFill/>
            <a:round/>
            <a:headEnd/>
            <a:tailEnd/>
          </a:ln>
        </p:spPr>
        <p:txBody>
          <a:bodyPr wrap="none"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1" lang="ja-JP" altLang="ja-JP" sz="1800" b="0" i="0" u="none" strike="noStrike" kern="1200" cap="none" spc="0" normalizeH="0" baseline="0" noProof="0">
              <a:ln>
                <a:noFill/>
              </a:ln>
              <a:solidFill>
                <a:srgbClr val="000000"/>
              </a:solidFill>
              <a:effectLst/>
              <a:uLnTx/>
              <a:uFillTx/>
              <a:latin typeface="Calibri"/>
              <a:ea typeface="ＭＳ Ｐゴシック" panose="020B0600070205080204" pitchFamily="50" charset="-128"/>
              <a:cs typeface="+mn-cs"/>
            </a:endParaRPr>
          </a:p>
        </p:txBody>
      </p:sp>
      <p:sp>
        <p:nvSpPr>
          <p:cNvPr id="10" name="Text Box 5">
            <a:extLst>
              <a:ext uri="{FF2B5EF4-FFF2-40B4-BE49-F238E27FC236}">
                <a16:creationId xmlns:a16="http://schemas.microsoft.com/office/drawing/2014/main" xmlns="" id="{02C85A83-5C53-B561-1987-324A3C6ABFCD}"/>
              </a:ext>
            </a:extLst>
          </p:cNvPr>
          <p:cNvSpPr txBox="1">
            <a:spLocks noChangeArrowheads="1"/>
          </p:cNvSpPr>
          <p:nvPr/>
        </p:nvSpPr>
        <p:spPr bwMode="auto">
          <a:xfrm>
            <a:off x="5049381" y="2745302"/>
            <a:ext cx="3247435" cy="2992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0528" tIns="40265" rIns="80528" bIns="40265">
            <a:spAutoFit/>
          </a:bodyPr>
          <a:lstStyle>
            <a:lvl1pPr defTabSz="871538">
              <a:defRPr kumimoji="1" sz="3200">
                <a:solidFill>
                  <a:schemeClr val="tx1"/>
                </a:solidFill>
                <a:latin typeface="Arial" pitchFamily="34" charset="0"/>
                <a:ea typeface="ＭＳ Ｐゴシック" pitchFamily="50" charset="-128"/>
              </a:defRPr>
            </a:lvl1pPr>
            <a:lvl2pPr defTabSz="871538">
              <a:defRPr kumimoji="1" sz="2800">
                <a:solidFill>
                  <a:schemeClr val="tx1"/>
                </a:solidFill>
                <a:latin typeface="Arial" pitchFamily="34" charset="0"/>
                <a:ea typeface="ＭＳ Ｐゴシック" pitchFamily="50" charset="-128"/>
              </a:defRPr>
            </a:lvl2pPr>
            <a:lvl3pPr defTabSz="871538">
              <a:defRPr kumimoji="1" sz="2400">
                <a:solidFill>
                  <a:schemeClr val="tx1"/>
                </a:solidFill>
                <a:latin typeface="Arial" pitchFamily="34" charset="0"/>
                <a:ea typeface="ＭＳ Ｐゴシック" pitchFamily="50" charset="-128"/>
              </a:defRPr>
            </a:lvl3pPr>
            <a:lvl4pPr defTabSz="871538">
              <a:defRPr kumimoji="1" sz="2000">
                <a:solidFill>
                  <a:schemeClr val="tx1"/>
                </a:solidFill>
                <a:latin typeface="Arial" pitchFamily="34" charset="0"/>
                <a:ea typeface="ＭＳ Ｐゴシック" pitchFamily="50" charset="-128"/>
              </a:defRPr>
            </a:lvl4pPr>
            <a:lvl5pPr defTabSz="871538">
              <a:defRPr kumimoji="1" sz="2000">
                <a:solidFill>
                  <a:schemeClr val="tx1"/>
                </a:solidFill>
                <a:latin typeface="Arial" pitchFamily="34" charset="0"/>
                <a:ea typeface="ＭＳ Ｐゴシック" pitchFamily="50" charset="-128"/>
              </a:defRPr>
            </a:lvl5pPr>
            <a:lvl6pPr defTabSz="871538" eaLnBrk="0" hangingPunct="0">
              <a:defRPr kumimoji="1" sz="2000">
                <a:solidFill>
                  <a:schemeClr val="tx1"/>
                </a:solidFill>
                <a:latin typeface="Arial" pitchFamily="34" charset="0"/>
                <a:ea typeface="ＭＳ Ｐゴシック" pitchFamily="50" charset="-128"/>
              </a:defRPr>
            </a:lvl6pPr>
            <a:lvl7pPr defTabSz="871538" eaLnBrk="0" hangingPunct="0">
              <a:defRPr kumimoji="1" sz="2000">
                <a:solidFill>
                  <a:schemeClr val="tx1"/>
                </a:solidFill>
                <a:latin typeface="Arial" pitchFamily="34" charset="0"/>
                <a:ea typeface="ＭＳ Ｐゴシック" pitchFamily="50" charset="-128"/>
              </a:defRPr>
            </a:lvl7pPr>
            <a:lvl8pPr defTabSz="871538" eaLnBrk="0" hangingPunct="0">
              <a:defRPr kumimoji="1" sz="2000">
                <a:solidFill>
                  <a:schemeClr val="tx1"/>
                </a:solidFill>
                <a:latin typeface="Arial" pitchFamily="34" charset="0"/>
                <a:ea typeface="ＭＳ Ｐゴシック" pitchFamily="50" charset="-128"/>
              </a:defRPr>
            </a:lvl8pPr>
            <a:lvl9pPr defTabSz="871538" eaLnBrk="0" hangingPunct="0">
              <a:defRPr kumimoji="1" sz="2000">
                <a:solidFill>
                  <a:schemeClr val="tx1"/>
                </a:solidFill>
                <a:latin typeface="Arial" pitchFamily="34" charset="0"/>
                <a:ea typeface="ＭＳ Ｐゴシック" pitchFamily="50" charset="-128"/>
              </a:defRPr>
            </a:lvl9pPr>
          </a:lstStyle>
          <a:p>
            <a:pPr marL="0" marR="0" lvl="0" indent="0" algn="l" defTabSz="804517"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a:t>
            </a:r>
            <a:r>
              <a:rPr kumimoji="1" lang="ja-JP" altLang="en-US" sz="2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心理症状</a:t>
            </a:r>
            <a:r>
              <a:rPr kumimoji="1" lang="en-US" altLang="ja-JP" sz="2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a:t>
            </a:r>
          </a:p>
          <a:p>
            <a:pPr marL="0" marR="0" lvl="0" indent="0" algn="l" defTabSz="804517" rtl="0" eaLnBrk="1" fontAlgn="auto" latinLnBrk="0" hangingPunct="1">
              <a:lnSpc>
                <a:spcPct val="100000"/>
              </a:lnSpc>
              <a:spcBef>
                <a:spcPts val="40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　不安、抑うつ、アパシー</a:t>
            </a:r>
            <a:endParaRPr kumimoji="1" lang="en-US" altLang="ja-JP" sz="2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a:p>
            <a:pPr marL="0" marR="0" lvl="0" indent="0" algn="l" defTabSz="804517" rtl="0" eaLnBrk="1" fontAlgn="auto" latinLnBrk="0" hangingPunct="1">
              <a:lnSpc>
                <a:spcPct val="100000"/>
              </a:lnSpc>
              <a:spcBef>
                <a:spcPts val="400"/>
              </a:spcBef>
              <a:spcAft>
                <a:spcPts val="0"/>
              </a:spcAft>
              <a:buClrTx/>
              <a:buSzTx/>
              <a:buFontTx/>
              <a:buNone/>
              <a:tabLst/>
              <a:defRPr/>
            </a:pPr>
            <a:r>
              <a:rPr kumimoji="1" lang="en-US" altLang="ja-JP" sz="2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  </a:t>
            </a:r>
            <a:r>
              <a:rPr kumimoji="1" lang="ja-JP" altLang="en-US" sz="2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誤認、幻覚、妄想</a:t>
            </a:r>
          </a:p>
          <a:p>
            <a:pPr marL="0" marR="0" lvl="0" indent="0" algn="l" defTabSz="804517" rtl="0" eaLnBrk="1" fontAlgn="auto" latinLnBrk="0" hangingPunct="1">
              <a:lnSpc>
                <a:spcPct val="100000"/>
              </a:lnSpc>
              <a:spcBef>
                <a:spcPts val="1108"/>
              </a:spcBef>
              <a:spcAft>
                <a:spcPts val="0"/>
              </a:spcAft>
              <a:buClrTx/>
              <a:buSzTx/>
              <a:buFontTx/>
              <a:buNone/>
              <a:tabLst/>
              <a:defRPr/>
            </a:pPr>
            <a:r>
              <a:rPr kumimoji="1" lang="en-US" altLang="ja-JP" sz="2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a:t>
            </a:r>
            <a:r>
              <a:rPr kumimoji="1" lang="ja-JP" altLang="en-US" sz="2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行動症状</a:t>
            </a:r>
            <a:r>
              <a:rPr kumimoji="1" lang="en-US" altLang="ja-JP" sz="2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a:t>
            </a:r>
            <a:endParaRPr kumimoji="1" lang="ja-JP" altLang="en-US" sz="2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a:p>
            <a:pPr marL="0" marR="0" lvl="0" indent="0" algn="l" defTabSz="804517" rtl="0" eaLnBrk="1" fontAlgn="auto" latinLnBrk="0" hangingPunct="1">
              <a:lnSpc>
                <a:spcPct val="100000"/>
              </a:lnSpc>
              <a:spcBef>
                <a:spcPts val="40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　焦燥、不穏、徘徊</a:t>
            </a:r>
            <a:endParaRPr kumimoji="1" lang="en-US" altLang="ja-JP" sz="2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a:p>
            <a:pPr marL="0" marR="0" lvl="0" indent="0" algn="l" defTabSz="804517" rtl="0" eaLnBrk="1" fontAlgn="auto" latinLnBrk="0" hangingPunct="1">
              <a:lnSpc>
                <a:spcPct val="100000"/>
              </a:lnSpc>
              <a:spcBef>
                <a:spcPts val="400"/>
              </a:spcBef>
              <a:spcAft>
                <a:spcPts val="0"/>
              </a:spcAft>
              <a:buClrTx/>
              <a:buSzTx/>
              <a:buFontTx/>
              <a:buNone/>
              <a:tabLst/>
              <a:defRPr/>
            </a:pPr>
            <a:r>
              <a:rPr kumimoji="1" lang="en-US" altLang="ja-JP" sz="2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  </a:t>
            </a:r>
            <a:r>
              <a:rPr kumimoji="1" lang="ja-JP" altLang="en-US" sz="2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攻撃性、拒絶、拒食</a:t>
            </a:r>
            <a:endParaRPr kumimoji="1" lang="en-US" altLang="ja-JP" sz="2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a:p>
            <a:pPr marL="0" marR="0" lvl="0" indent="0" algn="l" defTabSz="804517" rtl="0" eaLnBrk="1" fontAlgn="auto" latinLnBrk="0" hangingPunct="1">
              <a:lnSpc>
                <a:spcPct val="100000"/>
              </a:lnSpc>
              <a:spcBef>
                <a:spcPts val="40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　異食、睡眠覚醒リズム障害</a:t>
            </a:r>
            <a:endParaRPr kumimoji="1" lang="en-US" altLang="ja-JP" sz="2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a:p>
            <a:pPr marL="0" marR="0" lvl="0" indent="0" algn="l" defTabSz="804517" rtl="0" eaLnBrk="1" fontAlgn="auto" latinLnBrk="0" hangingPunct="1">
              <a:lnSpc>
                <a:spcPct val="100000"/>
              </a:lnSpc>
              <a:spcBef>
                <a:spcPts val="40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　社会的に不適切な行動</a:t>
            </a:r>
          </a:p>
        </p:txBody>
      </p:sp>
      <p:sp>
        <p:nvSpPr>
          <p:cNvPr id="12" name="AutoShape 2">
            <a:extLst>
              <a:ext uri="{FF2B5EF4-FFF2-40B4-BE49-F238E27FC236}">
                <a16:creationId xmlns:a16="http://schemas.microsoft.com/office/drawing/2014/main" xmlns="" id="{FA9CDB99-45BA-9C03-1A12-F46929415060}"/>
              </a:ext>
            </a:extLst>
          </p:cNvPr>
          <p:cNvSpPr>
            <a:spLocks noChangeArrowheads="1"/>
          </p:cNvSpPr>
          <p:nvPr/>
        </p:nvSpPr>
        <p:spPr bwMode="auto">
          <a:xfrm>
            <a:off x="847186" y="1818577"/>
            <a:ext cx="3701329" cy="4231038"/>
          </a:xfrm>
          <a:prstGeom prst="roundRect">
            <a:avLst>
              <a:gd name="adj" fmla="val 16843"/>
            </a:avLst>
          </a:prstGeom>
          <a:solidFill>
            <a:srgbClr val="6B58BC"/>
          </a:solidFill>
          <a:ln w="38100">
            <a:noFill/>
            <a:round/>
            <a:headEnd/>
            <a:tailEnd/>
          </a:ln>
        </p:spPr>
        <p:txBody>
          <a:bodyPr wrap="none"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1" lang="ja-JP" altLang="ja-JP" sz="1800" b="0" i="0" u="none" strike="noStrike" kern="1200" cap="none" spc="0" normalizeH="0" baseline="0" noProof="0">
              <a:ln>
                <a:noFill/>
              </a:ln>
              <a:solidFill>
                <a:srgbClr val="000000"/>
              </a:solidFill>
              <a:effectLst/>
              <a:uLnTx/>
              <a:uFillTx/>
              <a:latin typeface="Calibri"/>
              <a:ea typeface="ＭＳ Ｐゴシック" panose="020B0600070205080204" pitchFamily="50" charset="-128"/>
              <a:cs typeface="+mn-cs"/>
            </a:endParaRPr>
          </a:p>
        </p:txBody>
      </p:sp>
      <p:sp>
        <p:nvSpPr>
          <p:cNvPr id="9" name="Text Box 9">
            <a:extLst>
              <a:ext uri="{FF2B5EF4-FFF2-40B4-BE49-F238E27FC236}">
                <a16:creationId xmlns:a16="http://schemas.microsoft.com/office/drawing/2014/main" xmlns="" id="{732E5D8E-D2F9-2C15-7EFD-D057C59C3DB5}"/>
              </a:ext>
            </a:extLst>
          </p:cNvPr>
          <p:cNvSpPr txBox="1">
            <a:spLocks noChangeArrowheads="1"/>
          </p:cNvSpPr>
          <p:nvPr/>
        </p:nvSpPr>
        <p:spPr bwMode="auto">
          <a:xfrm>
            <a:off x="1300457" y="2667778"/>
            <a:ext cx="2794785" cy="3159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0528" tIns="40265" rIns="80528" bIns="40265">
            <a:spAutoFit/>
          </a:bodyPr>
          <a:lstStyle>
            <a:lvl1pPr defTabSz="871538">
              <a:tabLst>
                <a:tab pos="171450" algn="l"/>
              </a:tabLst>
              <a:defRPr kumimoji="1" sz="3200">
                <a:solidFill>
                  <a:schemeClr val="tx1"/>
                </a:solidFill>
                <a:latin typeface="Arial" pitchFamily="34" charset="0"/>
                <a:ea typeface="ＭＳ Ｐゴシック" pitchFamily="50" charset="-128"/>
              </a:defRPr>
            </a:lvl1pPr>
            <a:lvl2pPr defTabSz="871538">
              <a:tabLst>
                <a:tab pos="171450" algn="l"/>
              </a:tabLst>
              <a:defRPr kumimoji="1" sz="2800">
                <a:solidFill>
                  <a:schemeClr val="tx1"/>
                </a:solidFill>
                <a:latin typeface="Arial" pitchFamily="34" charset="0"/>
                <a:ea typeface="ＭＳ Ｐゴシック" pitchFamily="50" charset="-128"/>
              </a:defRPr>
            </a:lvl2pPr>
            <a:lvl3pPr defTabSz="871538">
              <a:tabLst>
                <a:tab pos="171450" algn="l"/>
              </a:tabLst>
              <a:defRPr kumimoji="1" sz="2400">
                <a:solidFill>
                  <a:schemeClr val="tx1"/>
                </a:solidFill>
                <a:latin typeface="Arial" pitchFamily="34" charset="0"/>
                <a:ea typeface="ＭＳ Ｐゴシック" pitchFamily="50" charset="-128"/>
              </a:defRPr>
            </a:lvl3pPr>
            <a:lvl4pPr defTabSz="871538">
              <a:tabLst>
                <a:tab pos="171450" algn="l"/>
              </a:tabLst>
              <a:defRPr kumimoji="1" sz="2000">
                <a:solidFill>
                  <a:schemeClr val="tx1"/>
                </a:solidFill>
                <a:latin typeface="Arial" pitchFamily="34" charset="0"/>
                <a:ea typeface="ＭＳ Ｐゴシック" pitchFamily="50" charset="-128"/>
              </a:defRPr>
            </a:lvl4pPr>
            <a:lvl5pPr defTabSz="871538">
              <a:tabLst>
                <a:tab pos="171450" algn="l"/>
              </a:tabLst>
              <a:defRPr kumimoji="1" sz="2000">
                <a:solidFill>
                  <a:schemeClr val="tx1"/>
                </a:solidFill>
                <a:latin typeface="Arial" pitchFamily="34" charset="0"/>
                <a:ea typeface="ＭＳ Ｐゴシック" pitchFamily="50" charset="-128"/>
              </a:defRPr>
            </a:lvl5pPr>
            <a:lvl6pPr defTabSz="871538" eaLnBrk="0" hangingPunct="0">
              <a:tabLst>
                <a:tab pos="171450" algn="l"/>
              </a:tabLst>
              <a:defRPr kumimoji="1" sz="2000">
                <a:solidFill>
                  <a:schemeClr val="tx1"/>
                </a:solidFill>
                <a:latin typeface="Arial" pitchFamily="34" charset="0"/>
                <a:ea typeface="ＭＳ Ｐゴシック" pitchFamily="50" charset="-128"/>
              </a:defRPr>
            </a:lvl6pPr>
            <a:lvl7pPr defTabSz="871538" eaLnBrk="0" hangingPunct="0">
              <a:tabLst>
                <a:tab pos="171450" algn="l"/>
              </a:tabLst>
              <a:defRPr kumimoji="1" sz="2000">
                <a:solidFill>
                  <a:schemeClr val="tx1"/>
                </a:solidFill>
                <a:latin typeface="Arial" pitchFamily="34" charset="0"/>
                <a:ea typeface="ＭＳ Ｐゴシック" pitchFamily="50" charset="-128"/>
              </a:defRPr>
            </a:lvl7pPr>
            <a:lvl8pPr defTabSz="871538" eaLnBrk="0" hangingPunct="0">
              <a:tabLst>
                <a:tab pos="171450" algn="l"/>
              </a:tabLst>
              <a:defRPr kumimoji="1" sz="2000">
                <a:solidFill>
                  <a:schemeClr val="tx1"/>
                </a:solidFill>
                <a:latin typeface="Arial" pitchFamily="34" charset="0"/>
                <a:ea typeface="ＭＳ Ｐゴシック" pitchFamily="50" charset="-128"/>
              </a:defRPr>
            </a:lvl8pPr>
            <a:lvl9pPr defTabSz="871538" eaLnBrk="0" hangingPunct="0">
              <a:tabLst>
                <a:tab pos="171450" algn="l"/>
              </a:tabLst>
              <a:defRPr kumimoji="1" sz="2000">
                <a:solidFill>
                  <a:schemeClr val="tx1"/>
                </a:solidFill>
                <a:latin typeface="Arial" pitchFamily="34" charset="0"/>
                <a:ea typeface="ＭＳ Ｐゴシック" pitchFamily="50" charset="-128"/>
              </a:defRPr>
            </a:lvl9pPr>
          </a:lstStyle>
          <a:p>
            <a:pPr marL="182563" marR="0" lvl="0" indent="-182563" algn="l" defTabSz="804517" rtl="0" eaLnBrk="1" fontAlgn="auto" latinLnBrk="0" hangingPunct="1">
              <a:lnSpc>
                <a:spcPct val="100000"/>
              </a:lnSpc>
              <a:spcBef>
                <a:spcPts val="400"/>
              </a:spcBef>
              <a:spcAft>
                <a:spcPts val="0"/>
              </a:spcAft>
              <a:buClrTx/>
              <a:buSzTx/>
              <a:buFont typeface="Arial" panose="020B0604020202020204" pitchFamily="34" charset="0"/>
              <a:buChar char="•"/>
              <a:tabLst>
                <a:tab pos="158265" algn="l"/>
              </a:tabLst>
              <a:defRPr/>
            </a:pPr>
            <a:r>
              <a:rPr kumimoji="1" lang="ja-JP" altLang="en-US" sz="20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記憶障害</a:t>
            </a:r>
            <a:endParaRPr kumimoji="1" lang="en-US" altLang="ja-JP" sz="20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a:p>
            <a:pPr marL="182563" marR="0" lvl="0" indent="-182563" algn="l" defTabSz="804517" rtl="0" eaLnBrk="1" fontAlgn="auto" latinLnBrk="0" hangingPunct="1">
              <a:lnSpc>
                <a:spcPct val="100000"/>
              </a:lnSpc>
              <a:spcBef>
                <a:spcPts val="400"/>
              </a:spcBef>
              <a:spcAft>
                <a:spcPts val="0"/>
              </a:spcAft>
              <a:buClrTx/>
              <a:buSzTx/>
              <a:buFont typeface="Arial" panose="020B0604020202020204" pitchFamily="34" charset="0"/>
              <a:buChar char="•"/>
              <a:tabLst>
                <a:tab pos="158265" algn="l"/>
              </a:tabLst>
              <a:defRPr/>
            </a:pPr>
            <a:r>
              <a:rPr kumimoji="1" lang="ja-JP" altLang="en-US" sz="20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実行機能障害</a:t>
            </a:r>
            <a:endParaRPr kumimoji="1" lang="en-US" altLang="ja-JP" sz="20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a:p>
            <a:pPr marL="182563" marR="0" lvl="0" indent="-182563" algn="l" defTabSz="804517" rtl="0" eaLnBrk="1" fontAlgn="auto" latinLnBrk="0" hangingPunct="1">
              <a:lnSpc>
                <a:spcPct val="100000"/>
              </a:lnSpc>
              <a:spcBef>
                <a:spcPts val="400"/>
              </a:spcBef>
              <a:spcAft>
                <a:spcPts val="0"/>
              </a:spcAft>
              <a:buClrTx/>
              <a:buSzTx/>
              <a:buFont typeface="Arial" panose="020B0604020202020204" pitchFamily="34" charset="0"/>
              <a:buChar char="•"/>
              <a:tabLst>
                <a:tab pos="158265" algn="l"/>
              </a:tabLst>
              <a:defRPr/>
            </a:pPr>
            <a:r>
              <a:rPr kumimoji="1" lang="ja-JP" altLang="en-US" sz="20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注意障害</a:t>
            </a:r>
            <a:endParaRPr kumimoji="1" lang="en-US" altLang="ja-JP" sz="20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a:p>
            <a:pPr marL="182563" marR="0" lvl="0" indent="-182563" algn="l" defTabSz="804517" rtl="0" eaLnBrk="1" fontAlgn="auto" latinLnBrk="0" hangingPunct="1">
              <a:lnSpc>
                <a:spcPct val="100000"/>
              </a:lnSpc>
              <a:spcBef>
                <a:spcPts val="400"/>
              </a:spcBef>
              <a:spcAft>
                <a:spcPts val="0"/>
              </a:spcAft>
              <a:buClrTx/>
              <a:buSzTx/>
              <a:buFont typeface="Arial" panose="020B0604020202020204" pitchFamily="34" charset="0"/>
              <a:buChar char="•"/>
              <a:tabLst>
                <a:tab pos="158265" algn="l"/>
              </a:tabLst>
              <a:defRPr/>
            </a:pPr>
            <a:r>
              <a:rPr kumimoji="1" lang="ja-JP" altLang="en-US" sz="20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言語障害</a:t>
            </a:r>
            <a:endParaRPr kumimoji="1" lang="en-US" altLang="ja-JP" sz="20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a:p>
            <a:pPr marL="182563" marR="0" lvl="0" indent="-182563" algn="l" defTabSz="804517" rtl="0" eaLnBrk="1" fontAlgn="auto" latinLnBrk="0" hangingPunct="1">
              <a:lnSpc>
                <a:spcPct val="100000"/>
              </a:lnSpc>
              <a:spcBef>
                <a:spcPts val="400"/>
              </a:spcBef>
              <a:spcAft>
                <a:spcPts val="0"/>
              </a:spcAft>
              <a:buClrTx/>
              <a:buSzTx/>
              <a:buFont typeface="Arial" panose="020B0604020202020204" pitchFamily="34" charset="0"/>
              <a:buChar char="•"/>
              <a:tabLst>
                <a:tab pos="158265" algn="l"/>
              </a:tabLst>
              <a:defRPr/>
            </a:pPr>
            <a:r>
              <a:rPr kumimoji="1" lang="ja-JP" altLang="en-US" sz="20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社会的認知及び判断の障害</a:t>
            </a:r>
            <a:endParaRPr kumimoji="1" lang="en-US" altLang="ja-JP" sz="20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a:p>
            <a:pPr marL="182563" marR="0" lvl="0" indent="-182563" algn="l" defTabSz="804517" rtl="0" eaLnBrk="1" fontAlgn="auto" latinLnBrk="0" hangingPunct="1">
              <a:lnSpc>
                <a:spcPct val="100000"/>
              </a:lnSpc>
              <a:spcBef>
                <a:spcPts val="400"/>
              </a:spcBef>
              <a:spcAft>
                <a:spcPts val="0"/>
              </a:spcAft>
              <a:buClrTx/>
              <a:buSzTx/>
              <a:buFont typeface="Arial" panose="020B0604020202020204" pitchFamily="34" charset="0"/>
              <a:buChar char="•"/>
              <a:tabLst>
                <a:tab pos="158265" algn="l"/>
              </a:tabLst>
              <a:defRPr/>
            </a:pPr>
            <a:r>
              <a:rPr kumimoji="1" lang="ja-JP" altLang="en-US" sz="20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精神運動速度の障害</a:t>
            </a:r>
            <a:endParaRPr kumimoji="1" lang="en-US" altLang="ja-JP" sz="20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a:p>
            <a:pPr marL="182563" marR="0" lvl="0" indent="-182563" algn="l" defTabSz="804517" rtl="0" eaLnBrk="1" fontAlgn="auto" latinLnBrk="0" hangingPunct="1">
              <a:lnSpc>
                <a:spcPct val="100000"/>
              </a:lnSpc>
              <a:spcBef>
                <a:spcPts val="400"/>
              </a:spcBef>
              <a:spcAft>
                <a:spcPts val="0"/>
              </a:spcAft>
              <a:buClrTx/>
              <a:buSzTx/>
              <a:buFont typeface="Arial" panose="020B0604020202020204" pitchFamily="34" charset="0"/>
              <a:buChar char="•"/>
              <a:tabLst>
                <a:tab pos="158265" algn="l"/>
              </a:tabLst>
              <a:defRPr/>
            </a:pPr>
            <a:r>
              <a:rPr kumimoji="1" lang="ja-JP" altLang="en-US" sz="20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視覚認知又は視空間認知の障害</a:t>
            </a:r>
          </a:p>
        </p:txBody>
      </p:sp>
      <p:sp>
        <p:nvSpPr>
          <p:cNvPr id="13" name="AutoShape 7">
            <a:extLst>
              <a:ext uri="{FF2B5EF4-FFF2-40B4-BE49-F238E27FC236}">
                <a16:creationId xmlns:a16="http://schemas.microsoft.com/office/drawing/2014/main" xmlns="" id="{78FC22F4-5962-3145-3E3A-3D8E221397C0}"/>
              </a:ext>
            </a:extLst>
          </p:cNvPr>
          <p:cNvSpPr>
            <a:spLocks noChangeArrowheads="1"/>
          </p:cNvSpPr>
          <p:nvPr/>
        </p:nvSpPr>
        <p:spPr bwMode="auto">
          <a:xfrm>
            <a:off x="1565331" y="2017331"/>
            <a:ext cx="2200759" cy="540000"/>
          </a:xfrm>
          <a:prstGeom prst="roundRect">
            <a:avLst>
              <a:gd name="adj" fmla="val 50000"/>
            </a:avLst>
          </a:prstGeom>
          <a:solidFill>
            <a:schemeClr val="bg1"/>
          </a:solidFill>
          <a:ln w="38100">
            <a:solidFill>
              <a:schemeClr val="bg1"/>
            </a:solidFill>
            <a:round/>
            <a:headEnd/>
            <a:tailEnd/>
          </a:ln>
        </p:spPr>
        <p:txBody>
          <a:bodyPr lIns="80528" tIns="40265" rIns="80528" bIns="40265" anchor="ctr"/>
          <a:lstStyle/>
          <a:p>
            <a:pPr marL="0" marR="0" lvl="0" indent="0" algn="ctr" defTabSz="804517" rtl="0" eaLnBrk="1" fontAlgn="auto" latinLnBrk="0" hangingPunct="1">
              <a:lnSpc>
                <a:spcPct val="100000"/>
              </a:lnSpc>
              <a:spcBef>
                <a:spcPts val="0"/>
              </a:spcBef>
              <a:spcAft>
                <a:spcPts val="0"/>
              </a:spcAft>
              <a:buClrTx/>
              <a:buSzTx/>
              <a:buFontTx/>
              <a:buNone/>
              <a:tabLst/>
              <a:defRPr/>
            </a:pPr>
            <a:r>
              <a:rPr kumimoji="1" lang="ja-JP" altLang="en-US" sz="2215"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認知機能障害</a:t>
            </a:r>
          </a:p>
        </p:txBody>
      </p:sp>
      <p:sp>
        <p:nvSpPr>
          <p:cNvPr id="14" name="AutoShape 7">
            <a:extLst>
              <a:ext uri="{FF2B5EF4-FFF2-40B4-BE49-F238E27FC236}">
                <a16:creationId xmlns:a16="http://schemas.microsoft.com/office/drawing/2014/main" xmlns="" id="{0BADFD31-C536-1B93-6FFF-A220E852088D}"/>
              </a:ext>
            </a:extLst>
          </p:cNvPr>
          <p:cNvSpPr>
            <a:spLocks noChangeArrowheads="1"/>
          </p:cNvSpPr>
          <p:nvPr/>
        </p:nvSpPr>
        <p:spPr bwMode="auto">
          <a:xfrm>
            <a:off x="4805366" y="2017331"/>
            <a:ext cx="3337553" cy="540000"/>
          </a:xfrm>
          <a:prstGeom prst="roundRect">
            <a:avLst>
              <a:gd name="adj" fmla="val 50000"/>
            </a:avLst>
          </a:prstGeom>
          <a:solidFill>
            <a:schemeClr val="bg1"/>
          </a:solidFill>
          <a:ln w="38100">
            <a:solidFill>
              <a:schemeClr val="bg1"/>
            </a:solidFill>
            <a:round/>
            <a:headEnd/>
            <a:tailEnd/>
          </a:ln>
        </p:spPr>
        <p:txBody>
          <a:bodyPr lIns="0" tIns="0" rIns="0" bIns="0" anchor="ctr"/>
          <a:lstStyle/>
          <a:p>
            <a:pPr marL="0" marR="0" lvl="0" indent="0" algn="ctr" defTabSz="804517" rtl="0" eaLnBrk="1" fontAlgn="auto" latinLnBrk="0" hangingPunct="1">
              <a:lnSpc>
                <a:spcPct val="100000"/>
              </a:lnSpc>
              <a:spcBef>
                <a:spcPts val="0"/>
              </a:spcBef>
              <a:spcAft>
                <a:spcPts val="0"/>
              </a:spcAft>
              <a:buClrTx/>
              <a:buSzTx/>
              <a:buFontTx/>
              <a:buNone/>
              <a:tabLst/>
              <a:defRPr/>
            </a:pPr>
            <a:r>
              <a:rPr kumimoji="1" lang="ja-JP" altLang="en-US" sz="2215"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行動・心理症状（</a:t>
            </a:r>
            <a:r>
              <a:rPr kumimoji="1" lang="en-US" altLang="ja-JP" sz="2215"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BPSD</a:t>
            </a:r>
            <a:r>
              <a:rPr kumimoji="1" lang="ja-JP" altLang="en-US" sz="2215"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a:t>
            </a:r>
          </a:p>
        </p:txBody>
      </p:sp>
      <p:sp>
        <p:nvSpPr>
          <p:cNvPr id="15" name="テキスト ボックス 50">
            <a:extLst>
              <a:ext uri="{FF2B5EF4-FFF2-40B4-BE49-F238E27FC236}">
                <a16:creationId xmlns:a16="http://schemas.microsoft.com/office/drawing/2014/main" xmlns="" id="{81EF4B67-E941-2292-88AA-567DAEDC4CDD}"/>
              </a:ext>
            </a:extLst>
          </p:cNvPr>
          <p:cNvSpPr txBox="1">
            <a:spLocks noChangeArrowheads="1"/>
          </p:cNvSpPr>
          <p:nvPr/>
        </p:nvSpPr>
        <p:spPr bwMode="auto">
          <a:xfrm>
            <a:off x="755849" y="1086585"/>
            <a:ext cx="7937301" cy="433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rIns="0">
            <a:spAutoFit/>
          </a:bodyPr>
          <a:lstStyle>
            <a:lvl1pPr eaLnBrk="0" hangingPunct="0">
              <a:defRPr kumimoji="1" sz="3600">
                <a:solidFill>
                  <a:schemeClr val="tx1"/>
                </a:solidFill>
                <a:latin typeface="Arial" pitchFamily="34" charset="0"/>
                <a:ea typeface="ＭＳ Ｐゴシック" pitchFamily="50" charset="-128"/>
              </a:defRPr>
            </a:lvl1pPr>
            <a:lvl2pPr marL="742950" indent="-285750" eaLnBrk="0" hangingPunct="0">
              <a:defRPr kumimoji="1" sz="3600">
                <a:solidFill>
                  <a:schemeClr val="tx1"/>
                </a:solidFill>
                <a:latin typeface="Arial" pitchFamily="34" charset="0"/>
                <a:ea typeface="ＭＳ Ｐゴシック" pitchFamily="50" charset="-128"/>
              </a:defRPr>
            </a:lvl2pPr>
            <a:lvl3pPr marL="1143000" indent="-228600" eaLnBrk="0" hangingPunct="0">
              <a:defRPr kumimoji="1" sz="3600">
                <a:solidFill>
                  <a:schemeClr val="tx1"/>
                </a:solidFill>
                <a:latin typeface="Arial" pitchFamily="34" charset="0"/>
                <a:ea typeface="ＭＳ Ｐゴシック" pitchFamily="50" charset="-128"/>
              </a:defRPr>
            </a:lvl3pPr>
            <a:lvl4pPr marL="1600200" indent="-228600" eaLnBrk="0" hangingPunct="0">
              <a:defRPr kumimoji="1" sz="3600">
                <a:solidFill>
                  <a:schemeClr val="tx1"/>
                </a:solidFill>
                <a:latin typeface="Arial" pitchFamily="34" charset="0"/>
                <a:ea typeface="ＭＳ Ｐゴシック" pitchFamily="50" charset="-128"/>
              </a:defRPr>
            </a:lvl4pPr>
            <a:lvl5pPr marL="2057400" indent="-228600" eaLnBrk="0" hangingPunct="0">
              <a:defRPr kumimoji="1" sz="36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2215"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itchFamily="50" charset="-128"/>
              </a:rPr>
              <a:t>認知症では、多様な認知機能の障害と行動・心理症状を認める</a:t>
            </a:r>
            <a:endParaRPr kumimoji="1" lang="en-US" altLang="ja-JP" sz="2215"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4" name="正方形/長方形 3">
            <a:extLst>
              <a:ext uri="{FF2B5EF4-FFF2-40B4-BE49-F238E27FC236}">
                <a16:creationId xmlns:a16="http://schemas.microsoft.com/office/drawing/2014/main" xmlns="" id="{33C47799-0156-32E2-C448-807C8EE8E18D}"/>
              </a:ext>
            </a:extLst>
          </p:cNvPr>
          <p:cNvSpPr/>
          <p:nvPr/>
        </p:nvSpPr>
        <p:spPr>
          <a:xfrm>
            <a:off x="0" y="2876"/>
            <a:ext cx="9144000" cy="688756"/>
          </a:xfrm>
          <a:prstGeom prst="rect">
            <a:avLst/>
          </a:prstGeom>
          <a:solidFill>
            <a:srgbClr val="6B5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04517" rtl="0" eaLnBrk="1" fontAlgn="base" latinLnBrk="0" hangingPunct="1">
              <a:lnSpc>
                <a:spcPct val="100000"/>
              </a:lnSpc>
              <a:spcBef>
                <a:spcPct val="0"/>
              </a:spcBef>
              <a:spcAft>
                <a:spcPct val="0"/>
              </a:spcAft>
              <a:buClrTx/>
              <a:buSzTx/>
              <a:buFont typeface="Arial" panose="020B0604020202020204" pitchFamily="34" charset="0"/>
              <a:buNone/>
              <a:tabLst/>
              <a:defRPr/>
            </a:pPr>
            <a:r>
              <a:rPr kumimoji="1" lang="ja-JP" altLang="en-US" sz="3000" b="1"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認知症の症状</a:t>
            </a:r>
            <a:endParaRPr kumimoji="1" lang="ja-JP" altLang="en-US" sz="30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2" name="テキスト ボックス 1">
            <a:extLst>
              <a:ext uri="{FF2B5EF4-FFF2-40B4-BE49-F238E27FC236}">
                <a16:creationId xmlns:a16="http://schemas.microsoft.com/office/drawing/2014/main" xmlns="" id="{B3017713-5BC5-02E5-D3D9-824161F57701}"/>
              </a:ext>
            </a:extLst>
          </p:cNvPr>
          <p:cNvSpPr txBox="1"/>
          <p:nvPr/>
        </p:nvSpPr>
        <p:spPr>
          <a:xfrm>
            <a:off x="0" y="692246"/>
            <a:ext cx="1122218" cy="307777"/>
          </a:xfrm>
          <a:prstGeom prst="rect">
            <a:avLst/>
          </a:prstGeom>
          <a:noFill/>
        </p:spPr>
        <p:txBody>
          <a:bodyPr wrap="square" rtlCol="0" anchor="ctr" anchorCtr="0">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Yu Gothic UI Semibold" panose="020B0700000000000000" pitchFamily="50" charset="-128"/>
                <a:ea typeface="Yu Gothic UI Semibold" panose="020B0700000000000000"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Yu Gothic UI Semibold" panose="020B0700000000000000" pitchFamily="50" charset="-128"/>
                <a:ea typeface="Yu Gothic UI Semibold" panose="020B0700000000000000" pitchFamily="50" charset="-128"/>
                <a:cs typeface="+mn-cs"/>
              </a:rPr>
              <a:t>知識 </a:t>
            </a:r>
            <a:r>
              <a:rPr kumimoji="1" lang="en-US" altLang="ja-JP" sz="1400" b="1" i="0" u="none" strike="noStrike" kern="1200" cap="none" spc="0" normalizeH="0" baseline="0" noProof="0" dirty="0">
                <a:ln>
                  <a:noFill/>
                </a:ln>
                <a:solidFill>
                  <a:prstClr val="black"/>
                </a:solidFill>
                <a:effectLst/>
                <a:uLnTx/>
                <a:uFillTx/>
                <a:latin typeface="Century Gothic" panose="020B0502020202020204" pitchFamily="34" charset="0"/>
                <a:ea typeface="Yu Gothic UI Semibold" panose="020B0700000000000000" pitchFamily="50" charset="-128"/>
                <a:cs typeface="+mn-cs"/>
              </a:rPr>
              <a:t>-39</a:t>
            </a:r>
            <a:r>
              <a:rPr kumimoji="1" lang="en-US" altLang="ja-JP" sz="1400" b="0" i="0" u="none" strike="noStrike" kern="1200" cap="none" spc="0" normalizeH="0" baseline="0" noProof="0" dirty="0">
                <a:ln>
                  <a:noFill/>
                </a:ln>
                <a:solidFill>
                  <a:prstClr val="black"/>
                </a:solidFill>
                <a:effectLst/>
                <a:uLnTx/>
                <a:uFillTx/>
                <a:latin typeface="Yu Gothic UI Semibold" panose="020B0700000000000000" pitchFamily="50" charset="-128"/>
                <a:ea typeface="Yu Gothic UI Semibold" panose="020B0700000000000000" pitchFamily="50" charset="-128"/>
                <a:cs typeface="+mn-cs"/>
              </a:rPr>
              <a:t>】</a:t>
            </a:r>
            <a:endParaRPr kumimoji="1" lang="ja-JP" altLang="en-US" sz="1400" b="0" i="0" u="none" strike="noStrike" kern="1200" cap="none" spc="0" normalizeH="0" baseline="0" noProof="0" dirty="0">
              <a:ln>
                <a:noFill/>
              </a:ln>
              <a:solidFill>
                <a:prstClr val="black"/>
              </a:solidFill>
              <a:effectLst/>
              <a:uLnTx/>
              <a:uFillTx/>
              <a:latin typeface="Yu Gothic UI Semibold" panose="020B0700000000000000" pitchFamily="50" charset="-128"/>
              <a:ea typeface="Yu Gothic UI Semibold" panose="020B0700000000000000" pitchFamily="50" charset="-128"/>
              <a:cs typeface="+mn-cs"/>
            </a:endParaRPr>
          </a:p>
        </p:txBody>
      </p:sp>
    </p:spTree>
    <p:extLst>
      <p:ext uri="{BB962C8B-B14F-4D97-AF65-F5344CB8AC3E}">
        <p14:creationId xmlns:p14="http://schemas.microsoft.com/office/powerpoint/2010/main" val="2126735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5" name="Line 4"/>
          <p:cNvSpPr>
            <a:spLocks noChangeShapeType="1"/>
          </p:cNvSpPr>
          <p:nvPr/>
        </p:nvSpPr>
        <p:spPr bwMode="auto">
          <a:xfrm>
            <a:off x="1875366" y="6241314"/>
            <a:ext cx="6978245" cy="0"/>
          </a:xfrm>
          <a:prstGeom prst="line">
            <a:avLst/>
          </a:prstGeom>
          <a:noFill/>
          <a:ln w="349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1" lang="ja-JP" altLang="en-US" sz="2585" b="0" i="0" u="none" strike="noStrike" kern="1200" cap="none" spc="0" normalizeH="0" baseline="0" noProof="0">
              <a:ln>
                <a:noFill/>
              </a:ln>
              <a:solidFill>
                <a:srgbClr val="00CC00"/>
              </a:solidFill>
              <a:effectLst/>
              <a:uLnTx/>
              <a:uFillTx/>
              <a:latin typeface="メイリオ" panose="020B0604030504040204" pitchFamily="50" charset="-128"/>
              <a:ea typeface="メイリオ" panose="020B0604030504040204" pitchFamily="50" charset="-128"/>
              <a:cs typeface="+mn-cs"/>
            </a:endParaRPr>
          </a:p>
        </p:txBody>
      </p:sp>
      <p:sp>
        <p:nvSpPr>
          <p:cNvPr id="319508" name="Line 47"/>
          <p:cNvSpPr>
            <a:spLocks noChangeShapeType="1"/>
          </p:cNvSpPr>
          <p:nvPr/>
        </p:nvSpPr>
        <p:spPr bwMode="auto">
          <a:xfrm>
            <a:off x="1865204" y="2120699"/>
            <a:ext cx="0" cy="4120615"/>
          </a:xfrm>
          <a:prstGeom prst="line">
            <a:avLst/>
          </a:prstGeom>
          <a:noFill/>
          <a:ln w="349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1" lang="ja-JP" altLang="en-US" sz="2585" b="0" i="0" u="none" strike="noStrike" kern="1200" cap="none" spc="0" normalizeH="0" baseline="0" noProof="0">
              <a:ln>
                <a:noFill/>
              </a:ln>
              <a:solidFill>
                <a:srgbClr val="00CC00"/>
              </a:solidFill>
              <a:effectLst/>
              <a:uLnTx/>
              <a:uFillTx/>
              <a:latin typeface="メイリオ" panose="020B0604030504040204" pitchFamily="50" charset="-128"/>
              <a:ea typeface="メイリオ" panose="020B0604030504040204" pitchFamily="50" charset="-128"/>
              <a:cs typeface="+mn-cs"/>
            </a:endParaRPr>
          </a:p>
        </p:txBody>
      </p:sp>
      <p:sp>
        <p:nvSpPr>
          <p:cNvPr id="47" name="正方形/長方形 46"/>
          <p:cNvSpPr/>
          <p:nvPr/>
        </p:nvSpPr>
        <p:spPr>
          <a:xfrm>
            <a:off x="3920157" y="6266243"/>
            <a:ext cx="1882617" cy="376385"/>
          </a:xfrm>
          <a:prstGeom prst="rect">
            <a:avLst/>
          </a:prstGeom>
        </p:spPr>
        <p:txBody>
          <a:bodyPr vert="horz" wrap="square">
            <a:spAutoFit/>
          </a:bodyPr>
          <a:lstStyle/>
          <a:p>
            <a:pPr marL="0" marR="0" lvl="0" indent="0" algn="ctr" defTabSz="844083" rtl="0" eaLnBrk="0" fontAlgn="base" latinLnBrk="0" hangingPunct="0">
              <a:lnSpc>
                <a:spcPct val="100000"/>
              </a:lnSpc>
              <a:spcBef>
                <a:spcPct val="0"/>
              </a:spcBef>
              <a:spcAft>
                <a:spcPct val="0"/>
              </a:spcAft>
              <a:buClrTx/>
              <a:buSzTx/>
              <a:buFontTx/>
              <a:buNone/>
              <a:tabLst/>
              <a:defRPr/>
            </a:pPr>
            <a:r>
              <a:rPr kumimoji="0" lang="ja-JP" altLang="en-US" sz="1846"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時間の流れ</a:t>
            </a:r>
          </a:p>
        </p:txBody>
      </p:sp>
      <p:grpSp>
        <p:nvGrpSpPr>
          <p:cNvPr id="3" name="グループ化 2"/>
          <p:cNvGrpSpPr/>
          <p:nvPr/>
        </p:nvGrpSpPr>
        <p:grpSpPr>
          <a:xfrm>
            <a:off x="334705" y="1485714"/>
            <a:ext cx="8369762" cy="402945"/>
            <a:chOff x="521754" y="1176840"/>
            <a:chExt cx="10028648" cy="489112"/>
          </a:xfrm>
        </p:grpSpPr>
        <p:sp>
          <p:nvSpPr>
            <p:cNvPr id="101" name="AutoShape 42"/>
            <p:cNvSpPr>
              <a:spLocks noChangeArrowheads="1"/>
            </p:cNvSpPr>
            <p:nvPr/>
          </p:nvSpPr>
          <p:spPr bwMode="auto">
            <a:xfrm>
              <a:off x="521754" y="1176840"/>
              <a:ext cx="1800394" cy="482474"/>
            </a:xfrm>
            <a:prstGeom prst="homePlate">
              <a:avLst>
                <a:gd name="adj" fmla="val 49633"/>
              </a:avLst>
            </a:prstGeom>
            <a:gradFill rotWithShape="1">
              <a:gsLst>
                <a:gs pos="0">
                  <a:schemeClr val="bg1"/>
                </a:gs>
                <a:gs pos="100000">
                  <a:schemeClr val="bg1">
                    <a:gamma/>
                    <a:shade val="72549"/>
                    <a:invGamma/>
                  </a:schemeClr>
                </a:gs>
              </a:gsLst>
              <a:lin ang="0" scaled="1"/>
            </a:gradFill>
            <a:ln w="9525">
              <a:solidFill>
                <a:schemeClr val="tx1"/>
              </a:solidFill>
              <a:prstDash val="dash"/>
              <a:miter lim="800000"/>
              <a:headEnd/>
              <a:tailEnd/>
            </a:ln>
            <a:effectLst/>
          </p:spPr>
          <p:txBody>
            <a:bodyPr wrap="none" anchor="ctr"/>
            <a:lstStyle/>
            <a:p>
              <a:pPr marL="0" marR="0" lvl="0" indent="0" algn="ctr" defTabSz="844083" rtl="0" eaLnBrk="0" fontAlgn="base" latinLnBrk="0" hangingPunct="0">
                <a:lnSpc>
                  <a:spcPct val="100000"/>
                </a:lnSpc>
                <a:spcBef>
                  <a:spcPct val="0"/>
                </a:spcBef>
                <a:spcAft>
                  <a:spcPct val="0"/>
                </a:spcAft>
                <a:buClrTx/>
                <a:buSzTx/>
                <a:buFontTx/>
                <a:buNone/>
                <a:tabLst/>
                <a:defRPr/>
              </a:pPr>
              <a:r>
                <a:rPr kumimoji="0" lang="ja-JP" altLang="en-US" sz="1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軽度認知障害</a:t>
              </a:r>
              <a:endParaRPr kumimoji="0" lang="en-US" altLang="ja-JP" sz="1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102" name="AutoShape 43"/>
            <p:cNvSpPr>
              <a:spLocks noChangeArrowheads="1"/>
            </p:cNvSpPr>
            <p:nvPr/>
          </p:nvSpPr>
          <p:spPr bwMode="auto">
            <a:xfrm>
              <a:off x="2329870" y="1176840"/>
              <a:ext cx="1631766" cy="482474"/>
            </a:xfrm>
            <a:prstGeom prst="homePlate">
              <a:avLst>
                <a:gd name="adj" fmla="val 56837"/>
              </a:avLst>
            </a:prstGeom>
            <a:gradFill rotWithShape="1">
              <a:gsLst>
                <a:gs pos="0">
                  <a:schemeClr val="bg1"/>
                </a:gs>
                <a:gs pos="100000">
                  <a:schemeClr val="bg1">
                    <a:gamma/>
                    <a:shade val="72549"/>
                    <a:invGamma/>
                  </a:schemeClr>
                </a:gs>
              </a:gsLst>
              <a:lin ang="0" scaled="1"/>
            </a:gradFill>
            <a:ln w="9525">
              <a:solidFill>
                <a:schemeClr val="tx1"/>
              </a:solidFill>
              <a:miter lim="800000"/>
              <a:headEnd/>
              <a:tailEnd/>
            </a:ln>
            <a:effectLst/>
          </p:spPr>
          <p:txBody>
            <a:bodyPr wrap="none" anchor="ctr"/>
            <a:lstStyle>
              <a:lvl1pPr>
                <a:defRPr kumimoji="1" sz="2800">
                  <a:solidFill>
                    <a:srgbClr val="00CC00"/>
                  </a:solidFill>
                  <a:latin typeface="HGPｺﾞｼｯｸM" panose="020B0600000000000000" pitchFamily="50" charset="-128"/>
                  <a:ea typeface="HGPｺﾞｼｯｸM" panose="020B0600000000000000" pitchFamily="50" charset="-128"/>
                </a:defRPr>
              </a:lvl1pPr>
              <a:lvl2pPr marL="742950" indent="-285750">
                <a:defRPr kumimoji="1" sz="2800">
                  <a:solidFill>
                    <a:srgbClr val="00CC00"/>
                  </a:solidFill>
                  <a:latin typeface="HGPｺﾞｼｯｸM" panose="020B0600000000000000" pitchFamily="50" charset="-128"/>
                  <a:ea typeface="HGPｺﾞｼｯｸM" panose="020B0600000000000000" pitchFamily="50" charset="-128"/>
                </a:defRPr>
              </a:lvl2pPr>
              <a:lvl3pPr marL="1143000" indent="-228600">
                <a:defRPr kumimoji="1" sz="2800">
                  <a:solidFill>
                    <a:srgbClr val="00CC00"/>
                  </a:solidFill>
                  <a:latin typeface="HGPｺﾞｼｯｸM" panose="020B0600000000000000" pitchFamily="50" charset="-128"/>
                  <a:ea typeface="HGPｺﾞｼｯｸM" panose="020B0600000000000000" pitchFamily="50" charset="-128"/>
                </a:defRPr>
              </a:lvl3pPr>
              <a:lvl4pPr marL="1600200" indent="-228600">
                <a:defRPr kumimoji="1" sz="2800">
                  <a:solidFill>
                    <a:srgbClr val="00CC00"/>
                  </a:solidFill>
                  <a:latin typeface="HGPｺﾞｼｯｸM" panose="020B0600000000000000" pitchFamily="50" charset="-128"/>
                  <a:ea typeface="HGPｺﾞｼｯｸM" panose="020B0600000000000000" pitchFamily="50" charset="-128"/>
                </a:defRPr>
              </a:lvl4pPr>
              <a:lvl5pPr marL="2057400" indent="-228600">
                <a:defRPr kumimoji="1" sz="2800">
                  <a:solidFill>
                    <a:srgbClr val="00CC00"/>
                  </a:solidFill>
                  <a:latin typeface="HGPｺﾞｼｯｸM" panose="020B0600000000000000" pitchFamily="50" charset="-128"/>
                  <a:ea typeface="HGPｺﾞｼｯｸM" panose="020B0600000000000000" pitchFamily="50" charset="-128"/>
                </a:defRPr>
              </a:lvl5pPr>
              <a:lvl6pPr marL="2514600" indent="-228600" eaLnBrk="0" fontAlgn="base" hangingPunct="0">
                <a:spcBef>
                  <a:spcPct val="0"/>
                </a:spcBef>
                <a:spcAft>
                  <a:spcPct val="0"/>
                </a:spcAft>
                <a:defRPr kumimoji="1" sz="2800">
                  <a:solidFill>
                    <a:srgbClr val="00CC00"/>
                  </a:solidFill>
                  <a:latin typeface="HGPｺﾞｼｯｸM" panose="020B0600000000000000" pitchFamily="50" charset="-128"/>
                  <a:ea typeface="HGPｺﾞｼｯｸM" panose="020B0600000000000000" pitchFamily="50" charset="-128"/>
                </a:defRPr>
              </a:lvl6pPr>
              <a:lvl7pPr marL="2971800" indent="-228600" eaLnBrk="0" fontAlgn="base" hangingPunct="0">
                <a:spcBef>
                  <a:spcPct val="0"/>
                </a:spcBef>
                <a:spcAft>
                  <a:spcPct val="0"/>
                </a:spcAft>
                <a:defRPr kumimoji="1" sz="2800">
                  <a:solidFill>
                    <a:srgbClr val="00CC00"/>
                  </a:solidFill>
                  <a:latin typeface="HGPｺﾞｼｯｸM" panose="020B0600000000000000" pitchFamily="50" charset="-128"/>
                  <a:ea typeface="HGPｺﾞｼｯｸM" panose="020B0600000000000000" pitchFamily="50" charset="-128"/>
                </a:defRPr>
              </a:lvl7pPr>
              <a:lvl8pPr marL="3429000" indent="-228600" eaLnBrk="0" fontAlgn="base" hangingPunct="0">
                <a:spcBef>
                  <a:spcPct val="0"/>
                </a:spcBef>
                <a:spcAft>
                  <a:spcPct val="0"/>
                </a:spcAft>
                <a:defRPr kumimoji="1" sz="2800">
                  <a:solidFill>
                    <a:srgbClr val="00CC00"/>
                  </a:solidFill>
                  <a:latin typeface="HGPｺﾞｼｯｸM" panose="020B0600000000000000" pitchFamily="50" charset="-128"/>
                  <a:ea typeface="HGPｺﾞｼｯｸM" panose="020B0600000000000000" pitchFamily="50" charset="-128"/>
                </a:defRPr>
              </a:lvl8pPr>
              <a:lvl9pPr marL="3886200" indent="-228600" eaLnBrk="0" fontAlgn="base" hangingPunct="0">
                <a:spcBef>
                  <a:spcPct val="0"/>
                </a:spcBef>
                <a:spcAft>
                  <a:spcPct val="0"/>
                </a:spcAft>
                <a:defRPr kumimoji="1" sz="2800">
                  <a:solidFill>
                    <a:srgbClr val="00CC00"/>
                  </a:solidFill>
                  <a:latin typeface="HGPｺﾞｼｯｸM" panose="020B0600000000000000" pitchFamily="50" charset="-128"/>
                  <a:ea typeface="HGPｺﾞｼｯｸM" panose="020B0600000000000000" pitchFamily="50" charset="-128"/>
                </a:defRPr>
              </a:lvl9pPr>
            </a:lstStyle>
            <a:p>
              <a:pPr marL="0" marR="0" lvl="0" indent="0" algn="ctr" defTabSz="844083" rtl="0" eaLnBrk="0" fontAlgn="base" latinLnBrk="0" hangingPunct="0">
                <a:lnSpc>
                  <a:spcPct val="100000"/>
                </a:lnSpc>
                <a:spcBef>
                  <a:spcPct val="0"/>
                </a:spcBef>
                <a:spcAft>
                  <a:spcPct val="0"/>
                </a:spcAft>
                <a:buClrTx/>
                <a:buSzTx/>
                <a:buFontTx/>
                <a:buNone/>
                <a:tabLst/>
                <a:defRPr/>
              </a:pPr>
              <a:r>
                <a:rPr kumimoji="0"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軽度</a:t>
              </a:r>
            </a:p>
          </p:txBody>
        </p:sp>
        <p:sp>
          <p:nvSpPr>
            <p:cNvPr id="103" name="AutoShape 44"/>
            <p:cNvSpPr>
              <a:spLocks noChangeArrowheads="1"/>
            </p:cNvSpPr>
            <p:nvPr/>
          </p:nvSpPr>
          <p:spPr bwMode="auto">
            <a:xfrm>
              <a:off x="3969460" y="1176840"/>
              <a:ext cx="2491936" cy="482474"/>
            </a:xfrm>
            <a:prstGeom prst="homePlate">
              <a:avLst>
                <a:gd name="adj" fmla="val 61639"/>
              </a:avLst>
            </a:prstGeom>
            <a:gradFill rotWithShape="1">
              <a:gsLst>
                <a:gs pos="0">
                  <a:schemeClr val="bg1"/>
                </a:gs>
                <a:gs pos="100000">
                  <a:schemeClr val="bg1">
                    <a:gamma/>
                    <a:shade val="72549"/>
                    <a:invGamma/>
                  </a:schemeClr>
                </a:gs>
              </a:gsLst>
              <a:lin ang="0" scaled="1"/>
            </a:gradFill>
            <a:ln w="9525">
              <a:solidFill>
                <a:schemeClr val="tx1"/>
              </a:solidFill>
              <a:miter lim="800000"/>
              <a:headEnd/>
              <a:tailEnd/>
            </a:ln>
            <a:effectLst/>
          </p:spPr>
          <p:txBody>
            <a:bodyPr wrap="none" anchor="ctr"/>
            <a:lstStyle>
              <a:lvl1pPr>
                <a:defRPr kumimoji="1" sz="2800">
                  <a:solidFill>
                    <a:srgbClr val="00CC00"/>
                  </a:solidFill>
                  <a:latin typeface="HGPｺﾞｼｯｸM" panose="020B0600000000000000" pitchFamily="50" charset="-128"/>
                  <a:ea typeface="HGPｺﾞｼｯｸM" panose="020B0600000000000000" pitchFamily="50" charset="-128"/>
                </a:defRPr>
              </a:lvl1pPr>
              <a:lvl2pPr marL="742950" indent="-285750">
                <a:defRPr kumimoji="1" sz="2800">
                  <a:solidFill>
                    <a:srgbClr val="00CC00"/>
                  </a:solidFill>
                  <a:latin typeface="HGPｺﾞｼｯｸM" panose="020B0600000000000000" pitchFamily="50" charset="-128"/>
                  <a:ea typeface="HGPｺﾞｼｯｸM" panose="020B0600000000000000" pitchFamily="50" charset="-128"/>
                </a:defRPr>
              </a:lvl2pPr>
              <a:lvl3pPr marL="1143000" indent="-228600">
                <a:defRPr kumimoji="1" sz="2800">
                  <a:solidFill>
                    <a:srgbClr val="00CC00"/>
                  </a:solidFill>
                  <a:latin typeface="HGPｺﾞｼｯｸM" panose="020B0600000000000000" pitchFamily="50" charset="-128"/>
                  <a:ea typeface="HGPｺﾞｼｯｸM" panose="020B0600000000000000" pitchFamily="50" charset="-128"/>
                </a:defRPr>
              </a:lvl3pPr>
              <a:lvl4pPr marL="1600200" indent="-228600">
                <a:defRPr kumimoji="1" sz="2800">
                  <a:solidFill>
                    <a:srgbClr val="00CC00"/>
                  </a:solidFill>
                  <a:latin typeface="HGPｺﾞｼｯｸM" panose="020B0600000000000000" pitchFamily="50" charset="-128"/>
                  <a:ea typeface="HGPｺﾞｼｯｸM" panose="020B0600000000000000" pitchFamily="50" charset="-128"/>
                </a:defRPr>
              </a:lvl4pPr>
              <a:lvl5pPr marL="2057400" indent="-228600">
                <a:defRPr kumimoji="1" sz="2800">
                  <a:solidFill>
                    <a:srgbClr val="00CC00"/>
                  </a:solidFill>
                  <a:latin typeface="HGPｺﾞｼｯｸM" panose="020B0600000000000000" pitchFamily="50" charset="-128"/>
                  <a:ea typeface="HGPｺﾞｼｯｸM" panose="020B0600000000000000" pitchFamily="50" charset="-128"/>
                </a:defRPr>
              </a:lvl5pPr>
              <a:lvl6pPr marL="2514600" indent="-228600" eaLnBrk="0" fontAlgn="base" hangingPunct="0">
                <a:spcBef>
                  <a:spcPct val="0"/>
                </a:spcBef>
                <a:spcAft>
                  <a:spcPct val="0"/>
                </a:spcAft>
                <a:defRPr kumimoji="1" sz="2800">
                  <a:solidFill>
                    <a:srgbClr val="00CC00"/>
                  </a:solidFill>
                  <a:latin typeface="HGPｺﾞｼｯｸM" panose="020B0600000000000000" pitchFamily="50" charset="-128"/>
                  <a:ea typeface="HGPｺﾞｼｯｸM" panose="020B0600000000000000" pitchFamily="50" charset="-128"/>
                </a:defRPr>
              </a:lvl6pPr>
              <a:lvl7pPr marL="2971800" indent="-228600" eaLnBrk="0" fontAlgn="base" hangingPunct="0">
                <a:spcBef>
                  <a:spcPct val="0"/>
                </a:spcBef>
                <a:spcAft>
                  <a:spcPct val="0"/>
                </a:spcAft>
                <a:defRPr kumimoji="1" sz="2800">
                  <a:solidFill>
                    <a:srgbClr val="00CC00"/>
                  </a:solidFill>
                  <a:latin typeface="HGPｺﾞｼｯｸM" panose="020B0600000000000000" pitchFamily="50" charset="-128"/>
                  <a:ea typeface="HGPｺﾞｼｯｸM" panose="020B0600000000000000" pitchFamily="50" charset="-128"/>
                </a:defRPr>
              </a:lvl7pPr>
              <a:lvl8pPr marL="3429000" indent="-228600" eaLnBrk="0" fontAlgn="base" hangingPunct="0">
                <a:spcBef>
                  <a:spcPct val="0"/>
                </a:spcBef>
                <a:spcAft>
                  <a:spcPct val="0"/>
                </a:spcAft>
                <a:defRPr kumimoji="1" sz="2800">
                  <a:solidFill>
                    <a:srgbClr val="00CC00"/>
                  </a:solidFill>
                  <a:latin typeface="HGPｺﾞｼｯｸM" panose="020B0600000000000000" pitchFamily="50" charset="-128"/>
                  <a:ea typeface="HGPｺﾞｼｯｸM" panose="020B0600000000000000" pitchFamily="50" charset="-128"/>
                </a:defRPr>
              </a:lvl8pPr>
              <a:lvl9pPr marL="3886200" indent="-228600" eaLnBrk="0" fontAlgn="base" hangingPunct="0">
                <a:spcBef>
                  <a:spcPct val="0"/>
                </a:spcBef>
                <a:spcAft>
                  <a:spcPct val="0"/>
                </a:spcAft>
                <a:defRPr kumimoji="1" sz="2800">
                  <a:solidFill>
                    <a:srgbClr val="00CC00"/>
                  </a:solidFill>
                  <a:latin typeface="HGPｺﾞｼｯｸM" panose="020B0600000000000000" pitchFamily="50" charset="-128"/>
                  <a:ea typeface="HGPｺﾞｼｯｸM" panose="020B0600000000000000" pitchFamily="50" charset="-128"/>
                </a:defRPr>
              </a:lvl9pPr>
            </a:lstStyle>
            <a:p>
              <a:pPr marL="0" marR="0" lvl="0" indent="0" algn="ctr" defTabSz="844083" rtl="0" eaLnBrk="0" fontAlgn="base" latinLnBrk="0" hangingPunct="0">
                <a:lnSpc>
                  <a:spcPct val="100000"/>
                </a:lnSpc>
                <a:spcBef>
                  <a:spcPct val="0"/>
                </a:spcBef>
                <a:spcAft>
                  <a:spcPct val="0"/>
                </a:spcAft>
                <a:buClrTx/>
                <a:buSzTx/>
                <a:buFontTx/>
                <a:buNone/>
                <a:tabLst/>
                <a:defRPr/>
              </a:pPr>
              <a:r>
                <a:rPr kumimoji="0"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中等度</a:t>
              </a:r>
            </a:p>
          </p:txBody>
        </p:sp>
        <p:sp>
          <p:nvSpPr>
            <p:cNvPr id="104" name="AutoShape 45"/>
            <p:cNvSpPr>
              <a:spLocks noChangeArrowheads="1"/>
            </p:cNvSpPr>
            <p:nvPr/>
          </p:nvSpPr>
          <p:spPr bwMode="auto">
            <a:xfrm>
              <a:off x="6482433" y="1176840"/>
              <a:ext cx="2032043" cy="482474"/>
            </a:xfrm>
            <a:prstGeom prst="homePlate">
              <a:avLst>
                <a:gd name="adj" fmla="val 56837"/>
              </a:avLst>
            </a:prstGeom>
            <a:gradFill rotWithShape="1">
              <a:gsLst>
                <a:gs pos="0">
                  <a:schemeClr val="bg1"/>
                </a:gs>
                <a:gs pos="100000">
                  <a:schemeClr val="bg1">
                    <a:gamma/>
                    <a:shade val="72549"/>
                    <a:invGamma/>
                  </a:schemeClr>
                </a:gs>
              </a:gsLst>
              <a:lin ang="0" scaled="1"/>
            </a:gradFill>
            <a:ln w="9525">
              <a:solidFill>
                <a:schemeClr val="tx1"/>
              </a:solidFill>
              <a:miter lim="800000"/>
              <a:headEnd/>
              <a:tailEnd/>
            </a:ln>
            <a:effectLst/>
          </p:spPr>
          <p:txBody>
            <a:bodyPr wrap="none" anchor="ctr"/>
            <a:lstStyle>
              <a:lvl1pPr>
                <a:defRPr kumimoji="1" sz="2800">
                  <a:solidFill>
                    <a:srgbClr val="00CC00"/>
                  </a:solidFill>
                  <a:latin typeface="HGPｺﾞｼｯｸM" panose="020B0600000000000000" pitchFamily="50" charset="-128"/>
                  <a:ea typeface="HGPｺﾞｼｯｸM" panose="020B0600000000000000" pitchFamily="50" charset="-128"/>
                </a:defRPr>
              </a:lvl1pPr>
              <a:lvl2pPr marL="742950" indent="-285750">
                <a:defRPr kumimoji="1" sz="2800">
                  <a:solidFill>
                    <a:srgbClr val="00CC00"/>
                  </a:solidFill>
                  <a:latin typeface="HGPｺﾞｼｯｸM" panose="020B0600000000000000" pitchFamily="50" charset="-128"/>
                  <a:ea typeface="HGPｺﾞｼｯｸM" panose="020B0600000000000000" pitchFamily="50" charset="-128"/>
                </a:defRPr>
              </a:lvl2pPr>
              <a:lvl3pPr marL="1143000" indent="-228600">
                <a:defRPr kumimoji="1" sz="2800">
                  <a:solidFill>
                    <a:srgbClr val="00CC00"/>
                  </a:solidFill>
                  <a:latin typeface="HGPｺﾞｼｯｸM" panose="020B0600000000000000" pitchFamily="50" charset="-128"/>
                  <a:ea typeface="HGPｺﾞｼｯｸM" panose="020B0600000000000000" pitchFamily="50" charset="-128"/>
                </a:defRPr>
              </a:lvl3pPr>
              <a:lvl4pPr marL="1600200" indent="-228600">
                <a:defRPr kumimoji="1" sz="2800">
                  <a:solidFill>
                    <a:srgbClr val="00CC00"/>
                  </a:solidFill>
                  <a:latin typeface="HGPｺﾞｼｯｸM" panose="020B0600000000000000" pitchFamily="50" charset="-128"/>
                  <a:ea typeface="HGPｺﾞｼｯｸM" panose="020B0600000000000000" pitchFamily="50" charset="-128"/>
                </a:defRPr>
              </a:lvl4pPr>
              <a:lvl5pPr marL="2057400" indent="-228600">
                <a:defRPr kumimoji="1" sz="2800">
                  <a:solidFill>
                    <a:srgbClr val="00CC00"/>
                  </a:solidFill>
                  <a:latin typeface="HGPｺﾞｼｯｸM" panose="020B0600000000000000" pitchFamily="50" charset="-128"/>
                  <a:ea typeface="HGPｺﾞｼｯｸM" panose="020B0600000000000000" pitchFamily="50" charset="-128"/>
                </a:defRPr>
              </a:lvl5pPr>
              <a:lvl6pPr marL="2514600" indent="-228600" eaLnBrk="0" fontAlgn="base" hangingPunct="0">
                <a:spcBef>
                  <a:spcPct val="0"/>
                </a:spcBef>
                <a:spcAft>
                  <a:spcPct val="0"/>
                </a:spcAft>
                <a:defRPr kumimoji="1" sz="2800">
                  <a:solidFill>
                    <a:srgbClr val="00CC00"/>
                  </a:solidFill>
                  <a:latin typeface="HGPｺﾞｼｯｸM" panose="020B0600000000000000" pitchFamily="50" charset="-128"/>
                  <a:ea typeface="HGPｺﾞｼｯｸM" panose="020B0600000000000000" pitchFamily="50" charset="-128"/>
                </a:defRPr>
              </a:lvl6pPr>
              <a:lvl7pPr marL="2971800" indent="-228600" eaLnBrk="0" fontAlgn="base" hangingPunct="0">
                <a:spcBef>
                  <a:spcPct val="0"/>
                </a:spcBef>
                <a:spcAft>
                  <a:spcPct val="0"/>
                </a:spcAft>
                <a:defRPr kumimoji="1" sz="2800">
                  <a:solidFill>
                    <a:srgbClr val="00CC00"/>
                  </a:solidFill>
                  <a:latin typeface="HGPｺﾞｼｯｸM" panose="020B0600000000000000" pitchFamily="50" charset="-128"/>
                  <a:ea typeface="HGPｺﾞｼｯｸM" panose="020B0600000000000000" pitchFamily="50" charset="-128"/>
                </a:defRPr>
              </a:lvl7pPr>
              <a:lvl8pPr marL="3429000" indent="-228600" eaLnBrk="0" fontAlgn="base" hangingPunct="0">
                <a:spcBef>
                  <a:spcPct val="0"/>
                </a:spcBef>
                <a:spcAft>
                  <a:spcPct val="0"/>
                </a:spcAft>
                <a:defRPr kumimoji="1" sz="2800">
                  <a:solidFill>
                    <a:srgbClr val="00CC00"/>
                  </a:solidFill>
                  <a:latin typeface="HGPｺﾞｼｯｸM" panose="020B0600000000000000" pitchFamily="50" charset="-128"/>
                  <a:ea typeface="HGPｺﾞｼｯｸM" panose="020B0600000000000000" pitchFamily="50" charset="-128"/>
                </a:defRPr>
              </a:lvl8pPr>
              <a:lvl9pPr marL="3886200" indent="-228600" eaLnBrk="0" fontAlgn="base" hangingPunct="0">
                <a:spcBef>
                  <a:spcPct val="0"/>
                </a:spcBef>
                <a:spcAft>
                  <a:spcPct val="0"/>
                </a:spcAft>
                <a:defRPr kumimoji="1" sz="2800">
                  <a:solidFill>
                    <a:srgbClr val="00CC00"/>
                  </a:solidFill>
                  <a:latin typeface="HGPｺﾞｼｯｸM" panose="020B0600000000000000" pitchFamily="50" charset="-128"/>
                  <a:ea typeface="HGPｺﾞｼｯｸM" panose="020B0600000000000000" pitchFamily="50" charset="-128"/>
                </a:defRPr>
              </a:lvl9pPr>
            </a:lstStyle>
            <a:p>
              <a:pPr marL="0" marR="0" lvl="0" indent="0" algn="ctr" defTabSz="844083" rtl="0" eaLnBrk="0" fontAlgn="base" latinLnBrk="0" hangingPunct="0">
                <a:lnSpc>
                  <a:spcPct val="100000"/>
                </a:lnSpc>
                <a:spcBef>
                  <a:spcPct val="0"/>
                </a:spcBef>
                <a:spcAft>
                  <a:spcPct val="0"/>
                </a:spcAft>
                <a:buClrTx/>
                <a:buSzTx/>
                <a:buFontTx/>
                <a:buNone/>
                <a:tabLst/>
                <a:defRPr/>
              </a:pPr>
              <a:r>
                <a:rPr kumimoji="0"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高度</a:t>
              </a:r>
            </a:p>
          </p:txBody>
        </p:sp>
        <p:sp>
          <p:nvSpPr>
            <p:cNvPr id="43" name="AutoShape 45"/>
            <p:cNvSpPr>
              <a:spLocks noChangeArrowheads="1"/>
            </p:cNvSpPr>
            <p:nvPr/>
          </p:nvSpPr>
          <p:spPr bwMode="auto">
            <a:xfrm>
              <a:off x="8518359" y="1183478"/>
              <a:ext cx="2032043" cy="482474"/>
            </a:xfrm>
            <a:prstGeom prst="homePlate">
              <a:avLst>
                <a:gd name="adj" fmla="val 56837"/>
              </a:avLst>
            </a:prstGeom>
            <a:gradFill rotWithShape="1">
              <a:gsLst>
                <a:gs pos="0">
                  <a:schemeClr val="bg1"/>
                </a:gs>
                <a:gs pos="100000">
                  <a:schemeClr val="bg1">
                    <a:gamma/>
                    <a:shade val="72549"/>
                    <a:invGamma/>
                  </a:schemeClr>
                </a:gs>
              </a:gsLst>
              <a:lin ang="0" scaled="1"/>
            </a:gradFill>
            <a:ln w="9525">
              <a:solidFill>
                <a:schemeClr val="tx1"/>
              </a:solidFill>
              <a:miter lim="800000"/>
              <a:headEnd/>
              <a:tailEnd/>
            </a:ln>
            <a:effectLst/>
          </p:spPr>
          <p:txBody>
            <a:bodyPr wrap="none" anchor="ctr"/>
            <a:lstStyle>
              <a:lvl1pPr>
                <a:defRPr kumimoji="1" sz="2800">
                  <a:solidFill>
                    <a:srgbClr val="00CC00"/>
                  </a:solidFill>
                  <a:latin typeface="HGPｺﾞｼｯｸM" panose="020B0600000000000000" pitchFamily="50" charset="-128"/>
                  <a:ea typeface="HGPｺﾞｼｯｸM" panose="020B0600000000000000" pitchFamily="50" charset="-128"/>
                </a:defRPr>
              </a:lvl1pPr>
              <a:lvl2pPr marL="742950" indent="-285750">
                <a:defRPr kumimoji="1" sz="2800">
                  <a:solidFill>
                    <a:srgbClr val="00CC00"/>
                  </a:solidFill>
                  <a:latin typeface="HGPｺﾞｼｯｸM" panose="020B0600000000000000" pitchFamily="50" charset="-128"/>
                  <a:ea typeface="HGPｺﾞｼｯｸM" panose="020B0600000000000000" pitchFamily="50" charset="-128"/>
                </a:defRPr>
              </a:lvl2pPr>
              <a:lvl3pPr marL="1143000" indent="-228600">
                <a:defRPr kumimoji="1" sz="2800">
                  <a:solidFill>
                    <a:srgbClr val="00CC00"/>
                  </a:solidFill>
                  <a:latin typeface="HGPｺﾞｼｯｸM" panose="020B0600000000000000" pitchFamily="50" charset="-128"/>
                  <a:ea typeface="HGPｺﾞｼｯｸM" panose="020B0600000000000000" pitchFamily="50" charset="-128"/>
                </a:defRPr>
              </a:lvl3pPr>
              <a:lvl4pPr marL="1600200" indent="-228600">
                <a:defRPr kumimoji="1" sz="2800">
                  <a:solidFill>
                    <a:srgbClr val="00CC00"/>
                  </a:solidFill>
                  <a:latin typeface="HGPｺﾞｼｯｸM" panose="020B0600000000000000" pitchFamily="50" charset="-128"/>
                  <a:ea typeface="HGPｺﾞｼｯｸM" panose="020B0600000000000000" pitchFamily="50" charset="-128"/>
                </a:defRPr>
              </a:lvl4pPr>
              <a:lvl5pPr marL="2057400" indent="-228600">
                <a:defRPr kumimoji="1" sz="2800">
                  <a:solidFill>
                    <a:srgbClr val="00CC00"/>
                  </a:solidFill>
                  <a:latin typeface="HGPｺﾞｼｯｸM" panose="020B0600000000000000" pitchFamily="50" charset="-128"/>
                  <a:ea typeface="HGPｺﾞｼｯｸM" panose="020B0600000000000000" pitchFamily="50" charset="-128"/>
                </a:defRPr>
              </a:lvl5pPr>
              <a:lvl6pPr marL="2514600" indent="-228600" eaLnBrk="0" fontAlgn="base" hangingPunct="0">
                <a:spcBef>
                  <a:spcPct val="0"/>
                </a:spcBef>
                <a:spcAft>
                  <a:spcPct val="0"/>
                </a:spcAft>
                <a:defRPr kumimoji="1" sz="2800">
                  <a:solidFill>
                    <a:srgbClr val="00CC00"/>
                  </a:solidFill>
                  <a:latin typeface="HGPｺﾞｼｯｸM" panose="020B0600000000000000" pitchFamily="50" charset="-128"/>
                  <a:ea typeface="HGPｺﾞｼｯｸM" panose="020B0600000000000000" pitchFamily="50" charset="-128"/>
                </a:defRPr>
              </a:lvl6pPr>
              <a:lvl7pPr marL="2971800" indent="-228600" eaLnBrk="0" fontAlgn="base" hangingPunct="0">
                <a:spcBef>
                  <a:spcPct val="0"/>
                </a:spcBef>
                <a:spcAft>
                  <a:spcPct val="0"/>
                </a:spcAft>
                <a:defRPr kumimoji="1" sz="2800">
                  <a:solidFill>
                    <a:srgbClr val="00CC00"/>
                  </a:solidFill>
                  <a:latin typeface="HGPｺﾞｼｯｸM" panose="020B0600000000000000" pitchFamily="50" charset="-128"/>
                  <a:ea typeface="HGPｺﾞｼｯｸM" panose="020B0600000000000000" pitchFamily="50" charset="-128"/>
                </a:defRPr>
              </a:lvl7pPr>
              <a:lvl8pPr marL="3429000" indent="-228600" eaLnBrk="0" fontAlgn="base" hangingPunct="0">
                <a:spcBef>
                  <a:spcPct val="0"/>
                </a:spcBef>
                <a:spcAft>
                  <a:spcPct val="0"/>
                </a:spcAft>
                <a:defRPr kumimoji="1" sz="2800">
                  <a:solidFill>
                    <a:srgbClr val="00CC00"/>
                  </a:solidFill>
                  <a:latin typeface="HGPｺﾞｼｯｸM" panose="020B0600000000000000" pitchFamily="50" charset="-128"/>
                  <a:ea typeface="HGPｺﾞｼｯｸM" panose="020B0600000000000000" pitchFamily="50" charset="-128"/>
                </a:defRPr>
              </a:lvl8pPr>
              <a:lvl9pPr marL="3886200" indent="-228600" eaLnBrk="0" fontAlgn="base" hangingPunct="0">
                <a:spcBef>
                  <a:spcPct val="0"/>
                </a:spcBef>
                <a:spcAft>
                  <a:spcPct val="0"/>
                </a:spcAft>
                <a:defRPr kumimoji="1" sz="2800">
                  <a:solidFill>
                    <a:srgbClr val="00CC00"/>
                  </a:solidFill>
                  <a:latin typeface="HGPｺﾞｼｯｸM" panose="020B0600000000000000" pitchFamily="50" charset="-128"/>
                  <a:ea typeface="HGPｺﾞｼｯｸM" panose="020B0600000000000000" pitchFamily="50" charset="-128"/>
                </a:defRPr>
              </a:lvl9pPr>
            </a:lstStyle>
            <a:p>
              <a:pPr marL="0" marR="0" lvl="0" indent="0" algn="ctr" defTabSz="844083" rtl="0" eaLnBrk="0" fontAlgn="base" latinLnBrk="0" hangingPunct="0">
                <a:lnSpc>
                  <a:spcPct val="100000"/>
                </a:lnSpc>
                <a:spcBef>
                  <a:spcPct val="0"/>
                </a:spcBef>
                <a:spcAft>
                  <a:spcPct val="0"/>
                </a:spcAft>
                <a:buClrTx/>
                <a:buSzTx/>
                <a:buFontTx/>
                <a:buNone/>
                <a:tabLst/>
                <a:defRPr/>
              </a:pPr>
              <a:r>
                <a:rPr kumimoji="0"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終末期</a:t>
              </a:r>
            </a:p>
          </p:txBody>
        </p:sp>
      </p:grpSp>
      <p:sp>
        <p:nvSpPr>
          <p:cNvPr id="51" name="正方形/長方形 50"/>
          <p:cNvSpPr/>
          <p:nvPr/>
        </p:nvSpPr>
        <p:spPr>
          <a:xfrm>
            <a:off x="910864" y="2076028"/>
            <a:ext cx="963047" cy="400110"/>
          </a:xfrm>
          <a:prstGeom prst="rect">
            <a:avLst/>
          </a:prstGeom>
        </p:spPr>
        <p:txBody>
          <a:bodyPr vert="horz" wrap="square">
            <a:spAutoFit/>
          </a:bodyPr>
          <a:lstStyle/>
          <a:p>
            <a:pPr marL="0" marR="0" lvl="0" indent="0" algn="ctr" defTabSz="844083" rtl="0" eaLnBrk="0" fontAlgn="base" latinLnBrk="0" hangingPunct="0">
              <a:lnSpc>
                <a:spcPct val="100000"/>
              </a:lnSpc>
              <a:spcBef>
                <a:spcPct val="0"/>
              </a:spcBef>
              <a:spcAft>
                <a:spcPct val="0"/>
              </a:spcAft>
              <a:buClrTx/>
              <a:buSzTx/>
              <a:buFontTx/>
              <a:buNone/>
              <a:tabLst/>
              <a:defRPr/>
            </a:pPr>
            <a:r>
              <a:rPr kumimoji="0" lang="ja-JP" altLang="en-US" sz="2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高い</a:t>
            </a:r>
          </a:p>
        </p:txBody>
      </p:sp>
      <p:sp>
        <p:nvSpPr>
          <p:cNvPr id="52" name="正方形/長方形 51"/>
          <p:cNvSpPr/>
          <p:nvPr/>
        </p:nvSpPr>
        <p:spPr>
          <a:xfrm>
            <a:off x="894064" y="5843399"/>
            <a:ext cx="963047" cy="400110"/>
          </a:xfrm>
          <a:prstGeom prst="rect">
            <a:avLst/>
          </a:prstGeom>
        </p:spPr>
        <p:txBody>
          <a:bodyPr vert="horz" wrap="square">
            <a:spAutoFit/>
          </a:bodyPr>
          <a:lstStyle/>
          <a:p>
            <a:pPr marL="0" marR="0" lvl="0" indent="0" algn="ctr" defTabSz="844083" rtl="0" eaLnBrk="0" fontAlgn="base" latinLnBrk="0" hangingPunct="0">
              <a:lnSpc>
                <a:spcPct val="100000"/>
              </a:lnSpc>
              <a:spcBef>
                <a:spcPct val="0"/>
              </a:spcBef>
              <a:spcAft>
                <a:spcPct val="0"/>
              </a:spcAft>
              <a:buClrTx/>
              <a:buSzTx/>
              <a:buFontTx/>
              <a:buNone/>
              <a:tabLst/>
              <a:defRPr/>
            </a:pPr>
            <a:r>
              <a:rPr kumimoji="0" lang="ja-JP" altLang="en-US" sz="2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低い</a:t>
            </a:r>
          </a:p>
        </p:txBody>
      </p:sp>
      <p:sp>
        <p:nvSpPr>
          <p:cNvPr id="55" name="正方形/長方形 54"/>
          <p:cNvSpPr/>
          <p:nvPr/>
        </p:nvSpPr>
        <p:spPr>
          <a:xfrm>
            <a:off x="1223313" y="3052868"/>
            <a:ext cx="468718" cy="2126839"/>
          </a:xfrm>
          <a:prstGeom prst="rect">
            <a:avLst/>
          </a:prstGeom>
        </p:spPr>
        <p:txBody>
          <a:bodyPr vert="eaVert" wrap="square">
            <a:spAutoFit/>
          </a:bodyPr>
          <a:lstStyle/>
          <a:p>
            <a:pPr marL="0" marR="0" lvl="0" indent="0" algn="ctr" defTabSz="844083" rtl="0" eaLnBrk="0" fontAlgn="base" latinLnBrk="0" hangingPunct="0">
              <a:lnSpc>
                <a:spcPct val="100000"/>
              </a:lnSpc>
              <a:spcBef>
                <a:spcPct val="0"/>
              </a:spcBef>
              <a:spcAft>
                <a:spcPct val="0"/>
              </a:spcAft>
              <a:buClrTx/>
              <a:buSzTx/>
              <a:buFontTx/>
              <a:buNone/>
              <a:tabLst/>
              <a:defRPr/>
            </a:pPr>
            <a:r>
              <a:rPr kumimoji="0" lang="ja-JP" altLang="en-US" sz="1846"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医療需要度</a:t>
            </a:r>
          </a:p>
        </p:txBody>
      </p:sp>
      <p:grpSp>
        <p:nvGrpSpPr>
          <p:cNvPr id="50" name="グループ化 49">
            <a:extLst>
              <a:ext uri="{FF2B5EF4-FFF2-40B4-BE49-F238E27FC236}">
                <a16:creationId xmlns:a16="http://schemas.microsoft.com/office/drawing/2014/main" xmlns="" id="{C4F6EC0D-5071-41A1-AB16-CE2D8E84B953}"/>
              </a:ext>
            </a:extLst>
          </p:cNvPr>
          <p:cNvGrpSpPr/>
          <p:nvPr/>
        </p:nvGrpSpPr>
        <p:grpSpPr>
          <a:xfrm>
            <a:off x="1867450" y="2109636"/>
            <a:ext cx="6567826" cy="4077372"/>
            <a:chOff x="1218751" y="1757474"/>
            <a:chExt cx="7789404" cy="3756486"/>
          </a:xfrm>
        </p:grpSpPr>
        <p:sp>
          <p:nvSpPr>
            <p:cNvPr id="64" name="Freeform 40">
              <a:extLst>
                <a:ext uri="{FF2B5EF4-FFF2-40B4-BE49-F238E27FC236}">
                  <a16:creationId xmlns:a16="http://schemas.microsoft.com/office/drawing/2014/main" xmlns="" id="{9BFA0706-4610-44F5-8036-ABB76F29B1E7}"/>
                </a:ext>
              </a:extLst>
            </p:cNvPr>
            <p:cNvSpPr>
              <a:spLocks/>
            </p:cNvSpPr>
            <p:nvPr/>
          </p:nvSpPr>
          <p:spPr bwMode="auto">
            <a:xfrm>
              <a:off x="1218751" y="1757474"/>
              <a:ext cx="7789404" cy="3756486"/>
            </a:xfrm>
            <a:custGeom>
              <a:avLst/>
              <a:gdLst>
                <a:gd name="T0" fmla="*/ 0 w 4652"/>
                <a:gd name="T1" fmla="*/ 0 h 1814"/>
                <a:gd name="T2" fmla="*/ 2147483647 w 4652"/>
                <a:gd name="T3" fmla="*/ 2147483647 h 1814"/>
                <a:gd name="T4" fmla="*/ 2147483647 w 4652"/>
                <a:gd name="T5" fmla="*/ 2147483647 h 1814"/>
                <a:gd name="T6" fmla="*/ 2147483647 w 4652"/>
                <a:gd name="T7" fmla="*/ 2147483647 h 1814"/>
                <a:gd name="T8" fmla="*/ 2147483647 w 4652"/>
                <a:gd name="T9" fmla="*/ 2147483647 h 1814"/>
                <a:gd name="T10" fmla="*/ 2147483647 w 4652"/>
                <a:gd name="T11" fmla="*/ 2147483647 h 1814"/>
                <a:gd name="T12" fmla="*/ 2147483647 w 4652"/>
                <a:gd name="T13" fmla="*/ 2147483647 h 1814"/>
                <a:gd name="T14" fmla="*/ 2147483647 w 4652"/>
                <a:gd name="T15" fmla="*/ 2147483647 h 1814"/>
                <a:gd name="T16" fmla="*/ 2147483647 w 4652"/>
                <a:gd name="T17" fmla="*/ 2147483647 h 1814"/>
                <a:gd name="T18" fmla="*/ 2147483647 w 4652"/>
                <a:gd name="T19" fmla="*/ 2147483647 h 1814"/>
                <a:gd name="T20" fmla="*/ 2147483647 w 4652"/>
                <a:gd name="T21" fmla="*/ 2147483647 h 1814"/>
                <a:gd name="T22" fmla="*/ 2147483647 w 4652"/>
                <a:gd name="T23" fmla="*/ 2147483647 h 1814"/>
                <a:gd name="T24" fmla="*/ 2147483647 w 4652"/>
                <a:gd name="T25" fmla="*/ 2147483647 h 1814"/>
                <a:gd name="T26" fmla="*/ 2147483647 w 4652"/>
                <a:gd name="T27" fmla="*/ 2147483647 h 1814"/>
                <a:gd name="T28" fmla="*/ 2147483647 w 4652"/>
                <a:gd name="T29" fmla="*/ 2147483647 h 1814"/>
                <a:gd name="T30" fmla="*/ 2147483647 w 4652"/>
                <a:gd name="T31" fmla="*/ 2147483647 h 1814"/>
                <a:gd name="T32" fmla="*/ 2147483647 w 4652"/>
                <a:gd name="T33" fmla="*/ 2147483647 h 1814"/>
                <a:gd name="T34" fmla="*/ 2147483647 w 4652"/>
                <a:gd name="T35" fmla="*/ 2147483647 h 1814"/>
                <a:gd name="T36" fmla="*/ 2147483647 w 4652"/>
                <a:gd name="T37" fmla="*/ 2147483647 h 1814"/>
                <a:gd name="T38" fmla="*/ 2147483647 w 4652"/>
                <a:gd name="T39" fmla="*/ 2147483647 h 1814"/>
                <a:gd name="T40" fmla="*/ 2147483647 w 4652"/>
                <a:gd name="T41" fmla="*/ 2147483647 h 181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652"/>
                <a:gd name="T64" fmla="*/ 0 h 1814"/>
                <a:gd name="T65" fmla="*/ 4652 w 4652"/>
                <a:gd name="T66" fmla="*/ 1814 h 181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652" h="1814">
                  <a:moveTo>
                    <a:pt x="0" y="0"/>
                  </a:moveTo>
                  <a:cubicBezTo>
                    <a:pt x="41" y="1"/>
                    <a:pt x="133" y="0"/>
                    <a:pt x="248" y="3"/>
                  </a:cubicBezTo>
                  <a:cubicBezTo>
                    <a:pt x="363" y="6"/>
                    <a:pt x="517" y="8"/>
                    <a:pt x="692" y="19"/>
                  </a:cubicBezTo>
                  <a:cubicBezTo>
                    <a:pt x="867" y="30"/>
                    <a:pt x="1148" y="54"/>
                    <a:pt x="1300" y="67"/>
                  </a:cubicBezTo>
                  <a:cubicBezTo>
                    <a:pt x="1452" y="80"/>
                    <a:pt x="1534" y="85"/>
                    <a:pt x="1607" y="98"/>
                  </a:cubicBezTo>
                  <a:cubicBezTo>
                    <a:pt x="1680" y="111"/>
                    <a:pt x="1696" y="128"/>
                    <a:pt x="1740" y="147"/>
                  </a:cubicBezTo>
                  <a:cubicBezTo>
                    <a:pt x="1784" y="166"/>
                    <a:pt x="1824" y="181"/>
                    <a:pt x="1868" y="211"/>
                  </a:cubicBezTo>
                  <a:cubicBezTo>
                    <a:pt x="1912" y="241"/>
                    <a:pt x="1971" y="292"/>
                    <a:pt x="2004" y="327"/>
                  </a:cubicBezTo>
                  <a:cubicBezTo>
                    <a:pt x="2037" y="362"/>
                    <a:pt x="2032" y="366"/>
                    <a:pt x="2064" y="419"/>
                  </a:cubicBezTo>
                  <a:cubicBezTo>
                    <a:pt x="2096" y="472"/>
                    <a:pt x="2157" y="572"/>
                    <a:pt x="2196" y="647"/>
                  </a:cubicBezTo>
                  <a:cubicBezTo>
                    <a:pt x="2235" y="722"/>
                    <a:pt x="2266" y="791"/>
                    <a:pt x="2300" y="867"/>
                  </a:cubicBezTo>
                  <a:cubicBezTo>
                    <a:pt x="2334" y="943"/>
                    <a:pt x="2369" y="1032"/>
                    <a:pt x="2400" y="1103"/>
                  </a:cubicBezTo>
                  <a:cubicBezTo>
                    <a:pt x="2431" y="1174"/>
                    <a:pt x="2466" y="1246"/>
                    <a:pt x="2488" y="1295"/>
                  </a:cubicBezTo>
                  <a:cubicBezTo>
                    <a:pt x="2510" y="1344"/>
                    <a:pt x="2515" y="1368"/>
                    <a:pt x="2532" y="1395"/>
                  </a:cubicBezTo>
                  <a:cubicBezTo>
                    <a:pt x="2549" y="1422"/>
                    <a:pt x="2570" y="1438"/>
                    <a:pt x="2592" y="1459"/>
                  </a:cubicBezTo>
                  <a:cubicBezTo>
                    <a:pt x="2614" y="1480"/>
                    <a:pt x="2613" y="1491"/>
                    <a:pt x="2664" y="1519"/>
                  </a:cubicBezTo>
                  <a:cubicBezTo>
                    <a:pt x="2715" y="1547"/>
                    <a:pt x="2809" y="1594"/>
                    <a:pt x="2896" y="1627"/>
                  </a:cubicBezTo>
                  <a:cubicBezTo>
                    <a:pt x="2983" y="1660"/>
                    <a:pt x="3064" y="1692"/>
                    <a:pt x="3184" y="1719"/>
                  </a:cubicBezTo>
                  <a:cubicBezTo>
                    <a:pt x="3304" y="1746"/>
                    <a:pt x="3461" y="1772"/>
                    <a:pt x="3616" y="1787"/>
                  </a:cubicBezTo>
                  <a:cubicBezTo>
                    <a:pt x="3771" y="1802"/>
                    <a:pt x="3939" y="1808"/>
                    <a:pt x="4112" y="1811"/>
                  </a:cubicBezTo>
                  <a:cubicBezTo>
                    <a:pt x="4285" y="1814"/>
                    <a:pt x="4468" y="1808"/>
                    <a:pt x="4652" y="1803"/>
                  </a:cubicBezTo>
                </a:path>
              </a:pathLst>
            </a:custGeom>
            <a:noFill/>
            <a:ln w="57150" cap="flat" cmpd="sng">
              <a:solidFill>
                <a:srgbClr val="0099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1" lang="ja-JP" altLang="en-US" sz="2585" b="0" i="0" u="none" strike="noStrike" kern="1200" cap="none" spc="0" normalizeH="0" baseline="0" noProof="0" dirty="0">
                <a:ln>
                  <a:noFill/>
                </a:ln>
                <a:solidFill>
                  <a:srgbClr val="00CC00"/>
                </a:solidFill>
                <a:effectLst/>
                <a:uLnTx/>
                <a:uFillTx/>
                <a:latin typeface="HGPｺﾞｼｯｸM" panose="020B0600000000000000" pitchFamily="50" charset="-128"/>
                <a:ea typeface="HGPｺﾞｼｯｸM" panose="020B0600000000000000" pitchFamily="50" charset="-128"/>
                <a:cs typeface="+mn-cs"/>
              </a:endParaRPr>
            </a:p>
          </p:txBody>
        </p:sp>
        <p:sp>
          <p:nvSpPr>
            <p:cNvPr id="65" name="AutoShape 48">
              <a:extLst>
                <a:ext uri="{FF2B5EF4-FFF2-40B4-BE49-F238E27FC236}">
                  <a16:creationId xmlns:a16="http://schemas.microsoft.com/office/drawing/2014/main" xmlns="" id="{2E1227CD-938C-4C87-9C4B-468FD1B68084}"/>
                </a:ext>
              </a:extLst>
            </p:cNvPr>
            <p:cNvSpPr>
              <a:spLocks noChangeArrowheads="1"/>
            </p:cNvSpPr>
            <p:nvPr/>
          </p:nvSpPr>
          <p:spPr bwMode="auto">
            <a:xfrm>
              <a:off x="3166074" y="4480923"/>
              <a:ext cx="2274745" cy="697850"/>
            </a:xfrm>
            <a:prstGeom prst="wedgeRoundRectCallout">
              <a:avLst>
                <a:gd name="adj1" fmla="val 31125"/>
                <a:gd name="adj2" fmla="val -154632"/>
                <a:gd name="adj3" fmla="val 16667"/>
              </a:avLst>
            </a:prstGeom>
            <a:solidFill>
              <a:srgbClr val="009900"/>
            </a:solidFill>
            <a:ln w="9525">
              <a:noFill/>
              <a:miter lim="800000"/>
              <a:headEnd/>
              <a:tailEnd/>
            </a:ln>
          </p:spPr>
          <p:txBody>
            <a:bodyPr anchor="ctr" anchorCtr="0"/>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ctr" defTabSz="844083" rtl="0" eaLnBrk="0" fontAlgn="base" latinLnBrk="0" hangingPunct="0">
                <a:lnSpc>
                  <a:spcPct val="100000"/>
                </a:lnSpc>
                <a:spcBef>
                  <a:spcPts val="0"/>
                </a:spcBef>
                <a:spcAft>
                  <a:spcPts val="0"/>
                </a:spcAft>
                <a:buClrTx/>
                <a:buSzTx/>
                <a:buFont typeface="Arial" panose="020B0604020202020204" pitchFamily="34" charset="0"/>
                <a:buNone/>
                <a:tabLst/>
                <a:defRPr/>
              </a:pPr>
              <a:r>
                <a:rPr kumimoji="0" lang="ja-JP" altLang="en-US" sz="20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日常生活動作</a:t>
              </a:r>
              <a:endParaRPr kumimoji="0" lang="en-US" altLang="ja-JP" sz="20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844083" rtl="0" eaLnBrk="0" fontAlgn="base" latinLnBrk="0" hangingPunct="0">
                <a:lnSpc>
                  <a:spcPct val="100000"/>
                </a:lnSpc>
                <a:spcBef>
                  <a:spcPts val="0"/>
                </a:spcBef>
                <a:spcAft>
                  <a:spcPts val="554"/>
                </a:spcAft>
                <a:buClrTx/>
                <a:buSzTx/>
                <a:buFont typeface="Arial" panose="020B0604020202020204" pitchFamily="34" charset="0"/>
                <a:buNone/>
                <a:tabLst/>
                <a:defRPr/>
              </a:pPr>
              <a:r>
                <a:rPr kumimoji="0" lang="ja-JP" altLang="en-US" sz="20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a:t>
              </a:r>
              <a:r>
                <a:rPr kumimoji="0" lang="en-US" altLang="ja-JP" sz="20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ADL</a:t>
              </a:r>
              <a:r>
                <a:rPr kumimoji="0" lang="ja-JP" altLang="en-US" sz="20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a:t>
              </a:r>
            </a:p>
          </p:txBody>
        </p:sp>
      </p:grpSp>
      <p:sp>
        <p:nvSpPr>
          <p:cNvPr id="67" name="AutoShape 48">
            <a:extLst>
              <a:ext uri="{FF2B5EF4-FFF2-40B4-BE49-F238E27FC236}">
                <a16:creationId xmlns:a16="http://schemas.microsoft.com/office/drawing/2014/main" xmlns="" id="{0C75EED6-D2F3-438C-92ED-B35AD1BF27E8}"/>
              </a:ext>
            </a:extLst>
          </p:cNvPr>
          <p:cNvSpPr>
            <a:spLocks noChangeArrowheads="1"/>
          </p:cNvSpPr>
          <p:nvPr/>
        </p:nvSpPr>
        <p:spPr bwMode="auto">
          <a:xfrm>
            <a:off x="2090239" y="2594258"/>
            <a:ext cx="1432618" cy="612000"/>
          </a:xfrm>
          <a:prstGeom prst="wedgeRoundRectCallout">
            <a:avLst>
              <a:gd name="adj1" fmla="val 77112"/>
              <a:gd name="adj2" fmla="val -38159"/>
              <a:gd name="adj3" fmla="val 16667"/>
            </a:avLst>
          </a:prstGeom>
          <a:solidFill>
            <a:srgbClr val="6B58BC"/>
          </a:solidFill>
          <a:ln w="9525">
            <a:noFill/>
            <a:miter lim="800000"/>
            <a:headEnd/>
            <a:tailEnd/>
          </a:ln>
        </p:spPr>
        <p:txBody>
          <a:bodyPr anchor="ctr" anchorCtr="0"/>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ctr" defTabSz="844083" rtl="0" eaLnBrk="0" fontAlgn="base" latinLnBrk="0" hangingPunct="0">
              <a:lnSpc>
                <a:spcPct val="100000"/>
              </a:lnSpc>
              <a:spcBef>
                <a:spcPts val="0"/>
              </a:spcBef>
              <a:spcAft>
                <a:spcPts val="0"/>
              </a:spcAft>
              <a:buClrTx/>
              <a:buSzTx/>
              <a:buFont typeface="Arial" panose="020B0604020202020204" pitchFamily="34" charset="0"/>
              <a:buNone/>
              <a:tabLst/>
              <a:defRPr/>
            </a:pPr>
            <a:r>
              <a:rPr kumimoji="0" lang="ja-JP" altLang="en-US" sz="20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認知機能</a:t>
            </a:r>
          </a:p>
        </p:txBody>
      </p:sp>
      <p:sp>
        <p:nvSpPr>
          <p:cNvPr id="68" name="Freeform 20">
            <a:extLst>
              <a:ext uri="{FF2B5EF4-FFF2-40B4-BE49-F238E27FC236}">
                <a16:creationId xmlns:a16="http://schemas.microsoft.com/office/drawing/2014/main" xmlns="" id="{6EA864C1-E894-4EE6-A3CD-1B470D2D31E4}"/>
              </a:ext>
            </a:extLst>
          </p:cNvPr>
          <p:cNvSpPr>
            <a:spLocks/>
          </p:cNvSpPr>
          <p:nvPr/>
        </p:nvSpPr>
        <p:spPr bwMode="auto">
          <a:xfrm>
            <a:off x="1873334" y="2125151"/>
            <a:ext cx="6561941" cy="3982274"/>
          </a:xfrm>
          <a:custGeom>
            <a:avLst/>
            <a:gdLst>
              <a:gd name="T0" fmla="*/ 0 w 4604"/>
              <a:gd name="T1" fmla="*/ 2147483647 h 1741"/>
              <a:gd name="T2" fmla="*/ 2147483647 w 4604"/>
              <a:gd name="T3" fmla="*/ 2147483647 h 1741"/>
              <a:gd name="T4" fmla="*/ 2147483647 w 4604"/>
              <a:gd name="T5" fmla="*/ 2147483647 h 1741"/>
              <a:gd name="T6" fmla="*/ 2147483647 w 4604"/>
              <a:gd name="T7" fmla="*/ 2147483647 h 1741"/>
              <a:gd name="T8" fmla="*/ 2147483647 w 4604"/>
              <a:gd name="T9" fmla="*/ 2147483647 h 1741"/>
              <a:gd name="T10" fmla="*/ 2147483647 w 4604"/>
              <a:gd name="T11" fmla="*/ 2147483647 h 1741"/>
              <a:gd name="T12" fmla="*/ 2147483647 w 4604"/>
              <a:gd name="T13" fmla="*/ 2147483647 h 1741"/>
              <a:gd name="T14" fmla="*/ 2147483647 w 4604"/>
              <a:gd name="T15" fmla="*/ 2147483647 h 1741"/>
              <a:gd name="T16" fmla="*/ 2147483647 w 4604"/>
              <a:gd name="T17" fmla="*/ 2147483647 h 1741"/>
              <a:gd name="T18" fmla="*/ 2147483647 w 4604"/>
              <a:gd name="T19" fmla="*/ 2147483647 h 1741"/>
              <a:gd name="T20" fmla="*/ 2147483647 w 4604"/>
              <a:gd name="T21" fmla="*/ 2147483647 h 174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604"/>
              <a:gd name="T34" fmla="*/ 0 h 1741"/>
              <a:gd name="T35" fmla="*/ 4604 w 4604"/>
              <a:gd name="T36" fmla="*/ 1741 h 174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604" h="1741">
                <a:moveTo>
                  <a:pt x="0" y="4"/>
                </a:moveTo>
                <a:cubicBezTo>
                  <a:pt x="29" y="4"/>
                  <a:pt x="90" y="0"/>
                  <a:pt x="176" y="5"/>
                </a:cubicBezTo>
                <a:cubicBezTo>
                  <a:pt x="262" y="10"/>
                  <a:pt x="403" y="22"/>
                  <a:pt x="516" y="33"/>
                </a:cubicBezTo>
                <a:cubicBezTo>
                  <a:pt x="629" y="44"/>
                  <a:pt x="711" y="47"/>
                  <a:pt x="852" y="73"/>
                </a:cubicBezTo>
                <a:cubicBezTo>
                  <a:pt x="993" y="99"/>
                  <a:pt x="1173" y="142"/>
                  <a:pt x="1364" y="189"/>
                </a:cubicBezTo>
                <a:cubicBezTo>
                  <a:pt x="1555" y="236"/>
                  <a:pt x="1774" y="283"/>
                  <a:pt x="1996" y="357"/>
                </a:cubicBezTo>
                <a:cubicBezTo>
                  <a:pt x="2218" y="431"/>
                  <a:pt x="2482" y="538"/>
                  <a:pt x="2696" y="633"/>
                </a:cubicBezTo>
                <a:cubicBezTo>
                  <a:pt x="2910" y="728"/>
                  <a:pt x="3105" y="837"/>
                  <a:pt x="3280" y="925"/>
                </a:cubicBezTo>
                <a:cubicBezTo>
                  <a:pt x="3455" y="1013"/>
                  <a:pt x="3599" y="1077"/>
                  <a:pt x="3748" y="1161"/>
                </a:cubicBezTo>
                <a:cubicBezTo>
                  <a:pt x="3897" y="1245"/>
                  <a:pt x="4033" y="1332"/>
                  <a:pt x="4176" y="1429"/>
                </a:cubicBezTo>
                <a:cubicBezTo>
                  <a:pt x="4319" y="1526"/>
                  <a:pt x="4461" y="1633"/>
                  <a:pt x="4604" y="1741"/>
                </a:cubicBezTo>
              </a:path>
            </a:pathLst>
          </a:custGeom>
          <a:noFill/>
          <a:ln w="57150" cap="flat" cmpd="sng">
            <a:solidFill>
              <a:srgbClr val="6B58BC"/>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1" lang="ja-JP" altLang="en-US" sz="2585" b="0" i="0" u="none" strike="noStrike" kern="1200" cap="none" spc="0" normalizeH="0" baseline="0" noProof="0" dirty="0">
              <a:ln>
                <a:noFill/>
              </a:ln>
              <a:solidFill>
                <a:srgbClr val="00CC00"/>
              </a:solidFill>
              <a:effectLst/>
              <a:uLnTx/>
              <a:uFillTx/>
              <a:latin typeface="HGPｺﾞｼｯｸM" panose="020B0600000000000000" pitchFamily="50" charset="-128"/>
              <a:ea typeface="HGPｺﾞｼｯｸM" panose="020B0600000000000000" pitchFamily="50" charset="-128"/>
              <a:cs typeface="+mn-cs"/>
            </a:endParaRPr>
          </a:p>
        </p:txBody>
      </p:sp>
      <p:sp>
        <p:nvSpPr>
          <p:cNvPr id="73" name="AutoShape 53">
            <a:extLst>
              <a:ext uri="{FF2B5EF4-FFF2-40B4-BE49-F238E27FC236}">
                <a16:creationId xmlns:a16="http://schemas.microsoft.com/office/drawing/2014/main" xmlns="" id="{109E94B3-4BB5-4704-BE44-47C4ADEBCDF6}"/>
              </a:ext>
            </a:extLst>
          </p:cNvPr>
          <p:cNvSpPr>
            <a:spLocks noChangeArrowheads="1"/>
          </p:cNvSpPr>
          <p:nvPr/>
        </p:nvSpPr>
        <p:spPr bwMode="auto">
          <a:xfrm>
            <a:off x="6169849" y="2475416"/>
            <a:ext cx="2318298" cy="612000"/>
          </a:xfrm>
          <a:prstGeom prst="wedgeRoundRectCallout">
            <a:avLst>
              <a:gd name="adj1" fmla="val -71031"/>
              <a:gd name="adj2" fmla="val -41179"/>
              <a:gd name="adj3" fmla="val 16667"/>
            </a:avLst>
          </a:prstGeom>
          <a:solidFill>
            <a:srgbClr val="0172BF"/>
          </a:solidFill>
          <a:ln w="9525">
            <a:noFill/>
            <a:miter lim="800000"/>
            <a:headEnd/>
            <a:tailEnd/>
          </a:ln>
        </p:spPr>
        <p:txBody>
          <a:bodyPr anchor="ctr" anchorCtr="0"/>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ctr" defTabSz="844083"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ja-JP" altLang="en-US" sz="20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身体疾患・合併症</a:t>
            </a:r>
          </a:p>
        </p:txBody>
      </p:sp>
      <p:grpSp>
        <p:nvGrpSpPr>
          <p:cNvPr id="74" name="グループ化 58">
            <a:extLst>
              <a:ext uri="{FF2B5EF4-FFF2-40B4-BE49-F238E27FC236}">
                <a16:creationId xmlns:a16="http://schemas.microsoft.com/office/drawing/2014/main" xmlns="" id="{555706EF-7FD2-4F1B-91A5-54EF4A6662D0}"/>
              </a:ext>
            </a:extLst>
          </p:cNvPr>
          <p:cNvGrpSpPr>
            <a:grpSpLocks/>
          </p:cNvGrpSpPr>
          <p:nvPr/>
        </p:nvGrpSpPr>
        <p:grpSpPr bwMode="auto">
          <a:xfrm>
            <a:off x="1875363" y="2103962"/>
            <a:ext cx="6284342" cy="3693462"/>
            <a:chOff x="1187450" y="1914525"/>
            <a:chExt cx="7107238" cy="3819525"/>
          </a:xfrm>
        </p:grpSpPr>
        <p:sp>
          <p:nvSpPr>
            <p:cNvPr id="75" name="Freeform 25">
              <a:extLst>
                <a:ext uri="{FF2B5EF4-FFF2-40B4-BE49-F238E27FC236}">
                  <a16:creationId xmlns:a16="http://schemas.microsoft.com/office/drawing/2014/main" xmlns="" id="{9FABEE64-6C80-4EB7-B4F4-8BC522CC86E4}"/>
                </a:ext>
              </a:extLst>
            </p:cNvPr>
            <p:cNvSpPr>
              <a:spLocks/>
            </p:cNvSpPr>
            <p:nvPr/>
          </p:nvSpPr>
          <p:spPr bwMode="auto">
            <a:xfrm>
              <a:off x="1187450" y="4659313"/>
              <a:ext cx="2011363" cy="1074737"/>
            </a:xfrm>
            <a:custGeom>
              <a:avLst/>
              <a:gdLst>
                <a:gd name="T0" fmla="*/ 0 w 1542"/>
                <a:gd name="T1" fmla="*/ 2147483646 h 1089"/>
                <a:gd name="T2" fmla="*/ 2147483646 w 1542"/>
                <a:gd name="T3" fmla="*/ 2147483646 h 1089"/>
                <a:gd name="T4" fmla="*/ 2147483646 w 1542"/>
                <a:gd name="T5" fmla="*/ 0 h 1089"/>
                <a:gd name="T6" fmla="*/ 0 60000 65536"/>
                <a:gd name="T7" fmla="*/ 0 60000 65536"/>
                <a:gd name="T8" fmla="*/ 0 60000 65536"/>
                <a:gd name="T9" fmla="*/ 0 w 1542"/>
                <a:gd name="T10" fmla="*/ 0 h 1089"/>
                <a:gd name="T11" fmla="*/ 1542 w 1542"/>
                <a:gd name="T12" fmla="*/ 1089 h 1089"/>
              </a:gdLst>
              <a:ahLst/>
              <a:cxnLst>
                <a:cxn ang="T6">
                  <a:pos x="T0" y="T1"/>
                </a:cxn>
                <a:cxn ang="T7">
                  <a:pos x="T2" y="T3"/>
                </a:cxn>
                <a:cxn ang="T8">
                  <a:pos x="T4" y="T5"/>
                </a:cxn>
              </a:cxnLst>
              <a:rect l="T9" t="T10" r="T11" b="T12"/>
              <a:pathLst>
                <a:path w="1542" h="1089">
                  <a:moveTo>
                    <a:pt x="0" y="1089"/>
                  </a:moveTo>
                  <a:cubicBezTo>
                    <a:pt x="257" y="1089"/>
                    <a:pt x="514" y="1089"/>
                    <a:pt x="771" y="907"/>
                  </a:cubicBezTo>
                  <a:cubicBezTo>
                    <a:pt x="1028" y="725"/>
                    <a:pt x="1285" y="362"/>
                    <a:pt x="1542" y="0"/>
                  </a:cubicBezTo>
                </a:path>
              </a:pathLst>
            </a:custGeom>
            <a:noFill/>
            <a:ln w="57150">
              <a:solidFill>
                <a:srgbClr val="0172BF"/>
              </a:solidFill>
              <a:prstDash val="sysDash"/>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1" lang="ja-JP" altLang="en-US" sz="2585" b="0" i="0" u="none" strike="noStrike" kern="1200" cap="none" spc="0" normalizeH="0" baseline="0" noProof="0" dirty="0">
                <a:ln>
                  <a:noFill/>
                </a:ln>
                <a:solidFill>
                  <a:srgbClr val="00CC00"/>
                </a:solidFill>
                <a:effectLst/>
                <a:uLnTx/>
                <a:uFillTx/>
                <a:latin typeface="メイリオ" panose="020B0604030504040204" pitchFamily="50" charset="-128"/>
                <a:ea typeface="メイリオ" panose="020B0604030504040204" pitchFamily="50" charset="-128"/>
                <a:cs typeface="+mn-cs"/>
              </a:endParaRPr>
            </a:p>
          </p:txBody>
        </p:sp>
        <p:grpSp>
          <p:nvGrpSpPr>
            <p:cNvPr id="76" name="Group 26">
              <a:extLst>
                <a:ext uri="{FF2B5EF4-FFF2-40B4-BE49-F238E27FC236}">
                  <a16:creationId xmlns:a16="http://schemas.microsoft.com/office/drawing/2014/main" xmlns="" id="{47BF4D9B-BDD9-413E-9DDB-13985A417826}"/>
                </a:ext>
              </a:extLst>
            </p:cNvPr>
            <p:cNvGrpSpPr>
              <a:grpSpLocks/>
            </p:cNvGrpSpPr>
            <p:nvPr/>
          </p:nvGrpSpPr>
          <p:grpSpPr bwMode="auto">
            <a:xfrm>
              <a:off x="3198813" y="1914525"/>
              <a:ext cx="5095875" cy="2744788"/>
              <a:chOff x="2015" y="1206"/>
              <a:chExt cx="3210" cy="1729"/>
            </a:xfrm>
            <a:noFill/>
          </p:grpSpPr>
          <p:sp>
            <p:nvSpPr>
              <p:cNvPr id="77" name="Freeform 27">
                <a:extLst>
                  <a:ext uri="{FF2B5EF4-FFF2-40B4-BE49-F238E27FC236}">
                    <a16:creationId xmlns:a16="http://schemas.microsoft.com/office/drawing/2014/main" xmlns="" id="{AE81D9C1-4073-41B8-BF71-590C3F102C4F}"/>
                  </a:ext>
                </a:extLst>
              </p:cNvPr>
              <p:cNvSpPr>
                <a:spLocks/>
              </p:cNvSpPr>
              <p:nvPr/>
            </p:nvSpPr>
            <p:spPr bwMode="auto">
              <a:xfrm>
                <a:off x="2015" y="2069"/>
                <a:ext cx="910" cy="866"/>
              </a:xfrm>
              <a:custGeom>
                <a:avLst/>
                <a:gdLst>
                  <a:gd name="T0" fmla="*/ 0 w 1134"/>
                  <a:gd name="T1" fmla="*/ 719 h 1043"/>
                  <a:gd name="T2" fmla="*/ 380 w 1134"/>
                  <a:gd name="T3" fmla="*/ 156 h 1043"/>
                  <a:gd name="T4" fmla="*/ 730 w 1134"/>
                  <a:gd name="T5" fmla="*/ 0 h 1043"/>
                  <a:gd name="T6" fmla="*/ 0 60000 65536"/>
                  <a:gd name="T7" fmla="*/ 0 60000 65536"/>
                  <a:gd name="T8" fmla="*/ 0 60000 65536"/>
                  <a:gd name="T9" fmla="*/ 0 w 1134"/>
                  <a:gd name="T10" fmla="*/ 0 h 1043"/>
                  <a:gd name="T11" fmla="*/ 1134 w 1134"/>
                  <a:gd name="T12" fmla="*/ 1043 h 1043"/>
                </a:gdLst>
                <a:ahLst/>
                <a:cxnLst>
                  <a:cxn ang="T6">
                    <a:pos x="T0" y="T1"/>
                  </a:cxn>
                  <a:cxn ang="T7">
                    <a:pos x="T2" y="T3"/>
                  </a:cxn>
                  <a:cxn ang="T8">
                    <a:pos x="T4" y="T5"/>
                  </a:cxn>
                </a:cxnLst>
                <a:rect l="T9" t="T10" r="T11" b="T12"/>
                <a:pathLst>
                  <a:path w="1134" h="1043">
                    <a:moveTo>
                      <a:pt x="0" y="1043"/>
                    </a:moveTo>
                    <a:cubicBezTo>
                      <a:pt x="200" y="722"/>
                      <a:pt x="401" y="401"/>
                      <a:pt x="590" y="227"/>
                    </a:cubicBezTo>
                    <a:cubicBezTo>
                      <a:pt x="779" y="53"/>
                      <a:pt x="956" y="26"/>
                      <a:pt x="1134" y="0"/>
                    </a:cubicBezTo>
                  </a:path>
                </a:pathLst>
              </a:custGeom>
              <a:grpFill/>
              <a:ln w="57150">
                <a:solidFill>
                  <a:srgbClr val="0172BF"/>
                </a:solidFill>
                <a:prstDash val="sysDash"/>
                <a:round/>
                <a:headEnd/>
                <a:tailEnd/>
              </a:ln>
            </p:spPr>
            <p:txBody>
              <a:bodyPr/>
              <a:lstStyle/>
              <a:p>
                <a:pPr marL="0" marR="0" lvl="0" indent="0" algn="l" defTabSz="844083" rtl="0" eaLnBrk="1" fontAlgn="base" latinLnBrk="0" hangingPunct="1">
                  <a:lnSpc>
                    <a:spcPct val="100000"/>
                  </a:lnSpc>
                  <a:spcBef>
                    <a:spcPct val="0"/>
                  </a:spcBef>
                  <a:spcAft>
                    <a:spcPct val="0"/>
                  </a:spcAft>
                  <a:buClrTx/>
                  <a:buSzTx/>
                  <a:buFontTx/>
                  <a:buNone/>
                  <a:tabLst/>
                  <a:defRPr/>
                </a:pPr>
                <a:endParaRPr kumimoji="0" lang="ja-JP" altLang="en-US" sz="2215"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UI" panose="020B0604030504040204" pitchFamily="50" charset="-128"/>
                </a:endParaRPr>
              </a:p>
            </p:txBody>
          </p:sp>
          <p:sp>
            <p:nvSpPr>
              <p:cNvPr id="78" name="Freeform 28">
                <a:extLst>
                  <a:ext uri="{FF2B5EF4-FFF2-40B4-BE49-F238E27FC236}">
                    <a16:creationId xmlns:a16="http://schemas.microsoft.com/office/drawing/2014/main" xmlns="" id="{1E5E56F6-F656-469A-92BF-0C560B0DA47E}"/>
                  </a:ext>
                </a:extLst>
              </p:cNvPr>
              <p:cNvSpPr>
                <a:spLocks/>
              </p:cNvSpPr>
              <p:nvPr/>
            </p:nvSpPr>
            <p:spPr bwMode="auto">
              <a:xfrm>
                <a:off x="2934" y="1658"/>
                <a:ext cx="349" cy="414"/>
              </a:xfrm>
              <a:custGeom>
                <a:avLst/>
                <a:gdLst>
                  <a:gd name="T0" fmla="*/ 0 w 363"/>
                  <a:gd name="T1" fmla="*/ 343 h 499"/>
                  <a:gd name="T2" fmla="*/ 252 w 363"/>
                  <a:gd name="T3" fmla="*/ 156 h 499"/>
                  <a:gd name="T4" fmla="*/ 336 w 363"/>
                  <a:gd name="T5" fmla="*/ 0 h 499"/>
                  <a:gd name="T6" fmla="*/ 0 60000 65536"/>
                  <a:gd name="T7" fmla="*/ 0 60000 65536"/>
                  <a:gd name="T8" fmla="*/ 0 60000 65536"/>
                  <a:gd name="T9" fmla="*/ 0 w 363"/>
                  <a:gd name="T10" fmla="*/ 0 h 499"/>
                  <a:gd name="T11" fmla="*/ 363 w 363"/>
                  <a:gd name="T12" fmla="*/ 499 h 499"/>
                </a:gdLst>
                <a:ahLst/>
                <a:cxnLst>
                  <a:cxn ang="T6">
                    <a:pos x="T0" y="T1"/>
                  </a:cxn>
                  <a:cxn ang="T7">
                    <a:pos x="T2" y="T3"/>
                  </a:cxn>
                  <a:cxn ang="T8">
                    <a:pos x="T4" y="T5"/>
                  </a:cxn>
                </a:cxnLst>
                <a:rect l="T9" t="T10" r="T11" b="T12"/>
                <a:pathLst>
                  <a:path w="363" h="499">
                    <a:moveTo>
                      <a:pt x="0" y="499"/>
                    </a:moveTo>
                    <a:cubicBezTo>
                      <a:pt x="106" y="404"/>
                      <a:pt x="212" y="310"/>
                      <a:pt x="272" y="227"/>
                    </a:cubicBezTo>
                    <a:cubicBezTo>
                      <a:pt x="332" y="144"/>
                      <a:pt x="347" y="72"/>
                      <a:pt x="363" y="0"/>
                    </a:cubicBezTo>
                  </a:path>
                </a:pathLst>
              </a:custGeom>
              <a:grpFill/>
              <a:ln w="57150">
                <a:solidFill>
                  <a:srgbClr val="0172BF"/>
                </a:solidFill>
                <a:prstDash val="sysDash"/>
                <a:round/>
                <a:headEnd/>
                <a:tailEnd/>
              </a:ln>
            </p:spPr>
            <p:txBody>
              <a:bodyPr/>
              <a:lstStyle/>
              <a:p>
                <a:pPr marL="0" marR="0" lvl="0" indent="0" algn="l" defTabSz="844083" rtl="0" eaLnBrk="1" fontAlgn="base" latinLnBrk="0" hangingPunct="1">
                  <a:lnSpc>
                    <a:spcPct val="100000"/>
                  </a:lnSpc>
                  <a:spcBef>
                    <a:spcPct val="0"/>
                  </a:spcBef>
                  <a:spcAft>
                    <a:spcPct val="0"/>
                  </a:spcAft>
                  <a:buClrTx/>
                  <a:buSzTx/>
                  <a:buFontTx/>
                  <a:buNone/>
                  <a:tabLst/>
                  <a:defRPr/>
                </a:pPr>
                <a:endParaRPr kumimoji="0" lang="ja-JP" altLang="en-US" sz="2215"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UI" panose="020B0604030504040204" pitchFamily="50" charset="-128"/>
                </a:endParaRPr>
              </a:p>
            </p:txBody>
          </p:sp>
          <p:sp>
            <p:nvSpPr>
              <p:cNvPr id="79" name="Freeform 29">
                <a:extLst>
                  <a:ext uri="{FF2B5EF4-FFF2-40B4-BE49-F238E27FC236}">
                    <a16:creationId xmlns:a16="http://schemas.microsoft.com/office/drawing/2014/main" xmlns="" id="{89351CE0-5002-4B1C-A5B2-C4D2AB23AE14}"/>
                  </a:ext>
                </a:extLst>
              </p:cNvPr>
              <p:cNvSpPr>
                <a:spLocks/>
              </p:cNvSpPr>
              <p:nvPr/>
            </p:nvSpPr>
            <p:spPr bwMode="auto">
              <a:xfrm>
                <a:off x="3302" y="1206"/>
                <a:ext cx="1923" cy="417"/>
              </a:xfrm>
              <a:custGeom>
                <a:avLst/>
                <a:gdLst>
                  <a:gd name="T0" fmla="*/ 0 w 1995"/>
                  <a:gd name="T1" fmla="*/ 319 h 545"/>
                  <a:gd name="T2" fmla="*/ 548 w 1995"/>
                  <a:gd name="T3" fmla="*/ 54 h 545"/>
                  <a:gd name="T4" fmla="*/ 1854 w 1995"/>
                  <a:gd name="T5" fmla="*/ 1 h 545"/>
                  <a:gd name="T6" fmla="*/ 0 60000 65536"/>
                  <a:gd name="T7" fmla="*/ 0 60000 65536"/>
                  <a:gd name="T8" fmla="*/ 0 60000 65536"/>
                  <a:gd name="T9" fmla="*/ 0 w 1995"/>
                  <a:gd name="T10" fmla="*/ 0 h 545"/>
                  <a:gd name="T11" fmla="*/ 1995 w 1995"/>
                  <a:gd name="T12" fmla="*/ 545 h 545"/>
                </a:gdLst>
                <a:ahLst/>
                <a:cxnLst>
                  <a:cxn ang="T6">
                    <a:pos x="T0" y="T1"/>
                  </a:cxn>
                  <a:cxn ang="T7">
                    <a:pos x="T2" y="T3"/>
                  </a:cxn>
                  <a:cxn ang="T8">
                    <a:pos x="T4" y="T5"/>
                  </a:cxn>
                </a:cxnLst>
                <a:rect l="T9" t="T10" r="T11" b="T12"/>
                <a:pathLst>
                  <a:path w="1995" h="545">
                    <a:moveTo>
                      <a:pt x="0" y="545"/>
                    </a:moveTo>
                    <a:cubicBezTo>
                      <a:pt x="128" y="363"/>
                      <a:pt x="257" y="182"/>
                      <a:pt x="589" y="91"/>
                    </a:cubicBezTo>
                    <a:cubicBezTo>
                      <a:pt x="921" y="0"/>
                      <a:pt x="1761" y="16"/>
                      <a:pt x="1995" y="1"/>
                    </a:cubicBezTo>
                  </a:path>
                </a:pathLst>
              </a:custGeom>
              <a:grpFill/>
              <a:ln w="57150">
                <a:solidFill>
                  <a:srgbClr val="0172BF"/>
                </a:solidFill>
                <a:prstDash val="sysDash"/>
                <a:round/>
                <a:headEnd/>
                <a:tailEnd/>
              </a:ln>
            </p:spPr>
            <p:txBody>
              <a:bodyPr/>
              <a:lstStyle/>
              <a:p>
                <a:pPr marL="0" marR="0" lvl="0" indent="0" algn="l" defTabSz="844083" rtl="0" eaLnBrk="1" fontAlgn="base" latinLnBrk="0" hangingPunct="1">
                  <a:lnSpc>
                    <a:spcPct val="100000"/>
                  </a:lnSpc>
                  <a:spcBef>
                    <a:spcPct val="0"/>
                  </a:spcBef>
                  <a:spcAft>
                    <a:spcPct val="0"/>
                  </a:spcAft>
                  <a:buClrTx/>
                  <a:buSzTx/>
                  <a:buFontTx/>
                  <a:buNone/>
                  <a:tabLst/>
                  <a:defRPr/>
                </a:pPr>
                <a:endParaRPr kumimoji="0" lang="ja-JP" altLang="en-US" sz="2215"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UI" panose="020B0604030504040204" pitchFamily="50" charset="-128"/>
                </a:endParaRPr>
              </a:p>
            </p:txBody>
          </p:sp>
        </p:grpSp>
      </p:grpSp>
      <p:grpSp>
        <p:nvGrpSpPr>
          <p:cNvPr id="81" name="グループ化 80">
            <a:extLst>
              <a:ext uri="{FF2B5EF4-FFF2-40B4-BE49-F238E27FC236}">
                <a16:creationId xmlns:a16="http://schemas.microsoft.com/office/drawing/2014/main" xmlns="" id="{0889309D-ED73-4912-AD18-A6B2694A7D23}"/>
              </a:ext>
            </a:extLst>
          </p:cNvPr>
          <p:cNvGrpSpPr/>
          <p:nvPr/>
        </p:nvGrpSpPr>
        <p:grpSpPr>
          <a:xfrm>
            <a:off x="1867518" y="3173968"/>
            <a:ext cx="6848852" cy="2286622"/>
            <a:chOff x="1776536" y="2893795"/>
            <a:chExt cx="7419590" cy="2477174"/>
          </a:xfrm>
        </p:grpSpPr>
        <p:sp>
          <p:nvSpPr>
            <p:cNvPr id="82" name="AutoShape 48">
              <a:extLst>
                <a:ext uri="{FF2B5EF4-FFF2-40B4-BE49-F238E27FC236}">
                  <a16:creationId xmlns:a16="http://schemas.microsoft.com/office/drawing/2014/main" xmlns="" id="{67A9E88B-AD0E-4F70-A12D-B80D105E42D9}"/>
                </a:ext>
              </a:extLst>
            </p:cNvPr>
            <p:cNvSpPr>
              <a:spLocks noChangeArrowheads="1"/>
            </p:cNvSpPr>
            <p:nvPr/>
          </p:nvSpPr>
          <p:spPr bwMode="auto">
            <a:xfrm>
              <a:off x="6996381" y="3229229"/>
              <a:ext cx="2199745" cy="888133"/>
            </a:xfrm>
            <a:prstGeom prst="wedgeRoundRectCallout">
              <a:avLst>
                <a:gd name="adj1" fmla="val -67801"/>
                <a:gd name="adj2" fmla="val 45084"/>
                <a:gd name="adj3" fmla="val 16667"/>
              </a:avLst>
            </a:prstGeom>
            <a:solidFill>
              <a:srgbClr val="FF6600"/>
            </a:solidFill>
            <a:ln w="9525">
              <a:noFill/>
              <a:miter lim="800000"/>
              <a:headEnd/>
              <a:tailEnd/>
            </a:ln>
          </p:spPr>
          <p:txBody>
            <a:bodyPr anchor="ctr" anchorCtr="0"/>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ctr" defTabSz="844083"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ja-JP" altLang="en-US" sz="20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行動・心理症状</a:t>
              </a:r>
              <a:endParaRPr kumimoji="0" lang="en-US" altLang="ja-JP" sz="20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844083"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ja-JP" altLang="en-US" sz="20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a:t>
              </a:r>
              <a:r>
                <a:rPr kumimoji="0" lang="en-US" altLang="ja-JP" sz="20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BPSD</a:t>
              </a:r>
              <a:r>
                <a:rPr kumimoji="0" lang="ja-JP" altLang="en-US" sz="20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a:t>
              </a:r>
            </a:p>
          </p:txBody>
        </p:sp>
        <p:grpSp>
          <p:nvGrpSpPr>
            <p:cNvPr id="83" name="グループ化 59">
              <a:extLst>
                <a:ext uri="{FF2B5EF4-FFF2-40B4-BE49-F238E27FC236}">
                  <a16:creationId xmlns:a16="http://schemas.microsoft.com/office/drawing/2014/main" xmlns="" id="{100E91EB-788F-42DB-B5FA-0E8D2B23A2C8}"/>
                </a:ext>
              </a:extLst>
            </p:cNvPr>
            <p:cNvGrpSpPr>
              <a:grpSpLocks/>
            </p:cNvGrpSpPr>
            <p:nvPr/>
          </p:nvGrpSpPr>
          <p:grpSpPr bwMode="auto">
            <a:xfrm>
              <a:off x="1776536" y="2893795"/>
              <a:ext cx="7087348" cy="2477174"/>
              <a:chOff x="1122363" y="2862409"/>
              <a:chExt cx="7185025" cy="2510807"/>
            </a:xfrm>
          </p:grpSpPr>
          <p:grpSp>
            <p:nvGrpSpPr>
              <p:cNvPr id="84" name="Group 30">
                <a:extLst>
                  <a:ext uri="{FF2B5EF4-FFF2-40B4-BE49-F238E27FC236}">
                    <a16:creationId xmlns:a16="http://schemas.microsoft.com/office/drawing/2014/main" xmlns="" id="{A0F8F645-6786-4FE8-92DE-F98D4D1AD0F5}"/>
                  </a:ext>
                </a:extLst>
              </p:cNvPr>
              <p:cNvGrpSpPr>
                <a:grpSpLocks/>
              </p:cNvGrpSpPr>
              <p:nvPr/>
            </p:nvGrpSpPr>
            <p:grpSpPr bwMode="auto">
              <a:xfrm>
                <a:off x="1122363" y="3499969"/>
                <a:ext cx="2058988" cy="1196976"/>
                <a:chOff x="707" y="2195"/>
                <a:chExt cx="1297" cy="754"/>
              </a:xfrm>
              <a:noFill/>
            </p:grpSpPr>
            <p:sp>
              <p:nvSpPr>
                <p:cNvPr id="87" name="Freeform 31">
                  <a:extLst>
                    <a:ext uri="{FF2B5EF4-FFF2-40B4-BE49-F238E27FC236}">
                      <a16:creationId xmlns:a16="http://schemas.microsoft.com/office/drawing/2014/main" xmlns="" id="{A7AAC4C6-9AEB-4661-9C0C-1A2F2353ED4B}"/>
                    </a:ext>
                  </a:extLst>
                </p:cNvPr>
                <p:cNvSpPr>
                  <a:spLocks/>
                </p:cNvSpPr>
                <p:nvPr/>
              </p:nvSpPr>
              <p:spPr bwMode="auto">
                <a:xfrm>
                  <a:off x="707" y="2516"/>
                  <a:ext cx="556" cy="433"/>
                </a:xfrm>
                <a:custGeom>
                  <a:avLst/>
                  <a:gdLst>
                    <a:gd name="T0" fmla="*/ 0 w 680"/>
                    <a:gd name="T1" fmla="*/ 376 h 499"/>
                    <a:gd name="T2" fmla="*/ 212 w 680"/>
                    <a:gd name="T3" fmla="*/ 69 h 499"/>
                    <a:gd name="T4" fmla="*/ 455 w 680"/>
                    <a:gd name="T5" fmla="*/ 0 h 499"/>
                    <a:gd name="T6" fmla="*/ 0 60000 65536"/>
                    <a:gd name="T7" fmla="*/ 0 60000 65536"/>
                    <a:gd name="T8" fmla="*/ 0 60000 65536"/>
                    <a:gd name="T9" fmla="*/ 0 w 680"/>
                    <a:gd name="T10" fmla="*/ 0 h 499"/>
                    <a:gd name="T11" fmla="*/ 680 w 680"/>
                    <a:gd name="T12" fmla="*/ 499 h 499"/>
                  </a:gdLst>
                  <a:ahLst/>
                  <a:cxnLst>
                    <a:cxn ang="T6">
                      <a:pos x="T0" y="T1"/>
                    </a:cxn>
                    <a:cxn ang="T7">
                      <a:pos x="T2" y="T3"/>
                    </a:cxn>
                    <a:cxn ang="T8">
                      <a:pos x="T4" y="T5"/>
                    </a:cxn>
                  </a:cxnLst>
                  <a:rect l="T9" t="T10" r="T11" b="T12"/>
                  <a:pathLst>
                    <a:path w="680" h="499">
                      <a:moveTo>
                        <a:pt x="0" y="499"/>
                      </a:moveTo>
                      <a:cubicBezTo>
                        <a:pt x="102" y="336"/>
                        <a:pt x="204" y="174"/>
                        <a:pt x="317" y="91"/>
                      </a:cubicBezTo>
                      <a:cubicBezTo>
                        <a:pt x="430" y="8"/>
                        <a:pt x="555" y="4"/>
                        <a:pt x="680" y="0"/>
                      </a:cubicBezTo>
                    </a:path>
                  </a:pathLst>
                </a:custGeom>
                <a:grpFill/>
                <a:ln w="57150">
                  <a:solidFill>
                    <a:srgbClr val="FF6600"/>
                  </a:solidFill>
                  <a:round/>
                  <a:headEnd/>
                  <a:tailEnd/>
                </a:ln>
              </p:spPr>
              <p:txBody>
                <a:bodyPr/>
                <a:lstStyle/>
                <a:p>
                  <a:pPr marL="0" marR="0" lvl="0" indent="0" algn="l" defTabSz="844083" rtl="0" eaLnBrk="1" fontAlgn="base" latinLnBrk="0" hangingPunct="1">
                    <a:lnSpc>
                      <a:spcPct val="100000"/>
                    </a:lnSpc>
                    <a:spcBef>
                      <a:spcPct val="0"/>
                    </a:spcBef>
                    <a:spcAft>
                      <a:spcPct val="0"/>
                    </a:spcAft>
                    <a:buClrTx/>
                    <a:buSzTx/>
                    <a:buFontTx/>
                    <a:buNone/>
                    <a:tabLst/>
                    <a:defRPr/>
                  </a:pPr>
                  <a:endParaRPr kumimoji="0" lang="ja-JP" altLang="en-US" sz="2215"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UI" panose="020B0604030504040204" pitchFamily="50" charset="-128"/>
                  </a:endParaRPr>
                </a:p>
              </p:txBody>
            </p:sp>
            <p:sp>
              <p:nvSpPr>
                <p:cNvPr id="88" name="Freeform 32">
                  <a:extLst>
                    <a:ext uri="{FF2B5EF4-FFF2-40B4-BE49-F238E27FC236}">
                      <a16:creationId xmlns:a16="http://schemas.microsoft.com/office/drawing/2014/main" xmlns="" id="{816BC179-E78A-4D2D-85C8-E6FB484EA47D}"/>
                    </a:ext>
                  </a:extLst>
                </p:cNvPr>
                <p:cNvSpPr>
                  <a:spLocks/>
                </p:cNvSpPr>
                <p:nvPr/>
              </p:nvSpPr>
              <p:spPr bwMode="auto">
                <a:xfrm>
                  <a:off x="1262" y="2195"/>
                  <a:ext cx="742" cy="374"/>
                </a:xfrm>
                <a:custGeom>
                  <a:avLst/>
                  <a:gdLst>
                    <a:gd name="T0" fmla="*/ 0 w 907"/>
                    <a:gd name="T1" fmla="*/ 252 h 476"/>
                    <a:gd name="T2" fmla="*/ 394 w 907"/>
                    <a:gd name="T3" fmla="*/ 252 h 476"/>
                    <a:gd name="T4" fmla="*/ 607 w 907"/>
                    <a:gd name="T5" fmla="*/ 0 h 476"/>
                    <a:gd name="T6" fmla="*/ 0 60000 65536"/>
                    <a:gd name="T7" fmla="*/ 0 60000 65536"/>
                    <a:gd name="T8" fmla="*/ 0 60000 65536"/>
                    <a:gd name="T9" fmla="*/ 0 w 907"/>
                    <a:gd name="T10" fmla="*/ 0 h 476"/>
                    <a:gd name="T11" fmla="*/ 907 w 907"/>
                    <a:gd name="T12" fmla="*/ 476 h 476"/>
                  </a:gdLst>
                  <a:ahLst/>
                  <a:cxnLst>
                    <a:cxn ang="T6">
                      <a:pos x="T0" y="T1"/>
                    </a:cxn>
                    <a:cxn ang="T7">
                      <a:pos x="T2" y="T3"/>
                    </a:cxn>
                    <a:cxn ang="T8">
                      <a:pos x="T4" y="T5"/>
                    </a:cxn>
                  </a:cxnLst>
                  <a:rect l="T9" t="T10" r="T11" b="T12"/>
                  <a:pathLst>
                    <a:path w="907" h="476">
                      <a:moveTo>
                        <a:pt x="0" y="408"/>
                      </a:moveTo>
                      <a:cubicBezTo>
                        <a:pt x="219" y="442"/>
                        <a:pt x="438" y="476"/>
                        <a:pt x="589" y="408"/>
                      </a:cubicBezTo>
                      <a:cubicBezTo>
                        <a:pt x="740" y="340"/>
                        <a:pt x="823" y="170"/>
                        <a:pt x="907" y="0"/>
                      </a:cubicBezTo>
                    </a:path>
                  </a:pathLst>
                </a:custGeom>
                <a:grpFill/>
                <a:ln w="57150">
                  <a:solidFill>
                    <a:srgbClr val="FF6600"/>
                  </a:solidFill>
                  <a:round/>
                  <a:headEnd/>
                  <a:tailEnd/>
                </a:ln>
              </p:spPr>
              <p:txBody>
                <a:bodyPr/>
                <a:lstStyle/>
                <a:p>
                  <a:pPr marL="0" marR="0" lvl="0" indent="0" algn="l" defTabSz="844083" rtl="0" eaLnBrk="1" fontAlgn="base" latinLnBrk="0" hangingPunct="1">
                    <a:lnSpc>
                      <a:spcPct val="100000"/>
                    </a:lnSpc>
                    <a:spcBef>
                      <a:spcPct val="0"/>
                    </a:spcBef>
                    <a:spcAft>
                      <a:spcPct val="0"/>
                    </a:spcAft>
                    <a:buClrTx/>
                    <a:buSzTx/>
                    <a:buFontTx/>
                    <a:buNone/>
                    <a:tabLst/>
                    <a:defRPr/>
                  </a:pPr>
                  <a:endParaRPr kumimoji="0" lang="ja-JP" altLang="en-US" sz="2215"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UI" panose="020B0604030504040204" pitchFamily="50" charset="-128"/>
                  </a:endParaRPr>
                </a:p>
              </p:txBody>
            </p:sp>
          </p:grpSp>
          <p:sp>
            <p:nvSpPr>
              <p:cNvPr id="85" name="Freeform 35">
                <a:extLst>
                  <a:ext uri="{FF2B5EF4-FFF2-40B4-BE49-F238E27FC236}">
                    <a16:creationId xmlns:a16="http://schemas.microsoft.com/office/drawing/2014/main" xmlns="" id="{76C9EB95-2804-45F2-92E2-C44259C5EFB1}"/>
                  </a:ext>
                </a:extLst>
              </p:cNvPr>
              <p:cNvSpPr>
                <a:spLocks/>
              </p:cNvSpPr>
              <p:nvPr/>
            </p:nvSpPr>
            <p:spPr bwMode="auto">
              <a:xfrm>
                <a:off x="5305425" y="3353916"/>
                <a:ext cx="3001963" cy="2019300"/>
              </a:xfrm>
              <a:custGeom>
                <a:avLst/>
                <a:gdLst>
                  <a:gd name="T0" fmla="*/ 0 w 1950"/>
                  <a:gd name="T1" fmla="*/ 0 h 1383"/>
                  <a:gd name="T2" fmla="*/ 2147483646 w 1950"/>
                  <a:gd name="T3" fmla="*/ 2147483646 h 1383"/>
                  <a:gd name="T4" fmla="*/ 2147483646 w 1950"/>
                  <a:gd name="T5" fmla="*/ 2147483646 h 1383"/>
                  <a:gd name="T6" fmla="*/ 2147483646 w 1950"/>
                  <a:gd name="T7" fmla="*/ 2147483646 h 1383"/>
                  <a:gd name="T8" fmla="*/ 0 60000 65536"/>
                  <a:gd name="T9" fmla="*/ 0 60000 65536"/>
                  <a:gd name="T10" fmla="*/ 0 60000 65536"/>
                  <a:gd name="T11" fmla="*/ 0 60000 65536"/>
                  <a:gd name="T12" fmla="*/ 0 w 1950"/>
                  <a:gd name="T13" fmla="*/ 0 h 1383"/>
                  <a:gd name="T14" fmla="*/ 1950 w 1950"/>
                  <a:gd name="T15" fmla="*/ 1383 h 1383"/>
                </a:gdLst>
                <a:ahLst/>
                <a:cxnLst>
                  <a:cxn ang="T8">
                    <a:pos x="T0" y="T1"/>
                  </a:cxn>
                  <a:cxn ang="T9">
                    <a:pos x="T2" y="T3"/>
                  </a:cxn>
                  <a:cxn ang="T10">
                    <a:pos x="T4" y="T5"/>
                  </a:cxn>
                  <a:cxn ang="T11">
                    <a:pos x="T6" y="T7"/>
                  </a:cxn>
                </a:cxnLst>
                <a:rect l="T12" t="T13" r="T14" b="T15"/>
                <a:pathLst>
                  <a:path w="1950" h="1383">
                    <a:moveTo>
                      <a:pt x="0" y="0"/>
                    </a:moveTo>
                    <a:cubicBezTo>
                      <a:pt x="215" y="234"/>
                      <a:pt x="431" y="469"/>
                      <a:pt x="680" y="681"/>
                    </a:cubicBezTo>
                    <a:cubicBezTo>
                      <a:pt x="929" y="893"/>
                      <a:pt x="1285" y="1157"/>
                      <a:pt x="1497" y="1270"/>
                    </a:cubicBezTo>
                    <a:cubicBezTo>
                      <a:pt x="1709" y="1383"/>
                      <a:pt x="1875" y="1346"/>
                      <a:pt x="1950" y="1361"/>
                    </a:cubicBezTo>
                  </a:path>
                </a:pathLst>
              </a:custGeom>
              <a:noFill/>
              <a:ln w="57150">
                <a:solidFill>
                  <a:srgbClr val="FF66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1" lang="ja-JP" altLang="en-US" sz="2585" b="0" i="0" u="none" strike="noStrike" kern="1200" cap="none" spc="0" normalizeH="0" baseline="0" noProof="0" dirty="0">
                  <a:ln>
                    <a:noFill/>
                  </a:ln>
                  <a:solidFill>
                    <a:srgbClr val="00CC00"/>
                  </a:solidFill>
                  <a:effectLst/>
                  <a:uLnTx/>
                  <a:uFillTx/>
                  <a:latin typeface="メイリオ" panose="020B0604030504040204" pitchFamily="50" charset="-128"/>
                  <a:ea typeface="メイリオ" panose="020B0604030504040204" pitchFamily="50" charset="-128"/>
                  <a:cs typeface="+mn-cs"/>
                </a:endParaRPr>
              </a:p>
            </p:txBody>
          </p:sp>
          <p:sp>
            <p:nvSpPr>
              <p:cNvPr id="86" name="Freeform 34">
                <a:extLst>
                  <a:ext uri="{FF2B5EF4-FFF2-40B4-BE49-F238E27FC236}">
                    <a16:creationId xmlns:a16="http://schemas.microsoft.com/office/drawing/2014/main" xmlns="" id="{3817033A-7E72-49BE-8B14-95AF4ECF7AF1}"/>
                  </a:ext>
                </a:extLst>
              </p:cNvPr>
              <p:cNvSpPr>
                <a:spLocks/>
              </p:cNvSpPr>
              <p:nvPr/>
            </p:nvSpPr>
            <p:spPr bwMode="auto">
              <a:xfrm rot="-230959">
                <a:off x="3159125" y="2862409"/>
                <a:ext cx="2132013" cy="573088"/>
              </a:xfrm>
              <a:custGeom>
                <a:avLst/>
                <a:gdLst>
                  <a:gd name="T0" fmla="*/ 0 w 1406"/>
                  <a:gd name="T1" fmla="*/ 2147483646 h 415"/>
                  <a:gd name="T2" fmla="*/ 2147483646 w 1406"/>
                  <a:gd name="T3" fmla="*/ 2147483646 h 415"/>
                  <a:gd name="T4" fmla="*/ 2147483646 w 1406"/>
                  <a:gd name="T5" fmla="*/ 2147483646 h 415"/>
                  <a:gd name="T6" fmla="*/ 2147483646 w 1406"/>
                  <a:gd name="T7" fmla="*/ 2147483646 h 415"/>
                  <a:gd name="T8" fmla="*/ 2147483646 w 1406"/>
                  <a:gd name="T9" fmla="*/ 2147483646 h 415"/>
                  <a:gd name="T10" fmla="*/ 2147483646 w 1406"/>
                  <a:gd name="T11" fmla="*/ 2147483646 h 415"/>
                  <a:gd name="T12" fmla="*/ 2147483646 w 1406"/>
                  <a:gd name="T13" fmla="*/ 2147483646 h 415"/>
                  <a:gd name="T14" fmla="*/ 2147483646 w 1406"/>
                  <a:gd name="T15" fmla="*/ 2147483646 h 415"/>
                  <a:gd name="T16" fmla="*/ 2147483646 w 1406"/>
                  <a:gd name="T17" fmla="*/ 2147483646 h 415"/>
                  <a:gd name="T18" fmla="*/ 2147483646 w 1406"/>
                  <a:gd name="T19" fmla="*/ 2147483646 h 4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06"/>
                  <a:gd name="T31" fmla="*/ 0 h 415"/>
                  <a:gd name="T32" fmla="*/ 1406 w 1406"/>
                  <a:gd name="T33" fmla="*/ 415 h 4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06" h="415">
                    <a:moveTo>
                      <a:pt x="0" y="415"/>
                    </a:moveTo>
                    <a:cubicBezTo>
                      <a:pt x="45" y="358"/>
                      <a:pt x="91" y="302"/>
                      <a:pt x="136" y="279"/>
                    </a:cubicBezTo>
                    <a:cubicBezTo>
                      <a:pt x="181" y="256"/>
                      <a:pt x="227" y="286"/>
                      <a:pt x="272" y="279"/>
                    </a:cubicBezTo>
                    <a:cubicBezTo>
                      <a:pt x="317" y="272"/>
                      <a:pt x="363" y="234"/>
                      <a:pt x="408" y="234"/>
                    </a:cubicBezTo>
                    <a:cubicBezTo>
                      <a:pt x="453" y="234"/>
                      <a:pt x="499" y="279"/>
                      <a:pt x="544" y="279"/>
                    </a:cubicBezTo>
                    <a:cubicBezTo>
                      <a:pt x="589" y="279"/>
                      <a:pt x="642" y="264"/>
                      <a:pt x="680" y="234"/>
                    </a:cubicBezTo>
                    <a:cubicBezTo>
                      <a:pt x="718" y="204"/>
                      <a:pt x="718" y="136"/>
                      <a:pt x="771" y="98"/>
                    </a:cubicBezTo>
                    <a:cubicBezTo>
                      <a:pt x="824" y="60"/>
                      <a:pt x="914" y="0"/>
                      <a:pt x="997" y="7"/>
                    </a:cubicBezTo>
                    <a:cubicBezTo>
                      <a:pt x="1080" y="14"/>
                      <a:pt x="1202" y="75"/>
                      <a:pt x="1270" y="143"/>
                    </a:cubicBezTo>
                    <a:cubicBezTo>
                      <a:pt x="1338" y="211"/>
                      <a:pt x="1372" y="313"/>
                      <a:pt x="1406" y="415"/>
                    </a:cubicBezTo>
                  </a:path>
                </a:pathLst>
              </a:custGeom>
              <a:noFill/>
              <a:ln w="57150">
                <a:solidFill>
                  <a:srgbClr val="FF66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1" lang="ja-JP" altLang="en-US" sz="2585" b="0" i="0" u="none" strike="noStrike" kern="1200" cap="none" spc="0" normalizeH="0" baseline="0" noProof="0" dirty="0">
                  <a:ln>
                    <a:noFill/>
                  </a:ln>
                  <a:solidFill>
                    <a:srgbClr val="00CC00"/>
                  </a:solidFill>
                  <a:effectLst/>
                  <a:uLnTx/>
                  <a:uFillTx/>
                  <a:latin typeface="メイリオ" panose="020B0604030504040204" pitchFamily="50" charset="-128"/>
                  <a:ea typeface="メイリオ" panose="020B0604030504040204" pitchFamily="50" charset="-128"/>
                  <a:cs typeface="+mn-cs"/>
                </a:endParaRPr>
              </a:p>
            </p:txBody>
          </p:sp>
        </p:grpSp>
      </p:grpSp>
      <p:sp>
        <p:nvSpPr>
          <p:cNvPr id="7" name="Rectangle 4">
            <a:extLst>
              <a:ext uri="{FF2B5EF4-FFF2-40B4-BE49-F238E27FC236}">
                <a16:creationId xmlns:a16="http://schemas.microsoft.com/office/drawing/2014/main" xmlns="" id="{A306AAB1-BA18-4150-9829-B4F630DF2D00}"/>
              </a:ext>
            </a:extLst>
          </p:cNvPr>
          <p:cNvSpPr>
            <a:spLocks noChangeArrowheads="1"/>
          </p:cNvSpPr>
          <p:nvPr/>
        </p:nvSpPr>
        <p:spPr bwMode="auto">
          <a:xfrm>
            <a:off x="1288087" y="804368"/>
            <a:ext cx="6567826" cy="549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base" latinLnBrk="0" hangingPunct="1">
              <a:lnSpc>
                <a:spcPct val="100000"/>
              </a:lnSpc>
              <a:spcBef>
                <a:spcPct val="0"/>
              </a:spcBef>
              <a:spcAft>
                <a:spcPct val="0"/>
              </a:spcAft>
              <a:buClrTx/>
              <a:buSzTx/>
              <a:buFontTx/>
              <a:buNone/>
              <a:tabLst/>
              <a:defRPr/>
            </a:pPr>
            <a:r>
              <a:rPr kumimoji="1" lang="ja-JP" altLang="en-US" sz="2215"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認知症の進行とともに医療需要度は変化する</a:t>
            </a:r>
          </a:p>
        </p:txBody>
      </p:sp>
      <p:sp>
        <p:nvSpPr>
          <p:cNvPr id="4" name="正方形/長方形 3">
            <a:extLst>
              <a:ext uri="{FF2B5EF4-FFF2-40B4-BE49-F238E27FC236}">
                <a16:creationId xmlns:a16="http://schemas.microsoft.com/office/drawing/2014/main" xmlns="" id="{0AA3B85A-FBB1-1CDD-3125-A95FB3FC395E}"/>
              </a:ext>
            </a:extLst>
          </p:cNvPr>
          <p:cNvSpPr/>
          <p:nvPr/>
        </p:nvSpPr>
        <p:spPr>
          <a:xfrm>
            <a:off x="0" y="2876"/>
            <a:ext cx="9144000" cy="688756"/>
          </a:xfrm>
          <a:prstGeom prst="rect">
            <a:avLst/>
          </a:prstGeom>
          <a:solidFill>
            <a:srgbClr val="6B5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44083" rtl="0" eaLnBrk="1" fontAlgn="base" latinLnBrk="0" hangingPunct="1">
              <a:lnSpc>
                <a:spcPct val="100000"/>
              </a:lnSpc>
              <a:spcBef>
                <a:spcPct val="0"/>
              </a:spcBef>
              <a:spcAft>
                <a:spcPct val="0"/>
              </a:spcAft>
              <a:buClrTx/>
              <a:buSzTx/>
              <a:buFontTx/>
              <a:buNone/>
              <a:tabLst/>
              <a:defRPr/>
            </a:pPr>
            <a:r>
              <a:rPr kumimoji="1" lang="ja-JP" altLang="en-US" sz="3000" b="1" i="0" u="none" strike="noStrike" kern="120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変性疾患の場合の認知症の経過と医療需要度</a:t>
            </a:r>
            <a:endParaRPr kumimoji="1" lang="en-US" altLang="ja-JP" sz="30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endParaRPr>
          </a:p>
        </p:txBody>
      </p:sp>
      <p:sp>
        <p:nvSpPr>
          <p:cNvPr id="2" name="テキスト ボックス 1">
            <a:extLst>
              <a:ext uri="{FF2B5EF4-FFF2-40B4-BE49-F238E27FC236}">
                <a16:creationId xmlns:a16="http://schemas.microsoft.com/office/drawing/2014/main" xmlns="" id="{655DB638-A120-3EDA-EF9E-50EE78D52BA1}"/>
              </a:ext>
            </a:extLst>
          </p:cNvPr>
          <p:cNvSpPr txBox="1"/>
          <p:nvPr/>
        </p:nvSpPr>
        <p:spPr>
          <a:xfrm>
            <a:off x="-1" y="691632"/>
            <a:ext cx="1223313" cy="307777"/>
          </a:xfrm>
          <a:prstGeom prst="rect">
            <a:avLst/>
          </a:prstGeom>
          <a:noFill/>
        </p:spPr>
        <p:txBody>
          <a:bodyPr wrap="square" rtlCol="0" anchor="ctr" anchorCtr="0">
            <a:noAutofit/>
          </a:bodyPr>
          <a:lstStyle/>
          <a:p>
            <a:r>
              <a:rPr kumimoji="1" lang="en-US" altLang="ja-JP" sz="1400" dirty="0">
                <a:latin typeface="Yu Gothic UI Semibold" panose="020B0700000000000000" pitchFamily="50" charset="-128"/>
                <a:ea typeface="Yu Gothic UI Semibold" panose="020B0700000000000000" pitchFamily="50" charset="-128"/>
              </a:rPr>
              <a:t>【</a:t>
            </a:r>
            <a:r>
              <a:rPr kumimoji="1" lang="ja-JP" altLang="en-US" sz="1400" dirty="0">
                <a:latin typeface="Yu Gothic UI Semibold" panose="020B0700000000000000" pitchFamily="50" charset="-128"/>
                <a:ea typeface="Yu Gothic UI Semibold" panose="020B0700000000000000" pitchFamily="50" charset="-128"/>
              </a:rPr>
              <a:t>知識 </a:t>
            </a:r>
            <a:r>
              <a:rPr lang="en-US" altLang="ja-JP" sz="1400" b="1" dirty="0">
                <a:latin typeface="Century Gothic" panose="020B0502020202020204" pitchFamily="34" charset="0"/>
                <a:ea typeface="Yu Gothic UI Semibold" panose="020B0700000000000000" pitchFamily="50" charset="-128"/>
              </a:rPr>
              <a:t>-40</a:t>
            </a:r>
            <a:r>
              <a:rPr lang="en-US" altLang="ja-JP" sz="1400" dirty="0">
                <a:latin typeface="Yu Gothic UI Semibold" panose="020B0700000000000000" pitchFamily="50" charset="-128"/>
                <a:ea typeface="Yu Gothic UI Semibold" panose="020B0700000000000000" pitchFamily="50" charset="-128"/>
              </a:rPr>
              <a:t>】</a:t>
            </a:r>
            <a:endParaRPr kumimoji="1" lang="ja-JP" altLang="en-US" sz="1400" dirty="0">
              <a:latin typeface="Yu Gothic UI Semibold" panose="020B0700000000000000" pitchFamily="50" charset="-128"/>
              <a:ea typeface="Yu Gothic UI Semibold" panose="020B0700000000000000" pitchFamily="50" charset="-128"/>
            </a:endParaRPr>
          </a:p>
        </p:txBody>
      </p:sp>
    </p:spTree>
    <p:extLst>
      <p:ext uri="{BB962C8B-B14F-4D97-AF65-F5344CB8AC3E}">
        <p14:creationId xmlns:p14="http://schemas.microsoft.com/office/powerpoint/2010/main" val="78423138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1715" name="Text Box 3"/>
          <p:cNvSpPr txBox="1">
            <a:spLocks noChangeArrowheads="1"/>
          </p:cNvSpPr>
          <p:nvPr/>
        </p:nvSpPr>
        <p:spPr bwMode="auto">
          <a:xfrm>
            <a:off x="1219200" y="3810000"/>
            <a:ext cx="2590800" cy="784174"/>
          </a:xfrm>
          <a:prstGeom prst="rect">
            <a:avLst/>
          </a:prstGeom>
          <a:noFill/>
          <a:ln w="9525">
            <a:noFill/>
            <a:miter lim="800000"/>
            <a:headEnd/>
            <a:tailEnd/>
          </a:ln>
          <a:effectLst/>
        </p:spPr>
        <p:txBody>
          <a:bodyPr lIns="90792" tIns="45395" rIns="90792" bIns="45395">
            <a:spAutoFit/>
          </a:bodyPr>
          <a:lstStyle/>
          <a:p>
            <a:pPr marL="0" marR="0" lvl="0" indent="0" algn="l" defTabSz="909638" rtl="0" eaLnBrk="0" fontAlgn="base" latinLnBrk="0" hangingPunct="0">
              <a:lnSpc>
                <a:spcPct val="100000"/>
              </a:lnSpc>
              <a:spcBef>
                <a:spcPct val="50000"/>
              </a:spcBef>
              <a:spcAft>
                <a:spcPct val="0"/>
              </a:spcAft>
              <a:buClrTx/>
              <a:buSzTx/>
              <a:buFontTx/>
              <a:buNone/>
              <a:tabLst/>
              <a:defRPr/>
            </a:pPr>
            <a:endParaRPr kumimoji="1" lang="ja-JP" altLang="ja-JP" sz="4500" b="0" i="0" u="none" strike="noStrike" kern="1200" cap="none" spc="0" normalizeH="0" baseline="0" noProof="0">
              <a:ln>
                <a:noFill/>
              </a:ln>
              <a:solidFill>
                <a:srgbClr val="000000"/>
              </a:solidFill>
              <a:effectLst>
                <a:outerShdw blurRad="38100" dist="38100" dir="2700000" algn="tl">
                  <a:srgbClr val="000000"/>
                </a:outerShdw>
              </a:effectLst>
              <a:uLnTx/>
              <a:uFillTx/>
              <a:latin typeface="UD デジタル 教科書体 NK-B" panose="02020700000000000000" pitchFamily="18" charset="-128"/>
              <a:ea typeface="UD デジタル 教科書体 NK-B" panose="02020700000000000000" pitchFamily="18" charset="-128"/>
            </a:endParaRPr>
          </a:p>
        </p:txBody>
      </p:sp>
      <p:graphicFrame>
        <p:nvGraphicFramePr>
          <p:cNvPr id="17" name="Group 34"/>
          <p:cNvGraphicFramePr>
            <a:graphicFrameLocks noGrp="1"/>
          </p:cNvGraphicFramePr>
          <p:nvPr>
            <p:extLst>
              <p:ext uri="{D42A27DB-BD31-4B8C-83A1-F6EECF244321}">
                <p14:modId xmlns:p14="http://schemas.microsoft.com/office/powerpoint/2010/main" val="536677426"/>
              </p:ext>
            </p:extLst>
          </p:nvPr>
        </p:nvGraphicFramePr>
        <p:xfrm>
          <a:off x="440906" y="1226677"/>
          <a:ext cx="8262188" cy="5166646"/>
        </p:xfrm>
        <a:graphic>
          <a:graphicData uri="http://schemas.openxmlformats.org/drawingml/2006/table">
            <a:tbl>
              <a:tblPr/>
              <a:tblGrid>
                <a:gridCol w="1848730">
                  <a:extLst>
                    <a:ext uri="{9D8B030D-6E8A-4147-A177-3AD203B41FA5}">
                      <a16:colId xmlns:a16="http://schemas.microsoft.com/office/drawing/2014/main" xmlns="" val="20000"/>
                    </a:ext>
                  </a:extLst>
                </a:gridCol>
                <a:gridCol w="6413458">
                  <a:extLst>
                    <a:ext uri="{9D8B030D-6E8A-4147-A177-3AD203B41FA5}">
                      <a16:colId xmlns:a16="http://schemas.microsoft.com/office/drawing/2014/main" xmlns="" val="20001"/>
                    </a:ext>
                  </a:extLst>
                </a:gridCol>
              </a:tblGrid>
              <a:tr h="778095">
                <a:tc>
                  <a:txBody>
                    <a:bodyPr/>
                    <a:lstStyle/>
                    <a:p>
                      <a:pPr algn="ctr" fontAlgn="ctr">
                        <a:lnSpc>
                          <a:spcPts val="2400"/>
                        </a:lnSpc>
                      </a:pPr>
                      <a:r>
                        <a:rPr lang="ja-JP" altLang="en-US" sz="1800" b="1" i="0" u="none" strike="noStrike" dirty="0">
                          <a:solidFill>
                            <a:schemeClr val="tx1"/>
                          </a:solidFill>
                          <a:effectLst/>
                          <a:latin typeface="BIZ UDPゴシック" panose="020B0400000000000000" pitchFamily="50" charset="-128"/>
                          <a:ea typeface="BIZ UDPゴシック" panose="020B0400000000000000" pitchFamily="50" charset="-128"/>
                        </a:rPr>
                        <a:t>記憶</a:t>
                      </a:r>
                    </a:p>
                  </a:txBody>
                  <a:tcPr marL="8467" marR="8467" marT="9525" marB="0" anchor="ctr">
                    <a:lnL>
                      <a:noFill/>
                    </a:lnL>
                    <a:lnR w="63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2CDEB">
                        <a:alpha val="50196"/>
                      </a:srgbClr>
                    </a:solidFill>
                  </a:tcPr>
                </a:tc>
                <a:tc>
                  <a:txBody>
                    <a:bodyPr/>
                    <a:lstStyle/>
                    <a:p>
                      <a:pPr marL="87313" indent="0" algn="l" fontAlgn="ctr">
                        <a:lnSpc>
                          <a:spcPts val="2400"/>
                        </a:lnSpc>
                      </a:pPr>
                      <a:r>
                        <a:rPr lang="ja-JP" altLang="en-US" sz="1800" b="1" i="0" u="none" strike="noStrike" dirty="0">
                          <a:solidFill>
                            <a:srgbClr val="000000"/>
                          </a:solidFill>
                          <a:effectLst/>
                          <a:latin typeface="BIZ UDPゴシック" panose="020B0400000000000000" pitchFamily="50" charset="-128"/>
                          <a:ea typeface="BIZ UDPゴシック" panose="020B0400000000000000" pitchFamily="50" charset="-128"/>
                        </a:rPr>
                        <a:t>以前に言ったことを忘れて同じことを何度も言う、物を置いた場所を忘れて捜しまわる等</a:t>
                      </a:r>
                    </a:p>
                  </a:txBody>
                  <a:tcPr marL="8467" marR="8467" marT="9525" marB="0" anchor="ctr">
                    <a:lnL w="635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2"/>
                  </a:ext>
                </a:extLst>
              </a:tr>
              <a:tr h="843113">
                <a:tc>
                  <a:txBody>
                    <a:bodyPr/>
                    <a:lstStyle/>
                    <a:p>
                      <a:pPr algn="ctr" fontAlgn="ctr">
                        <a:lnSpc>
                          <a:spcPts val="2400"/>
                        </a:lnSpc>
                      </a:pPr>
                      <a:r>
                        <a:rPr lang="ja-JP" altLang="en-US" sz="1800" b="1" i="0" u="none" strike="noStrike" dirty="0">
                          <a:solidFill>
                            <a:schemeClr val="tx1"/>
                          </a:solidFill>
                          <a:effectLst/>
                          <a:latin typeface="BIZ UDPゴシック" panose="020B0400000000000000" pitchFamily="50" charset="-128"/>
                          <a:ea typeface="BIZ UDPゴシック" panose="020B0400000000000000" pitchFamily="50" charset="-128"/>
                        </a:rPr>
                        <a:t>実行機能</a:t>
                      </a:r>
                    </a:p>
                  </a:txBody>
                  <a:tcPr marL="8467" marR="8467" marT="9525" marB="0" anchor="ctr">
                    <a:lnL>
                      <a:noFill/>
                    </a:lnL>
                    <a:lnR w="63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2CDEB">
                        <a:alpha val="50196"/>
                      </a:srgbClr>
                    </a:solidFill>
                  </a:tcPr>
                </a:tc>
                <a:tc>
                  <a:txBody>
                    <a:bodyPr/>
                    <a:lstStyle/>
                    <a:p>
                      <a:pPr marL="87313" indent="0" algn="l" fontAlgn="ctr">
                        <a:lnSpc>
                          <a:spcPts val="2400"/>
                        </a:lnSpc>
                      </a:pPr>
                      <a:r>
                        <a:rPr lang="ja-JP" altLang="en-US" sz="1800" b="1" i="0" u="none" strike="noStrike" dirty="0">
                          <a:solidFill>
                            <a:srgbClr val="000000"/>
                          </a:solidFill>
                          <a:effectLst/>
                          <a:latin typeface="BIZ UDPゴシック" panose="020B0400000000000000" pitchFamily="50" charset="-128"/>
                          <a:ea typeface="BIZ UDPゴシック" panose="020B0400000000000000" pitchFamily="50" charset="-128"/>
                        </a:rPr>
                        <a:t>自発的に、計画的に、効果的に、合目的的に行為を遂行することが困難、個々の認知機能を使いこなすことが難しい等</a:t>
                      </a:r>
                    </a:p>
                  </a:txBody>
                  <a:tcPr marL="8467" marR="8467" marT="9525" marB="0" anchor="ctr">
                    <a:lnL w="635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1"/>
                  </a:ext>
                </a:extLst>
              </a:tr>
              <a:tr h="827112">
                <a:tc>
                  <a:txBody>
                    <a:bodyPr/>
                    <a:lstStyle/>
                    <a:p>
                      <a:pPr algn="ctr" fontAlgn="ctr">
                        <a:lnSpc>
                          <a:spcPts val="2400"/>
                        </a:lnSpc>
                      </a:pPr>
                      <a:r>
                        <a:rPr lang="ja-JP" altLang="en-US" sz="1800" b="1" i="0" u="none" strike="noStrike" dirty="0">
                          <a:solidFill>
                            <a:schemeClr val="tx1"/>
                          </a:solidFill>
                          <a:effectLst/>
                          <a:latin typeface="BIZ UDPゴシック" panose="020B0400000000000000" pitchFamily="50" charset="-128"/>
                          <a:ea typeface="BIZ UDPゴシック" panose="020B0400000000000000" pitchFamily="50" charset="-128"/>
                        </a:rPr>
                        <a:t>注意</a:t>
                      </a:r>
                    </a:p>
                  </a:txBody>
                  <a:tcPr marL="8467" marR="8467" marT="9525" marB="0" anchor="ctr">
                    <a:lnL>
                      <a:noFill/>
                    </a:lnL>
                    <a:lnR w="63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2CDEB">
                        <a:alpha val="50196"/>
                      </a:srgbClr>
                    </a:solidFill>
                  </a:tcPr>
                </a:tc>
                <a:tc>
                  <a:txBody>
                    <a:bodyPr/>
                    <a:lstStyle/>
                    <a:p>
                      <a:pPr marL="87313" indent="0" algn="l" fontAlgn="ctr">
                        <a:lnSpc>
                          <a:spcPts val="2400"/>
                        </a:lnSpc>
                      </a:pPr>
                      <a:r>
                        <a:rPr lang="ja-JP" altLang="en-US" sz="1800" b="1" i="0" u="none" strike="noStrike" dirty="0">
                          <a:solidFill>
                            <a:srgbClr val="000000"/>
                          </a:solidFill>
                          <a:effectLst/>
                          <a:latin typeface="BIZ UDPゴシック" panose="020B0400000000000000" pitchFamily="50" charset="-128"/>
                          <a:ea typeface="BIZ UDPゴシック" panose="020B0400000000000000" pitchFamily="50" charset="-128"/>
                        </a:rPr>
                        <a:t>注意が持続できない、必要な刺激だけに注意を向けられない、複数の事柄に注意を振り分けられず、同時進行が困難等</a:t>
                      </a:r>
                    </a:p>
                  </a:txBody>
                  <a:tcPr marL="8467" marR="8467" marT="9525" marB="0" anchor="ctr">
                    <a:lnL w="635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3"/>
                  </a:ext>
                </a:extLst>
              </a:tr>
              <a:tr h="580245">
                <a:tc>
                  <a:txBody>
                    <a:bodyPr/>
                    <a:lstStyle/>
                    <a:p>
                      <a:pPr algn="ctr" fontAlgn="ctr">
                        <a:lnSpc>
                          <a:spcPts val="2400"/>
                        </a:lnSpc>
                      </a:pPr>
                      <a:r>
                        <a:rPr lang="ja-JP" altLang="en-US" sz="1800" b="1" i="0" u="none" strike="noStrike" dirty="0">
                          <a:solidFill>
                            <a:schemeClr val="tx1"/>
                          </a:solidFill>
                          <a:effectLst/>
                          <a:latin typeface="BIZ UDPゴシック" panose="020B0400000000000000" pitchFamily="50" charset="-128"/>
                          <a:ea typeface="BIZ UDPゴシック" panose="020B0400000000000000" pitchFamily="50" charset="-128"/>
                        </a:rPr>
                        <a:t>言語</a:t>
                      </a:r>
                    </a:p>
                  </a:txBody>
                  <a:tcPr marL="8467" marR="8467" marT="9525" marB="0" anchor="ctr">
                    <a:lnL>
                      <a:noFill/>
                    </a:lnL>
                    <a:lnR w="63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2CDEB">
                        <a:alpha val="50196"/>
                      </a:srgbClr>
                    </a:solidFill>
                  </a:tcPr>
                </a:tc>
                <a:tc>
                  <a:txBody>
                    <a:bodyPr/>
                    <a:lstStyle/>
                    <a:p>
                      <a:pPr marL="87313" indent="0" algn="l" fontAlgn="ctr">
                        <a:lnSpc>
                          <a:spcPts val="2400"/>
                        </a:lnSpc>
                      </a:pPr>
                      <a:r>
                        <a:rPr lang="ja-JP" altLang="en-US" sz="1800" b="1" i="0" u="none" strike="noStrike" dirty="0">
                          <a:solidFill>
                            <a:srgbClr val="000000"/>
                          </a:solidFill>
                          <a:effectLst/>
                          <a:latin typeface="BIZ UDPゴシック" panose="020B0400000000000000" pitchFamily="50" charset="-128"/>
                          <a:ea typeface="BIZ UDPゴシック" panose="020B0400000000000000" pitchFamily="50" charset="-128"/>
                        </a:rPr>
                        <a:t>呼称の障害、流暢性の障害、理解の障害、復唱の障害等</a:t>
                      </a:r>
                    </a:p>
                  </a:txBody>
                  <a:tcPr marL="8467" marR="8467" marT="9525" marB="0" anchor="ctr">
                    <a:lnL w="635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4"/>
                  </a:ext>
                </a:extLst>
              </a:tr>
              <a:tr h="698455">
                <a:tc>
                  <a:txBody>
                    <a:bodyPr/>
                    <a:lstStyle/>
                    <a:p>
                      <a:pPr algn="ctr" fontAlgn="ctr">
                        <a:lnSpc>
                          <a:spcPts val="2400"/>
                        </a:lnSpc>
                      </a:pPr>
                      <a:r>
                        <a:rPr lang="ja-JP" altLang="en-US" sz="1800" b="1" i="0" u="none" strike="noStrike" dirty="0">
                          <a:solidFill>
                            <a:schemeClr val="tx1"/>
                          </a:solidFill>
                          <a:effectLst/>
                          <a:latin typeface="BIZ UDPゴシック" panose="020B0400000000000000" pitchFamily="50" charset="-128"/>
                          <a:ea typeface="BIZ UDPゴシック" panose="020B0400000000000000" pitchFamily="50" charset="-128"/>
                        </a:rPr>
                        <a:t>社会的認知</a:t>
                      </a:r>
                      <a:endParaRPr lang="en-US" altLang="ja-JP" sz="1800" b="1" i="0" u="none" strike="noStrike" dirty="0">
                        <a:solidFill>
                          <a:schemeClr val="tx1"/>
                        </a:solidFill>
                        <a:effectLst/>
                        <a:latin typeface="BIZ UDPゴシック" panose="020B0400000000000000" pitchFamily="50" charset="-128"/>
                        <a:ea typeface="BIZ UDPゴシック" panose="020B0400000000000000" pitchFamily="50" charset="-128"/>
                      </a:endParaRPr>
                    </a:p>
                    <a:p>
                      <a:pPr algn="ctr" fontAlgn="ctr">
                        <a:lnSpc>
                          <a:spcPts val="2400"/>
                        </a:lnSpc>
                      </a:pPr>
                      <a:r>
                        <a:rPr lang="ja-JP" altLang="en-US" sz="1800" b="1" i="0" u="none" strike="noStrike" dirty="0">
                          <a:solidFill>
                            <a:schemeClr val="tx1"/>
                          </a:solidFill>
                          <a:effectLst/>
                          <a:latin typeface="BIZ UDPゴシック" panose="020B0400000000000000" pitchFamily="50" charset="-128"/>
                          <a:ea typeface="BIZ UDPゴシック" panose="020B0400000000000000" pitchFamily="50" charset="-128"/>
                        </a:rPr>
                        <a:t>及び判断</a:t>
                      </a:r>
                    </a:p>
                  </a:txBody>
                  <a:tcPr marL="8467" marR="8467" marT="9525" marB="0" anchor="ctr">
                    <a:lnL>
                      <a:noFill/>
                    </a:lnL>
                    <a:lnR w="63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2CDEB">
                        <a:alpha val="50196"/>
                      </a:srgbClr>
                    </a:solidFill>
                  </a:tcPr>
                </a:tc>
                <a:tc>
                  <a:txBody>
                    <a:bodyPr/>
                    <a:lstStyle/>
                    <a:p>
                      <a:pPr marL="87313" indent="0" algn="l" fontAlgn="ctr">
                        <a:lnSpc>
                          <a:spcPts val="2400"/>
                        </a:lnSpc>
                      </a:pPr>
                      <a:r>
                        <a:rPr lang="ja-JP" altLang="en-US" sz="1800" b="1" i="0" u="none" strike="noStrike" dirty="0">
                          <a:solidFill>
                            <a:srgbClr val="000000"/>
                          </a:solidFill>
                          <a:effectLst/>
                          <a:latin typeface="BIZ UDPゴシック" panose="020B0400000000000000" pitchFamily="50" charset="-128"/>
                          <a:ea typeface="BIZ UDPゴシック" panose="020B0400000000000000" pitchFamily="50" charset="-128"/>
                        </a:rPr>
                        <a:t>他者の思考や感情を類推できない、同情や共感の喪失等</a:t>
                      </a:r>
                    </a:p>
                  </a:txBody>
                  <a:tcPr marL="8467" marR="8467" marT="9525" marB="0" anchor="ctr">
                    <a:lnL w="635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5"/>
                  </a:ext>
                </a:extLst>
              </a:tr>
              <a:tr h="607011">
                <a:tc>
                  <a:txBody>
                    <a:bodyPr/>
                    <a:lstStyle/>
                    <a:p>
                      <a:pPr algn="ctr" fontAlgn="ctr">
                        <a:lnSpc>
                          <a:spcPts val="2400"/>
                        </a:lnSpc>
                      </a:pPr>
                      <a:r>
                        <a:rPr lang="ja-JP" altLang="en-US" sz="1800" b="1" i="0" u="none" strike="noStrike" dirty="0">
                          <a:solidFill>
                            <a:schemeClr val="tx1"/>
                          </a:solidFill>
                          <a:effectLst/>
                          <a:latin typeface="BIZ UDPゴシック" panose="020B0400000000000000" pitchFamily="50" charset="-128"/>
                          <a:ea typeface="BIZ UDPゴシック" panose="020B0400000000000000" pitchFamily="50" charset="-128"/>
                        </a:rPr>
                        <a:t>精神運動速度</a:t>
                      </a:r>
                    </a:p>
                  </a:txBody>
                  <a:tcPr marL="8467" marR="8467" marT="9525" marB="0" anchor="ctr">
                    <a:lnL>
                      <a:noFill/>
                    </a:lnL>
                    <a:lnR w="63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2CDEB">
                        <a:alpha val="50196"/>
                      </a:srgbClr>
                    </a:solidFill>
                  </a:tcPr>
                </a:tc>
                <a:tc>
                  <a:txBody>
                    <a:bodyPr/>
                    <a:lstStyle/>
                    <a:p>
                      <a:pPr marL="87313" indent="0" algn="l" fontAlgn="ctr">
                        <a:lnSpc>
                          <a:spcPts val="2400"/>
                        </a:lnSpc>
                      </a:pPr>
                      <a:r>
                        <a:rPr lang="ja-JP" altLang="en-US" sz="1800" b="1" i="0" u="none" strike="noStrike" dirty="0">
                          <a:solidFill>
                            <a:srgbClr val="000000"/>
                          </a:solidFill>
                          <a:effectLst/>
                          <a:latin typeface="BIZ UDPゴシック" panose="020B0400000000000000" pitchFamily="50" charset="-128"/>
                          <a:ea typeface="BIZ UDPゴシック" panose="020B0400000000000000" pitchFamily="50" charset="-128"/>
                        </a:rPr>
                        <a:t>情報処理速度の低下、思考や作業に時間がかかる</a:t>
                      </a:r>
                      <a:endParaRPr lang="en-US" altLang="ja-JP" sz="1800" b="1"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8467" marR="8467" marT="9525" marB="0" anchor="ctr">
                    <a:lnL w="635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6"/>
                  </a:ext>
                </a:extLst>
              </a:tr>
              <a:tr h="832615">
                <a:tc>
                  <a:txBody>
                    <a:bodyPr/>
                    <a:lstStyle/>
                    <a:p>
                      <a:pPr algn="ctr" fontAlgn="ctr">
                        <a:lnSpc>
                          <a:spcPts val="2400"/>
                        </a:lnSpc>
                      </a:pPr>
                      <a:r>
                        <a:rPr lang="ja-JP" altLang="en-US" sz="1800" b="1" i="0" u="none" strike="noStrike" dirty="0">
                          <a:solidFill>
                            <a:schemeClr val="tx1"/>
                          </a:solidFill>
                          <a:effectLst/>
                          <a:latin typeface="BIZ UDPゴシック" panose="020B0400000000000000" pitchFamily="50" charset="-128"/>
                          <a:ea typeface="BIZ UDPゴシック" panose="020B0400000000000000" pitchFamily="50" charset="-128"/>
                        </a:rPr>
                        <a:t>視覚認知又は</a:t>
                      </a:r>
                      <a:endParaRPr lang="en-US" altLang="ja-JP" sz="1800" b="1" i="0" u="none" strike="noStrike" dirty="0">
                        <a:solidFill>
                          <a:schemeClr val="tx1"/>
                        </a:solidFill>
                        <a:effectLst/>
                        <a:latin typeface="BIZ UDPゴシック" panose="020B0400000000000000" pitchFamily="50" charset="-128"/>
                        <a:ea typeface="BIZ UDPゴシック" panose="020B0400000000000000" pitchFamily="50" charset="-128"/>
                      </a:endParaRPr>
                    </a:p>
                    <a:p>
                      <a:pPr algn="ctr" fontAlgn="ctr">
                        <a:lnSpc>
                          <a:spcPts val="2400"/>
                        </a:lnSpc>
                      </a:pPr>
                      <a:r>
                        <a:rPr lang="ja-JP" altLang="en-US" sz="1800" b="1" i="0" u="none" strike="noStrike" dirty="0">
                          <a:solidFill>
                            <a:schemeClr val="tx1"/>
                          </a:solidFill>
                          <a:effectLst/>
                          <a:latin typeface="BIZ UDPゴシック" panose="020B0400000000000000" pitchFamily="50" charset="-128"/>
                          <a:ea typeface="BIZ UDPゴシック" panose="020B0400000000000000" pitchFamily="50" charset="-128"/>
                        </a:rPr>
                        <a:t>視空間認知</a:t>
                      </a:r>
                    </a:p>
                  </a:txBody>
                  <a:tcPr marL="8467" marR="8467" marT="9525" marB="0" anchor="ctr">
                    <a:lnL>
                      <a:noFill/>
                    </a:lnL>
                    <a:lnR w="63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2CDEB">
                        <a:alpha val="50196"/>
                      </a:srgbClr>
                    </a:solidFill>
                  </a:tcPr>
                </a:tc>
                <a:tc>
                  <a:txBody>
                    <a:bodyPr/>
                    <a:lstStyle/>
                    <a:p>
                      <a:pPr marL="87313" indent="0" algn="l" fontAlgn="ctr">
                        <a:lnSpc>
                          <a:spcPts val="2400"/>
                        </a:lnSpc>
                      </a:pPr>
                      <a:r>
                        <a:rPr lang="ja-JP" altLang="en-US" sz="1800" b="1" i="0" u="none" strike="noStrike" dirty="0">
                          <a:solidFill>
                            <a:srgbClr val="000000"/>
                          </a:solidFill>
                          <a:effectLst/>
                          <a:latin typeface="BIZ UDPゴシック" panose="020B0400000000000000" pitchFamily="50" charset="-128"/>
                          <a:ea typeface="BIZ UDPゴシック" panose="020B0400000000000000" pitchFamily="50" charset="-128"/>
                        </a:rPr>
                        <a:t>知っている人の顔や物を見ても分からない、片側の視野が見えにくい、図形の模写が困難、道に迷う等</a:t>
                      </a:r>
                    </a:p>
                  </a:txBody>
                  <a:tcPr marL="8467" marR="8467" marT="9525" marB="0" anchor="ctr">
                    <a:lnL w="635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4215845913"/>
                  </a:ext>
                </a:extLst>
              </a:tr>
            </a:tbl>
          </a:graphicData>
        </a:graphic>
      </p:graphicFrame>
      <p:sp>
        <p:nvSpPr>
          <p:cNvPr id="10" name="テキスト ボックス 9">
            <a:extLst>
              <a:ext uri="{FF2B5EF4-FFF2-40B4-BE49-F238E27FC236}">
                <a16:creationId xmlns:a16="http://schemas.microsoft.com/office/drawing/2014/main" xmlns="" id="{08045F9E-7377-4622-BD8D-BD90E48F3BB4}"/>
              </a:ext>
            </a:extLst>
          </p:cNvPr>
          <p:cNvSpPr txBox="1"/>
          <p:nvPr/>
        </p:nvSpPr>
        <p:spPr>
          <a:xfrm>
            <a:off x="906096" y="6535593"/>
            <a:ext cx="8208644" cy="276999"/>
          </a:xfrm>
          <a:prstGeom prst="rect">
            <a:avLst/>
          </a:prstGeom>
          <a:noFill/>
          <a:ln w="25400">
            <a:noFill/>
          </a:ln>
        </p:spPr>
        <p:txBody>
          <a:bodyPr wrap="squar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1" lang="en-US" altLang="ja-JP" sz="12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ICD-</a:t>
            </a:r>
            <a:r>
              <a:rPr kumimoji="1" lang="ja-JP" altLang="en-US" sz="12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１１</a:t>
            </a:r>
            <a:r>
              <a:rPr kumimoji="1" lang="en-US" altLang="ja-JP" sz="12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 (International Classification of Diseases 11th Revision)</a:t>
            </a:r>
            <a:r>
              <a:rPr kumimoji="1" lang="ja-JP" altLang="en-US" sz="12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 </a:t>
            </a:r>
            <a:r>
              <a:rPr kumimoji="1" lang="en-US" altLang="ja-JP" sz="12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a:t>
            </a:r>
            <a:r>
              <a:rPr kumimoji="1" lang="ja-JP" altLang="en-US" sz="12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 </a:t>
            </a:r>
            <a:r>
              <a:rPr kumimoji="1" lang="en-US" altLang="ja-JP" sz="12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WHO</a:t>
            </a:r>
            <a:endParaRPr kumimoji="1" lang="ja-JP" altLang="en-US" sz="12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endParaRPr>
          </a:p>
        </p:txBody>
      </p:sp>
      <p:sp>
        <p:nvSpPr>
          <p:cNvPr id="3" name="正方形/長方形 2">
            <a:extLst>
              <a:ext uri="{FF2B5EF4-FFF2-40B4-BE49-F238E27FC236}">
                <a16:creationId xmlns:a16="http://schemas.microsoft.com/office/drawing/2014/main" xmlns="" id="{C77C7E71-3A5E-6156-076F-E1BA331731C9}"/>
              </a:ext>
            </a:extLst>
          </p:cNvPr>
          <p:cNvSpPr/>
          <p:nvPr/>
        </p:nvSpPr>
        <p:spPr>
          <a:xfrm>
            <a:off x="0" y="2876"/>
            <a:ext cx="9144000" cy="688756"/>
          </a:xfrm>
          <a:prstGeom prst="rect">
            <a:avLst/>
          </a:prstGeom>
          <a:solidFill>
            <a:srgbClr val="6B5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09638" rtl="0" eaLnBrk="0" fontAlgn="base" latinLnBrk="0" hangingPunct="0">
              <a:lnSpc>
                <a:spcPts val="4000"/>
              </a:lnSpc>
              <a:spcBef>
                <a:spcPts val="0"/>
              </a:spcBef>
              <a:spcAft>
                <a:spcPct val="0"/>
              </a:spcAft>
              <a:buClrTx/>
              <a:buSzTx/>
              <a:buFontTx/>
              <a:buNone/>
              <a:tabLst/>
              <a:defRPr/>
            </a:pPr>
            <a:r>
              <a:rPr kumimoji="1" lang="ja-JP" altLang="en-US" sz="3000" b="1" i="0" u="none" strike="noStrike" kern="120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認知機能の障害</a:t>
            </a:r>
            <a:endParaRPr kumimoji="1" lang="en-US" altLang="ja-JP" sz="30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2" name="テキスト ボックス 1">
            <a:extLst>
              <a:ext uri="{FF2B5EF4-FFF2-40B4-BE49-F238E27FC236}">
                <a16:creationId xmlns:a16="http://schemas.microsoft.com/office/drawing/2014/main" xmlns="" id="{D5AA0FFE-4A0C-5D2F-EFBF-71BBDCFE86C5}"/>
              </a:ext>
            </a:extLst>
          </p:cNvPr>
          <p:cNvSpPr txBox="1"/>
          <p:nvPr/>
        </p:nvSpPr>
        <p:spPr>
          <a:xfrm>
            <a:off x="-1" y="691632"/>
            <a:ext cx="1132609" cy="307777"/>
          </a:xfrm>
          <a:prstGeom prst="rect">
            <a:avLst/>
          </a:prstGeom>
          <a:noFill/>
        </p:spPr>
        <p:txBody>
          <a:bodyPr wrap="square" rtlCol="0" anchor="ctr" anchorCtr="0">
            <a:noAutofit/>
          </a:bodyPr>
          <a:lstStyle/>
          <a:p>
            <a:r>
              <a:rPr kumimoji="1" lang="en-US" altLang="ja-JP" sz="1400" dirty="0">
                <a:latin typeface="Yu Gothic UI Semibold" panose="020B0700000000000000" pitchFamily="50" charset="-128"/>
                <a:ea typeface="Yu Gothic UI Semibold" panose="020B0700000000000000" pitchFamily="50" charset="-128"/>
              </a:rPr>
              <a:t>【</a:t>
            </a:r>
            <a:r>
              <a:rPr kumimoji="1" lang="ja-JP" altLang="en-US" sz="1400" dirty="0">
                <a:latin typeface="Yu Gothic UI Semibold" panose="020B0700000000000000" pitchFamily="50" charset="-128"/>
                <a:ea typeface="Yu Gothic UI Semibold" panose="020B0700000000000000" pitchFamily="50" charset="-128"/>
              </a:rPr>
              <a:t>知識 </a:t>
            </a:r>
            <a:r>
              <a:rPr lang="en-US" altLang="ja-JP" sz="1400" b="1" dirty="0">
                <a:latin typeface="Century Gothic" panose="020B0502020202020204" pitchFamily="34" charset="0"/>
                <a:ea typeface="Yu Gothic UI Semibold" panose="020B0700000000000000" pitchFamily="50" charset="-128"/>
              </a:rPr>
              <a:t>-41</a:t>
            </a:r>
            <a:r>
              <a:rPr lang="en-US" altLang="ja-JP" sz="1400" dirty="0">
                <a:latin typeface="Yu Gothic UI Semibold" panose="020B0700000000000000" pitchFamily="50" charset="-128"/>
                <a:ea typeface="Yu Gothic UI Semibold" panose="020B0700000000000000" pitchFamily="50" charset="-128"/>
              </a:rPr>
              <a:t>】</a:t>
            </a:r>
            <a:endParaRPr kumimoji="1" lang="ja-JP" altLang="en-US" sz="1400" dirty="0">
              <a:latin typeface="Yu Gothic UI Semibold" panose="020B0700000000000000" pitchFamily="50" charset="-128"/>
              <a:ea typeface="Yu Gothic UI Semibold" panose="020B0700000000000000" pitchFamily="50" charset="-128"/>
            </a:endParaRPr>
          </a:p>
        </p:txBody>
      </p:sp>
    </p:spTree>
    <p:extLst>
      <p:ext uri="{BB962C8B-B14F-4D97-AF65-F5344CB8AC3E}">
        <p14:creationId xmlns:p14="http://schemas.microsoft.com/office/powerpoint/2010/main" val="456003410"/>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6">
            <a:extLst>
              <a:ext uri="{FF2B5EF4-FFF2-40B4-BE49-F238E27FC236}">
                <a16:creationId xmlns:a16="http://schemas.microsoft.com/office/drawing/2014/main" xmlns="" id="{3C6D6C2D-50A5-A42A-9D6E-B5DB122D5D51}"/>
              </a:ext>
            </a:extLst>
          </p:cNvPr>
          <p:cNvSpPr/>
          <p:nvPr/>
        </p:nvSpPr>
        <p:spPr>
          <a:xfrm>
            <a:off x="457200" y="1080897"/>
            <a:ext cx="8229600" cy="1766854"/>
          </a:xfrm>
          <a:prstGeom prst="roundRect">
            <a:avLst>
              <a:gd name="adj" fmla="val 12154"/>
            </a:avLst>
          </a:prstGeom>
          <a:solidFill>
            <a:srgbClr val="E8E6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4" name="テキスト ボックス 3">
            <a:extLst>
              <a:ext uri="{FF2B5EF4-FFF2-40B4-BE49-F238E27FC236}">
                <a16:creationId xmlns:a16="http://schemas.microsoft.com/office/drawing/2014/main" xmlns="" id="{172D6C68-6F7D-A153-682A-D63059FE6AD3}"/>
              </a:ext>
            </a:extLst>
          </p:cNvPr>
          <p:cNvSpPr txBox="1"/>
          <p:nvPr/>
        </p:nvSpPr>
        <p:spPr>
          <a:xfrm>
            <a:off x="666427" y="1167163"/>
            <a:ext cx="7816555" cy="1646605"/>
          </a:xfrm>
          <a:prstGeom prst="rect">
            <a:avLst/>
          </a:prstGeom>
          <a:noFill/>
        </p:spPr>
        <p:txBody>
          <a:bodyPr wrap="square">
            <a:spAutoFit/>
          </a:bodyPr>
          <a:lstStyle/>
          <a:p>
            <a:pPr marL="1708150" indent="-1708150"/>
            <a:r>
              <a:rPr lang="ja-JP" altLang="en-US" sz="2400" b="1" dirty="0">
                <a:latin typeface="BIZ UDPゴシック" panose="020B0400000000000000" pitchFamily="50" charset="-128"/>
                <a:ea typeface="BIZ UDPゴシック" panose="020B0400000000000000" pitchFamily="50" charset="-128"/>
                <a:cs typeface="Meiryo UI" panose="020B0604030504040204" pitchFamily="50" charset="-128"/>
              </a:rPr>
              <a:t>記憶障害</a:t>
            </a:r>
            <a:endParaRPr lang="en-US" altLang="ja-JP" sz="2400" b="1" dirty="0">
              <a:latin typeface="BIZ UDPゴシック" panose="020B0400000000000000" pitchFamily="50" charset="-128"/>
              <a:ea typeface="BIZ UDPゴシック" panose="020B0400000000000000" pitchFamily="50" charset="-128"/>
              <a:cs typeface="Meiryo UI" panose="020B0604030504040204" pitchFamily="50" charset="-128"/>
            </a:endParaRPr>
          </a:p>
          <a:p>
            <a:pPr marL="271463">
              <a:spcBef>
                <a:spcPts val="600"/>
              </a:spcBef>
            </a:pPr>
            <a:r>
              <a:rPr lang="ja-JP" altLang="en-US" sz="2400" b="1" dirty="0">
                <a:latin typeface="BIZ UDPゴシック" panose="020B0400000000000000" pitchFamily="50" charset="-128"/>
                <a:ea typeface="BIZ UDPゴシック" panose="020B0400000000000000" pitchFamily="50" charset="-128"/>
                <a:cs typeface="Meiryo UI" panose="020B0604030504040204" pitchFamily="50" charset="-128"/>
              </a:rPr>
              <a:t>新しい経験を「記銘」し、その経験を一定期間「保持」し、その後に意識や行為の際に「想起」する記憶の</a:t>
            </a:r>
            <a:r>
              <a:rPr lang="en-US" altLang="ja-JP" sz="2400" b="1" dirty="0">
                <a:latin typeface="BIZ UDPゴシック" panose="020B0400000000000000" pitchFamily="50" charset="-128"/>
                <a:ea typeface="BIZ UDPゴシック" panose="020B0400000000000000" pitchFamily="50" charset="-128"/>
                <a:cs typeface="Meiryo UI" panose="020B0604030504040204" pitchFamily="50" charset="-128"/>
              </a:rPr>
              <a:t>3</a:t>
            </a:r>
            <a:r>
              <a:rPr lang="ja-JP" altLang="en-US" sz="2400" b="1" dirty="0">
                <a:latin typeface="BIZ UDPゴシック" panose="020B0400000000000000" pitchFamily="50" charset="-128"/>
                <a:ea typeface="BIZ UDPゴシック" panose="020B0400000000000000" pitchFamily="50" charset="-128"/>
                <a:cs typeface="Meiryo UI" panose="020B0604030504040204" pitchFamily="50" charset="-128"/>
              </a:rPr>
              <a:t>つの   過程の障害</a:t>
            </a:r>
            <a:endParaRPr lang="ja-JP" altLang="en-US" sz="2400" dirty="0"/>
          </a:p>
        </p:txBody>
      </p:sp>
      <p:sp>
        <p:nvSpPr>
          <p:cNvPr id="6" name="コンテンツ プレースホルダー 2">
            <a:extLst>
              <a:ext uri="{FF2B5EF4-FFF2-40B4-BE49-F238E27FC236}">
                <a16:creationId xmlns:a16="http://schemas.microsoft.com/office/drawing/2014/main" xmlns="" id="{DA034B56-C045-1B97-6041-147CC1ED0F74}"/>
              </a:ext>
            </a:extLst>
          </p:cNvPr>
          <p:cNvSpPr txBox="1">
            <a:spLocks/>
          </p:cNvSpPr>
          <p:nvPr/>
        </p:nvSpPr>
        <p:spPr>
          <a:xfrm>
            <a:off x="1153389" y="3120904"/>
            <a:ext cx="7742637" cy="301194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fontAlgn="auto">
              <a:spcBef>
                <a:spcPts val="0"/>
              </a:spcBef>
              <a:spcAft>
                <a:spcPts val="0"/>
              </a:spcAft>
              <a:buFont typeface="Arial" panose="020B0604020202020204" pitchFamily="34" charset="0"/>
              <a:buNone/>
            </a:pPr>
            <a:r>
              <a:rPr lang="ja-JP" altLang="en-US" sz="2400" b="1" dirty="0">
                <a:solidFill>
                  <a:srgbClr val="6B58BC"/>
                </a:solidFill>
                <a:latin typeface="BIZ UDPゴシック" panose="020B0400000000000000" pitchFamily="50" charset="-128"/>
                <a:ea typeface="BIZ UDPゴシック" panose="020B0400000000000000" pitchFamily="50" charset="-128"/>
              </a:rPr>
              <a:t>具体的な症状</a:t>
            </a:r>
            <a:endParaRPr lang="en-US" altLang="ja-JP" sz="2400" b="1" dirty="0">
              <a:solidFill>
                <a:srgbClr val="6B58BC"/>
              </a:solidFill>
              <a:latin typeface="BIZ UDPゴシック" panose="020B0400000000000000" pitchFamily="50" charset="-128"/>
              <a:ea typeface="BIZ UDPゴシック" panose="020B0400000000000000" pitchFamily="50" charset="-128"/>
            </a:endParaRPr>
          </a:p>
          <a:p>
            <a:pPr marL="542925" indent="-276225" fontAlgn="auto">
              <a:spcBef>
                <a:spcPts val="600"/>
              </a:spcBef>
              <a:spcAft>
                <a:spcPts val="0"/>
              </a:spcAft>
              <a:buFont typeface="Wingdings" panose="05000000000000000000" pitchFamily="2" charset="2"/>
              <a:buChar char="l"/>
            </a:pPr>
            <a:r>
              <a:rPr lang="ja-JP" altLang="en-US" sz="2400" b="1" dirty="0">
                <a:solidFill>
                  <a:srgbClr val="6B58BC"/>
                </a:solidFill>
                <a:latin typeface="BIZ UDPゴシック" panose="020B0400000000000000" pitchFamily="50" charset="-128"/>
                <a:ea typeface="BIZ UDPゴシック" panose="020B0400000000000000" pitchFamily="50" charset="-128"/>
              </a:rPr>
              <a:t>どこに物を置いたか忘れる</a:t>
            </a:r>
            <a:endParaRPr lang="en-US" altLang="ja-JP" sz="2400" b="1" dirty="0">
              <a:solidFill>
                <a:srgbClr val="6B58BC"/>
              </a:solidFill>
              <a:latin typeface="BIZ UDPゴシック" panose="020B0400000000000000" pitchFamily="50" charset="-128"/>
              <a:ea typeface="BIZ UDPゴシック" panose="020B0400000000000000" pitchFamily="50" charset="-128"/>
            </a:endParaRPr>
          </a:p>
          <a:p>
            <a:pPr marL="542925" indent="-276225" fontAlgn="auto">
              <a:spcBef>
                <a:spcPts val="600"/>
              </a:spcBef>
              <a:spcAft>
                <a:spcPts val="0"/>
              </a:spcAft>
              <a:buFont typeface="Wingdings" panose="05000000000000000000" pitchFamily="2" charset="2"/>
              <a:buChar char="l"/>
            </a:pPr>
            <a:r>
              <a:rPr lang="ja-JP" altLang="en-US" sz="2400" b="1" dirty="0">
                <a:solidFill>
                  <a:srgbClr val="6B58BC"/>
                </a:solidFill>
                <a:latin typeface="BIZ UDPゴシック" panose="020B0400000000000000" pitchFamily="50" charset="-128"/>
                <a:ea typeface="BIZ UDPゴシック" panose="020B0400000000000000" pitchFamily="50" charset="-128"/>
              </a:rPr>
              <a:t>何度も同じことを聞く</a:t>
            </a:r>
            <a:endParaRPr lang="en-US" altLang="ja-JP" sz="2400" b="1" dirty="0">
              <a:solidFill>
                <a:srgbClr val="6B58BC"/>
              </a:solidFill>
              <a:latin typeface="BIZ UDPゴシック" panose="020B0400000000000000" pitchFamily="50" charset="-128"/>
              <a:ea typeface="BIZ UDPゴシック" panose="020B0400000000000000" pitchFamily="50" charset="-128"/>
            </a:endParaRPr>
          </a:p>
          <a:p>
            <a:pPr marL="542925" indent="-276225" fontAlgn="auto">
              <a:spcBef>
                <a:spcPts val="600"/>
              </a:spcBef>
              <a:spcAft>
                <a:spcPts val="0"/>
              </a:spcAft>
              <a:buFont typeface="Wingdings" panose="05000000000000000000" pitchFamily="2" charset="2"/>
              <a:buChar char="l"/>
            </a:pPr>
            <a:r>
              <a:rPr lang="ja-JP" altLang="en-US" sz="2400" b="1" dirty="0">
                <a:solidFill>
                  <a:srgbClr val="6B58BC"/>
                </a:solidFill>
                <a:latin typeface="BIZ UDPゴシック" panose="020B0400000000000000" pitchFamily="50" charset="-128"/>
                <a:ea typeface="BIZ UDPゴシック" panose="020B0400000000000000" pitchFamily="50" charset="-128"/>
              </a:rPr>
              <a:t>自分が生活してきたことや体験したこと忘れる</a:t>
            </a:r>
          </a:p>
          <a:p>
            <a:pPr marL="542925" indent="-276225" fontAlgn="auto">
              <a:spcBef>
                <a:spcPts val="600"/>
              </a:spcBef>
              <a:spcAft>
                <a:spcPts val="0"/>
              </a:spcAft>
              <a:buFont typeface="Wingdings" panose="05000000000000000000" pitchFamily="2" charset="2"/>
              <a:buChar char="l"/>
            </a:pPr>
            <a:r>
              <a:rPr lang="ja-JP" altLang="en-US" sz="2400" b="1" dirty="0">
                <a:solidFill>
                  <a:srgbClr val="6B58BC"/>
                </a:solidFill>
                <a:latin typeface="BIZ UDPゴシック" panose="020B0400000000000000" pitchFamily="50" charset="-128"/>
                <a:ea typeface="BIZ UDPゴシック" panose="020B0400000000000000" pitchFamily="50" charset="-128"/>
              </a:rPr>
              <a:t>ものや言葉の意味を忘れる</a:t>
            </a:r>
            <a:endParaRPr lang="en-US" altLang="ja-JP" sz="2400" b="1" dirty="0">
              <a:solidFill>
                <a:srgbClr val="6B58BC"/>
              </a:solidFill>
              <a:latin typeface="BIZ UDPゴシック" panose="020B0400000000000000" pitchFamily="50" charset="-128"/>
              <a:ea typeface="BIZ UDPゴシック" panose="020B0400000000000000" pitchFamily="50" charset="-128"/>
            </a:endParaRPr>
          </a:p>
          <a:p>
            <a:pPr marL="542925" indent="-276225" fontAlgn="auto">
              <a:spcBef>
                <a:spcPts val="600"/>
              </a:spcBef>
              <a:spcAft>
                <a:spcPts val="0"/>
              </a:spcAft>
              <a:buFont typeface="Wingdings" panose="05000000000000000000" pitchFamily="2" charset="2"/>
              <a:buChar char="l"/>
            </a:pPr>
            <a:r>
              <a:rPr lang="ja-JP" altLang="en-US" sz="2400" b="1" dirty="0">
                <a:solidFill>
                  <a:srgbClr val="6B58BC"/>
                </a:solidFill>
                <a:latin typeface="BIZ UDPゴシック" panose="020B0400000000000000" pitchFamily="50" charset="-128"/>
                <a:ea typeface="BIZ UDPゴシック" panose="020B0400000000000000" pitchFamily="50" charset="-128"/>
              </a:rPr>
              <a:t>長年体で覚えていたことが出来なくなる</a:t>
            </a:r>
            <a:endParaRPr lang="en-US" altLang="ja-JP" sz="2400" b="1" dirty="0">
              <a:solidFill>
                <a:srgbClr val="6B58BC"/>
              </a:solidFill>
              <a:latin typeface="BIZ UDPゴシック" panose="020B0400000000000000" pitchFamily="50" charset="-128"/>
              <a:ea typeface="BIZ UDPゴシック" panose="020B0400000000000000" pitchFamily="50" charset="-128"/>
            </a:endParaRPr>
          </a:p>
        </p:txBody>
      </p:sp>
      <p:sp>
        <p:nvSpPr>
          <p:cNvPr id="12" name="タイトル 1">
            <a:extLst>
              <a:ext uri="{FF2B5EF4-FFF2-40B4-BE49-F238E27FC236}">
                <a16:creationId xmlns:a16="http://schemas.microsoft.com/office/drawing/2014/main" xmlns="" id="{68F29F81-080B-AC34-545B-6501481DEE66}"/>
              </a:ext>
            </a:extLst>
          </p:cNvPr>
          <p:cNvSpPr txBox="1">
            <a:spLocks/>
          </p:cNvSpPr>
          <p:nvPr/>
        </p:nvSpPr>
        <p:spPr>
          <a:xfrm>
            <a:off x="457200" y="5853207"/>
            <a:ext cx="8229600" cy="648072"/>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fontAlgn="auto">
              <a:spcAft>
                <a:spcPts val="0"/>
              </a:spcAft>
            </a:pPr>
            <a:r>
              <a:rPr lang="en-US" altLang="ja-JP" sz="2400" b="1" dirty="0">
                <a:latin typeface="BIZ UDPゴシック" panose="020B0400000000000000" pitchFamily="50" charset="-128"/>
                <a:ea typeface="BIZ UDPゴシック" panose="020B0400000000000000" pitchFamily="50" charset="-128"/>
                <a:cs typeface="Meiryo UI" panose="020B0604030504040204" pitchFamily="50" charset="-128"/>
              </a:rPr>
              <a:t>※</a:t>
            </a:r>
            <a:r>
              <a:rPr lang="ja-JP" altLang="en-US" sz="2400" b="1" dirty="0">
                <a:latin typeface="BIZ UDPゴシック" panose="020B0400000000000000" pitchFamily="50" charset="-128"/>
                <a:ea typeface="BIZ UDPゴシック" panose="020B0400000000000000" pitchFamily="50" charset="-128"/>
                <a:cs typeface="Meiryo UI" panose="020B0604030504040204" pitchFamily="50" charset="-128"/>
              </a:rPr>
              <a:t> 初期に記憶障害が目立たない認知症もある</a:t>
            </a:r>
          </a:p>
        </p:txBody>
      </p:sp>
      <p:sp>
        <p:nvSpPr>
          <p:cNvPr id="8" name="正方形/長方形 7">
            <a:extLst>
              <a:ext uri="{FF2B5EF4-FFF2-40B4-BE49-F238E27FC236}">
                <a16:creationId xmlns:a16="http://schemas.microsoft.com/office/drawing/2014/main" xmlns="" id="{C8355D1D-2B89-D51E-94AA-B768068CD595}"/>
              </a:ext>
            </a:extLst>
          </p:cNvPr>
          <p:cNvSpPr/>
          <p:nvPr/>
        </p:nvSpPr>
        <p:spPr>
          <a:xfrm>
            <a:off x="0" y="2876"/>
            <a:ext cx="9144000" cy="688756"/>
          </a:xfrm>
          <a:prstGeom prst="rect">
            <a:avLst/>
          </a:prstGeom>
          <a:solidFill>
            <a:srgbClr val="6B5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3000" b="1"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記憶障害</a:t>
            </a:r>
            <a:endParaRPr kumimoji="1" lang="ja-JP" altLang="en-US" sz="3000" b="0" i="0" u="none" strike="noStrike" kern="120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endParaRPr>
          </a:p>
        </p:txBody>
      </p:sp>
      <p:sp>
        <p:nvSpPr>
          <p:cNvPr id="7" name="テキスト ボックス 6">
            <a:extLst>
              <a:ext uri="{FF2B5EF4-FFF2-40B4-BE49-F238E27FC236}">
                <a16:creationId xmlns:a16="http://schemas.microsoft.com/office/drawing/2014/main" xmlns="" id="{C5452525-10A7-E999-0384-64935C582D46}"/>
              </a:ext>
            </a:extLst>
          </p:cNvPr>
          <p:cNvSpPr txBox="1"/>
          <p:nvPr/>
        </p:nvSpPr>
        <p:spPr>
          <a:xfrm>
            <a:off x="-1" y="680757"/>
            <a:ext cx="1153391" cy="307777"/>
          </a:xfrm>
          <a:prstGeom prst="rect">
            <a:avLst/>
          </a:prstGeom>
          <a:noFill/>
        </p:spPr>
        <p:txBody>
          <a:bodyPr wrap="square" rtlCol="0" anchor="ctr" anchorCtr="0">
            <a:noAutofit/>
          </a:bodyPr>
          <a:lstStyle/>
          <a:p>
            <a:r>
              <a:rPr kumimoji="1" lang="en-US" altLang="ja-JP" sz="1400" dirty="0">
                <a:latin typeface="Yu Gothic UI Semibold" panose="020B0700000000000000" pitchFamily="50" charset="-128"/>
                <a:ea typeface="Yu Gothic UI Semibold" panose="020B0700000000000000" pitchFamily="50" charset="-128"/>
              </a:rPr>
              <a:t>【</a:t>
            </a:r>
            <a:r>
              <a:rPr kumimoji="1" lang="ja-JP" altLang="en-US" sz="1400" dirty="0">
                <a:latin typeface="Yu Gothic UI Semibold" panose="020B0700000000000000" pitchFamily="50" charset="-128"/>
                <a:ea typeface="Yu Gothic UI Semibold" panose="020B0700000000000000" pitchFamily="50" charset="-128"/>
              </a:rPr>
              <a:t>知識 </a:t>
            </a:r>
            <a:r>
              <a:rPr lang="en-US" altLang="ja-JP" sz="1400" b="1" dirty="0">
                <a:latin typeface="Century Gothic" panose="020B0502020202020204" pitchFamily="34" charset="0"/>
                <a:ea typeface="Yu Gothic UI Semibold" panose="020B0700000000000000" pitchFamily="50" charset="-128"/>
              </a:rPr>
              <a:t>-42</a:t>
            </a:r>
            <a:r>
              <a:rPr lang="en-US" altLang="ja-JP" sz="1400" dirty="0">
                <a:latin typeface="Yu Gothic UI Semibold" panose="020B0700000000000000" pitchFamily="50" charset="-128"/>
                <a:ea typeface="Yu Gothic UI Semibold" panose="020B0700000000000000" pitchFamily="50" charset="-128"/>
              </a:rPr>
              <a:t>】</a:t>
            </a:r>
            <a:endParaRPr kumimoji="1" lang="ja-JP" altLang="en-US" sz="1400" dirty="0">
              <a:latin typeface="Yu Gothic UI Semibold" panose="020B0700000000000000" pitchFamily="50" charset="-128"/>
              <a:ea typeface="Yu Gothic UI Semibold" panose="020B0700000000000000" pitchFamily="50" charset="-128"/>
            </a:endParaRPr>
          </a:p>
        </p:txBody>
      </p:sp>
    </p:spTree>
    <p:extLst>
      <p:ext uri="{BB962C8B-B14F-4D97-AF65-F5344CB8AC3E}">
        <p14:creationId xmlns:p14="http://schemas.microsoft.com/office/powerpoint/2010/main" val="347388354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6137" name="Text Box 41"/>
          <p:cNvSpPr txBox="1">
            <a:spLocks noChangeArrowheads="1"/>
          </p:cNvSpPr>
          <p:nvPr/>
        </p:nvSpPr>
        <p:spPr bwMode="auto">
          <a:xfrm>
            <a:off x="9059863" y="50974"/>
            <a:ext cx="36513" cy="390525"/>
          </a:xfrm>
          <a:prstGeom prst="rect">
            <a:avLst/>
          </a:prstGeom>
          <a:noFill/>
          <a:ln w="9525">
            <a:noFill/>
            <a:miter lim="800000"/>
            <a:headEnd/>
            <a:tailEnd/>
          </a:ln>
          <a:effectLst>
            <a:outerShdw dist="35921" dir="2700000" algn="ctr" rotWithShape="0">
              <a:schemeClr val="tx1"/>
            </a:outerShdw>
          </a:effectLst>
        </p:spPr>
        <p:txBody>
          <a:bodyPr wrap="none" lIns="18000" tIns="10800" rIns="18000" bIns="1080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1" lang="en-US" altLang="ja-JP" sz="240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p:txBody>
      </p:sp>
      <p:graphicFrame>
        <p:nvGraphicFramePr>
          <p:cNvPr id="3" name="Group 34">
            <a:extLst>
              <a:ext uri="{FF2B5EF4-FFF2-40B4-BE49-F238E27FC236}">
                <a16:creationId xmlns:a16="http://schemas.microsoft.com/office/drawing/2014/main" xmlns="" id="{58DE3673-09D4-1E4F-B862-6278B782E175}"/>
              </a:ext>
            </a:extLst>
          </p:cNvPr>
          <p:cNvGraphicFramePr>
            <a:graphicFrameLocks noGrp="1"/>
          </p:cNvGraphicFramePr>
          <p:nvPr>
            <p:extLst>
              <p:ext uri="{D42A27DB-BD31-4B8C-83A1-F6EECF244321}">
                <p14:modId xmlns:p14="http://schemas.microsoft.com/office/powerpoint/2010/main" val="1500560995"/>
              </p:ext>
            </p:extLst>
          </p:nvPr>
        </p:nvGraphicFramePr>
        <p:xfrm>
          <a:off x="861816" y="1497044"/>
          <a:ext cx="7420368" cy="4145540"/>
        </p:xfrm>
        <a:graphic>
          <a:graphicData uri="http://schemas.openxmlformats.org/drawingml/2006/table">
            <a:tbl>
              <a:tblPr/>
              <a:tblGrid>
                <a:gridCol w="2431220">
                  <a:extLst>
                    <a:ext uri="{9D8B030D-6E8A-4147-A177-3AD203B41FA5}">
                      <a16:colId xmlns:a16="http://schemas.microsoft.com/office/drawing/2014/main" xmlns="" val="20000"/>
                    </a:ext>
                  </a:extLst>
                </a:gridCol>
                <a:gridCol w="4989148">
                  <a:extLst>
                    <a:ext uri="{9D8B030D-6E8A-4147-A177-3AD203B41FA5}">
                      <a16:colId xmlns:a16="http://schemas.microsoft.com/office/drawing/2014/main" xmlns="" val="20001"/>
                    </a:ext>
                  </a:extLst>
                </a:gridCol>
              </a:tblGrid>
              <a:tr h="470952">
                <a:tc>
                  <a:txBody>
                    <a:bodyPr/>
                    <a:lstStyle/>
                    <a:p>
                      <a:pPr algn="ctr" fontAlgn="ctr">
                        <a:lnSpc>
                          <a:spcPts val="2400"/>
                        </a:lnSpc>
                      </a:pPr>
                      <a:r>
                        <a:rPr lang="ja-JP" altLang="en-US" sz="1800" b="1" i="0" u="none" strike="noStrike" dirty="0">
                          <a:solidFill>
                            <a:schemeClr val="tx1"/>
                          </a:solidFill>
                          <a:effectLst/>
                          <a:latin typeface="BIZ UDPゴシック" panose="020B0400000000000000" pitchFamily="50" charset="-128"/>
                          <a:ea typeface="BIZ UDPゴシック" panose="020B0400000000000000" pitchFamily="50" charset="-128"/>
                        </a:rPr>
                        <a:t>種類</a:t>
                      </a:r>
                    </a:p>
                  </a:txBody>
                  <a:tcPr marL="8467" marR="8467" marT="9525" marB="0" anchor="ctr">
                    <a:lnL>
                      <a:noFill/>
                    </a:lnL>
                    <a:lnR w="63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1DA"/>
                    </a:solidFill>
                  </a:tcPr>
                </a:tc>
                <a:tc>
                  <a:txBody>
                    <a:bodyPr/>
                    <a:lstStyle/>
                    <a:p>
                      <a:pPr marL="87313" indent="0" algn="ctr" fontAlgn="ctr">
                        <a:lnSpc>
                          <a:spcPts val="2400"/>
                        </a:lnSpc>
                      </a:pPr>
                      <a:r>
                        <a:rPr lang="ja-JP" altLang="en-US" sz="1800" b="1" i="0" u="none" strike="noStrike" dirty="0">
                          <a:solidFill>
                            <a:srgbClr val="000000"/>
                          </a:solidFill>
                          <a:effectLst/>
                          <a:latin typeface="BIZ UDPゴシック" panose="020B0400000000000000" pitchFamily="50" charset="-128"/>
                          <a:ea typeface="BIZ UDPゴシック" panose="020B0400000000000000" pitchFamily="50" charset="-128"/>
                        </a:rPr>
                        <a:t>内容</a:t>
                      </a:r>
                    </a:p>
                  </a:txBody>
                  <a:tcPr marL="8467" marR="8467" marT="9525" marB="0" anchor="ctr">
                    <a:lnL w="635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1DA"/>
                    </a:solidFill>
                  </a:tcPr>
                </a:tc>
                <a:extLst>
                  <a:ext uri="{0D108BD9-81ED-4DB2-BD59-A6C34878D82A}">
                    <a16:rowId xmlns:a16="http://schemas.microsoft.com/office/drawing/2014/main" xmlns="" val="3363350735"/>
                  </a:ext>
                </a:extLst>
              </a:tr>
              <a:tr h="582125">
                <a:tc>
                  <a:txBody>
                    <a:bodyPr/>
                    <a:lstStyle/>
                    <a:p>
                      <a:pPr marL="0" indent="177800" algn="l" fontAlgn="ctr">
                        <a:lnSpc>
                          <a:spcPts val="2400"/>
                        </a:lnSpc>
                      </a:pPr>
                      <a:r>
                        <a:rPr lang="ja-JP" altLang="en-US" sz="1800" b="1" i="0" u="none" strike="noStrike" dirty="0">
                          <a:solidFill>
                            <a:schemeClr val="tx1"/>
                          </a:solidFill>
                          <a:effectLst/>
                          <a:latin typeface="BIZ UDPゴシック" panose="020B0400000000000000" pitchFamily="50" charset="-128"/>
                          <a:ea typeface="BIZ UDPゴシック" panose="020B0400000000000000" pitchFamily="50" charset="-128"/>
                        </a:rPr>
                        <a:t>短期記憶</a:t>
                      </a:r>
                    </a:p>
                  </a:txBody>
                  <a:tcPr marL="8467" marR="8467" marT="9525" marB="0" anchor="ctr">
                    <a:lnL>
                      <a:noFill/>
                    </a:lnL>
                    <a:lnR w="63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2CDEB">
                        <a:alpha val="50196"/>
                      </a:srgbClr>
                    </a:solidFill>
                  </a:tcPr>
                </a:tc>
                <a:tc>
                  <a:txBody>
                    <a:bodyPr/>
                    <a:lstStyle/>
                    <a:p>
                      <a:pPr marL="271463" indent="-93663" algn="l" fontAlgn="ctr">
                        <a:lnSpc>
                          <a:spcPts val="2400"/>
                        </a:lnSpc>
                      </a:pPr>
                      <a:r>
                        <a:rPr lang="ja-JP" altLang="en-US" sz="1800" b="1" i="0" u="none" strike="noStrike" dirty="0">
                          <a:solidFill>
                            <a:schemeClr val="tx1"/>
                          </a:solidFill>
                          <a:effectLst/>
                          <a:latin typeface="BIZ UDPゴシック" panose="020B0400000000000000" pitchFamily="50" charset="-128"/>
                          <a:ea typeface="BIZ UDPゴシック" panose="020B0400000000000000" pitchFamily="50" charset="-128"/>
                        </a:rPr>
                        <a:t>数秒から数分の間覚えておく記憶</a:t>
                      </a:r>
                    </a:p>
                  </a:txBody>
                  <a:tcPr marL="8467" marR="8467" marT="9525" marB="0" anchor="ctr">
                    <a:lnL w="635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2"/>
                  </a:ext>
                </a:extLst>
              </a:tr>
              <a:tr h="936112">
                <a:tc>
                  <a:txBody>
                    <a:bodyPr/>
                    <a:lstStyle/>
                    <a:p>
                      <a:pPr marL="0" indent="177800" algn="l" fontAlgn="ctr">
                        <a:lnSpc>
                          <a:spcPts val="2400"/>
                        </a:lnSpc>
                      </a:pPr>
                      <a:r>
                        <a:rPr lang="ja-JP" altLang="en-US" sz="1800" b="1" i="0" u="none" strike="noStrike" dirty="0">
                          <a:solidFill>
                            <a:schemeClr val="tx1"/>
                          </a:solidFill>
                          <a:effectLst/>
                          <a:latin typeface="BIZ UDPゴシック" panose="020B0400000000000000" pitchFamily="50" charset="-128"/>
                          <a:ea typeface="BIZ UDPゴシック" panose="020B0400000000000000" pitchFamily="50" charset="-128"/>
                        </a:rPr>
                        <a:t>作動記憶</a:t>
                      </a:r>
                      <a:endParaRPr lang="en-US" altLang="ja-JP" sz="1800" b="1" i="0" u="none" strike="noStrike" dirty="0">
                        <a:solidFill>
                          <a:schemeClr val="tx1"/>
                        </a:solidFill>
                        <a:effectLst/>
                        <a:latin typeface="BIZ UDPゴシック" panose="020B0400000000000000" pitchFamily="50" charset="-128"/>
                        <a:ea typeface="BIZ UDPゴシック" panose="020B0400000000000000" pitchFamily="50" charset="-128"/>
                      </a:endParaRPr>
                    </a:p>
                    <a:p>
                      <a:pPr marL="0" indent="177800" algn="l" fontAlgn="ctr">
                        <a:lnSpc>
                          <a:spcPts val="2400"/>
                        </a:lnSpc>
                      </a:pPr>
                      <a:r>
                        <a:rPr lang="ja-JP" altLang="en-US" sz="1800" b="1" i="0" u="none" strike="noStrike" dirty="0">
                          <a:solidFill>
                            <a:schemeClr val="tx1"/>
                          </a:solidFill>
                          <a:effectLst/>
                          <a:latin typeface="BIZ UDPゴシック" panose="020B0400000000000000" pitchFamily="50" charset="-128"/>
                          <a:ea typeface="BIZ UDPゴシック" panose="020B0400000000000000" pitchFamily="50" charset="-128"/>
                        </a:rPr>
                        <a:t>（ワーキングメモリ）</a:t>
                      </a:r>
                    </a:p>
                  </a:txBody>
                  <a:tcPr marL="8467" marR="8467" marT="9525" marB="0" anchor="ctr">
                    <a:lnL>
                      <a:noFill/>
                    </a:lnL>
                    <a:lnR w="63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2CDEB">
                        <a:alpha val="50196"/>
                      </a:srgbClr>
                    </a:solidFill>
                  </a:tcPr>
                </a:tc>
                <a:tc>
                  <a:txBody>
                    <a:bodyPr/>
                    <a:lstStyle/>
                    <a:p>
                      <a:pPr marL="177800" indent="0" algn="l" fontAlgn="ctr">
                        <a:lnSpc>
                          <a:spcPts val="2400"/>
                        </a:lnSpc>
                      </a:pPr>
                      <a:r>
                        <a:rPr lang="ja-JP" altLang="en-US" sz="1800" b="1" i="0" u="none" strike="noStrike" dirty="0">
                          <a:solidFill>
                            <a:srgbClr val="000000"/>
                          </a:solidFill>
                          <a:effectLst/>
                          <a:latin typeface="BIZ UDPゴシック" panose="020B0400000000000000" pitchFamily="50" charset="-128"/>
                          <a:ea typeface="BIZ UDPゴシック" panose="020B0400000000000000" pitchFamily="50" charset="-128"/>
                        </a:rPr>
                        <a:t>短い間、あることを記憶に留めておくと同時に認知的な作業を頭の中で行う記憶</a:t>
                      </a:r>
                    </a:p>
                  </a:txBody>
                  <a:tcPr marL="8467" marR="8467" marT="9525" marB="0" anchor="ctr">
                    <a:lnL w="635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1"/>
                  </a:ext>
                </a:extLst>
              </a:tr>
              <a:tr h="918346">
                <a:tc>
                  <a:txBody>
                    <a:bodyPr/>
                    <a:lstStyle/>
                    <a:p>
                      <a:pPr marL="0" indent="177800" algn="l" fontAlgn="ctr">
                        <a:lnSpc>
                          <a:spcPts val="2400"/>
                        </a:lnSpc>
                      </a:pPr>
                      <a:r>
                        <a:rPr lang="ja-JP" altLang="en-US" sz="1800" b="1" i="0" u="none" strike="noStrike" dirty="0">
                          <a:solidFill>
                            <a:schemeClr val="tx1"/>
                          </a:solidFill>
                          <a:effectLst/>
                          <a:latin typeface="BIZ UDPゴシック" panose="020B0400000000000000" pitchFamily="50" charset="-128"/>
                          <a:ea typeface="BIZ UDPゴシック" panose="020B0400000000000000" pitchFamily="50" charset="-128"/>
                        </a:rPr>
                        <a:t>エピソード記憶</a:t>
                      </a:r>
                    </a:p>
                  </a:txBody>
                  <a:tcPr marL="8467" marR="8467" marT="9525" marB="0" anchor="ctr">
                    <a:lnL>
                      <a:noFill/>
                    </a:lnL>
                    <a:lnR w="63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2CDEB">
                        <a:alpha val="50196"/>
                      </a:srgbClr>
                    </a:solidFill>
                  </a:tcPr>
                </a:tc>
                <a:tc>
                  <a:txBody>
                    <a:bodyPr/>
                    <a:lstStyle/>
                    <a:p>
                      <a:pPr marL="177800" indent="0" algn="l" fontAlgn="ctr">
                        <a:lnSpc>
                          <a:spcPts val="2400"/>
                        </a:lnSpc>
                      </a:pPr>
                      <a:r>
                        <a:rPr lang="ja-JP" altLang="en-US" sz="1800" b="1" i="0" u="none" strike="noStrike" dirty="0">
                          <a:solidFill>
                            <a:srgbClr val="000000"/>
                          </a:solidFill>
                          <a:effectLst/>
                          <a:latin typeface="BIZ UDPゴシック" panose="020B0400000000000000" pitchFamily="50" charset="-128"/>
                          <a:ea typeface="BIZ UDPゴシック" panose="020B0400000000000000" pitchFamily="50" charset="-128"/>
                        </a:rPr>
                        <a:t>ある特定の時間と場所での個人にまつわる</a:t>
                      </a:r>
                      <a:endParaRPr lang="en-US" altLang="ja-JP" sz="1800" b="1" i="0" u="none" strike="noStrike" dirty="0">
                        <a:solidFill>
                          <a:srgbClr val="000000"/>
                        </a:solidFill>
                        <a:effectLst/>
                        <a:latin typeface="BIZ UDPゴシック" panose="020B0400000000000000" pitchFamily="50" charset="-128"/>
                        <a:ea typeface="BIZ UDPゴシック" panose="020B0400000000000000" pitchFamily="50" charset="-128"/>
                      </a:endParaRPr>
                    </a:p>
                    <a:p>
                      <a:pPr marL="177800" indent="0" algn="l" fontAlgn="ctr">
                        <a:lnSpc>
                          <a:spcPts val="2400"/>
                        </a:lnSpc>
                      </a:pPr>
                      <a:r>
                        <a:rPr lang="ja-JP" altLang="en-US" sz="1800" b="1" i="0" u="none" strike="noStrike" dirty="0">
                          <a:solidFill>
                            <a:srgbClr val="000000"/>
                          </a:solidFill>
                          <a:effectLst/>
                          <a:latin typeface="BIZ UDPゴシック" panose="020B0400000000000000" pitchFamily="50" charset="-128"/>
                          <a:ea typeface="BIZ UDPゴシック" panose="020B0400000000000000" pitchFamily="50" charset="-128"/>
                        </a:rPr>
                        <a:t>出来事の記憶</a:t>
                      </a:r>
                    </a:p>
                  </a:txBody>
                  <a:tcPr marL="8467" marR="8467" marT="9525" marB="0" anchor="ctr">
                    <a:lnL w="635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3"/>
                  </a:ext>
                </a:extLst>
              </a:tr>
              <a:tr h="644248">
                <a:tc>
                  <a:txBody>
                    <a:bodyPr/>
                    <a:lstStyle/>
                    <a:p>
                      <a:pPr marL="0" indent="177800" algn="l" fontAlgn="ctr">
                        <a:lnSpc>
                          <a:spcPts val="2400"/>
                        </a:lnSpc>
                      </a:pPr>
                      <a:r>
                        <a:rPr lang="ja-JP" altLang="en-US" sz="1800" b="1" i="0" u="none" strike="noStrike" dirty="0">
                          <a:solidFill>
                            <a:schemeClr val="tx1"/>
                          </a:solidFill>
                          <a:effectLst/>
                          <a:latin typeface="BIZ UDPゴシック" panose="020B0400000000000000" pitchFamily="50" charset="-128"/>
                          <a:ea typeface="BIZ UDPゴシック" panose="020B0400000000000000" pitchFamily="50" charset="-128"/>
                        </a:rPr>
                        <a:t>意味記憶</a:t>
                      </a:r>
                    </a:p>
                  </a:txBody>
                  <a:tcPr marL="8467" marR="8467" marT="9525" marB="0" anchor="ctr">
                    <a:lnL>
                      <a:noFill/>
                    </a:lnL>
                    <a:lnR w="63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2CDEB">
                        <a:alpha val="50196"/>
                      </a:srgbClr>
                    </a:solidFill>
                  </a:tcPr>
                </a:tc>
                <a:tc>
                  <a:txBody>
                    <a:bodyPr/>
                    <a:lstStyle/>
                    <a:p>
                      <a:pPr marL="177800" indent="0" algn="l" fontAlgn="ctr">
                        <a:lnSpc>
                          <a:spcPts val="2400"/>
                        </a:lnSpc>
                      </a:pPr>
                      <a:r>
                        <a:rPr lang="ja-JP" altLang="en-US" sz="1800" b="1" i="0" u="none" strike="noStrike" dirty="0">
                          <a:solidFill>
                            <a:srgbClr val="000000"/>
                          </a:solidFill>
                          <a:effectLst/>
                          <a:latin typeface="BIZ UDPゴシック" panose="020B0400000000000000" pitchFamily="50" charset="-128"/>
                          <a:ea typeface="BIZ UDPゴシック" panose="020B0400000000000000" pitchFamily="50" charset="-128"/>
                        </a:rPr>
                        <a:t>だれでもが知っている知識についての記憶</a:t>
                      </a:r>
                    </a:p>
                  </a:txBody>
                  <a:tcPr marL="8467" marR="8467" marT="9525" marB="0" anchor="ctr">
                    <a:lnL w="635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4"/>
                  </a:ext>
                </a:extLst>
              </a:tr>
              <a:tr h="593757">
                <a:tc>
                  <a:txBody>
                    <a:bodyPr/>
                    <a:lstStyle/>
                    <a:p>
                      <a:pPr marL="0" indent="177800" algn="l" fontAlgn="ctr">
                        <a:lnSpc>
                          <a:spcPts val="2400"/>
                        </a:lnSpc>
                      </a:pPr>
                      <a:r>
                        <a:rPr lang="ja-JP" altLang="en-US" sz="1800" b="1" i="0" u="none" strike="noStrike" dirty="0">
                          <a:solidFill>
                            <a:schemeClr val="tx1"/>
                          </a:solidFill>
                          <a:effectLst/>
                          <a:latin typeface="BIZ UDPゴシック" panose="020B0400000000000000" pitchFamily="50" charset="-128"/>
                          <a:ea typeface="BIZ UDPゴシック" panose="020B0400000000000000" pitchFamily="50" charset="-128"/>
                        </a:rPr>
                        <a:t>手続き記憶</a:t>
                      </a:r>
                      <a:endParaRPr lang="en-US" altLang="ja-JP" sz="1800" b="1" i="0" u="none" strike="noStrike" dirty="0">
                        <a:solidFill>
                          <a:schemeClr val="tx1"/>
                        </a:solidFill>
                        <a:effectLst/>
                        <a:latin typeface="BIZ UDPゴシック" panose="020B0400000000000000" pitchFamily="50" charset="-128"/>
                        <a:ea typeface="BIZ UDPゴシック" panose="020B0400000000000000" pitchFamily="50" charset="-128"/>
                      </a:endParaRPr>
                    </a:p>
                  </a:txBody>
                  <a:tcPr marL="8467" marR="8467" marT="9525" marB="0" anchor="ctr">
                    <a:lnL>
                      <a:noFill/>
                    </a:lnL>
                    <a:lnR w="63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2CDEB">
                        <a:alpha val="50196"/>
                      </a:srgbClr>
                    </a:solidFill>
                  </a:tcPr>
                </a:tc>
                <a:tc>
                  <a:txBody>
                    <a:bodyPr/>
                    <a:lstStyle/>
                    <a:p>
                      <a:pPr marL="177800" indent="0" algn="l" fontAlgn="ctr">
                        <a:lnSpc>
                          <a:spcPts val="2400"/>
                        </a:lnSpc>
                      </a:pPr>
                      <a:r>
                        <a:rPr lang="ja-JP" altLang="en-US" sz="1800" b="1" i="0" u="none" strike="noStrike" dirty="0">
                          <a:solidFill>
                            <a:srgbClr val="000000"/>
                          </a:solidFill>
                          <a:effectLst/>
                          <a:latin typeface="BIZ UDPゴシック" panose="020B0400000000000000" pitchFamily="50" charset="-128"/>
                          <a:ea typeface="BIZ UDPゴシック" panose="020B0400000000000000" pitchFamily="50" charset="-128"/>
                        </a:rPr>
                        <a:t>学習された運動技能の記憶</a:t>
                      </a:r>
                    </a:p>
                  </a:txBody>
                  <a:tcPr marL="8467" marR="8467" marT="9525" marB="0" anchor="ctr">
                    <a:lnL w="635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5"/>
                  </a:ext>
                </a:extLst>
              </a:tr>
            </a:tbl>
          </a:graphicData>
        </a:graphic>
      </p:graphicFrame>
      <p:sp>
        <p:nvSpPr>
          <p:cNvPr id="6" name="Text Box 5">
            <a:extLst>
              <a:ext uri="{FF2B5EF4-FFF2-40B4-BE49-F238E27FC236}">
                <a16:creationId xmlns:a16="http://schemas.microsoft.com/office/drawing/2014/main" xmlns="" id="{32E60BE4-12DD-79CD-624B-0566AEDE827E}"/>
              </a:ext>
            </a:extLst>
          </p:cNvPr>
          <p:cNvSpPr txBox="1">
            <a:spLocks noChangeArrowheads="1"/>
          </p:cNvSpPr>
          <p:nvPr/>
        </p:nvSpPr>
        <p:spPr bwMode="auto">
          <a:xfrm>
            <a:off x="5228931" y="6447997"/>
            <a:ext cx="3635897" cy="276999"/>
          </a:xfrm>
          <a:prstGeom prst="rect">
            <a:avLst/>
          </a:prstGeom>
          <a:noFill/>
          <a:ln w="9525">
            <a:noFill/>
            <a:miter lim="800000"/>
            <a:headEnd/>
            <a:tailEnd/>
          </a:ln>
          <a:effectLst/>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松田修 最新老年心理学より引用・一部改変</a:t>
            </a:r>
          </a:p>
        </p:txBody>
      </p:sp>
      <p:sp>
        <p:nvSpPr>
          <p:cNvPr id="4" name="正方形/長方形 3">
            <a:extLst>
              <a:ext uri="{FF2B5EF4-FFF2-40B4-BE49-F238E27FC236}">
                <a16:creationId xmlns:a16="http://schemas.microsoft.com/office/drawing/2014/main" xmlns="" id="{9B6F8D9A-5217-DB6E-CC4F-BCC3D8B43280}"/>
              </a:ext>
            </a:extLst>
          </p:cNvPr>
          <p:cNvSpPr/>
          <p:nvPr/>
        </p:nvSpPr>
        <p:spPr>
          <a:xfrm>
            <a:off x="0" y="2876"/>
            <a:ext cx="9144000" cy="688756"/>
          </a:xfrm>
          <a:prstGeom prst="rect">
            <a:avLst/>
          </a:prstGeom>
          <a:solidFill>
            <a:srgbClr val="6B5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000" b="1"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記憶の分類</a:t>
            </a:r>
            <a:endParaRPr kumimoji="1" lang="ja-JP" altLang="en-US" sz="30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7" name="テキスト ボックス 6">
            <a:extLst>
              <a:ext uri="{FF2B5EF4-FFF2-40B4-BE49-F238E27FC236}">
                <a16:creationId xmlns:a16="http://schemas.microsoft.com/office/drawing/2014/main" xmlns="" id="{4BFA4194-9FA3-439E-964D-B575CBDA5C80}"/>
              </a:ext>
            </a:extLst>
          </p:cNvPr>
          <p:cNvSpPr txBox="1"/>
          <p:nvPr/>
        </p:nvSpPr>
        <p:spPr>
          <a:xfrm>
            <a:off x="-1" y="691632"/>
            <a:ext cx="1174173" cy="307777"/>
          </a:xfrm>
          <a:prstGeom prst="rect">
            <a:avLst/>
          </a:prstGeom>
          <a:noFill/>
        </p:spPr>
        <p:txBody>
          <a:bodyPr wrap="square" rtlCol="0" anchor="ctr" anchorCtr="0">
            <a:noAutofit/>
          </a:bodyPr>
          <a:lstStyle/>
          <a:p>
            <a:r>
              <a:rPr kumimoji="1" lang="en-US" altLang="ja-JP" sz="1400" dirty="0">
                <a:latin typeface="Yu Gothic UI Semibold" panose="020B0700000000000000" pitchFamily="50" charset="-128"/>
                <a:ea typeface="Yu Gothic UI Semibold" panose="020B0700000000000000" pitchFamily="50" charset="-128"/>
              </a:rPr>
              <a:t>【</a:t>
            </a:r>
            <a:r>
              <a:rPr kumimoji="1" lang="ja-JP" altLang="en-US" sz="1400" dirty="0">
                <a:latin typeface="Yu Gothic UI Semibold" panose="020B0700000000000000" pitchFamily="50" charset="-128"/>
                <a:ea typeface="Yu Gothic UI Semibold" panose="020B0700000000000000" pitchFamily="50" charset="-128"/>
              </a:rPr>
              <a:t>知識 </a:t>
            </a:r>
            <a:r>
              <a:rPr lang="en-US" altLang="ja-JP" sz="1400" b="1" dirty="0">
                <a:latin typeface="Century Gothic" panose="020B0502020202020204" pitchFamily="34" charset="0"/>
                <a:ea typeface="Yu Gothic UI Semibold" panose="020B0700000000000000" pitchFamily="50" charset="-128"/>
              </a:rPr>
              <a:t>-43</a:t>
            </a:r>
            <a:r>
              <a:rPr lang="en-US" altLang="ja-JP" sz="1400" dirty="0">
                <a:latin typeface="Yu Gothic UI Semibold" panose="020B0700000000000000" pitchFamily="50" charset="-128"/>
                <a:ea typeface="Yu Gothic UI Semibold" panose="020B0700000000000000" pitchFamily="50" charset="-128"/>
              </a:rPr>
              <a:t>】</a:t>
            </a:r>
            <a:endParaRPr kumimoji="1" lang="ja-JP" altLang="en-US" sz="1400" dirty="0">
              <a:latin typeface="Yu Gothic UI Semibold" panose="020B0700000000000000" pitchFamily="50" charset="-128"/>
              <a:ea typeface="Yu Gothic UI Semibold" panose="020B0700000000000000" pitchFamily="50" charset="-128"/>
            </a:endParaRPr>
          </a:p>
        </p:txBody>
      </p:sp>
    </p:spTree>
    <p:extLst>
      <p:ext uri="{BB962C8B-B14F-4D97-AF65-F5344CB8AC3E}">
        <p14:creationId xmlns:p14="http://schemas.microsoft.com/office/powerpoint/2010/main" val="129157872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6">
            <a:extLst>
              <a:ext uri="{FF2B5EF4-FFF2-40B4-BE49-F238E27FC236}">
                <a16:creationId xmlns:a16="http://schemas.microsoft.com/office/drawing/2014/main" xmlns="" id="{3C6D6C2D-50A5-A42A-9D6E-B5DB122D5D51}"/>
              </a:ext>
            </a:extLst>
          </p:cNvPr>
          <p:cNvSpPr/>
          <p:nvPr/>
        </p:nvSpPr>
        <p:spPr>
          <a:xfrm>
            <a:off x="709863" y="1276207"/>
            <a:ext cx="7751966" cy="1759105"/>
          </a:xfrm>
          <a:prstGeom prst="roundRect">
            <a:avLst>
              <a:gd name="adj" fmla="val 12154"/>
            </a:avLst>
          </a:prstGeom>
          <a:solidFill>
            <a:srgbClr val="E8E6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4" name="テキスト ボックス 3">
            <a:extLst>
              <a:ext uri="{FF2B5EF4-FFF2-40B4-BE49-F238E27FC236}">
                <a16:creationId xmlns:a16="http://schemas.microsoft.com/office/drawing/2014/main" xmlns="" id="{172D6C68-6F7D-A153-682A-D63059FE6AD3}"/>
              </a:ext>
            </a:extLst>
          </p:cNvPr>
          <p:cNvSpPr txBox="1"/>
          <p:nvPr/>
        </p:nvSpPr>
        <p:spPr>
          <a:xfrm>
            <a:off x="1001486" y="1343929"/>
            <a:ext cx="7271657" cy="1646605"/>
          </a:xfrm>
          <a:prstGeom prst="rect">
            <a:avLst/>
          </a:prstGeom>
          <a:noFill/>
        </p:spPr>
        <p:txBody>
          <a:bodyPr wrap="square">
            <a:spAutoFit/>
          </a:bodyPr>
          <a:lstStyle/>
          <a:p>
            <a:pPr marL="1708150" indent="-1708150"/>
            <a:r>
              <a:rPr lang="ja-JP" altLang="en-US" sz="2400" b="1" dirty="0">
                <a:latin typeface="BIZ UDPゴシック" panose="020B0400000000000000" pitchFamily="50" charset="-128"/>
                <a:ea typeface="BIZ UDPゴシック" panose="020B0400000000000000" pitchFamily="50" charset="-128"/>
                <a:cs typeface="Meiryo UI" panose="020B0604030504040204" pitchFamily="50" charset="-128"/>
              </a:rPr>
              <a:t>実行機能障害</a:t>
            </a:r>
            <a:endParaRPr lang="en-US" altLang="ja-JP" sz="2400" b="1" dirty="0">
              <a:latin typeface="BIZ UDPゴシック" panose="020B0400000000000000" pitchFamily="50" charset="-128"/>
              <a:ea typeface="BIZ UDPゴシック" panose="020B0400000000000000" pitchFamily="50" charset="-128"/>
              <a:cs typeface="Meiryo UI" panose="020B0604030504040204" pitchFamily="50" charset="-128"/>
            </a:endParaRPr>
          </a:p>
          <a:p>
            <a:pPr marL="271463">
              <a:spcBef>
                <a:spcPts val="600"/>
              </a:spcBef>
            </a:pPr>
            <a:r>
              <a:rPr lang="ja-JP" altLang="en-US" sz="2400" b="1" dirty="0">
                <a:latin typeface="BIZ UDPゴシック" panose="020B0400000000000000" pitchFamily="50" charset="-128"/>
                <a:ea typeface="BIZ UDPゴシック" panose="020B0400000000000000" pitchFamily="50" charset="-128"/>
                <a:cs typeface="Meiryo UI" panose="020B0604030504040204" pitchFamily="50" charset="-128"/>
              </a:rPr>
              <a:t>複雑な課題の遂行に際し、課題ルールの維持や    スイッチング、情報の更新などを行うことで、思考や行動を制御する能力の障害</a:t>
            </a:r>
            <a:endParaRPr lang="ja-JP" altLang="en-US" sz="2400" dirty="0"/>
          </a:p>
        </p:txBody>
      </p:sp>
      <p:sp>
        <p:nvSpPr>
          <p:cNvPr id="6" name="コンテンツ プレースホルダー 2">
            <a:extLst>
              <a:ext uri="{FF2B5EF4-FFF2-40B4-BE49-F238E27FC236}">
                <a16:creationId xmlns:a16="http://schemas.microsoft.com/office/drawing/2014/main" xmlns="" id="{DA034B56-C045-1B97-6041-147CC1ED0F74}"/>
              </a:ext>
            </a:extLst>
          </p:cNvPr>
          <p:cNvSpPr txBox="1">
            <a:spLocks/>
          </p:cNvSpPr>
          <p:nvPr/>
        </p:nvSpPr>
        <p:spPr>
          <a:xfrm>
            <a:off x="1001486" y="3318056"/>
            <a:ext cx="7460343" cy="301194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fontAlgn="auto">
              <a:spcBef>
                <a:spcPts val="0"/>
              </a:spcBef>
              <a:spcAft>
                <a:spcPts val="0"/>
              </a:spcAft>
              <a:buFont typeface="Arial" panose="020B0604020202020204" pitchFamily="34" charset="0"/>
              <a:buNone/>
            </a:pPr>
            <a:r>
              <a:rPr lang="ja-JP" altLang="en-US" sz="2400" b="1" dirty="0">
                <a:solidFill>
                  <a:srgbClr val="6B58BC"/>
                </a:solidFill>
                <a:latin typeface="BIZ UDPゴシック" panose="020B0400000000000000" pitchFamily="50" charset="-128"/>
                <a:ea typeface="BIZ UDPゴシック" panose="020B0400000000000000" pitchFamily="50" charset="-128"/>
              </a:rPr>
              <a:t>具体的な症状</a:t>
            </a:r>
            <a:endParaRPr lang="en-US" altLang="ja-JP" sz="2400" b="1" dirty="0">
              <a:solidFill>
                <a:srgbClr val="6B58BC"/>
              </a:solidFill>
              <a:latin typeface="BIZ UDPゴシック" panose="020B0400000000000000" pitchFamily="50" charset="-128"/>
              <a:ea typeface="BIZ UDPゴシック" panose="020B0400000000000000" pitchFamily="50" charset="-128"/>
            </a:endParaRPr>
          </a:p>
          <a:p>
            <a:pPr marL="542925" indent="-276225" fontAlgn="auto">
              <a:spcBef>
                <a:spcPts val="600"/>
              </a:spcBef>
              <a:spcAft>
                <a:spcPts val="0"/>
              </a:spcAft>
              <a:buFont typeface="Wingdings" panose="05000000000000000000" pitchFamily="2" charset="2"/>
              <a:buChar char="l"/>
            </a:pPr>
            <a:r>
              <a:rPr lang="ja-JP" altLang="en-US" sz="2400" b="1" dirty="0">
                <a:solidFill>
                  <a:srgbClr val="6B58BC"/>
                </a:solidFill>
                <a:latin typeface="BIZ UDPゴシック" panose="020B0400000000000000" pitchFamily="50" charset="-128"/>
                <a:ea typeface="BIZ UDPゴシック" panose="020B0400000000000000" pitchFamily="50" charset="-128"/>
              </a:rPr>
              <a:t>計画的に段取り良く物事を進められなくなる</a:t>
            </a:r>
            <a:endParaRPr lang="en-US" altLang="ja-JP" sz="2400" b="1" dirty="0">
              <a:solidFill>
                <a:srgbClr val="6B58BC"/>
              </a:solidFill>
              <a:latin typeface="BIZ UDPゴシック" panose="020B0400000000000000" pitchFamily="50" charset="-128"/>
              <a:ea typeface="BIZ UDPゴシック" panose="020B0400000000000000" pitchFamily="50" charset="-128"/>
            </a:endParaRPr>
          </a:p>
          <a:p>
            <a:pPr marL="542925" indent="-276225" fontAlgn="auto">
              <a:spcBef>
                <a:spcPts val="600"/>
              </a:spcBef>
              <a:spcAft>
                <a:spcPts val="0"/>
              </a:spcAft>
              <a:buFont typeface="Wingdings" panose="05000000000000000000" pitchFamily="2" charset="2"/>
              <a:buChar char="l"/>
            </a:pPr>
            <a:r>
              <a:rPr lang="ja-JP" altLang="en-US" sz="2400" b="1" dirty="0">
                <a:solidFill>
                  <a:srgbClr val="6B58BC"/>
                </a:solidFill>
                <a:latin typeface="BIZ UDPゴシック" panose="020B0400000000000000" pitchFamily="50" charset="-128"/>
                <a:ea typeface="BIZ UDPゴシック" panose="020B0400000000000000" pitchFamily="50" charset="-128"/>
                <a:cs typeface="Meiryo UI" panose="020B0604030504040204" pitchFamily="50" charset="-128"/>
              </a:rPr>
              <a:t>「失敗している」と分かっていても、修正の仕方</a:t>
            </a:r>
            <a:endParaRPr lang="en-US" altLang="ja-JP" sz="2400" b="1" dirty="0">
              <a:solidFill>
                <a:srgbClr val="6B58BC"/>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marL="266700" indent="0" fontAlgn="auto">
              <a:spcBef>
                <a:spcPts val="0"/>
              </a:spcBef>
              <a:spcAft>
                <a:spcPts val="0"/>
              </a:spcAft>
              <a:buNone/>
            </a:pPr>
            <a:r>
              <a:rPr lang="en-US" altLang="ja-JP" sz="2400" b="1" dirty="0">
                <a:solidFill>
                  <a:srgbClr val="6B58BC"/>
                </a:solidFill>
                <a:latin typeface="BIZ UDPゴシック" panose="020B0400000000000000" pitchFamily="50" charset="-128"/>
                <a:ea typeface="BIZ UDPゴシック" panose="020B0400000000000000" pitchFamily="50" charset="-128"/>
                <a:cs typeface="Meiryo UI" panose="020B0604030504040204" pitchFamily="50" charset="-128"/>
              </a:rPr>
              <a:t>   </a:t>
            </a:r>
            <a:r>
              <a:rPr lang="ja-JP" altLang="en-US" sz="2400" b="1" dirty="0">
                <a:solidFill>
                  <a:srgbClr val="6B58BC"/>
                </a:solidFill>
                <a:latin typeface="BIZ UDPゴシック" panose="020B0400000000000000" pitchFamily="50" charset="-128"/>
                <a:ea typeface="BIZ UDPゴシック" panose="020B0400000000000000" pitchFamily="50" charset="-128"/>
                <a:cs typeface="Meiryo UI" panose="020B0604030504040204" pitchFamily="50" charset="-128"/>
              </a:rPr>
              <a:t>が分からない</a:t>
            </a:r>
            <a:endParaRPr lang="en-US" altLang="ja-JP" sz="2400" b="1" dirty="0">
              <a:solidFill>
                <a:srgbClr val="6B58BC"/>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marL="542925" indent="-276225" fontAlgn="auto">
              <a:spcBef>
                <a:spcPts val="600"/>
              </a:spcBef>
              <a:spcAft>
                <a:spcPts val="0"/>
              </a:spcAft>
              <a:buFont typeface="Wingdings" panose="05000000000000000000" pitchFamily="2" charset="2"/>
              <a:buChar char="l"/>
            </a:pPr>
            <a:r>
              <a:rPr lang="ja-JP" altLang="en-US" sz="2400" b="1" dirty="0">
                <a:solidFill>
                  <a:srgbClr val="6B58BC"/>
                </a:solidFill>
                <a:latin typeface="BIZ UDPゴシック" panose="020B0400000000000000" pitchFamily="50" charset="-128"/>
                <a:ea typeface="BIZ UDPゴシック" panose="020B0400000000000000" pitchFamily="50" charset="-128"/>
                <a:cs typeface="Meiryo UI" panose="020B0604030504040204" pitchFamily="50" charset="-128"/>
              </a:rPr>
              <a:t>買い物や料理が苦手になる</a:t>
            </a:r>
            <a:endParaRPr lang="en-US" altLang="ja-JP" sz="2400" b="1" dirty="0">
              <a:solidFill>
                <a:srgbClr val="6B58BC"/>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marL="542925" indent="-276225" fontAlgn="auto">
              <a:spcBef>
                <a:spcPts val="0"/>
              </a:spcBef>
              <a:spcAft>
                <a:spcPts val="0"/>
              </a:spcAft>
              <a:buFont typeface="Wingdings" panose="05000000000000000000" pitchFamily="2" charset="2"/>
              <a:buChar char="l"/>
            </a:pPr>
            <a:endParaRPr lang="en-US" altLang="ja-JP" sz="2400" b="1" dirty="0">
              <a:solidFill>
                <a:srgbClr val="6B58BC"/>
              </a:solidFill>
              <a:latin typeface="BIZ UDPゴシック" panose="020B0400000000000000" pitchFamily="50" charset="-128"/>
              <a:ea typeface="BIZ UDPゴシック" panose="020B0400000000000000" pitchFamily="50" charset="-128"/>
            </a:endParaRPr>
          </a:p>
          <a:p>
            <a:pPr marL="266700" indent="0" fontAlgn="auto">
              <a:spcBef>
                <a:spcPts val="0"/>
              </a:spcBef>
              <a:spcAft>
                <a:spcPts val="0"/>
              </a:spcAft>
              <a:buNone/>
            </a:pPr>
            <a:endParaRPr lang="ja-JP" altLang="en-US" sz="2400" b="1" dirty="0">
              <a:solidFill>
                <a:srgbClr val="6B58BC"/>
              </a:solidFill>
              <a:latin typeface="BIZ UDPゴシック" panose="020B0400000000000000" pitchFamily="50" charset="-128"/>
              <a:ea typeface="BIZ UDPゴシック" panose="020B0400000000000000" pitchFamily="50" charset="-128"/>
            </a:endParaRPr>
          </a:p>
        </p:txBody>
      </p:sp>
      <p:sp>
        <p:nvSpPr>
          <p:cNvPr id="12" name="タイトル 1">
            <a:extLst>
              <a:ext uri="{FF2B5EF4-FFF2-40B4-BE49-F238E27FC236}">
                <a16:creationId xmlns:a16="http://schemas.microsoft.com/office/drawing/2014/main" xmlns="" id="{68F29F81-080B-AC34-545B-6501481DEE66}"/>
              </a:ext>
            </a:extLst>
          </p:cNvPr>
          <p:cNvSpPr txBox="1">
            <a:spLocks/>
          </p:cNvSpPr>
          <p:nvPr/>
        </p:nvSpPr>
        <p:spPr>
          <a:xfrm>
            <a:off x="471046" y="5581793"/>
            <a:ext cx="8229600" cy="648072"/>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fontAlgn="auto">
              <a:spcAft>
                <a:spcPts val="0"/>
              </a:spcAft>
            </a:pPr>
            <a:r>
              <a:rPr lang="en-US" altLang="ja-JP" sz="2000" b="1" dirty="0">
                <a:latin typeface="BIZ UDPゴシック" panose="020B0400000000000000" pitchFamily="50" charset="-128"/>
                <a:ea typeface="BIZ UDPゴシック" panose="020B0400000000000000" pitchFamily="50" charset="-128"/>
                <a:cs typeface="Meiryo UI" panose="020B0604030504040204" pitchFamily="50" charset="-128"/>
              </a:rPr>
              <a:t>※</a:t>
            </a:r>
            <a:r>
              <a:rPr lang="ja-JP" altLang="en-US" sz="2000" b="1" dirty="0">
                <a:latin typeface="BIZ UDPゴシック" panose="020B0400000000000000" pitchFamily="50" charset="-128"/>
                <a:ea typeface="BIZ UDPゴシック" panose="020B0400000000000000" pitchFamily="50" charset="-128"/>
                <a:cs typeface="Meiryo UI" panose="020B0604030504040204" pitchFamily="50" charset="-128"/>
              </a:rPr>
              <a:t> 実行機能は遂行機能と同義として扱われている</a:t>
            </a:r>
          </a:p>
        </p:txBody>
      </p:sp>
      <p:sp>
        <p:nvSpPr>
          <p:cNvPr id="8" name="正方形/長方形 7">
            <a:extLst>
              <a:ext uri="{FF2B5EF4-FFF2-40B4-BE49-F238E27FC236}">
                <a16:creationId xmlns:a16="http://schemas.microsoft.com/office/drawing/2014/main" xmlns="" id="{D896792B-DFE4-AB7B-19CA-9751E47DFAB3}"/>
              </a:ext>
            </a:extLst>
          </p:cNvPr>
          <p:cNvSpPr/>
          <p:nvPr/>
        </p:nvSpPr>
        <p:spPr>
          <a:xfrm>
            <a:off x="0" y="2876"/>
            <a:ext cx="9144000" cy="688756"/>
          </a:xfrm>
          <a:prstGeom prst="rect">
            <a:avLst/>
          </a:prstGeom>
          <a:solidFill>
            <a:srgbClr val="6B5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3000" b="1"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実行機能障害（遂行機能障害）</a:t>
            </a:r>
            <a:endParaRPr kumimoji="1" lang="ja-JP" altLang="en-US" sz="3000" b="0" i="0" u="none" strike="noStrike" kern="120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endParaRPr>
          </a:p>
        </p:txBody>
      </p:sp>
      <p:sp>
        <p:nvSpPr>
          <p:cNvPr id="7" name="テキスト ボックス 6">
            <a:extLst>
              <a:ext uri="{FF2B5EF4-FFF2-40B4-BE49-F238E27FC236}">
                <a16:creationId xmlns:a16="http://schemas.microsoft.com/office/drawing/2014/main" xmlns="" id="{8424B23E-102B-84C6-67C9-BF9F6A3F5413}"/>
              </a:ext>
            </a:extLst>
          </p:cNvPr>
          <p:cNvSpPr txBox="1"/>
          <p:nvPr/>
        </p:nvSpPr>
        <p:spPr>
          <a:xfrm>
            <a:off x="0" y="703829"/>
            <a:ext cx="1163782" cy="307777"/>
          </a:xfrm>
          <a:prstGeom prst="rect">
            <a:avLst/>
          </a:prstGeom>
          <a:noFill/>
        </p:spPr>
        <p:txBody>
          <a:bodyPr wrap="square" rtlCol="0" anchor="ctr" anchorCtr="0">
            <a:noAutofit/>
          </a:bodyPr>
          <a:lstStyle/>
          <a:p>
            <a:r>
              <a:rPr kumimoji="1" lang="en-US" altLang="ja-JP" sz="1400" dirty="0">
                <a:latin typeface="Yu Gothic UI Semibold" panose="020B0700000000000000" pitchFamily="50" charset="-128"/>
                <a:ea typeface="Yu Gothic UI Semibold" panose="020B0700000000000000" pitchFamily="50" charset="-128"/>
              </a:rPr>
              <a:t>【</a:t>
            </a:r>
            <a:r>
              <a:rPr kumimoji="1" lang="ja-JP" altLang="en-US" sz="1400" dirty="0">
                <a:latin typeface="Yu Gothic UI Semibold" panose="020B0700000000000000" pitchFamily="50" charset="-128"/>
                <a:ea typeface="Yu Gothic UI Semibold" panose="020B0700000000000000" pitchFamily="50" charset="-128"/>
              </a:rPr>
              <a:t>知識 </a:t>
            </a:r>
            <a:r>
              <a:rPr lang="en-US" altLang="ja-JP" sz="1400" b="1" dirty="0">
                <a:latin typeface="Century Gothic" panose="020B0502020202020204" pitchFamily="34" charset="0"/>
                <a:ea typeface="Yu Gothic UI Semibold" panose="020B0700000000000000" pitchFamily="50" charset="-128"/>
              </a:rPr>
              <a:t>-44</a:t>
            </a:r>
            <a:r>
              <a:rPr lang="en-US" altLang="ja-JP" sz="1400" dirty="0">
                <a:latin typeface="Yu Gothic UI Semibold" panose="020B0700000000000000" pitchFamily="50" charset="-128"/>
                <a:ea typeface="Yu Gothic UI Semibold" panose="020B0700000000000000" pitchFamily="50" charset="-128"/>
              </a:rPr>
              <a:t>】</a:t>
            </a:r>
            <a:endParaRPr kumimoji="1" lang="ja-JP" altLang="en-US" sz="1400" dirty="0">
              <a:latin typeface="Yu Gothic UI Semibold" panose="020B0700000000000000" pitchFamily="50" charset="-128"/>
              <a:ea typeface="Yu Gothic UI Semibold" panose="020B0700000000000000" pitchFamily="50" charset="-128"/>
            </a:endParaRPr>
          </a:p>
        </p:txBody>
      </p:sp>
    </p:spTree>
    <p:extLst>
      <p:ext uri="{BB962C8B-B14F-4D97-AF65-F5344CB8AC3E}">
        <p14:creationId xmlns:p14="http://schemas.microsoft.com/office/powerpoint/2010/main" val="7876963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xmlns="" id="{32F3C7D5-6D0B-56BA-86E0-E23D38A27173}"/>
              </a:ext>
            </a:extLst>
          </p:cNvPr>
          <p:cNvSpPr/>
          <p:nvPr/>
        </p:nvSpPr>
        <p:spPr>
          <a:xfrm>
            <a:off x="0" y="2875"/>
            <a:ext cx="9144000" cy="978199"/>
          </a:xfrm>
          <a:prstGeom prst="rect">
            <a:avLst/>
          </a:prstGeom>
          <a:solidFill>
            <a:srgbClr val="6B5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ts val="600"/>
              </a:spcAft>
              <a:buClrTx/>
              <a:buSzTx/>
              <a:buFontTx/>
              <a:buNone/>
              <a:tabLst/>
              <a:defRPr/>
            </a:pPr>
            <a:r>
              <a:rPr kumimoji="1" lang="ja-JP" altLang="en-US" sz="2400" b="1" i="0" u="none" strike="noStrike" kern="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看護職員認知症対応力向上研修</a:t>
            </a:r>
            <a:endParaRPr kumimoji="1" lang="en-US" altLang="ja-JP" sz="2400" b="1" i="0" u="none" strike="noStrike" kern="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3000" b="1" i="0" u="none" strike="noStrike" kern="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研修の意義 と 修了者の役割</a:t>
            </a:r>
            <a:endParaRPr kumimoji="1" lang="ja-JP" altLang="en-US" sz="360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3" name="テキスト ボックス 2">
            <a:extLst>
              <a:ext uri="{FF2B5EF4-FFF2-40B4-BE49-F238E27FC236}">
                <a16:creationId xmlns:a16="http://schemas.microsoft.com/office/drawing/2014/main" xmlns="" id="{1095CE09-34A3-CAFB-E4E8-4B2CB1E1B79A}"/>
              </a:ext>
            </a:extLst>
          </p:cNvPr>
          <p:cNvSpPr txBox="1"/>
          <p:nvPr/>
        </p:nvSpPr>
        <p:spPr>
          <a:xfrm>
            <a:off x="3409" y="981074"/>
            <a:ext cx="992078" cy="307777"/>
          </a:xfrm>
          <a:prstGeom prst="rect">
            <a:avLst/>
          </a:prstGeom>
          <a:noFill/>
        </p:spPr>
        <p:txBody>
          <a:bodyPr wrap="square" rtlCol="0" anchor="ctr" anchorCtr="0">
            <a:noAutofit/>
          </a:bodyPr>
          <a:lstStyle/>
          <a:p>
            <a:r>
              <a:rPr kumimoji="1" lang="en-US" altLang="ja-JP" sz="1400" dirty="0">
                <a:latin typeface="Yu Gothic UI Semibold" panose="020B0700000000000000" pitchFamily="50" charset="-128"/>
                <a:ea typeface="Yu Gothic UI Semibold" panose="020B0700000000000000" pitchFamily="50" charset="-128"/>
              </a:rPr>
              <a:t>【</a:t>
            </a:r>
            <a:r>
              <a:rPr kumimoji="1" lang="ja-JP" altLang="en-US" sz="1400" dirty="0">
                <a:latin typeface="Yu Gothic UI Semibold" panose="020B0700000000000000" pitchFamily="50" charset="-128"/>
                <a:ea typeface="Yu Gothic UI Semibold" panose="020B0700000000000000" pitchFamily="50" charset="-128"/>
              </a:rPr>
              <a:t>知識 </a:t>
            </a:r>
            <a:r>
              <a:rPr lang="en-US" altLang="ja-JP" sz="1400" b="1" dirty="0">
                <a:latin typeface="Century Gothic" panose="020B0502020202020204" pitchFamily="34" charset="0"/>
                <a:ea typeface="Yu Gothic UI Semibold" panose="020B0700000000000000" pitchFamily="50" charset="-128"/>
              </a:rPr>
              <a:t>-2</a:t>
            </a:r>
            <a:r>
              <a:rPr lang="en-US" altLang="ja-JP" sz="1400" dirty="0">
                <a:latin typeface="Yu Gothic UI Semibold" panose="020B0700000000000000" pitchFamily="50" charset="-128"/>
                <a:ea typeface="Yu Gothic UI Semibold" panose="020B0700000000000000" pitchFamily="50" charset="-128"/>
              </a:rPr>
              <a:t>】</a:t>
            </a:r>
            <a:endParaRPr kumimoji="1" lang="ja-JP" altLang="en-US" sz="1400" dirty="0">
              <a:latin typeface="Yu Gothic UI Semibold" panose="020B0700000000000000" pitchFamily="50" charset="-128"/>
              <a:ea typeface="Yu Gothic UI Semibold" panose="020B0700000000000000" pitchFamily="50" charset="-128"/>
            </a:endParaRPr>
          </a:p>
        </p:txBody>
      </p:sp>
      <p:sp>
        <p:nvSpPr>
          <p:cNvPr id="5" name="テキスト ボックス 4">
            <a:extLst>
              <a:ext uri="{FF2B5EF4-FFF2-40B4-BE49-F238E27FC236}">
                <a16:creationId xmlns:a16="http://schemas.microsoft.com/office/drawing/2014/main" xmlns="" id="{E4C80213-E28B-C9FE-BC3E-389086CF34C7}"/>
              </a:ext>
            </a:extLst>
          </p:cNvPr>
          <p:cNvSpPr txBox="1"/>
          <p:nvPr/>
        </p:nvSpPr>
        <p:spPr>
          <a:xfrm>
            <a:off x="785327" y="1464154"/>
            <a:ext cx="7642357" cy="4909036"/>
          </a:xfrm>
          <a:prstGeom prst="rect">
            <a:avLst/>
          </a:prstGeom>
          <a:noFill/>
        </p:spPr>
        <p:txBody>
          <a:bodyPr wrap="square">
            <a:spAutoFit/>
          </a:bodyPr>
          <a:lstStyle/>
          <a:p>
            <a:pPr marL="355600" marR="0" lvl="0" indent="-355600" algn="l" defTabSz="909638" rtl="0" eaLnBrk="1" fontAlgn="base" latinLnBrk="0" hangingPunct="1">
              <a:lnSpc>
                <a:spcPct val="100000"/>
              </a:lnSpc>
              <a:spcBef>
                <a:spcPts val="1200"/>
              </a:spcBef>
              <a:spcAft>
                <a:spcPts val="0"/>
              </a:spcAft>
              <a:buClrTx/>
              <a:buSzTx/>
              <a:buFontTx/>
              <a:buNone/>
              <a:tabLst/>
              <a:defRPr/>
            </a:pPr>
            <a:r>
              <a:rPr kumimoji="1" lang="ja-JP" altLang="en-US" sz="2100" b="1" i="0" u="none" strike="noStrike" kern="1200" cap="none" spc="0" normalizeH="0" baseline="0" noProof="0" dirty="0">
                <a:ln>
                  <a:noFill/>
                </a:ln>
                <a:solidFill>
                  <a:srgbClr val="6855BB"/>
                </a:solidFill>
                <a:effectLst/>
                <a:uLnTx/>
                <a:uFillTx/>
                <a:latin typeface="BIZ UDPゴシック" panose="020B0400000000000000" pitchFamily="50" charset="-128"/>
                <a:ea typeface="BIZ UDPゴシック" panose="020B0400000000000000" pitchFamily="50" charset="-128"/>
                <a:cs typeface="+mn-cs"/>
              </a:rPr>
              <a:t>❶</a:t>
            </a:r>
            <a:r>
              <a:rPr kumimoji="1" lang="ja-JP" altLang="en-US" sz="21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21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病院における認知症の人の現状や課題、認知症の原因疾患   の主な症状や特徴、認知症の人を⽀える施策・制度及び社会  資源等について理解する</a:t>
            </a:r>
            <a:endParaRPr kumimoji="1" lang="en-US" altLang="ja-JP" sz="21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355600" marR="0" lvl="0" indent="-355600" algn="l" defTabSz="909638" rtl="0" eaLnBrk="1" fontAlgn="base" latinLnBrk="0" hangingPunct="1">
              <a:lnSpc>
                <a:spcPct val="100000"/>
              </a:lnSpc>
              <a:spcBef>
                <a:spcPts val="1200"/>
              </a:spcBef>
              <a:spcAft>
                <a:spcPts val="0"/>
              </a:spcAft>
              <a:buClrTx/>
              <a:buSzTx/>
              <a:buFontTx/>
              <a:buNone/>
              <a:tabLst/>
              <a:defRPr/>
            </a:pPr>
            <a:r>
              <a:rPr kumimoji="1" lang="ja-JP" altLang="en-US" sz="2100" b="1" i="0" u="none" strike="noStrike" kern="1200" cap="none" spc="0" normalizeH="0" baseline="0" noProof="0" dirty="0">
                <a:ln>
                  <a:noFill/>
                </a:ln>
                <a:solidFill>
                  <a:srgbClr val="6855BB"/>
                </a:solidFill>
                <a:effectLst/>
                <a:uLnTx/>
                <a:uFillTx/>
                <a:latin typeface="BIZ UDPゴシック" panose="020B0400000000000000" pitchFamily="50" charset="-128"/>
                <a:ea typeface="BIZ UDPゴシック" panose="020B0400000000000000" pitchFamily="50" charset="-128"/>
                <a:cs typeface="Meiryo UI" pitchFamily="50" charset="-128"/>
              </a:rPr>
              <a:t>❷</a:t>
            </a:r>
            <a:r>
              <a:rPr kumimoji="1" lang="ja-JP" altLang="en-US" sz="21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 認知症の本人の視点を重視、意思を尊重した対応の原則を   理解し、 認知症の症状・特徴を踏まえた基本的な対応を行う ことができる</a:t>
            </a:r>
            <a:endParaRPr kumimoji="1" lang="en-US" altLang="ja-JP" sz="21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355600" marR="0" lvl="0" indent="-355600" algn="l" defTabSz="909638" rtl="0" eaLnBrk="1" fontAlgn="base" latinLnBrk="0" hangingPunct="1">
              <a:lnSpc>
                <a:spcPct val="100000"/>
              </a:lnSpc>
              <a:spcBef>
                <a:spcPts val="1200"/>
              </a:spcBef>
              <a:spcAft>
                <a:spcPts val="0"/>
              </a:spcAft>
              <a:buClrTx/>
              <a:buSzTx/>
              <a:buFontTx/>
              <a:buNone/>
              <a:tabLst/>
              <a:defRPr/>
            </a:pPr>
            <a:r>
              <a:rPr kumimoji="1" lang="ja-JP" altLang="en-US" sz="2100" b="1" i="0" u="none" strike="noStrike" kern="1200" cap="none" spc="0" normalizeH="0" baseline="0" noProof="0" dirty="0">
                <a:ln>
                  <a:noFill/>
                </a:ln>
                <a:solidFill>
                  <a:srgbClr val="6855BB"/>
                </a:solidFill>
                <a:effectLst/>
                <a:uLnTx/>
                <a:uFillTx/>
                <a:latin typeface="BIZ UDPゴシック" panose="020B0400000000000000" pitchFamily="50" charset="-128"/>
                <a:ea typeface="BIZ UDPゴシック" panose="020B0400000000000000" pitchFamily="50" charset="-128"/>
                <a:cs typeface="Meiryo UI" pitchFamily="50" charset="-128"/>
              </a:rPr>
              <a:t>❸</a:t>
            </a:r>
            <a:r>
              <a:rPr kumimoji="1" lang="ja-JP" altLang="en-US" sz="2100" b="1"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eiryo UI" pitchFamily="50" charset="-128"/>
              </a:rPr>
              <a:t> </a:t>
            </a:r>
            <a:r>
              <a:rPr kumimoji="1" lang="ja-JP" altLang="en-US" sz="21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病棟等におけるチーム対応、院内外の連携、介護者支援等に  ついて、退院後の生活の継続性も考慮した実践的な対応を   行うことができる</a:t>
            </a:r>
            <a:endParaRPr kumimoji="1" lang="en-US" altLang="ja-JP" sz="21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355600" marR="0" lvl="0" indent="-355600" algn="l" defTabSz="909638" rtl="0" eaLnBrk="1" fontAlgn="base" latinLnBrk="0" hangingPunct="1">
              <a:lnSpc>
                <a:spcPct val="100000"/>
              </a:lnSpc>
              <a:spcBef>
                <a:spcPts val="1200"/>
              </a:spcBef>
              <a:spcAft>
                <a:spcPts val="0"/>
              </a:spcAft>
              <a:buClrTx/>
              <a:buSzTx/>
              <a:buFontTx/>
              <a:buNone/>
              <a:tabLst/>
              <a:defRPr/>
            </a:pPr>
            <a:r>
              <a:rPr kumimoji="1" lang="ja-JP" altLang="en-US" sz="2100" b="1" i="0" u="none" strike="noStrike" kern="1200" cap="none" spc="0" normalizeH="0" baseline="0" noProof="0" dirty="0">
                <a:ln>
                  <a:noFill/>
                </a:ln>
                <a:solidFill>
                  <a:srgbClr val="6855BB"/>
                </a:solidFill>
                <a:effectLst/>
                <a:uLnTx/>
                <a:uFillTx/>
                <a:latin typeface="BIZ UDPゴシック" panose="020B0400000000000000" pitchFamily="50" charset="-128"/>
                <a:ea typeface="BIZ UDPゴシック" panose="020B0400000000000000" pitchFamily="50" charset="-128"/>
                <a:cs typeface="Meiryo UI" pitchFamily="50" charset="-128"/>
              </a:rPr>
              <a:t>❹</a:t>
            </a:r>
            <a:r>
              <a:rPr kumimoji="1" lang="ja-JP" altLang="en-US" sz="2100" b="1"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eiryo UI" pitchFamily="50" charset="-128"/>
              </a:rPr>
              <a:t> </a:t>
            </a:r>
            <a:r>
              <a:rPr kumimoji="1" lang="ja-JP" altLang="en-US" sz="21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自施設の実情に応じて、病院・病棟や地域単位で認知症ケア  に取り組む体制の構築を考えることができる</a:t>
            </a:r>
            <a:endParaRPr kumimoji="1" lang="en-US" altLang="ja-JP" sz="21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355600" marR="0" lvl="0" indent="-355600" algn="l" defTabSz="909638" rtl="0" eaLnBrk="1" fontAlgn="base" latinLnBrk="0" hangingPunct="1">
              <a:lnSpc>
                <a:spcPct val="100000"/>
              </a:lnSpc>
              <a:spcBef>
                <a:spcPts val="1200"/>
              </a:spcBef>
              <a:spcAft>
                <a:spcPts val="0"/>
              </a:spcAft>
              <a:buClrTx/>
              <a:buSzTx/>
              <a:buFontTx/>
              <a:buNone/>
              <a:tabLst/>
              <a:defRPr/>
            </a:pPr>
            <a:r>
              <a:rPr kumimoji="1" lang="ja-JP" altLang="en-US" sz="2100" b="1" i="0" u="none" strike="noStrike" kern="1200" cap="none" spc="0" normalizeH="0" baseline="0" noProof="0" dirty="0">
                <a:ln>
                  <a:noFill/>
                </a:ln>
                <a:solidFill>
                  <a:srgbClr val="6855BB"/>
                </a:solidFill>
                <a:effectLst/>
                <a:uLnTx/>
                <a:uFillTx/>
                <a:latin typeface="BIZ UDPゴシック" panose="020B0400000000000000" pitchFamily="50" charset="-128"/>
                <a:ea typeface="BIZ UDPゴシック" panose="020B0400000000000000" pitchFamily="50" charset="-128"/>
                <a:cs typeface="Meiryo UI" pitchFamily="50" charset="-128"/>
              </a:rPr>
              <a:t>❺</a:t>
            </a:r>
            <a:r>
              <a:rPr kumimoji="1" lang="ja-JP" altLang="en-US" sz="21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 自施設において看護職員向けの研修を企画・実施し、継続   学習等のスタッフ育成計画を立てることができる</a:t>
            </a:r>
            <a:endParaRPr kumimoji="1" lang="en-US" altLang="ja-JP" sz="21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Tree>
    <p:extLst>
      <p:ext uri="{BB962C8B-B14F-4D97-AF65-F5344CB8AC3E}">
        <p14:creationId xmlns:p14="http://schemas.microsoft.com/office/powerpoint/2010/main" val="338734437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6">
            <a:extLst>
              <a:ext uri="{FF2B5EF4-FFF2-40B4-BE49-F238E27FC236}">
                <a16:creationId xmlns:a16="http://schemas.microsoft.com/office/drawing/2014/main" xmlns="" id="{07293E03-4DF0-87FB-3D23-F5ACB45FD7BD}"/>
              </a:ext>
            </a:extLst>
          </p:cNvPr>
          <p:cNvSpPr/>
          <p:nvPr/>
        </p:nvSpPr>
        <p:spPr>
          <a:xfrm>
            <a:off x="638105" y="1179531"/>
            <a:ext cx="7875271" cy="1911190"/>
          </a:xfrm>
          <a:prstGeom prst="roundRect">
            <a:avLst>
              <a:gd name="adj" fmla="val 12154"/>
            </a:avLst>
          </a:prstGeom>
          <a:solidFill>
            <a:srgbClr val="E8E6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3" name="コンテンツ プレースホルダー 2"/>
          <p:cNvSpPr>
            <a:spLocks noGrp="1"/>
          </p:cNvSpPr>
          <p:nvPr>
            <p:ph idx="1"/>
          </p:nvPr>
        </p:nvSpPr>
        <p:spPr>
          <a:xfrm>
            <a:off x="1248228" y="3274472"/>
            <a:ext cx="7604961" cy="3011947"/>
          </a:xfrm>
        </p:spPr>
        <p:txBody>
          <a:bodyPr>
            <a:noAutofit/>
          </a:bodyPr>
          <a:lstStyle/>
          <a:p>
            <a:pPr marL="0" indent="0">
              <a:spcBef>
                <a:spcPts val="0"/>
              </a:spcBef>
              <a:buNone/>
            </a:pPr>
            <a:r>
              <a:rPr lang="ja-JP" altLang="en-US" sz="2400" b="1" dirty="0">
                <a:solidFill>
                  <a:srgbClr val="6B58BC"/>
                </a:solidFill>
                <a:latin typeface="BIZ UDPゴシック" panose="020B0400000000000000" pitchFamily="50" charset="-128"/>
                <a:ea typeface="BIZ UDPゴシック" panose="020B0400000000000000" pitchFamily="50" charset="-128"/>
              </a:rPr>
              <a:t>具体的な症状</a:t>
            </a:r>
            <a:endParaRPr lang="en-US" altLang="ja-JP" sz="2400" b="1" dirty="0">
              <a:solidFill>
                <a:srgbClr val="6B58BC"/>
              </a:solidFill>
              <a:latin typeface="BIZ UDPゴシック" panose="020B0400000000000000" pitchFamily="50" charset="-128"/>
              <a:ea typeface="BIZ UDPゴシック" panose="020B0400000000000000" pitchFamily="50" charset="-128"/>
            </a:endParaRPr>
          </a:p>
          <a:p>
            <a:pPr marL="542925" indent="-276225">
              <a:spcBef>
                <a:spcPts val="600"/>
              </a:spcBef>
              <a:buFont typeface="Wingdings" panose="05000000000000000000" pitchFamily="2" charset="2"/>
              <a:buChar char="l"/>
            </a:pPr>
            <a:r>
              <a:rPr lang="ja-JP" altLang="en-US" sz="2400" b="1" dirty="0">
                <a:solidFill>
                  <a:srgbClr val="6B58BC"/>
                </a:solidFill>
                <a:latin typeface="BIZ UDPゴシック" panose="020B0400000000000000" pitchFamily="50" charset="-128"/>
                <a:ea typeface="BIZ UDPゴシック" panose="020B0400000000000000" pitchFamily="50" charset="-128"/>
              </a:rPr>
              <a:t>道に迷う（目印が目印にならなくなる）</a:t>
            </a:r>
            <a:endParaRPr lang="en-US" altLang="ja-JP" sz="2400" b="1" dirty="0">
              <a:solidFill>
                <a:srgbClr val="6B58BC"/>
              </a:solidFill>
              <a:latin typeface="BIZ UDPゴシック" panose="020B0400000000000000" pitchFamily="50" charset="-128"/>
              <a:ea typeface="BIZ UDPゴシック" panose="020B0400000000000000" pitchFamily="50" charset="-128"/>
            </a:endParaRPr>
          </a:p>
          <a:p>
            <a:pPr marL="542925" indent="-276225">
              <a:spcBef>
                <a:spcPts val="600"/>
              </a:spcBef>
              <a:buFont typeface="Wingdings" panose="05000000000000000000" pitchFamily="2" charset="2"/>
              <a:buChar char="l"/>
            </a:pPr>
            <a:r>
              <a:rPr lang="ja-JP" altLang="en-US" sz="2400" b="1" dirty="0">
                <a:solidFill>
                  <a:srgbClr val="6B58BC"/>
                </a:solidFill>
                <a:latin typeface="BIZ UDPゴシック" panose="020B0400000000000000" pitchFamily="50" charset="-128"/>
                <a:ea typeface="BIZ UDPゴシック" panose="020B0400000000000000" pitchFamily="50" charset="-128"/>
              </a:rPr>
              <a:t>物にぶつかる（物の位置関係がわからない）</a:t>
            </a:r>
            <a:endParaRPr lang="en-US" altLang="ja-JP" sz="2400" b="1" dirty="0">
              <a:solidFill>
                <a:srgbClr val="6B58BC"/>
              </a:solidFill>
              <a:latin typeface="BIZ UDPゴシック" panose="020B0400000000000000" pitchFamily="50" charset="-128"/>
              <a:ea typeface="BIZ UDPゴシック" panose="020B0400000000000000" pitchFamily="50" charset="-128"/>
            </a:endParaRPr>
          </a:p>
          <a:p>
            <a:pPr marL="542925" indent="-276225">
              <a:spcBef>
                <a:spcPts val="600"/>
              </a:spcBef>
              <a:buFont typeface="Wingdings" panose="05000000000000000000" pitchFamily="2" charset="2"/>
              <a:buChar char="l"/>
            </a:pPr>
            <a:r>
              <a:rPr lang="ja-JP" altLang="en-US" sz="2400" b="1" dirty="0">
                <a:solidFill>
                  <a:srgbClr val="6B58BC"/>
                </a:solidFill>
                <a:latin typeface="BIZ UDPゴシック" panose="020B0400000000000000" pitchFamily="50" charset="-128"/>
                <a:ea typeface="BIZ UDPゴシック" panose="020B0400000000000000" pitchFamily="50" charset="-128"/>
              </a:rPr>
              <a:t>自分の体の各部位がどうなっているのか</a:t>
            </a:r>
            <a:endParaRPr lang="en-US" altLang="ja-JP" sz="2400" b="1" dirty="0">
              <a:solidFill>
                <a:srgbClr val="6B58BC"/>
              </a:solidFill>
              <a:latin typeface="BIZ UDPゴシック" panose="020B0400000000000000" pitchFamily="50" charset="-128"/>
              <a:ea typeface="BIZ UDPゴシック" panose="020B0400000000000000" pitchFamily="50" charset="-128"/>
            </a:endParaRPr>
          </a:p>
          <a:p>
            <a:pPr marL="266700" indent="0">
              <a:spcBef>
                <a:spcPts val="0"/>
              </a:spcBef>
              <a:buNone/>
            </a:pPr>
            <a:r>
              <a:rPr lang="en-US" altLang="ja-JP" sz="2400" b="1" dirty="0">
                <a:solidFill>
                  <a:srgbClr val="6B58BC"/>
                </a:solidFill>
                <a:latin typeface="BIZ UDPゴシック" panose="020B0400000000000000" pitchFamily="50" charset="-128"/>
                <a:ea typeface="BIZ UDPゴシック" panose="020B0400000000000000" pitchFamily="50" charset="-128"/>
              </a:rPr>
              <a:t>   </a:t>
            </a:r>
            <a:r>
              <a:rPr lang="ja-JP" altLang="en-US" sz="2400" b="1" dirty="0">
                <a:solidFill>
                  <a:srgbClr val="6B58BC"/>
                </a:solidFill>
                <a:latin typeface="BIZ UDPゴシック" panose="020B0400000000000000" pitchFamily="50" charset="-128"/>
                <a:ea typeface="BIZ UDPゴシック" panose="020B0400000000000000" pitchFamily="50" charset="-128"/>
              </a:rPr>
              <a:t>分からない</a:t>
            </a:r>
            <a:endParaRPr lang="en-US" altLang="ja-JP" sz="2400" b="1" dirty="0">
              <a:solidFill>
                <a:srgbClr val="6B58BC"/>
              </a:solidFill>
              <a:latin typeface="BIZ UDPゴシック" panose="020B0400000000000000" pitchFamily="50" charset="-128"/>
              <a:ea typeface="BIZ UDPゴシック" panose="020B0400000000000000" pitchFamily="50" charset="-128"/>
            </a:endParaRPr>
          </a:p>
          <a:p>
            <a:pPr marL="542925" indent="-276225">
              <a:spcBef>
                <a:spcPts val="600"/>
              </a:spcBef>
              <a:buFont typeface="Wingdings" panose="05000000000000000000" pitchFamily="2" charset="2"/>
              <a:buChar char="l"/>
            </a:pPr>
            <a:r>
              <a:rPr lang="ja-JP" altLang="en-US" sz="2400" b="1" dirty="0">
                <a:solidFill>
                  <a:srgbClr val="6B58BC"/>
                </a:solidFill>
                <a:latin typeface="BIZ UDPゴシック" panose="020B0400000000000000" pitchFamily="50" charset="-128"/>
                <a:ea typeface="BIZ UDPゴシック" panose="020B0400000000000000" pitchFamily="50" charset="-128"/>
              </a:rPr>
              <a:t>道具の操作や着衣が出来ない</a:t>
            </a:r>
            <a:endParaRPr lang="en-US" altLang="ja-JP" sz="2400" b="1" dirty="0">
              <a:solidFill>
                <a:srgbClr val="6B58BC"/>
              </a:solidFill>
              <a:latin typeface="BIZ UDPゴシック" panose="020B0400000000000000" pitchFamily="50" charset="-128"/>
              <a:ea typeface="BIZ UDPゴシック" panose="020B0400000000000000" pitchFamily="50" charset="-128"/>
            </a:endParaRPr>
          </a:p>
          <a:p>
            <a:pPr marL="542925" indent="-276225">
              <a:spcBef>
                <a:spcPts val="0"/>
              </a:spcBef>
              <a:buFont typeface="Wingdings" panose="05000000000000000000" pitchFamily="2" charset="2"/>
              <a:buChar char="l"/>
            </a:pPr>
            <a:endParaRPr lang="ja-JP" altLang="en-US" sz="2400" b="1" dirty="0">
              <a:solidFill>
                <a:srgbClr val="6B58BC"/>
              </a:solidFill>
              <a:latin typeface="BIZ UDPゴシック" panose="020B0400000000000000" pitchFamily="50" charset="-128"/>
              <a:ea typeface="BIZ UDPゴシック" panose="020B0400000000000000" pitchFamily="50" charset="-128"/>
            </a:endParaRPr>
          </a:p>
        </p:txBody>
      </p:sp>
      <p:sp>
        <p:nvSpPr>
          <p:cNvPr id="7" name="テキスト ボックス 6">
            <a:extLst>
              <a:ext uri="{FF2B5EF4-FFF2-40B4-BE49-F238E27FC236}">
                <a16:creationId xmlns:a16="http://schemas.microsoft.com/office/drawing/2014/main" xmlns="" id="{54C5EAD8-0D08-76FF-4408-0D2F2C294B0B}"/>
              </a:ext>
            </a:extLst>
          </p:cNvPr>
          <p:cNvSpPr txBox="1"/>
          <p:nvPr/>
        </p:nvSpPr>
        <p:spPr>
          <a:xfrm>
            <a:off x="992434" y="1311823"/>
            <a:ext cx="7268205" cy="1646605"/>
          </a:xfrm>
          <a:prstGeom prst="rect">
            <a:avLst/>
          </a:prstGeom>
          <a:noFill/>
        </p:spPr>
        <p:txBody>
          <a:bodyPr wrap="square">
            <a:spAutoFit/>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視空間認知障害</a:t>
            </a:r>
            <a:endParaRPr kumimoji="1" lang="en-US" altLang="ja-JP"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a:p>
            <a:pPr marL="271463" fontAlgn="auto">
              <a:spcBef>
                <a:spcPts val="600"/>
              </a:spcBef>
              <a:spcAft>
                <a:spcPts val="0"/>
              </a:spcAft>
              <a:defRPr/>
            </a:pPr>
            <a:r>
              <a:rPr kumimoji="1" lang="ja-JP" altLang="en-US"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目から入った感覚情報を処理して空間の全体的</a:t>
            </a:r>
            <a:r>
              <a:rPr lang="ja-JP" altLang="en-US" sz="2400"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なイメージや方向や距離、</a:t>
            </a:r>
            <a:r>
              <a:rPr lang="ja-JP" altLang="en-US" sz="2400" b="1" dirty="0">
                <a:latin typeface="BIZ UDPゴシック" panose="020B0400000000000000" pitchFamily="50" charset="-128"/>
                <a:ea typeface="BIZ UDPゴシック" panose="020B0400000000000000" pitchFamily="50" charset="-128"/>
              </a:rPr>
              <a:t>物と物（あるいは自身と物）の位置関係</a:t>
            </a:r>
            <a:r>
              <a:rPr lang="ja-JP" altLang="en-US" sz="2400"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などをつかむ能力の障害</a:t>
            </a:r>
            <a:endParaRPr kumimoji="1" lang="ja-JP" altLang="en-US"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18" name="テキスト ボックス 17">
            <a:extLst>
              <a:ext uri="{FF2B5EF4-FFF2-40B4-BE49-F238E27FC236}">
                <a16:creationId xmlns:a16="http://schemas.microsoft.com/office/drawing/2014/main" xmlns="" id="{56FD07FD-8278-F122-50ED-88F6C3E21F6A}"/>
              </a:ext>
            </a:extLst>
          </p:cNvPr>
          <p:cNvSpPr txBox="1"/>
          <p:nvPr/>
        </p:nvSpPr>
        <p:spPr>
          <a:xfrm>
            <a:off x="2076884" y="6098996"/>
            <a:ext cx="5947647" cy="374846"/>
          </a:xfrm>
          <a:prstGeom prst="rect">
            <a:avLst/>
          </a:prstGeom>
          <a:noFill/>
        </p:spPr>
        <p:txBody>
          <a:bodyPr wrap="square">
            <a:spAutoFit/>
          </a:bodyPr>
          <a:lstStyle/>
          <a:p>
            <a:pPr>
              <a:lnSpc>
                <a:spcPct val="120000"/>
              </a:lnSpc>
            </a:pPr>
            <a:r>
              <a:rPr kumimoji="1" lang="en-US" altLang="ja-JP" sz="1800" b="1" dirty="0">
                <a:latin typeface="BIZ UDPゴシック" panose="020B0400000000000000" pitchFamily="50" charset="-128"/>
                <a:ea typeface="BIZ UDPゴシック" panose="020B0400000000000000" pitchFamily="50" charset="-128"/>
                <a:cs typeface="Meiryo UI" panose="020B0604030504040204" pitchFamily="50" charset="-128"/>
              </a:rPr>
              <a:t>※</a:t>
            </a:r>
            <a:r>
              <a:rPr kumimoji="1" lang="ja-JP" altLang="en-US" sz="1800" b="1" dirty="0">
                <a:latin typeface="BIZ UDPゴシック" panose="020B0400000000000000" pitchFamily="50" charset="-128"/>
                <a:ea typeface="BIZ UDPゴシック" panose="020B0400000000000000" pitchFamily="50" charset="-128"/>
                <a:cs typeface="Meiryo UI" panose="020B0604030504040204" pitchFamily="50" charset="-128"/>
              </a:rPr>
              <a:t> 特に形態や模様の認識の</a:t>
            </a:r>
            <a:r>
              <a:rPr lang="ja-JP" altLang="en-US" sz="1800" b="1" dirty="0">
                <a:latin typeface="BIZ UDPゴシック" panose="020B0400000000000000" pitchFamily="50" charset="-128"/>
                <a:ea typeface="BIZ UDPゴシック" panose="020B0400000000000000" pitchFamily="50" charset="-128"/>
                <a:cs typeface="Meiryo UI" panose="020B0604030504040204" pitchFamily="50" charset="-128"/>
              </a:rPr>
              <a:t>影響が大きい</a:t>
            </a:r>
            <a:endParaRPr kumimoji="1" lang="en-US" altLang="ja-JP" sz="1800" b="1" dirty="0">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9" name="正方形/長方形 8">
            <a:extLst>
              <a:ext uri="{FF2B5EF4-FFF2-40B4-BE49-F238E27FC236}">
                <a16:creationId xmlns:a16="http://schemas.microsoft.com/office/drawing/2014/main" xmlns="" id="{76988BFB-256C-3F8A-760F-C6123B89BBF7}"/>
              </a:ext>
            </a:extLst>
          </p:cNvPr>
          <p:cNvSpPr/>
          <p:nvPr/>
        </p:nvSpPr>
        <p:spPr>
          <a:xfrm>
            <a:off x="0" y="2876"/>
            <a:ext cx="9144000" cy="688756"/>
          </a:xfrm>
          <a:prstGeom prst="rect">
            <a:avLst/>
          </a:prstGeom>
          <a:solidFill>
            <a:srgbClr val="6B5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3000" b="1"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視空間認知障害</a:t>
            </a:r>
            <a:endParaRPr kumimoji="1" lang="ja-JP" altLang="en-US" sz="3000" b="0" i="0" u="none" strike="noStrike" kern="120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endParaRPr>
          </a:p>
        </p:txBody>
      </p:sp>
      <p:sp>
        <p:nvSpPr>
          <p:cNvPr id="6" name="テキスト ボックス 5">
            <a:extLst>
              <a:ext uri="{FF2B5EF4-FFF2-40B4-BE49-F238E27FC236}">
                <a16:creationId xmlns:a16="http://schemas.microsoft.com/office/drawing/2014/main" xmlns="" id="{76A35486-C56D-089B-A2B2-CC3B0B1A7B0E}"/>
              </a:ext>
            </a:extLst>
          </p:cNvPr>
          <p:cNvSpPr txBox="1"/>
          <p:nvPr/>
        </p:nvSpPr>
        <p:spPr>
          <a:xfrm>
            <a:off x="-1" y="691632"/>
            <a:ext cx="1132609" cy="307777"/>
          </a:xfrm>
          <a:prstGeom prst="rect">
            <a:avLst/>
          </a:prstGeom>
          <a:noFill/>
        </p:spPr>
        <p:txBody>
          <a:bodyPr wrap="square" rtlCol="0" anchor="ctr" anchorCtr="0">
            <a:noAutofit/>
          </a:bodyPr>
          <a:lstStyle/>
          <a:p>
            <a:r>
              <a:rPr kumimoji="1" lang="en-US" altLang="ja-JP" sz="1400" dirty="0">
                <a:latin typeface="Yu Gothic UI Semibold" panose="020B0700000000000000" pitchFamily="50" charset="-128"/>
                <a:ea typeface="Yu Gothic UI Semibold" panose="020B0700000000000000" pitchFamily="50" charset="-128"/>
              </a:rPr>
              <a:t>【</a:t>
            </a:r>
            <a:r>
              <a:rPr kumimoji="1" lang="ja-JP" altLang="en-US" sz="1400" dirty="0">
                <a:latin typeface="Yu Gothic UI Semibold" panose="020B0700000000000000" pitchFamily="50" charset="-128"/>
                <a:ea typeface="Yu Gothic UI Semibold" panose="020B0700000000000000" pitchFamily="50" charset="-128"/>
              </a:rPr>
              <a:t>知識 </a:t>
            </a:r>
            <a:r>
              <a:rPr lang="en-US" altLang="ja-JP" sz="1400" b="1" dirty="0">
                <a:latin typeface="Century Gothic" panose="020B0502020202020204" pitchFamily="34" charset="0"/>
                <a:ea typeface="Yu Gothic UI Semibold" panose="020B0700000000000000" pitchFamily="50" charset="-128"/>
              </a:rPr>
              <a:t>-45</a:t>
            </a:r>
            <a:r>
              <a:rPr lang="en-US" altLang="ja-JP" sz="1400" dirty="0">
                <a:latin typeface="Yu Gothic UI Semibold" panose="020B0700000000000000" pitchFamily="50" charset="-128"/>
                <a:ea typeface="Yu Gothic UI Semibold" panose="020B0700000000000000" pitchFamily="50" charset="-128"/>
              </a:rPr>
              <a:t>】</a:t>
            </a:r>
            <a:endParaRPr kumimoji="1" lang="ja-JP" altLang="en-US" sz="1400" dirty="0">
              <a:latin typeface="Yu Gothic UI Semibold" panose="020B0700000000000000" pitchFamily="50" charset="-128"/>
              <a:ea typeface="Yu Gothic UI Semibold" panose="020B0700000000000000" pitchFamily="50" charset="-128"/>
            </a:endParaRPr>
          </a:p>
        </p:txBody>
      </p:sp>
    </p:spTree>
    <p:extLst>
      <p:ext uri="{BB962C8B-B14F-4D97-AF65-F5344CB8AC3E}">
        <p14:creationId xmlns:p14="http://schemas.microsoft.com/office/powerpoint/2010/main" val="313613939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6">
            <a:extLst>
              <a:ext uri="{FF2B5EF4-FFF2-40B4-BE49-F238E27FC236}">
                <a16:creationId xmlns:a16="http://schemas.microsoft.com/office/drawing/2014/main" xmlns="" id="{3C9FF2C8-25D1-3DCD-E801-3F64FD056C78}"/>
              </a:ext>
            </a:extLst>
          </p:cNvPr>
          <p:cNvSpPr/>
          <p:nvPr/>
        </p:nvSpPr>
        <p:spPr>
          <a:xfrm>
            <a:off x="638105" y="1208134"/>
            <a:ext cx="7867266" cy="1784587"/>
          </a:xfrm>
          <a:prstGeom prst="roundRect">
            <a:avLst>
              <a:gd name="adj" fmla="val 12154"/>
            </a:avLst>
          </a:prstGeom>
          <a:solidFill>
            <a:srgbClr val="E8E6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3" name="コンテンツ プレースホルダー 2"/>
          <p:cNvSpPr>
            <a:spLocks noGrp="1"/>
          </p:cNvSpPr>
          <p:nvPr>
            <p:ph idx="1"/>
          </p:nvPr>
        </p:nvSpPr>
        <p:spPr>
          <a:xfrm>
            <a:off x="1122217" y="3302264"/>
            <a:ext cx="7745487" cy="3011947"/>
          </a:xfrm>
        </p:spPr>
        <p:txBody>
          <a:bodyPr>
            <a:noAutofit/>
          </a:bodyPr>
          <a:lstStyle/>
          <a:p>
            <a:pPr marL="0" indent="0">
              <a:spcBef>
                <a:spcPts val="0"/>
              </a:spcBef>
              <a:buNone/>
            </a:pPr>
            <a:r>
              <a:rPr lang="ja-JP" altLang="en-US" sz="2400" b="1" dirty="0">
                <a:solidFill>
                  <a:srgbClr val="6B58BC"/>
                </a:solidFill>
                <a:latin typeface="BIZ UDPゴシック" panose="020B0400000000000000" pitchFamily="50" charset="-128"/>
                <a:ea typeface="BIZ UDPゴシック" panose="020B0400000000000000" pitchFamily="50" charset="-128"/>
              </a:rPr>
              <a:t>具体的な症状</a:t>
            </a:r>
            <a:endParaRPr lang="en-US" altLang="ja-JP" sz="2400" b="1" dirty="0">
              <a:solidFill>
                <a:srgbClr val="6B58BC"/>
              </a:solidFill>
              <a:latin typeface="BIZ UDPゴシック" panose="020B0400000000000000" pitchFamily="50" charset="-128"/>
              <a:ea typeface="BIZ UDPゴシック" panose="020B0400000000000000" pitchFamily="50" charset="-128"/>
            </a:endParaRPr>
          </a:p>
          <a:p>
            <a:pPr marL="542925" indent="-276225">
              <a:spcBef>
                <a:spcPts val="600"/>
              </a:spcBef>
              <a:buFont typeface="Wingdings" panose="05000000000000000000" pitchFamily="2" charset="2"/>
              <a:buChar char="l"/>
            </a:pPr>
            <a:r>
              <a:rPr lang="ja-JP" altLang="en-US" sz="2400" b="1" dirty="0">
                <a:solidFill>
                  <a:srgbClr val="6B58BC"/>
                </a:solidFill>
                <a:latin typeface="BIZ UDPゴシック" panose="020B0400000000000000" pitchFamily="50" charset="-128"/>
                <a:ea typeface="BIZ UDPゴシック" panose="020B0400000000000000" pitchFamily="50" charset="-128"/>
              </a:rPr>
              <a:t>日付や曜日、時間や季節などを間違える</a:t>
            </a:r>
            <a:endParaRPr lang="en-US" altLang="ja-JP" sz="2400" b="1" dirty="0">
              <a:solidFill>
                <a:srgbClr val="6B58BC"/>
              </a:solidFill>
              <a:latin typeface="BIZ UDPゴシック" panose="020B0400000000000000" pitchFamily="50" charset="-128"/>
              <a:ea typeface="BIZ UDPゴシック" panose="020B0400000000000000" pitchFamily="50" charset="-128"/>
            </a:endParaRPr>
          </a:p>
          <a:p>
            <a:pPr marL="542925" indent="-276225">
              <a:spcBef>
                <a:spcPts val="600"/>
              </a:spcBef>
              <a:buFont typeface="Wingdings" panose="05000000000000000000" pitchFamily="2" charset="2"/>
              <a:buChar char="l"/>
            </a:pPr>
            <a:r>
              <a:rPr lang="ja-JP" altLang="en-US" sz="2400" b="1" dirty="0">
                <a:solidFill>
                  <a:srgbClr val="6B58BC"/>
                </a:solidFill>
                <a:latin typeface="BIZ UDPゴシック" panose="020B0400000000000000" pitchFamily="50" charset="-128"/>
                <a:ea typeface="BIZ UDPゴシック" panose="020B0400000000000000" pitchFamily="50" charset="-128"/>
              </a:rPr>
              <a:t>通い慣れた場所に行けなくなる</a:t>
            </a:r>
            <a:endParaRPr lang="en-US" altLang="ja-JP" sz="2400" b="1" dirty="0">
              <a:solidFill>
                <a:srgbClr val="6B58BC"/>
              </a:solidFill>
              <a:latin typeface="BIZ UDPゴシック" panose="020B0400000000000000" pitchFamily="50" charset="-128"/>
              <a:ea typeface="BIZ UDPゴシック" panose="020B0400000000000000" pitchFamily="50" charset="-128"/>
            </a:endParaRPr>
          </a:p>
          <a:p>
            <a:pPr marL="542925" indent="-276225">
              <a:spcBef>
                <a:spcPts val="600"/>
              </a:spcBef>
              <a:buFont typeface="Wingdings" panose="05000000000000000000" pitchFamily="2" charset="2"/>
              <a:buChar char="l"/>
            </a:pPr>
            <a:r>
              <a:rPr lang="ja-JP" altLang="en-US" sz="2400" b="1" dirty="0">
                <a:solidFill>
                  <a:srgbClr val="6B58BC"/>
                </a:solidFill>
                <a:latin typeface="BIZ UDPゴシック" panose="020B0400000000000000" pitchFamily="50" charset="-128"/>
                <a:ea typeface="BIZ UDPゴシック" panose="020B0400000000000000" pitchFamily="50" charset="-128"/>
              </a:rPr>
              <a:t>自分がいる場所がわからなくなる</a:t>
            </a:r>
            <a:endParaRPr lang="en-US" altLang="ja-JP" sz="2400" b="1" dirty="0">
              <a:solidFill>
                <a:srgbClr val="6B58BC"/>
              </a:solidFill>
              <a:latin typeface="BIZ UDPゴシック" panose="020B0400000000000000" pitchFamily="50" charset="-128"/>
              <a:ea typeface="BIZ UDPゴシック" panose="020B0400000000000000" pitchFamily="50" charset="-128"/>
            </a:endParaRPr>
          </a:p>
          <a:p>
            <a:pPr marL="542925" indent="-276225">
              <a:spcBef>
                <a:spcPts val="600"/>
              </a:spcBef>
              <a:buFont typeface="Wingdings" panose="05000000000000000000" pitchFamily="2" charset="2"/>
              <a:buChar char="l"/>
            </a:pPr>
            <a:r>
              <a:rPr lang="ja-JP" altLang="en-US" sz="2400" b="1" dirty="0">
                <a:solidFill>
                  <a:srgbClr val="6B58BC"/>
                </a:solidFill>
                <a:latin typeface="BIZ UDPゴシック" panose="020B0400000000000000" pitchFamily="50" charset="-128"/>
                <a:ea typeface="BIZ UDPゴシック" panose="020B0400000000000000" pitchFamily="50" charset="-128"/>
              </a:rPr>
              <a:t>家族や親戚、友人などを認識できなくなる</a:t>
            </a:r>
          </a:p>
        </p:txBody>
      </p:sp>
      <p:sp>
        <p:nvSpPr>
          <p:cNvPr id="7" name="テキスト ボックス 6">
            <a:extLst>
              <a:ext uri="{FF2B5EF4-FFF2-40B4-BE49-F238E27FC236}">
                <a16:creationId xmlns:a16="http://schemas.microsoft.com/office/drawing/2014/main" xmlns="" id="{54C5EAD8-0D08-76FF-4408-0D2F2C294B0B}"/>
              </a:ext>
            </a:extLst>
          </p:cNvPr>
          <p:cNvSpPr txBox="1"/>
          <p:nvPr/>
        </p:nvSpPr>
        <p:spPr>
          <a:xfrm>
            <a:off x="906528" y="1309739"/>
            <a:ext cx="7330944" cy="1646605"/>
          </a:xfrm>
          <a:prstGeom prst="rect">
            <a:avLst/>
          </a:prstGeom>
          <a:noFill/>
        </p:spPr>
        <p:txBody>
          <a:bodyPr wrap="square">
            <a:spAutoFit/>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見当識障害</a:t>
            </a:r>
            <a:endParaRPr kumimoji="1" lang="en-US" altLang="ja-JP"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a:p>
            <a:pPr marL="357188" marR="0" lvl="0" algn="l" defTabSz="914400" rtl="0" eaLnBrk="1" fontAlgn="auto" latinLnBrk="0" hangingPunct="1">
              <a:lnSpc>
                <a:spcPct val="100000"/>
              </a:lnSpc>
              <a:spcBef>
                <a:spcPts val="60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自分が置かれている状況、たとえば年月日、時間、    季節、場所、人物などの状況を正しく認識する能力    の障害</a:t>
            </a:r>
          </a:p>
        </p:txBody>
      </p:sp>
      <p:sp>
        <p:nvSpPr>
          <p:cNvPr id="18" name="テキスト ボックス 17">
            <a:extLst>
              <a:ext uri="{FF2B5EF4-FFF2-40B4-BE49-F238E27FC236}">
                <a16:creationId xmlns:a16="http://schemas.microsoft.com/office/drawing/2014/main" xmlns="" id="{56FD07FD-8278-F122-50ED-88F6C3E21F6A}"/>
              </a:ext>
            </a:extLst>
          </p:cNvPr>
          <p:cNvSpPr txBox="1"/>
          <p:nvPr/>
        </p:nvSpPr>
        <p:spPr>
          <a:xfrm>
            <a:off x="1742407" y="5939365"/>
            <a:ext cx="5681975" cy="374846"/>
          </a:xfrm>
          <a:prstGeom prst="rect">
            <a:avLst/>
          </a:prstGeom>
          <a:noFill/>
        </p:spPr>
        <p:txBody>
          <a:bodyPr wrap="square">
            <a:spAutoFit/>
          </a:bodyPr>
          <a:lstStyle/>
          <a:p>
            <a:pPr marL="0" marR="0" lvl="0" indent="0" algn="l" defTabSz="914400" rtl="0" eaLnBrk="1" fontAlgn="base" latinLnBrk="0" hangingPunct="1">
              <a:lnSpc>
                <a:spcPct val="120000"/>
              </a:lnSpc>
              <a:spcBef>
                <a:spcPct val="0"/>
              </a:spcBef>
              <a:spcAft>
                <a:spcPct val="0"/>
              </a:spcAft>
              <a:buClrTx/>
              <a:buSzTx/>
              <a:buFontTx/>
              <a:buNone/>
              <a:tabLst/>
              <a:defRPr/>
            </a:pPr>
            <a:r>
              <a:rPr kumimoji="1" lang="en-US" altLang="ja-JP" sz="18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a:t>
            </a:r>
            <a:r>
              <a:rPr kumimoji="1" lang="ja-JP" altLang="en-US" sz="18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 時間・場所・人の順で症状が進行することが多い</a:t>
            </a:r>
            <a:endParaRPr kumimoji="1" lang="en-US" altLang="ja-JP" sz="18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9" name="正方形/長方形 8">
            <a:extLst>
              <a:ext uri="{FF2B5EF4-FFF2-40B4-BE49-F238E27FC236}">
                <a16:creationId xmlns:a16="http://schemas.microsoft.com/office/drawing/2014/main" xmlns="" id="{68E46EF7-2141-9064-759D-64B9CD39069D}"/>
              </a:ext>
            </a:extLst>
          </p:cNvPr>
          <p:cNvSpPr/>
          <p:nvPr/>
        </p:nvSpPr>
        <p:spPr>
          <a:xfrm>
            <a:off x="0" y="2876"/>
            <a:ext cx="9144000" cy="688756"/>
          </a:xfrm>
          <a:prstGeom prst="rect">
            <a:avLst/>
          </a:prstGeom>
          <a:solidFill>
            <a:srgbClr val="6B5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3000" b="1"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見当識障害</a:t>
            </a:r>
            <a:endParaRPr kumimoji="1" lang="ja-JP" altLang="en-US" sz="3000" b="0" i="0" u="none" strike="noStrike" kern="120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cs typeface="+mn-cs"/>
            </a:endParaRPr>
          </a:p>
        </p:txBody>
      </p:sp>
      <p:sp>
        <p:nvSpPr>
          <p:cNvPr id="6" name="テキスト ボックス 5">
            <a:extLst>
              <a:ext uri="{FF2B5EF4-FFF2-40B4-BE49-F238E27FC236}">
                <a16:creationId xmlns:a16="http://schemas.microsoft.com/office/drawing/2014/main" xmlns="" id="{6B683AF0-DD61-F25D-FAAB-837F3D969052}"/>
              </a:ext>
            </a:extLst>
          </p:cNvPr>
          <p:cNvSpPr txBox="1"/>
          <p:nvPr/>
        </p:nvSpPr>
        <p:spPr>
          <a:xfrm>
            <a:off x="0" y="693398"/>
            <a:ext cx="1122218" cy="307777"/>
          </a:xfrm>
          <a:prstGeom prst="rect">
            <a:avLst/>
          </a:prstGeom>
          <a:noFill/>
        </p:spPr>
        <p:txBody>
          <a:bodyPr wrap="square" rtlCol="0" anchor="ctr" anchorCtr="0">
            <a:noAutofit/>
          </a:bodyPr>
          <a:lstStyle/>
          <a:p>
            <a:r>
              <a:rPr kumimoji="1" lang="en-US" altLang="ja-JP" sz="1400" dirty="0">
                <a:latin typeface="Yu Gothic UI Semibold" panose="020B0700000000000000" pitchFamily="50" charset="-128"/>
                <a:ea typeface="Yu Gothic UI Semibold" panose="020B0700000000000000" pitchFamily="50" charset="-128"/>
              </a:rPr>
              <a:t>【</a:t>
            </a:r>
            <a:r>
              <a:rPr kumimoji="1" lang="ja-JP" altLang="en-US" sz="1400" dirty="0">
                <a:latin typeface="Yu Gothic UI Semibold" panose="020B0700000000000000" pitchFamily="50" charset="-128"/>
                <a:ea typeface="Yu Gothic UI Semibold" panose="020B0700000000000000" pitchFamily="50" charset="-128"/>
              </a:rPr>
              <a:t>知識 </a:t>
            </a:r>
            <a:r>
              <a:rPr lang="en-US" altLang="ja-JP" sz="1400" b="1" dirty="0">
                <a:latin typeface="Century Gothic" panose="020B0502020202020204" pitchFamily="34" charset="0"/>
                <a:ea typeface="Yu Gothic UI Semibold" panose="020B0700000000000000" pitchFamily="50" charset="-128"/>
              </a:rPr>
              <a:t>-46</a:t>
            </a:r>
            <a:r>
              <a:rPr lang="en-US" altLang="ja-JP" sz="1400" dirty="0">
                <a:latin typeface="Yu Gothic UI Semibold" panose="020B0700000000000000" pitchFamily="50" charset="-128"/>
                <a:ea typeface="Yu Gothic UI Semibold" panose="020B0700000000000000" pitchFamily="50" charset="-128"/>
              </a:rPr>
              <a:t>】</a:t>
            </a:r>
            <a:endParaRPr kumimoji="1" lang="ja-JP" altLang="en-US" sz="1400" dirty="0">
              <a:latin typeface="Yu Gothic UI Semibold" panose="020B0700000000000000" pitchFamily="50" charset="-128"/>
              <a:ea typeface="Yu Gothic UI Semibold" panose="020B0700000000000000" pitchFamily="50" charset="-128"/>
            </a:endParaRPr>
          </a:p>
        </p:txBody>
      </p:sp>
    </p:spTree>
    <p:extLst>
      <p:ext uri="{BB962C8B-B14F-4D97-AF65-F5344CB8AC3E}">
        <p14:creationId xmlns:p14="http://schemas.microsoft.com/office/powerpoint/2010/main" val="9091920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6">
            <a:extLst>
              <a:ext uri="{FF2B5EF4-FFF2-40B4-BE49-F238E27FC236}">
                <a16:creationId xmlns:a16="http://schemas.microsoft.com/office/drawing/2014/main" xmlns="" id="{C0D39DDE-4D76-75FB-7D4D-98B82F927D8D}"/>
              </a:ext>
            </a:extLst>
          </p:cNvPr>
          <p:cNvSpPr/>
          <p:nvPr/>
        </p:nvSpPr>
        <p:spPr>
          <a:xfrm>
            <a:off x="561813" y="1164412"/>
            <a:ext cx="8020373" cy="1935044"/>
          </a:xfrm>
          <a:prstGeom prst="roundRect">
            <a:avLst>
              <a:gd name="adj" fmla="val 12154"/>
            </a:avLst>
          </a:prstGeom>
          <a:solidFill>
            <a:srgbClr val="E8E6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3" name="コンテンツ プレースホルダー 2"/>
          <p:cNvSpPr>
            <a:spLocks noGrp="1"/>
          </p:cNvSpPr>
          <p:nvPr>
            <p:ph idx="1"/>
          </p:nvPr>
        </p:nvSpPr>
        <p:spPr>
          <a:xfrm>
            <a:off x="1218570" y="3344500"/>
            <a:ext cx="6661990" cy="3011947"/>
          </a:xfrm>
        </p:spPr>
        <p:txBody>
          <a:bodyPr>
            <a:noAutofit/>
          </a:bodyPr>
          <a:lstStyle/>
          <a:p>
            <a:pPr marL="0" indent="0">
              <a:spcBef>
                <a:spcPts val="0"/>
              </a:spcBef>
              <a:buNone/>
            </a:pPr>
            <a:r>
              <a:rPr lang="ja-JP" altLang="en-US" sz="2400" b="1" dirty="0">
                <a:solidFill>
                  <a:srgbClr val="6B58BC"/>
                </a:solidFill>
                <a:latin typeface="BIZ UDPゴシック" panose="020B0400000000000000" pitchFamily="50" charset="-128"/>
                <a:ea typeface="BIZ UDPゴシック" panose="020B0400000000000000" pitchFamily="50" charset="-128"/>
              </a:rPr>
              <a:t>具体的な症状</a:t>
            </a:r>
            <a:endParaRPr lang="en-US" altLang="ja-JP" sz="2400" b="1" dirty="0">
              <a:solidFill>
                <a:srgbClr val="6B58BC"/>
              </a:solidFill>
              <a:latin typeface="BIZ UDPゴシック" panose="020B0400000000000000" pitchFamily="50" charset="-128"/>
              <a:ea typeface="BIZ UDPゴシック" panose="020B0400000000000000" pitchFamily="50" charset="-128"/>
            </a:endParaRPr>
          </a:p>
          <a:p>
            <a:pPr marL="542925" indent="-276225">
              <a:spcBef>
                <a:spcPts val="600"/>
              </a:spcBef>
              <a:buFont typeface="Wingdings" panose="05000000000000000000" pitchFamily="2" charset="2"/>
              <a:buChar char="l"/>
            </a:pPr>
            <a:r>
              <a:rPr lang="ja-JP" altLang="en-US" sz="2400" b="1" dirty="0">
                <a:solidFill>
                  <a:srgbClr val="6B58BC"/>
                </a:solidFill>
                <a:latin typeface="BIZ UDPゴシック" panose="020B0400000000000000" pitchFamily="50" charset="-128"/>
                <a:ea typeface="BIZ UDPゴシック" panose="020B0400000000000000" pitchFamily="50" charset="-128"/>
              </a:rPr>
              <a:t>落ちついて物事（食事やリハビリテーションなど）に取り組むことができない</a:t>
            </a:r>
            <a:endParaRPr lang="en-US" altLang="ja-JP" sz="2400" b="1" dirty="0">
              <a:solidFill>
                <a:srgbClr val="6B58BC"/>
              </a:solidFill>
              <a:latin typeface="BIZ UDPゴシック" panose="020B0400000000000000" pitchFamily="50" charset="-128"/>
              <a:ea typeface="BIZ UDPゴシック" panose="020B0400000000000000" pitchFamily="50" charset="-128"/>
            </a:endParaRPr>
          </a:p>
          <a:p>
            <a:pPr marL="542925" indent="-276225">
              <a:spcBef>
                <a:spcPts val="600"/>
              </a:spcBef>
              <a:buFont typeface="Wingdings" panose="05000000000000000000" pitchFamily="2" charset="2"/>
              <a:buChar char="l"/>
            </a:pPr>
            <a:r>
              <a:rPr lang="ja-JP" altLang="en-US" sz="2400" b="1" dirty="0">
                <a:solidFill>
                  <a:srgbClr val="6B58BC"/>
                </a:solidFill>
                <a:latin typeface="BIZ UDPゴシック" panose="020B0400000000000000" pitchFamily="50" charset="-128"/>
                <a:ea typeface="BIZ UDPゴシック" panose="020B0400000000000000" pitchFamily="50" charset="-128"/>
              </a:rPr>
              <a:t>多くの中から適切なものを探し出せない</a:t>
            </a:r>
            <a:endParaRPr lang="en-US" altLang="ja-JP" sz="2400" b="1" dirty="0">
              <a:solidFill>
                <a:srgbClr val="6B58BC"/>
              </a:solidFill>
              <a:latin typeface="BIZ UDPゴシック" panose="020B0400000000000000" pitchFamily="50" charset="-128"/>
              <a:ea typeface="BIZ UDPゴシック" panose="020B0400000000000000" pitchFamily="50" charset="-128"/>
            </a:endParaRPr>
          </a:p>
          <a:p>
            <a:pPr marL="542925" indent="-276225">
              <a:spcBef>
                <a:spcPts val="600"/>
              </a:spcBef>
              <a:buFont typeface="Wingdings" panose="05000000000000000000" pitchFamily="2" charset="2"/>
              <a:buChar char="l"/>
            </a:pPr>
            <a:r>
              <a:rPr lang="ja-JP" altLang="en-US" sz="2400" b="1" dirty="0">
                <a:solidFill>
                  <a:srgbClr val="6B58BC"/>
                </a:solidFill>
                <a:latin typeface="BIZ UDPゴシック" panose="020B0400000000000000" pitchFamily="50" charset="-128"/>
                <a:ea typeface="BIZ UDPゴシック" panose="020B0400000000000000" pitchFamily="50" charset="-128"/>
              </a:rPr>
              <a:t>物音に気を取られて行っていたことを継続することができない</a:t>
            </a:r>
          </a:p>
        </p:txBody>
      </p:sp>
      <p:sp>
        <p:nvSpPr>
          <p:cNvPr id="7" name="テキスト ボックス 6">
            <a:extLst>
              <a:ext uri="{FF2B5EF4-FFF2-40B4-BE49-F238E27FC236}">
                <a16:creationId xmlns:a16="http://schemas.microsoft.com/office/drawing/2014/main" xmlns="" id="{54C5EAD8-0D08-76FF-4408-0D2F2C294B0B}"/>
              </a:ext>
            </a:extLst>
          </p:cNvPr>
          <p:cNvSpPr txBox="1"/>
          <p:nvPr/>
        </p:nvSpPr>
        <p:spPr>
          <a:xfrm>
            <a:off x="748607" y="1225116"/>
            <a:ext cx="7601917" cy="1646605"/>
          </a:xfrm>
          <a:prstGeom prst="rect">
            <a:avLst/>
          </a:prstGeom>
          <a:noFill/>
        </p:spPr>
        <p:txBody>
          <a:bodyPr wrap="square">
            <a:spAutoFit/>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lang="ja-JP" altLang="en-US" sz="2400"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注意障害</a:t>
            </a:r>
            <a:endParaRPr kumimoji="1" lang="en-US" altLang="ja-JP"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a:p>
            <a:pPr marL="271463" marR="0" lvl="0" indent="0" algn="l" defTabSz="914400" rtl="0" eaLnBrk="1" fontAlgn="auto" latinLnBrk="0" hangingPunct="1">
              <a:lnSpc>
                <a:spcPct val="100000"/>
              </a:lnSpc>
              <a:spcBef>
                <a:spcPts val="60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必要な刺激や情報に注意する、一定時間注意を持続させる、本来注意を向けなくてはいけないものへ切り替える、様々な方向に注意を向けるなどが困難となる</a:t>
            </a:r>
          </a:p>
        </p:txBody>
      </p:sp>
      <p:sp>
        <p:nvSpPr>
          <p:cNvPr id="18" name="テキスト ボックス 17">
            <a:extLst>
              <a:ext uri="{FF2B5EF4-FFF2-40B4-BE49-F238E27FC236}">
                <a16:creationId xmlns:a16="http://schemas.microsoft.com/office/drawing/2014/main" xmlns="" id="{56FD07FD-8278-F122-50ED-88F6C3E21F6A}"/>
              </a:ext>
            </a:extLst>
          </p:cNvPr>
          <p:cNvSpPr txBox="1"/>
          <p:nvPr/>
        </p:nvSpPr>
        <p:spPr>
          <a:xfrm>
            <a:off x="1263440" y="6169024"/>
            <a:ext cx="6884273" cy="374846"/>
          </a:xfrm>
          <a:prstGeom prst="rect">
            <a:avLst/>
          </a:prstGeom>
          <a:noFill/>
        </p:spPr>
        <p:txBody>
          <a:bodyPr wrap="square">
            <a:spAutoFit/>
          </a:bodyPr>
          <a:lstStyle/>
          <a:p>
            <a:pPr marL="0" marR="0" lvl="0" indent="0" algn="l" defTabSz="914400" rtl="0" eaLnBrk="1" fontAlgn="base" latinLnBrk="0" hangingPunct="1">
              <a:lnSpc>
                <a:spcPct val="120000"/>
              </a:lnSpc>
              <a:spcBef>
                <a:spcPct val="0"/>
              </a:spcBef>
              <a:spcAft>
                <a:spcPct val="0"/>
              </a:spcAft>
              <a:buClrTx/>
              <a:buSzTx/>
              <a:buFontTx/>
              <a:buNone/>
              <a:tabLst/>
              <a:defRPr/>
            </a:pPr>
            <a:r>
              <a:rPr kumimoji="1" lang="en-US" altLang="ja-JP" sz="18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a:t>
            </a:r>
            <a:r>
              <a:rPr kumimoji="1" lang="ja-JP" altLang="en-US" sz="18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 他の認知機能障害に影響を与えるが気づかれないことも多い</a:t>
            </a:r>
            <a:endParaRPr kumimoji="1" lang="en-US" altLang="ja-JP" sz="18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9" name="正方形/長方形 8">
            <a:extLst>
              <a:ext uri="{FF2B5EF4-FFF2-40B4-BE49-F238E27FC236}">
                <a16:creationId xmlns:a16="http://schemas.microsoft.com/office/drawing/2014/main" xmlns="" id="{661EFFEA-B9D9-D771-EDE2-1C156DB5CB48}"/>
              </a:ext>
            </a:extLst>
          </p:cNvPr>
          <p:cNvSpPr/>
          <p:nvPr/>
        </p:nvSpPr>
        <p:spPr>
          <a:xfrm>
            <a:off x="0" y="2876"/>
            <a:ext cx="9144000" cy="688756"/>
          </a:xfrm>
          <a:prstGeom prst="rect">
            <a:avLst/>
          </a:prstGeom>
          <a:solidFill>
            <a:srgbClr val="6B5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3000" b="1"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注意障害</a:t>
            </a:r>
            <a:endParaRPr kumimoji="1" lang="ja-JP" altLang="en-US" sz="3000" b="0" i="0" u="none" strike="noStrike" kern="120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cs typeface="+mn-cs"/>
            </a:endParaRPr>
          </a:p>
        </p:txBody>
      </p:sp>
      <p:sp>
        <p:nvSpPr>
          <p:cNvPr id="6" name="テキスト ボックス 5">
            <a:extLst>
              <a:ext uri="{FF2B5EF4-FFF2-40B4-BE49-F238E27FC236}">
                <a16:creationId xmlns:a16="http://schemas.microsoft.com/office/drawing/2014/main" xmlns="" id="{00A08E48-0506-6C15-7F04-80FD5EB396ED}"/>
              </a:ext>
            </a:extLst>
          </p:cNvPr>
          <p:cNvSpPr txBox="1"/>
          <p:nvPr/>
        </p:nvSpPr>
        <p:spPr>
          <a:xfrm>
            <a:off x="-1" y="691632"/>
            <a:ext cx="1111827" cy="307777"/>
          </a:xfrm>
          <a:prstGeom prst="rect">
            <a:avLst/>
          </a:prstGeom>
          <a:noFill/>
        </p:spPr>
        <p:txBody>
          <a:bodyPr wrap="square" rtlCol="0" anchor="ctr" anchorCtr="0">
            <a:noAutofit/>
          </a:bodyPr>
          <a:lstStyle/>
          <a:p>
            <a:r>
              <a:rPr kumimoji="1" lang="en-US" altLang="ja-JP" sz="1400" dirty="0">
                <a:latin typeface="Yu Gothic UI Semibold" panose="020B0700000000000000" pitchFamily="50" charset="-128"/>
                <a:ea typeface="Yu Gothic UI Semibold" panose="020B0700000000000000" pitchFamily="50" charset="-128"/>
              </a:rPr>
              <a:t>【</a:t>
            </a:r>
            <a:r>
              <a:rPr kumimoji="1" lang="ja-JP" altLang="en-US" sz="1400" dirty="0">
                <a:latin typeface="Yu Gothic UI Semibold" panose="020B0700000000000000" pitchFamily="50" charset="-128"/>
                <a:ea typeface="Yu Gothic UI Semibold" panose="020B0700000000000000" pitchFamily="50" charset="-128"/>
              </a:rPr>
              <a:t>知識 </a:t>
            </a:r>
            <a:r>
              <a:rPr lang="en-US" altLang="ja-JP" sz="1400" b="1" dirty="0">
                <a:latin typeface="Century Gothic" panose="020B0502020202020204" pitchFamily="34" charset="0"/>
                <a:ea typeface="Yu Gothic UI Semibold" panose="020B0700000000000000" pitchFamily="50" charset="-128"/>
              </a:rPr>
              <a:t>-47</a:t>
            </a:r>
            <a:r>
              <a:rPr lang="en-US" altLang="ja-JP" sz="1400" dirty="0">
                <a:latin typeface="Yu Gothic UI Semibold" panose="020B0700000000000000" pitchFamily="50" charset="-128"/>
                <a:ea typeface="Yu Gothic UI Semibold" panose="020B0700000000000000" pitchFamily="50" charset="-128"/>
              </a:rPr>
              <a:t>】</a:t>
            </a:r>
            <a:endParaRPr kumimoji="1" lang="ja-JP" altLang="en-US" sz="1400" dirty="0">
              <a:latin typeface="Yu Gothic UI Semibold" panose="020B0700000000000000" pitchFamily="50" charset="-128"/>
              <a:ea typeface="Yu Gothic UI Semibold" panose="020B0700000000000000" pitchFamily="50" charset="-128"/>
            </a:endParaRPr>
          </a:p>
        </p:txBody>
      </p:sp>
    </p:spTree>
    <p:extLst>
      <p:ext uri="{BB962C8B-B14F-4D97-AF65-F5344CB8AC3E}">
        <p14:creationId xmlns:p14="http://schemas.microsoft.com/office/powerpoint/2010/main" val="380966635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6">
            <a:extLst>
              <a:ext uri="{FF2B5EF4-FFF2-40B4-BE49-F238E27FC236}">
                <a16:creationId xmlns:a16="http://schemas.microsoft.com/office/drawing/2014/main" xmlns="" id="{9F735F72-E392-0B51-C2A2-C70FBF313DD8}"/>
              </a:ext>
            </a:extLst>
          </p:cNvPr>
          <p:cNvSpPr/>
          <p:nvPr/>
        </p:nvSpPr>
        <p:spPr>
          <a:xfrm>
            <a:off x="478971" y="1178318"/>
            <a:ext cx="8287657" cy="2309673"/>
          </a:xfrm>
          <a:prstGeom prst="roundRect">
            <a:avLst>
              <a:gd name="adj" fmla="val 12154"/>
            </a:avLst>
          </a:prstGeom>
          <a:solidFill>
            <a:srgbClr val="E8E6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3" name="コンテンツ プレースホルダー 2"/>
          <p:cNvSpPr>
            <a:spLocks noGrp="1"/>
          </p:cNvSpPr>
          <p:nvPr>
            <p:ph idx="1"/>
          </p:nvPr>
        </p:nvSpPr>
        <p:spPr>
          <a:xfrm>
            <a:off x="1219667" y="3615726"/>
            <a:ext cx="7155543" cy="3011947"/>
          </a:xfrm>
        </p:spPr>
        <p:txBody>
          <a:bodyPr>
            <a:noAutofit/>
          </a:bodyPr>
          <a:lstStyle/>
          <a:p>
            <a:pPr marL="0" indent="0">
              <a:spcBef>
                <a:spcPts val="0"/>
              </a:spcBef>
              <a:buNone/>
            </a:pPr>
            <a:r>
              <a:rPr lang="ja-JP" altLang="en-US" sz="2400" b="1" dirty="0">
                <a:solidFill>
                  <a:srgbClr val="6B58BC"/>
                </a:solidFill>
                <a:latin typeface="BIZ UDPゴシック" panose="020B0400000000000000" pitchFamily="50" charset="-128"/>
                <a:ea typeface="BIZ UDPゴシック" panose="020B0400000000000000" pitchFamily="50" charset="-128"/>
              </a:rPr>
              <a:t>具体的な症状</a:t>
            </a:r>
            <a:endParaRPr lang="en-US" altLang="ja-JP" sz="2400" b="1" dirty="0">
              <a:solidFill>
                <a:srgbClr val="6B58BC"/>
              </a:solidFill>
              <a:latin typeface="BIZ UDPゴシック" panose="020B0400000000000000" pitchFamily="50" charset="-128"/>
              <a:ea typeface="BIZ UDPゴシック" panose="020B0400000000000000" pitchFamily="50" charset="-128"/>
            </a:endParaRPr>
          </a:p>
          <a:p>
            <a:pPr marL="542925" indent="-276225">
              <a:spcBef>
                <a:spcPts val="600"/>
              </a:spcBef>
              <a:buFont typeface="Wingdings" panose="05000000000000000000" pitchFamily="2" charset="2"/>
              <a:buChar char="l"/>
            </a:pPr>
            <a:r>
              <a:rPr lang="ja-JP" altLang="en-US" sz="2400" b="1" dirty="0">
                <a:solidFill>
                  <a:srgbClr val="6B58BC"/>
                </a:solidFill>
                <a:latin typeface="BIZ UDPゴシック" panose="020B0400000000000000" pitchFamily="50" charset="-128"/>
                <a:ea typeface="BIZ UDPゴシック" panose="020B0400000000000000" pitchFamily="50" charset="-128"/>
              </a:rPr>
              <a:t>周囲の人たちへの気遣いが困難となる</a:t>
            </a:r>
            <a:endParaRPr lang="en-US" altLang="ja-JP" sz="2400" b="1" dirty="0">
              <a:solidFill>
                <a:srgbClr val="6B58BC"/>
              </a:solidFill>
              <a:latin typeface="BIZ UDPゴシック" panose="020B0400000000000000" pitchFamily="50" charset="-128"/>
              <a:ea typeface="BIZ UDPゴシック" panose="020B0400000000000000" pitchFamily="50" charset="-128"/>
            </a:endParaRPr>
          </a:p>
          <a:p>
            <a:pPr marL="542925" indent="-276225">
              <a:spcBef>
                <a:spcPts val="600"/>
              </a:spcBef>
              <a:buFont typeface="Wingdings" panose="05000000000000000000" pitchFamily="2" charset="2"/>
              <a:buChar char="l"/>
            </a:pPr>
            <a:r>
              <a:rPr lang="ja-JP" altLang="en-US" sz="2400" b="1" dirty="0">
                <a:solidFill>
                  <a:srgbClr val="6B58BC"/>
                </a:solidFill>
                <a:latin typeface="BIZ UDPゴシック" panose="020B0400000000000000" pitchFamily="50" charset="-128"/>
                <a:ea typeface="BIZ UDPゴシック" panose="020B0400000000000000" pitchFamily="50" charset="-128"/>
              </a:rPr>
              <a:t>我慢することが出来なくなる</a:t>
            </a:r>
          </a:p>
          <a:p>
            <a:pPr marL="542925" indent="-276225">
              <a:spcBef>
                <a:spcPts val="600"/>
              </a:spcBef>
              <a:buFont typeface="Wingdings" panose="05000000000000000000" pitchFamily="2" charset="2"/>
              <a:buChar char="l"/>
            </a:pPr>
            <a:r>
              <a:rPr lang="ja-JP" altLang="en-US" sz="2400" b="1" dirty="0">
                <a:solidFill>
                  <a:srgbClr val="6B58BC"/>
                </a:solidFill>
                <a:latin typeface="BIZ UDPゴシック" panose="020B0400000000000000" pitchFamily="50" charset="-128"/>
                <a:ea typeface="BIZ UDPゴシック" panose="020B0400000000000000" pitchFamily="50" charset="-128"/>
              </a:rPr>
              <a:t>自分自身の病状を把握できなくなる</a:t>
            </a:r>
            <a:endParaRPr lang="en-US" altLang="ja-JP" sz="2400" b="1" dirty="0">
              <a:solidFill>
                <a:srgbClr val="6B58BC"/>
              </a:solidFill>
              <a:latin typeface="BIZ UDPゴシック" panose="020B0400000000000000" pitchFamily="50" charset="-128"/>
              <a:ea typeface="BIZ UDPゴシック" panose="020B0400000000000000" pitchFamily="50" charset="-128"/>
            </a:endParaRPr>
          </a:p>
          <a:p>
            <a:pPr marL="542925" indent="-276225">
              <a:spcBef>
                <a:spcPts val="600"/>
              </a:spcBef>
              <a:buFont typeface="Wingdings" panose="05000000000000000000" pitchFamily="2" charset="2"/>
              <a:buChar char="l"/>
            </a:pPr>
            <a:r>
              <a:rPr lang="ja-JP" altLang="en-US" sz="2400" b="1" dirty="0">
                <a:solidFill>
                  <a:srgbClr val="6B58BC"/>
                </a:solidFill>
                <a:latin typeface="BIZ UDPゴシック" panose="020B0400000000000000" pitchFamily="50" charset="-128"/>
                <a:ea typeface="BIZ UDPゴシック" panose="020B0400000000000000" pitchFamily="50" charset="-128"/>
              </a:rPr>
              <a:t>周りに迷惑をかけていてもそれを認められない</a:t>
            </a:r>
            <a:endParaRPr lang="en-US" altLang="ja-JP" sz="2400" b="1" dirty="0">
              <a:solidFill>
                <a:srgbClr val="6B58BC"/>
              </a:solidFill>
              <a:latin typeface="BIZ UDPゴシック" panose="020B0400000000000000" pitchFamily="50" charset="-128"/>
              <a:ea typeface="BIZ UDPゴシック" panose="020B0400000000000000" pitchFamily="50" charset="-128"/>
            </a:endParaRPr>
          </a:p>
          <a:p>
            <a:pPr marL="542925" indent="-276225">
              <a:spcBef>
                <a:spcPts val="600"/>
              </a:spcBef>
              <a:buFont typeface="Wingdings" panose="05000000000000000000" pitchFamily="2" charset="2"/>
              <a:buChar char="l"/>
            </a:pPr>
            <a:r>
              <a:rPr lang="ja-JP" altLang="en-US" sz="2400" b="1" dirty="0">
                <a:solidFill>
                  <a:srgbClr val="6B58BC"/>
                </a:solidFill>
                <a:latin typeface="BIZ UDPゴシック" panose="020B0400000000000000" pitchFamily="50" charset="-128"/>
                <a:ea typeface="BIZ UDPゴシック" panose="020B0400000000000000" pitchFamily="50" charset="-128"/>
              </a:rPr>
              <a:t>自分は何でもうまくやっていると思い込む</a:t>
            </a:r>
          </a:p>
        </p:txBody>
      </p:sp>
      <p:sp>
        <p:nvSpPr>
          <p:cNvPr id="7" name="テキスト ボックス 6">
            <a:extLst>
              <a:ext uri="{FF2B5EF4-FFF2-40B4-BE49-F238E27FC236}">
                <a16:creationId xmlns:a16="http://schemas.microsoft.com/office/drawing/2014/main" xmlns="" id="{54C5EAD8-0D08-76FF-4408-0D2F2C294B0B}"/>
              </a:ext>
            </a:extLst>
          </p:cNvPr>
          <p:cNvSpPr txBox="1"/>
          <p:nvPr/>
        </p:nvSpPr>
        <p:spPr>
          <a:xfrm>
            <a:off x="703328" y="1300426"/>
            <a:ext cx="7961701" cy="2015936"/>
          </a:xfrm>
          <a:prstGeom prst="rect">
            <a:avLst/>
          </a:prstGeom>
          <a:noFill/>
        </p:spPr>
        <p:txBody>
          <a:bodyPr wrap="square">
            <a:spAutoFit/>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lang="ja-JP" altLang="en-US" sz="2400"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社会的認知の障害</a:t>
            </a:r>
            <a:endParaRPr kumimoji="1" lang="en-US" altLang="ja-JP"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a:p>
            <a:pPr marL="271463" marR="0" lvl="0" indent="0" algn="l" defTabSz="914400" rtl="0" eaLnBrk="1" fontAlgn="auto" latinLnBrk="0" hangingPunct="1">
              <a:lnSpc>
                <a:spcPct val="100000"/>
              </a:lnSpc>
              <a:spcBef>
                <a:spcPts val="60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他者の表情、言動、行動などから相手の感情や意思を</a:t>
            </a:r>
            <a:endParaRPr kumimoji="1" lang="en-US" altLang="ja-JP"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a:p>
            <a:pPr marL="271463"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推測・共感する能力や周囲の状況に合わせて自己の感情を適切に抑制する能力、自分を振り返り反省する自己の認識の能力の障害</a:t>
            </a:r>
          </a:p>
        </p:txBody>
      </p:sp>
      <p:sp>
        <p:nvSpPr>
          <p:cNvPr id="9" name="正方形/長方形 8">
            <a:extLst>
              <a:ext uri="{FF2B5EF4-FFF2-40B4-BE49-F238E27FC236}">
                <a16:creationId xmlns:a16="http://schemas.microsoft.com/office/drawing/2014/main" xmlns="" id="{CA1D1888-046E-D569-6707-4A431DA9E4EA}"/>
              </a:ext>
            </a:extLst>
          </p:cNvPr>
          <p:cNvSpPr/>
          <p:nvPr/>
        </p:nvSpPr>
        <p:spPr>
          <a:xfrm>
            <a:off x="0" y="2876"/>
            <a:ext cx="9144000" cy="688756"/>
          </a:xfrm>
          <a:prstGeom prst="rect">
            <a:avLst/>
          </a:prstGeom>
          <a:solidFill>
            <a:srgbClr val="6B5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3000" b="1"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社会的認知及び判断の障害</a:t>
            </a:r>
            <a:endParaRPr kumimoji="1" lang="ja-JP" altLang="en-US" sz="3000" b="0" i="0" u="none" strike="noStrike" kern="120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cs typeface="+mn-cs"/>
            </a:endParaRPr>
          </a:p>
        </p:txBody>
      </p:sp>
      <p:sp>
        <p:nvSpPr>
          <p:cNvPr id="6" name="テキスト ボックス 5">
            <a:extLst>
              <a:ext uri="{FF2B5EF4-FFF2-40B4-BE49-F238E27FC236}">
                <a16:creationId xmlns:a16="http://schemas.microsoft.com/office/drawing/2014/main" xmlns="" id="{06917ABC-6C1E-96AE-3EAA-B673EAA7B5A5}"/>
              </a:ext>
            </a:extLst>
          </p:cNvPr>
          <p:cNvSpPr txBox="1"/>
          <p:nvPr/>
        </p:nvSpPr>
        <p:spPr>
          <a:xfrm>
            <a:off x="0" y="677020"/>
            <a:ext cx="1070264" cy="307777"/>
          </a:xfrm>
          <a:prstGeom prst="rect">
            <a:avLst/>
          </a:prstGeom>
          <a:noFill/>
        </p:spPr>
        <p:txBody>
          <a:bodyPr wrap="square" rtlCol="0" anchor="ctr" anchorCtr="0">
            <a:noAutofit/>
          </a:bodyPr>
          <a:lstStyle/>
          <a:p>
            <a:r>
              <a:rPr kumimoji="1" lang="en-US" altLang="ja-JP" sz="1400" dirty="0">
                <a:latin typeface="Yu Gothic UI Semibold" panose="020B0700000000000000" pitchFamily="50" charset="-128"/>
                <a:ea typeface="Yu Gothic UI Semibold" panose="020B0700000000000000" pitchFamily="50" charset="-128"/>
              </a:rPr>
              <a:t>【</a:t>
            </a:r>
            <a:r>
              <a:rPr kumimoji="1" lang="ja-JP" altLang="en-US" sz="1400" dirty="0">
                <a:latin typeface="Yu Gothic UI Semibold" panose="020B0700000000000000" pitchFamily="50" charset="-128"/>
                <a:ea typeface="Yu Gothic UI Semibold" panose="020B0700000000000000" pitchFamily="50" charset="-128"/>
              </a:rPr>
              <a:t>知識 </a:t>
            </a:r>
            <a:r>
              <a:rPr lang="en-US" altLang="ja-JP" sz="1400" b="1" dirty="0">
                <a:latin typeface="Century Gothic" panose="020B0502020202020204" pitchFamily="34" charset="0"/>
                <a:ea typeface="Yu Gothic UI Semibold" panose="020B0700000000000000" pitchFamily="50" charset="-128"/>
              </a:rPr>
              <a:t>-48</a:t>
            </a:r>
            <a:r>
              <a:rPr lang="en-US" altLang="ja-JP" sz="1400" dirty="0">
                <a:latin typeface="Yu Gothic UI Semibold" panose="020B0700000000000000" pitchFamily="50" charset="-128"/>
                <a:ea typeface="Yu Gothic UI Semibold" panose="020B0700000000000000" pitchFamily="50" charset="-128"/>
              </a:rPr>
              <a:t>】</a:t>
            </a:r>
            <a:endParaRPr kumimoji="1" lang="ja-JP" altLang="en-US" sz="1400" dirty="0">
              <a:latin typeface="Yu Gothic UI Semibold" panose="020B0700000000000000" pitchFamily="50" charset="-128"/>
              <a:ea typeface="Yu Gothic UI Semibold" panose="020B0700000000000000" pitchFamily="50" charset="-128"/>
            </a:endParaRPr>
          </a:p>
        </p:txBody>
      </p:sp>
    </p:spTree>
    <p:extLst>
      <p:ext uri="{BB962C8B-B14F-4D97-AF65-F5344CB8AC3E}">
        <p14:creationId xmlns:p14="http://schemas.microsoft.com/office/powerpoint/2010/main" val="111104950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6">
            <a:extLst>
              <a:ext uri="{FF2B5EF4-FFF2-40B4-BE49-F238E27FC236}">
                <a16:creationId xmlns:a16="http://schemas.microsoft.com/office/drawing/2014/main" xmlns="" id="{F96D6520-68D7-9C67-83D2-19D435038E13}"/>
              </a:ext>
            </a:extLst>
          </p:cNvPr>
          <p:cNvSpPr/>
          <p:nvPr/>
        </p:nvSpPr>
        <p:spPr>
          <a:xfrm>
            <a:off x="457200" y="1080897"/>
            <a:ext cx="8229600" cy="2001516"/>
          </a:xfrm>
          <a:prstGeom prst="roundRect">
            <a:avLst>
              <a:gd name="adj" fmla="val 12154"/>
            </a:avLst>
          </a:prstGeom>
          <a:solidFill>
            <a:srgbClr val="E6E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10" name="テキスト ボックス 9">
            <a:extLst>
              <a:ext uri="{FF2B5EF4-FFF2-40B4-BE49-F238E27FC236}">
                <a16:creationId xmlns:a16="http://schemas.microsoft.com/office/drawing/2014/main" xmlns="" id="{6B2C4507-E071-9E2D-589F-AD15624EABC4}"/>
              </a:ext>
            </a:extLst>
          </p:cNvPr>
          <p:cNvSpPr txBox="1"/>
          <p:nvPr/>
        </p:nvSpPr>
        <p:spPr>
          <a:xfrm>
            <a:off x="666427" y="1167163"/>
            <a:ext cx="7811146" cy="1723549"/>
          </a:xfrm>
          <a:prstGeom prst="rect">
            <a:avLst/>
          </a:prstGeom>
          <a:noFill/>
        </p:spPr>
        <p:txBody>
          <a:bodyPr wrap="square">
            <a:spAutoFit/>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lang="ja-JP" altLang="en-US" sz="2400"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失語症</a:t>
            </a:r>
            <a:endParaRPr kumimoji="1" lang="en-US" altLang="ja-JP"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a:p>
            <a:pPr marL="271463" fontAlgn="auto">
              <a:spcBef>
                <a:spcPts val="600"/>
              </a:spcBef>
              <a:spcAft>
                <a:spcPts val="0"/>
              </a:spcAft>
              <a:defRPr/>
            </a:pPr>
            <a:r>
              <a:rPr lang="ja-JP" altLang="en-US" sz="2400" b="1" dirty="0">
                <a:solidFill>
                  <a:srgbClr val="000000"/>
                </a:solidFill>
                <a:latin typeface="BIZ UDPゴシック" panose="020B0400000000000000" pitchFamily="50" charset="-128"/>
                <a:ea typeface="BIZ UDPゴシック" panose="020B0400000000000000" pitchFamily="50" charset="-128"/>
              </a:rPr>
              <a:t>大脳の損傷に由来し、いったん獲得された言語の操作能力の低下ないし消失を失語という</a:t>
            </a:r>
          </a:p>
          <a:p>
            <a:pPr marL="271463" fontAlgn="auto">
              <a:spcBef>
                <a:spcPts val="600"/>
              </a:spcBef>
              <a:spcAft>
                <a:spcPts val="0"/>
              </a:spcAft>
              <a:defRPr/>
            </a:pPr>
            <a:r>
              <a:rPr lang="ja-JP" altLang="en-US" sz="2400" b="1" dirty="0">
                <a:solidFill>
                  <a:srgbClr val="000000"/>
                </a:solidFill>
                <a:latin typeface="BIZ UDPゴシック" panose="020B0400000000000000" pitchFamily="50" charset="-128"/>
                <a:ea typeface="BIZ UDPゴシック" panose="020B0400000000000000" pitchFamily="50" charset="-128"/>
              </a:rPr>
              <a:t>錯語、理解障害、呼称・語想起の障害を伴うことが特徴</a:t>
            </a:r>
          </a:p>
        </p:txBody>
      </p:sp>
      <p:sp>
        <p:nvSpPr>
          <p:cNvPr id="11" name="テキスト ボックス 10">
            <a:extLst>
              <a:ext uri="{FF2B5EF4-FFF2-40B4-BE49-F238E27FC236}">
                <a16:creationId xmlns:a16="http://schemas.microsoft.com/office/drawing/2014/main" xmlns="" id="{3CCF1C09-C7C8-26A2-7BB0-6C102E056AEE}"/>
              </a:ext>
            </a:extLst>
          </p:cNvPr>
          <p:cNvSpPr txBox="1"/>
          <p:nvPr/>
        </p:nvSpPr>
        <p:spPr>
          <a:xfrm>
            <a:off x="975988" y="6166368"/>
            <a:ext cx="7710812" cy="374846"/>
          </a:xfrm>
          <a:prstGeom prst="rect">
            <a:avLst/>
          </a:prstGeom>
          <a:noFill/>
        </p:spPr>
        <p:txBody>
          <a:bodyPr wrap="square">
            <a:spAutoFit/>
          </a:bodyPr>
          <a:lstStyle/>
          <a:p>
            <a:pPr>
              <a:lnSpc>
                <a:spcPct val="120000"/>
              </a:lnSpc>
              <a:defRPr/>
            </a:pPr>
            <a:r>
              <a:rPr kumimoji="1" lang="en-US" altLang="ja-JP" sz="18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 </a:t>
            </a:r>
            <a:r>
              <a:rPr lang="ja-JP" altLang="en-US" sz="1800" b="1" dirty="0">
                <a:solidFill>
                  <a:srgbClr val="000000"/>
                </a:solidFill>
                <a:latin typeface="BIZ UDPゴシック" panose="020B0400000000000000" pitchFamily="50" charset="-128"/>
                <a:ea typeface="BIZ UDPゴシック" panose="020B0400000000000000" pitchFamily="50" charset="-128"/>
              </a:rPr>
              <a:t>運動障害性構音障害（発語発音器官の運動障害）との鑑別が重要である</a:t>
            </a:r>
            <a:endParaRPr kumimoji="1" lang="en-US" altLang="ja-JP" sz="18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14" name="コンテンツ プレースホルダー 2">
            <a:extLst>
              <a:ext uri="{FF2B5EF4-FFF2-40B4-BE49-F238E27FC236}">
                <a16:creationId xmlns:a16="http://schemas.microsoft.com/office/drawing/2014/main" xmlns="" id="{A52F9BFF-F8F8-4582-2067-8008E0B5244D}"/>
              </a:ext>
            </a:extLst>
          </p:cNvPr>
          <p:cNvSpPr txBox="1">
            <a:spLocks/>
          </p:cNvSpPr>
          <p:nvPr/>
        </p:nvSpPr>
        <p:spPr>
          <a:xfrm>
            <a:off x="1409055" y="3243143"/>
            <a:ext cx="7506469" cy="301194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fontAlgn="auto">
              <a:spcBef>
                <a:spcPts val="600"/>
              </a:spcBef>
              <a:spcAft>
                <a:spcPts val="0"/>
              </a:spcAft>
              <a:buFont typeface="Arial" panose="020B0604020202020204" pitchFamily="34" charset="0"/>
              <a:buNone/>
            </a:pPr>
            <a:r>
              <a:rPr lang="ja-JP" altLang="en-US" sz="2400" b="1" dirty="0">
                <a:solidFill>
                  <a:srgbClr val="6855BB"/>
                </a:solidFill>
                <a:latin typeface="BIZ UDPゴシック" panose="020B0400000000000000" pitchFamily="50" charset="-128"/>
                <a:ea typeface="BIZ UDPゴシック" panose="020B0400000000000000" pitchFamily="50" charset="-128"/>
              </a:rPr>
              <a:t>具体的な</a:t>
            </a:r>
            <a:r>
              <a:rPr lang="ja-JP" altLang="en-US" sz="2400" b="1" dirty="0">
                <a:solidFill>
                  <a:srgbClr val="6B58BC"/>
                </a:solidFill>
                <a:latin typeface="BIZ UDPゴシック" panose="020B0400000000000000" pitchFamily="50" charset="-128"/>
                <a:ea typeface="BIZ UDPゴシック" panose="020B0400000000000000" pitchFamily="50" charset="-128"/>
              </a:rPr>
              <a:t>症状</a:t>
            </a:r>
            <a:endParaRPr lang="en-US" altLang="ja-JP" sz="2400" b="1" dirty="0">
              <a:solidFill>
                <a:srgbClr val="6B58BC"/>
              </a:solidFill>
              <a:latin typeface="BIZ UDPゴシック" panose="020B0400000000000000" pitchFamily="50" charset="-128"/>
              <a:ea typeface="BIZ UDPゴシック" panose="020B0400000000000000" pitchFamily="50" charset="-128"/>
            </a:endParaRPr>
          </a:p>
          <a:p>
            <a:pPr marL="542925" indent="-276225" fontAlgn="auto">
              <a:spcBef>
                <a:spcPts val="600"/>
              </a:spcBef>
              <a:spcAft>
                <a:spcPts val="0"/>
              </a:spcAft>
              <a:buFont typeface="Wingdings" panose="05000000000000000000" pitchFamily="2" charset="2"/>
              <a:buChar char="l"/>
            </a:pPr>
            <a:r>
              <a:rPr lang="ja-JP" altLang="en-US" sz="2400" b="1" dirty="0">
                <a:solidFill>
                  <a:srgbClr val="6855BB"/>
                </a:solidFill>
                <a:latin typeface="BIZ UDPゴシック" panose="020B0400000000000000" pitchFamily="50" charset="-128"/>
                <a:ea typeface="BIZ UDPゴシック" panose="020B0400000000000000" pitchFamily="50" charset="-128"/>
              </a:rPr>
              <a:t>会話を組み立てるのが難しくなる</a:t>
            </a:r>
          </a:p>
          <a:p>
            <a:pPr marL="542925" indent="-276225" fontAlgn="auto">
              <a:spcBef>
                <a:spcPts val="600"/>
              </a:spcBef>
              <a:spcAft>
                <a:spcPts val="0"/>
              </a:spcAft>
              <a:buFont typeface="Wingdings" panose="05000000000000000000" pitchFamily="2" charset="2"/>
              <a:buChar char="l"/>
            </a:pPr>
            <a:r>
              <a:rPr lang="ja-JP" altLang="en-US" sz="2400" b="1" dirty="0">
                <a:solidFill>
                  <a:srgbClr val="6855BB"/>
                </a:solidFill>
                <a:latin typeface="BIZ UDPゴシック" panose="020B0400000000000000" pitchFamily="50" charset="-128"/>
                <a:ea typeface="BIZ UDPゴシック" panose="020B0400000000000000" pitchFamily="50" charset="-128"/>
              </a:rPr>
              <a:t>他人の話す内容を理解できない</a:t>
            </a:r>
          </a:p>
          <a:p>
            <a:pPr marL="542925" indent="-276225" fontAlgn="auto">
              <a:spcBef>
                <a:spcPts val="600"/>
              </a:spcBef>
              <a:spcAft>
                <a:spcPts val="0"/>
              </a:spcAft>
              <a:buFont typeface="Wingdings" panose="05000000000000000000" pitchFamily="2" charset="2"/>
              <a:buChar char="l"/>
            </a:pPr>
            <a:r>
              <a:rPr lang="ja-JP" altLang="en-US" sz="2400" b="1" dirty="0">
                <a:solidFill>
                  <a:srgbClr val="6855BB"/>
                </a:solidFill>
                <a:latin typeface="BIZ UDPゴシック" panose="020B0400000000000000" pitchFamily="50" charset="-128"/>
                <a:ea typeface="BIZ UDPゴシック" panose="020B0400000000000000" pitchFamily="50" charset="-128"/>
              </a:rPr>
              <a:t>自分の考えていることをうまく言えない</a:t>
            </a:r>
          </a:p>
          <a:p>
            <a:pPr marL="542925" indent="-276225" fontAlgn="auto">
              <a:spcBef>
                <a:spcPts val="600"/>
              </a:spcBef>
              <a:spcAft>
                <a:spcPts val="0"/>
              </a:spcAft>
              <a:buFont typeface="Wingdings" panose="05000000000000000000" pitchFamily="2" charset="2"/>
              <a:buChar char="l"/>
            </a:pPr>
            <a:r>
              <a:rPr lang="ja-JP" altLang="en-US" sz="2400" b="1" dirty="0">
                <a:solidFill>
                  <a:srgbClr val="6855BB"/>
                </a:solidFill>
                <a:latin typeface="BIZ UDPゴシック" panose="020B0400000000000000" pitchFamily="50" charset="-128"/>
                <a:ea typeface="BIZ UDPゴシック" panose="020B0400000000000000" pitchFamily="50" charset="-128"/>
              </a:rPr>
              <a:t>物の名前や言葉が思い出せない</a:t>
            </a:r>
            <a:endParaRPr lang="en-US" altLang="ja-JP" sz="2400" b="1" dirty="0">
              <a:solidFill>
                <a:srgbClr val="6855BB"/>
              </a:solidFill>
              <a:latin typeface="BIZ UDPゴシック" panose="020B0400000000000000" pitchFamily="50" charset="-128"/>
              <a:ea typeface="BIZ UDPゴシック" panose="020B0400000000000000" pitchFamily="50" charset="-128"/>
            </a:endParaRPr>
          </a:p>
          <a:p>
            <a:pPr marL="542925" indent="-276225" fontAlgn="auto">
              <a:spcBef>
                <a:spcPts val="600"/>
              </a:spcBef>
              <a:spcAft>
                <a:spcPts val="0"/>
              </a:spcAft>
              <a:buFont typeface="Wingdings" panose="05000000000000000000" pitchFamily="2" charset="2"/>
              <a:buChar char="l"/>
            </a:pPr>
            <a:r>
              <a:rPr lang="ja-JP" altLang="en-US" sz="2400" b="1" dirty="0">
                <a:solidFill>
                  <a:srgbClr val="6855BB"/>
                </a:solidFill>
                <a:latin typeface="BIZ UDPゴシック" panose="020B0400000000000000" pitchFamily="50" charset="-128"/>
                <a:ea typeface="BIZ UDPゴシック" panose="020B0400000000000000" pitchFamily="50" charset="-128"/>
              </a:rPr>
              <a:t>言葉の意味が分からなくなる</a:t>
            </a:r>
          </a:p>
        </p:txBody>
      </p:sp>
      <p:sp>
        <p:nvSpPr>
          <p:cNvPr id="7" name="正方形/長方形 6">
            <a:extLst>
              <a:ext uri="{FF2B5EF4-FFF2-40B4-BE49-F238E27FC236}">
                <a16:creationId xmlns:a16="http://schemas.microsoft.com/office/drawing/2014/main" xmlns="" id="{9C428D73-2447-9945-C5C8-ECDA5CAE9265}"/>
              </a:ext>
            </a:extLst>
          </p:cNvPr>
          <p:cNvSpPr/>
          <p:nvPr/>
        </p:nvSpPr>
        <p:spPr>
          <a:xfrm>
            <a:off x="0" y="2876"/>
            <a:ext cx="9144000" cy="688756"/>
          </a:xfrm>
          <a:prstGeom prst="rect">
            <a:avLst/>
          </a:prstGeom>
          <a:solidFill>
            <a:srgbClr val="6B5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30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失語症</a:t>
            </a:r>
            <a:endParaRPr kumimoji="1" lang="ja-JP" altLang="en-US" sz="3000" b="0"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endParaRPr>
          </a:p>
        </p:txBody>
      </p:sp>
      <p:sp>
        <p:nvSpPr>
          <p:cNvPr id="5" name="テキスト ボックス 4">
            <a:extLst>
              <a:ext uri="{FF2B5EF4-FFF2-40B4-BE49-F238E27FC236}">
                <a16:creationId xmlns:a16="http://schemas.microsoft.com/office/drawing/2014/main" xmlns="" id="{83CA3FED-DE91-9CC7-1CAB-9BEE72F00D7B}"/>
              </a:ext>
            </a:extLst>
          </p:cNvPr>
          <p:cNvSpPr txBox="1"/>
          <p:nvPr/>
        </p:nvSpPr>
        <p:spPr>
          <a:xfrm>
            <a:off x="-1" y="691632"/>
            <a:ext cx="1226127" cy="307777"/>
          </a:xfrm>
          <a:prstGeom prst="rect">
            <a:avLst/>
          </a:prstGeom>
          <a:noFill/>
        </p:spPr>
        <p:txBody>
          <a:bodyPr wrap="square" rtlCol="0" anchor="ctr" anchorCtr="0">
            <a:noAutofit/>
          </a:bodyPr>
          <a:lstStyle/>
          <a:p>
            <a:r>
              <a:rPr kumimoji="1" lang="en-US" altLang="ja-JP" sz="1400" dirty="0">
                <a:latin typeface="Yu Gothic UI Semibold" panose="020B0700000000000000" pitchFamily="50" charset="-128"/>
                <a:ea typeface="Yu Gothic UI Semibold" panose="020B0700000000000000" pitchFamily="50" charset="-128"/>
              </a:rPr>
              <a:t>【</a:t>
            </a:r>
            <a:r>
              <a:rPr kumimoji="1" lang="ja-JP" altLang="en-US" sz="1400" dirty="0">
                <a:latin typeface="Yu Gothic UI Semibold" panose="020B0700000000000000" pitchFamily="50" charset="-128"/>
                <a:ea typeface="Yu Gothic UI Semibold" panose="020B0700000000000000" pitchFamily="50" charset="-128"/>
              </a:rPr>
              <a:t>知識 </a:t>
            </a:r>
            <a:r>
              <a:rPr lang="en-US" altLang="ja-JP" sz="1400" b="1" dirty="0">
                <a:latin typeface="Century Gothic" panose="020B0502020202020204" pitchFamily="34" charset="0"/>
                <a:ea typeface="Yu Gothic UI Semibold" panose="020B0700000000000000" pitchFamily="50" charset="-128"/>
              </a:rPr>
              <a:t>-49</a:t>
            </a:r>
            <a:r>
              <a:rPr lang="en-US" altLang="ja-JP" sz="1400" dirty="0">
                <a:latin typeface="Yu Gothic UI Semibold" panose="020B0700000000000000" pitchFamily="50" charset="-128"/>
                <a:ea typeface="Yu Gothic UI Semibold" panose="020B0700000000000000" pitchFamily="50" charset="-128"/>
              </a:rPr>
              <a:t>】</a:t>
            </a:r>
            <a:endParaRPr kumimoji="1" lang="ja-JP" altLang="en-US" sz="1400" dirty="0">
              <a:latin typeface="Yu Gothic UI Semibold" panose="020B0700000000000000" pitchFamily="50" charset="-128"/>
              <a:ea typeface="Yu Gothic UI Semibold" panose="020B0700000000000000" pitchFamily="50" charset="-128"/>
            </a:endParaRPr>
          </a:p>
        </p:txBody>
      </p:sp>
    </p:spTree>
    <p:extLst>
      <p:ext uri="{BB962C8B-B14F-4D97-AF65-F5344CB8AC3E}">
        <p14:creationId xmlns:p14="http://schemas.microsoft.com/office/powerpoint/2010/main" val="281425275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6">
            <a:extLst>
              <a:ext uri="{FF2B5EF4-FFF2-40B4-BE49-F238E27FC236}">
                <a16:creationId xmlns:a16="http://schemas.microsoft.com/office/drawing/2014/main" xmlns="" id="{512FAC64-607F-8C32-CEF6-20C6C7EB46BB}"/>
              </a:ext>
            </a:extLst>
          </p:cNvPr>
          <p:cNvSpPr/>
          <p:nvPr/>
        </p:nvSpPr>
        <p:spPr>
          <a:xfrm>
            <a:off x="457200" y="1080897"/>
            <a:ext cx="8229600" cy="1935044"/>
          </a:xfrm>
          <a:prstGeom prst="roundRect">
            <a:avLst>
              <a:gd name="adj" fmla="val 12154"/>
            </a:avLst>
          </a:prstGeom>
          <a:solidFill>
            <a:srgbClr val="E8E6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4" name="テキスト ボックス 3">
            <a:extLst>
              <a:ext uri="{FF2B5EF4-FFF2-40B4-BE49-F238E27FC236}">
                <a16:creationId xmlns:a16="http://schemas.microsoft.com/office/drawing/2014/main" xmlns="" id="{172D6C68-6F7D-A153-682A-D63059FE6AD3}"/>
              </a:ext>
            </a:extLst>
          </p:cNvPr>
          <p:cNvSpPr txBox="1"/>
          <p:nvPr/>
        </p:nvSpPr>
        <p:spPr>
          <a:xfrm>
            <a:off x="666427" y="1167163"/>
            <a:ext cx="7816555" cy="1646605"/>
          </a:xfrm>
          <a:prstGeom prst="rect">
            <a:avLst/>
          </a:prstGeom>
          <a:noFill/>
        </p:spPr>
        <p:txBody>
          <a:bodyPr wrap="square">
            <a:spAutoFit/>
          </a:bodyPr>
          <a:lstStyle/>
          <a:p>
            <a:pPr marL="1708150" indent="-1708150"/>
            <a:r>
              <a:rPr lang="zh-TW" altLang="en-US" sz="2400" b="1" dirty="0">
                <a:latin typeface="BIZ UDPゴシック" panose="020B0400000000000000" pitchFamily="50" charset="-128"/>
                <a:ea typeface="BIZ UDPゴシック" panose="020B0400000000000000" pitchFamily="50" charset="-128"/>
                <a:cs typeface="Meiryo UI" panose="020B0604030504040204" pitchFamily="50" charset="-128"/>
              </a:rPr>
              <a:t>精神運動速度</a:t>
            </a:r>
            <a:r>
              <a:rPr lang="ja-JP" altLang="en-US" sz="2400" b="1" dirty="0">
                <a:latin typeface="BIZ UDPゴシック" panose="020B0400000000000000" pitchFamily="50" charset="-128"/>
                <a:ea typeface="BIZ UDPゴシック" panose="020B0400000000000000" pitchFamily="50" charset="-128"/>
                <a:cs typeface="Meiryo UI" panose="020B0604030504040204" pitchFamily="50" charset="-128"/>
              </a:rPr>
              <a:t>の遅延</a:t>
            </a:r>
            <a:endParaRPr lang="en-US" altLang="zh-TW" sz="2400" b="1" dirty="0">
              <a:latin typeface="BIZ UDPゴシック" panose="020B0400000000000000" pitchFamily="50" charset="-128"/>
              <a:ea typeface="BIZ UDPゴシック" panose="020B0400000000000000" pitchFamily="50" charset="-128"/>
              <a:cs typeface="Meiryo UI" panose="020B0604030504040204" pitchFamily="50" charset="-128"/>
            </a:endParaRPr>
          </a:p>
          <a:p>
            <a:pPr marL="357188">
              <a:spcBef>
                <a:spcPts val="600"/>
              </a:spcBef>
            </a:pPr>
            <a:r>
              <a:rPr lang="ja-JP" altLang="en-US" sz="2400" b="1" dirty="0">
                <a:latin typeface="BIZ UDPゴシック" panose="020B0400000000000000" pitchFamily="50" charset="-128"/>
                <a:ea typeface="BIZ UDPゴシック" panose="020B0400000000000000" pitchFamily="50" charset="-128"/>
                <a:cs typeface="Meiryo UI" panose="020B0604030504040204" pitchFamily="50" charset="-128"/>
              </a:rPr>
              <a:t>明かな運動障害を認めないにも関わらず、運動の速度の低下や情報処理速度の低下を認め、作業や思考に時間がかかる</a:t>
            </a:r>
            <a:endParaRPr lang="ja-JP" altLang="en-US" sz="2400" dirty="0"/>
          </a:p>
        </p:txBody>
      </p:sp>
      <p:sp>
        <p:nvSpPr>
          <p:cNvPr id="11" name="テキスト ボックス 10">
            <a:extLst>
              <a:ext uri="{FF2B5EF4-FFF2-40B4-BE49-F238E27FC236}">
                <a16:creationId xmlns:a16="http://schemas.microsoft.com/office/drawing/2014/main" xmlns="" id="{9CF89039-6327-179C-3B5C-892F1B315C6E}"/>
              </a:ext>
            </a:extLst>
          </p:cNvPr>
          <p:cNvSpPr txBox="1"/>
          <p:nvPr/>
        </p:nvSpPr>
        <p:spPr>
          <a:xfrm>
            <a:off x="1335162" y="6066101"/>
            <a:ext cx="7574975" cy="374846"/>
          </a:xfrm>
          <a:prstGeom prst="rect">
            <a:avLst/>
          </a:prstGeom>
          <a:noFill/>
        </p:spPr>
        <p:txBody>
          <a:bodyPr wrap="square">
            <a:spAutoFit/>
          </a:bodyPr>
          <a:lstStyle/>
          <a:p>
            <a:pPr lvl="0">
              <a:lnSpc>
                <a:spcPct val="120000"/>
              </a:lnSpc>
              <a:defRPr/>
            </a:pPr>
            <a:r>
              <a:rPr kumimoji="1" lang="en-US" altLang="ja-JP" sz="18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a:t>
            </a:r>
            <a:r>
              <a:rPr kumimoji="1" lang="ja-JP" altLang="en-US" sz="18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 </a:t>
            </a:r>
            <a:r>
              <a:rPr lang="ja-JP" altLang="en-US" sz="1800" b="1" dirty="0">
                <a:latin typeface="BIZ UDPゴシック" panose="020B0400000000000000" pitchFamily="50" charset="-128"/>
                <a:ea typeface="BIZ UDPゴシック" panose="020B0400000000000000" pitchFamily="50" charset="-128"/>
              </a:rPr>
              <a:t>日常生活に支障がでる程になると病的な遅延とみなされる</a:t>
            </a:r>
            <a:endParaRPr kumimoji="1" lang="en-US" altLang="ja-JP" sz="18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13" name="コンテンツ プレースホルダー 2">
            <a:extLst>
              <a:ext uri="{FF2B5EF4-FFF2-40B4-BE49-F238E27FC236}">
                <a16:creationId xmlns:a16="http://schemas.microsoft.com/office/drawing/2014/main" xmlns="" id="{59270EB7-56DF-2074-DB6F-EA177D562B6E}"/>
              </a:ext>
            </a:extLst>
          </p:cNvPr>
          <p:cNvSpPr txBox="1">
            <a:spLocks/>
          </p:cNvSpPr>
          <p:nvPr/>
        </p:nvSpPr>
        <p:spPr>
          <a:xfrm>
            <a:off x="1111825" y="3429000"/>
            <a:ext cx="7574975" cy="301194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fontAlgn="auto">
              <a:spcBef>
                <a:spcPts val="600"/>
              </a:spcBef>
              <a:spcAft>
                <a:spcPts val="0"/>
              </a:spcAft>
              <a:buFont typeface="Arial" panose="020B0604020202020204" pitchFamily="34" charset="0"/>
              <a:buNone/>
            </a:pPr>
            <a:r>
              <a:rPr lang="ja-JP" altLang="en-US" sz="2400" b="1" dirty="0">
                <a:solidFill>
                  <a:srgbClr val="6B58BC"/>
                </a:solidFill>
                <a:latin typeface="BIZ UDPゴシック" panose="020B0400000000000000" pitchFamily="50" charset="-128"/>
                <a:ea typeface="BIZ UDPゴシック" panose="020B0400000000000000" pitchFamily="50" charset="-128"/>
              </a:rPr>
              <a:t>具体的な症状</a:t>
            </a:r>
            <a:endParaRPr lang="en-US" altLang="ja-JP" sz="2400" b="1" dirty="0">
              <a:solidFill>
                <a:srgbClr val="6B58BC"/>
              </a:solidFill>
              <a:latin typeface="BIZ UDPゴシック" panose="020B0400000000000000" pitchFamily="50" charset="-128"/>
              <a:ea typeface="BIZ UDPゴシック" panose="020B0400000000000000" pitchFamily="50" charset="-128"/>
            </a:endParaRPr>
          </a:p>
          <a:p>
            <a:pPr marL="542925" indent="-276225" fontAlgn="auto">
              <a:spcBef>
                <a:spcPts val="600"/>
              </a:spcBef>
              <a:spcAft>
                <a:spcPts val="0"/>
              </a:spcAft>
              <a:buFont typeface="Wingdings" panose="05000000000000000000" pitchFamily="2" charset="2"/>
              <a:buChar char="l"/>
            </a:pPr>
            <a:r>
              <a:rPr lang="ja-JP" altLang="en-US" sz="2400" b="1" dirty="0">
                <a:solidFill>
                  <a:srgbClr val="6B58BC"/>
                </a:solidFill>
                <a:latin typeface="BIZ UDPゴシック" panose="020B0400000000000000" pitchFamily="50" charset="-128"/>
                <a:ea typeface="BIZ UDPゴシック" panose="020B0400000000000000" pitchFamily="50" charset="-128"/>
              </a:rPr>
              <a:t>体の動きが鈍くなる</a:t>
            </a:r>
            <a:endParaRPr lang="en-US" altLang="ja-JP" sz="2400" b="1" dirty="0">
              <a:solidFill>
                <a:srgbClr val="6B58BC"/>
              </a:solidFill>
              <a:latin typeface="BIZ UDPゴシック" panose="020B0400000000000000" pitchFamily="50" charset="-128"/>
              <a:ea typeface="BIZ UDPゴシック" panose="020B0400000000000000" pitchFamily="50" charset="-128"/>
            </a:endParaRPr>
          </a:p>
          <a:p>
            <a:pPr marL="542925" indent="-276225" fontAlgn="auto">
              <a:spcBef>
                <a:spcPts val="600"/>
              </a:spcBef>
              <a:spcAft>
                <a:spcPts val="0"/>
              </a:spcAft>
              <a:buFont typeface="Wingdings" panose="05000000000000000000" pitchFamily="2" charset="2"/>
              <a:buChar char="l"/>
            </a:pPr>
            <a:r>
              <a:rPr lang="ja-JP" altLang="en-US" sz="2400" b="1" dirty="0">
                <a:solidFill>
                  <a:srgbClr val="6B58BC"/>
                </a:solidFill>
                <a:latin typeface="BIZ UDPゴシック" panose="020B0400000000000000" pitchFamily="50" charset="-128"/>
                <a:ea typeface="BIZ UDPゴシック" panose="020B0400000000000000" pitchFamily="50" charset="-128"/>
              </a:rPr>
              <a:t>話す速度が遅くなる</a:t>
            </a:r>
            <a:endParaRPr lang="en-US" altLang="ja-JP" sz="2400" b="1" dirty="0">
              <a:solidFill>
                <a:srgbClr val="6B58BC"/>
              </a:solidFill>
              <a:latin typeface="BIZ UDPゴシック" panose="020B0400000000000000" pitchFamily="50" charset="-128"/>
              <a:ea typeface="BIZ UDPゴシック" panose="020B0400000000000000" pitchFamily="50" charset="-128"/>
            </a:endParaRPr>
          </a:p>
          <a:p>
            <a:pPr marL="542925" indent="-276225" fontAlgn="auto">
              <a:spcBef>
                <a:spcPts val="600"/>
              </a:spcBef>
              <a:spcAft>
                <a:spcPts val="0"/>
              </a:spcAft>
              <a:buFont typeface="Wingdings" panose="05000000000000000000" pitchFamily="2" charset="2"/>
              <a:buChar char="l"/>
            </a:pPr>
            <a:r>
              <a:rPr lang="ja-JP" altLang="en-US" sz="2400" b="1" dirty="0">
                <a:solidFill>
                  <a:srgbClr val="6B58BC"/>
                </a:solidFill>
                <a:latin typeface="BIZ UDPゴシック" panose="020B0400000000000000" pitchFamily="50" charset="-128"/>
                <a:ea typeface="BIZ UDPゴシック" panose="020B0400000000000000" pitchFamily="50" charset="-128"/>
              </a:rPr>
              <a:t>質問の返事がなかなか返ってこない</a:t>
            </a:r>
            <a:endParaRPr lang="en-US" altLang="ja-JP" sz="2400" b="1" dirty="0">
              <a:solidFill>
                <a:srgbClr val="6B58BC"/>
              </a:solidFill>
              <a:latin typeface="BIZ UDPゴシック" panose="020B0400000000000000" pitchFamily="50" charset="-128"/>
              <a:ea typeface="BIZ UDPゴシック" panose="020B0400000000000000" pitchFamily="50" charset="-128"/>
            </a:endParaRPr>
          </a:p>
          <a:p>
            <a:pPr marL="266700" indent="0" fontAlgn="auto">
              <a:spcBef>
                <a:spcPts val="600"/>
              </a:spcBef>
              <a:spcAft>
                <a:spcPts val="0"/>
              </a:spcAft>
              <a:buNone/>
            </a:pPr>
            <a:r>
              <a:rPr lang="ja-JP" altLang="en-US" sz="2400" dirty="0">
                <a:solidFill>
                  <a:srgbClr val="6B58BC"/>
                </a:solidFill>
                <a:latin typeface="Helvetica" panose="020B0604020202020204" pitchFamily="34" charset="0"/>
              </a:rPr>
              <a:t>　</a:t>
            </a:r>
            <a:r>
              <a:rPr lang="ja-JP" altLang="en-US" sz="2400" b="1" dirty="0">
                <a:solidFill>
                  <a:srgbClr val="6B58BC"/>
                </a:solidFill>
                <a:latin typeface="BIZ UDPゴシック" panose="020B0400000000000000" pitchFamily="50" charset="-128"/>
                <a:ea typeface="BIZ UDPゴシック" panose="020B0400000000000000" pitchFamily="50" charset="-128"/>
              </a:rPr>
              <a:t>（十分に時間をかければ返答得られることも多い）</a:t>
            </a:r>
          </a:p>
          <a:p>
            <a:pPr marL="542925" indent="-276225" fontAlgn="auto">
              <a:spcBef>
                <a:spcPts val="0"/>
              </a:spcBef>
              <a:spcAft>
                <a:spcPts val="0"/>
              </a:spcAft>
              <a:buFont typeface="Wingdings" panose="05000000000000000000" pitchFamily="2" charset="2"/>
              <a:buChar char="l"/>
            </a:pPr>
            <a:endParaRPr lang="ja-JP" altLang="en-US" sz="2400" b="1" dirty="0">
              <a:solidFill>
                <a:srgbClr val="6B58BC"/>
              </a:solidFill>
              <a:latin typeface="BIZ UDPゴシック" panose="020B0400000000000000" pitchFamily="50" charset="-128"/>
              <a:ea typeface="BIZ UDPゴシック" panose="020B0400000000000000" pitchFamily="50" charset="-128"/>
            </a:endParaRPr>
          </a:p>
        </p:txBody>
      </p:sp>
      <p:sp>
        <p:nvSpPr>
          <p:cNvPr id="7" name="正方形/長方形 6">
            <a:extLst>
              <a:ext uri="{FF2B5EF4-FFF2-40B4-BE49-F238E27FC236}">
                <a16:creationId xmlns:a16="http://schemas.microsoft.com/office/drawing/2014/main" xmlns="" id="{05A6ED75-AC1F-7286-45E9-2C1A17FD4459}"/>
              </a:ext>
            </a:extLst>
          </p:cNvPr>
          <p:cNvSpPr/>
          <p:nvPr/>
        </p:nvSpPr>
        <p:spPr>
          <a:xfrm>
            <a:off x="0" y="2876"/>
            <a:ext cx="9144000" cy="688756"/>
          </a:xfrm>
          <a:prstGeom prst="rect">
            <a:avLst/>
          </a:prstGeom>
          <a:solidFill>
            <a:srgbClr val="6B5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3000" b="1" i="0" u="none" strike="noStrike" kern="1200" cap="none" spc="0" normalizeH="0" baseline="0" noProof="0" dirty="0">
                <a:ln>
                  <a:noFill/>
                </a:ln>
                <a:solidFill>
                  <a:schemeClr val="bg1"/>
                </a:solidFill>
                <a:effectLst/>
                <a:uLnTx/>
                <a:uFillTx/>
                <a:latin typeface="BIZ UDPゴシック" panose="020B0400000000000000" pitchFamily="50" charset="-128"/>
                <a:ea typeface="BIZ UDPゴシック" panose="020B0400000000000000" pitchFamily="50" charset="-128"/>
                <a:cs typeface="+mj-cs"/>
              </a:rPr>
              <a:t>精神運動速度の遅延</a:t>
            </a:r>
            <a:endParaRPr kumimoji="1" lang="ja-JP" altLang="en-US" sz="3000" b="0" i="0" u="none" strike="noStrike" kern="1200" cap="none" spc="0" normalizeH="0" baseline="0" noProof="0" dirty="0">
              <a:ln>
                <a:noFill/>
              </a:ln>
              <a:solidFill>
                <a:schemeClr val="bg1"/>
              </a:solidFill>
              <a:effectLst/>
              <a:uLnTx/>
              <a:uFillTx/>
              <a:latin typeface="BIZ UDPゴシック" panose="020B0400000000000000" pitchFamily="50" charset="-128"/>
              <a:ea typeface="BIZ UDPゴシック" panose="020B0400000000000000" pitchFamily="50" charset="-128"/>
            </a:endParaRPr>
          </a:p>
        </p:txBody>
      </p:sp>
      <p:sp>
        <p:nvSpPr>
          <p:cNvPr id="6" name="テキスト ボックス 5">
            <a:extLst>
              <a:ext uri="{FF2B5EF4-FFF2-40B4-BE49-F238E27FC236}">
                <a16:creationId xmlns:a16="http://schemas.microsoft.com/office/drawing/2014/main" xmlns="" id="{9D2FB210-A6A4-D926-C825-E725A83A2B4C}"/>
              </a:ext>
            </a:extLst>
          </p:cNvPr>
          <p:cNvSpPr txBox="1"/>
          <p:nvPr/>
        </p:nvSpPr>
        <p:spPr>
          <a:xfrm>
            <a:off x="-1" y="703394"/>
            <a:ext cx="1111827" cy="307777"/>
          </a:xfrm>
          <a:prstGeom prst="rect">
            <a:avLst/>
          </a:prstGeom>
          <a:noFill/>
        </p:spPr>
        <p:txBody>
          <a:bodyPr wrap="square" rtlCol="0" anchor="ctr" anchorCtr="0">
            <a:noAutofit/>
          </a:bodyPr>
          <a:lstStyle/>
          <a:p>
            <a:r>
              <a:rPr kumimoji="1" lang="en-US" altLang="ja-JP" sz="1400" dirty="0">
                <a:latin typeface="Yu Gothic UI Semibold" panose="020B0700000000000000" pitchFamily="50" charset="-128"/>
                <a:ea typeface="Yu Gothic UI Semibold" panose="020B0700000000000000" pitchFamily="50" charset="-128"/>
              </a:rPr>
              <a:t>【</a:t>
            </a:r>
            <a:r>
              <a:rPr kumimoji="1" lang="ja-JP" altLang="en-US" sz="1400" dirty="0">
                <a:latin typeface="Yu Gothic UI Semibold" panose="020B0700000000000000" pitchFamily="50" charset="-128"/>
                <a:ea typeface="Yu Gothic UI Semibold" panose="020B0700000000000000" pitchFamily="50" charset="-128"/>
              </a:rPr>
              <a:t>知識 </a:t>
            </a:r>
            <a:r>
              <a:rPr lang="en-US" altLang="ja-JP" sz="1400" b="1" dirty="0">
                <a:latin typeface="Century Gothic" panose="020B0502020202020204" pitchFamily="34" charset="0"/>
                <a:ea typeface="Yu Gothic UI Semibold" panose="020B0700000000000000" pitchFamily="50" charset="-128"/>
              </a:rPr>
              <a:t>-50</a:t>
            </a:r>
            <a:r>
              <a:rPr lang="en-US" altLang="ja-JP" sz="1400" dirty="0">
                <a:latin typeface="Yu Gothic UI Semibold" panose="020B0700000000000000" pitchFamily="50" charset="-128"/>
                <a:ea typeface="Yu Gothic UI Semibold" panose="020B0700000000000000" pitchFamily="50" charset="-128"/>
              </a:rPr>
              <a:t>】</a:t>
            </a:r>
            <a:endParaRPr kumimoji="1" lang="ja-JP" altLang="en-US" sz="1400" dirty="0">
              <a:latin typeface="Yu Gothic UI Semibold" panose="020B0700000000000000" pitchFamily="50" charset="-128"/>
              <a:ea typeface="Yu Gothic UI Semibold" panose="020B0700000000000000" pitchFamily="50" charset="-128"/>
            </a:endParaRPr>
          </a:p>
        </p:txBody>
      </p:sp>
    </p:spTree>
    <p:extLst>
      <p:ext uri="{BB962C8B-B14F-4D97-AF65-F5344CB8AC3E}">
        <p14:creationId xmlns:p14="http://schemas.microsoft.com/office/powerpoint/2010/main" val="98911921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AutoShape 12"/>
          <p:cNvSpPr>
            <a:spLocks noChangeArrowheads="1"/>
          </p:cNvSpPr>
          <p:nvPr/>
        </p:nvSpPr>
        <p:spPr bwMode="auto">
          <a:xfrm>
            <a:off x="3846513" y="2669528"/>
            <a:ext cx="381000" cy="1233487"/>
          </a:xfrm>
          <a:prstGeom prst="upArrow">
            <a:avLst>
              <a:gd name="adj1" fmla="val 50000"/>
              <a:gd name="adj2" fmla="val 79993"/>
            </a:avLst>
          </a:prstGeom>
          <a:solidFill>
            <a:srgbClr val="969696"/>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eaVert" wrap="none" lIns="0" tIns="0" rIns="0" bIns="0"/>
          <a:lstStyle/>
          <a:p>
            <a:pPr marL="0" marR="0" lvl="0" indent="0" algn="l" defTabSz="914400" rtl="0" eaLnBrk="0" fontAlgn="base" latinLnBrk="0" hangingPunct="0">
              <a:lnSpc>
                <a:spcPct val="110000"/>
              </a:lnSpc>
              <a:spcBef>
                <a:spcPct val="0"/>
              </a:spcBef>
              <a:spcAft>
                <a:spcPct val="0"/>
              </a:spcAft>
              <a:buClrTx/>
              <a:buSzTx/>
              <a:buFontTx/>
              <a:buNone/>
              <a:tabLst/>
              <a:defRPr/>
            </a:pPr>
            <a:r>
              <a:rPr kumimoji="1" lang="ja-JP" altLang="en-US" sz="12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   要因・誘因</a:t>
            </a:r>
          </a:p>
        </p:txBody>
      </p:sp>
      <p:sp>
        <p:nvSpPr>
          <p:cNvPr id="24580" name="AutoShape 4"/>
          <p:cNvSpPr>
            <a:spLocks noChangeArrowheads="1"/>
          </p:cNvSpPr>
          <p:nvPr/>
        </p:nvSpPr>
        <p:spPr bwMode="auto">
          <a:xfrm>
            <a:off x="4545013" y="1428040"/>
            <a:ext cx="4284662" cy="2127250"/>
          </a:xfrm>
          <a:prstGeom prst="roundRect">
            <a:avLst>
              <a:gd name="adj" fmla="val 9181"/>
            </a:avLst>
          </a:prstGeom>
          <a:solidFill>
            <a:schemeClr val="bg1"/>
          </a:solidFill>
          <a:ln w="41275">
            <a:solidFill>
              <a:srgbClr val="DF9613"/>
            </a:solidFill>
            <a:prstDash val="sysDot"/>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endParaRPr>
          </a:p>
        </p:txBody>
      </p:sp>
      <p:sp>
        <p:nvSpPr>
          <p:cNvPr id="24581" name="Text Box 6"/>
          <p:cNvSpPr txBox="1">
            <a:spLocks noChangeArrowheads="1"/>
          </p:cNvSpPr>
          <p:nvPr/>
        </p:nvSpPr>
        <p:spPr bwMode="auto">
          <a:xfrm>
            <a:off x="1431699" y="1034458"/>
            <a:ext cx="20462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cmpd="thinThick">
                <a:solidFill>
                  <a:srgbClr val="000000"/>
                </a:solidFill>
                <a:miter lim="800000"/>
                <a:headEnd/>
                <a:tailEnd/>
              </a14:hiddenLine>
            </a:ext>
          </a:extLst>
        </p:spPr>
        <p:txBody>
          <a:bodyPr lIns="0" tIns="0" rIns="0" bIns="0">
            <a:spAutoFit/>
          </a:bodyPr>
          <a:lstStyle>
            <a:lvl1pPr eaLnBrk="0" hangingPunct="0">
              <a:defRPr kumimoji="1" sz="3600">
                <a:solidFill>
                  <a:schemeClr val="tx1"/>
                </a:solidFill>
                <a:latin typeface="Arial" pitchFamily="34" charset="0"/>
                <a:ea typeface="ＭＳ Ｐゴシック" pitchFamily="50" charset="-128"/>
              </a:defRPr>
            </a:lvl1pPr>
            <a:lvl2pPr marL="742950" indent="-285750" eaLnBrk="0" hangingPunct="0">
              <a:defRPr kumimoji="1" sz="3600">
                <a:solidFill>
                  <a:schemeClr val="tx1"/>
                </a:solidFill>
                <a:latin typeface="Arial" pitchFamily="34" charset="0"/>
                <a:ea typeface="ＭＳ Ｐゴシック" pitchFamily="50" charset="-128"/>
              </a:defRPr>
            </a:lvl2pPr>
            <a:lvl3pPr marL="1143000" indent="-228600" eaLnBrk="0" hangingPunct="0">
              <a:defRPr kumimoji="1" sz="3600">
                <a:solidFill>
                  <a:schemeClr val="tx1"/>
                </a:solidFill>
                <a:latin typeface="Arial" pitchFamily="34" charset="0"/>
                <a:ea typeface="ＭＳ Ｐゴシック" pitchFamily="50" charset="-128"/>
              </a:defRPr>
            </a:lvl3pPr>
            <a:lvl4pPr marL="1600200" indent="-228600" eaLnBrk="0" hangingPunct="0">
              <a:defRPr kumimoji="1" sz="3600">
                <a:solidFill>
                  <a:schemeClr val="tx1"/>
                </a:solidFill>
                <a:latin typeface="Arial" pitchFamily="34" charset="0"/>
                <a:ea typeface="ＭＳ Ｐゴシック" pitchFamily="50" charset="-128"/>
              </a:defRPr>
            </a:lvl4pPr>
            <a:lvl5pPr marL="2057400" indent="-228600" eaLnBrk="0" hangingPunct="0">
              <a:defRPr kumimoji="1" sz="36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1" lang="ja-JP" altLang="en-US" sz="2000" b="1" i="0" u="none" strike="noStrike" kern="1200" cap="none" spc="0" normalizeH="0" baseline="0" noProof="0" dirty="0">
                <a:ln>
                  <a:noFill/>
                </a:ln>
                <a:solidFill>
                  <a:srgbClr val="6B58BC"/>
                </a:solidFill>
                <a:effectLst/>
                <a:uLnTx/>
                <a:uFillTx/>
                <a:latin typeface="BIZ UDPゴシック" panose="020B0400000000000000" pitchFamily="50" charset="-128"/>
                <a:ea typeface="BIZ UDPゴシック" panose="020B0400000000000000" pitchFamily="50" charset="-128"/>
                <a:cs typeface="Meiryo UI" pitchFamily="50" charset="-128"/>
              </a:rPr>
              <a:t>認知機能障害</a:t>
            </a:r>
          </a:p>
        </p:txBody>
      </p:sp>
      <p:sp>
        <p:nvSpPr>
          <p:cNvPr id="24582" name="Text Box 7"/>
          <p:cNvSpPr txBox="1">
            <a:spLocks noChangeArrowheads="1"/>
          </p:cNvSpPr>
          <p:nvPr/>
        </p:nvSpPr>
        <p:spPr bwMode="auto">
          <a:xfrm>
            <a:off x="4510088" y="1003849"/>
            <a:ext cx="434657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cmpd="thinThick">
                <a:solidFill>
                  <a:srgbClr val="000000"/>
                </a:solidFill>
                <a:miter lim="800000"/>
                <a:headEnd/>
                <a:tailEnd/>
              </a14:hiddenLine>
            </a:ext>
          </a:extLst>
        </p:spPr>
        <p:txBody>
          <a:bodyPr lIns="0" tIns="0" rIns="0" bIns="0">
            <a:spAutoFit/>
          </a:bodyPr>
          <a:lstStyle>
            <a:lvl1pPr eaLnBrk="0" hangingPunct="0">
              <a:defRPr kumimoji="1" sz="3600">
                <a:solidFill>
                  <a:schemeClr val="tx1"/>
                </a:solidFill>
                <a:latin typeface="Arial" pitchFamily="34" charset="0"/>
                <a:ea typeface="ＭＳ Ｐゴシック" pitchFamily="50" charset="-128"/>
              </a:defRPr>
            </a:lvl1pPr>
            <a:lvl2pPr marL="742950" indent="-285750" eaLnBrk="0" hangingPunct="0">
              <a:defRPr kumimoji="1" sz="3600">
                <a:solidFill>
                  <a:schemeClr val="tx1"/>
                </a:solidFill>
                <a:latin typeface="Arial" pitchFamily="34" charset="0"/>
                <a:ea typeface="ＭＳ Ｐゴシック" pitchFamily="50" charset="-128"/>
              </a:defRPr>
            </a:lvl2pPr>
            <a:lvl3pPr marL="1143000" indent="-228600" eaLnBrk="0" hangingPunct="0">
              <a:defRPr kumimoji="1" sz="3600">
                <a:solidFill>
                  <a:schemeClr val="tx1"/>
                </a:solidFill>
                <a:latin typeface="Arial" pitchFamily="34" charset="0"/>
                <a:ea typeface="ＭＳ Ｐゴシック" pitchFamily="50" charset="-128"/>
              </a:defRPr>
            </a:lvl3pPr>
            <a:lvl4pPr marL="1600200" indent="-228600" eaLnBrk="0" hangingPunct="0">
              <a:defRPr kumimoji="1" sz="3600">
                <a:solidFill>
                  <a:schemeClr val="tx1"/>
                </a:solidFill>
                <a:latin typeface="Arial" pitchFamily="34" charset="0"/>
                <a:ea typeface="ＭＳ Ｐゴシック" pitchFamily="50" charset="-128"/>
              </a:defRPr>
            </a:lvl4pPr>
            <a:lvl5pPr marL="2057400" indent="-228600" eaLnBrk="0" hangingPunct="0">
              <a:defRPr kumimoji="1" sz="36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lvl="0" algn="ctr" eaLnBrk="1" hangingPunct="1">
              <a:spcBef>
                <a:spcPct val="50000"/>
              </a:spcBef>
              <a:defRPr/>
            </a:pPr>
            <a:r>
              <a:rPr lang="ja-JP" altLang="en-US" sz="2000" b="1" dirty="0">
                <a:solidFill>
                  <a:srgbClr val="DF9613"/>
                </a:solidFill>
                <a:latin typeface="BIZ UDPゴシック" panose="020B0400000000000000" pitchFamily="50" charset="-128"/>
                <a:ea typeface="BIZ UDPゴシック" panose="020B0400000000000000" pitchFamily="50" charset="-128"/>
                <a:cs typeface="Meiryo UI" pitchFamily="50" charset="-128"/>
              </a:rPr>
              <a:t>行動・心理症状（</a:t>
            </a:r>
            <a:r>
              <a:rPr kumimoji="1" lang="en-US" altLang="ja-JP" sz="2000" b="1" i="0" u="none" strike="noStrike" kern="1200" cap="none" spc="0" normalizeH="0" baseline="0" noProof="0" dirty="0">
                <a:ln>
                  <a:noFill/>
                </a:ln>
                <a:solidFill>
                  <a:srgbClr val="DF9613"/>
                </a:solidFill>
                <a:effectLst/>
                <a:uLnTx/>
                <a:uFillTx/>
                <a:latin typeface="BIZ UDPゴシック" panose="020B0400000000000000" pitchFamily="50" charset="-128"/>
                <a:ea typeface="BIZ UDPゴシック" panose="020B0400000000000000" pitchFamily="50" charset="-128"/>
                <a:cs typeface="Meiryo UI" pitchFamily="50" charset="-128"/>
              </a:rPr>
              <a:t>BPSD</a:t>
            </a:r>
            <a:r>
              <a:rPr lang="ja-JP" altLang="en-US" sz="2000" b="1" dirty="0">
                <a:solidFill>
                  <a:srgbClr val="DF9613"/>
                </a:solidFill>
                <a:latin typeface="BIZ UDPゴシック" panose="020B0400000000000000" pitchFamily="50" charset="-128"/>
                <a:ea typeface="BIZ UDPゴシック" panose="020B0400000000000000" pitchFamily="50" charset="-128"/>
                <a:cs typeface="Meiryo UI" pitchFamily="50" charset="-128"/>
              </a:rPr>
              <a:t>）</a:t>
            </a:r>
            <a:endParaRPr kumimoji="1" lang="ja-JP" altLang="en-US" sz="2000" b="1" i="0" u="none" strike="noStrike" kern="1200" cap="none" spc="0" normalizeH="0" baseline="0" noProof="0" dirty="0">
              <a:ln>
                <a:noFill/>
              </a:ln>
              <a:solidFill>
                <a:srgbClr val="DF9613"/>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24583" name="AutoShape 8"/>
          <p:cNvSpPr>
            <a:spLocks noChangeArrowheads="1"/>
          </p:cNvSpPr>
          <p:nvPr/>
        </p:nvSpPr>
        <p:spPr bwMode="auto">
          <a:xfrm>
            <a:off x="1279092" y="1482854"/>
            <a:ext cx="2337565" cy="1935956"/>
          </a:xfrm>
          <a:prstGeom prst="roundRect">
            <a:avLst>
              <a:gd name="adj" fmla="val 11333"/>
            </a:avLst>
          </a:prstGeom>
          <a:solidFill>
            <a:schemeClr val="bg1"/>
          </a:solidFill>
          <a:ln w="38100">
            <a:solidFill>
              <a:srgbClr val="6B58BC"/>
            </a:solidFill>
            <a:round/>
            <a:headEnd/>
            <a:tailEnd/>
          </a:ln>
        </p:spPr>
        <p:txBody>
          <a:bodyPr wrap="none" lIns="18000" tIns="10800" bIns="10800" anchor="ctr"/>
          <a:lstStyle/>
          <a:p>
            <a:pPr marL="266700" marR="0" lvl="0" indent="-266700" algn="l" defTabSz="914400" rtl="0" eaLnBrk="0" fontAlgn="base" latinLnBrk="0" hangingPunct="0">
              <a:lnSpc>
                <a:spcPct val="100000"/>
              </a:lnSpc>
              <a:spcBef>
                <a:spcPct val="0"/>
              </a:spcBef>
              <a:spcAft>
                <a:spcPct val="0"/>
              </a:spcAft>
              <a:buClrTx/>
              <a:buSzTx/>
              <a:buFontTx/>
              <a:buNone/>
              <a:tabLst>
                <a:tab pos="622300" algn="l"/>
              </a:tabLst>
              <a:defRPr/>
            </a:pPr>
            <a:endParaRPr kumimoji="1" lang="ja-JP" altLang="en-US" sz="1400" b="0" i="0" u="none" strike="noStrike" kern="1200" cap="none" spc="0" normalizeH="0" baseline="0" noProof="0">
              <a:ln>
                <a:noFill/>
              </a:ln>
              <a:solidFill>
                <a:srgbClr val="7A5E9C"/>
              </a:solidFill>
              <a:effectLst/>
              <a:uLnTx/>
              <a:uFillTx/>
              <a:latin typeface="BIZ UDPゴシック" panose="020B0400000000000000" pitchFamily="50" charset="-128"/>
              <a:ea typeface="BIZ UDPゴシック" panose="020B0400000000000000" pitchFamily="50" charset="-128"/>
            </a:endParaRPr>
          </a:p>
        </p:txBody>
      </p:sp>
      <p:sp>
        <p:nvSpPr>
          <p:cNvPr id="24584" name="AutoShape 9"/>
          <p:cNvSpPr>
            <a:spLocks noChangeArrowheads="1"/>
          </p:cNvSpPr>
          <p:nvPr/>
        </p:nvSpPr>
        <p:spPr bwMode="auto">
          <a:xfrm>
            <a:off x="4687888" y="1540753"/>
            <a:ext cx="1828800" cy="1866900"/>
          </a:xfrm>
          <a:prstGeom prst="roundRect">
            <a:avLst>
              <a:gd name="adj" fmla="val 11366"/>
            </a:avLst>
          </a:prstGeom>
          <a:solidFill>
            <a:schemeClr val="bg1"/>
          </a:solidFill>
          <a:ln w="38100">
            <a:solidFill>
              <a:srgbClr val="DF9613"/>
            </a:solidFill>
            <a:round/>
            <a:headEnd/>
            <a:tailEnd/>
          </a:ln>
        </p:spPr>
        <p:txBody>
          <a:bodyPr wrap="none" lIns="0" rIns="0" anchor="ctr"/>
          <a:lstStyle/>
          <a:p>
            <a:pPr marL="85725" marR="0" lvl="0" indent="0" algn="l" defTabSz="914400" rtl="0" eaLnBrk="0" fontAlgn="base" latinLnBrk="0" hangingPunct="0">
              <a:lnSpc>
                <a:spcPct val="100000"/>
              </a:lnSpc>
              <a:spcBef>
                <a:spcPts val="300"/>
              </a:spcBef>
              <a:spcAft>
                <a:spcPct val="0"/>
              </a:spcAft>
              <a:buClrTx/>
              <a:buSzTx/>
              <a:buFontTx/>
              <a:buNone/>
              <a:tabLst>
                <a:tab pos="174625" algn="l"/>
              </a:tabLst>
              <a:defRPr/>
            </a:pPr>
            <a:r>
              <a:rPr kumimoji="1" lang="ja-JP" altLang="en-US" sz="1700" b="1" i="0" u="none" strike="noStrike" kern="1200" cap="none" spc="0" normalizeH="0" baseline="0" noProof="0" dirty="0">
                <a:ln>
                  <a:noFill/>
                </a:ln>
                <a:solidFill>
                  <a:srgbClr val="DF9613"/>
                </a:solidFill>
                <a:effectLst/>
                <a:uLnTx/>
                <a:uFillTx/>
                <a:latin typeface="BIZ UDPゴシック" panose="020B0400000000000000" pitchFamily="50" charset="-128"/>
                <a:ea typeface="BIZ UDPゴシック" panose="020B0400000000000000" pitchFamily="50" charset="-128"/>
                <a:cs typeface="Meiryo UI" pitchFamily="50" charset="-128"/>
              </a:rPr>
              <a:t>不安、焦燥、</a:t>
            </a:r>
            <a:endParaRPr kumimoji="1" lang="en-US" altLang="ja-JP" sz="1700" b="1" i="0" u="none" strike="noStrike" kern="1200" cap="none" spc="0" normalizeH="0" baseline="0" noProof="0" dirty="0">
              <a:ln>
                <a:noFill/>
              </a:ln>
              <a:solidFill>
                <a:srgbClr val="DF9613"/>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85725" marR="0" lvl="0" indent="0" algn="l" defTabSz="914400" rtl="0" eaLnBrk="0" fontAlgn="base" latinLnBrk="0" hangingPunct="0">
              <a:lnSpc>
                <a:spcPct val="100000"/>
              </a:lnSpc>
              <a:spcBef>
                <a:spcPts val="300"/>
              </a:spcBef>
              <a:spcAft>
                <a:spcPct val="0"/>
              </a:spcAft>
              <a:buClrTx/>
              <a:buSzTx/>
              <a:buFontTx/>
              <a:buNone/>
              <a:tabLst>
                <a:tab pos="174625" algn="l"/>
              </a:tabLst>
              <a:defRPr/>
            </a:pPr>
            <a:r>
              <a:rPr kumimoji="1" lang="ja-JP" altLang="en-US" sz="1700" b="1" i="0" u="none" strike="noStrike" kern="1200" cap="none" spc="0" normalizeH="0" baseline="0" noProof="0" dirty="0">
                <a:ln>
                  <a:noFill/>
                </a:ln>
                <a:solidFill>
                  <a:srgbClr val="DF9613"/>
                </a:solidFill>
                <a:effectLst/>
                <a:uLnTx/>
                <a:uFillTx/>
                <a:latin typeface="BIZ UDPゴシック" panose="020B0400000000000000" pitchFamily="50" charset="-128"/>
                <a:ea typeface="BIZ UDPゴシック" panose="020B0400000000000000" pitchFamily="50" charset="-128"/>
                <a:cs typeface="Meiryo UI" pitchFamily="50" charset="-128"/>
              </a:rPr>
              <a:t>興奮、攻撃的、</a:t>
            </a:r>
            <a:endParaRPr kumimoji="1" lang="en-US" altLang="ja-JP" sz="1700" b="1" i="0" u="none" strike="noStrike" kern="1200" cap="none" spc="0" normalizeH="0" baseline="0" noProof="0" dirty="0">
              <a:ln>
                <a:noFill/>
              </a:ln>
              <a:solidFill>
                <a:srgbClr val="DF9613"/>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85725" marR="0" lvl="0" indent="0" algn="l" defTabSz="914400" rtl="0" eaLnBrk="0" fontAlgn="base" latinLnBrk="0" hangingPunct="0">
              <a:lnSpc>
                <a:spcPct val="100000"/>
              </a:lnSpc>
              <a:spcBef>
                <a:spcPct val="0"/>
              </a:spcBef>
              <a:spcAft>
                <a:spcPct val="0"/>
              </a:spcAft>
              <a:buClrTx/>
              <a:buSzTx/>
              <a:buFontTx/>
              <a:buNone/>
              <a:tabLst>
                <a:tab pos="174625" algn="l"/>
              </a:tabLst>
              <a:defRPr/>
            </a:pPr>
            <a:r>
              <a:rPr kumimoji="1" lang="ja-JP" altLang="en-US" sz="1700" b="1" i="0" u="none" strike="noStrike" kern="1200" cap="none" spc="0" normalizeH="0" baseline="0" noProof="0" dirty="0">
                <a:ln>
                  <a:noFill/>
                </a:ln>
                <a:solidFill>
                  <a:srgbClr val="DF9613"/>
                </a:solidFill>
                <a:effectLst/>
                <a:uLnTx/>
                <a:uFillTx/>
                <a:latin typeface="BIZ UDPゴシック" panose="020B0400000000000000" pitchFamily="50" charset="-128"/>
                <a:ea typeface="BIZ UDPゴシック" panose="020B0400000000000000" pitchFamily="50" charset="-128"/>
                <a:cs typeface="Meiryo UI" pitchFamily="50" charset="-128"/>
              </a:rPr>
              <a:t>幻覚、妄想、</a:t>
            </a:r>
          </a:p>
          <a:p>
            <a:pPr marL="85725" marR="0" lvl="0" indent="0" algn="l" defTabSz="914400" rtl="0" eaLnBrk="0" fontAlgn="base" latinLnBrk="0" hangingPunct="0">
              <a:lnSpc>
                <a:spcPct val="100000"/>
              </a:lnSpc>
              <a:spcBef>
                <a:spcPts val="300"/>
              </a:spcBef>
              <a:spcAft>
                <a:spcPct val="0"/>
              </a:spcAft>
              <a:buClrTx/>
              <a:buSzTx/>
              <a:buFontTx/>
              <a:buNone/>
              <a:tabLst>
                <a:tab pos="174625" algn="l"/>
              </a:tabLst>
              <a:defRPr/>
            </a:pPr>
            <a:r>
              <a:rPr kumimoji="1" lang="ja-JP" altLang="en-US" sz="1700" b="1" i="0" u="none" strike="noStrike" kern="1200" cap="none" spc="0" normalizeH="0" baseline="0" noProof="0" dirty="0">
                <a:ln>
                  <a:noFill/>
                </a:ln>
                <a:solidFill>
                  <a:srgbClr val="DF9613"/>
                </a:solidFill>
                <a:effectLst/>
                <a:uLnTx/>
                <a:uFillTx/>
                <a:latin typeface="BIZ UDPゴシック" panose="020B0400000000000000" pitchFamily="50" charset="-128"/>
                <a:ea typeface="BIZ UDPゴシック" panose="020B0400000000000000" pitchFamily="50" charset="-128"/>
                <a:cs typeface="Meiryo UI" pitchFamily="50" charset="-128"/>
              </a:rPr>
              <a:t>多動、繰り返し、</a:t>
            </a:r>
          </a:p>
          <a:p>
            <a:pPr marL="85725" marR="0" lvl="0" indent="0" algn="l" defTabSz="914400" rtl="0" eaLnBrk="0" fontAlgn="base" latinLnBrk="0" hangingPunct="0">
              <a:lnSpc>
                <a:spcPct val="100000"/>
              </a:lnSpc>
              <a:spcBef>
                <a:spcPct val="0"/>
              </a:spcBef>
              <a:spcAft>
                <a:spcPct val="0"/>
              </a:spcAft>
              <a:buClrTx/>
              <a:buSzTx/>
              <a:buFontTx/>
              <a:buNone/>
              <a:tabLst>
                <a:tab pos="174625" algn="l"/>
              </a:tabLst>
              <a:defRPr/>
            </a:pPr>
            <a:r>
              <a:rPr kumimoji="1" lang="ja-JP" altLang="en-US" sz="1700" b="1" i="0" u="none" strike="noStrike" kern="1200" cap="none" spc="0" normalizeH="0" baseline="0" noProof="0" dirty="0">
                <a:ln>
                  <a:noFill/>
                </a:ln>
                <a:solidFill>
                  <a:srgbClr val="DF9613"/>
                </a:solidFill>
                <a:effectLst/>
                <a:uLnTx/>
                <a:uFillTx/>
                <a:latin typeface="BIZ UDPゴシック" panose="020B0400000000000000" pitchFamily="50" charset="-128"/>
                <a:ea typeface="BIZ UDPゴシック" panose="020B0400000000000000" pitchFamily="50" charset="-128"/>
                <a:cs typeface="Meiryo UI" pitchFamily="50" charset="-128"/>
              </a:rPr>
              <a:t>歩き回り</a:t>
            </a:r>
            <a:r>
              <a:rPr kumimoji="1" lang="ja-JP" altLang="en-US" sz="1600" b="1" i="0" u="none" strike="noStrike" kern="1200" cap="none" spc="0" normalizeH="0" baseline="0" noProof="0" dirty="0">
                <a:ln>
                  <a:noFill/>
                </a:ln>
                <a:solidFill>
                  <a:srgbClr val="DF9613"/>
                </a:solidFill>
                <a:effectLst/>
                <a:uLnTx/>
                <a:uFillTx/>
                <a:latin typeface="BIZ UDPゴシック" panose="020B0400000000000000" pitchFamily="50" charset="-128"/>
                <a:ea typeface="BIZ UDPゴシック" panose="020B0400000000000000" pitchFamily="50" charset="-128"/>
                <a:cs typeface="Meiryo UI" pitchFamily="50" charset="-128"/>
              </a:rPr>
              <a:t>（徘徊）</a:t>
            </a:r>
            <a:endParaRPr kumimoji="1" lang="ja-JP" altLang="en-US" sz="1700" b="1" i="0" u="none" strike="noStrike" kern="1200" cap="none" spc="0" normalizeH="0" baseline="0" noProof="0" dirty="0">
              <a:ln>
                <a:noFill/>
              </a:ln>
              <a:solidFill>
                <a:srgbClr val="DF9613"/>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85725" marR="0" lvl="0" indent="0" algn="l" defTabSz="914400" rtl="0" eaLnBrk="0" fontAlgn="base" latinLnBrk="0" hangingPunct="0">
              <a:lnSpc>
                <a:spcPct val="100000"/>
              </a:lnSpc>
              <a:spcBef>
                <a:spcPct val="0"/>
              </a:spcBef>
              <a:spcAft>
                <a:spcPct val="0"/>
              </a:spcAft>
              <a:buClrTx/>
              <a:buSzTx/>
              <a:buFontTx/>
              <a:buNone/>
              <a:tabLst>
                <a:tab pos="174625" algn="l"/>
              </a:tabLst>
              <a:defRPr/>
            </a:pPr>
            <a:r>
              <a:rPr kumimoji="1" lang="ja-JP" altLang="en-US" sz="1700" b="1" i="0" u="none" strike="noStrike" kern="1200" cap="none" spc="0" normalizeH="0" baseline="0" noProof="0" dirty="0">
                <a:ln>
                  <a:noFill/>
                </a:ln>
                <a:solidFill>
                  <a:srgbClr val="DF9613"/>
                </a:solidFill>
                <a:effectLst/>
                <a:uLnTx/>
                <a:uFillTx/>
                <a:latin typeface="BIZ UDPゴシック" panose="020B0400000000000000" pitchFamily="50" charset="-128"/>
                <a:ea typeface="BIZ UDPゴシック" panose="020B0400000000000000" pitchFamily="50" charset="-128"/>
                <a:cs typeface="Meiryo UI" pitchFamily="50" charset="-128"/>
              </a:rPr>
              <a:t>              など </a:t>
            </a:r>
          </a:p>
        </p:txBody>
      </p:sp>
      <p:sp>
        <p:nvSpPr>
          <p:cNvPr id="24585" name="AutoShape 14"/>
          <p:cNvSpPr>
            <a:spLocks noChangeArrowheads="1"/>
          </p:cNvSpPr>
          <p:nvPr/>
        </p:nvSpPr>
        <p:spPr bwMode="auto">
          <a:xfrm>
            <a:off x="7138988" y="1518528"/>
            <a:ext cx="1627187" cy="2051050"/>
          </a:xfrm>
          <a:prstGeom prst="irregularSeal1">
            <a:avLst/>
          </a:prstGeom>
          <a:solidFill>
            <a:srgbClr val="FF5050"/>
          </a:solidFill>
          <a:ln>
            <a:noFill/>
          </a:ln>
        </p:spPr>
        <p:txBody>
          <a:bodyPr lIns="0" tIns="0" rIns="0" bIns="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不穏</a:t>
            </a:r>
            <a:endParaRPr kumimoji="1" lang="en-US" altLang="ja-JP" sz="18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大声</a:t>
            </a:r>
            <a:endParaRPr kumimoji="1" lang="en-US" altLang="ja-JP" sz="18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乱暴</a:t>
            </a:r>
          </a:p>
        </p:txBody>
      </p:sp>
      <p:sp>
        <p:nvSpPr>
          <p:cNvPr id="24586" name="Text Box 15"/>
          <p:cNvSpPr txBox="1">
            <a:spLocks noChangeArrowheads="1"/>
          </p:cNvSpPr>
          <p:nvPr/>
        </p:nvSpPr>
        <p:spPr bwMode="auto">
          <a:xfrm>
            <a:off x="7099300" y="1450265"/>
            <a:ext cx="12096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cmpd="thinThick">
                <a:solidFill>
                  <a:srgbClr val="000000"/>
                </a:solidFill>
                <a:miter lim="800000"/>
                <a:headEnd/>
                <a:tailEnd/>
              </a14:hiddenLine>
            </a:ext>
          </a:extLst>
        </p:spPr>
        <p:txBody>
          <a:bodyPr>
            <a:spAutoFit/>
          </a:bodyPr>
          <a:lstStyle>
            <a:lvl1pPr eaLnBrk="0" hangingPunct="0">
              <a:defRPr kumimoji="1" sz="3600">
                <a:solidFill>
                  <a:schemeClr val="tx1"/>
                </a:solidFill>
                <a:latin typeface="Arial" pitchFamily="34" charset="0"/>
                <a:ea typeface="ＭＳ Ｐゴシック" pitchFamily="50" charset="-128"/>
              </a:defRPr>
            </a:lvl1pPr>
            <a:lvl2pPr marL="742950" indent="-285750" eaLnBrk="0" hangingPunct="0">
              <a:defRPr kumimoji="1" sz="3600">
                <a:solidFill>
                  <a:schemeClr val="tx1"/>
                </a:solidFill>
                <a:latin typeface="Arial" pitchFamily="34" charset="0"/>
                <a:ea typeface="ＭＳ Ｐゴシック" pitchFamily="50" charset="-128"/>
              </a:defRPr>
            </a:lvl2pPr>
            <a:lvl3pPr marL="1143000" indent="-228600" eaLnBrk="0" hangingPunct="0">
              <a:defRPr kumimoji="1" sz="3600">
                <a:solidFill>
                  <a:schemeClr val="tx1"/>
                </a:solidFill>
                <a:latin typeface="Arial" pitchFamily="34" charset="0"/>
                <a:ea typeface="ＭＳ Ｐゴシック" pitchFamily="50" charset="-128"/>
              </a:defRPr>
            </a:lvl3pPr>
            <a:lvl4pPr marL="1600200" indent="-228600" eaLnBrk="0" hangingPunct="0">
              <a:defRPr kumimoji="1" sz="3600">
                <a:solidFill>
                  <a:schemeClr val="tx1"/>
                </a:solidFill>
                <a:latin typeface="Arial" pitchFamily="34" charset="0"/>
                <a:ea typeface="ＭＳ Ｐゴシック" pitchFamily="50" charset="-128"/>
              </a:defRPr>
            </a:lvl4pPr>
            <a:lvl5pPr marL="2057400" indent="-228600" eaLnBrk="0" hangingPunct="0">
              <a:defRPr kumimoji="1" sz="36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1" lang="ja-JP" altLang="en-US" sz="1600" b="1" i="0" u="none" strike="noStrike" kern="1200" cap="none" spc="0" normalizeH="0" baseline="0" noProof="0" dirty="0">
                <a:ln>
                  <a:noFill/>
                </a:ln>
                <a:solidFill>
                  <a:srgbClr val="DF9613"/>
                </a:solidFill>
                <a:effectLst/>
                <a:uLnTx/>
                <a:uFillTx/>
                <a:latin typeface="BIZ UDPゴシック" panose="020B0400000000000000" pitchFamily="50" charset="-128"/>
                <a:ea typeface="BIZ UDPゴシック" panose="020B0400000000000000" pitchFamily="50" charset="-128"/>
                <a:cs typeface="メイリオ" pitchFamily="50" charset="-128"/>
              </a:rPr>
              <a:t>パニック</a:t>
            </a:r>
          </a:p>
        </p:txBody>
      </p:sp>
      <p:sp>
        <p:nvSpPr>
          <p:cNvPr id="24587" name="AutoShape 16"/>
          <p:cNvSpPr>
            <a:spLocks noChangeArrowheads="1"/>
          </p:cNvSpPr>
          <p:nvPr/>
        </p:nvSpPr>
        <p:spPr bwMode="auto">
          <a:xfrm>
            <a:off x="6602413" y="2032878"/>
            <a:ext cx="482600" cy="809625"/>
          </a:xfrm>
          <a:prstGeom prst="rightArrow">
            <a:avLst>
              <a:gd name="adj1" fmla="val 50000"/>
              <a:gd name="adj2" fmla="val 43597"/>
            </a:avLst>
          </a:prstGeom>
          <a:solidFill>
            <a:srgbClr val="DF9613"/>
          </a:solidFill>
          <a:ln>
            <a:noFill/>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endParaRPr>
          </a:p>
        </p:txBody>
      </p:sp>
      <p:sp>
        <p:nvSpPr>
          <p:cNvPr id="24588" name="AutoShape 12"/>
          <p:cNvSpPr>
            <a:spLocks noChangeArrowheads="1"/>
          </p:cNvSpPr>
          <p:nvPr/>
        </p:nvSpPr>
        <p:spPr bwMode="auto">
          <a:xfrm>
            <a:off x="697211" y="2665528"/>
            <a:ext cx="381000" cy="1236662"/>
          </a:xfrm>
          <a:prstGeom prst="upArrow">
            <a:avLst>
              <a:gd name="adj1" fmla="val 50000"/>
              <a:gd name="adj2" fmla="val 85003"/>
            </a:avLst>
          </a:prstGeom>
          <a:solidFill>
            <a:srgbClr val="969696"/>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eaVert" wrap="none" lIns="0" tIns="0" rIns="0" bIns="0"/>
          <a:lstStyle/>
          <a:p>
            <a:pPr marL="0" marR="0" lvl="0" indent="0" algn="l" defTabSz="914400" rtl="0" eaLnBrk="0" fontAlgn="base" latinLnBrk="0" hangingPunct="0">
              <a:lnSpc>
                <a:spcPct val="110000"/>
              </a:lnSpc>
              <a:spcBef>
                <a:spcPct val="0"/>
              </a:spcBef>
              <a:spcAft>
                <a:spcPct val="0"/>
              </a:spcAft>
              <a:buClrTx/>
              <a:buSzTx/>
              <a:buFontTx/>
              <a:buNone/>
              <a:tabLst/>
              <a:defRPr/>
            </a:pPr>
            <a:r>
              <a:rPr kumimoji="1" lang="ja-JP" altLang="en-US" sz="12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   要因・誘因</a:t>
            </a:r>
          </a:p>
        </p:txBody>
      </p:sp>
      <p:sp>
        <p:nvSpPr>
          <p:cNvPr id="24589" name="AutoShape 16"/>
          <p:cNvSpPr>
            <a:spLocks noChangeArrowheads="1"/>
          </p:cNvSpPr>
          <p:nvPr/>
        </p:nvSpPr>
        <p:spPr bwMode="auto">
          <a:xfrm>
            <a:off x="3825247" y="2012240"/>
            <a:ext cx="657225" cy="838200"/>
          </a:xfrm>
          <a:prstGeom prst="rightArrow">
            <a:avLst>
              <a:gd name="adj1" fmla="val 50000"/>
              <a:gd name="adj2" fmla="val 40823"/>
            </a:avLst>
          </a:prstGeom>
          <a:gradFill rotWithShape="1">
            <a:gsLst>
              <a:gs pos="0">
                <a:srgbClr val="7A5E9C"/>
              </a:gs>
              <a:gs pos="100000">
                <a:srgbClr val="EB9F15"/>
              </a:gs>
            </a:gsLst>
            <a:lin ang="0" scaled="1"/>
          </a:gradFill>
          <a:ln>
            <a:noFill/>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endParaRPr>
          </a:p>
        </p:txBody>
      </p:sp>
      <p:sp>
        <p:nvSpPr>
          <p:cNvPr id="24590" name="AutoShape 16"/>
          <p:cNvSpPr>
            <a:spLocks noChangeArrowheads="1"/>
          </p:cNvSpPr>
          <p:nvPr/>
        </p:nvSpPr>
        <p:spPr bwMode="auto">
          <a:xfrm>
            <a:off x="657224" y="2095056"/>
            <a:ext cx="570361" cy="698500"/>
          </a:xfrm>
          <a:prstGeom prst="rightArrow">
            <a:avLst>
              <a:gd name="adj1" fmla="val 50000"/>
              <a:gd name="adj2" fmla="val 40241"/>
            </a:avLst>
          </a:prstGeom>
          <a:solidFill>
            <a:schemeClr val="tx1">
              <a:lumMod val="50000"/>
              <a:lumOff val="50000"/>
            </a:schemeClr>
          </a:solidFill>
          <a:ln>
            <a:noFill/>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endParaRPr>
          </a:p>
        </p:txBody>
      </p:sp>
      <p:sp>
        <p:nvSpPr>
          <p:cNvPr id="24591" name="角丸四角形 21"/>
          <p:cNvSpPr>
            <a:spLocks noChangeArrowheads="1"/>
          </p:cNvSpPr>
          <p:nvPr/>
        </p:nvSpPr>
        <p:spPr bwMode="auto">
          <a:xfrm>
            <a:off x="206067" y="1150890"/>
            <a:ext cx="428625" cy="2330450"/>
          </a:xfrm>
          <a:prstGeom prst="roundRect">
            <a:avLst>
              <a:gd name="adj" fmla="val 31301"/>
            </a:avLst>
          </a:prstGeom>
          <a:noFill/>
          <a:ln>
            <a:noFill/>
          </a:ln>
        </p:spPr>
        <p:txBody>
          <a:bodyPr vert="eaVert"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000000">
                    <a:lumMod val="65000"/>
                    <a:lumOff val="35000"/>
                  </a:srgbClr>
                </a:solidFill>
                <a:effectLst/>
                <a:uLnTx/>
                <a:uFillTx/>
                <a:latin typeface="BIZ UDPゴシック" panose="020B0400000000000000" pitchFamily="50" charset="-128"/>
                <a:ea typeface="BIZ UDPゴシック" panose="020B0400000000000000" pitchFamily="50" charset="-128"/>
                <a:cs typeface="Meiryo UI" pitchFamily="50" charset="-128"/>
              </a:rPr>
              <a:t>脳の器質的変化</a:t>
            </a:r>
          </a:p>
        </p:txBody>
      </p:sp>
      <p:sp>
        <p:nvSpPr>
          <p:cNvPr id="24593" name="AutoShape 12"/>
          <p:cNvSpPr>
            <a:spLocks noChangeArrowheads="1"/>
          </p:cNvSpPr>
          <p:nvPr/>
        </p:nvSpPr>
        <p:spPr bwMode="auto">
          <a:xfrm>
            <a:off x="6551613" y="2684578"/>
            <a:ext cx="390525" cy="1217612"/>
          </a:xfrm>
          <a:prstGeom prst="upArrow">
            <a:avLst>
              <a:gd name="adj1" fmla="val 49593"/>
              <a:gd name="adj2" fmla="val 81296"/>
            </a:avLst>
          </a:prstGeom>
          <a:solidFill>
            <a:srgbClr val="969696"/>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eaVert" wrap="none" lIns="0" tIns="0" rIns="0" bIns="0"/>
          <a:lstStyle/>
          <a:p>
            <a:pPr marL="0" marR="0" lvl="0" indent="0" algn="l" defTabSz="914400" rtl="0" eaLnBrk="0" fontAlgn="base" latinLnBrk="0" hangingPunct="0">
              <a:lnSpc>
                <a:spcPct val="110000"/>
              </a:lnSpc>
              <a:spcBef>
                <a:spcPct val="0"/>
              </a:spcBef>
              <a:spcAft>
                <a:spcPct val="0"/>
              </a:spcAft>
              <a:buClrTx/>
              <a:buSzTx/>
              <a:buFontTx/>
              <a:buNone/>
              <a:tabLst/>
              <a:defRPr/>
            </a:pPr>
            <a:r>
              <a:rPr kumimoji="1" lang="ja-JP" altLang="en-US" sz="12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   要因・誘因</a:t>
            </a:r>
          </a:p>
        </p:txBody>
      </p:sp>
      <p:sp>
        <p:nvSpPr>
          <p:cNvPr id="24596" name="正方形/長方形 22"/>
          <p:cNvSpPr>
            <a:spLocks noChangeArrowheads="1"/>
          </p:cNvSpPr>
          <p:nvPr/>
        </p:nvSpPr>
        <p:spPr bwMode="auto">
          <a:xfrm>
            <a:off x="1470450" y="1665857"/>
            <a:ext cx="1968787" cy="1587500"/>
          </a:xfrm>
          <a:prstGeom prst="rect">
            <a:avLst/>
          </a:prstGeom>
          <a:solidFill>
            <a:srgbClr val="6B58BC"/>
          </a:solidFill>
          <a:ln>
            <a:noFill/>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複雑性注意</a:t>
            </a:r>
            <a:endParaRPr kumimoji="1" lang="en-US" altLang="ja-JP" sz="18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0" marR="0" lvl="0" indent="0" algn="ctr" defTabSz="914400" rtl="0" eaLnBrk="0" fontAlgn="base" latinLnBrk="0" hangingPunct="0">
              <a:lnSpc>
                <a:spcPct val="100000"/>
              </a:lnSpc>
              <a:spcBef>
                <a:spcPts val="600"/>
              </a:spcBef>
              <a:spcAft>
                <a:spcPct val="0"/>
              </a:spcAft>
              <a:buClrTx/>
              <a:buSzTx/>
              <a:buFontTx/>
              <a:buNone/>
              <a:tabLst/>
              <a:defRPr/>
            </a:pPr>
            <a:r>
              <a:rPr kumimoji="1" lang="ja-JP" altLang="en-US" sz="18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実行機能</a:t>
            </a:r>
            <a:endParaRPr kumimoji="1" lang="en-US" altLang="ja-JP" sz="18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0" marR="0" lvl="0" indent="0" algn="ctr" defTabSz="914400" rtl="0" eaLnBrk="0" fontAlgn="base" latinLnBrk="0" hangingPunct="0">
              <a:lnSpc>
                <a:spcPct val="100000"/>
              </a:lnSpc>
              <a:spcBef>
                <a:spcPts val="600"/>
              </a:spcBef>
              <a:spcAft>
                <a:spcPct val="0"/>
              </a:spcAft>
              <a:buClrTx/>
              <a:buSzTx/>
              <a:buFontTx/>
              <a:buNone/>
              <a:tabLst/>
              <a:defRPr/>
            </a:pPr>
            <a:r>
              <a:rPr kumimoji="1" lang="ja-JP" altLang="en-US" sz="18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学習と記憶</a:t>
            </a:r>
            <a:endParaRPr kumimoji="1" lang="en-US" altLang="ja-JP" sz="18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0" marR="0" lvl="0" indent="0" algn="ctr" defTabSz="914400" rtl="0" eaLnBrk="0" fontAlgn="base" latinLnBrk="0" hangingPunct="0">
              <a:lnSpc>
                <a:spcPct val="100000"/>
              </a:lnSpc>
              <a:spcBef>
                <a:spcPts val="600"/>
              </a:spcBef>
              <a:spcAft>
                <a:spcPct val="0"/>
              </a:spcAft>
              <a:buClrTx/>
              <a:buSzTx/>
              <a:buFontTx/>
              <a:buNone/>
              <a:tabLst/>
              <a:defRPr/>
            </a:pPr>
            <a:r>
              <a:rPr kumimoji="1" lang="ja-JP" altLang="en-US" sz="18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知覚・運動　他</a:t>
            </a:r>
            <a:endParaRPr kumimoji="1" lang="en-US" altLang="ja-JP" sz="18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24597" name="Text Box 11"/>
          <p:cNvSpPr txBox="1">
            <a:spLocks noChangeArrowheads="1"/>
          </p:cNvSpPr>
          <p:nvPr/>
        </p:nvSpPr>
        <p:spPr bwMode="auto">
          <a:xfrm>
            <a:off x="412448" y="3883869"/>
            <a:ext cx="8375091" cy="371645"/>
          </a:xfrm>
          <a:prstGeom prst="rect">
            <a:avLst/>
          </a:prstGeom>
          <a:solidFill>
            <a:srgbClr val="969696"/>
          </a:solidFill>
          <a:ln w="38100">
            <a:noFill/>
            <a:miter lim="800000"/>
            <a:headEnd/>
            <a:tailEnd/>
          </a:ln>
        </p:spPr>
        <p:txBody>
          <a:bodyPr wrap="square" tIns="10800" bIns="10800" anchor="ctr" anchorCtr="0">
            <a:noAutofit/>
          </a:bodyPr>
          <a:lstStyle>
            <a:lvl1pPr eaLnBrk="0" hangingPunct="0">
              <a:defRPr kumimoji="1" sz="3600">
                <a:solidFill>
                  <a:schemeClr val="tx1"/>
                </a:solidFill>
                <a:latin typeface="Arial" pitchFamily="34" charset="0"/>
                <a:ea typeface="ＭＳ Ｐゴシック" pitchFamily="50" charset="-128"/>
              </a:defRPr>
            </a:lvl1pPr>
            <a:lvl2pPr marL="742950" indent="-285750" eaLnBrk="0" hangingPunct="0">
              <a:defRPr kumimoji="1" sz="3600">
                <a:solidFill>
                  <a:schemeClr val="tx1"/>
                </a:solidFill>
                <a:latin typeface="Arial" pitchFamily="34" charset="0"/>
                <a:ea typeface="ＭＳ Ｐゴシック" pitchFamily="50" charset="-128"/>
              </a:defRPr>
            </a:lvl2pPr>
            <a:lvl3pPr marL="1143000" indent="-228600" eaLnBrk="0" hangingPunct="0">
              <a:defRPr kumimoji="1" sz="3600">
                <a:solidFill>
                  <a:schemeClr val="tx1"/>
                </a:solidFill>
                <a:latin typeface="Arial" pitchFamily="34" charset="0"/>
                <a:ea typeface="ＭＳ Ｐゴシック" pitchFamily="50" charset="-128"/>
              </a:defRPr>
            </a:lvl3pPr>
            <a:lvl4pPr marL="1600200" indent="-228600" eaLnBrk="0" hangingPunct="0">
              <a:defRPr kumimoji="1" sz="3600">
                <a:solidFill>
                  <a:schemeClr val="tx1"/>
                </a:solidFill>
                <a:latin typeface="Arial" pitchFamily="34" charset="0"/>
                <a:ea typeface="ＭＳ Ｐゴシック" pitchFamily="50" charset="-128"/>
              </a:defRPr>
            </a:lvl4pPr>
            <a:lvl5pPr marL="2057400" indent="-228600" eaLnBrk="0" hangingPunct="0">
              <a:defRPr kumimoji="1" sz="36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950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要因・誘因（主なもの）</a:t>
            </a:r>
          </a:p>
        </p:txBody>
      </p:sp>
      <p:graphicFrame>
        <p:nvGraphicFramePr>
          <p:cNvPr id="8312" name="Group 120"/>
          <p:cNvGraphicFramePr>
            <a:graphicFrameLocks noGrp="1"/>
          </p:cNvGraphicFramePr>
          <p:nvPr>
            <p:extLst>
              <p:ext uri="{D42A27DB-BD31-4B8C-83A1-F6EECF244321}">
                <p14:modId xmlns:p14="http://schemas.microsoft.com/office/powerpoint/2010/main" val="3472493026"/>
              </p:ext>
            </p:extLst>
          </p:nvPr>
        </p:nvGraphicFramePr>
        <p:xfrm>
          <a:off x="424320" y="4250589"/>
          <a:ext cx="8363219" cy="2143027"/>
        </p:xfrm>
        <a:graphic>
          <a:graphicData uri="http://schemas.openxmlformats.org/drawingml/2006/table">
            <a:tbl>
              <a:tblPr/>
              <a:tblGrid>
                <a:gridCol w="1822934">
                  <a:extLst>
                    <a:ext uri="{9D8B030D-6E8A-4147-A177-3AD203B41FA5}">
                      <a16:colId xmlns:a16="http://schemas.microsoft.com/office/drawing/2014/main" xmlns="" val="20000"/>
                    </a:ext>
                  </a:extLst>
                </a:gridCol>
                <a:gridCol w="6540285">
                  <a:extLst>
                    <a:ext uri="{9D8B030D-6E8A-4147-A177-3AD203B41FA5}">
                      <a16:colId xmlns:a16="http://schemas.microsoft.com/office/drawing/2014/main" xmlns="" val="20001"/>
                    </a:ext>
                  </a:extLst>
                </a:gridCol>
              </a:tblGrid>
              <a:tr h="588519">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ja-JP" altLang="en-US" sz="16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身体的要因</a:t>
                      </a:r>
                    </a:p>
                  </a:txBody>
                  <a:tcPr marT="45727" marB="45727" anchor="ctr" horzOverflow="overflow">
                    <a:lnL w="12700" cap="flat" cmpd="sng" algn="ctr">
                      <a:solidFill>
                        <a:srgbClr val="969696"/>
                      </a:solidFill>
                      <a:prstDash val="solid"/>
                      <a:round/>
                      <a:headEnd type="none" w="med" len="med"/>
                      <a:tailEnd type="none" w="med" len="med"/>
                    </a:lnL>
                    <a:lnR w="12700" cap="flat" cmpd="sng" algn="ctr">
                      <a:solidFill>
                        <a:srgbClr val="969696"/>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ja-JP" altLang="en-US" sz="15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基礎疾患、血圧の変動、便秘、下痢、疼痛、掻痒感、冷え、発熱、水分・電解質の異常、薬の副作用、歯の痛み、等</a:t>
                      </a:r>
                    </a:p>
                  </a:txBody>
                  <a:tcPr marT="45727" marB="45727" anchor="ctr" horzOverflow="overflow">
                    <a:lnL w="12700" cap="flat" cmpd="sng" algn="ctr">
                      <a:solidFill>
                        <a:srgbClr val="969696"/>
                      </a:solidFill>
                      <a:prstDash val="solid"/>
                      <a:round/>
                      <a:headEnd type="none" w="med" len="med"/>
                      <a:tailEnd type="none" w="med" len="med"/>
                    </a:lnL>
                    <a:lnR w="12700" cap="flat" cmpd="sng" algn="ctr">
                      <a:solidFill>
                        <a:srgbClr val="969696"/>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69509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ja-JP" altLang="en-US" sz="16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環境的要因</a:t>
                      </a:r>
                      <a:endParaRPr kumimoji="1" lang="en-US" altLang="ja-JP" sz="16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endParaRPr>
                    </a:p>
                  </a:txBody>
                  <a:tcPr marT="45727" marB="45727" anchor="ctr" horzOverflow="overflow">
                    <a:lnL w="12700" cap="flat" cmpd="sng" algn="ctr">
                      <a:solidFill>
                        <a:srgbClr val="969696"/>
                      </a:solidFill>
                      <a:prstDash val="solid"/>
                      <a:round/>
                      <a:headEnd type="none" w="med" len="med"/>
                      <a:tailEnd type="none" w="med" len="med"/>
                    </a:lnL>
                    <a:lnR w="12700" cap="flat" cmpd="sng" algn="ctr">
                      <a:solidFill>
                        <a:srgbClr val="969696"/>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ja-JP" altLang="en-US" sz="15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なじんだ住環境からの入院、転室、転棟、転院、退院などによる環境変化、本人にとっての不適切な環境刺激（音、光、風、暗がり、広すぎる空間、閉鎖的な空間、心地よい五感刺激の不足など）</a:t>
                      </a:r>
                    </a:p>
                  </a:txBody>
                  <a:tcPr marT="45727" marB="45727" anchor="ctr" horzOverflow="overflow">
                    <a:lnL w="12700" cap="flat" cmpd="sng" algn="ctr">
                      <a:solidFill>
                        <a:srgbClr val="969696"/>
                      </a:solidFill>
                      <a:prstDash val="solid"/>
                      <a:round/>
                      <a:headEnd type="none" w="med" len="med"/>
                      <a:tailEnd type="none" w="med" len="med"/>
                    </a:lnL>
                    <a:lnR w="12700" cap="flat" cmpd="sng" algn="ctr">
                      <a:solidFill>
                        <a:srgbClr val="969696"/>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695094">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16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心理・社会的要因</a:t>
                      </a:r>
                    </a:p>
                  </a:txBody>
                  <a:tcPr marT="45727" marB="45727" anchor="ctr" horzOverflow="overflow">
                    <a:lnL w="12700" cap="flat" cmpd="sng" algn="ctr">
                      <a:solidFill>
                        <a:srgbClr val="969696"/>
                      </a:solidFill>
                      <a:prstDash val="solid"/>
                      <a:round/>
                      <a:headEnd type="none" w="med" len="med"/>
                      <a:tailEnd type="none" w="med" len="med"/>
                    </a:lnL>
                    <a:lnR w="12700" cap="flat" cmpd="sng" algn="ctr">
                      <a:solidFill>
                        <a:srgbClr val="969696"/>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ja-JP" altLang="en-US" sz="15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不安、孤独、過度のストレス、医療従事者の口調が早い・強い、分かりにくい説明、自分の話を聞いてくれる人がいない、何もすることがない暮らし、戸外に出られない暮らし</a:t>
                      </a:r>
                    </a:p>
                  </a:txBody>
                  <a:tcPr marT="45727" marB="45727" anchor="ctr" horzOverflow="overflow">
                    <a:lnL w="12700" cap="flat" cmpd="sng" algn="ctr">
                      <a:solidFill>
                        <a:srgbClr val="969696"/>
                      </a:solidFill>
                      <a:prstDash val="solid"/>
                      <a:round/>
                      <a:headEnd type="none" w="med" len="med"/>
                      <a:tailEnd type="none" w="med" len="med"/>
                    </a:lnL>
                    <a:lnR w="12700" cap="flat" cmpd="sng" algn="ctr">
                      <a:solidFill>
                        <a:srgbClr val="969696"/>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bl>
          </a:graphicData>
        </a:graphic>
      </p:graphicFrame>
      <p:sp>
        <p:nvSpPr>
          <p:cNvPr id="24" name="正方形/長方形 23"/>
          <p:cNvSpPr/>
          <p:nvPr/>
        </p:nvSpPr>
        <p:spPr>
          <a:xfrm>
            <a:off x="22900" y="6531230"/>
            <a:ext cx="9143999" cy="276999"/>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20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永田久美子  「</a:t>
            </a:r>
            <a:r>
              <a:rPr kumimoji="1" lang="en-US" altLang="ja-JP" sz="120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11</a:t>
            </a:r>
            <a:r>
              <a:rPr kumimoji="1" lang="ja-JP" altLang="en-US" sz="120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 認知症高齢者の理解とケアの変遷」 正木治恵 監修  「改訂版老年看護学」日本放送出版協会 </a:t>
            </a:r>
            <a:r>
              <a:rPr kumimoji="1" lang="en-US" altLang="ja-JP" sz="120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P196.2011</a:t>
            </a:r>
            <a:r>
              <a:rPr kumimoji="1" lang="ja-JP" altLang="en-US" sz="120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を一部改変</a:t>
            </a:r>
            <a:endParaRPr kumimoji="1" lang="en-US" altLang="ja-JP" sz="120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endParaRPr>
          </a:p>
        </p:txBody>
      </p:sp>
      <p:sp>
        <p:nvSpPr>
          <p:cNvPr id="3" name="正方形/長方形 2">
            <a:extLst>
              <a:ext uri="{FF2B5EF4-FFF2-40B4-BE49-F238E27FC236}">
                <a16:creationId xmlns:a16="http://schemas.microsoft.com/office/drawing/2014/main" xmlns="" id="{0CF43180-7C30-B938-1908-AB12FF6587A4}"/>
              </a:ext>
            </a:extLst>
          </p:cNvPr>
          <p:cNvSpPr/>
          <p:nvPr/>
        </p:nvSpPr>
        <p:spPr>
          <a:xfrm>
            <a:off x="0" y="2876"/>
            <a:ext cx="9144000" cy="688756"/>
          </a:xfrm>
          <a:prstGeom prst="rect">
            <a:avLst/>
          </a:prstGeom>
          <a:solidFill>
            <a:srgbClr val="6B5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8675" rtl="0" eaLnBrk="1" fontAlgn="base" latinLnBrk="0" hangingPunct="1">
              <a:lnSpc>
                <a:spcPct val="100000"/>
              </a:lnSpc>
              <a:spcBef>
                <a:spcPct val="0"/>
              </a:spcBef>
              <a:spcAft>
                <a:spcPct val="0"/>
              </a:spcAft>
              <a:buClrTx/>
              <a:buSzTx/>
              <a:buFontTx/>
              <a:buNone/>
              <a:tabLst/>
              <a:defRPr/>
            </a:pPr>
            <a:r>
              <a:rPr kumimoji="1" lang="ja-JP" altLang="en-US" sz="30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認知症の症状と要因・誘因</a:t>
            </a:r>
          </a:p>
        </p:txBody>
      </p:sp>
      <p:sp>
        <p:nvSpPr>
          <p:cNvPr id="2" name="テキスト ボックス 1">
            <a:extLst>
              <a:ext uri="{FF2B5EF4-FFF2-40B4-BE49-F238E27FC236}">
                <a16:creationId xmlns:a16="http://schemas.microsoft.com/office/drawing/2014/main" xmlns="" id="{F98F6575-3B2E-8C05-DDEB-722EEA2C6709}"/>
              </a:ext>
            </a:extLst>
          </p:cNvPr>
          <p:cNvSpPr txBox="1"/>
          <p:nvPr/>
        </p:nvSpPr>
        <p:spPr>
          <a:xfrm>
            <a:off x="-1" y="691632"/>
            <a:ext cx="1227585" cy="307777"/>
          </a:xfrm>
          <a:prstGeom prst="rect">
            <a:avLst/>
          </a:prstGeom>
          <a:noFill/>
        </p:spPr>
        <p:txBody>
          <a:bodyPr wrap="square" rtlCol="0" anchor="ctr" anchorCtr="0">
            <a:noAutofit/>
          </a:bodyPr>
          <a:lstStyle/>
          <a:p>
            <a:r>
              <a:rPr kumimoji="1" lang="en-US" altLang="ja-JP" sz="1400" dirty="0">
                <a:latin typeface="Yu Gothic UI Semibold" panose="020B0700000000000000" pitchFamily="50" charset="-128"/>
                <a:ea typeface="Yu Gothic UI Semibold" panose="020B0700000000000000" pitchFamily="50" charset="-128"/>
              </a:rPr>
              <a:t>【</a:t>
            </a:r>
            <a:r>
              <a:rPr kumimoji="1" lang="ja-JP" altLang="en-US" sz="1400" dirty="0">
                <a:latin typeface="Yu Gothic UI Semibold" panose="020B0700000000000000" pitchFamily="50" charset="-128"/>
                <a:ea typeface="Yu Gothic UI Semibold" panose="020B0700000000000000" pitchFamily="50" charset="-128"/>
              </a:rPr>
              <a:t>知識 </a:t>
            </a:r>
            <a:r>
              <a:rPr lang="en-US" altLang="ja-JP" sz="1400" b="1" dirty="0">
                <a:latin typeface="Century Gothic" panose="020B0502020202020204" pitchFamily="34" charset="0"/>
                <a:ea typeface="Yu Gothic UI Semibold" panose="020B0700000000000000" pitchFamily="50" charset="-128"/>
              </a:rPr>
              <a:t>-51</a:t>
            </a:r>
            <a:r>
              <a:rPr lang="en-US" altLang="ja-JP" sz="1400" dirty="0">
                <a:latin typeface="Yu Gothic UI Semibold" panose="020B0700000000000000" pitchFamily="50" charset="-128"/>
                <a:ea typeface="Yu Gothic UI Semibold" panose="020B0700000000000000" pitchFamily="50" charset="-128"/>
              </a:rPr>
              <a:t>】</a:t>
            </a:r>
            <a:endParaRPr kumimoji="1" lang="ja-JP" altLang="en-US" sz="1400" dirty="0">
              <a:latin typeface="Yu Gothic UI Semibold" panose="020B0700000000000000" pitchFamily="50" charset="-128"/>
              <a:ea typeface="Yu Gothic UI Semibold" panose="020B0700000000000000" pitchFamily="50" charset="-128"/>
            </a:endParaRPr>
          </a:p>
        </p:txBody>
      </p:sp>
    </p:spTree>
    <p:extLst>
      <p:ext uri="{BB962C8B-B14F-4D97-AF65-F5344CB8AC3E}">
        <p14:creationId xmlns:p14="http://schemas.microsoft.com/office/powerpoint/2010/main" val="101233288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xmlns="" id="{B8E60826-1089-39EF-C5DC-7170339AED27}"/>
              </a:ext>
            </a:extLst>
          </p:cNvPr>
          <p:cNvSpPr/>
          <p:nvPr/>
        </p:nvSpPr>
        <p:spPr>
          <a:xfrm>
            <a:off x="5543550" y="1185863"/>
            <a:ext cx="2457450" cy="1494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3302" tIns="31651" rIns="63302" bIns="31651" anchor="ctr"/>
          <a:lstStyle/>
          <a:p>
            <a:pPr marL="0" marR="0" lvl="0" indent="0" algn="ctr" defTabSz="632872" rtl="0" eaLnBrk="1" fontAlgn="auto" latinLnBrk="0" hangingPunct="1">
              <a:lnSpc>
                <a:spcPct val="100000"/>
              </a:lnSpc>
              <a:spcBef>
                <a:spcPts val="0"/>
              </a:spcBef>
              <a:spcAft>
                <a:spcPts val="0"/>
              </a:spcAft>
              <a:buClrTx/>
              <a:buSzTx/>
              <a:buFontTx/>
              <a:buNone/>
              <a:tabLst/>
              <a:defRPr/>
            </a:pPr>
            <a:r>
              <a:rPr kumimoji="1" lang="en-US" altLang="ja-JP" sz="761"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【24</a:t>
            </a:r>
            <a:r>
              <a:rPr kumimoji="1" lang="ja-JP" altLang="en-US" sz="761"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年度要求額　：１８０４百万円　</a:t>
            </a:r>
            <a:r>
              <a:rPr kumimoji="1" lang="en-US" altLang="ja-JP" sz="761"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761"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Text Box 4">
            <a:extLst>
              <a:ext uri="{FF2B5EF4-FFF2-40B4-BE49-F238E27FC236}">
                <a16:creationId xmlns:a16="http://schemas.microsoft.com/office/drawing/2014/main" xmlns="" id="{F1A0E343-5103-DE90-6933-98AB4EC78C35}"/>
              </a:ext>
            </a:extLst>
          </p:cNvPr>
          <p:cNvSpPr txBox="1">
            <a:spLocks noChangeArrowheads="1"/>
          </p:cNvSpPr>
          <p:nvPr/>
        </p:nvSpPr>
        <p:spPr bwMode="auto">
          <a:xfrm>
            <a:off x="1143000" y="918875"/>
            <a:ext cx="697586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2400">
                <a:solidFill>
                  <a:schemeClr val="tx1"/>
                </a:solidFill>
                <a:latin typeface="HGP創英角ｺﾞｼｯｸUB" panose="020B0900000000000000" pitchFamily="50" charset="-128"/>
                <a:ea typeface="HGP創英角ｺﾞｼｯｸUB" panose="020B0900000000000000" pitchFamily="50" charset="-128"/>
              </a:defRPr>
            </a:lvl1pPr>
            <a:lvl2pPr marL="742950" indent="-285750">
              <a:defRPr kumimoji="1" sz="2400">
                <a:solidFill>
                  <a:schemeClr val="tx1"/>
                </a:solidFill>
                <a:latin typeface="HGP創英角ｺﾞｼｯｸUB" panose="020B0900000000000000" pitchFamily="50" charset="-128"/>
                <a:ea typeface="HGP創英角ｺﾞｼｯｸUB" panose="020B0900000000000000" pitchFamily="50" charset="-128"/>
              </a:defRPr>
            </a:lvl2pPr>
            <a:lvl3pPr marL="1143000" indent="-228600">
              <a:defRPr kumimoji="1" sz="2400">
                <a:solidFill>
                  <a:schemeClr val="tx1"/>
                </a:solidFill>
                <a:latin typeface="HGP創英角ｺﾞｼｯｸUB" panose="020B0900000000000000" pitchFamily="50" charset="-128"/>
                <a:ea typeface="HGP創英角ｺﾞｼｯｸUB" panose="020B0900000000000000" pitchFamily="50" charset="-128"/>
              </a:defRPr>
            </a:lvl3pPr>
            <a:lvl4pPr marL="1600200" indent="-228600">
              <a:defRPr kumimoji="1" sz="2400">
                <a:solidFill>
                  <a:schemeClr val="tx1"/>
                </a:solidFill>
                <a:latin typeface="HGP創英角ｺﾞｼｯｸUB" panose="020B0900000000000000" pitchFamily="50" charset="-128"/>
                <a:ea typeface="HGP創英角ｺﾞｼｯｸUB" panose="020B0900000000000000" pitchFamily="50" charset="-128"/>
              </a:defRPr>
            </a:lvl4pPr>
            <a:lvl5pPr marL="2057400" indent="-228600">
              <a:defRPr kumimoji="1" sz="2400">
                <a:solidFill>
                  <a:schemeClr val="tx1"/>
                </a:solidFill>
                <a:latin typeface="HGP創英角ｺﾞｼｯｸUB" panose="020B0900000000000000" pitchFamily="50" charset="-128"/>
                <a:ea typeface="HGP創英角ｺﾞｼｯｸUB" panose="020B0900000000000000" pitchFamily="50" charset="-128"/>
              </a:defRPr>
            </a:lvl5pPr>
            <a:lvl6pPr marL="2514600" indent="-228600" eaLnBrk="0" fontAlgn="base" hangingPunct="0">
              <a:spcBef>
                <a:spcPct val="20000"/>
              </a:spcBef>
              <a:spcAft>
                <a:spcPct val="0"/>
              </a:spcAft>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6pPr>
            <a:lvl7pPr marL="2971800" indent="-228600" eaLnBrk="0" fontAlgn="base" hangingPunct="0">
              <a:spcBef>
                <a:spcPct val="20000"/>
              </a:spcBef>
              <a:spcAft>
                <a:spcPct val="0"/>
              </a:spcAft>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7pPr>
            <a:lvl8pPr marL="3429000" indent="-228600" eaLnBrk="0" fontAlgn="base" hangingPunct="0">
              <a:spcBef>
                <a:spcPct val="20000"/>
              </a:spcBef>
              <a:spcAft>
                <a:spcPct val="0"/>
              </a:spcAft>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8pPr>
            <a:lvl9pPr marL="3886200" indent="-228600" eaLnBrk="0" fontAlgn="base" hangingPunct="0">
              <a:spcBef>
                <a:spcPct val="20000"/>
              </a:spcBef>
              <a:spcAft>
                <a:spcPct val="0"/>
              </a:spcAft>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9pPr>
          </a:lstStyle>
          <a:p>
            <a:pPr marL="0" marR="0" lvl="0" indent="0" algn="ctr" defTabSz="844083" rtl="0" eaLnBrk="1" fontAlgn="auto" latinLnBrk="0" hangingPunct="1">
              <a:lnSpc>
                <a:spcPct val="100000"/>
              </a:lnSpc>
              <a:spcBef>
                <a:spcPts val="0"/>
              </a:spcBef>
              <a:spcAft>
                <a:spcPts val="0"/>
              </a:spcAft>
              <a:buClr>
                <a:srgbClr val="000000"/>
              </a:buClr>
              <a:buSzTx/>
              <a:buFontTx/>
              <a:buNone/>
              <a:tabLst/>
              <a:defRPr/>
            </a:pPr>
            <a:r>
              <a:rPr kumimoji="1" lang="en-US" altLang="ja-JP" sz="2400" b="1" i="0" u="none" strike="noStrike" kern="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BPSD</a:t>
            </a:r>
            <a:r>
              <a:rPr kumimoji="1" lang="ja-JP" altLang="en-US" sz="2400" b="1" i="0" u="none" strike="noStrike" kern="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のタイプに応じた対応や治療が重要</a:t>
            </a:r>
          </a:p>
        </p:txBody>
      </p:sp>
      <p:sp>
        <p:nvSpPr>
          <p:cNvPr id="10" name="正方形/長方形 9">
            <a:extLst>
              <a:ext uri="{FF2B5EF4-FFF2-40B4-BE49-F238E27FC236}">
                <a16:creationId xmlns:a16="http://schemas.microsoft.com/office/drawing/2014/main" xmlns="" id="{9F69D194-0059-0CBF-E1DC-02E0829D1074}"/>
              </a:ext>
            </a:extLst>
          </p:cNvPr>
          <p:cNvSpPr/>
          <p:nvPr/>
        </p:nvSpPr>
        <p:spPr>
          <a:xfrm>
            <a:off x="0" y="0"/>
            <a:ext cx="9144000" cy="688756"/>
          </a:xfrm>
          <a:prstGeom prst="rect">
            <a:avLst/>
          </a:prstGeom>
          <a:solidFill>
            <a:srgbClr val="6B5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3000" b="1" i="0" u="none" strike="noStrike" kern="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BPSD</a:t>
            </a:r>
            <a:r>
              <a:rPr kumimoji="1" lang="ja-JP" altLang="en-US" sz="3000" b="1" i="0" u="none" strike="noStrike" kern="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の</a:t>
            </a:r>
            <a:r>
              <a:rPr kumimoji="1" lang="en-US" altLang="ja-JP" sz="3000" b="1" i="0" u="none" strike="noStrike" kern="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4</a:t>
            </a:r>
            <a:r>
              <a:rPr kumimoji="1" lang="ja-JP" altLang="en-US" sz="3000" b="1" i="0" u="none" strike="noStrike" kern="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つの要因</a:t>
            </a:r>
            <a:endParaRPr kumimoji="1" lang="ja-JP" altLang="en-US" sz="3000" b="0" i="0" u="none" strike="noStrike" kern="120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cs typeface="+mn-cs"/>
            </a:endParaRPr>
          </a:p>
        </p:txBody>
      </p:sp>
      <p:sp>
        <p:nvSpPr>
          <p:cNvPr id="4" name="テキスト ボックス 3">
            <a:extLst>
              <a:ext uri="{FF2B5EF4-FFF2-40B4-BE49-F238E27FC236}">
                <a16:creationId xmlns:a16="http://schemas.microsoft.com/office/drawing/2014/main" xmlns="" id="{27D27EDC-5B8B-0336-1306-D379395842BA}"/>
              </a:ext>
            </a:extLst>
          </p:cNvPr>
          <p:cNvSpPr txBox="1"/>
          <p:nvPr/>
        </p:nvSpPr>
        <p:spPr>
          <a:xfrm>
            <a:off x="0" y="687783"/>
            <a:ext cx="1201118" cy="307777"/>
          </a:xfrm>
          <a:prstGeom prst="rect">
            <a:avLst/>
          </a:prstGeom>
          <a:noFill/>
        </p:spPr>
        <p:txBody>
          <a:bodyPr wrap="square" rtlCol="0" anchor="ctr" anchorCtr="0">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400" b="0" i="0" u="none" strike="noStrike" kern="1200" cap="none" spc="0" normalizeH="0" baseline="0" noProof="0" dirty="0">
                <a:ln>
                  <a:noFill/>
                </a:ln>
                <a:solidFill>
                  <a:srgbClr val="000000"/>
                </a:solidFill>
                <a:effectLst/>
                <a:uLnTx/>
                <a:uFillTx/>
                <a:latin typeface="Yu Gothic UI Semibold" panose="020B0700000000000000" pitchFamily="50" charset="-128"/>
                <a:ea typeface="Yu Gothic UI Semibold" panose="020B0700000000000000" pitchFamily="50" charset="-128"/>
                <a:cs typeface="+mn-cs"/>
              </a:rPr>
              <a:t>【</a:t>
            </a:r>
            <a:r>
              <a:rPr kumimoji="1" lang="ja-JP" altLang="en-US" sz="1400" b="0" i="0" u="none" strike="noStrike" kern="1200" cap="none" spc="0" normalizeH="0" baseline="0" noProof="0" dirty="0">
                <a:ln>
                  <a:noFill/>
                </a:ln>
                <a:solidFill>
                  <a:srgbClr val="000000"/>
                </a:solidFill>
                <a:effectLst/>
                <a:uLnTx/>
                <a:uFillTx/>
                <a:latin typeface="Yu Gothic UI Semibold" panose="020B0700000000000000" pitchFamily="50" charset="-128"/>
                <a:ea typeface="Yu Gothic UI Semibold" panose="020B0700000000000000" pitchFamily="50" charset="-128"/>
                <a:cs typeface="+mn-cs"/>
              </a:rPr>
              <a:t>知識 </a:t>
            </a:r>
            <a:r>
              <a:rPr kumimoji="1" lang="en-US" altLang="ja-JP" sz="1400" b="1" i="0" u="none" strike="noStrike" kern="1200" cap="none" spc="0" normalizeH="0" baseline="0" noProof="0" dirty="0">
                <a:ln>
                  <a:noFill/>
                </a:ln>
                <a:solidFill>
                  <a:srgbClr val="000000"/>
                </a:solidFill>
                <a:effectLst/>
                <a:uLnTx/>
                <a:uFillTx/>
                <a:latin typeface="Century Gothic" panose="020B0502020202020204" pitchFamily="34" charset="0"/>
                <a:ea typeface="Yu Gothic UI Semibold" panose="020B0700000000000000" pitchFamily="50" charset="-128"/>
                <a:cs typeface="+mn-cs"/>
              </a:rPr>
              <a:t>-52</a:t>
            </a:r>
            <a:r>
              <a:rPr kumimoji="1" lang="en-US" altLang="ja-JP" sz="1400" b="0" i="0" u="none" strike="noStrike" kern="1200" cap="none" spc="0" normalizeH="0" baseline="0" noProof="0" dirty="0">
                <a:ln>
                  <a:noFill/>
                </a:ln>
                <a:solidFill>
                  <a:srgbClr val="000000"/>
                </a:solidFill>
                <a:effectLst/>
                <a:uLnTx/>
                <a:uFillTx/>
                <a:latin typeface="Yu Gothic UI Semibold" panose="020B0700000000000000" pitchFamily="50" charset="-128"/>
                <a:ea typeface="Yu Gothic UI Semibold" panose="020B0700000000000000" pitchFamily="50" charset="-128"/>
                <a:cs typeface="+mn-cs"/>
              </a:rPr>
              <a:t>】</a:t>
            </a:r>
            <a:endParaRPr kumimoji="1" lang="ja-JP" altLang="en-US" sz="1400" b="0" i="0" u="none" strike="noStrike" kern="1200" cap="none" spc="0" normalizeH="0" baseline="0" noProof="0" dirty="0">
              <a:ln>
                <a:noFill/>
              </a:ln>
              <a:solidFill>
                <a:srgbClr val="000000"/>
              </a:solidFill>
              <a:effectLst/>
              <a:uLnTx/>
              <a:uFillTx/>
              <a:latin typeface="Yu Gothic UI Semibold" panose="020B0700000000000000" pitchFamily="50" charset="-128"/>
              <a:ea typeface="Yu Gothic UI Semibold" panose="020B0700000000000000" pitchFamily="50" charset="-128"/>
              <a:cs typeface="+mn-cs"/>
            </a:endParaRPr>
          </a:p>
        </p:txBody>
      </p:sp>
      <p:sp>
        <p:nvSpPr>
          <p:cNvPr id="6" name="四角形: 角を丸くする 5">
            <a:extLst>
              <a:ext uri="{FF2B5EF4-FFF2-40B4-BE49-F238E27FC236}">
                <a16:creationId xmlns:a16="http://schemas.microsoft.com/office/drawing/2014/main" xmlns="" id="{24B29F5E-AD30-9FD9-C50E-81E77A35506F}"/>
              </a:ext>
            </a:extLst>
          </p:cNvPr>
          <p:cNvSpPr/>
          <p:nvPr/>
        </p:nvSpPr>
        <p:spPr bwMode="auto">
          <a:xfrm>
            <a:off x="333094" y="1480227"/>
            <a:ext cx="3806578" cy="2310154"/>
          </a:xfrm>
          <a:prstGeom prst="roundRect">
            <a:avLst>
              <a:gd name="adj" fmla="val 50000"/>
            </a:avLst>
          </a:prstGeom>
          <a:solidFill>
            <a:srgbClr val="6B58BC"/>
          </a:solidFill>
          <a:ln w="9525" cap="flat" cmpd="sng" algn="ctr">
            <a:noFill/>
            <a:prstDash val="solid"/>
            <a:round/>
            <a:headEnd type="none" w="med" len="med"/>
            <a:tailEnd type="none" w="med" len="med"/>
          </a:ln>
          <a:effectLst/>
        </p:spPr>
        <p:txBody>
          <a:bodyPr vert="horz" wrap="none" lIns="91440" tIns="0" rIns="91440" bIns="0" numCol="1" rtlCol="0" anchor="t" anchorCtr="0" compatLnSpc="1">
            <a:prstTxWarp prst="textNoShape">
              <a:avLst/>
            </a:prstTxWarp>
          </a:bodyPr>
          <a:lstStyle/>
          <a:p>
            <a:pPr marL="0" marR="0" lvl="0" indent="0" algn="ctr" defTabSz="914400" rtl="0" eaLnBrk="1" fontAlgn="base" latinLnBrk="0" hangingPunct="1">
              <a:lnSpc>
                <a:spcPts val="2700"/>
              </a:lnSpc>
              <a:spcBef>
                <a:spcPct val="0"/>
              </a:spcBef>
              <a:spcAft>
                <a:spcPct val="0"/>
              </a:spcAft>
              <a:buClrTx/>
              <a:buSzTx/>
              <a:buFontTx/>
              <a:buNone/>
              <a:tabLst/>
              <a:defRPr/>
            </a:pPr>
            <a:r>
              <a:rPr kumimoji="1" lang="ja-JP" altLang="en-US" sz="28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活動亢進に</a:t>
            </a:r>
            <a:endParaRPr kumimoji="1" lang="en-US" altLang="ja-JP" sz="28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14400" rtl="0" eaLnBrk="1" fontAlgn="base" latinLnBrk="0" hangingPunct="1">
              <a:lnSpc>
                <a:spcPts val="2700"/>
              </a:lnSpc>
              <a:spcBef>
                <a:spcPct val="0"/>
              </a:spcBef>
              <a:spcAft>
                <a:spcPct val="0"/>
              </a:spcAft>
              <a:buClrTx/>
              <a:buSzTx/>
              <a:buFontTx/>
              <a:buNone/>
              <a:tabLst/>
              <a:defRPr/>
            </a:pPr>
            <a:r>
              <a:rPr kumimoji="1" lang="ja-JP" altLang="en-US" sz="28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かかわる症状</a:t>
            </a:r>
            <a:endParaRPr kumimoji="1" lang="en-US" altLang="ja-JP" sz="28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14400" rtl="0" eaLnBrk="1" fontAlgn="base" latinLnBrk="0" hangingPunct="1">
              <a:lnSpc>
                <a:spcPts val="2700"/>
              </a:lnSpc>
              <a:spcBef>
                <a:spcPct val="0"/>
              </a:spcBef>
              <a:spcAft>
                <a:spcPct val="0"/>
              </a:spcAft>
              <a:buClrTx/>
              <a:buSzTx/>
              <a:buFontTx/>
              <a:buNone/>
              <a:tabLst/>
              <a:defRPr/>
            </a:pPr>
            <a:endParaRPr kumimoji="1" lang="en-US" altLang="ja-JP" sz="28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endParaRPr>
          </a:p>
        </p:txBody>
      </p:sp>
      <p:sp>
        <p:nvSpPr>
          <p:cNvPr id="8" name="四角形: 角を丸くする 7">
            <a:extLst>
              <a:ext uri="{FF2B5EF4-FFF2-40B4-BE49-F238E27FC236}">
                <a16:creationId xmlns:a16="http://schemas.microsoft.com/office/drawing/2014/main" xmlns="" id="{5AD176EC-93A3-CB5A-20D3-F09369A949C8}"/>
              </a:ext>
            </a:extLst>
          </p:cNvPr>
          <p:cNvSpPr/>
          <p:nvPr/>
        </p:nvSpPr>
        <p:spPr bwMode="auto">
          <a:xfrm>
            <a:off x="5004328" y="1480227"/>
            <a:ext cx="3806578" cy="2310154"/>
          </a:xfrm>
          <a:prstGeom prst="roundRect">
            <a:avLst>
              <a:gd name="adj" fmla="val 50000"/>
            </a:avLst>
          </a:prstGeom>
          <a:solidFill>
            <a:srgbClr val="6B58BC"/>
          </a:solidFill>
          <a:ln w="9525" cap="flat" cmpd="sng" algn="ctr">
            <a:noFill/>
            <a:prstDash val="solid"/>
            <a:round/>
            <a:headEnd type="none" w="med" len="med"/>
            <a:tailEnd type="none" w="med" len="med"/>
          </a:ln>
          <a:effectLst/>
        </p:spPr>
        <p:txBody>
          <a:bodyPr vert="horz" wrap="none" lIns="91440" tIns="0" rIns="91440" bIns="0" numCol="1" rtlCol="0" anchor="t" anchorCtr="0" compatLnSpc="1">
            <a:prstTxWarp prst="textNoShape">
              <a:avLst/>
            </a:prstTxWarp>
          </a:bodyPr>
          <a:lstStyle/>
          <a:p>
            <a:pPr marL="0" marR="0" lvl="0" indent="0" algn="ctr" defTabSz="914400" rtl="0" eaLnBrk="1" fontAlgn="base" latinLnBrk="0" hangingPunct="1">
              <a:lnSpc>
                <a:spcPts val="2700"/>
              </a:lnSpc>
              <a:spcBef>
                <a:spcPct val="0"/>
              </a:spcBef>
              <a:spcAft>
                <a:spcPct val="0"/>
              </a:spcAft>
              <a:buClrTx/>
              <a:buSzTx/>
              <a:buFontTx/>
              <a:buNone/>
              <a:tabLst/>
              <a:defRPr/>
            </a:pPr>
            <a:r>
              <a:rPr kumimoji="1" lang="ja-JP" altLang="en-US" sz="28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精神病様症状</a:t>
            </a:r>
            <a:endParaRPr kumimoji="1" lang="en-US" altLang="ja-JP" sz="28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endParaRPr>
          </a:p>
        </p:txBody>
      </p:sp>
      <p:sp>
        <p:nvSpPr>
          <p:cNvPr id="11" name="四角形: 角を丸くする 10">
            <a:extLst>
              <a:ext uri="{FF2B5EF4-FFF2-40B4-BE49-F238E27FC236}">
                <a16:creationId xmlns:a16="http://schemas.microsoft.com/office/drawing/2014/main" xmlns="" id="{B671375D-8879-7043-42C6-75E7D47221F5}"/>
              </a:ext>
            </a:extLst>
          </p:cNvPr>
          <p:cNvSpPr/>
          <p:nvPr/>
        </p:nvSpPr>
        <p:spPr bwMode="auto">
          <a:xfrm>
            <a:off x="5004328" y="3992117"/>
            <a:ext cx="3806578" cy="2310154"/>
          </a:xfrm>
          <a:prstGeom prst="roundRect">
            <a:avLst>
              <a:gd name="adj" fmla="val 50000"/>
            </a:avLst>
          </a:prstGeom>
          <a:solidFill>
            <a:srgbClr val="6B58BC"/>
          </a:solidFill>
          <a:ln w="9525" cap="flat" cmpd="sng" algn="ctr">
            <a:noFill/>
            <a:prstDash val="solid"/>
            <a:round/>
            <a:headEnd type="none" w="med" len="med"/>
            <a:tailEnd type="none" w="med" len="med"/>
          </a:ln>
          <a:effectLst/>
        </p:spPr>
        <p:txBody>
          <a:bodyPr vert="horz" wrap="none" lIns="91440" tIns="0" rIns="91440" bIns="0" numCol="1" rtlCol="0" anchor="t" anchorCtr="0" compatLnSpc="1">
            <a:prstTxWarp prst="textNoShape">
              <a:avLst/>
            </a:prstTxWarp>
          </a:bodyPr>
          <a:lstStyle/>
          <a:p>
            <a:pPr marL="0" marR="0" lvl="0" indent="0" algn="ctr" defTabSz="914400" rtl="0" eaLnBrk="1" fontAlgn="base" latinLnBrk="0" hangingPunct="1">
              <a:lnSpc>
                <a:spcPts val="2700"/>
              </a:lnSpc>
              <a:spcBef>
                <a:spcPct val="0"/>
              </a:spcBef>
              <a:spcAft>
                <a:spcPct val="0"/>
              </a:spcAft>
              <a:buClrTx/>
              <a:buSzTx/>
              <a:buFontTx/>
              <a:buNone/>
              <a:tabLst/>
              <a:defRPr/>
            </a:pPr>
            <a:r>
              <a:rPr kumimoji="1" lang="ja-JP" altLang="en-US" sz="28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アパシーが</a:t>
            </a:r>
            <a:endParaRPr kumimoji="1" lang="en-US" altLang="ja-JP" sz="28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14400" rtl="0" eaLnBrk="1" fontAlgn="base" latinLnBrk="0" hangingPunct="1">
              <a:lnSpc>
                <a:spcPts val="2700"/>
              </a:lnSpc>
              <a:spcBef>
                <a:spcPct val="0"/>
              </a:spcBef>
              <a:spcAft>
                <a:spcPct val="0"/>
              </a:spcAft>
              <a:buClrTx/>
              <a:buSzTx/>
              <a:buFontTx/>
              <a:buNone/>
              <a:tabLst/>
              <a:defRPr/>
            </a:pPr>
            <a:r>
              <a:rPr kumimoji="1" lang="ja-JP" altLang="en-US" sz="28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かかわる症状</a:t>
            </a:r>
            <a:endParaRPr kumimoji="1" lang="en-US" altLang="ja-JP" sz="28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endParaRPr>
          </a:p>
        </p:txBody>
      </p:sp>
      <p:sp>
        <p:nvSpPr>
          <p:cNvPr id="12" name="四角形: 角を丸くする 11">
            <a:extLst>
              <a:ext uri="{FF2B5EF4-FFF2-40B4-BE49-F238E27FC236}">
                <a16:creationId xmlns:a16="http://schemas.microsoft.com/office/drawing/2014/main" xmlns="" id="{7B9B56FD-C35E-75EC-7CFF-5F0E531B0FFF}"/>
              </a:ext>
            </a:extLst>
          </p:cNvPr>
          <p:cNvSpPr/>
          <p:nvPr/>
        </p:nvSpPr>
        <p:spPr bwMode="auto">
          <a:xfrm>
            <a:off x="343178" y="4001613"/>
            <a:ext cx="3806578" cy="2310154"/>
          </a:xfrm>
          <a:prstGeom prst="roundRect">
            <a:avLst>
              <a:gd name="adj" fmla="val 50000"/>
            </a:avLst>
          </a:prstGeom>
          <a:solidFill>
            <a:srgbClr val="6B58BC"/>
          </a:solidFill>
          <a:ln w="9525" cap="flat" cmpd="sng" algn="ctr">
            <a:noFill/>
            <a:prstDash val="solid"/>
            <a:round/>
            <a:headEnd type="none" w="med" len="med"/>
            <a:tailEnd type="none" w="med" len="med"/>
          </a:ln>
          <a:effectLst/>
        </p:spPr>
        <p:txBody>
          <a:bodyPr vert="horz" wrap="none" lIns="91440" tIns="0" rIns="91440" bIns="0" numCol="1" rtlCol="0" anchor="t" anchorCtr="0" compatLnSpc="1">
            <a:prstTxWarp prst="textNoShape">
              <a:avLst/>
            </a:prstTxWarp>
          </a:bodyPr>
          <a:lstStyle/>
          <a:p>
            <a:pPr marL="0" marR="0" lvl="0" indent="0" algn="ctr" defTabSz="914400" rtl="0" eaLnBrk="1" fontAlgn="base" latinLnBrk="0" hangingPunct="1">
              <a:lnSpc>
                <a:spcPts val="2700"/>
              </a:lnSpc>
              <a:spcBef>
                <a:spcPct val="0"/>
              </a:spcBef>
              <a:spcAft>
                <a:spcPct val="0"/>
              </a:spcAft>
              <a:buClrTx/>
              <a:buSzTx/>
              <a:buFontTx/>
              <a:buNone/>
              <a:tabLst/>
              <a:defRPr/>
            </a:pPr>
            <a:r>
              <a:rPr kumimoji="1" lang="ja-JP" altLang="en-US" sz="28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感情障害が</a:t>
            </a:r>
            <a:endParaRPr kumimoji="1" lang="en-US" altLang="ja-JP" sz="28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14400" rtl="0" eaLnBrk="1" fontAlgn="base" latinLnBrk="0" hangingPunct="1">
              <a:lnSpc>
                <a:spcPts val="2700"/>
              </a:lnSpc>
              <a:spcBef>
                <a:spcPct val="0"/>
              </a:spcBef>
              <a:spcAft>
                <a:spcPct val="0"/>
              </a:spcAft>
              <a:buClrTx/>
              <a:buSzTx/>
              <a:buFontTx/>
              <a:buNone/>
              <a:tabLst/>
              <a:defRPr/>
            </a:pPr>
            <a:r>
              <a:rPr kumimoji="1" lang="ja-JP" altLang="en-US" sz="28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かかわる症状</a:t>
            </a:r>
            <a:endParaRPr kumimoji="1" lang="en-US" altLang="ja-JP" sz="28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endParaRPr>
          </a:p>
        </p:txBody>
      </p:sp>
      <p:sp>
        <p:nvSpPr>
          <p:cNvPr id="14" name="コンテンツ プレースホルダー 6">
            <a:extLst>
              <a:ext uri="{FF2B5EF4-FFF2-40B4-BE49-F238E27FC236}">
                <a16:creationId xmlns:a16="http://schemas.microsoft.com/office/drawing/2014/main" xmlns="" id="{CDCBF326-11BD-1894-FCD1-7D51A17B73A8}"/>
              </a:ext>
            </a:extLst>
          </p:cNvPr>
          <p:cNvSpPr txBox="1">
            <a:spLocks/>
          </p:cNvSpPr>
          <p:nvPr/>
        </p:nvSpPr>
        <p:spPr bwMode="auto">
          <a:xfrm>
            <a:off x="1198130" y="2644752"/>
            <a:ext cx="2336167" cy="1200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57175" indent="-257175" algn="l" rtl="0" eaLnBrk="0" fontAlgn="base" hangingPunct="0">
              <a:spcBef>
                <a:spcPct val="20000"/>
              </a:spcBef>
              <a:spcAft>
                <a:spcPct val="0"/>
              </a:spcAft>
              <a:buChar char="•"/>
              <a:defRPr kumimoji="1"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kumimoji="1" sz="2100">
                <a:solidFill>
                  <a:schemeClr val="tx1"/>
                </a:solidFill>
                <a:latin typeface="+mn-lt"/>
                <a:ea typeface="+mn-ea"/>
              </a:defRPr>
            </a:lvl2pPr>
            <a:lvl3pPr marL="857250" indent="-171450" algn="l" rtl="0" eaLnBrk="0" fontAlgn="base" hangingPunct="0">
              <a:spcBef>
                <a:spcPct val="20000"/>
              </a:spcBef>
              <a:spcAft>
                <a:spcPct val="0"/>
              </a:spcAft>
              <a:buChar char="•"/>
              <a:defRPr kumimoji="1" sz="1800">
                <a:solidFill>
                  <a:schemeClr val="tx1"/>
                </a:solidFill>
                <a:latin typeface="+mn-lt"/>
                <a:ea typeface="+mn-ea"/>
              </a:defRPr>
            </a:lvl3pPr>
            <a:lvl4pPr marL="1200150" indent="-171450" algn="l" rtl="0" eaLnBrk="0" fontAlgn="base" hangingPunct="0">
              <a:spcBef>
                <a:spcPct val="20000"/>
              </a:spcBef>
              <a:spcAft>
                <a:spcPct val="0"/>
              </a:spcAft>
              <a:buChar char="–"/>
              <a:defRPr kumimoji="1" sz="1500">
                <a:solidFill>
                  <a:schemeClr val="tx1"/>
                </a:solidFill>
                <a:latin typeface="+mn-lt"/>
                <a:ea typeface="+mn-ea"/>
              </a:defRPr>
            </a:lvl4pPr>
            <a:lvl5pPr marL="1543050" indent="-171450" algn="l" rtl="0" eaLnBrk="0" fontAlgn="base" hangingPunct="0">
              <a:spcBef>
                <a:spcPct val="20000"/>
              </a:spcBef>
              <a:spcAft>
                <a:spcPct val="0"/>
              </a:spcAft>
              <a:buChar char="»"/>
              <a:defRPr kumimoji="1" sz="1500">
                <a:solidFill>
                  <a:schemeClr val="tx1"/>
                </a:solidFill>
                <a:latin typeface="+mn-lt"/>
                <a:ea typeface="+mn-ea"/>
              </a:defRPr>
            </a:lvl5pPr>
            <a:lvl6pPr marL="1885950" indent="-171450" algn="l" rtl="0" fontAlgn="base">
              <a:spcBef>
                <a:spcPct val="20000"/>
              </a:spcBef>
              <a:spcAft>
                <a:spcPct val="0"/>
              </a:spcAft>
              <a:buChar char="»"/>
              <a:defRPr kumimoji="1" sz="1500">
                <a:solidFill>
                  <a:schemeClr val="tx1"/>
                </a:solidFill>
                <a:latin typeface="+mn-lt"/>
                <a:ea typeface="+mn-ea"/>
              </a:defRPr>
            </a:lvl6pPr>
            <a:lvl7pPr marL="2228850" indent="-171450" algn="l" rtl="0" fontAlgn="base">
              <a:spcBef>
                <a:spcPct val="20000"/>
              </a:spcBef>
              <a:spcAft>
                <a:spcPct val="0"/>
              </a:spcAft>
              <a:buChar char="»"/>
              <a:defRPr kumimoji="1" sz="1500">
                <a:solidFill>
                  <a:schemeClr val="tx1"/>
                </a:solidFill>
                <a:latin typeface="+mn-lt"/>
                <a:ea typeface="+mn-ea"/>
              </a:defRPr>
            </a:lvl7pPr>
            <a:lvl8pPr marL="2571750" indent="-171450" algn="l" rtl="0" fontAlgn="base">
              <a:spcBef>
                <a:spcPct val="20000"/>
              </a:spcBef>
              <a:spcAft>
                <a:spcPct val="0"/>
              </a:spcAft>
              <a:buChar char="»"/>
              <a:defRPr kumimoji="1" sz="1500">
                <a:solidFill>
                  <a:schemeClr val="tx1"/>
                </a:solidFill>
                <a:latin typeface="+mn-lt"/>
                <a:ea typeface="+mn-ea"/>
              </a:defRPr>
            </a:lvl8pPr>
            <a:lvl9pPr marL="2914650" indent="-171450" algn="l" rtl="0" fontAlgn="base">
              <a:spcBef>
                <a:spcPct val="20000"/>
              </a:spcBef>
              <a:spcAft>
                <a:spcPct val="0"/>
              </a:spcAft>
              <a:buChar char="»"/>
              <a:defRPr kumimoji="1" sz="1500">
                <a:solidFill>
                  <a:schemeClr val="tx1"/>
                </a:solidFill>
                <a:latin typeface="+mn-lt"/>
                <a:ea typeface="+mn-ea"/>
              </a:defRPr>
            </a:lvl9pPr>
          </a:lstStyle>
          <a:p>
            <a:pPr marL="0" marR="0" lvl="0" indent="0" algn="l" defTabSz="914400" rtl="0" eaLnBrk="0" fontAlgn="base" latinLnBrk="0" hangingPunct="0">
              <a:lnSpc>
                <a:spcPts val="2100"/>
              </a:lnSpc>
              <a:spcBef>
                <a:spcPts val="600"/>
              </a:spcBef>
              <a:spcAft>
                <a:spcPct val="0"/>
              </a:spcAft>
              <a:buClrTx/>
              <a:buSzTx/>
              <a:buFontTx/>
              <a:buNone/>
              <a:tabLst/>
              <a:defRPr/>
            </a:pPr>
            <a:r>
              <a:rPr kumimoji="1" lang="ja-JP" altLang="en-US" sz="2000" b="1" i="0" u="none" strike="noStrike" kern="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 焦燥性興奮</a:t>
            </a:r>
            <a:endParaRPr kumimoji="1" lang="en-US" altLang="ja-JP" sz="2000" b="1" i="0" u="none" strike="noStrike" kern="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0" fontAlgn="base" latinLnBrk="0" hangingPunct="0">
              <a:lnSpc>
                <a:spcPts val="2100"/>
              </a:lnSpc>
              <a:spcBef>
                <a:spcPts val="600"/>
              </a:spcBef>
              <a:spcAft>
                <a:spcPct val="0"/>
              </a:spcAft>
              <a:buClrTx/>
              <a:buSzTx/>
              <a:buFontTx/>
              <a:buNone/>
              <a:tabLst/>
              <a:defRPr/>
            </a:pPr>
            <a:r>
              <a:rPr kumimoji="1" lang="ja-JP" altLang="en-US" sz="2000" b="1" i="0" u="none" strike="noStrike" kern="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 易刺激性</a:t>
            </a:r>
            <a:endParaRPr kumimoji="1" lang="en-US" altLang="ja-JP" sz="2000" b="1" i="0" u="none" strike="noStrike" kern="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0" fontAlgn="base" latinLnBrk="0" hangingPunct="0">
              <a:lnSpc>
                <a:spcPts val="2100"/>
              </a:lnSpc>
              <a:spcBef>
                <a:spcPts val="600"/>
              </a:spcBef>
              <a:spcAft>
                <a:spcPct val="0"/>
              </a:spcAft>
              <a:buClrTx/>
              <a:buSzTx/>
              <a:buFontTx/>
              <a:buNone/>
              <a:tabLst/>
              <a:defRPr/>
            </a:pPr>
            <a:r>
              <a:rPr kumimoji="1" lang="ja-JP" altLang="en-US" sz="2000" b="1" i="0" u="none" strike="noStrike" kern="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 脱抑制    など</a:t>
            </a:r>
            <a:endParaRPr kumimoji="1" lang="en-US" altLang="ja-JP" sz="2000" b="1" i="0" u="none" strike="noStrike" kern="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endParaRPr>
          </a:p>
        </p:txBody>
      </p:sp>
      <p:sp>
        <p:nvSpPr>
          <p:cNvPr id="15" name="コンテンツ プレースホルダー 6">
            <a:extLst>
              <a:ext uri="{FF2B5EF4-FFF2-40B4-BE49-F238E27FC236}">
                <a16:creationId xmlns:a16="http://schemas.microsoft.com/office/drawing/2014/main" xmlns="" id="{3885F1DD-63AB-6BE2-82A9-753FBA4FF9B6}"/>
              </a:ext>
            </a:extLst>
          </p:cNvPr>
          <p:cNvSpPr txBox="1">
            <a:spLocks/>
          </p:cNvSpPr>
          <p:nvPr/>
        </p:nvSpPr>
        <p:spPr bwMode="auto">
          <a:xfrm>
            <a:off x="5567875" y="2501789"/>
            <a:ext cx="2936775" cy="1170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57175" indent="-257175" algn="l" rtl="0" eaLnBrk="0" fontAlgn="base" hangingPunct="0">
              <a:spcBef>
                <a:spcPct val="20000"/>
              </a:spcBef>
              <a:spcAft>
                <a:spcPct val="0"/>
              </a:spcAft>
              <a:buChar char="•"/>
              <a:defRPr kumimoji="1"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kumimoji="1" sz="2100">
                <a:solidFill>
                  <a:schemeClr val="tx1"/>
                </a:solidFill>
                <a:latin typeface="+mn-lt"/>
                <a:ea typeface="+mn-ea"/>
              </a:defRPr>
            </a:lvl2pPr>
            <a:lvl3pPr marL="857250" indent="-171450" algn="l" rtl="0" eaLnBrk="0" fontAlgn="base" hangingPunct="0">
              <a:spcBef>
                <a:spcPct val="20000"/>
              </a:spcBef>
              <a:spcAft>
                <a:spcPct val="0"/>
              </a:spcAft>
              <a:buChar char="•"/>
              <a:defRPr kumimoji="1" sz="1800">
                <a:solidFill>
                  <a:schemeClr val="tx1"/>
                </a:solidFill>
                <a:latin typeface="+mn-lt"/>
                <a:ea typeface="+mn-ea"/>
              </a:defRPr>
            </a:lvl3pPr>
            <a:lvl4pPr marL="1200150" indent="-171450" algn="l" rtl="0" eaLnBrk="0" fontAlgn="base" hangingPunct="0">
              <a:spcBef>
                <a:spcPct val="20000"/>
              </a:spcBef>
              <a:spcAft>
                <a:spcPct val="0"/>
              </a:spcAft>
              <a:buChar char="–"/>
              <a:defRPr kumimoji="1" sz="1500">
                <a:solidFill>
                  <a:schemeClr val="tx1"/>
                </a:solidFill>
                <a:latin typeface="+mn-lt"/>
                <a:ea typeface="+mn-ea"/>
              </a:defRPr>
            </a:lvl4pPr>
            <a:lvl5pPr marL="1543050" indent="-171450" algn="l" rtl="0" eaLnBrk="0" fontAlgn="base" hangingPunct="0">
              <a:spcBef>
                <a:spcPct val="20000"/>
              </a:spcBef>
              <a:spcAft>
                <a:spcPct val="0"/>
              </a:spcAft>
              <a:buChar char="»"/>
              <a:defRPr kumimoji="1" sz="1500">
                <a:solidFill>
                  <a:schemeClr val="tx1"/>
                </a:solidFill>
                <a:latin typeface="+mn-lt"/>
                <a:ea typeface="+mn-ea"/>
              </a:defRPr>
            </a:lvl5pPr>
            <a:lvl6pPr marL="1885950" indent="-171450" algn="l" rtl="0" fontAlgn="base">
              <a:spcBef>
                <a:spcPct val="20000"/>
              </a:spcBef>
              <a:spcAft>
                <a:spcPct val="0"/>
              </a:spcAft>
              <a:buChar char="»"/>
              <a:defRPr kumimoji="1" sz="1500">
                <a:solidFill>
                  <a:schemeClr val="tx1"/>
                </a:solidFill>
                <a:latin typeface="+mn-lt"/>
                <a:ea typeface="+mn-ea"/>
              </a:defRPr>
            </a:lvl6pPr>
            <a:lvl7pPr marL="2228850" indent="-171450" algn="l" rtl="0" fontAlgn="base">
              <a:spcBef>
                <a:spcPct val="20000"/>
              </a:spcBef>
              <a:spcAft>
                <a:spcPct val="0"/>
              </a:spcAft>
              <a:buChar char="»"/>
              <a:defRPr kumimoji="1" sz="1500">
                <a:solidFill>
                  <a:schemeClr val="tx1"/>
                </a:solidFill>
                <a:latin typeface="+mn-lt"/>
                <a:ea typeface="+mn-ea"/>
              </a:defRPr>
            </a:lvl7pPr>
            <a:lvl8pPr marL="2571750" indent="-171450" algn="l" rtl="0" fontAlgn="base">
              <a:spcBef>
                <a:spcPct val="20000"/>
              </a:spcBef>
              <a:spcAft>
                <a:spcPct val="0"/>
              </a:spcAft>
              <a:buChar char="»"/>
              <a:defRPr kumimoji="1" sz="1500">
                <a:solidFill>
                  <a:schemeClr val="tx1"/>
                </a:solidFill>
                <a:latin typeface="+mn-lt"/>
                <a:ea typeface="+mn-ea"/>
              </a:defRPr>
            </a:lvl8pPr>
            <a:lvl9pPr marL="2914650" indent="-171450" algn="l" rtl="0" fontAlgn="base">
              <a:spcBef>
                <a:spcPct val="20000"/>
              </a:spcBef>
              <a:spcAft>
                <a:spcPct val="0"/>
              </a:spcAft>
              <a:buChar char="»"/>
              <a:defRPr kumimoji="1" sz="1500">
                <a:solidFill>
                  <a:schemeClr val="tx1"/>
                </a:solidFill>
                <a:latin typeface="+mn-lt"/>
                <a:ea typeface="+mn-ea"/>
              </a:defRPr>
            </a:lvl9pPr>
          </a:lstStyle>
          <a:p>
            <a:pPr marL="0" marR="0" lvl="0" indent="0" algn="l" defTabSz="914400" rtl="0" eaLnBrk="0" fontAlgn="base" latinLnBrk="0" hangingPunct="0">
              <a:lnSpc>
                <a:spcPts val="2100"/>
              </a:lnSpc>
              <a:spcBef>
                <a:spcPts val="600"/>
              </a:spcBef>
              <a:spcAft>
                <a:spcPct val="0"/>
              </a:spcAft>
              <a:buClrTx/>
              <a:buSzTx/>
              <a:buFontTx/>
              <a:buNone/>
              <a:tabLst/>
              <a:defRPr/>
            </a:pPr>
            <a:r>
              <a:rPr kumimoji="1" lang="ja-JP" altLang="en-US" sz="2000" b="1" i="0" u="none" strike="noStrike" kern="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 幻覚（幻視、幻聴）</a:t>
            </a:r>
            <a:endParaRPr kumimoji="1" lang="en-US" altLang="ja-JP" sz="2000" b="1" i="0" u="none" strike="noStrike" kern="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0" fontAlgn="base" latinLnBrk="0" hangingPunct="0">
              <a:lnSpc>
                <a:spcPts val="2100"/>
              </a:lnSpc>
              <a:spcBef>
                <a:spcPts val="600"/>
              </a:spcBef>
              <a:spcAft>
                <a:spcPct val="0"/>
              </a:spcAft>
              <a:buClrTx/>
              <a:buSzTx/>
              <a:buFontTx/>
              <a:buNone/>
              <a:tabLst/>
              <a:defRPr/>
            </a:pPr>
            <a:r>
              <a:rPr kumimoji="1" lang="ja-JP" altLang="en-US" sz="2000" b="1" i="0" u="none" strike="noStrike" kern="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 妄想（もの盗られ妄想、</a:t>
            </a:r>
            <a:endParaRPr kumimoji="1" lang="en-US" altLang="ja-JP" sz="2000" b="1" i="0" u="none" strike="noStrike" kern="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0" fontAlgn="base" latinLnBrk="0" hangingPunct="0">
              <a:lnSpc>
                <a:spcPts val="2100"/>
              </a:lnSpc>
              <a:spcBef>
                <a:spcPts val="600"/>
              </a:spcBef>
              <a:spcAft>
                <a:spcPct val="0"/>
              </a:spcAft>
              <a:buClrTx/>
              <a:buSzTx/>
              <a:buFontTx/>
              <a:buNone/>
              <a:tabLst/>
              <a:defRPr/>
            </a:pPr>
            <a:r>
              <a:rPr kumimoji="1" lang="ja-JP" altLang="en-US" sz="2000" b="1" i="0" u="none" strike="noStrike" kern="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         被害妄想）  など</a:t>
            </a:r>
            <a:endParaRPr kumimoji="1" lang="en-US" altLang="ja-JP" sz="2000" b="1" i="0" u="none" strike="noStrike" kern="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endParaRPr>
          </a:p>
        </p:txBody>
      </p:sp>
      <p:sp>
        <p:nvSpPr>
          <p:cNvPr id="16" name="コンテンツ プレースホルダー 6">
            <a:extLst>
              <a:ext uri="{FF2B5EF4-FFF2-40B4-BE49-F238E27FC236}">
                <a16:creationId xmlns:a16="http://schemas.microsoft.com/office/drawing/2014/main" xmlns="" id="{2AE44F7C-6E94-B1F1-4459-EC2963F02933}"/>
              </a:ext>
            </a:extLst>
          </p:cNvPr>
          <p:cNvSpPr txBox="1">
            <a:spLocks/>
          </p:cNvSpPr>
          <p:nvPr/>
        </p:nvSpPr>
        <p:spPr bwMode="auto">
          <a:xfrm>
            <a:off x="1441282" y="5186473"/>
            <a:ext cx="2090507" cy="1200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57175" indent="-257175" algn="l" rtl="0" eaLnBrk="0" fontAlgn="base" hangingPunct="0">
              <a:spcBef>
                <a:spcPct val="20000"/>
              </a:spcBef>
              <a:spcAft>
                <a:spcPct val="0"/>
              </a:spcAft>
              <a:buChar char="•"/>
              <a:defRPr kumimoji="1"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kumimoji="1" sz="2100">
                <a:solidFill>
                  <a:schemeClr val="tx1"/>
                </a:solidFill>
                <a:latin typeface="+mn-lt"/>
                <a:ea typeface="+mn-ea"/>
              </a:defRPr>
            </a:lvl2pPr>
            <a:lvl3pPr marL="857250" indent="-171450" algn="l" rtl="0" eaLnBrk="0" fontAlgn="base" hangingPunct="0">
              <a:spcBef>
                <a:spcPct val="20000"/>
              </a:spcBef>
              <a:spcAft>
                <a:spcPct val="0"/>
              </a:spcAft>
              <a:buChar char="•"/>
              <a:defRPr kumimoji="1" sz="1800">
                <a:solidFill>
                  <a:schemeClr val="tx1"/>
                </a:solidFill>
                <a:latin typeface="+mn-lt"/>
                <a:ea typeface="+mn-ea"/>
              </a:defRPr>
            </a:lvl3pPr>
            <a:lvl4pPr marL="1200150" indent="-171450" algn="l" rtl="0" eaLnBrk="0" fontAlgn="base" hangingPunct="0">
              <a:spcBef>
                <a:spcPct val="20000"/>
              </a:spcBef>
              <a:spcAft>
                <a:spcPct val="0"/>
              </a:spcAft>
              <a:buChar char="–"/>
              <a:defRPr kumimoji="1" sz="1500">
                <a:solidFill>
                  <a:schemeClr val="tx1"/>
                </a:solidFill>
                <a:latin typeface="+mn-lt"/>
                <a:ea typeface="+mn-ea"/>
              </a:defRPr>
            </a:lvl4pPr>
            <a:lvl5pPr marL="1543050" indent="-171450" algn="l" rtl="0" eaLnBrk="0" fontAlgn="base" hangingPunct="0">
              <a:spcBef>
                <a:spcPct val="20000"/>
              </a:spcBef>
              <a:spcAft>
                <a:spcPct val="0"/>
              </a:spcAft>
              <a:buChar char="»"/>
              <a:defRPr kumimoji="1" sz="1500">
                <a:solidFill>
                  <a:schemeClr val="tx1"/>
                </a:solidFill>
                <a:latin typeface="+mn-lt"/>
                <a:ea typeface="+mn-ea"/>
              </a:defRPr>
            </a:lvl5pPr>
            <a:lvl6pPr marL="1885950" indent="-171450" algn="l" rtl="0" fontAlgn="base">
              <a:spcBef>
                <a:spcPct val="20000"/>
              </a:spcBef>
              <a:spcAft>
                <a:spcPct val="0"/>
              </a:spcAft>
              <a:buChar char="»"/>
              <a:defRPr kumimoji="1" sz="1500">
                <a:solidFill>
                  <a:schemeClr val="tx1"/>
                </a:solidFill>
                <a:latin typeface="+mn-lt"/>
                <a:ea typeface="+mn-ea"/>
              </a:defRPr>
            </a:lvl6pPr>
            <a:lvl7pPr marL="2228850" indent="-171450" algn="l" rtl="0" fontAlgn="base">
              <a:spcBef>
                <a:spcPct val="20000"/>
              </a:spcBef>
              <a:spcAft>
                <a:spcPct val="0"/>
              </a:spcAft>
              <a:buChar char="»"/>
              <a:defRPr kumimoji="1" sz="1500">
                <a:solidFill>
                  <a:schemeClr val="tx1"/>
                </a:solidFill>
                <a:latin typeface="+mn-lt"/>
                <a:ea typeface="+mn-ea"/>
              </a:defRPr>
            </a:lvl7pPr>
            <a:lvl8pPr marL="2571750" indent="-171450" algn="l" rtl="0" fontAlgn="base">
              <a:spcBef>
                <a:spcPct val="20000"/>
              </a:spcBef>
              <a:spcAft>
                <a:spcPct val="0"/>
              </a:spcAft>
              <a:buChar char="»"/>
              <a:defRPr kumimoji="1" sz="1500">
                <a:solidFill>
                  <a:schemeClr val="tx1"/>
                </a:solidFill>
                <a:latin typeface="+mn-lt"/>
                <a:ea typeface="+mn-ea"/>
              </a:defRPr>
            </a:lvl8pPr>
            <a:lvl9pPr marL="2914650" indent="-171450" algn="l" rtl="0" fontAlgn="base">
              <a:spcBef>
                <a:spcPct val="20000"/>
              </a:spcBef>
              <a:spcAft>
                <a:spcPct val="0"/>
              </a:spcAft>
              <a:buChar char="»"/>
              <a:defRPr kumimoji="1" sz="1500">
                <a:solidFill>
                  <a:schemeClr val="tx1"/>
                </a:solidFill>
                <a:latin typeface="+mn-lt"/>
                <a:ea typeface="+mn-ea"/>
              </a:defRPr>
            </a:lvl9pPr>
          </a:lstStyle>
          <a:p>
            <a:pPr marL="0" marR="0" lvl="0" indent="0" algn="l" defTabSz="914400" rtl="0" eaLnBrk="0" fontAlgn="base" latinLnBrk="0" hangingPunct="0">
              <a:lnSpc>
                <a:spcPts val="2100"/>
              </a:lnSpc>
              <a:spcBef>
                <a:spcPts val="600"/>
              </a:spcBef>
              <a:spcAft>
                <a:spcPct val="0"/>
              </a:spcAft>
              <a:buClrTx/>
              <a:buSzTx/>
              <a:buFontTx/>
              <a:buNone/>
              <a:tabLst/>
              <a:defRPr/>
            </a:pPr>
            <a:r>
              <a:rPr kumimoji="1" lang="ja-JP" altLang="en-US" sz="2000" b="1" i="0" u="none" strike="noStrike" kern="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 不安</a:t>
            </a:r>
            <a:endParaRPr kumimoji="1" lang="en-US" altLang="ja-JP" sz="2000" b="1" i="0" u="none" strike="noStrike" kern="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0" fontAlgn="base" latinLnBrk="0" hangingPunct="0">
              <a:lnSpc>
                <a:spcPts val="2100"/>
              </a:lnSpc>
              <a:spcBef>
                <a:spcPts val="600"/>
              </a:spcBef>
              <a:spcAft>
                <a:spcPct val="0"/>
              </a:spcAft>
              <a:buClrTx/>
              <a:buSzTx/>
              <a:buFontTx/>
              <a:buNone/>
              <a:tabLst/>
              <a:defRPr/>
            </a:pPr>
            <a:r>
              <a:rPr kumimoji="1" lang="ja-JP" altLang="en-US" sz="2000" b="1" i="0" u="none" strike="noStrike" kern="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 抑うつ</a:t>
            </a:r>
            <a:endParaRPr kumimoji="1" lang="en-US" altLang="ja-JP" sz="2000" b="1" i="0" u="none" strike="noStrike" kern="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0" fontAlgn="base" latinLnBrk="0" hangingPunct="0">
              <a:lnSpc>
                <a:spcPts val="2100"/>
              </a:lnSpc>
              <a:spcBef>
                <a:spcPts val="600"/>
              </a:spcBef>
              <a:spcAft>
                <a:spcPct val="0"/>
              </a:spcAft>
              <a:buClrTx/>
              <a:buSzTx/>
              <a:buFontTx/>
              <a:buNone/>
              <a:tabLst/>
              <a:defRPr/>
            </a:pPr>
            <a:r>
              <a:rPr kumimoji="1" lang="ja-JP" altLang="en-US" sz="2000" b="1" i="0" u="none" strike="noStrike" kern="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 焦燥     など</a:t>
            </a:r>
            <a:endParaRPr kumimoji="1" lang="en-US" altLang="ja-JP" sz="2000" b="1" i="0" u="none" strike="noStrike" kern="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endParaRPr>
          </a:p>
        </p:txBody>
      </p:sp>
      <p:sp>
        <p:nvSpPr>
          <p:cNvPr id="17" name="コンテンツ プレースホルダー 6">
            <a:extLst>
              <a:ext uri="{FF2B5EF4-FFF2-40B4-BE49-F238E27FC236}">
                <a16:creationId xmlns:a16="http://schemas.microsoft.com/office/drawing/2014/main" xmlns="" id="{2E94E577-E166-A9B1-33DD-AED741D3B2D4}"/>
              </a:ext>
            </a:extLst>
          </p:cNvPr>
          <p:cNvSpPr txBox="1">
            <a:spLocks/>
          </p:cNvSpPr>
          <p:nvPr/>
        </p:nvSpPr>
        <p:spPr bwMode="auto">
          <a:xfrm>
            <a:off x="5651372" y="5293847"/>
            <a:ext cx="2769779" cy="919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57175" indent="-257175" algn="l" rtl="0" eaLnBrk="0" fontAlgn="base" hangingPunct="0">
              <a:spcBef>
                <a:spcPct val="20000"/>
              </a:spcBef>
              <a:spcAft>
                <a:spcPct val="0"/>
              </a:spcAft>
              <a:buChar char="•"/>
              <a:defRPr kumimoji="1"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kumimoji="1" sz="2100">
                <a:solidFill>
                  <a:schemeClr val="tx1"/>
                </a:solidFill>
                <a:latin typeface="+mn-lt"/>
                <a:ea typeface="+mn-ea"/>
              </a:defRPr>
            </a:lvl2pPr>
            <a:lvl3pPr marL="857250" indent="-171450" algn="l" rtl="0" eaLnBrk="0" fontAlgn="base" hangingPunct="0">
              <a:spcBef>
                <a:spcPct val="20000"/>
              </a:spcBef>
              <a:spcAft>
                <a:spcPct val="0"/>
              </a:spcAft>
              <a:buChar char="•"/>
              <a:defRPr kumimoji="1" sz="1800">
                <a:solidFill>
                  <a:schemeClr val="tx1"/>
                </a:solidFill>
                <a:latin typeface="+mn-lt"/>
                <a:ea typeface="+mn-ea"/>
              </a:defRPr>
            </a:lvl3pPr>
            <a:lvl4pPr marL="1200150" indent="-171450" algn="l" rtl="0" eaLnBrk="0" fontAlgn="base" hangingPunct="0">
              <a:spcBef>
                <a:spcPct val="20000"/>
              </a:spcBef>
              <a:spcAft>
                <a:spcPct val="0"/>
              </a:spcAft>
              <a:buChar char="–"/>
              <a:defRPr kumimoji="1" sz="1500">
                <a:solidFill>
                  <a:schemeClr val="tx1"/>
                </a:solidFill>
                <a:latin typeface="+mn-lt"/>
                <a:ea typeface="+mn-ea"/>
              </a:defRPr>
            </a:lvl4pPr>
            <a:lvl5pPr marL="1543050" indent="-171450" algn="l" rtl="0" eaLnBrk="0" fontAlgn="base" hangingPunct="0">
              <a:spcBef>
                <a:spcPct val="20000"/>
              </a:spcBef>
              <a:spcAft>
                <a:spcPct val="0"/>
              </a:spcAft>
              <a:buChar char="»"/>
              <a:defRPr kumimoji="1" sz="1500">
                <a:solidFill>
                  <a:schemeClr val="tx1"/>
                </a:solidFill>
                <a:latin typeface="+mn-lt"/>
                <a:ea typeface="+mn-ea"/>
              </a:defRPr>
            </a:lvl5pPr>
            <a:lvl6pPr marL="1885950" indent="-171450" algn="l" rtl="0" fontAlgn="base">
              <a:spcBef>
                <a:spcPct val="20000"/>
              </a:spcBef>
              <a:spcAft>
                <a:spcPct val="0"/>
              </a:spcAft>
              <a:buChar char="»"/>
              <a:defRPr kumimoji="1" sz="1500">
                <a:solidFill>
                  <a:schemeClr val="tx1"/>
                </a:solidFill>
                <a:latin typeface="+mn-lt"/>
                <a:ea typeface="+mn-ea"/>
              </a:defRPr>
            </a:lvl6pPr>
            <a:lvl7pPr marL="2228850" indent="-171450" algn="l" rtl="0" fontAlgn="base">
              <a:spcBef>
                <a:spcPct val="20000"/>
              </a:spcBef>
              <a:spcAft>
                <a:spcPct val="0"/>
              </a:spcAft>
              <a:buChar char="»"/>
              <a:defRPr kumimoji="1" sz="1500">
                <a:solidFill>
                  <a:schemeClr val="tx1"/>
                </a:solidFill>
                <a:latin typeface="+mn-lt"/>
                <a:ea typeface="+mn-ea"/>
              </a:defRPr>
            </a:lvl7pPr>
            <a:lvl8pPr marL="2571750" indent="-171450" algn="l" rtl="0" fontAlgn="base">
              <a:spcBef>
                <a:spcPct val="20000"/>
              </a:spcBef>
              <a:spcAft>
                <a:spcPct val="0"/>
              </a:spcAft>
              <a:buChar char="»"/>
              <a:defRPr kumimoji="1" sz="1500">
                <a:solidFill>
                  <a:schemeClr val="tx1"/>
                </a:solidFill>
                <a:latin typeface="+mn-lt"/>
                <a:ea typeface="+mn-ea"/>
              </a:defRPr>
            </a:lvl8pPr>
            <a:lvl9pPr marL="2914650" indent="-171450" algn="l" rtl="0" fontAlgn="base">
              <a:spcBef>
                <a:spcPct val="20000"/>
              </a:spcBef>
              <a:spcAft>
                <a:spcPct val="0"/>
              </a:spcAft>
              <a:buChar char="»"/>
              <a:defRPr kumimoji="1" sz="1500">
                <a:solidFill>
                  <a:schemeClr val="tx1"/>
                </a:solidFill>
                <a:latin typeface="+mn-lt"/>
                <a:ea typeface="+mn-ea"/>
              </a:defRPr>
            </a:lvl9pPr>
          </a:lstStyle>
          <a:p>
            <a:pPr marL="0" marR="0" lvl="0" indent="0" algn="l" defTabSz="914400" rtl="0" eaLnBrk="0" fontAlgn="base" latinLnBrk="0" hangingPunct="0">
              <a:lnSpc>
                <a:spcPts val="2100"/>
              </a:lnSpc>
              <a:spcBef>
                <a:spcPts val="600"/>
              </a:spcBef>
              <a:spcAft>
                <a:spcPct val="0"/>
              </a:spcAft>
              <a:buClrTx/>
              <a:buSzTx/>
              <a:buFontTx/>
              <a:buNone/>
              <a:tabLst/>
              <a:defRPr/>
            </a:pPr>
            <a:r>
              <a:rPr kumimoji="1" lang="ja-JP" altLang="en-US" sz="2000" b="1" i="0" u="none" strike="noStrike" kern="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 自発性や意欲の低下</a:t>
            </a:r>
            <a:endParaRPr kumimoji="1" lang="en-US" altLang="ja-JP" sz="2000" b="1" i="0" u="none" strike="noStrike" kern="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0" fontAlgn="base" latinLnBrk="0" hangingPunct="0">
              <a:lnSpc>
                <a:spcPts val="2100"/>
              </a:lnSpc>
              <a:spcBef>
                <a:spcPts val="600"/>
              </a:spcBef>
              <a:spcAft>
                <a:spcPct val="0"/>
              </a:spcAft>
              <a:buClrTx/>
              <a:buSzTx/>
              <a:buFontTx/>
              <a:buNone/>
              <a:tabLst/>
              <a:defRPr/>
            </a:pPr>
            <a:r>
              <a:rPr kumimoji="1" lang="ja-JP" altLang="en-US" sz="2000" b="1" i="0" u="none" strike="noStrike" kern="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 情緒の欠如    など</a:t>
            </a:r>
            <a:endParaRPr kumimoji="1" lang="en-US" altLang="ja-JP" sz="2000" b="1" i="0" u="none" strike="noStrike" kern="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endParaRPr>
          </a:p>
        </p:txBody>
      </p:sp>
      <p:sp>
        <p:nvSpPr>
          <p:cNvPr id="19" name="テキスト ボックス 18">
            <a:extLst>
              <a:ext uri="{FF2B5EF4-FFF2-40B4-BE49-F238E27FC236}">
                <a16:creationId xmlns:a16="http://schemas.microsoft.com/office/drawing/2014/main" xmlns="" id="{CA0CD8C2-A53D-5F99-8EBC-3FB042784625}"/>
              </a:ext>
            </a:extLst>
          </p:cNvPr>
          <p:cNvSpPr txBox="1"/>
          <p:nvPr/>
        </p:nvSpPr>
        <p:spPr>
          <a:xfrm>
            <a:off x="155255" y="6521275"/>
            <a:ext cx="8951354" cy="276999"/>
          </a:xfrm>
          <a:prstGeom prst="rect">
            <a:avLst/>
          </a:prstGeom>
          <a:noFill/>
          <a:ln w="25400">
            <a:noFill/>
          </a:ln>
        </p:spPr>
        <p:txBody>
          <a:bodyPr wrap="square">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「認知症疾患診療ガイドライン」作成委員会編：（日本神経学会監修）、認知症疾患診療ガイドライン </a:t>
            </a:r>
            <a:r>
              <a:rPr kumimoji="1" lang="en-US" altLang="ja-JP" sz="12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2017</a:t>
            </a:r>
            <a:r>
              <a:rPr kumimoji="1" lang="ja-JP" altLang="en-US" sz="12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、医学書院、を参照して作成</a:t>
            </a:r>
          </a:p>
        </p:txBody>
      </p:sp>
      <p:sp>
        <p:nvSpPr>
          <p:cNvPr id="21" name="四角形: 角を丸くする 20">
            <a:extLst>
              <a:ext uri="{FF2B5EF4-FFF2-40B4-BE49-F238E27FC236}">
                <a16:creationId xmlns:a16="http://schemas.microsoft.com/office/drawing/2014/main" xmlns="" id="{87F580C9-D310-F3AF-B65B-48A686C29FE1}"/>
              </a:ext>
            </a:extLst>
          </p:cNvPr>
          <p:cNvSpPr/>
          <p:nvPr/>
        </p:nvSpPr>
        <p:spPr bwMode="auto">
          <a:xfrm>
            <a:off x="788315" y="1680417"/>
            <a:ext cx="2916304" cy="880322"/>
          </a:xfrm>
          <a:prstGeom prst="roundRect">
            <a:avLst>
              <a:gd name="adj" fmla="val 50000"/>
            </a:avLst>
          </a:prstGeom>
          <a:solidFill>
            <a:srgbClr val="E6E4F4"/>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ts val="2700"/>
              </a:lnSpc>
              <a:spcBef>
                <a:spcPct val="0"/>
              </a:spcBef>
              <a:spcAft>
                <a:spcPct val="0"/>
              </a:spcAft>
              <a:buClrTx/>
              <a:buSzTx/>
              <a:buFontTx/>
              <a:buNone/>
              <a:tabLst/>
              <a:defRPr/>
            </a:pPr>
            <a:r>
              <a:rPr kumimoji="1" lang="ja-JP" altLang="en-US" sz="2400" b="1"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活動亢進に</a:t>
            </a:r>
            <a:endParaRPr kumimoji="1" lang="en-US" altLang="ja-JP" sz="2400" b="1"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14400" rtl="0" eaLnBrk="1" fontAlgn="base" latinLnBrk="0" hangingPunct="1">
              <a:lnSpc>
                <a:spcPts val="2700"/>
              </a:lnSpc>
              <a:spcBef>
                <a:spcPct val="0"/>
              </a:spcBef>
              <a:spcAft>
                <a:spcPct val="0"/>
              </a:spcAft>
              <a:buClrTx/>
              <a:buSzTx/>
              <a:buFontTx/>
              <a:buNone/>
              <a:tabLst/>
              <a:defRPr/>
            </a:pPr>
            <a:r>
              <a:rPr kumimoji="1" lang="ja-JP" altLang="en-US" sz="2400" b="1"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かかわる症状</a:t>
            </a:r>
            <a:endParaRPr kumimoji="1" lang="en-US" altLang="ja-JP"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22" name="四角形: 角を丸くする 21">
            <a:extLst>
              <a:ext uri="{FF2B5EF4-FFF2-40B4-BE49-F238E27FC236}">
                <a16:creationId xmlns:a16="http://schemas.microsoft.com/office/drawing/2014/main" xmlns="" id="{C28061B7-2C79-9755-0C1D-3F9F985F4D17}"/>
              </a:ext>
            </a:extLst>
          </p:cNvPr>
          <p:cNvSpPr/>
          <p:nvPr/>
        </p:nvSpPr>
        <p:spPr bwMode="auto">
          <a:xfrm>
            <a:off x="5567875" y="1697886"/>
            <a:ext cx="2679483" cy="577100"/>
          </a:xfrm>
          <a:prstGeom prst="roundRect">
            <a:avLst>
              <a:gd name="adj" fmla="val 50000"/>
            </a:avLst>
          </a:prstGeom>
          <a:solidFill>
            <a:srgbClr val="E6E4F4"/>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ts val="2700"/>
              </a:lnSpc>
              <a:spcBef>
                <a:spcPct val="0"/>
              </a:spcBef>
              <a:spcAft>
                <a:spcPct val="0"/>
              </a:spcAft>
              <a:buClrTx/>
              <a:buSzTx/>
              <a:buFontTx/>
              <a:buNone/>
              <a:tabLst/>
              <a:defRPr/>
            </a:pPr>
            <a:r>
              <a:rPr kumimoji="1" lang="ja-JP" altLang="en-US"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精神病様症状</a:t>
            </a:r>
            <a:endParaRPr kumimoji="1" lang="en-US" altLang="ja-JP"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23" name="四角形: 角を丸くする 22">
            <a:extLst>
              <a:ext uri="{FF2B5EF4-FFF2-40B4-BE49-F238E27FC236}">
                <a16:creationId xmlns:a16="http://schemas.microsoft.com/office/drawing/2014/main" xmlns="" id="{2D4EC4B6-80F4-83E7-22C5-490CD13FA999}"/>
              </a:ext>
            </a:extLst>
          </p:cNvPr>
          <p:cNvSpPr/>
          <p:nvPr/>
        </p:nvSpPr>
        <p:spPr bwMode="auto">
          <a:xfrm>
            <a:off x="778231" y="4204017"/>
            <a:ext cx="2916304" cy="880322"/>
          </a:xfrm>
          <a:prstGeom prst="roundRect">
            <a:avLst>
              <a:gd name="adj" fmla="val 50000"/>
            </a:avLst>
          </a:prstGeom>
          <a:solidFill>
            <a:srgbClr val="E6E4F4"/>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ts val="2700"/>
              </a:lnSpc>
              <a:spcBef>
                <a:spcPct val="0"/>
              </a:spcBef>
              <a:spcAft>
                <a:spcPct val="0"/>
              </a:spcAft>
              <a:buClrTx/>
              <a:buSzTx/>
              <a:buFontTx/>
              <a:buNone/>
              <a:tabLst/>
              <a:defRPr/>
            </a:pPr>
            <a:r>
              <a:rPr kumimoji="1" lang="ja-JP" altLang="en-US"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感情障害が</a:t>
            </a:r>
            <a:endParaRPr kumimoji="1" lang="en-US" altLang="ja-JP"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14400" rtl="0" eaLnBrk="1" fontAlgn="base" latinLnBrk="0" hangingPunct="1">
              <a:lnSpc>
                <a:spcPts val="2700"/>
              </a:lnSpc>
              <a:spcBef>
                <a:spcPct val="0"/>
              </a:spcBef>
              <a:spcAft>
                <a:spcPct val="0"/>
              </a:spcAft>
              <a:buClrTx/>
              <a:buSzTx/>
              <a:buFontTx/>
              <a:buNone/>
              <a:tabLst/>
              <a:defRPr/>
            </a:pPr>
            <a:r>
              <a:rPr kumimoji="1" lang="ja-JP" altLang="en-US"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かかわる症状</a:t>
            </a:r>
            <a:endParaRPr kumimoji="1" lang="en-US" altLang="ja-JP"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24" name="四角形: 角を丸くする 23">
            <a:extLst>
              <a:ext uri="{FF2B5EF4-FFF2-40B4-BE49-F238E27FC236}">
                <a16:creationId xmlns:a16="http://schemas.microsoft.com/office/drawing/2014/main" xmlns="" id="{6A447FE5-3C9D-B405-02A8-A7625226BA56}"/>
              </a:ext>
            </a:extLst>
          </p:cNvPr>
          <p:cNvSpPr/>
          <p:nvPr/>
        </p:nvSpPr>
        <p:spPr bwMode="auto">
          <a:xfrm>
            <a:off x="5430096" y="4204017"/>
            <a:ext cx="2916304" cy="880322"/>
          </a:xfrm>
          <a:prstGeom prst="roundRect">
            <a:avLst>
              <a:gd name="adj" fmla="val 50000"/>
            </a:avLst>
          </a:prstGeom>
          <a:solidFill>
            <a:srgbClr val="E6E4F4"/>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ts val="2700"/>
              </a:lnSpc>
              <a:spcBef>
                <a:spcPct val="0"/>
              </a:spcBef>
              <a:spcAft>
                <a:spcPct val="0"/>
              </a:spcAft>
              <a:buClrTx/>
              <a:buSzTx/>
              <a:buFontTx/>
              <a:buNone/>
              <a:tabLst/>
              <a:defRPr/>
            </a:pPr>
            <a:r>
              <a:rPr kumimoji="1" lang="ja-JP" altLang="en-US"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アパシーが</a:t>
            </a:r>
            <a:endParaRPr kumimoji="1" lang="en-US" altLang="ja-JP"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14400" rtl="0" eaLnBrk="1" fontAlgn="base" latinLnBrk="0" hangingPunct="1">
              <a:lnSpc>
                <a:spcPts val="2700"/>
              </a:lnSpc>
              <a:spcBef>
                <a:spcPct val="0"/>
              </a:spcBef>
              <a:spcAft>
                <a:spcPct val="0"/>
              </a:spcAft>
              <a:buClrTx/>
              <a:buSzTx/>
              <a:buFontTx/>
              <a:buNone/>
              <a:tabLst/>
              <a:defRPr/>
            </a:pPr>
            <a:r>
              <a:rPr kumimoji="1" lang="ja-JP" altLang="en-US"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かかわる症状</a:t>
            </a:r>
            <a:endParaRPr kumimoji="1" lang="en-US" altLang="ja-JP"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13" name="楕円 12">
            <a:extLst>
              <a:ext uri="{FF2B5EF4-FFF2-40B4-BE49-F238E27FC236}">
                <a16:creationId xmlns:a16="http://schemas.microsoft.com/office/drawing/2014/main" xmlns="" id="{E3486983-289D-A266-BE62-C5086D6669A7}"/>
              </a:ext>
            </a:extLst>
          </p:cNvPr>
          <p:cNvSpPr/>
          <p:nvPr/>
        </p:nvSpPr>
        <p:spPr bwMode="auto">
          <a:xfrm>
            <a:off x="3390259" y="2635305"/>
            <a:ext cx="2317696" cy="2310155"/>
          </a:xfrm>
          <a:prstGeom prst="ellipse">
            <a:avLst/>
          </a:prstGeom>
          <a:solidFill>
            <a:srgbClr val="C55E5B"/>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36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BPSD</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36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の要因</a:t>
            </a:r>
          </a:p>
        </p:txBody>
      </p:sp>
    </p:spTree>
    <p:extLst>
      <p:ext uri="{BB962C8B-B14F-4D97-AF65-F5344CB8AC3E}">
        <p14:creationId xmlns:p14="http://schemas.microsoft.com/office/powerpoint/2010/main" val="10266672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Group 34">
            <a:extLst>
              <a:ext uri="{FF2B5EF4-FFF2-40B4-BE49-F238E27FC236}">
                <a16:creationId xmlns:a16="http://schemas.microsoft.com/office/drawing/2014/main" xmlns="" id="{4E4634B5-A250-6C68-3BD5-1EFC9F1DDF17}"/>
              </a:ext>
            </a:extLst>
          </p:cNvPr>
          <p:cNvGraphicFramePr>
            <a:graphicFrameLocks noGrp="1"/>
          </p:cNvGraphicFramePr>
          <p:nvPr>
            <p:extLst>
              <p:ext uri="{D42A27DB-BD31-4B8C-83A1-F6EECF244321}">
                <p14:modId xmlns:p14="http://schemas.microsoft.com/office/powerpoint/2010/main" val="3440884813"/>
              </p:ext>
            </p:extLst>
          </p:nvPr>
        </p:nvGraphicFramePr>
        <p:xfrm>
          <a:off x="811529" y="1197448"/>
          <a:ext cx="7621775" cy="5220249"/>
        </p:xfrm>
        <a:graphic>
          <a:graphicData uri="http://schemas.openxmlformats.org/drawingml/2006/table">
            <a:tbl>
              <a:tblPr/>
              <a:tblGrid>
                <a:gridCol w="1263160">
                  <a:extLst>
                    <a:ext uri="{9D8B030D-6E8A-4147-A177-3AD203B41FA5}">
                      <a16:colId xmlns:a16="http://schemas.microsoft.com/office/drawing/2014/main" xmlns="" val="20000"/>
                    </a:ext>
                  </a:extLst>
                </a:gridCol>
                <a:gridCol w="6358615">
                  <a:extLst>
                    <a:ext uri="{9D8B030D-6E8A-4147-A177-3AD203B41FA5}">
                      <a16:colId xmlns:a16="http://schemas.microsoft.com/office/drawing/2014/main" xmlns="" val="20001"/>
                    </a:ext>
                  </a:extLst>
                </a:gridCol>
              </a:tblGrid>
              <a:tr h="333465">
                <a:tc>
                  <a:txBody>
                    <a:bodyPr/>
                    <a:lstStyle/>
                    <a:p>
                      <a:pPr marL="0" indent="177800" algn="ctr" fontAlgn="ctr">
                        <a:lnSpc>
                          <a:spcPts val="2100"/>
                        </a:lnSpc>
                      </a:pPr>
                      <a:r>
                        <a:rPr lang="ja-JP" altLang="en-US" sz="1700" b="1" i="0" u="none" strike="noStrike" dirty="0">
                          <a:solidFill>
                            <a:schemeClr val="tx1"/>
                          </a:solidFill>
                          <a:effectLst/>
                          <a:latin typeface="BIZ UDPゴシック" panose="020B0400000000000000" pitchFamily="50" charset="-128"/>
                          <a:ea typeface="BIZ UDPゴシック" panose="020B0400000000000000" pitchFamily="50" charset="-128"/>
                        </a:rPr>
                        <a:t>症状</a:t>
                      </a:r>
                    </a:p>
                  </a:txBody>
                  <a:tcPr marL="8467" marR="8467" marT="9525" marB="0" anchor="ctr">
                    <a:lnL>
                      <a:noFill/>
                    </a:lnL>
                    <a:lnR w="63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1DA"/>
                    </a:solidFill>
                  </a:tcPr>
                </a:tc>
                <a:tc>
                  <a:txBody>
                    <a:bodyPr/>
                    <a:lstStyle/>
                    <a:p>
                      <a:pPr marL="534988" indent="-357188" algn="ctr" fontAlgn="ctr">
                        <a:lnSpc>
                          <a:spcPts val="2100"/>
                        </a:lnSpc>
                        <a:spcBef>
                          <a:spcPts val="600"/>
                        </a:spcBef>
                      </a:pPr>
                      <a:r>
                        <a:rPr lang="ja-JP" altLang="en-US" sz="1700" b="1" i="0" u="none" strike="noStrike" dirty="0">
                          <a:solidFill>
                            <a:srgbClr val="000000"/>
                          </a:solidFill>
                          <a:effectLst/>
                          <a:latin typeface="BIZ UDPゴシック" panose="020B0400000000000000" pitchFamily="50" charset="-128"/>
                          <a:ea typeface="BIZ UDPゴシック" panose="020B0400000000000000" pitchFamily="50" charset="-128"/>
                        </a:rPr>
                        <a:t>具体的な症状の例</a:t>
                      </a:r>
                      <a:endParaRPr lang="en-US" altLang="ja-JP" sz="1700" b="1"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8467" marR="8467" marT="9525" marB="0" anchor="ctr">
                    <a:lnL w="635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1DA"/>
                    </a:solidFill>
                  </a:tcPr>
                </a:tc>
                <a:extLst>
                  <a:ext uri="{0D108BD9-81ED-4DB2-BD59-A6C34878D82A}">
                    <a16:rowId xmlns:a16="http://schemas.microsoft.com/office/drawing/2014/main" xmlns="" val="2718413000"/>
                  </a:ext>
                </a:extLst>
              </a:tr>
              <a:tr h="333465">
                <a:tc>
                  <a:txBody>
                    <a:bodyPr/>
                    <a:lstStyle/>
                    <a:p>
                      <a:pPr marL="0" indent="177800" algn="l" fontAlgn="ctr">
                        <a:lnSpc>
                          <a:spcPts val="2100"/>
                        </a:lnSpc>
                      </a:pPr>
                      <a:r>
                        <a:rPr lang="ja-JP" altLang="en-US" sz="1750" b="1" i="0" u="none" strike="noStrike" dirty="0">
                          <a:solidFill>
                            <a:schemeClr val="tx1"/>
                          </a:solidFill>
                          <a:effectLst/>
                          <a:latin typeface="BIZ UDPゴシック" panose="020B0400000000000000" pitchFamily="50" charset="-128"/>
                          <a:ea typeface="BIZ UDPゴシック" panose="020B0400000000000000" pitchFamily="50" charset="-128"/>
                        </a:rPr>
                        <a:t>妄想</a:t>
                      </a:r>
                    </a:p>
                  </a:txBody>
                  <a:tcPr marL="8467" marR="8467" marT="9525" marB="0" anchor="ctr">
                    <a:lnL>
                      <a:noFill/>
                    </a:lnL>
                    <a:lnR w="63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2CDEB">
                        <a:alpha val="50196"/>
                      </a:srgbClr>
                    </a:solidFill>
                  </a:tcPr>
                </a:tc>
                <a:tc>
                  <a:txBody>
                    <a:bodyPr/>
                    <a:lstStyle/>
                    <a:p>
                      <a:pPr marL="534988" indent="-357188" algn="l" fontAlgn="ctr">
                        <a:lnSpc>
                          <a:spcPts val="2100"/>
                        </a:lnSpc>
                        <a:spcBef>
                          <a:spcPts val="400"/>
                        </a:spcBef>
                      </a:pPr>
                      <a:r>
                        <a:rPr lang="ja-JP" altLang="en-US" sz="1750" b="1" i="0" u="none" strike="noStrike" dirty="0">
                          <a:solidFill>
                            <a:srgbClr val="000000"/>
                          </a:solidFill>
                          <a:effectLst/>
                          <a:latin typeface="BIZ UDPゴシック" panose="020B0400000000000000" pitchFamily="50" charset="-128"/>
                          <a:ea typeface="BIZ UDPゴシック" panose="020B0400000000000000" pitchFamily="50" charset="-128"/>
                        </a:rPr>
                        <a:t>事実ではないことを信じ込んでいる</a:t>
                      </a:r>
                      <a:endParaRPr lang="en-US" altLang="ja-JP" sz="1750" b="1"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8467" marR="8467" marT="9525" marB="0" anchor="ctr">
                    <a:lnL w="635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2"/>
                  </a:ext>
                </a:extLst>
              </a:tr>
              <a:tr h="333465">
                <a:tc>
                  <a:txBody>
                    <a:bodyPr/>
                    <a:lstStyle/>
                    <a:p>
                      <a:pPr marL="0" indent="177800" algn="l" fontAlgn="ctr">
                        <a:lnSpc>
                          <a:spcPts val="2100"/>
                        </a:lnSpc>
                      </a:pPr>
                      <a:r>
                        <a:rPr lang="ja-JP" altLang="en-US" sz="1750" b="1" i="0" u="none" strike="noStrike" dirty="0">
                          <a:solidFill>
                            <a:schemeClr val="tx1"/>
                          </a:solidFill>
                          <a:effectLst/>
                          <a:latin typeface="BIZ UDPゴシック" panose="020B0400000000000000" pitchFamily="50" charset="-128"/>
                          <a:ea typeface="BIZ UDPゴシック" panose="020B0400000000000000" pitchFamily="50" charset="-128"/>
                        </a:rPr>
                        <a:t>幻覚</a:t>
                      </a:r>
                    </a:p>
                  </a:txBody>
                  <a:tcPr marL="8467" marR="8467" marT="9525" marB="0" anchor="ctr">
                    <a:lnL>
                      <a:noFill/>
                    </a:lnL>
                    <a:lnR w="63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2CDEB">
                        <a:alpha val="50196"/>
                      </a:srgbClr>
                    </a:solidFill>
                  </a:tcPr>
                </a:tc>
                <a:tc>
                  <a:txBody>
                    <a:bodyPr/>
                    <a:lstStyle/>
                    <a:p>
                      <a:pPr marL="534988" indent="-357188" algn="l" fontAlgn="ctr">
                        <a:lnSpc>
                          <a:spcPts val="2100"/>
                        </a:lnSpc>
                        <a:spcBef>
                          <a:spcPts val="400"/>
                        </a:spcBef>
                      </a:pPr>
                      <a:r>
                        <a:rPr lang="ja-JP" altLang="en-US" sz="1750" b="1" i="0" u="none" strike="noStrike" dirty="0">
                          <a:solidFill>
                            <a:srgbClr val="000000"/>
                          </a:solidFill>
                          <a:effectLst/>
                          <a:latin typeface="BIZ UDPゴシック" panose="020B0400000000000000" pitchFamily="50" charset="-128"/>
                          <a:ea typeface="BIZ UDPゴシック" panose="020B0400000000000000" pitchFamily="50" charset="-128"/>
                        </a:rPr>
                        <a:t>実際にないものが聞こえたり見えたりする</a:t>
                      </a:r>
                    </a:p>
                  </a:txBody>
                  <a:tcPr marL="8467" marR="8467" marT="9525" marB="0" anchor="ctr">
                    <a:lnL w="635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3089948990"/>
                  </a:ext>
                </a:extLst>
              </a:tr>
              <a:tr h="333465">
                <a:tc>
                  <a:txBody>
                    <a:bodyPr/>
                    <a:lstStyle/>
                    <a:p>
                      <a:pPr marL="0" indent="177800" algn="l" fontAlgn="ctr">
                        <a:lnSpc>
                          <a:spcPts val="2100"/>
                        </a:lnSpc>
                      </a:pPr>
                      <a:r>
                        <a:rPr lang="ja-JP" altLang="en-US" sz="1750" b="1" i="0" u="none" strike="noStrike" dirty="0">
                          <a:solidFill>
                            <a:schemeClr val="tx1"/>
                          </a:solidFill>
                          <a:effectLst/>
                          <a:latin typeface="BIZ UDPゴシック" panose="020B0400000000000000" pitchFamily="50" charset="-128"/>
                          <a:ea typeface="BIZ UDPゴシック" panose="020B0400000000000000" pitchFamily="50" charset="-128"/>
                        </a:rPr>
                        <a:t>興奮</a:t>
                      </a:r>
                    </a:p>
                  </a:txBody>
                  <a:tcPr marL="8467" marR="8467" marT="9525" marB="0" anchor="ctr">
                    <a:lnL>
                      <a:noFill/>
                    </a:lnL>
                    <a:lnR w="63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2CDEB">
                        <a:alpha val="50196"/>
                      </a:srgbClr>
                    </a:solidFill>
                  </a:tcPr>
                </a:tc>
                <a:tc>
                  <a:txBody>
                    <a:bodyPr/>
                    <a:lstStyle/>
                    <a:p>
                      <a:pPr marL="534988" indent="-357188" algn="l" fontAlgn="ctr">
                        <a:lnSpc>
                          <a:spcPts val="2100"/>
                        </a:lnSpc>
                        <a:spcBef>
                          <a:spcPts val="400"/>
                        </a:spcBef>
                      </a:pPr>
                      <a:r>
                        <a:rPr lang="ja-JP" altLang="en-US" sz="1750" b="1" i="0" u="none" strike="noStrike" dirty="0">
                          <a:solidFill>
                            <a:srgbClr val="000000"/>
                          </a:solidFill>
                          <a:effectLst/>
                          <a:latin typeface="BIZ UDPゴシック" panose="020B0400000000000000" pitchFamily="50" charset="-128"/>
                          <a:ea typeface="BIZ UDPゴシック" panose="020B0400000000000000" pitchFamily="50" charset="-128"/>
                        </a:rPr>
                        <a:t>介助を拒否したり、扱いにくいときがある</a:t>
                      </a:r>
                    </a:p>
                  </a:txBody>
                  <a:tcPr marL="8467" marR="8467" marT="9525" marB="0" anchor="ctr">
                    <a:lnL w="635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3488593940"/>
                  </a:ext>
                </a:extLst>
              </a:tr>
              <a:tr h="592154">
                <a:tc>
                  <a:txBody>
                    <a:bodyPr/>
                    <a:lstStyle/>
                    <a:p>
                      <a:pPr marL="0" indent="177800" algn="l" fontAlgn="ctr">
                        <a:lnSpc>
                          <a:spcPts val="2100"/>
                        </a:lnSpc>
                      </a:pPr>
                      <a:r>
                        <a:rPr lang="ja-JP" altLang="en-US" sz="1750" b="1" i="0" u="none" strike="noStrike" dirty="0">
                          <a:solidFill>
                            <a:schemeClr val="tx1"/>
                          </a:solidFill>
                          <a:effectLst/>
                          <a:latin typeface="BIZ UDPゴシック" panose="020B0400000000000000" pitchFamily="50" charset="-128"/>
                          <a:ea typeface="BIZ UDPゴシック" panose="020B0400000000000000" pitchFamily="50" charset="-128"/>
                        </a:rPr>
                        <a:t>うつ</a:t>
                      </a:r>
                    </a:p>
                  </a:txBody>
                  <a:tcPr marL="8467" marR="8467" marT="9525" marB="0" anchor="ctr">
                    <a:lnL>
                      <a:noFill/>
                    </a:lnL>
                    <a:lnR w="63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2CDEB">
                        <a:alpha val="50196"/>
                      </a:srgbClr>
                    </a:solidFill>
                  </a:tcPr>
                </a:tc>
                <a:tc>
                  <a:txBody>
                    <a:bodyPr/>
                    <a:lstStyle/>
                    <a:p>
                      <a:pPr marL="182563" indent="-4763" algn="l" fontAlgn="ctr">
                        <a:lnSpc>
                          <a:spcPts val="2100"/>
                        </a:lnSpc>
                        <a:spcBef>
                          <a:spcPts val="400"/>
                        </a:spcBef>
                      </a:pPr>
                      <a:r>
                        <a:rPr lang="ja-JP" altLang="en-US" sz="1750" b="1" i="0" u="none" strike="noStrike" dirty="0">
                          <a:solidFill>
                            <a:srgbClr val="000000"/>
                          </a:solidFill>
                          <a:effectLst/>
                          <a:latin typeface="BIZ UDPゴシック" panose="020B0400000000000000" pitchFamily="50" charset="-128"/>
                          <a:ea typeface="BIZ UDPゴシック" panose="020B0400000000000000" pitchFamily="50" charset="-128"/>
                        </a:rPr>
                        <a:t>悲しそうであったり、落ち込んでいるように見えたり、そのように言ったりする</a:t>
                      </a:r>
                    </a:p>
                  </a:txBody>
                  <a:tcPr marL="8467" marR="8467" marT="9525" marB="0" anchor="ctr">
                    <a:lnL w="635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3773111496"/>
                  </a:ext>
                </a:extLst>
              </a:tr>
              <a:tr h="592154">
                <a:tc>
                  <a:txBody>
                    <a:bodyPr/>
                    <a:lstStyle/>
                    <a:p>
                      <a:pPr marL="0" indent="177800" algn="l" fontAlgn="ctr">
                        <a:lnSpc>
                          <a:spcPts val="2100"/>
                        </a:lnSpc>
                      </a:pPr>
                      <a:r>
                        <a:rPr lang="ja-JP" altLang="en-US" sz="1750" b="1" i="0" u="none" strike="noStrike" dirty="0">
                          <a:solidFill>
                            <a:schemeClr val="tx1"/>
                          </a:solidFill>
                          <a:effectLst/>
                          <a:latin typeface="BIZ UDPゴシック" panose="020B0400000000000000" pitchFamily="50" charset="-128"/>
                          <a:ea typeface="BIZ UDPゴシック" panose="020B0400000000000000" pitchFamily="50" charset="-128"/>
                        </a:rPr>
                        <a:t>不安</a:t>
                      </a:r>
                    </a:p>
                  </a:txBody>
                  <a:tcPr marL="8467" marR="8467" marT="9525" marB="0" anchor="ctr">
                    <a:lnL>
                      <a:noFill/>
                    </a:lnL>
                    <a:lnR w="63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2CDEB">
                        <a:alpha val="50196"/>
                      </a:srgbClr>
                    </a:solidFill>
                  </a:tcPr>
                </a:tc>
                <a:tc>
                  <a:txBody>
                    <a:bodyPr/>
                    <a:lstStyle/>
                    <a:p>
                      <a:pPr marL="182563" indent="-4763" algn="l" fontAlgn="ctr">
                        <a:lnSpc>
                          <a:spcPts val="2100"/>
                        </a:lnSpc>
                        <a:spcBef>
                          <a:spcPts val="400"/>
                        </a:spcBef>
                      </a:pPr>
                      <a:r>
                        <a:rPr lang="ja-JP" altLang="en-US" sz="1750" b="1" i="0" u="none" strike="noStrike" dirty="0">
                          <a:solidFill>
                            <a:srgbClr val="000000"/>
                          </a:solidFill>
                          <a:effectLst/>
                          <a:latin typeface="BIZ UDPゴシック" panose="020B0400000000000000" pitchFamily="50" charset="-128"/>
                          <a:ea typeface="BIZ UDPゴシック" panose="020B0400000000000000" pitchFamily="50" charset="-128"/>
                        </a:rPr>
                        <a:t>落ち着かない、息苦しさやため息、リラックスできない、過度に緊張している等の神経質さを示す</a:t>
                      </a:r>
                    </a:p>
                  </a:txBody>
                  <a:tcPr marL="8467" marR="8467" marT="9525" marB="0" anchor="ctr">
                    <a:lnL w="635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1"/>
                  </a:ext>
                </a:extLst>
              </a:tr>
              <a:tr h="333465">
                <a:tc>
                  <a:txBody>
                    <a:bodyPr/>
                    <a:lstStyle/>
                    <a:p>
                      <a:pPr marL="0" indent="177800" algn="l" fontAlgn="ctr">
                        <a:lnSpc>
                          <a:spcPts val="2100"/>
                        </a:lnSpc>
                      </a:pPr>
                      <a:r>
                        <a:rPr lang="ja-JP" altLang="en-US" sz="1750" b="1" i="0" u="none" strike="noStrike" dirty="0">
                          <a:solidFill>
                            <a:schemeClr val="tx1"/>
                          </a:solidFill>
                          <a:effectLst/>
                          <a:latin typeface="BIZ UDPゴシック" panose="020B0400000000000000" pitchFamily="50" charset="-128"/>
                          <a:ea typeface="BIZ UDPゴシック" panose="020B0400000000000000" pitchFamily="50" charset="-128"/>
                        </a:rPr>
                        <a:t>多幸</a:t>
                      </a:r>
                    </a:p>
                  </a:txBody>
                  <a:tcPr marL="8467" marR="8467" marT="9525" marB="0" anchor="ctr">
                    <a:lnL>
                      <a:noFill/>
                    </a:lnL>
                    <a:lnR w="63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2CDEB">
                        <a:alpha val="50196"/>
                      </a:srgbClr>
                    </a:solidFill>
                  </a:tcPr>
                </a:tc>
                <a:tc>
                  <a:txBody>
                    <a:bodyPr/>
                    <a:lstStyle/>
                    <a:p>
                      <a:pPr marL="534988" indent="-357188" algn="l" fontAlgn="ctr">
                        <a:lnSpc>
                          <a:spcPts val="2100"/>
                        </a:lnSpc>
                        <a:spcBef>
                          <a:spcPts val="400"/>
                        </a:spcBef>
                      </a:pPr>
                      <a:r>
                        <a:rPr lang="ja-JP" altLang="en-US" sz="1750" b="1" i="0" u="none" strike="noStrike" dirty="0">
                          <a:solidFill>
                            <a:srgbClr val="000000"/>
                          </a:solidFill>
                          <a:effectLst/>
                          <a:latin typeface="BIZ UDPゴシック" panose="020B0400000000000000" pitchFamily="50" charset="-128"/>
                          <a:ea typeface="BIZ UDPゴシック" panose="020B0400000000000000" pitchFamily="50" charset="-128"/>
                        </a:rPr>
                        <a:t>過度に機嫌がよかったり、幸せそうであることがある</a:t>
                      </a:r>
                    </a:p>
                  </a:txBody>
                  <a:tcPr marL="8467" marR="8467" marT="9525" marB="0" anchor="ctr">
                    <a:lnL w="635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2584496293"/>
                  </a:ext>
                </a:extLst>
              </a:tr>
              <a:tr h="592154">
                <a:tc>
                  <a:txBody>
                    <a:bodyPr/>
                    <a:lstStyle/>
                    <a:p>
                      <a:pPr marL="0" indent="177800" algn="l" fontAlgn="ctr">
                        <a:lnSpc>
                          <a:spcPts val="2100"/>
                        </a:lnSpc>
                      </a:pPr>
                      <a:r>
                        <a:rPr lang="ja-JP" altLang="en-US" sz="1750" b="1" i="0" u="none" strike="noStrike" dirty="0">
                          <a:solidFill>
                            <a:schemeClr val="tx1"/>
                          </a:solidFill>
                          <a:effectLst/>
                          <a:latin typeface="BIZ UDPゴシック" panose="020B0400000000000000" pitchFamily="50" charset="-128"/>
                          <a:ea typeface="BIZ UDPゴシック" panose="020B0400000000000000" pitchFamily="50" charset="-128"/>
                        </a:rPr>
                        <a:t>無関心</a:t>
                      </a:r>
                    </a:p>
                  </a:txBody>
                  <a:tcPr marL="8467" marR="8467" marT="9525" marB="0" anchor="ctr">
                    <a:lnL>
                      <a:noFill/>
                    </a:lnL>
                    <a:lnR w="63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2CDEB">
                        <a:alpha val="50196"/>
                      </a:srgbClr>
                    </a:solidFill>
                  </a:tcPr>
                </a:tc>
                <a:tc>
                  <a:txBody>
                    <a:bodyPr/>
                    <a:lstStyle/>
                    <a:p>
                      <a:pPr marL="182563" indent="-4763" algn="l" fontAlgn="ctr">
                        <a:lnSpc>
                          <a:spcPts val="2100"/>
                        </a:lnSpc>
                        <a:spcBef>
                          <a:spcPts val="400"/>
                        </a:spcBef>
                      </a:pPr>
                      <a:r>
                        <a:rPr lang="ja-JP" altLang="en-US" sz="1750" b="1" i="0" u="none" strike="noStrike" dirty="0">
                          <a:solidFill>
                            <a:srgbClr val="000000"/>
                          </a:solidFill>
                          <a:effectLst/>
                          <a:latin typeface="BIZ UDPゴシック" panose="020B0400000000000000" pitchFamily="50" charset="-128"/>
                          <a:ea typeface="BIZ UDPゴシック" panose="020B0400000000000000" pitchFamily="50" charset="-128"/>
                        </a:rPr>
                        <a:t>自身の日常生活や、他人の活動や計画に関心がなくなっているように見受けられる</a:t>
                      </a:r>
                    </a:p>
                  </a:txBody>
                  <a:tcPr marL="8467" marR="8467" marT="9525" marB="0" anchor="ctr">
                    <a:lnL w="635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541023862"/>
                  </a:ext>
                </a:extLst>
              </a:tr>
              <a:tr h="592154">
                <a:tc>
                  <a:txBody>
                    <a:bodyPr/>
                    <a:lstStyle/>
                    <a:p>
                      <a:pPr marL="0" indent="177800" algn="l" fontAlgn="ctr">
                        <a:lnSpc>
                          <a:spcPts val="2100"/>
                        </a:lnSpc>
                      </a:pPr>
                      <a:r>
                        <a:rPr lang="ja-JP" altLang="en-US" sz="1750" b="1" i="0" u="none" strike="noStrike" dirty="0">
                          <a:solidFill>
                            <a:schemeClr val="tx1"/>
                          </a:solidFill>
                          <a:effectLst/>
                          <a:latin typeface="BIZ UDPゴシック" panose="020B0400000000000000" pitchFamily="50" charset="-128"/>
                          <a:ea typeface="BIZ UDPゴシック" panose="020B0400000000000000" pitchFamily="50" charset="-128"/>
                        </a:rPr>
                        <a:t>脱抑制</a:t>
                      </a:r>
                    </a:p>
                  </a:txBody>
                  <a:tcPr marL="8467" marR="8467" marT="9525" marB="0" anchor="ctr">
                    <a:lnL>
                      <a:noFill/>
                    </a:lnL>
                    <a:lnR w="63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2CDEB">
                        <a:alpha val="50196"/>
                      </a:srgbClr>
                    </a:solidFill>
                  </a:tcPr>
                </a:tc>
                <a:tc>
                  <a:txBody>
                    <a:bodyPr/>
                    <a:lstStyle/>
                    <a:p>
                      <a:pPr marL="182563" indent="-4763" algn="l" fontAlgn="ctr">
                        <a:lnSpc>
                          <a:spcPts val="2100"/>
                        </a:lnSpc>
                        <a:spcBef>
                          <a:spcPts val="400"/>
                        </a:spcBef>
                      </a:pPr>
                      <a:r>
                        <a:rPr lang="ja-JP" altLang="en-US" sz="1750" b="1" i="0" u="none" strike="noStrike" dirty="0">
                          <a:solidFill>
                            <a:srgbClr val="000000"/>
                          </a:solidFill>
                          <a:effectLst/>
                          <a:latin typeface="BIZ UDPゴシック" panose="020B0400000000000000" pitchFamily="50" charset="-128"/>
                          <a:ea typeface="BIZ UDPゴシック" panose="020B0400000000000000" pitchFamily="50" charset="-128"/>
                        </a:rPr>
                        <a:t>見ず知らずの人にあたかも知人のように話しかけたり、他人の感情を傷つけることを言ったりする</a:t>
                      </a:r>
                    </a:p>
                  </a:txBody>
                  <a:tcPr marL="8467" marR="8467" marT="9525" marB="0" anchor="ctr">
                    <a:lnL w="635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777667130"/>
                  </a:ext>
                </a:extLst>
              </a:tr>
              <a:tr h="592154">
                <a:tc>
                  <a:txBody>
                    <a:bodyPr/>
                    <a:lstStyle/>
                    <a:p>
                      <a:pPr marL="0" indent="177800" algn="l" fontAlgn="ctr">
                        <a:lnSpc>
                          <a:spcPts val="2100"/>
                        </a:lnSpc>
                      </a:pPr>
                      <a:r>
                        <a:rPr lang="ja-JP" altLang="en-US" sz="1750" b="1" i="0" u="none" strike="noStrike" dirty="0">
                          <a:solidFill>
                            <a:schemeClr val="tx1"/>
                          </a:solidFill>
                          <a:effectLst/>
                          <a:latin typeface="BIZ UDPゴシック" panose="020B0400000000000000" pitchFamily="50" charset="-128"/>
                          <a:ea typeface="BIZ UDPゴシック" panose="020B0400000000000000" pitchFamily="50" charset="-128"/>
                        </a:rPr>
                        <a:t>易怒性</a:t>
                      </a:r>
                    </a:p>
                  </a:txBody>
                  <a:tcPr marL="8467" marR="8467" marT="9525" marB="0" anchor="ctr">
                    <a:lnL>
                      <a:noFill/>
                    </a:lnL>
                    <a:lnR w="63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2CDEB">
                        <a:alpha val="50196"/>
                      </a:srgbClr>
                    </a:solidFill>
                  </a:tcPr>
                </a:tc>
                <a:tc>
                  <a:txBody>
                    <a:bodyPr/>
                    <a:lstStyle/>
                    <a:p>
                      <a:pPr marL="182563" indent="1588" algn="l" fontAlgn="ctr">
                        <a:lnSpc>
                          <a:spcPts val="2100"/>
                        </a:lnSpc>
                        <a:spcBef>
                          <a:spcPts val="400"/>
                        </a:spcBef>
                      </a:pPr>
                      <a:r>
                        <a:rPr lang="ja-JP" altLang="en-US" sz="1750" b="1" i="0" u="none" strike="noStrike" dirty="0">
                          <a:solidFill>
                            <a:srgbClr val="000000"/>
                          </a:solidFill>
                          <a:effectLst/>
                          <a:latin typeface="BIZ UDPゴシック" panose="020B0400000000000000" pitchFamily="50" charset="-128"/>
                          <a:ea typeface="BIZ UDPゴシック" panose="020B0400000000000000" pitchFamily="50" charset="-128"/>
                        </a:rPr>
                        <a:t>気難しくおこりっぽい、計画に遅れたり待たされたりすることが、がまんできなかったりする</a:t>
                      </a:r>
                    </a:p>
                  </a:txBody>
                  <a:tcPr marL="8467" marR="8467" marT="9525" marB="0" anchor="ctr">
                    <a:lnL w="635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3552099471"/>
                  </a:ext>
                </a:extLst>
              </a:tr>
              <a:tr h="592154">
                <a:tc>
                  <a:txBody>
                    <a:bodyPr/>
                    <a:lstStyle/>
                    <a:p>
                      <a:pPr marL="0" indent="177800" algn="l" fontAlgn="ctr">
                        <a:lnSpc>
                          <a:spcPts val="2100"/>
                        </a:lnSpc>
                      </a:pPr>
                      <a:r>
                        <a:rPr lang="ja-JP" altLang="en-US" sz="1750" b="1" i="0" u="none" strike="noStrike" dirty="0">
                          <a:solidFill>
                            <a:schemeClr val="tx1"/>
                          </a:solidFill>
                          <a:effectLst/>
                          <a:latin typeface="BIZ UDPゴシック" panose="020B0400000000000000" pitchFamily="50" charset="-128"/>
                          <a:ea typeface="BIZ UDPゴシック" panose="020B0400000000000000" pitchFamily="50" charset="-128"/>
                        </a:rPr>
                        <a:t>異常行動</a:t>
                      </a:r>
                    </a:p>
                  </a:txBody>
                  <a:tcPr marL="8467" marR="8467" marT="9525" marB="0" anchor="ctr">
                    <a:lnL>
                      <a:noFill/>
                    </a:lnL>
                    <a:lnR w="63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2CDEB">
                        <a:alpha val="50196"/>
                      </a:srgbClr>
                    </a:solidFill>
                  </a:tcPr>
                </a:tc>
                <a:tc>
                  <a:txBody>
                    <a:bodyPr/>
                    <a:lstStyle/>
                    <a:p>
                      <a:pPr marL="182563" indent="-4763" algn="l" fontAlgn="ctr">
                        <a:lnSpc>
                          <a:spcPts val="2100"/>
                        </a:lnSpc>
                        <a:spcBef>
                          <a:spcPts val="400"/>
                        </a:spcBef>
                      </a:pPr>
                      <a:r>
                        <a:rPr lang="ja-JP" altLang="en-US" sz="1750" b="1" i="0" u="none" strike="noStrike" dirty="0">
                          <a:solidFill>
                            <a:srgbClr val="000000"/>
                          </a:solidFill>
                          <a:effectLst/>
                          <a:latin typeface="BIZ UDPゴシック" panose="020B0400000000000000" pitchFamily="50" charset="-128"/>
                          <a:ea typeface="BIZ UDPゴシック" panose="020B0400000000000000" pitchFamily="50" charset="-128"/>
                        </a:rPr>
                        <a:t>家の周囲を歩いたり、ボタンやひもを弄んだり、同じ行為を繰り返すことがある</a:t>
                      </a:r>
                    </a:p>
                  </a:txBody>
                  <a:tcPr marL="8467" marR="8467" marT="9525" marB="0" anchor="ctr">
                    <a:lnL w="635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700257608"/>
                  </a:ext>
                </a:extLst>
              </a:tr>
            </a:tbl>
          </a:graphicData>
        </a:graphic>
      </p:graphicFrame>
      <p:sp>
        <p:nvSpPr>
          <p:cNvPr id="4" name="正方形/長方形 3">
            <a:extLst>
              <a:ext uri="{FF2B5EF4-FFF2-40B4-BE49-F238E27FC236}">
                <a16:creationId xmlns:a16="http://schemas.microsoft.com/office/drawing/2014/main" xmlns="" id="{924F45FA-9B6D-4B90-51AD-26AF6302FF83}"/>
              </a:ext>
            </a:extLst>
          </p:cNvPr>
          <p:cNvSpPr/>
          <p:nvPr/>
        </p:nvSpPr>
        <p:spPr>
          <a:xfrm>
            <a:off x="0" y="0"/>
            <a:ext cx="9144000" cy="688756"/>
          </a:xfrm>
          <a:prstGeom prst="rect">
            <a:avLst/>
          </a:prstGeom>
          <a:solidFill>
            <a:srgbClr val="6B5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3000" b="1" i="0" u="none" strike="noStrike" kern="120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認知症の</a:t>
            </a:r>
            <a:r>
              <a:rPr kumimoji="1" lang="en-US" altLang="ja-JP" sz="3000" b="1" i="0" u="none" strike="noStrike" kern="120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BPSD</a:t>
            </a:r>
            <a:r>
              <a:rPr kumimoji="1" lang="ja-JP" altLang="en-US" sz="3000" b="1" i="0" u="none" strike="noStrike" kern="120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と具体的な症状の例</a:t>
            </a:r>
            <a:endParaRPr kumimoji="1" lang="en-US" altLang="ja-JP" sz="30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7" name="テキスト ボックス 6">
            <a:extLst>
              <a:ext uri="{FF2B5EF4-FFF2-40B4-BE49-F238E27FC236}">
                <a16:creationId xmlns:a16="http://schemas.microsoft.com/office/drawing/2014/main" xmlns="" id="{B30E1ABA-B088-293C-2804-3F368498174E}"/>
              </a:ext>
            </a:extLst>
          </p:cNvPr>
          <p:cNvSpPr txBox="1"/>
          <p:nvPr/>
        </p:nvSpPr>
        <p:spPr>
          <a:xfrm>
            <a:off x="-1" y="680757"/>
            <a:ext cx="1194955" cy="307777"/>
          </a:xfrm>
          <a:prstGeom prst="rect">
            <a:avLst/>
          </a:prstGeom>
          <a:noFill/>
        </p:spPr>
        <p:txBody>
          <a:bodyPr wrap="square" rtlCol="0" anchor="ctr" anchorCtr="0">
            <a:noAutofit/>
          </a:bodyPr>
          <a:lstStyle/>
          <a:p>
            <a:r>
              <a:rPr kumimoji="1" lang="en-US" altLang="ja-JP" sz="1400" dirty="0">
                <a:latin typeface="Yu Gothic UI Semibold" panose="020B0700000000000000" pitchFamily="50" charset="-128"/>
                <a:ea typeface="Yu Gothic UI Semibold" panose="020B0700000000000000" pitchFamily="50" charset="-128"/>
              </a:rPr>
              <a:t>【</a:t>
            </a:r>
            <a:r>
              <a:rPr kumimoji="1" lang="ja-JP" altLang="en-US" sz="1400" dirty="0">
                <a:latin typeface="Yu Gothic UI Semibold" panose="020B0700000000000000" pitchFamily="50" charset="-128"/>
                <a:ea typeface="Yu Gothic UI Semibold" panose="020B0700000000000000" pitchFamily="50" charset="-128"/>
              </a:rPr>
              <a:t>知識 </a:t>
            </a:r>
            <a:r>
              <a:rPr lang="en-US" altLang="ja-JP" sz="1400" b="1" dirty="0">
                <a:latin typeface="Century Gothic" panose="020B0502020202020204" pitchFamily="34" charset="0"/>
                <a:ea typeface="Yu Gothic UI Semibold" panose="020B0700000000000000" pitchFamily="50" charset="-128"/>
              </a:rPr>
              <a:t>-53</a:t>
            </a:r>
            <a:r>
              <a:rPr lang="en-US" altLang="ja-JP" sz="1400" dirty="0">
                <a:latin typeface="Yu Gothic UI Semibold" panose="020B0700000000000000" pitchFamily="50" charset="-128"/>
                <a:ea typeface="Yu Gothic UI Semibold" panose="020B0700000000000000" pitchFamily="50" charset="-128"/>
              </a:rPr>
              <a:t>】</a:t>
            </a:r>
            <a:endParaRPr kumimoji="1" lang="ja-JP" altLang="en-US" sz="1400" dirty="0">
              <a:latin typeface="Yu Gothic UI Semibold" panose="020B0700000000000000" pitchFamily="50" charset="-128"/>
              <a:ea typeface="Yu Gothic UI Semibold" panose="020B0700000000000000" pitchFamily="50" charset="-128"/>
            </a:endParaRPr>
          </a:p>
        </p:txBody>
      </p:sp>
      <p:sp>
        <p:nvSpPr>
          <p:cNvPr id="2" name="正方形/長方形 1">
            <a:extLst>
              <a:ext uri="{FF2B5EF4-FFF2-40B4-BE49-F238E27FC236}">
                <a16:creationId xmlns:a16="http://schemas.microsoft.com/office/drawing/2014/main" xmlns="" id="{B80717B0-46D8-9293-D2F6-1ECFB51DC066}"/>
              </a:ext>
            </a:extLst>
          </p:cNvPr>
          <p:cNvSpPr/>
          <p:nvPr/>
        </p:nvSpPr>
        <p:spPr>
          <a:xfrm>
            <a:off x="1448374" y="6488111"/>
            <a:ext cx="7567863" cy="276999"/>
          </a:xfrm>
          <a:prstGeom prst="rect">
            <a:avLst/>
          </a:prstGeom>
        </p:spPr>
        <p:txBody>
          <a:bodyPr wrap="square">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1" lang="ja-JP" altLang="en-US" sz="120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参考） 公益社団法人　日本看護協会編、認知症ケアガイドブック 、照林社  </a:t>
            </a:r>
            <a:r>
              <a:rPr kumimoji="1" lang="en-US" altLang="ja-JP" sz="120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2016</a:t>
            </a:r>
            <a:endParaRPr kumimoji="1" lang="ja-JP" altLang="en-US" sz="120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p:txBody>
      </p:sp>
    </p:spTree>
    <p:extLst>
      <p:ext uri="{BB962C8B-B14F-4D97-AF65-F5344CB8AC3E}">
        <p14:creationId xmlns:p14="http://schemas.microsoft.com/office/powerpoint/2010/main" val="37874273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Group 34">
            <a:extLst>
              <a:ext uri="{FF2B5EF4-FFF2-40B4-BE49-F238E27FC236}">
                <a16:creationId xmlns:a16="http://schemas.microsoft.com/office/drawing/2014/main" xmlns="" id="{4E4634B5-A250-6C68-3BD5-1EFC9F1DDF17}"/>
              </a:ext>
            </a:extLst>
          </p:cNvPr>
          <p:cNvGraphicFramePr>
            <a:graphicFrameLocks noGrp="1"/>
          </p:cNvGraphicFramePr>
          <p:nvPr>
            <p:extLst>
              <p:ext uri="{D42A27DB-BD31-4B8C-83A1-F6EECF244321}">
                <p14:modId xmlns:p14="http://schemas.microsoft.com/office/powerpoint/2010/main" val="2313328603"/>
              </p:ext>
            </p:extLst>
          </p:nvPr>
        </p:nvGraphicFramePr>
        <p:xfrm>
          <a:off x="709863" y="1369513"/>
          <a:ext cx="7775865" cy="4572153"/>
        </p:xfrm>
        <a:graphic>
          <a:graphicData uri="http://schemas.openxmlformats.org/drawingml/2006/table">
            <a:tbl>
              <a:tblPr/>
              <a:tblGrid>
                <a:gridCol w="2523834">
                  <a:extLst>
                    <a:ext uri="{9D8B030D-6E8A-4147-A177-3AD203B41FA5}">
                      <a16:colId xmlns:a16="http://schemas.microsoft.com/office/drawing/2014/main" xmlns="" val="20000"/>
                    </a:ext>
                  </a:extLst>
                </a:gridCol>
                <a:gridCol w="5252031">
                  <a:extLst>
                    <a:ext uri="{9D8B030D-6E8A-4147-A177-3AD203B41FA5}">
                      <a16:colId xmlns:a16="http://schemas.microsoft.com/office/drawing/2014/main" xmlns="" val="20001"/>
                    </a:ext>
                  </a:extLst>
                </a:gridCol>
              </a:tblGrid>
              <a:tr h="473642">
                <a:tc>
                  <a:txBody>
                    <a:bodyPr/>
                    <a:lstStyle/>
                    <a:p>
                      <a:pPr marL="0" indent="177800" algn="ctr" fontAlgn="ctr">
                        <a:lnSpc>
                          <a:spcPts val="2400"/>
                        </a:lnSpc>
                      </a:pPr>
                      <a:r>
                        <a:rPr lang="ja-JP" altLang="en-US" sz="1900" b="1" i="0" u="none" strike="noStrike" dirty="0">
                          <a:solidFill>
                            <a:schemeClr val="tx1"/>
                          </a:solidFill>
                          <a:effectLst/>
                          <a:latin typeface="BIZ UDPゴシック" panose="020B0400000000000000" pitchFamily="50" charset="-128"/>
                          <a:ea typeface="BIZ UDPゴシック" panose="020B0400000000000000" pitchFamily="50" charset="-128"/>
                        </a:rPr>
                        <a:t>分類</a:t>
                      </a:r>
                    </a:p>
                  </a:txBody>
                  <a:tcPr marL="8467" marR="8467" marT="9525" marB="0" anchor="ctr">
                    <a:lnL>
                      <a:noFill/>
                    </a:lnL>
                    <a:lnR w="63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1DA"/>
                    </a:solidFill>
                  </a:tcPr>
                </a:tc>
                <a:tc>
                  <a:txBody>
                    <a:bodyPr/>
                    <a:lstStyle/>
                    <a:p>
                      <a:pPr marL="534988" indent="-357188" algn="ctr" fontAlgn="ctr">
                        <a:lnSpc>
                          <a:spcPct val="100000"/>
                        </a:lnSpc>
                        <a:spcBef>
                          <a:spcPts val="600"/>
                        </a:spcBef>
                      </a:pPr>
                      <a:r>
                        <a:rPr lang="en-US" altLang="ja-JP" sz="1900" b="1" i="0" u="none" strike="noStrike" dirty="0">
                          <a:solidFill>
                            <a:srgbClr val="000000"/>
                          </a:solidFill>
                          <a:effectLst/>
                          <a:latin typeface="BIZ UDPゴシック" panose="020B0400000000000000" pitchFamily="50" charset="-128"/>
                          <a:ea typeface="BIZ UDPゴシック" panose="020B0400000000000000" pitchFamily="50" charset="-128"/>
                        </a:rPr>
                        <a:t>BPSD</a:t>
                      </a:r>
                    </a:p>
                  </a:txBody>
                  <a:tcPr marL="8467" marR="8467" marT="9525" marB="0" anchor="ctr">
                    <a:lnL w="635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1DA"/>
                    </a:solidFill>
                  </a:tcPr>
                </a:tc>
                <a:extLst>
                  <a:ext uri="{0D108BD9-81ED-4DB2-BD59-A6C34878D82A}">
                    <a16:rowId xmlns:a16="http://schemas.microsoft.com/office/drawing/2014/main" xmlns="" val="2718413000"/>
                  </a:ext>
                </a:extLst>
              </a:tr>
              <a:tr h="1412126">
                <a:tc>
                  <a:txBody>
                    <a:bodyPr/>
                    <a:lstStyle/>
                    <a:p>
                      <a:pPr marL="0" indent="177800" algn="l" fontAlgn="ctr">
                        <a:lnSpc>
                          <a:spcPts val="2400"/>
                        </a:lnSpc>
                      </a:pPr>
                      <a:r>
                        <a:rPr lang="ja-JP" altLang="en-US" sz="1900" b="1" i="0" u="none" strike="noStrike" dirty="0">
                          <a:solidFill>
                            <a:schemeClr val="tx1"/>
                          </a:solidFill>
                          <a:effectLst/>
                          <a:latin typeface="BIZ UDPゴシック" panose="020B0400000000000000" pitchFamily="50" charset="-128"/>
                          <a:ea typeface="BIZ UDPゴシック" panose="020B0400000000000000" pitchFamily="50" charset="-128"/>
                        </a:rPr>
                        <a:t>アルツハイマー型</a:t>
                      </a:r>
                      <a:endParaRPr lang="en-US" altLang="ja-JP" sz="1900" b="1" i="0" u="none" strike="noStrike" dirty="0">
                        <a:solidFill>
                          <a:schemeClr val="tx1"/>
                        </a:solidFill>
                        <a:effectLst/>
                        <a:latin typeface="BIZ UDPゴシック" panose="020B0400000000000000" pitchFamily="50" charset="-128"/>
                        <a:ea typeface="BIZ UDPゴシック" panose="020B0400000000000000" pitchFamily="50" charset="-128"/>
                      </a:endParaRPr>
                    </a:p>
                    <a:p>
                      <a:pPr marL="0" indent="177800" algn="l" fontAlgn="ctr">
                        <a:lnSpc>
                          <a:spcPts val="2400"/>
                        </a:lnSpc>
                      </a:pPr>
                      <a:r>
                        <a:rPr lang="ja-JP" altLang="en-US" sz="1900" b="1" i="0" u="none" strike="noStrike" dirty="0">
                          <a:solidFill>
                            <a:schemeClr val="tx1"/>
                          </a:solidFill>
                          <a:effectLst/>
                          <a:latin typeface="BIZ UDPゴシック" panose="020B0400000000000000" pitchFamily="50" charset="-128"/>
                          <a:ea typeface="BIZ UDPゴシック" panose="020B0400000000000000" pitchFamily="50" charset="-128"/>
                        </a:rPr>
                        <a:t>認知症</a:t>
                      </a:r>
                    </a:p>
                  </a:txBody>
                  <a:tcPr marL="8467" marR="8467" marT="9525" marB="0" anchor="ctr">
                    <a:lnL>
                      <a:noFill/>
                    </a:lnL>
                    <a:lnR w="63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2CDEB">
                        <a:alpha val="50196"/>
                      </a:srgbClr>
                    </a:solidFill>
                  </a:tcPr>
                </a:tc>
                <a:tc>
                  <a:txBody>
                    <a:bodyPr/>
                    <a:lstStyle/>
                    <a:p>
                      <a:pPr marL="534988" indent="-357188" algn="l" fontAlgn="ctr">
                        <a:lnSpc>
                          <a:spcPct val="100000"/>
                        </a:lnSpc>
                        <a:spcBef>
                          <a:spcPts val="400"/>
                        </a:spcBef>
                      </a:pPr>
                      <a:r>
                        <a:rPr lang="ja-JP" altLang="en-US" sz="1900" b="1" i="0" u="none" strike="noStrike" dirty="0">
                          <a:solidFill>
                            <a:srgbClr val="000000"/>
                          </a:solidFill>
                          <a:effectLst/>
                          <a:latin typeface="BIZ UDPゴシック" panose="020B0400000000000000" pitchFamily="50" charset="-128"/>
                          <a:ea typeface="BIZ UDPゴシック" panose="020B0400000000000000" pitchFamily="50" charset="-128"/>
                        </a:rPr>
                        <a:t>・ 初期は、不安、抑うつ、易怒性、焦燥など</a:t>
                      </a:r>
                      <a:endParaRPr lang="en-US" altLang="ja-JP" sz="1900" b="1" i="0" u="none" strike="noStrike" dirty="0">
                        <a:solidFill>
                          <a:srgbClr val="000000"/>
                        </a:solidFill>
                        <a:effectLst/>
                        <a:latin typeface="BIZ UDPゴシック" panose="020B0400000000000000" pitchFamily="50" charset="-128"/>
                        <a:ea typeface="BIZ UDPゴシック" panose="020B0400000000000000" pitchFamily="50" charset="-128"/>
                      </a:endParaRPr>
                    </a:p>
                    <a:p>
                      <a:pPr marL="534988" indent="-357188" algn="l" fontAlgn="ctr">
                        <a:lnSpc>
                          <a:spcPct val="100000"/>
                        </a:lnSpc>
                        <a:spcBef>
                          <a:spcPts val="600"/>
                        </a:spcBef>
                      </a:pPr>
                      <a:r>
                        <a:rPr lang="ja-JP" altLang="en-US" sz="1900" b="1" i="0" u="none" strike="noStrike" dirty="0">
                          <a:solidFill>
                            <a:srgbClr val="000000"/>
                          </a:solidFill>
                          <a:effectLst/>
                          <a:latin typeface="BIZ UDPゴシック" panose="020B0400000000000000" pitchFamily="50" charset="-128"/>
                          <a:ea typeface="BIZ UDPゴシック" panose="020B0400000000000000" pitchFamily="50" charset="-128"/>
                        </a:rPr>
                        <a:t>・ 中期では、妄想や幻覚、徘徊、多動など</a:t>
                      </a:r>
                    </a:p>
                    <a:p>
                      <a:pPr marL="534988" indent="-357188" algn="l" fontAlgn="ctr">
                        <a:lnSpc>
                          <a:spcPct val="100000"/>
                        </a:lnSpc>
                        <a:spcBef>
                          <a:spcPts val="600"/>
                        </a:spcBef>
                      </a:pPr>
                      <a:r>
                        <a:rPr lang="ja-JP" altLang="en-US" sz="1900" b="1" i="0" u="none" strike="noStrike" dirty="0">
                          <a:solidFill>
                            <a:srgbClr val="000000"/>
                          </a:solidFill>
                          <a:effectLst/>
                          <a:latin typeface="BIZ UDPゴシック" panose="020B0400000000000000" pitchFamily="50" charset="-128"/>
                          <a:ea typeface="BIZ UDPゴシック" panose="020B0400000000000000" pitchFamily="50" charset="-128"/>
                        </a:rPr>
                        <a:t>・ 重度では、人格の変化、無言・無動、異食など</a:t>
                      </a:r>
                    </a:p>
                  </a:txBody>
                  <a:tcPr marL="8467" marR="108000" marT="9525" marB="0" anchor="ctr">
                    <a:lnL w="635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2"/>
                  </a:ext>
                </a:extLst>
              </a:tr>
              <a:tr h="933149">
                <a:tc>
                  <a:txBody>
                    <a:bodyPr/>
                    <a:lstStyle/>
                    <a:p>
                      <a:pPr marL="0" indent="177800" algn="l" fontAlgn="ctr">
                        <a:lnSpc>
                          <a:spcPts val="2400"/>
                        </a:lnSpc>
                      </a:pPr>
                      <a:r>
                        <a:rPr lang="ja-JP" altLang="en-US" sz="1900" b="1" i="0" u="none" strike="noStrike" dirty="0">
                          <a:solidFill>
                            <a:schemeClr val="tx1"/>
                          </a:solidFill>
                          <a:effectLst/>
                          <a:latin typeface="BIZ UDPゴシック" panose="020B0400000000000000" pitchFamily="50" charset="-128"/>
                          <a:ea typeface="BIZ UDPゴシック" panose="020B0400000000000000" pitchFamily="50" charset="-128"/>
                        </a:rPr>
                        <a:t>血管性認知症</a:t>
                      </a:r>
                    </a:p>
                  </a:txBody>
                  <a:tcPr marL="8467" marR="8467" marT="9525" marB="0" anchor="ctr">
                    <a:lnL>
                      <a:noFill/>
                    </a:lnL>
                    <a:lnR w="63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2CDEB">
                        <a:alpha val="50196"/>
                      </a:srgbClr>
                    </a:solidFill>
                  </a:tcPr>
                </a:tc>
                <a:tc>
                  <a:txBody>
                    <a:bodyPr/>
                    <a:lstStyle/>
                    <a:p>
                      <a:pPr marL="534988" indent="-357188" algn="l" fontAlgn="ctr">
                        <a:lnSpc>
                          <a:spcPct val="100000"/>
                        </a:lnSpc>
                        <a:spcBef>
                          <a:spcPts val="400"/>
                        </a:spcBef>
                      </a:pPr>
                      <a:r>
                        <a:rPr lang="ja-JP" altLang="en-US" sz="1900" b="1" i="0" u="none" strike="noStrike" dirty="0">
                          <a:solidFill>
                            <a:srgbClr val="000000"/>
                          </a:solidFill>
                          <a:effectLst/>
                          <a:latin typeface="BIZ UDPゴシック" panose="020B0400000000000000" pitchFamily="50" charset="-128"/>
                          <a:ea typeface="BIZ UDPゴシック" panose="020B0400000000000000" pitchFamily="50" charset="-128"/>
                        </a:rPr>
                        <a:t> アパシー（自発性低下、意欲低下、無関心）、   </a:t>
                      </a:r>
                      <a:endParaRPr lang="en-US" altLang="ja-JP" sz="1900" b="1" i="0" u="none" strike="noStrike" dirty="0">
                        <a:solidFill>
                          <a:srgbClr val="000000"/>
                        </a:solidFill>
                        <a:effectLst/>
                        <a:latin typeface="BIZ UDPゴシック" panose="020B0400000000000000" pitchFamily="50" charset="-128"/>
                        <a:ea typeface="BIZ UDPゴシック" panose="020B0400000000000000" pitchFamily="50" charset="-128"/>
                      </a:endParaRPr>
                    </a:p>
                    <a:p>
                      <a:pPr marL="534988" indent="-357188" algn="l" fontAlgn="ctr">
                        <a:lnSpc>
                          <a:spcPct val="100000"/>
                        </a:lnSpc>
                        <a:spcBef>
                          <a:spcPts val="400"/>
                        </a:spcBef>
                      </a:pPr>
                      <a:r>
                        <a:rPr lang="ja-JP" altLang="en-US" sz="1900" b="1" i="0" u="none" strike="noStrike" dirty="0">
                          <a:solidFill>
                            <a:srgbClr val="000000"/>
                          </a:solidFill>
                          <a:effectLst/>
                          <a:latin typeface="BIZ UDPゴシック" panose="020B0400000000000000" pitchFamily="50" charset="-128"/>
                          <a:ea typeface="BIZ UDPゴシック" panose="020B0400000000000000" pitchFamily="50" charset="-128"/>
                        </a:rPr>
                        <a:t> うつ、感情失禁、強制泣き・笑い、せん妄</a:t>
                      </a:r>
                    </a:p>
                  </a:txBody>
                  <a:tcPr marL="8467" marR="108000" marT="9525" marB="0" anchor="ctr">
                    <a:lnL w="635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3089948990"/>
                  </a:ext>
                </a:extLst>
              </a:tr>
              <a:tr h="558616">
                <a:tc>
                  <a:txBody>
                    <a:bodyPr/>
                    <a:lstStyle/>
                    <a:p>
                      <a:pPr marL="0" indent="177800" algn="l" fontAlgn="ctr">
                        <a:lnSpc>
                          <a:spcPts val="2400"/>
                        </a:lnSpc>
                      </a:pPr>
                      <a:r>
                        <a:rPr lang="ja-JP" altLang="en-US" sz="1900" b="1" i="0" u="none" strike="noStrike" dirty="0">
                          <a:solidFill>
                            <a:schemeClr val="tx1"/>
                          </a:solidFill>
                          <a:effectLst/>
                          <a:latin typeface="BIZ UDPゴシック" panose="020B0400000000000000" pitchFamily="50" charset="-128"/>
                          <a:ea typeface="BIZ UDPゴシック" panose="020B0400000000000000" pitchFamily="50" charset="-128"/>
                        </a:rPr>
                        <a:t>レビー小体型認知症</a:t>
                      </a:r>
                    </a:p>
                  </a:txBody>
                  <a:tcPr marL="8467" marR="8467" marT="9525" marB="0" anchor="ctr">
                    <a:lnL>
                      <a:noFill/>
                    </a:lnL>
                    <a:lnR w="63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2CDEB">
                        <a:alpha val="50196"/>
                      </a:srgbClr>
                    </a:solidFill>
                  </a:tcPr>
                </a:tc>
                <a:tc>
                  <a:txBody>
                    <a:bodyPr/>
                    <a:lstStyle/>
                    <a:p>
                      <a:pPr marL="534988" indent="-357188" algn="l" fontAlgn="ctr">
                        <a:lnSpc>
                          <a:spcPct val="100000"/>
                        </a:lnSpc>
                        <a:spcBef>
                          <a:spcPts val="400"/>
                        </a:spcBef>
                      </a:pPr>
                      <a:r>
                        <a:rPr lang="ja-JP" altLang="en-US" sz="1900" b="1" i="0" u="none" strike="noStrike" dirty="0">
                          <a:solidFill>
                            <a:srgbClr val="000000"/>
                          </a:solidFill>
                          <a:effectLst/>
                          <a:latin typeface="BIZ UDPゴシック" panose="020B0400000000000000" pitchFamily="50" charset="-128"/>
                          <a:ea typeface="BIZ UDPゴシック" panose="020B0400000000000000" pitchFamily="50" charset="-128"/>
                        </a:rPr>
                        <a:t> 幻視、うつ、妄想、錯視、誤認</a:t>
                      </a:r>
                    </a:p>
                  </a:txBody>
                  <a:tcPr marL="8467" marR="108000" marT="9525" marB="0" anchor="ctr">
                    <a:lnL w="635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3488593940"/>
                  </a:ext>
                </a:extLst>
              </a:tr>
              <a:tr h="1194620">
                <a:tc>
                  <a:txBody>
                    <a:bodyPr/>
                    <a:lstStyle/>
                    <a:p>
                      <a:pPr marL="0" indent="177800" algn="l" fontAlgn="ctr">
                        <a:lnSpc>
                          <a:spcPts val="2400"/>
                        </a:lnSpc>
                      </a:pPr>
                      <a:r>
                        <a:rPr lang="ja-JP" altLang="en-US" sz="1900" b="1" i="0" u="none" strike="noStrike" dirty="0">
                          <a:solidFill>
                            <a:schemeClr val="tx1"/>
                          </a:solidFill>
                          <a:effectLst/>
                          <a:latin typeface="BIZ UDPゴシック" panose="020B0400000000000000" pitchFamily="50" charset="-128"/>
                          <a:ea typeface="BIZ UDPゴシック" panose="020B0400000000000000" pitchFamily="50" charset="-128"/>
                        </a:rPr>
                        <a:t>前頭側頭葉変性症</a:t>
                      </a:r>
                    </a:p>
                  </a:txBody>
                  <a:tcPr marL="8467" marR="8467" marT="9525" marB="0" anchor="ctr">
                    <a:lnL>
                      <a:noFill/>
                    </a:lnL>
                    <a:lnR w="63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2CDEB">
                        <a:alpha val="50196"/>
                      </a:srgbClr>
                    </a:solidFill>
                  </a:tcPr>
                </a:tc>
                <a:tc>
                  <a:txBody>
                    <a:bodyPr/>
                    <a:lstStyle/>
                    <a:p>
                      <a:pPr marL="265113" indent="-87313" algn="l" fontAlgn="ctr">
                        <a:lnSpc>
                          <a:spcPct val="100000"/>
                        </a:lnSpc>
                        <a:spcBef>
                          <a:spcPts val="400"/>
                        </a:spcBef>
                      </a:pPr>
                      <a:r>
                        <a:rPr lang="ja-JP" altLang="en-US" sz="1900" b="1" i="0" u="none" strike="noStrike" dirty="0">
                          <a:solidFill>
                            <a:srgbClr val="000000"/>
                          </a:solidFill>
                          <a:effectLst/>
                          <a:latin typeface="BIZ UDPゴシック" panose="020B0400000000000000" pitchFamily="50" charset="-128"/>
                          <a:ea typeface="BIZ UDPゴシック" panose="020B0400000000000000" pitchFamily="50" charset="-128"/>
                        </a:rPr>
                        <a:t> 脱抑制行動、無関心・無気力、</a:t>
                      </a:r>
                      <a:endParaRPr lang="en-US" altLang="ja-JP" sz="1900" b="1" i="0" u="none" strike="noStrike" dirty="0">
                        <a:solidFill>
                          <a:srgbClr val="000000"/>
                        </a:solidFill>
                        <a:effectLst/>
                        <a:latin typeface="BIZ UDPゴシック" panose="020B0400000000000000" pitchFamily="50" charset="-128"/>
                        <a:ea typeface="BIZ UDPゴシック" panose="020B0400000000000000" pitchFamily="50" charset="-128"/>
                      </a:endParaRPr>
                    </a:p>
                    <a:p>
                      <a:pPr marL="265113" indent="-87313" algn="l" fontAlgn="ctr">
                        <a:lnSpc>
                          <a:spcPct val="100000"/>
                        </a:lnSpc>
                        <a:spcBef>
                          <a:spcPts val="400"/>
                        </a:spcBef>
                      </a:pPr>
                      <a:r>
                        <a:rPr lang="ja-JP" altLang="en-US" sz="1900" b="1" i="0" u="none" strike="noStrike" dirty="0">
                          <a:solidFill>
                            <a:srgbClr val="000000"/>
                          </a:solidFill>
                          <a:effectLst/>
                          <a:latin typeface="BIZ UDPゴシック" panose="020B0400000000000000" pitchFamily="50" charset="-128"/>
                          <a:ea typeface="BIZ UDPゴシック" panose="020B0400000000000000" pitchFamily="50" charset="-128"/>
                        </a:rPr>
                        <a:t> 共感や感情移入の欠如、固執・常同性、</a:t>
                      </a:r>
                      <a:endParaRPr lang="en-US" altLang="ja-JP" sz="1900" b="1" i="0" u="none" strike="noStrike" dirty="0">
                        <a:solidFill>
                          <a:srgbClr val="000000"/>
                        </a:solidFill>
                        <a:effectLst/>
                        <a:latin typeface="BIZ UDPゴシック" panose="020B0400000000000000" pitchFamily="50" charset="-128"/>
                        <a:ea typeface="BIZ UDPゴシック" panose="020B0400000000000000" pitchFamily="50" charset="-128"/>
                      </a:endParaRPr>
                    </a:p>
                    <a:p>
                      <a:pPr marL="265113" indent="-87313" algn="l" fontAlgn="ctr">
                        <a:lnSpc>
                          <a:spcPct val="100000"/>
                        </a:lnSpc>
                        <a:spcBef>
                          <a:spcPts val="400"/>
                        </a:spcBef>
                      </a:pPr>
                      <a:r>
                        <a:rPr lang="ja-JP" altLang="en-US" sz="1900" b="1" i="0" u="none" strike="noStrike" dirty="0">
                          <a:solidFill>
                            <a:srgbClr val="000000"/>
                          </a:solidFill>
                          <a:effectLst/>
                          <a:latin typeface="BIZ UDPゴシック" panose="020B0400000000000000" pitchFamily="50" charset="-128"/>
                          <a:ea typeface="BIZ UDPゴシック" panose="020B0400000000000000" pitchFamily="50" charset="-128"/>
                        </a:rPr>
                        <a:t> 口唇傾向と食習慣の変化</a:t>
                      </a:r>
                    </a:p>
                  </a:txBody>
                  <a:tcPr marL="8467" marR="108000" marT="9525" marB="0" anchor="ctr">
                    <a:lnL w="635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3773111496"/>
                  </a:ext>
                </a:extLst>
              </a:tr>
            </a:tbl>
          </a:graphicData>
        </a:graphic>
      </p:graphicFrame>
      <p:sp>
        <p:nvSpPr>
          <p:cNvPr id="3" name="正方形/長方形 2">
            <a:extLst>
              <a:ext uri="{FF2B5EF4-FFF2-40B4-BE49-F238E27FC236}">
                <a16:creationId xmlns:a16="http://schemas.microsoft.com/office/drawing/2014/main" xmlns="" id="{0D49CAE0-F49A-EE3B-0EAC-C948FAAA1F52}"/>
              </a:ext>
            </a:extLst>
          </p:cNvPr>
          <p:cNvSpPr/>
          <p:nvPr/>
        </p:nvSpPr>
        <p:spPr>
          <a:xfrm>
            <a:off x="0" y="2876"/>
            <a:ext cx="9144000" cy="688756"/>
          </a:xfrm>
          <a:prstGeom prst="rect">
            <a:avLst/>
          </a:prstGeom>
          <a:solidFill>
            <a:srgbClr val="6B5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3000" b="1"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各認知症の頻度の高い</a:t>
            </a:r>
            <a:r>
              <a:rPr kumimoji="1" lang="en-US" altLang="ja-JP" sz="3000" b="1"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BPSD</a:t>
            </a:r>
            <a:endParaRPr kumimoji="1" lang="en-US" altLang="ja-JP" sz="30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5" name="テキスト ボックス 4">
            <a:extLst>
              <a:ext uri="{FF2B5EF4-FFF2-40B4-BE49-F238E27FC236}">
                <a16:creationId xmlns:a16="http://schemas.microsoft.com/office/drawing/2014/main" xmlns="" id="{E41EDAAC-A552-DFB5-2D68-0760F305E994}"/>
              </a:ext>
            </a:extLst>
          </p:cNvPr>
          <p:cNvSpPr txBox="1"/>
          <p:nvPr/>
        </p:nvSpPr>
        <p:spPr>
          <a:xfrm>
            <a:off x="-1" y="680757"/>
            <a:ext cx="1205345" cy="307777"/>
          </a:xfrm>
          <a:prstGeom prst="rect">
            <a:avLst/>
          </a:prstGeom>
          <a:noFill/>
        </p:spPr>
        <p:txBody>
          <a:bodyPr wrap="square" rtlCol="0" anchor="ctr" anchorCtr="0">
            <a:noAutofit/>
          </a:bodyPr>
          <a:lstStyle/>
          <a:p>
            <a:r>
              <a:rPr kumimoji="1" lang="en-US" altLang="ja-JP" sz="1400" dirty="0">
                <a:latin typeface="Yu Gothic UI Semibold" panose="020B0700000000000000" pitchFamily="50" charset="-128"/>
                <a:ea typeface="Yu Gothic UI Semibold" panose="020B0700000000000000" pitchFamily="50" charset="-128"/>
              </a:rPr>
              <a:t>【</a:t>
            </a:r>
            <a:r>
              <a:rPr kumimoji="1" lang="ja-JP" altLang="en-US" sz="1400" dirty="0">
                <a:latin typeface="Yu Gothic UI Semibold" panose="020B0700000000000000" pitchFamily="50" charset="-128"/>
                <a:ea typeface="Yu Gothic UI Semibold" panose="020B0700000000000000" pitchFamily="50" charset="-128"/>
              </a:rPr>
              <a:t>知識 </a:t>
            </a:r>
            <a:r>
              <a:rPr lang="en-US" altLang="ja-JP" sz="1400" b="1" dirty="0">
                <a:latin typeface="Century Gothic" panose="020B0502020202020204" pitchFamily="34" charset="0"/>
                <a:ea typeface="Yu Gothic UI Semibold" panose="020B0700000000000000" pitchFamily="50" charset="-128"/>
              </a:rPr>
              <a:t>-54</a:t>
            </a:r>
            <a:r>
              <a:rPr lang="en-US" altLang="ja-JP" sz="1400" dirty="0">
                <a:latin typeface="Yu Gothic UI Semibold" panose="020B0700000000000000" pitchFamily="50" charset="-128"/>
                <a:ea typeface="Yu Gothic UI Semibold" panose="020B0700000000000000" pitchFamily="50" charset="-128"/>
              </a:rPr>
              <a:t>】</a:t>
            </a:r>
            <a:endParaRPr kumimoji="1" lang="ja-JP" altLang="en-US" sz="1400" dirty="0">
              <a:latin typeface="Yu Gothic UI Semibold" panose="020B0700000000000000" pitchFamily="50" charset="-128"/>
              <a:ea typeface="Yu Gothic UI Semibold" panose="020B0700000000000000" pitchFamily="50" charset="-128"/>
            </a:endParaRPr>
          </a:p>
        </p:txBody>
      </p:sp>
    </p:spTree>
    <p:extLst>
      <p:ext uri="{BB962C8B-B14F-4D97-AF65-F5344CB8AC3E}">
        <p14:creationId xmlns:p14="http://schemas.microsoft.com/office/powerpoint/2010/main" val="31049853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a:extLst>
              <a:ext uri="{FF2B5EF4-FFF2-40B4-BE49-F238E27FC236}">
                <a16:creationId xmlns:a16="http://schemas.microsoft.com/office/drawing/2014/main" xmlns="" id="{517215B0-1AA8-F6C7-CC0A-07A877D44352}"/>
              </a:ext>
            </a:extLst>
          </p:cNvPr>
          <p:cNvGraphicFramePr>
            <a:graphicFrameLocks noGrp="1"/>
          </p:cNvGraphicFramePr>
          <p:nvPr>
            <p:extLst>
              <p:ext uri="{D42A27DB-BD31-4B8C-83A1-F6EECF244321}">
                <p14:modId xmlns:p14="http://schemas.microsoft.com/office/powerpoint/2010/main" val="3270172290"/>
              </p:ext>
            </p:extLst>
          </p:nvPr>
        </p:nvGraphicFramePr>
        <p:xfrm>
          <a:off x="219926" y="1098885"/>
          <a:ext cx="8704147" cy="5503822"/>
        </p:xfrm>
        <a:graphic>
          <a:graphicData uri="http://schemas.openxmlformats.org/drawingml/2006/table">
            <a:tbl>
              <a:tblPr>
                <a:tableStyleId>{5940675A-B579-460E-94D1-54222C63F5DA}</a:tableStyleId>
              </a:tblPr>
              <a:tblGrid>
                <a:gridCol w="971962">
                  <a:extLst>
                    <a:ext uri="{9D8B030D-6E8A-4147-A177-3AD203B41FA5}">
                      <a16:colId xmlns:a16="http://schemas.microsoft.com/office/drawing/2014/main" xmlns="" val="4167535587"/>
                    </a:ext>
                  </a:extLst>
                </a:gridCol>
                <a:gridCol w="469126">
                  <a:extLst>
                    <a:ext uri="{9D8B030D-6E8A-4147-A177-3AD203B41FA5}">
                      <a16:colId xmlns:a16="http://schemas.microsoft.com/office/drawing/2014/main" xmlns="" val="3580708747"/>
                    </a:ext>
                  </a:extLst>
                </a:gridCol>
                <a:gridCol w="469126">
                  <a:extLst>
                    <a:ext uri="{9D8B030D-6E8A-4147-A177-3AD203B41FA5}">
                      <a16:colId xmlns:a16="http://schemas.microsoft.com/office/drawing/2014/main" xmlns="" val="1767787041"/>
                    </a:ext>
                  </a:extLst>
                </a:gridCol>
                <a:gridCol w="469126">
                  <a:extLst>
                    <a:ext uri="{9D8B030D-6E8A-4147-A177-3AD203B41FA5}">
                      <a16:colId xmlns:a16="http://schemas.microsoft.com/office/drawing/2014/main" xmlns="" val="3914711639"/>
                    </a:ext>
                  </a:extLst>
                </a:gridCol>
                <a:gridCol w="2234317">
                  <a:extLst>
                    <a:ext uri="{9D8B030D-6E8A-4147-A177-3AD203B41FA5}">
                      <a16:colId xmlns:a16="http://schemas.microsoft.com/office/drawing/2014/main" xmlns="" val="1582358180"/>
                    </a:ext>
                  </a:extLst>
                </a:gridCol>
                <a:gridCol w="4090490">
                  <a:extLst>
                    <a:ext uri="{9D8B030D-6E8A-4147-A177-3AD203B41FA5}">
                      <a16:colId xmlns:a16="http://schemas.microsoft.com/office/drawing/2014/main" xmlns="" val="1184645955"/>
                    </a:ext>
                  </a:extLst>
                </a:gridCol>
              </a:tblGrid>
              <a:tr h="298594">
                <a:tc>
                  <a:txBody>
                    <a:bodyPr/>
                    <a:lstStyle/>
                    <a:p>
                      <a:pPr algn="ctr" fontAlgn="ctr">
                        <a:lnSpc>
                          <a:spcPts val="1500"/>
                        </a:lnSpc>
                      </a:pPr>
                      <a:r>
                        <a:rPr lang="ja-JP" altLang="en-US" sz="1300" b="1" u="none" strike="noStrike" dirty="0">
                          <a:effectLst/>
                          <a:latin typeface="BIZ UDPゴシック" panose="020B0400000000000000" pitchFamily="50" charset="-128"/>
                          <a:ea typeface="BIZ UDPゴシック" panose="020B0400000000000000" pitchFamily="50" charset="-128"/>
                        </a:rPr>
                        <a:t>編</a:t>
                      </a:r>
                      <a:endParaRPr lang="ja-JP" altLang="en-US" sz="1300" b="1"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6350" marR="6350" marT="6350" marB="0" anchor="ctr"/>
                </a:tc>
                <a:tc>
                  <a:txBody>
                    <a:bodyPr/>
                    <a:lstStyle/>
                    <a:p>
                      <a:pPr algn="ctr" fontAlgn="ctr">
                        <a:lnSpc>
                          <a:spcPts val="1500"/>
                        </a:lnSpc>
                      </a:pPr>
                      <a:r>
                        <a:rPr lang="ja-JP" altLang="en-US" sz="1200" b="1" u="none" strike="noStrike" dirty="0">
                          <a:effectLst/>
                          <a:latin typeface="BIZ UDPゴシック" panose="020B0400000000000000" pitchFamily="50" charset="-128"/>
                          <a:ea typeface="BIZ UDPゴシック" panose="020B0400000000000000" pitchFamily="50" charset="-128"/>
                        </a:rPr>
                        <a:t>時間</a:t>
                      </a:r>
                      <a:endParaRPr lang="ja-JP" altLang="en-US" sz="1200" b="1"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6350" marR="6350" marT="6350" marB="0" anchor="ctr"/>
                </a:tc>
                <a:tc>
                  <a:txBody>
                    <a:bodyPr/>
                    <a:lstStyle/>
                    <a:p>
                      <a:pPr algn="ctr" fontAlgn="ctr">
                        <a:lnSpc>
                          <a:spcPts val="1500"/>
                        </a:lnSpc>
                      </a:pPr>
                      <a:r>
                        <a:rPr lang="ja-JP" altLang="en-US" sz="1200" b="1" i="0" u="none" strike="noStrike" dirty="0">
                          <a:solidFill>
                            <a:srgbClr val="000000"/>
                          </a:solidFill>
                          <a:effectLst/>
                          <a:latin typeface="BIZ UDPゴシック" panose="020B0400000000000000" pitchFamily="50" charset="-128"/>
                          <a:ea typeface="BIZ UDPゴシック" panose="020B0400000000000000" pitchFamily="50" charset="-128"/>
                        </a:rPr>
                        <a:t>講義</a:t>
                      </a:r>
                    </a:p>
                  </a:txBody>
                  <a:tcPr marL="6350" marR="6350" marT="6350" marB="0" anchor="ctr"/>
                </a:tc>
                <a:tc>
                  <a:txBody>
                    <a:bodyPr/>
                    <a:lstStyle/>
                    <a:p>
                      <a:pPr algn="ctr" fontAlgn="ctr">
                        <a:lnSpc>
                          <a:spcPts val="1500"/>
                        </a:lnSpc>
                      </a:pPr>
                      <a:r>
                        <a:rPr lang="ja-JP" altLang="en-US" sz="1200" b="1" i="0" u="none" strike="noStrike" dirty="0">
                          <a:solidFill>
                            <a:srgbClr val="000000"/>
                          </a:solidFill>
                          <a:effectLst/>
                          <a:latin typeface="BIZ UDPゴシック" panose="020B0400000000000000" pitchFamily="50" charset="-128"/>
                          <a:ea typeface="BIZ UDPゴシック" panose="020B0400000000000000" pitchFamily="50" charset="-128"/>
                        </a:rPr>
                        <a:t>演習</a:t>
                      </a:r>
                    </a:p>
                  </a:txBody>
                  <a:tcPr marL="6350" marR="6350" marT="6350" marB="0" anchor="ctr"/>
                </a:tc>
                <a:tc>
                  <a:txBody>
                    <a:bodyPr/>
                    <a:lstStyle/>
                    <a:p>
                      <a:pPr algn="ctr" fontAlgn="ctr">
                        <a:lnSpc>
                          <a:spcPts val="1500"/>
                        </a:lnSpc>
                      </a:pPr>
                      <a:r>
                        <a:rPr lang="ja-JP" altLang="en-US" sz="1300" b="1" u="none" strike="noStrike" dirty="0">
                          <a:effectLst/>
                          <a:latin typeface="BIZ UDPゴシック" panose="020B0400000000000000" pitchFamily="50" charset="-128"/>
                          <a:ea typeface="BIZ UDPゴシック" panose="020B0400000000000000" pitchFamily="50" charset="-128"/>
                        </a:rPr>
                        <a:t>テーマ （編の中の内訳）</a:t>
                      </a:r>
                      <a:endParaRPr lang="ja-JP" altLang="en-US" sz="1300" b="1"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6350" marR="6350" marT="6350" marB="0" anchor="ctr"/>
                </a:tc>
                <a:tc>
                  <a:txBody>
                    <a:bodyPr/>
                    <a:lstStyle/>
                    <a:p>
                      <a:pPr algn="ctr" fontAlgn="ctr">
                        <a:lnSpc>
                          <a:spcPts val="1500"/>
                        </a:lnSpc>
                      </a:pPr>
                      <a:r>
                        <a:rPr lang="ja-JP" altLang="en-US" sz="1300" b="1" i="0" u="none" strike="noStrike" dirty="0">
                          <a:solidFill>
                            <a:srgbClr val="000000"/>
                          </a:solidFill>
                          <a:effectLst/>
                          <a:latin typeface="BIZ UDPゴシック" panose="020B0400000000000000" pitchFamily="50" charset="-128"/>
                          <a:ea typeface="BIZ UDPゴシック" panose="020B0400000000000000" pitchFamily="50" charset="-128"/>
                        </a:rPr>
                        <a:t>主な内容、意図 等</a:t>
                      </a:r>
                    </a:p>
                  </a:txBody>
                  <a:tcPr marL="6350" marR="6350" marT="6350" marB="0" anchor="ctr"/>
                </a:tc>
                <a:extLst>
                  <a:ext uri="{0D108BD9-81ED-4DB2-BD59-A6C34878D82A}">
                    <a16:rowId xmlns:a16="http://schemas.microsoft.com/office/drawing/2014/main" xmlns="" val="3523089739"/>
                  </a:ext>
                </a:extLst>
              </a:tr>
              <a:tr h="282200">
                <a:tc rowSpan="3">
                  <a:txBody>
                    <a:bodyPr/>
                    <a:lstStyle/>
                    <a:p>
                      <a:pPr marL="90488" indent="0" algn="l" fontAlgn="ctr">
                        <a:lnSpc>
                          <a:spcPts val="1800"/>
                        </a:lnSpc>
                      </a:pPr>
                      <a:r>
                        <a:rPr lang="ja-JP" altLang="en-US" sz="1400" b="1" u="none" strike="noStrike" dirty="0">
                          <a:effectLst/>
                          <a:latin typeface="BIZ UDPゴシック" panose="020B0400000000000000" pitchFamily="50" charset="-128"/>
                          <a:ea typeface="BIZ UDPゴシック" panose="020B0400000000000000" pitchFamily="50" charset="-128"/>
                        </a:rPr>
                        <a:t>認知症</a:t>
                      </a:r>
                      <a:br>
                        <a:rPr lang="ja-JP" altLang="en-US" sz="1400" b="1" u="none" strike="noStrike" dirty="0">
                          <a:effectLst/>
                          <a:latin typeface="BIZ UDPゴシック" panose="020B0400000000000000" pitchFamily="50" charset="-128"/>
                          <a:ea typeface="BIZ UDPゴシック" panose="020B0400000000000000" pitchFamily="50" charset="-128"/>
                        </a:rPr>
                      </a:br>
                      <a:r>
                        <a:rPr lang="ja-JP" altLang="en-US" sz="1400" b="1" u="none" strike="noStrike" dirty="0">
                          <a:effectLst/>
                          <a:latin typeface="BIZ UDPゴシック" panose="020B0400000000000000" pitchFamily="50" charset="-128"/>
                          <a:ea typeface="BIZ UDPゴシック" panose="020B0400000000000000" pitchFamily="50" charset="-128"/>
                        </a:rPr>
                        <a:t>に関する</a:t>
                      </a:r>
                      <a:endParaRPr lang="en-US" altLang="ja-JP" sz="1400" b="1" u="none" strike="noStrike" dirty="0">
                        <a:effectLst/>
                        <a:latin typeface="BIZ UDPゴシック" panose="020B0400000000000000" pitchFamily="50" charset="-128"/>
                        <a:ea typeface="BIZ UDPゴシック" panose="020B0400000000000000" pitchFamily="50" charset="-128"/>
                      </a:endParaRPr>
                    </a:p>
                    <a:p>
                      <a:pPr marL="90488" indent="0" algn="l" fontAlgn="ctr">
                        <a:lnSpc>
                          <a:spcPts val="1800"/>
                        </a:lnSpc>
                      </a:pPr>
                      <a:r>
                        <a:rPr lang="ja-JP" altLang="en-US" sz="1400" b="1" u="none" strike="noStrike" dirty="0">
                          <a:effectLst/>
                          <a:latin typeface="BIZ UDPゴシック" panose="020B0400000000000000" pitchFamily="50" charset="-128"/>
                          <a:ea typeface="BIZ UDPゴシック" panose="020B0400000000000000" pitchFamily="50" charset="-128"/>
                        </a:rPr>
                        <a:t>知識</a:t>
                      </a:r>
                      <a:endParaRPr lang="ja-JP" altLang="en-US" sz="1400" b="1"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6350" marR="6350" marT="6350" marB="0" anchor="ctr">
                    <a:solidFill>
                      <a:srgbClr val="E4F2F4"/>
                    </a:solidFill>
                  </a:tcPr>
                </a:tc>
                <a:tc rowSpan="3">
                  <a:txBody>
                    <a:bodyPr/>
                    <a:lstStyle/>
                    <a:p>
                      <a:pPr algn="ctr" fontAlgn="ctr">
                        <a:lnSpc>
                          <a:spcPts val="1800"/>
                        </a:lnSpc>
                      </a:pPr>
                      <a:r>
                        <a:rPr lang="en-US" altLang="ja-JP" sz="1500" b="1" u="none" strike="noStrike" dirty="0">
                          <a:effectLst/>
                          <a:latin typeface="Century Gothic" panose="020B0502020202020204" pitchFamily="34" charset="0"/>
                          <a:ea typeface="BIZ UDPゴシック" panose="020B0400000000000000" pitchFamily="50" charset="-128"/>
                        </a:rPr>
                        <a:t>180</a:t>
                      </a:r>
                      <a:endParaRPr lang="en-US" altLang="ja-JP" sz="1500" b="1" i="0" u="none" strike="noStrike" dirty="0">
                        <a:solidFill>
                          <a:srgbClr val="000000"/>
                        </a:solidFill>
                        <a:effectLst/>
                        <a:latin typeface="Century Gothic" panose="020B0502020202020204" pitchFamily="34" charset="0"/>
                        <a:ea typeface="BIZ UDPゴシック" panose="020B0400000000000000" pitchFamily="50" charset="-128"/>
                      </a:endParaRPr>
                    </a:p>
                  </a:txBody>
                  <a:tcPr marL="6350" marR="6350" marT="6350" marB="0" anchor="ctr">
                    <a:solidFill>
                      <a:srgbClr val="E4F2F4"/>
                    </a:solidFill>
                  </a:tcPr>
                </a:tc>
                <a:tc>
                  <a:txBody>
                    <a:bodyPr/>
                    <a:lstStyle/>
                    <a:p>
                      <a:pPr algn="ctr" fontAlgn="ctr">
                        <a:lnSpc>
                          <a:spcPts val="1800"/>
                        </a:lnSpc>
                      </a:pPr>
                      <a:r>
                        <a:rPr lang="en-US" altLang="ja-JP" sz="1500" b="1" i="0" u="none" strike="noStrike" dirty="0">
                          <a:solidFill>
                            <a:schemeClr val="tx1"/>
                          </a:solidFill>
                          <a:effectLst/>
                          <a:latin typeface="Century Gothic" panose="020B0502020202020204" pitchFamily="34" charset="0"/>
                          <a:ea typeface="BIZ UDPゴシック" panose="020B0400000000000000" pitchFamily="50" charset="-128"/>
                        </a:rPr>
                        <a:t>30</a:t>
                      </a:r>
                    </a:p>
                  </a:txBody>
                  <a:tcPr marL="6350" marR="6350" marT="6350" marB="0" anchor="ctr">
                    <a:solidFill>
                      <a:srgbClr val="E4F2F4"/>
                    </a:solidFill>
                  </a:tcPr>
                </a:tc>
                <a:tc>
                  <a:txBody>
                    <a:bodyPr/>
                    <a:lstStyle/>
                    <a:p>
                      <a:pPr algn="ctr" fontAlgn="ctr">
                        <a:lnSpc>
                          <a:spcPts val="1800"/>
                        </a:lnSpc>
                      </a:pPr>
                      <a:endParaRPr lang="en-US" altLang="ja-JP" sz="1500" b="1" i="0" u="none" strike="noStrike" dirty="0">
                        <a:solidFill>
                          <a:schemeClr val="tx1"/>
                        </a:solidFill>
                        <a:effectLst/>
                        <a:latin typeface="Century Gothic" panose="020B0502020202020204" pitchFamily="34" charset="0"/>
                        <a:ea typeface="BIZ UDPゴシック" panose="020B0400000000000000" pitchFamily="50" charset="-128"/>
                      </a:endParaRPr>
                    </a:p>
                  </a:txBody>
                  <a:tcPr marL="6350" marR="6350" marT="6350" marB="0" anchor="ctr">
                    <a:solidFill>
                      <a:schemeClr val="bg2">
                        <a:lumMod val="40000"/>
                        <a:lumOff val="60000"/>
                      </a:schemeClr>
                    </a:solidFill>
                  </a:tcPr>
                </a:tc>
                <a:tc>
                  <a:txBody>
                    <a:bodyPr/>
                    <a:lstStyle/>
                    <a:p>
                      <a:pPr algn="l" fontAlgn="ctr">
                        <a:lnSpc>
                          <a:spcPts val="1800"/>
                        </a:lnSpc>
                      </a:pPr>
                      <a:r>
                        <a:rPr lang="ja-JP" altLang="en-US" sz="1400" b="1" u="none" strike="noStrike" dirty="0">
                          <a:effectLst/>
                          <a:latin typeface="BIZ UDPゴシック" panose="020B0400000000000000" pitchFamily="50" charset="-128"/>
                          <a:ea typeface="BIZ UDPゴシック" panose="020B0400000000000000" pitchFamily="50" charset="-128"/>
                        </a:rPr>
                        <a:t> </a:t>
                      </a:r>
                      <a:r>
                        <a:rPr lang="en-US" altLang="ja-JP" sz="1400" b="1" u="none" strike="noStrike" dirty="0">
                          <a:effectLst/>
                          <a:latin typeface="Century Gothic" panose="020B0502020202020204" pitchFamily="34" charset="0"/>
                          <a:ea typeface="BIZ UDPゴシック" panose="020B0400000000000000" pitchFamily="50" charset="-128"/>
                        </a:rPr>
                        <a:t>1-1</a:t>
                      </a:r>
                      <a:r>
                        <a:rPr lang="ja-JP" altLang="en-US" sz="1400" b="1" u="none" strike="noStrike" dirty="0">
                          <a:effectLst/>
                          <a:latin typeface="BIZ UDPゴシック" panose="020B0400000000000000" pitchFamily="50" charset="-128"/>
                          <a:ea typeface="BIZ UDPゴシック" panose="020B0400000000000000" pitchFamily="50" charset="-128"/>
                        </a:rPr>
                        <a:t>）  意義と役割   </a:t>
                      </a:r>
                      <a:endParaRPr lang="ja-JP" altLang="en-US" sz="1400" b="1"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36000" marR="6350" marT="6350" marB="0" anchor="ctr">
                    <a:solidFill>
                      <a:srgbClr val="E4F2F4"/>
                    </a:solidFill>
                  </a:tcPr>
                </a:tc>
                <a:tc>
                  <a:txBody>
                    <a:bodyPr/>
                    <a:lstStyle/>
                    <a:p>
                      <a:pPr marL="179388" indent="-88900" algn="l" fontAlgn="ctr">
                        <a:lnSpc>
                          <a:spcPts val="1400"/>
                        </a:lnSpc>
                      </a:pPr>
                      <a:r>
                        <a:rPr lang="ja-JP" altLang="en-US" sz="1200" b="1" i="0" u="none" strike="noStrike" dirty="0">
                          <a:solidFill>
                            <a:srgbClr val="000000"/>
                          </a:solidFill>
                          <a:effectLst/>
                          <a:latin typeface="BIZ UDPゴシック" panose="020B0400000000000000" pitchFamily="50" charset="-128"/>
                          <a:ea typeface="BIZ UDPゴシック" panose="020B0400000000000000" pitchFamily="50" charset="-128"/>
                        </a:rPr>
                        <a:t>◎研修の意義や修了者の役割などを整理</a:t>
                      </a:r>
                    </a:p>
                  </a:txBody>
                  <a:tcPr marL="6350" marR="72000" marT="6350" marB="0" anchor="ctr">
                    <a:solidFill>
                      <a:srgbClr val="E4F2F4"/>
                    </a:solidFill>
                  </a:tcPr>
                </a:tc>
                <a:extLst>
                  <a:ext uri="{0D108BD9-81ED-4DB2-BD59-A6C34878D82A}">
                    <a16:rowId xmlns:a16="http://schemas.microsoft.com/office/drawing/2014/main" xmlns="" val="3383038224"/>
                  </a:ext>
                </a:extLst>
              </a:tr>
              <a:tr h="615423">
                <a:tc vMerge="1">
                  <a:txBody>
                    <a:bodyPr/>
                    <a:lstStyle/>
                    <a:p>
                      <a:endParaRPr kumimoji="1" lang="ja-JP" altLang="en-US"/>
                    </a:p>
                  </a:txBody>
                  <a:tcPr/>
                </a:tc>
                <a:tc vMerge="1">
                  <a:txBody>
                    <a:bodyPr/>
                    <a:lstStyle/>
                    <a:p>
                      <a:endParaRPr kumimoji="1" lang="ja-JP" altLang="en-US"/>
                    </a:p>
                  </a:txBody>
                  <a:tcPr/>
                </a:tc>
                <a:tc>
                  <a:txBody>
                    <a:bodyPr/>
                    <a:lstStyle/>
                    <a:p>
                      <a:pPr algn="ctr"/>
                      <a:r>
                        <a:rPr kumimoji="1" lang="en-US" altLang="ja-JP" sz="1500" b="1" dirty="0">
                          <a:solidFill>
                            <a:schemeClr val="tx1"/>
                          </a:solidFill>
                          <a:latin typeface="Century Gothic" panose="020B0502020202020204" pitchFamily="34" charset="0"/>
                        </a:rPr>
                        <a:t>120</a:t>
                      </a:r>
                      <a:endParaRPr kumimoji="1" lang="ja-JP" altLang="en-US" sz="1500" b="1" dirty="0">
                        <a:solidFill>
                          <a:schemeClr val="tx1"/>
                        </a:solidFill>
                        <a:latin typeface="Century Gothic" panose="020B0502020202020204" pitchFamily="34" charset="0"/>
                      </a:endParaRPr>
                    </a:p>
                  </a:txBody>
                  <a:tcPr marL="6350" marR="6350" marT="6350" marB="0" anchor="ctr">
                    <a:solidFill>
                      <a:srgbClr val="E4F2F4"/>
                    </a:solidFill>
                  </a:tcPr>
                </a:tc>
                <a:tc>
                  <a:txBody>
                    <a:bodyPr/>
                    <a:lstStyle/>
                    <a:p>
                      <a:pPr algn="ctr"/>
                      <a:endParaRPr kumimoji="1" lang="ja-JP" altLang="en-US" sz="1500" b="1" dirty="0">
                        <a:solidFill>
                          <a:schemeClr val="tx1"/>
                        </a:solidFill>
                        <a:latin typeface="Century Gothic" panose="020B0502020202020204" pitchFamily="34" charset="0"/>
                      </a:endParaRPr>
                    </a:p>
                  </a:txBody>
                  <a:tcPr marL="6350" marR="6350" marT="6350" marB="0" anchor="ctr">
                    <a:solidFill>
                      <a:schemeClr val="bg2">
                        <a:lumMod val="40000"/>
                        <a:lumOff val="60000"/>
                      </a:schemeClr>
                    </a:solidFill>
                  </a:tcPr>
                </a:tc>
                <a:tc>
                  <a:txBody>
                    <a:bodyPr/>
                    <a:lstStyle/>
                    <a:p>
                      <a:pPr algn="l" fontAlgn="ctr">
                        <a:lnSpc>
                          <a:spcPts val="1800"/>
                        </a:lnSpc>
                      </a:pPr>
                      <a:r>
                        <a:rPr lang="ja-JP" altLang="en-US" sz="1400" b="1" u="none" strike="noStrike" dirty="0">
                          <a:effectLst/>
                          <a:latin typeface="BIZ UDPゴシック" panose="020B0400000000000000" pitchFamily="50" charset="-128"/>
                          <a:ea typeface="BIZ UDPゴシック" panose="020B0400000000000000" pitchFamily="50" charset="-128"/>
                        </a:rPr>
                        <a:t> </a:t>
                      </a:r>
                      <a:r>
                        <a:rPr lang="en-US" altLang="ja-JP" sz="1400" b="1" u="none" strike="noStrike" dirty="0">
                          <a:effectLst/>
                          <a:latin typeface="Century Gothic" panose="020B0502020202020204" pitchFamily="34" charset="0"/>
                          <a:ea typeface="BIZ UDPゴシック" panose="020B0400000000000000" pitchFamily="50" charset="-128"/>
                        </a:rPr>
                        <a:t>1-2</a:t>
                      </a:r>
                      <a:r>
                        <a:rPr lang="ja-JP" altLang="en-US" sz="1400" b="1" u="none" strike="noStrike" dirty="0">
                          <a:effectLst/>
                          <a:latin typeface="BIZ UDPゴシック" panose="020B0400000000000000" pitchFamily="50" charset="-128"/>
                          <a:ea typeface="BIZ UDPゴシック" panose="020B0400000000000000" pitchFamily="50" charset="-128"/>
                        </a:rPr>
                        <a:t>）  認知症の病態論</a:t>
                      </a:r>
                      <a:endParaRPr lang="ja-JP" altLang="en-US" sz="1400" b="1"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36000" marR="6350" marT="6350" marB="0" anchor="ctr">
                    <a:solidFill>
                      <a:srgbClr val="E4F2F4"/>
                    </a:solidFill>
                  </a:tcPr>
                </a:tc>
                <a:tc>
                  <a:txBody>
                    <a:bodyPr/>
                    <a:lstStyle/>
                    <a:p>
                      <a:pPr marL="179388" indent="-88900" algn="l" fontAlgn="ctr">
                        <a:lnSpc>
                          <a:spcPts val="1400"/>
                        </a:lnSpc>
                      </a:pPr>
                      <a:r>
                        <a:rPr lang="ja-JP" altLang="en-US" sz="1200" b="1" i="0" u="none" strike="noStrike" dirty="0">
                          <a:solidFill>
                            <a:srgbClr val="000000"/>
                          </a:solidFill>
                          <a:effectLst/>
                          <a:latin typeface="BIZ UDPゴシック" panose="020B0400000000000000" pitchFamily="50" charset="-128"/>
                          <a:ea typeface="BIZ UDPゴシック" panose="020B0400000000000000" pitchFamily="50" charset="-128"/>
                        </a:rPr>
                        <a:t>◎実践対応力の前提となる認知症の医学的な知識を整理 </a:t>
                      </a:r>
                      <a:endParaRPr lang="en-US" altLang="ja-JP" sz="1200" b="1" i="0" u="none" strike="noStrike" dirty="0">
                        <a:solidFill>
                          <a:srgbClr val="000000"/>
                        </a:solidFill>
                        <a:effectLst/>
                        <a:latin typeface="BIZ UDPゴシック" panose="020B0400000000000000" pitchFamily="50" charset="-128"/>
                        <a:ea typeface="BIZ UDPゴシック" panose="020B0400000000000000" pitchFamily="50" charset="-128"/>
                      </a:endParaRPr>
                    </a:p>
                    <a:p>
                      <a:pPr marL="179388" indent="-88900" algn="l" fontAlgn="ctr">
                        <a:lnSpc>
                          <a:spcPts val="1400"/>
                        </a:lnSpc>
                      </a:pPr>
                      <a:r>
                        <a:rPr lang="ja-JP" altLang="en-US" sz="1200" b="1" i="0" u="none" strike="noStrike" dirty="0">
                          <a:solidFill>
                            <a:srgbClr val="000000"/>
                          </a:solidFill>
                          <a:effectLst/>
                          <a:latin typeface="BIZ UDPゴシック" panose="020B0400000000000000" pitchFamily="50" charset="-128"/>
                          <a:ea typeface="BIZ UDPゴシック" panose="020B0400000000000000" pitchFamily="50" charset="-128"/>
                        </a:rPr>
                        <a:t>  （病型別の症状、うつ・せん妄との鑑別、治療、予防 等）</a:t>
                      </a:r>
                    </a:p>
                  </a:txBody>
                  <a:tcPr marL="6350" marR="72000" marT="6350" marB="0" anchor="ctr">
                    <a:solidFill>
                      <a:srgbClr val="E4F2F4"/>
                    </a:solidFill>
                  </a:tcPr>
                </a:tc>
                <a:extLst>
                  <a:ext uri="{0D108BD9-81ED-4DB2-BD59-A6C34878D82A}">
                    <a16:rowId xmlns:a16="http://schemas.microsoft.com/office/drawing/2014/main" xmlns="" val="2105210247"/>
                  </a:ext>
                </a:extLst>
              </a:tr>
              <a:tr h="303379">
                <a:tc vMerge="1">
                  <a:txBody>
                    <a:bodyPr/>
                    <a:lstStyle/>
                    <a:p>
                      <a:endParaRPr kumimoji="1" lang="ja-JP" altLang="en-US"/>
                    </a:p>
                  </a:txBody>
                  <a:tcPr/>
                </a:tc>
                <a:tc vMerge="1">
                  <a:txBody>
                    <a:bodyPr/>
                    <a:lstStyle/>
                    <a:p>
                      <a:endParaRPr kumimoji="1" lang="ja-JP" altLang="en-US"/>
                    </a:p>
                  </a:txBody>
                  <a:tcPr/>
                </a:tc>
                <a:tc>
                  <a:txBody>
                    <a:bodyPr/>
                    <a:lstStyle/>
                    <a:p>
                      <a:pPr algn="ctr"/>
                      <a:r>
                        <a:rPr kumimoji="1" lang="en-US" altLang="ja-JP" sz="1500" b="1" dirty="0">
                          <a:solidFill>
                            <a:schemeClr val="tx1"/>
                          </a:solidFill>
                          <a:latin typeface="Century Gothic" panose="020B0502020202020204" pitchFamily="34" charset="0"/>
                        </a:rPr>
                        <a:t>30</a:t>
                      </a:r>
                      <a:endParaRPr kumimoji="1" lang="ja-JP" altLang="en-US" sz="1500" b="1" dirty="0">
                        <a:solidFill>
                          <a:schemeClr val="tx1"/>
                        </a:solidFill>
                        <a:latin typeface="Century Gothic" panose="020B0502020202020204" pitchFamily="34" charset="0"/>
                      </a:endParaRPr>
                    </a:p>
                  </a:txBody>
                  <a:tcPr marL="6350" marR="6350" marT="6350" marB="0" anchor="ctr">
                    <a:solidFill>
                      <a:srgbClr val="E4F2F4"/>
                    </a:solidFill>
                  </a:tcPr>
                </a:tc>
                <a:tc>
                  <a:txBody>
                    <a:bodyPr/>
                    <a:lstStyle/>
                    <a:p>
                      <a:pPr algn="ctr"/>
                      <a:endParaRPr kumimoji="1" lang="ja-JP" altLang="en-US" sz="1500" b="1" dirty="0">
                        <a:solidFill>
                          <a:schemeClr val="tx1"/>
                        </a:solidFill>
                        <a:latin typeface="Century Gothic" panose="020B0502020202020204" pitchFamily="34" charset="0"/>
                      </a:endParaRPr>
                    </a:p>
                  </a:txBody>
                  <a:tcPr marL="6350" marR="6350" marT="6350" marB="0" anchor="ctr">
                    <a:solidFill>
                      <a:schemeClr val="bg2">
                        <a:lumMod val="40000"/>
                        <a:lumOff val="60000"/>
                      </a:schemeClr>
                    </a:solidFill>
                  </a:tcPr>
                </a:tc>
                <a:tc>
                  <a:txBody>
                    <a:bodyPr/>
                    <a:lstStyle/>
                    <a:p>
                      <a:pPr algn="l" fontAlgn="ctr">
                        <a:lnSpc>
                          <a:spcPts val="1800"/>
                        </a:lnSpc>
                      </a:pPr>
                      <a:r>
                        <a:rPr lang="ja-JP" altLang="en-US" sz="1400" b="1" u="none" strike="noStrike" dirty="0">
                          <a:effectLst/>
                          <a:latin typeface="BIZ UDPゴシック" panose="020B0400000000000000" pitchFamily="50" charset="-128"/>
                          <a:ea typeface="BIZ UDPゴシック" panose="020B0400000000000000" pitchFamily="50" charset="-128"/>
                        </a:rPr>
                        <a:t> </a:t>
                      </a:r>
                      <a:r>
                        <a:rPr lang="en-US" altLang="ja-JP" sz="1400" b="1" u="none" strike="noStrike" dirty="0">
                          <a:effectLst/>
                          <a:latin typeface="Century Gothic" panose="020B0502020202020204" pitchFamily="34" charset="0"/>
                          <a:ea typeface="BIZ UDPゴシック" panose="020B0400000000000000" pitchFamily="50" charset="-128"/>
                        </a:rPr>
                        <a:t>1-3</a:t>
                      </a:r>
                      <a:r>
                        <a:rPr lang="ja-JP" altLang="en-US" sz="1400" b="1" u="none" strike="noStrike" dirty="0">
                          <a:effectLst/>
                          <a:latin typeface="BIZ UDPゴシック" panose="020B0400000000000000" pitchFamily="50" charset="-128"/>
                          <a:ea typeface="BIZ UDPゴシック" panose="020B0400000000000000" pitchFamily="50" charset="-128"/>
                        </a:rPr>
                        <a:t>）  施策・社会資源等</a:t>
                      </a:r>
                      <a:endParaRPr lang="ja-JP" altLang="en-US" sz="1400" b="1"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36000" marR="6350" marT="6350" marB="0" anchor="ctr">
                    <a:solidFill>
                      <a:srgbClr val="E4F2F4"/>
                    </a:solidFill>
                  </a:tcPr>
                </a:tc>
                <a:tc>
                  <a:txBody>
                    <a:bodyPr/>
                    <a:lstStyle/>
                    <a:p>
                      <a:pPr marL="179388" indent="-88900" algn="l" fontAlgn="ctr">
                        <a:lnSpc>
                          <a:spcPts val="1400"/>
                        </a:lnSpc>
                      </a:pPr>
                      <a:r>
                        <a:rPr lang="ja-JP" altLang="en-US" sz="1200" b="1" i="0" u="none" strike="noStrike" dirty="0">
                          <a:solidFill>
                            <a:srgbClr val="000000"/>
                          </a:solidFill>
                          <a:effectLst/>
                          <a:latin typeface="BIZ UDPゴシック" panose="020B0400000000000000" pitchFamily="50" charset="-128"/>
                          <a:ea typeface="BIZ UDPゴシック" panose="020B0400000000000000" pitchFamily="50" charset="-128"/>
                        </a:rPr>
                        <a:t>◎施策動向や社会資源を整理</a:t>
                      </a:r>
                    </a:p>
                  </a:txBody>
                  <a:tcPr marL="6350" marR="72000" marT="6350" marB="0" anchor="ctr">
                    <a:solidFill>
                      <a:srgbClr val="E4F2F4"/>
                    </a:solidFill>
                  </a:tcPr>
                </a:tc>
                <a:extLst>
                  <a:ext uri="{0D108BD9-81ED-4DB2-BD59-A6C34878D82A}">
                    <a16:rowId xmlns:a16="http://schemas.microsoft.com/office/drawing/2014/main" xmlns="" val="2822755574"/>
                  </a:ext>
                </a:extLst>
              </a:tr>
              <a:tr h="502740">
                <a:tc rowSpan="3">
                  <a:txBody>
                    <a:bodyPr/>
                    <a:lstStyle/>
                    <a:p>
                      <a:pPr marL="90488" indent="0" algn="l" fontAlgn="ctr">
                        <a:lnSpc>
                          <a:spcPts val="1800"/>
                        </a:lnSpc>
                      </a:pPr>
                      <a:r>
                        <a:rPr lang="ja-JP" altLang="en-US" sz="1400" b="1" u="none" strike="noStrike" dirty="0">
                          <a:effectLst/>
                          <a:latin typeface="BIZ UDPゴシック" panose="020B0400000000000000" pitchFamily="50" charset="-128"/>
                          <a:ea typeface="BIZ UDPゴシック" panose="020B0400000000000000" pitchFamily="50" charset="-128"/>
                        </a:rPr>
                        <a:t>認知症</a:t>
                      </a:r>
                      <a:endParaRPr lang="en-US" altLang="ja-JP" sz="1400" b="1" u="none" strike="noStrike" dirty="0">
                        <a:effectLst/>
                        <a:latin typeface="BIZ UDPゴシック" panose="020B0400000000000000" pitchFamily="50" charset="-128"/>
                        <a:ea typeface="BIZ UDPゴシック" panose="020B0400000000000000" pitchFamily="50" charset="-128"/>
                      </a:endParaRPr>
                    </a:p>
                    <a:p>
                      <a:pPr marL="90488" indent="0" algn="l" fontAlgn="ctr">
                        <a:lnSpc>
                          <a:spcPts val="1800"/>
                        </a:lnSpc>
                      </a:pPr>
                      <a:r>
                        <a:rPr lang="ja-JP" altLang="en-US" sz="1400" b="1" u="none" strike="noStrike" dirty="0">
                          <a:effectLst/>
                          <a:latin typeface="BIZ UDPゴシック" panose="020B0400000000000000" pitchFamily="50" charset="-128"/>
                          <a:ea typeface="BIZ UDPゴシック" panose="020B0400000000000000" pitchFamily="50" charset="-128"/>
                        </a:rPr>
                        <a:t>看護の</a:t>
                      </a:r>
                      <a:endParaRPr lang="en-US" altLang="ja-JP" sz="1400" b="1" u="none" strike="noStrike" dirty="0">
                        <a:effectLst/>
                        <a:latin typeface="BIZ UDPゴシック" panose="020B0400000000000000" pitchFamily="50" charset="-128"/>
                        <a:ea typeface="BIZ UDPゴシック" panose="020B0400000000000000" pitchFamily="50" charset="-128"/>
                      </a:endParaRPr>
                    </a:p>
                    <a:p>
                      <a:pPr marL="90488" indent="0" algn="l" fontAlgn="ctr">
                        <a:lnSpc>
                          <a:spcPts val="1800"/>
                        </a:lnSpc>
                      </a:pPr>
                      <a:r>
                        <a:rPr lang="ja-JP" altLang="en-US" sz="1400" b="1" u="none" strike="noStrike" dirty="0">
                          <a:effectLst/>
                          <a:latin typeface="BIZ UDPゴシック" panose="020B0400000000000000" pitchFamily="50" charset="-128"/>
                          <a:ea typeface="BIZ UDPゴシック" panose="020B0400000000000000" pitchFamily="50" charset="-128"/>
                        </a:rPr>
                        <a:t>実践</a:t>
                      </a:r>
                      <a:endParaRPr lang="en-US" altLang="ja-JP" sz="1400" b="1" u="none" strike="noStrike" dirty="0">
                        <a:effectLst/>
                        <a:latin typeface="BIZ UDPゴシック" panose="020B0400000000000000" pitchFamily="50" charset="-128"/>
                        <a:ea typeface="BIZ UDPゴシック" panose="020B0400000000000000" pitchFamily="50" charset="-128"/>
                      </a:endParaRPr>
                    </a:p>
                    <a:p>
                      <a:pPr marL="90488" indent="0" algn="l" fontAlgn="ctr">
                        <a:lnSpc>
                          <a:spcPts val="1800"/>
                        </a:lnSpc>
                      </a:pPr>
                      <a:r>
                        <a:rPr lang="ja-JP" altLang="en-US" sz="1400" b="1" u="none" strike="noStrike" dirty="0">
                          <a:effectLst/>
                          <a:latin typeface="BIZ UDPゴシック" panose="020B0400000000000000" pitchFamily="50" charset="-128"/>
                          <a:ea typeface="BIZ UDPゴシック" panose="020B0400000000000000" pitchFamily="50" charset="-128"/>
                        </a:rPr>
                        <a:t>対応力</a:t>
                      </a:r>
                      <a:endParaRPr lang="ja-JP" altLang="en-US" sz="1400" b="1"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6350" marR="6350" marT="6350" marB="0" anchor="ctr">
                    <a:solidFill>
                      <a:srgbClr val="F6E6D6"/>
                    </a:solidFill>
                  </a:tcPr>
                </a:tc>
                <a:tc rowSpan="3">
                  <a:txBody>
                    <a:bodyPr/>
                    <a:lstStyle/>
                    <a:p>
                      <a:pPr algn="ctr" fontAlgn="ctr">
                        <a:lnSpc>
                          <a:spcPts val="1800"/>
                        </a:lnSpc>
                      </a:pPr>
                      <a:r>
                        <a:rPr lang="en-US" altLang="ja-JP" sz="1500" b="1" u="none" strike="noStrike" dirty="0">
                          <a:effectLst/>
                          <a:latin typeface="Century Gothic" panose="020B0502020202020204" pitchFamily="34" charset="0"/>
                          <a:ea typeface="BIZ UDPゴシック" panose="020B0400000000000000" pitchFamily="50" charset="-128"/>
                        </a:rPr>
                        <a:t>450</a:t>
                      </a:r>
                      <a:endParaRPr lang="en-US" altLang="ja-JP" sz="1500" b="1" i="0" u="none" strike="noStrike" dirty="0">
                        <a:solidFill>
                          <a:srgbClr val="000000"/>
                        </a:solidFill>
                        <a:effectLst/>
                        <a:latin typeface="Century Gothic" panose="020B0502020202020204" pitchFamily="34" charset="0"/>
                        <a:ea typeface="BIZ UDPゴシック" panose="020B0400000000000000" pitchFamily="50" charset="-128"/>
                      </a:endParaRPr>
                    </a:p>
                  </a:txBody>
                  <a:tcPr marL="6350" marR="6350" marT="6350" marB="0" anchor="ctr">
                    <a:solidFill>
                      <a:srgbClr val="F6E6D6"/>
                    </a:solidFill>
                  </a:tcPr>
                </a:tc>
                <a:tc>
                  <a:txBody>
                    <a:bodyPr/>
                    <a:lstStyle/>
                    <a:p>
                      <a:pPr algn="ctr" fontAlgn="ctr">
                        <a:lnSpc>
                          <a:spcPts val="1800"/>
                        </a:lnSpc>
                      </a:pPr>
                      <a:r>
                        <a:rPr lang="en-US" altLang="ja-JP" sz="1500" b="1" i="0" u="none" strike="noStrike" dirty="0">
                          <a:solidFill>
                            <a:schemeClr val="tx1"/>
                          </a:solidFill>
                          <a:effectLst/>
                          <a:latin typeface="Century Gothic" panose="020B0502020202020204" pitchFamily="34" charset="0"/>
                          <a:ea typeface="BIZ UDPゴシック" panose="020B0400000000000000" pitchFamily="50" charset="-128"/>
                        </a:rPr>
                        <a:t>50</a:t>
                      </a:r>
                    </a:p>
                  </a:txBody>
                  <a:tcPr marL="6350" marR="6350" marT="6350" marB="0" anchor="ctr">
                    <a:solidFill>
                      <a:srgbClr val="F6E6D6"/>
                    </a:solidFill>
                  </a:tcPr>
                </a:tc>
                <a:tc>
                  <a:txBody>
                    <a:bodyPr/>
                    <a:lstStyle/>
                    <a:p>
                      <a:pPr algn="ctr" fontAlgn="ctr">
                        <a:lnSpc>
                          <a:spcPts val="1800"/>
                        </a:lnSpc>
                      </a:pPr>
                      <a:endParaRPr lang="en-US" altLang="ja-JP" sz="1500" b="1" i="0" u="none" strike="noStrike" dirty="0">
                        <a:solidFill>
                          <a:schemeClr val="tx1"/>
                        </a:solidFill>
                        <a:effectLst/>
                        <a:latin typeface="Century Gothic" panose="020B0502020202020204" pitchFamily="34" charset="0"/>
                        <a:ea typeface="BIZ UDPゴシック" panose="020B0400000000000000" pitchFamily="50" charset="-128"/>
                      </a:endParaRPr>
                    </a:p>
                  </a:txBody>
                  <a:tcPr marL="6350" marR="6350" marT="6350" marB="0" anchor="ctr">
                    <a:solidFill>
                      <a:schemeClr val="bg2">
                        <a:lumMod val="40000"/>
                        <a:lumOff val="60000"/>
                      </a:schemeClr>
                    </a:solidFill>
                  </a:tcPr>
                </a:tc>
                <a:tc>
                  <a:txBody>
                    <a:bodyPr/>
                    <a:lstStyle/>
                    <a:p>
                      <a:pPr algn="l" fontAlgn="ctr">
                        <a:lnSpc>
                          <a:spcPts val="1800"/>
                        </a:lnSpc>
                      </a:pPr>
                      <a:r>
                        <a:rPr lang="ja-JP" altLang="en-US" sz="1400" b="1" u="none" strike="noStrike" dirty="0">
                          <a:effectLst/>
                          <a:latin typeface="BIZ UDPゴシック" panose="020B0400000000000000" pitchFamily="50" charset="-128"/>
                          <a:ea typeface="BIZ UDPゴシック" panose="020B0400000000000000" pitchFamily="50" charset="-128"/>
                        </a:rPr>
                        <a:t> </a:t>
                      </a:r>
                      <a:r>
                        <a:rPr lang="en-US" altLang="ja-JP" sz="1400" b="1" u="none" strike="noStrike" dirty="0">
                          <a:effectLst/>
                          <a:latin typeface="Century Gothic" panose="020B0502020202020204" pitchFamily="34" charset="0"/>
                          <a:ea typeface="BIZ UDPゴシック" panose="020B0400000000000000" pitchFamily="50" charset="-128"/>
                        </a:rPr>
                        <a:t>2-1</a:t>
                      </a:r>
                      <a:r>
                        <a:rPr lang="ja-JP" altLang="en-US" sz="1400" b="1" u="none" strike="noStrike" dirty="0">
                          <a:effectLst/>
                          <a:latin typeface="BIZ UDPゴシック" panose="020B0400000000000000" pitchFamily="50" charset="-128"/>
                          <a:ea typeface="BIZ UDPゴシック" panose="020B0400000000000000" pitchFamily="50" charset="-128"/>
                        </a:rPr>
                        <a:t>） 認知症の人の理解</a:t>
                      </a:r>
                      <a:endParaRPr lang="ja-JP" altLang="en-US" sz="1400" b="1"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36000" marR="6350" marT="6350" marB="0" anchor="ctr">
                    <a:solidFill>
                      <a:srgbClr val="F6E6D6"/>
                    </a:solidFill>
                  </a:tcPr>
                </a:tc>
                <a:tc>
                  <a:txBody>
                    <a:bodyPr/>
                    <a:lstStyle/>
                    <a:p>
                      <a:pPr marL="179388" indent="-88900" algn="l" fontAlgn="ctr">
                        <a:lnSpc>
                          <a:spcPts val="1400"/>
                        </a:lnSpc>
                      </a:pPr>
                      <a:r>
                        <a:rPr lang="ja-JP" altLang="en-US" sz="1200" b="1" i="0" u="none" strike="noStrike" dirty="0">
                          <a:solidFill>
                            <a:srgbClr val="000000"/>
                          </a:solidFill>
                          <a:effectLst/>
                          <a:latin typeface="BIZ UDPゴシック" panose="020B0400000000000000" pitchFamily="50" charset="-128"/>
                          <a:ea typeface="BIZ UDPゴシック" panose="020B0400000000000000" pitchFamily="50" charset="-128"/>
                        </a:rPr>
                        <a:t>◎看護対応の基本的な考え方として「認知症の人の理解」を実践対応力の前に整理</a:t>
                      </a:r>
                    </a:p>
                  </a:txBody>
                  <a:tcPr marL="6350" marR="72000" marT="6350" marB="0" anchor="ctr">
                    <a:solidFill>
                      <a:srgbClr val="F6E6D6"/>
                    </a:solidFill>
                  </a:tcPr>
                </a:tc>
                <a:extLst>
                  <a:ext uri="{0D108BD9-81ED-4DB2-BD59-A6C34878D82A}">
                    <a16:rowId xmlns:a16="http://schemas.microsoft.com/office/drawing/2014/main" xmlns="" val="3307781115"/>
                  </a:ext>
                </a:extLst>
              </a:tr>
              <a:tr h="1200217">
                <a:tc vMerge="1">
                  <a:txBody>
                    <a:bodyPr/>
                    <a:lstStyle/>
                    <a:p>
                      <a:endParaRPr kumimoji="1" lang="ja-JP" altLang="en-US"/>
                    </a:p>
                  </a:txBody>
                  <a:tcPr/>
                </a:tc>
                <a:tc vMerge="1">
                  <a:txBody>
                    <a:bodyPr/>
                    <a:lstStyle/>
                    <a:p>
                      <a:endParaRPr kumimoji="1" lang="ja-JP" altLang="en-US"/>
                    </a:p>
                  </a:txBody>
                  <a:tcPr/>
                </a:tc>
                <a:tc>
                  <a:txBody>
                    <a:bodyPr/>
                    <a:lstStyle/>
                    <a:p>
                      <a:pPr algn="ctr" fontAlgn="ctr">
                        <a:lnSpc>
                          <a:spcPts val="1800"/>
                        </a:lnSpc>
                      </a:pPr>
                      <a:r>
                        <a:rPr lang="en-US" altLang="ja-JP" sz="1500" b="1" i="0" u="none" strike="noStrike" dirty="0">
                          <a:solidFill>
                            <a:schemeClr val="tx1"/>
                          </a:solidFill>
                          <a:effectLst/>
                          <a:latin typeface="Century Gothic" panose="020B0502020202020204" pitchFamily="34" charset="0"/>
                          <a:ea typeface="BIZ UDPゴシック" panose="020B0400000000000000" pitchFamily="50" charset="-128"/>
                        </a:rPr>
                        <a:t>130</a:t>
                      </a:r>
                    </a:p>
                  </a:txBody>
                  <a:tcPr marL="6350" marR="6350" marT="6350" marB="0" anchor="ctr">
                    <a:solidFill>
                      <a:srgbClr val="F6E6D6"/>
                    </a:solidFill>
                  </a:tcPr>
                </a:tc>
                <a:tc>
                  <a:txBody>
                    <a:bodyPr/>
                    <a:lstStyle/>
                    <a:p>
                      <a:pPr algn="ctr" fontAlgn="ctr">
                        <a:lnSpc>
                          <a:spcPts val="1800"/>
                        </a:lnSpc>
                      </a:pPr>
                      <a:r>
                        <a:rPr lang="en-US" altLang="ja-JP" sz="1500" b="1" i="0" u="none" strike="noStrike" dirty="0">
                          <a:solidFill>
                            <a:schemeClr val="tx1"/>
                          </a:solidFill>
                          <a:effectLst/>
                          <a:latin typeface="Century Gothic" panose="020B0502020202020204" pitchFamily="34" charset="0"/>
                          <a:ea typeface="BIZ UDPゴシック" panose="020B0400000000000000" pitchFamily="50" charset="-128"/>
                        </a:rPr>
                        <a:t>60</a:t>
                      </a:r>
                    </a:p>
                  </a:txBody>
                  <a:tcPr marL="6350" marR="6350" marT="6350" marB="0" anchor="ctr">
                    <a:solidFill>
                      <a:srgbClr val="F6E6D6"/>
                    </a:solidFill>
                  </a:tcPr>
                </a:tc>
                <a:tc>
                  <a:txBody>
                    <a:bodyPr/>
                    <a:lstStyle/>
                    <a:p>
                      <a:pPr algn="l" fontAlgn="ctr">
                        <a:lnSpc>
                          <a:spcPts val="1800"/>
                        </a:lnSpc>
                      </a:pPr>
                      <a:r>
                        <a:rPr lang="zh-CN" altLang="en-US" sz="1400" b="1" u="none" strike="noStrike" dirty="0">
                          <a:effectLst/>
                          <a:latin typeface="BIZ UDPゴシック" panose="020B0400000000000000" pitchFamily="50" charset="-128"/>
                          <a:ea typeface="BIZ UDPゴシック" panose="020B0400000000000000" pitchFamily="50" charset="-128"/>
                        </a:rPr>
                        <a:t> </a:t>
                      </a:r>
                      <a:r>
                        <a:rPr lang="en-US" altLang="zh-CN" sz="1400" b="1" u="none" strike="noStrike" dirty="0">
                          <a:effectLst/>
                          <a:latin typeface="Century Gothic" panose="020B0502020202020204" pitchFamily="34" charset="0"/>
                          <a:ea typeface="BIZ UDPゴシック" panose="020B0400000000000000" pitchFamily="50" charset="-128"/>
                        </a:rPr>
                        <a:t>2-2</a:t>
                      </a:r>
                      <a:r>
                        <a:rPr lang="zh-CN" altLang="en-US" sz="1400" b="1" u="none" strike="noStrike" dirty="0">
                          <a:effectLst/>
                          <a:latin typeface="BIZ UDPゴシック" panose="020B0400000000000000" pitchFamily="50" charset="-128"/>
                          <a:ea typeface="BIZ UDPゴシック" panose="020B0400000000000000" pitchFamily="50" charset="-128"/>
                        </a:rPr>
                        <a:t>） 実践対応力</a:t>
                      </a:r>
                      <a:r>
                        <a:rPr lang="en-US" altLang="zh-CN" sz="1400" b="1" u="none" strike="noStrike" dirty="0">
                          <a:effectLst/>
                          <a:latin typeface="BIZ UDPゴシック" panose="020B0400000000000000" pitchFamily="50" charset="-128"/>
                          <a:ea typeface="BIZ UDPゴシック" panose="020B0400000000000000" pitchFamily="50" charset="-128"/>
                        </a:rPr>
                        <a:t>Ⅰ </a:t>
                      </a:r>
                      <a:endParaRPr lang="en-US" altLang="zh-CN" sz="1400" b="1"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36000" marR="6350" marT="6350" marB="0" anchor="ctr">
                    <a:solidFill>
                      <a:srgbClr val="F6E6D6"/>
                    </a:solidFill>
                  </a:tcPr>
                </a:tc>
                <a:tc>
                  <a:txBody>
                    <a:bodyPr/>
                    <a:lstStyle/>
                    <a:p>
                      <a:pPr marL="179388" indent="-88900" algn="l" fontAlgn="ctr">
                        <a:lnSpc>
                          <a:spcPts val="1400"/>
                        </a:lnSpc>
                      </a:pPr>
                      <a:r>
                        <a:rPr lang="ja-JP" altLang="en-US" sz="1200" b="1" i="0" u="none" strike="noStrike" dirty="0">
                          <a:solidFill>
                            <a:srgbClr val="000000"/>
                          </a:solidFill>
                          <a:effectLst/>
                          <a:latin typeface="BIZ UDPゴシック" panose="020B0400000000000000" pitchFamily="50" charset="-128"/>
                          <a:ea typeface="BIZ UDPゴシック" panose="020B0400000000000000" pitchFamily="50" charset="-128"/>
                        </a:rPr>
                        <a:t>◎対患者（１対１）の場面を想定した基本的な看護・対応を症状や状態別に整理</a:t>
                      </a:r>
                      <a:endParaRPr lang="en-US" altLang="ja-JP" sz="1200" b="1" i="0" u="none" strike="noStrike" dirty="0">
                        <a:solidFill>
                          <a:srgbClr val="000000"/>
                        </a:solidFill>
                        <a:effectLst/>
                        <a:latin typeface="BIZ UDPゴシック" panose="020B0400000000000000" pitchFamily="50" charset="-128"/>
                        <a:ea typeface="BIZ UDPゴシック" panose="020B0400000000000000" pitchFamily="50" charset="-128"/>
                      </a:endParaRPr>
                    </a:p>
                    <a:p>
                      <a:pPr marL="179388" indent="-88900" algn="l" fontAlgn="ctr">
                        <a:lnSpc>
                          <a:spcPts val="1400"/>
                        </a:lnSpc>
                      </a:pPr>
                      <a:r>
                        <a:rPr lang="en-US" altLang="ja-JP" sz="1200" b="1" i="0" u="none" strike="noStrike" dirty="0">
                          <a:solidFill>
                            <a:srgbClr val="000000"/>
                          </a:solidFill>
                          <a:effectLst/>
                          <a:latin typeface="BIZ UDPゴシック" panose="020B0400000000000000" pitchFamily="50" charset="-128"/>
                          <a:ea typeface="BIZ UDPゴシック" panose="020B0400000000000000" pitchFamily="50" charset="-128"/>
                        </a:rPr>
                        <a:t> (</a:t>
                      </a:r>
                      <a:r>
                        <a:rPr lang="ja-JP" altLang="en-US" sz="1200" b="1" i="0" u="none" strike="noStrike" dirty="0">
                          <a:solidFill>
                            <a:srgbClr val="000000"/>
                          </a:solidFill>
                          <a:effectLst/>
                          <a:latin typeface="BIZ UDPゴシック" panose="020B0400000000000000" pitchFamily="50" charset="-128"/>
                          <a:ea typeface="BIZ UDPゴシック" panose="020B0400000000000000" pitchFamily="50" charset="-128"/>
                        </a:rPr>
                        <a:t>認知機能障害、</a:t>
                      </a:r>
                      <a:r>
                        <a:rPr lang="en-US" altLang="ja-JP" sz="1200" b="1" i="0" u="none" strike="noStrike" dirty="0">
                          <a:solidFill>
                            <a:srgbClr val="000000"/>
                          </a:solidFill>
                          <a:effectLst/>
                          <a:latin typeface="BIZ UDPゴシック" panose="020B0400000000000000" pitchFamily="50" charset="-128"/>
                          <a:ea typeface="BIZ UDPゴシック" panose="020B0400000000000000" pitchFamily="50" charset="-128"/>
                        </a:rPr>
                        <a:t>BPSD</a:t>
                      </a:r>
                      <a:r>
                        <a:rPr lang="ja-JP" altLang="en-US" sz="1200" b="1" i="0" u="none" strike="noStrike" dirty="0">
                          <a:solidFill>
                            <a:srgbClr val="000000"/>
                          </a:solidFill>
                          <a:effectLst/>
                          <a:latin typeface="BIZ UDPゴシック" panose="020B0400000000000000" pitchFamily="50" charset="-128"/>
                          <a:ea typeface="BIZ UDPゴシック" panose="020B0400000000000000" pitchFamily="50" charset="-128"/>
                        </a:rPr>
                        <a:t>、せん妄 等）</a:t>
                      </a:r>
                      <a:endParaRPr lang="en-US" altLang="ja-JP" sz="1200" b="1" i="0" u="none" strike="noStrike" dirty="0">
                        <a:solidFill>
                          <a:srgbClr val="000000"/>
                        </a:solidFill>
                        <a:effectLst/>
                        <a:latin typeface="BIZ UDPゴシック" panose="020B0400000000000000" pitchFamily="50" charset="-128"/>
                        <a:ea typeface="BIZ UDPゴシック" panose="020B0400000000000000" pitchFamily="50" charset="-128"/>
                      </a:endParaRPr>
                    </a:p>
                    <a:p>
                      <a:pPr marL="179388" indent="-88900" algn="l" fontAlgn="ctr">
                        <a:lnSpc>
                          <a:spcPts val="1400"/>
                        </a:lnSpc>
                        <a:spcBef>
                          <a:spcPts val="400"/>
                        </a:spcBef>
                      </a:pPr>
                      <a:r>
                        <a:rPr lang="ja-JP" altLang="en-US" sz="1200" b="1" i="0" u="none" strike="noStrike" dirty="0">
                          <a:solidFill>
                            <a:srgbClr val="000000"/>
                          </a:solidFill>
                          <a:effectLst/>
                          <a:latin typeface="BIZ UDPゴシック" panose="020B0400000000000000" pitchFamily="50" charset="-128"/>
                          <a:ea typeface="BIZ UDPゴシック" panose="020B0400000000000000" pitchFamily="50" charset="-128"/>
                        </a:rPr>
                        <a:t>◎病態や症状を踏まえた</a:t>
                      </a:r>
                      <a:r>
                        <a:rPr lang="en-US" altLang="ja-JP" sz="1200" b="1" i="0" u="none" strike="noStrike" dirty="0">
                          <a:solidFill>
                            <a:srgbClr val="000000"/>
                          </a:solidFill>
                          <a:effectLst/>
                          <a:latin typeface="BIZ UDPゴシック" panose="020B0400000000000000" pitchFamily="50" charset="-128"/>
                          <a:ea typeface="BIZ UDPゴシック" panose="020B0400000000000000" pitchFamily="50" charset="-128"/>
                        </a:rPr>
                        <a:t>BPSD</a:t>
                      </a:r>
                      <a:r>
                        <a:rPr lang="ja-JP" altLang="en-US" sz="1200" b="1" i="0" u="none" strike="noStrike" dirty="0">
                          <a:solidFill>
                            <a:srgbClr val="000000"/>
                          </a:solidFill>
                          <a:effectLst/>
                          <a:latin typeface="BIZ UDPゴシック" panose="020B0400000000000000" pitchFamily="50" charset="-128"/>
                          <a:ea typeface="BIZ UDPゴシック" panose="020B0400000000000000" pitchFamily="50" charset="-128"/>
                        </a:rPr>
                        <a:t>やせん妄の事例について具体的な事例検討</a:t>
                      </a:r>
                      <a:endParaRPr lang="en-US" altLang="zh-CN" sz="1200" b="1"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6350" marR="72000" marT="6350" marB="0" anchor="ctr">
                    <a:solidFill>
                      <a:srgbClr val="F6E6D6"/>
                    </a:solidFill>
                  </a:tcPr>
                </a:tc>
                <a:extLst>
                  <a:ext uri="{0D108BD9-81ED-4DB2-BD59-A6C34878D82A}">
                    <a16:rowId xmlns:a16="http://schemas.microsoft.com/office/drawing/2014/main" xmlns="" val="1359549176"/>
                  </a:ext>
                </a:extLst>
              </a:tr>
              <a:tr h="1198825">
                <a:tc vMerge="1">
                  <a:txBody>
                    <a:bodyPr/>
                    <a:lstStyle/>
                    <a:p>
                      <a:endParaRPr kumimoji="1" lang="ja-JP" altLang="en-US"/>
                    </a:p>
                  </a:txBody>
                  <a:tcPr/>
                </a:tc>
                <a:tc vMerge="1">
                  <a:txBody>
                    <a:bodyPr/>
                    <a:lstStyle/>
                    <a:p>
                      <a:endParaRPr kumimoji="1" lang="ja-JP" altLang="en-US"/>
                    </a:p>
                  </a:txBody>
                  <a:tcPr/>
                </a:tc>
                <a:tc>
                  <a:txBody>
                    <a:bodyPr/>
                    <a:lstStyle/>
                    <a:p>
                      <a:pPr algn="ctr" fontAlgn="ctr">
                        <a:lnSpc>
                          <a:spcPts val="1800"/>
                        </a:lnSpc>
                      </a:pPr>
                      <a:r>
                        <a:rPr lang="en-US" altLang="ja-JP" sz="1500" b="1" i="0" u="none" strike="noStrike" dirty="0">
                          <a:solidFill>
                            <a:schemeClr val="tx1"/>
                          </a:solidFill>
                          <a:effectLst/>
                          <a:latin typeface="Century Gothic" panose="020B0502020202020204" pitchFamily="34" charset="0"/>
                          <a:ea typeface="BIZ UDPゴシック" panose="020B0400000000000000" pitchFamily="50" charset="-128"/>
                        </a:rPr>
                        <a:t>150</a:t>
                      </a:r>
                    </a:p>
                  </a:txBody>
                  <a:tcPr marL="6350" marR="6350" marT="6350" marB="0" anchor="ctr">
                    <a:solidFill>
                      <a:srgbClr val="F6E6D6"/>
                    </a:solidFill>
                  </a:tcPr>
                </a:tc>
                <a:tc>
                  <a:txBody>
                    <a:bodyPr/>
                    <a:lstStyle/>
                    <a:p>
                      <a:pPr algn="ctr" fontAlgn="ctr">
                        <a:lnSpc>
                          <a:spcPts val="1800"/>
                        </a:lnSpc>
                      </a:pPr>
                      <a:r>
                        <a:rPr lang="en-US" altLang="ja-JP" sz="1500" b="1" i="0" u="none" strike="noStrike" dirty="0">
                          <a:solidFill>
                            <a:schemeClr val="tx1"/>
                          </a:solidFill>
                          <a:effectLst/>
                          <a:latin typeface="Century Gothic" panose="020B0502020202020204" pitchFamily="34" charset="0"/>
                          <a:ea typeface="BIZ UDPゴシック" panose="020B0400000000000000" pitchFamily="50" charset="-128"/>
                        </a:rPr>
                        <a:t>60</a:t>
                      </a:r>
                    </a:p>
                  </a:txBody>
                  <a:tcPr marL="6350" marR="6350" marT="6350" marB="0" anchor="ctr">
                    <a:solidFill>
                      <a:srgbClr val="F6E6D6"/>
                    </a:solidFill>
                  </a:tcPr>
                </a:tc>
                <a:tc>
                  <a:txBody>
                    <a:bodyPr/>
                    <a:lstStyle/>
                    <a:p>
                      <a:pPr algn="l" fontAlgn="ctr">
                        <a:lnSpc>
                          <a:spcPts val="1800"/>
                        </a:lnSpc>
                      </a:pPr>
                      <a:r>
                        <a:rPr lang="zh-CN" altLang="en-US" sz="1400" b="1" u="none" strike="noStrike" dirty="0">
                          <a:effectLst/>
                          <a:latin typeface="BIZ UDPゴシック" panose="020B0400000000000000" pitchFamily="50" charset="-128"/>
                          <a:ea typeface="BIZ UDPゴシック" panose="020B0400000000000000" pitchFamily="50" charset="-128"/>
                        </a:rPr>
                        <a:t> </a:t>
                      </a:r>
                      <a:r>
                        <a:rPr lang="en-US" altLang="zh-CN" sz="1400" b="1" u="none" strike="noStrike" dirty="0">
                          <a:effectLst/>
                          <a:latin typeface="Century Gothic" panose="020B0502020202020204" pitchFamily="34" charset="0"/>
                          <a:ea typeface="BIZ UDPゴシック" panose="020B0400000000000000" pitchFamily="50" charset="-128"/>
                        </a:rPr>
                        <a:t>2-3</a:t>
                      </a:r>
                      <a:r>
                        <a:rPr lang="zh-CN" altLang="en-US" sz="1400" b="1" u="none" strike="noStrike" dirty="0">
                          <a:effectLst/>
                          <a:latin typeface="BIZ UDPゴシック" panose="020B0400000000000000" pitchFamily="50" charset="-128"/>
                          <a:ea typeface="BIZ UDPゴシック" panose="020B0400000000000000" pitchFamily="50" charset="-128"/>
                        </a:rPr>
                        <a:t>） 実践対応力</a:t>
                      </a:r>
                      <a:r>
                        <a:rPr lang="en-US" altLang="zh-CN" sz="1400" b="1" u="none" strike="noStrike" dirty="0">
                          <a:effectLst/>
                          <a:latin typeface="BIZ UDPゴシック" panose="020B0400000000000000" pitchFamily="50" charset="-128"/>
                          <a:ea typeface="BIZ UDPゴシック" panose="020B0400000000000000" pitchFamily="50" charset="-128"/>
                        </a:rPr>
                        <a:t>Ⅱ </a:t>
                      </a:r>
                      <a:endParaRPr lang="en-US" altLang="zh-CN" sz="1400" b="1"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36000" marR="6350" marT="6350" marB="0" anchor="ctr">
                    <a:solidFill>
                      <a:srgbClr val="F6E6D6"/>
                    </a:solidFill>
                  </a:tcPr>
                </a:tc>
                <a:tc>
                  <a:txBody>
                    <a:bodyPr/>
                    <a:lstStyle/>
                    <a:p>
                      <a:pPr marL="179388" indent="-88900" algn="l" fontAlgn="ctr">
                        <a:lnSpc>
                          <a:spcPts val="1400"/>
                        </a:lnSpc>
                      </a:pPr>
                      <a:r>
                        <a:rPr lang="ja-JP" altLang="en-US" sz="1200" b="1" i="0" u="none" strike="noStrike" dirty="0">
                          <a:solidFill>
                            <a:srgbClr val="000000"/>
                          </a:solidFill>
                          <a:effectLst/>
                          <a:latin typeface="BIZ UDPゴシック" panose="020B0400000000000000" pitchFamily="50" charset="-128"/>
                          <a:ea typeface="BIZ UDPゴシック" panose="020B0400000000000000" pitchFamily="50" charset="-128"/>
                        </a:rPr>
                        <a:t>◎看護チームもしくは院内外の多職種の連携による場面を想定した看護・対応を整理</a:t>
                      </a:r>
                      <a:endParaRPr lang="en-US" altLang="ja-JP" sz="1200" b="1" i="0" u="none" strike="noStrike" dirty="0">
                        <a:solidFill>
                          <a:srgbClr val="000000"/>
                        </a:solidFill>
                        <a:effectLst/>
                        <a:latin typeface="BIZ UDPゴシック" panose="020B0400000000000000" pitchFamily="50" charset="-128"/>
                        <a:ea typeface="BIZ UDPゴシック" panose="020B0400000000000000" pitchFamily="50" charset="-128"/>
                      </a:endParaRPr>
                    </a:p>
                    <a:p>
                      <a:pPr marL="179388" indent="-88900" algn="l" fontAlgn="ctr">
                        <a:lnSpc>
                          <a:spcPts val="1400"/>
                        </a:lnSpc>
                      </a:pPr>
                      <a:r>
                        <a:rPr lang="ja-JP" altLang="en-US" sz="1200" b="1" i="0" u="none" strike="noStrike" dirty="0">
                          <a:solidFill>
                            <a:srgbClr val="000000"/>
                          </a:solidFill>
                          <a:effectLst/>
                          <a:latin typeface="BIZ UDPゴシック" panose="020B0400000000000000" pitchFamily="50" charset="-128"/>
                          <a:ea typeface="BIZ UDPゴシック" panose="020B0400000000000000" pitchFamily="50" charset="-128"/>
                        </a:rPr>
                        <a:t> （多職種連携、意思決定支援、身体拘束、家族支援 等）</a:t>
                      </a:r>
                      <a:endParaRPr lang="en-US" altLang="ja-JP" sz="1200" b="1" i="0" u="none" strike="noStrike" dirty="0">
                        <a:solidFill>
                          <a:srgbClr val="000000"/>
                        </a:solidFill>
                        <a:effectLst/>
                        <a:latin typeface="BIZ UDPゴシック" panose="020B0400000000000000" pitchFamily="50" charset="-128"/>
                        <a:ea typeface="BIZ UDPゴシック" panose="020B0400000000000000" pitchFamily="50" charset="-128"/>
                      </a:endParaRPr>
                    </a:p>
                    <a:p>
                      <a:pPr marL="179388" indent="-88900" algn="l" fontAlgn="ctr">
                        <a:lnSpc>
                          <a:spcPts val="1400"/>
                        </a:lnSpc>
                        <a:spcBef>
                          <a:spcPts val="400"/>
                        </a:spcBef>
                      </a:pPr>
                      <a:r>
                        <a:rPr lang="ja-JP" altLang="en-US" sz="1200" b="1" i="0" u="none" strike="noStrike" dirty="0">
                          <a:solidFill>
                            <a:srgbClr val="000000"/>
                          </a:solidFill>
                          <a:effectLst/>
                          <a:latin typeface="BIZ UDPゴシック" panose="020B0400000000000000" pitchFamily="50" charset="-128"/>
                          <a:ea typeface="BIZ UDPゴシック" panose="020B0400000000000000" pitchFamily="50" charset="-128"/>
                        </a:rPr>
                        <a:t>◎身体拘束へのチーム・連携による対応について具体的な事例検討</a:t>
                      </a:r>
                      <a:endParaRPr lang="en-US" altLang="zh-CN" sz="1200" b="1"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6350" marR="72000" marT="6350" marB="0" anchor="ctr">
                    <a:solidFill>
                      <a:srgbClr val="F6E6D6"/>
                    </a:solidFill>
                  </a:tcPr>
                </a:tc>
                <a:extLst>
                  <a:ext uri="{0D108BD9-81ED-4DB2-BD59-A6C34878D82A}">
                    <a16:rowId xmlns:a16="http://schemas.microsoft.com/office/drawing/2014/main" xmlns="" val="220152719"/>
                  </a:ext>
                </a:extLst>
              </a:tr>
              <a:tr h="551222">
                <a:tc rowSpan="2">
                  <a:txBody>
                    <a:bodyPr/>
                    <a:lstStyle/>
                    <a:p>
                      <a:pPr marL="90488" indent="0" algn="l" fontAlgn="ctr">
                        <a:lnSpc>
                          <a:spcPts val="1800"/>
                        </a:lnSpc>
                      </a:pPr>
                      <a:r>
                        <a:rPr lang="ja-JP" altLang="en-US" sz="1400" b="1" u="none" strike="noStrike" dirty="0">
                          <a:effectLst/>
                          <a:latin typeface="BIZ UDPゴシック" panose="020B0400000000000000" pitchFamily="50" charset="-128"/>
                          <a:ea typeface="BIZ UDPゴシック" panose="020B0400000000000000" pitchFamily="50" charset="-128"/>
                        </a:rPr>
                        <a:t>体制構築・</a:t>
                      </a:r>
                      <a:br>
                        <a:rPr lang="ja-JP" altLang="en-US" sz="1400" b="1" u="none" strike="noStrike" dirty="0">
                          <a:effectLst/>
                          <a:latin typeface="BIZ UDPゴシック" panose="020B0400000000000000" pitchFamily="50" charset="-128"/>
                          <a:ea typeface="BIZ UDPゴシック" panose="020B0400000000000000" pitchFamily="50" charset="-128"/>
                        </a:rPr>
                      </a:br>
                      <a:r>
                        <a:rPr lang="ja-JP" altLang="en-US" sz="1400" b="1" u="none" strike="noStrike" dirty="0">
                          <a:effectLst/>
                          <a:latin typeface="BIZ UDPゴシック" panose="020B0400000000000000" pitchFamily="50" charset="-128"/>
                          <a:ea typeface="BIZ UDPゴシック" panose="020B0400000000000000" pitchFamily="50" charset="-128"/>
                        </a:rPr>
                        <a:t>人材育成</a:t>
                      </a:r>
                      <a:endParaRPr lang="ja-JP" altLang="en-US" sz="1400" b="1"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6350" marR="6350" marT="6350" marB="0" anchor="ctr">
                    <a:solidFill>
                      <a:srgbClr val="E6EBD1"/>
                    </a:solidFill>
                  </a:tcPr>
                </a:tc>
                <a:tc rowSpan="2">
                  <a:txBody>
                    <a:bodyPr/>
                    <a:lstStyle/>
                    <a:p>
                      <a:pPr algn="ctr" fontAlgn="ctr">
                        <a:lnSpc>
                          <a:spcPts val="1800"/>
                        </a:lnSpc>
                      </a:pPr>
                      <a:r>
                        <a:rPr lang="en-US" altLang="ja-JP" sz="1500" b="1" u="none" strike="noStrike" dirty="0">
                          <a:effectLst/>
                          <a:latin typeface="Century Gothic" panose="020B0502020202020204" pitchFamily="34" charset="0"/>
                          <a:ea typeface="BIZ UDPゴシック" panose="020B0400000000000000" pitchFamily="50" charset="-128"/>
                        </a:rPr>
                        <a:t>390</a:t>
                      </a:r>
                      <a:endParaRPr lang="en-US" altLang="ja-JP" sz="1500" b="1" i="0" u="none" strike="noStrike" dirty="0">
                        <a:solidFill>
                          <a:srgbClr val="000000"/>
                        </a:solidFill>
                        <a:effectLst/>
                        <a:latin typeface="Century Gothic" panose="020B0502020202020204" pitchFamily="34" charset="0"/>
                        <a:ea typeface="BIZ UDPゴシック" panose="020B0400000000000000" pitchFamily="50" charset="-128"/>
                      </a:endParaRPr>
                    </a:p>
                  </a:txBody>
                  <a:tcPr marL="6350" marR="6350" marT="6350" marB="0" anchor="ctr">
                    <a:solidFill>
                      <a:srgbClr val="E6EBD1"/>
                    </a:solidFill>
                  </a:tcPr>
                </a:tc>
                <a:tc>
                  <a:txBody>
                    <a:bodyPr/>
                    <a:lstStyle/>
                    <a:p>
                      <a:pPr algn="ctr" fontAlgn="ctr">
                        <a:lnSpc>
                          <a:spcPts val="1800"/>
                        </a:lnSpc>
                      </a:pPr>
                      <a:r>
                        <a:rPr lang="en-US" altLang="ja-JP" sz="1500" b="1" i="0" u="none" strike="noStrike" dirty="0">
                          <a:solidFill>
                            <a:schemeClr val="tx1"/>
                          </a:solidFill>
                          <a:effectLst/>
                          <a:latin typeface="Century Gothic" panose="020B0502020202020204" pitchFamily="34" charset="0"/>
                          <a:ea typeface="BIZ UDPゴシック" panose="020B0400000000000000" pitchFamily="50" charset="-128"/>
                        </a:rPr>
                        <a:t>45</a:t>
                      </a:r>
                    </a:p>
                  </a:txBody>
                  <a:tcPr marL="6350" marR="6350" marT="6350" marB="0" anchor="ctr">
                    <a:solidFill>
                      <a:srgbClr val="E6EBD1"/>
                    </a:solidFill>
                  </a:tcPr>
                </a:tc>
                <a:tc>
                  <a:txBody>
                    <a:bodyPr/>
                    <a:lstStyle/>
                    <a:p>
                      <a:pPr algn="ctr" fontAlgn="ctr">
                        <a:lnSpc>
                          <a:spcPts val="1800"/>
                        </a:lnSpc>
                      </a:pPr>
                      <a:r>
                        <a:rPr lang="en-US" altLang="ja-JP" sz="1500" b="1" i="0" u="none" strike="noStrike" dirty="0">
                          <a:solidFill>
                            <a:schemeClr val="tx1"/>
                          </a:solidFill>
                          <a:effectLst/>
                          <a:latin typeface="Century Gothic" panose="020B0502020202020204" pitchFamily="34" charset="0"/>
                          <a:ea typeface="BIZ UDPゴシック" panose="020B0400000000000000" pitchFamily="50" charset="-128"/>
                        </a:rPr>
                        <a:t>150</a:t>
                      </a:r>
                    </a:p>
                  </a:txBody>
                  <a:tcPr marL="6350" marR="6350" marT="6350" marB="0" anchor="ctr">
                    <a:solidFill>
                      <a:srgbClr val="E6EBD1"/>
                    </a:solidFill>
                  </a:tcPr>
                </a:tc>
                <a:tc>
                  <a:txBody>
                    <a:bodyPr/>
                    <a:lstStyle/>
                    <a:p>
                      <a:pPr algn="l" fontAlgn="ctr">
                        <a:lnSpc>
                          <a:spcPts val="1800"/>
                        </a:lnSpc>
                      </a:pPr>
                      <a:r>
                        <a:rPr lang="ja-JP" altLang="en-US" sz="1400" b="1" u="none" strike="noStrike" dirty="0">
                          <a:effectLst/>
                          <a:latin typeface="BIZ UDPゴシック" panose="020B0400000000000000" pitchFamily="50" charset="-128"/>
                          <a:ea typeface="BIZ UDPゴシック" panose="020B0400000000000000" pitchFamily="50" charset="-128"/>
                        </a:rPr>
                        <a:t> </a:t>
                      </a:r>
                      <a:r>
                        <a:rPr lang="en-US" altLang="ja-JP" sz="1400" b="1" u="none" strike="noStrike" dirty="0">
                          <a:effectLst/>
                          <a:latin typeface="Century Gothic" panose="020B0502020202020204" pitchFamily="34" charset="0"/>
                          <a:ea typeface="BIZ UDPゴシック" panose="020B0400000000000000" pitchFamily="50" charset="-128"/>
                        </a:rPr>
                        <a:t>3-1</a:t>
                      </a:r>
                      <a:r>
                        <a:rPr lang="ja-JP" altLang="en-US" sz="1400" b="1" u="none" strike="noStrike" dirty="0">
                          <a:effectLst/>
                          <a:latin typeface="BIZ UDPゴシック" panose="020B0400000000000000" pitchFamily="50" charset="-128"/>
                          <a:ea typeface="BIZ UDPゴシック" panose="020B0400000000000000" pitchFamily="50" charset="-128"/>
                        </a:rPr>
                        <a:t>） 認知症ケア体制構築</a:t>
                      </a:r>
                      <a:endParaRPr lang="ja-JP" altLang="en-US" sz="1400" b="1"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36000" marR="6350" marT="6350" marB="0" anchor="ctr">
                    <a:solidFill>
                      <a:srgbClr val="E6EBD1"/>
                    </a:solidFill>
                  </a:tcPr>
                </a:tc>
                <a:tc>
                  <a:txBody>
                    <a:bodyPr/>
                    <a:lstStyle/>
                    <a:p>
                      <a:pPr marL="179388" indent="-88900" algn="l" fontAlgn="ctr">
                        <a:lnSpc>
                          <a:spcPts val="1400"/>
                        </a:lnSpc>
                      </a:pPr>
                      <a:r>
                        <a:rPr lang="ja-JP" altLang="en-US" sz="1200" b="1" i="0" u="none" strike="noStrike" dirty="0">
                          <a:solidFill>
                            <a:srgbClr val="000000"/>
                          </a:solidFill>
                          <a:effectLst/>
                          <a:latin typeface="BIZ UDPゴシック" panose="020B0400000000000000" pitchFamily="50" charset="-128"/>
                          <a:ea typeface="BIZ UDPゴシック" panose="020B0400000000000000" pitchFamily="50" charset="-128"/>
                        </a:rPr>
                        <a:t>◎受講者の病院・病棟の課題の把握から、それを解決するための体制整備・構築を検討する演習中心</a:t>
                      </a:r>
                    </a:p>
                  </a:txBody>
                  <a:tcPr marL="6350" marR="72000" marT="6350" marB="0" anchor="ctr">
                    <a:solidFill>
                      <a:srgbClr val="E6EBD1"/>
                    </a:solidFill>
                  </a:tcPr>
                </a:tc>
                <a:extLst>
                  <a:ext uri="{0D108BD9-81ED-4DB2-BD59-A6C34878D82A}">
                    <a16:rowId xmlns:a16="http://schemas.microsoft.com/office/drawing/2014/main" xmlns="" val="282367839"/>
                  </a:ext>
                </a:extLst>
              </a:tr>
              <a:tr h="551222">
                <a:tc vMerge="1">
                  <a:txBody>
                    <a:bodyPr/>
                    <a:lstStyle/>
                    <a:p>
                      <a:endParaRPr kumimoji="1" lang="ja-JP" altLang="en-US"/>
                    </a:p>
                  </a:txBody>
                  <a:tcPr/>
                </a:tc>
                <a:tc vMerge="1">
                  <a:txBody>
                    <a:bodyPr/>
                    <a:lstStyle/>
                    <a:p>
                      <a:endParaRPr kumimoji="1" lang="ja-JP" altLang="en-US"/>
                    </a:p>
                  </a:txBody>
                  <a:tcPr/>
                </a:tc>
                <a:tc>
                  <a:txBody>
                    <a:bodyPr/>
                    <a:lstStyle/>
                    <a:p>
                      <a:pPr algn="ctr" fontAlgn="ctr">
                        <a:lnSpc>
                          <a:spcPts val="1800"/>
                        </a:lnSpc>
                      </a:pPr>
                      <a:r>
                        <a:rPr lang="en-US" altLang="ja-JP" sz="1500" b="1" i="0" u="none" strike="noStrike" dirty="0">
                          <a:solidFill>
                            <a:schemeClr val="tx1"/>
                          </a:solidFill>
                          <a:effectLst/>
                          <a:latin typeface="Century Gothic" panose="020B0502020202020204" pitchFamily="34" charset="0"/>
                          <a:ea typeface="BIZ UDPゴシック" panose="020B0400000000000000" pitchFamily="50" charset="-128"/>
                        </a:rPr>
                        <a:t>45</a:t>
                      </a:r>
                    </a:p>
                  </a:txBody>
                  <a:tcPr marL="6350" marR="6350" marT="6350" marB="0" anchor="ctr">
                    <a:solidFill>
                      <a:srgbClr val="E6EBD1"/>
                    </a:solidFill>
                  </a:tcPr>
                </a:tc>
                <a:tc>
                  <a:txBody>
                    <a:bodyPr/>
                    <a:lstStyle/>
                    <a:p>
                      <a:pPr algn="ctr" fontAlgn="ctr">
                        <a:lnSpc>
                          <a:spcPts val="1800"/>
                        </a:lnSpc>
                      </a:pPr>
                      <a:r>
                        <a:rPr lang="en-US" altLang="ja-JP" sz="1500" b="1" i="0" u="none" strike="noStrike" dirty="0">
                          <a:solidFill>
                            <a:schemeClr val="tx1"/>
                          </a:solidFill>
                          <a:effectLst/>
                          <a:latin typeface="Century Gothic" panose="020B0502020202020204" pitchFamily="34" charset="0"/>
                          <a:ea typeface="BIZ UDPゴシック" panose="020B0400000000000000" pitchFamily="50" charset="-128"/>
                        </a:rPr>
                        <a:t>150</a:t>
                      </a:r>
                    </a:p>
                  </a:txBody>
                  <a:tcPr marL="6350" marR="6350" marT="6350" marB="0" anchor="ctr">
                    <a:solidFill>
                      <a:srgbClr val="E6EBD1"/>
                    </a:solidFill>
                  </a:tcPr>
                </a:tc>
                <a:tc>
                  <a:txBody>
                    <a:bodyPr/>
                    <a:lstStyle/>
                    <a:p>
                      <a:pPr algn="l" fontAlgn="ctr">
                        <a:lnSpc>
                          <a:spcPts val="1800"/>
                        </a:lnSpc>
                      </a:pPr>
                      <a:r>
                        <a:rPr lang="ja-JP" altLang="en-US" sz="1400" b="1" u="none" strike="noStrike" dirty="0">
                          <a:effectLst/>
                          <a:latin typeface="BIZ UDPゴシック" panose="020B0400000000000000" pitchFamily="50" charset="-128"/>
                          <a:ea typeface="BIZ UDPゴシック" panose="020B0400000000000000" pitchFamily="50" charset="-128"/>
                        </a:rPr>
                        <a:t> </a:t>
                      </a:r>
                      <a:r>
                        <a:rPr lang="en-US" altLang="ja-JP" sz="1400" b="1" u="none" strike="noStrike" dirty="0">
                          <a:effectLst/>
                          <a:latin typeface="Century Gothic" panose="020B0502020202020204" pitchFamily="34" charset="0"/>
                          <a:ea typeface="BIZ UDPゴシック" panose="020B0400000000000000" pitchFamily="50" charset="-128"/>
                        </a:rPr>
                        <a:t>3-2</a:t>
                      </a:r>
                      <a:r>
                        <a:rPr lang="ja-JP" altLang="en-US" sz="1400" b="1" u="none" strike="noStrike" dirty="0">
                          <a:effectLst/>
                          <a:latin typeface="BIZ UDPゴシック" panose="020B0400000000000000" pitchFamily="50" charset="-128"/>
                          <a:ea typeface="BIZ UDPゴシック" panose="020B0400000000000000" pitchFamily="50" charset="-128"/>
                        </a:rPr>
                        <a:t>） スタッフ育成・教育</a:t>
                      </a:r>
                      <a:endParaRPr lang="ja-JP" altLang="en-US" sz="1400" b="1"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36000" marR="6350" marT="6350" marB="0" anchor="ctr">
                    <a:solidFill>
                      <a:srgbClr val="E6EBD1"/>
                    </a:solidFill>
                  </a:tcPr>
                </a:tc>
                <a:tc>
                  <a:txBody>
                    <a:bodyPr/>
                    <a:lstStyle/>
                    <a:p>
                      <a:pPr marL="179388" indent="-88900" algn="l" fontAlgn="ctr">
                        <a:lnSpc>
                          <a:spcPts val="1400"/>
                        </a:lnSpc>
                      </a:pPr>
                      <a:r>
                        <a:rPr lang="ja-JP" altLang="en-US" sz="1200" b="1" i="0" u="none" strike="noStrike" dirty="0">
                          <a:solidFill>
                            <a:srgbClr val="000000"/>
                          </a:solidFill>
                          <a:effectLst/>
                          <a:latin typeface="BIZ UDPゴシック" panose="020B0400000000000000" pitchFamily="50" charset="-128"/>
                          <a:ea typeface="BIZ UDPゴシック" panose="020B0400000000000000" pitchFamily="50" charset="-128"/>
                        </a:rPr>
                        <a:t>◎病院・病棟の体制構築に向けて、指導的役割を担う立場から、スタッフ育成・教育を検討する演習中心</a:t>
                      </a:r>
                    </a:p>
                  </a:txBody>
                  <a:tcPr marL="6350" marR="72000" marT="6350" marB="0" anchor="ctr">
                    <a:solidFill>
                      <a:srgbClr val="E6EBD1"/>
                    </a:solidFill>
                  </a:tcPr>
                </a:tc>
                <a:extLst>
                  <a:ext uri="{0D108BD9-81ED-4DB2-BD59-A6C34878D82A}">
                    <a16:rowId xmlns:a16="http://schemas.microsoft.com/office/drawing/2014/main" xmlns="" val="1848848275"/>
                  </a:ext>
                </a:extLst>
              </a:tr>
            </a:tbl>
          </a:graphicData>
        </a:graphic>
      </p:graphicFrame>
      <p:sp>
        <p:nvSpPr>
          <p:cNvPr id="2" name="正方形/長方形 1">
            <a:extLst>
              <a:ext uri="{FF2B5EF4-FFF2-40B4-BE49-F238E27FC236}">
                <a16:creationId xmlns:a16="http://schemas.microsoft.com/office/drawing/2014/main" xmlns="" id="{E68C5318-972F-4AAA-4279-D1EB5C35185E}"/>
              </a:ext>
            </a:extLst>
          </p:cNvPr>
          <p:cNvSpPr/>
          <p:nvPr/>
        </p:nvSpPr>
        <p:spPr>
          <a:xfrm>
            <a:off x="0" y="2876"/>
            <a:ext cx="9144000" cy="688756"/>
          </a:xfrm>
          <a:prstGeom prst="rect">
            <a:avLst/>
          </a:prstGeom>
          <a:solidFill>
            <a:srgbClr val="6B5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1" lang="ja-JP" altLang="en-US" sz="30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eiryo UI" pitchFamily="50" charset="-128"/>
              </a:rPr>
              <a:t>本研修のカリキュラム構成</a:t>
            </a:r>
          </a:p>
        </p:txBody>
      </p:sp>
      <p:sp>
        <p:nvSpPr>
          <p:cNvPr id="5" name="テキスト ボックス 4">
            <a:extLst>
              <a:ext uri="{FF2B5EF4-FFF2-40B4-BE49-F238E27FC236}">
                <a16:creationId xmlns:a16="http://schemas.microsoft.com/office/drawing/2014/main" xmlns="" id="{2952CF2D-AC55-CC57-7C0E-B89E5D1B216F}"/>
              </a:ext>
            </a:extLst>
          </p:cNvPr>
          <p:cNvSpPr txBox="1"/>
          <p:nvPr/>
        </p:nvSpPr>
        <p:spPr>
          <a:xfrm>
            <a:off x="3409" y="685455"/>
            <a:ext cx="992078" cy="307777"/>
          </a:xfrm>
          <a:prstGeom prst="rect">
            <a:avLst/>
          </a:prstGeom>
          <a:noFill/>
        </p:spPr>
        <p:txBody>
          <a:bodyPr wrap="square" rtlCol="0" anchor="ctr" anchorCtr="0">
            <a:noAutofit/>
          </a:bodyPr>
          <a:lstStyle/>
          <a:p>
            <a:r>
              <a:rPr kumimoji="1" lang="en-US" altLang="ja-JP" sz="1400" dirty="0">
                <a:latin typeface="Yu Gothic UI Semibold" panose="020B0700000000000000" pitchFamily="50" charset="-128"/>
                <a:ea typeface="Yu Gothic UI Semibold" panose="020B0700000000000000" pitchFamily="50" charset="-128"/>
              </a:rPr>
              <a:t>【</a:t>
            </a:r>
            <a:r>
              <a:rPr kumimoji="1" lang="ja-JP" altLang="en-US" sz="1400" dirty="0">
                <a:latin typeface="Yu Gothic UI Semibold" panose="020B0700000000000000" pitchFamily="50" charset="-128"/>
                <a:ea typeface="Yu Gothic UI Semibold" panose="020B0700000000000000" pitchFamily="50" charset="-128"/>
              </a:rPr>
              <a:t>知識 </a:t>
            </a:r>
            <a:r>
              <a:rPr lang="en-US" altLang="ja-JP" sz="1400" b="1" dirty="0">
                <a:latin typeface="Century Gothic" panose="020B0502020202020204" pitchFamily="34" charset="0"/>
                <a:ea typeface="Yu Gothic UI Semibold" panose="020B0700000000000000" pitchFamily="50" charset="-128"/>
              </a:rPr>
              <a:t>-3</a:t>
            </a:r>
            <a:r>
              <a:rPr lang="en-US" altLang="ja-JP" sz="1400" dirty="0">
                <a:latin typeface="Yu Gothic UI Semibold" panose="020B0700000000000000" pitchFamily="50" charset="-128"/>
                <a:ea typeface="Yu Gothic UI Semibold" panose="020B0700000000000000" pitchFamily="50" charset="-128"/>
              </a:rPr>
              <a:t>】</a:t>
            </a:r>
            <a:endParaRPr kumimoji="1" lang="ja-JP" altLang="en-US" sz="1400" dirty="0">
              <a:latin typeface="Yu Gothic UI Semibold" panose="020B0700000000000000" pitchFamily="50" charset="-128"/>
              <a:ea typeface="Yu Gothic UI Semibold" panose="020B0700000000000000" pitchFamily="50" charset="-128"/>
            </a:endParaRPr>
          </a:p>
        </p:txBody>
      </p:sp>
    </p:spTree>
    <p:extLst>
      <p:ext uri="{BB962C8B-B14F-4D97-AF65-F5344CB8AC3E}">
        <p14:creationId xmlns:p14="http://schemas.microsoft.com/office/powerpoint/2010/main" val="33437343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xmlns="" id="{DF174AA2-0999-A508-9AF4-DED3140A8143}"/>
              </a:ext>
            </a:extLst>
          </p:cNvPr>
          <p:cNvSpPr/>
          <p:nvPr/>
        </p:nvSpPr>
        <p:spPr>
          <a:xfrm>
            <a:off x="1407694" y="1443789"/>
            <a:ext cx="6328611" cy="503179"/>
          </a:xfrm>
          <a:prstGeom prst="rect">
            <a:avLst/>
          </a:prstGeom>
          <a:noFill/>
          <a:ln w="38100">
            <a:solidFill>
              <a:srgbClr val="6855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ts val="2800"/>
              </a:lnSpc>
              <a:spcBef>
                <a:spcPct val="0"/>
              </a:spcBef>
              <a:spcAft>
                <a:spcPct val="0"/>
              </a:spcAft>
              <a:buClrTx/>
              <a:buSzTx/>
              <a:buFontTx/>
              <a:buNone/>
              <a:tabLst/>
              <a:defRPr/>
            </a:pPr>
            <a:r>
              <a:rPr kumimoji="1" lang="ja-JP" altLang="en-US" sz="2600" b="1" i="0" u="none" strike="noStrike" kern="0" cap="none" spc="0" normalizeH="0" baseline="0" noProof="0" dirty="0">
                <a:ln>
                  <a:noFill/>
                </a:ln>
                <a:solidFill>
                  <a:srgbClr val="6855BB"/>
                </a:solidFill>
                <a:effectLst/>
                <a:uLnTx/>
                <a:uFillTx/>
                <a:latin typeface="BIZ UDPゴシック" panose="020B0400000000000000" pitchFamily="50" charset="-128"/>
                <a:ea typeface="BIZ UDPゴシック" panose="020B0400000000000000" pitchFamily="50" charset="-128"/>
                <a:cs typeface="Meiryo UI" pitchFamily="50" charset="-128"/>
              </a:rPr>
              <a:t>❷ 認知症の病態論</a:t>
            </a:r>
          </a:p>
        </p:txBody>
      </p:sp>
      <p:sp>
        <p:nvSpPr>
          <p:cNvPr id="4" name="コンテンツ プレースホルダー 2">
            <a:extLst>
              <a:ext uri="{FF2B5EF4-FFF2-40B4-BE49-F238E27FC236}">
                <a16:creationId xmlns:a16="http://schemas.microsoft.com/office/drawing/2014/main" xmlns="" id="{7BE57607-7388-C74D-A85D-0129CFFB03E7}"/>
              </a:ext>
            </a:extLst>
          </p:cNvPr>
          <p:cNvSpPr txBox="1">
            <a:spLocks/>
          </p:cNvSpPr>
          <p:nvPr/>
        </p:nvSpPr>
        <p:spPr>
          <a:xfrm>
            <a:off x="2117558" y="2291534"/>
            <a:ext cx="5618747" cy="389825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355600" marR="0" lvl="0" indent="-355600" algn="l" defTabSz="914400" rtl="0" eaLnBrk="1" fontAlgn="auto" latinLnBrk="0" hangingPunct="1">
              <a:lnSpc>
                <a:spcPct val="100000"/>
              </a:lnSpc>
              <a:spcBef>
                <a:spcPts val="1200"/>
              </a:spcBef>
              <a:spcAft>
                <a:spcPts val="0"/>
              </a:spcAft>
              <a:buClrTx/>
              <a:buSzTx/>
              <a:buFont typeface="Arial" pitchFamily="34" charset="0"/>
              <a:buNone/>
              <a:tabLst/>
              <a:defRPr/>
            </a:pPr>
            <a:r>
              <a:rPr kumimoji="1" lang="ja-JP" altLang="en-US" sz="2200" b="1" i="0" u="none" strike="noStrike" kern="1200" cap="none" spc="0" normalizeH="0" baseline="0" noProof="0" dirty="0">
                <a:ln>
                  <a:noFill/>
                </a:ln>
                <a:solidFill>
                  <a:srgbClr val="FFFFFF">
                    <a:lumMod val="65000"/>
                  </a:srgbClr>
                </a:solidFill>
                <a:effectLst/>
                <a:uLnTx/>
                <a:uFillTx/>
                <a:latin typeface="BIZ UDPゴシック" panose="020B0400000000000000" pitchFamily="50" charset="-128"/>
                <a:ea typeface="BIZ UDPゴシック" panose="020B0400000000000000" pitchFamily="50" charset="-128"/>
                <a:cs typeface="+mn-cs"/>
              </a:rPr>
              <a:t>ⓐ 認知症の原因疾患の特徴・病態</a:t>
            </a:r>
            <a:endParaRPr kumimoji="1" lang="en-US" altLang="ja-JP" sz="2200" b="1" i="0" u="none" strike="noStrike" kern="1200" cap="none" spc="0" normalizeH="0" baseline="0" noProof="0" dirty="0">
              <a:ln>
                <a:noFill/>
              </a:ln>
              <a:solidFill>
                <a:srgbClr val="FFFFFF">
                  <a:lumMod val="65000"/>
                </a:srgbClr>
              </a:solidFill>
              <a:effectLst/>
              <a:uLnTx/>
              <a:uFillTx/>
              <a:latin typeface="BIZ UDPゴシック" panose="020B0400000000000000" pitchFamily="50" charset="-128"/>
              <a:ea typeface="BIZ UDPゴシック" panose="020B0400000000000000" pitchFamily="50" charset="-128"/>
              <a:cs typeface="+mn-cs"/>
            </a:endParaRPr>
          </a:p>
          <a:p>
            <a:pPr marL="355600" marR="0" lvl="0" indent="-355600" algn="l" defTabSz="914400" rtl="0" eaLnBrk="1" fontAlgn="auto" latinLnBrk="0" hangingPunct="1">
              <a:lnSpc>
                <a:spcPct val="100000"/>
              </a:lnSpc>
              <a:spcBef>
                <a:spcPts val="1200"/>
              </a:spcBef>
              <a:spcAft>
                <a:spcPts val="0"/>
              </a:spcAft>
              <a:buClrTx/>
              <a:buSzTx/>
              <a:buFont typeface="Arial" pitchFamily="34" charset="0"/>
              <a:buNone/>
              <a:tabLst/>
              <a:defRPr/>
            </a:pPr>
            <a:r>
              <a:rPr kumimoji="1" lang="ja-JP" altLang="en-US" sz="2200" b="1" i="0" u="none" strike="noStrike" kern="1200" cap="none" spc="0" normalizeH="0" baseline="0" noProof="0" dirty="0">
                <a:ln>
                  <a:noFill/>
                </a:ln>
                <a:solidFill>
                  <a:srgbClr val="FFFFFF">
                    <a:lumMod val="65000"/>
                  </a:srgbClr>
                </a:solidFill>
                <a:effectLst/>
                <a:uLnTx/>
                <a:uFillTx/>
                <a:latin typeface="BIZ UDPゴシック" panose="020B0400000000000000" pitchFamily="50" charset="-128"/>
                <a:ea typeface="BIZ UDPゴシック" panose="020B0400000000000000" pitchFamily="50" charset="-128"/>
                <a:cs typeface="+mn-cs"/>
              </a:rPr>
              <a:t>ⓑ 認知機能障害と</a:t>
            </a:r>
            <a:r>
              <a:rPr kumimoji="1" lang="en-US" altLang="ja-JP" sz="2200" b="1" i="0" u="none" strike="noStrike" kern="1200" cap="none" spc="0" normalizeH="0" baseline="0" noProof="0" dirty="0">
                <a:ln>
                  <a:noFill/>
                </a:ln>
                <a:solidFill>
                  <a:srgbClr val="FFFFFF">
                    <a:lumMod val="65000"/>
                  </a:srgbClr>
                </a:solidFill>
                <a:effectLst/>
                <a:uLnTx/>
                <a:uFillTx/>
                <a:latin typeface="BIZ UDPゴシック" panose="020B0400000000000000" pitchFamily="50" charset="-128"/>
                <a:ea typeface="BIZ UDPゴシック" panose="020B0400000000000000" pitchFamily="50" charset="-128"/>
                <a:cs typeface="+mn-cs"/>
              </a:rPr>
              <a:t>BPSD</a:t>
            </a:r>
          </a:p>
          <a:p>
            <a:pPr marL="355600" marR="0" lvl="0" indent="-355600" algn="l" defTabSz="914400" rtl="0" eaLnBrk="1" fontAlgn="auto" latinLnBrk="0" hangingPunct="1">
              <a:lnSpc>
                <a:spcPct val="100000"/>
              </a:lnSpc>
              <a:spcBef>
                <a:spcPts val="1200"/>
              </a:spcBef>
              <a:spcAft>
                <a:spcPts val="0"/>
              </a:spcAft>
              <a:buClrTx/>
              <a:buSzTx/>
              <a:buFont typeface="Arial" pitchFamily="34" charset="0"/>
              <a:buNone/>
              <a:tabLst/>
              <a:defRPr/>
            </a:pPr>
            <a:r>
              <a:rPr kumimoji="1" lang="ja-JP" altLang="en-US" sz="2200" b="1" i="0" u="none" strike="noStrike" kern="1200" cap="none" spc="0" normalizeH="0" baseline="0" noProof="0" dirty="0">
                <a:ln>
                  <a:noFill/>
                </a:ln>
                <a:solidFill>
                  <a:srgbClr val="6B58BC"/>
                </a:solidFill>
                <a:effectLst/>
                <a:uLnTx/>
                <a:uFillTx/>
                <a:latin typeface="BIZ UDPゴシック" panose="020B0400000000000000" pitchFamily="50" charset="-128"/>
                <a:ea typeface="BIZ UDPゴシック" panose="020B0400000000000000" pitchFamily="50" charset="-128"/>
                <a:cs typeface="+mn-cs"/>
              </a:rPr>
              <a:t>ⓒ 認知症と鑑別すべき他の疾患</a:t>
            </a:r>
            <a:endParaRPr kumimoji="1" lang="en-US" altLang="ja-JP" sz="2200" b="1" i="0" u="none" strike="noStrike" kern="1200" cap="none" spc="0" normalizeH="0" baseline="0" noProof="0" dirty="0">
              <a:ln>
                <a:noFill/>
              </a:ln>
              <a:solidFill>
                <a:srgbClr val="6B58BC"/>
              </a:solidFill>
              <a:effectLst/>
              <a:uLnTx/>
              <a:uFillTx/>
              <a:latin typeface="BIZ UDPゴシック" panose="020B0400000000000000" pitchFamily="50" charset="-128"/>
              <a:ea typeface="BIZ UDPゴシック" panose="020B0400000000000000" pitchFamily="50" charset="-128"/>
              <a:cs typeface="+mn-cs"/>
            </a:endParaRPr>
          </a:p>
          <a:p>
            <a:pPr marL="355600" marR="0" lvl="0" indent="-355600" algn="l" defTabSz="914400" rtl="0" eaLnBrk="1" fontAlgn="auto" latinLnBrk="0" hangingPunct="1">
              <a:lnSpc>
                <a:spcPct val="100000"/>
              </a:lnSpc>
              <a:spcBef>
                <a:spcPts val="1200"/>
              </a:spcBef>
              <a:spcAft>
                <a:spcPts val="0"/>
              </a:spcAft>
              <a:buClrTx/>
              <a:buSzTx/>
              <a:buFont typeface="Arial" pitchFamily="34" charset="0"/>
              <a:buNone/>
              <a:tabLst/>
              <a:defRPr/>
            </a:pPr>
            <a:r>
              <a:rPr kumimoji="1" lang="ja-JP" altLang="en-US" sz="2200" b="1" i="0" u="none" strike="noStrike" kern="1200" cap="none" spc="0" normalizeH="0" baseline="0" noProof="0" dirty="0">
                <a:ln>
                  <a:noFill/>
                </a:ln>
                <a:solidFill>
                  <a:schemeClr val="bg1">
                    <a:lumMod val="65000"/>
                  </a:schemeClr>
                </a:solidFill>
                <a:effectLst/>
                <a:uLnTx/>
                <a:uFillTx/>
                <a:latin typeface="BIZ UDPゴシック" panose="020B0400000000000000" pitchFamily="50" charset="-128"/>
                <a:ea typeface="BIZ UDPゴシック" panose="020B0400000000000000" pitchFamily="50" charset="-128"/>
                <a:cs typeface="+mn-cs"/>
              </a:rPr>
              <a:t>ⓓ せん妄の特徴や症状</a:t>
            </a:r>
            <a:endParaRPr kumimoji="1" lang="en-US" altLang="ja-JP" sz="2200" b="1" i="0" u="none" strike="noStrike" kern="1200" cap="none" spc="0" normalizeH="0" baseline="0" noProof="0" dirty="0">
              <a:ln>
                <a:noFill/>
              </a:ln>
              <a:solidFill>
                <a:schemeClr val="bg1">
                  <a:lumMod val="65000"/>
                </a:schemeClr>
              </a:solidFill>
              <a:effectLst/>
              <a:uLnTx/>
              <a:uFillTx/>
              <a:latin typeface="BIZ UDPゴシック" panose="020B0400000000000000" pitchFamily="50" charset="-128"/>
              <a:ea typeface="BIZ UDPゴシック" panose="020B0400000000000000" pitchFamily="50" charset="-128"/>
              <a:cs typeface="+mn-cs"/>
            </a:endParaRPr>
          </a:p>
          <a:p>
            <a:pPr marL="355600" marR="0" lvl="0" indent="-355600" algn="l" defTabSz="914400" rtl="0" eaLnBrk="1" fontAlgn="auto" latinLnBrk="0" hangingPunct="1">
              <a:lnSpc>
                <a:spcPct val="100000"/>
              </a:lnSpc>
              <a:spcBef>
                <a:spcPts val="1200"/>
              </a:spcBef>
              <a:spcAft>
                <a:spcPts val="0"/>
              </a:spcAft>
              <a:buClrTx/>
              <a:buSzTx/>
              <a:buFont typeface="Arial" pitchFamily="34" charset="0"/>
              <a:buNone/>
              <a:tabLst/>
              <a:defRPr/>
            </a:pPr>
            <a:r>
              <a:rPr kumimoji="1" lang="ja-JP" altLang="en-US" sz="2200" b="1" i="0" u="none" strike="noStrike" kern="1200" cap="none" spc="0" normalizeH="0" baseline="0" noProof="0" dirty="0">
                <a:ln>
                  <a:noFill/>
                </a:ln>
                <a:solidFill>
                  <a:schemeClr val="bg1">
                    <a:lumMod val="65000"/>
                  </a:schemeClr>
                </a:solidFill>
                <a:effectLst/>
                <a:uLnTx/>
                <a:uFillTx/>
                <a:latin typeface="BIZ UDPゴシック" panose="020B0400000000000000" pitchFamily="50" charset="-128"/>
                <a:ea typeface="BIZ UDPゴシック" panose="020B0400000000000000" pitchFamily="50" charset="-128"/>
                <a:cs typeface="+mn-cs"/>
              </a:rPr>
              <a:t>ⓔ 認知症の薬物療法と非薬物的対応</a:t>
            </a:r>
            <a:endParaRPr kumimoji="1" lang="en-US" altLang="ja-JP" sz="2200" b="1" i="0" u="none" strike="noStrike" kern="1200" cap="none" spc="0" normalizeH="0" baseline="0" noProof="0" dirty="0">
              <a:ln>
                <a:noFill/>
              </a:ln>
              <a:solidFill>
                <a:schemeClr val="bg1">
                  <a:lumMod val="65000"/>
                </a:schemeClr>
              </a:solidFill>
              <a:effectLst/>
              <a:uLnTx/>
              <a:uFillTx/>
              <a:latin typeface="BIZ UDPゴシック" panose="020B0400000000000000" pitchFamily="50" charset="-128"/>
              <a:ea typeface="BIZ UDPゴシック" panose="020B0400000000000000" pitchFamily="50" charset="-128"/>
              <a:cs typeface="+mn-cs"/>
            </a:endParaRPr>
          </a:p>
          <a:p>
            <a:pPr marL="355600" marR="0" lvl="0" indent="-355600" algn="l" defTabSz="914400" rtl="0" eaLnBrk="1" fontAlgn="auto" latinLnBrk="0" hangingPunct="1">
              <a:lnSpc>
                <a:spcPct val="100000"/>
              </a:lnSpc>
              <a:spcBef>
                <a:spcPts val="1200"/>
              </a:spcBef>
              <a:spcAft>
                <a:spcPts val="0"/>
              </a:spcAft>
              <a:buClrTx/>
              <a:buSzTx/>
              <a:buFont typeface="Arial" pitchFamily="34" charset="0"/>
              <a:buNone/>
              <a:tabLst/>
              <a:defRPr/>
            </a:pPr>
            <a:r>
              <a:rPr kumimoji="1" lang="ja-JP" altLang="en-US" sz="2200" b="1" i="0" u="none" strike="noStrike" kern="1200" cap="none" spc="0" normalizeH="0" baseline="0" noProof="0" dirty="0">
                <a:ln>
                  <a:noFill/>
                </a:ln>
                <a:solidFill>
                  <a:schemeClr val="bg1">
                    <a:lumMod val="65000"/>
                  </a:schemeClr>
                </a:solidFill>
                <a:effectLst/>
                <a:uLnTx/>
                <a:uFillTx/>
                <a:latin typeface="BIZ UDPゴシック" panose="020B0400000000000000" pitchFamily="50" charset="-128"/>
                <a:ea typeface="BIZ UDPゴシック" panose="020B0400000000000000" pitchFamily="50" charset="-128"/>
                <a:cs typeface="+mn-cs"/>
              </a:rPr>
              <a:t>ⓕ 若年性認知症の特徴</a:t>
            </a:r>
            <a:endParaRPr kumimoji="1" lang="en-US" altLang="ja-JP" sz="2200" b="1" i="0" u="none" strike="noStrike" kern="1200" cap="none" spc="0" normalizeH="0" baseline="0" noProof="0" dirty="0">
              <a:ln>
                <a:noFill/>
              </a:ln>
              <a:solidFill>
                <a:schemeClr val="bg1">
                  <a:lumMod val="65000"/>
                </a:schemeClr>
              </a:solidFill>
              <a:effectLst/>
              <a:uLnTx/>
              <a:uFillTx/>
              <a:latin typeface="BIZ UDPゴシック" panose="020B0400000000000000" pitchFamily="50" charset="-128"/>
              <a:ea typeface="BIZ UDPゴシック" panose="020B0400000000000000" pitchFamily="50" charset="-128"/>
              <a:cs typeface="+mn-cs"/>
            </a:endParaRPr>
          </a:p>
          <a:p>
            <a:pPr marL="355600" marR="0" lvl="0" indent="-355600" algn="l" defTabSz="914400" rtl="0" eaLnBrk="1" fontAlgn="auto" latinLnBrk="0" hangingPunct="1">
              <a:lnSpc>
                <a:spcPct val="100000"/>
              </a:lnSpc>
              <a:spcBef>
                <a:spcPts val="1200"/>
              </a:spcBef>
              <a:spcAft>
                <a:spcPts val="0"/>
              </a:spcAft>
              <a:buClrTx/>
              <a:buSzTx/>
              <a:buFont typeface="Arial" pitchFamily="34" charset="0"/>
              <a:buNone/>
              <a:tabLst/>
              <a:defRPr/>
            </a:pPr>
            <a:r>
              <a:rPr kumimoji="1" lang="ja-JP" altLang="en-US" sz="2200" b="1" i="0" u="none" strike="noStrike" kern="1200" cap="none" spc="0" normalizeH="0" baseline="0" noProof="0" dirty="0">
                <a:ln>
                  <a:noFill/>
                </a:ln>
                <a:solidFill>
                  <a:schemeClr val="bg1">
                    <a:lumMod val="65000"/>
                  </a:schemeClr>
                </a:solidFill>
                <a:effectLst/>
                <a:uLnTx/>
                <a:uFillTx/>
                <a:latin typeface="BIZ UDPゴシック" panose="020B0400000000000000" pitchFamily="50" charset="-128"/>
                <a:ea typeface="BIZ UDPゴシック" panose="020B0400000000000000" pitchFamily="50" charset="-128"/>
                <a:cs typeface="+mn-cs"/>
              </a:rPr>
              <a:t>ⓖ 認知症の重度化予防</a:t>
            </a:r>
          </a:p>
        </p:txBody>
      </p:sp>
    </p:spTree>
    <p:extLst>
      <p:ext uri="{BB962C8B-B14F-4D97-AF65-F5344CB8AC3E}">
        <p14:creationId xmlns:p14="http://schemas.microsoft.com/office/powerpoint/2010/main" val="281537223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a:extLst>
              <a:ext uri="{FF2B5EF4-FFF2-40B4-BE49-F238E27FC236}">
                <a16:creationId xmlns:a16="http://schemas.microsoft.com/office/drawing/2014/main" xmlns="" id="{A6547541-0F4F-12AE-E7B0-CE2640FB7D96}"/>
              </a:ext>
            </a:extLst>
          </p:cNvPr>
          <p:cNvGraphicFramePr>
            <a:graphicFrameLocks noGrp="1"/>
          </p:cNvGraphicFramePr>
          <p:nvPr>
            <p:extLst>
              <p:ext uri="{D42A27DB-BD31-4B8C-83A1-F6EECF244321}">
                <p14:modId xmlns:p14="http://schemas.microsoft.com/office/powerpoint/2010/main" val="1101040226"/>
              </p:ext>
            </p:extLst>
          </p:nvPr>
        </p:nvGraphicFramePr>
        <p:xfrm>
          <a:off x="796413" y="1101014"/>
          <a:ext cx="7766401" cy="5493515"/>
        </p:xfrm>
        <a:graphic>
          <a:graphicData uri="http://schemas.openxmlformats.org/drawingml/2006/table">
            <a:tbl>
              <a:tblPr/>
              <a:tblGrid>
                <a:gridCol w="2153264">
                  <a:extLst>
                    <a:ext uri="{9D8B030D-6E8A-4147-A177-3AD203B41FA5}">
                      <a16:colId xmlns:a16="http://schemas.microsoft.com/office/drawing/2014/main" xmlns="" val="3299120095"/>
                    </a:ext>
                  </a:extLst>
                </a:gridCol>
                <a:gridCol w="5613137">
                  <a:extLst>
                    <a:ext uri="{9D8B030D-6E8A-4147-A177-3AD203B41FA5}">
                      <a16:colId xmlns:a16="http://schemas.microsoft.com/office/drawing/2014/main" xmlns="" val="3933224486"/>
                    </a:ext>
                  </a:extLst>
                </a:gridCol>
              </a:tblGrid>
              <a:tr h="343929">
                <a:tc>
                  <a:txBody>
                    <a:bodyPr/>
                    <a:lstStyle/>
                    <a:p>
                      <a:pPr algn="ctr"/>
                      <a:r>
                        <a:rPr lang="ja-JP" altLang="en-US" sz="1600" b="1" dirty="0">
                          <a:effectLst/>
                          <a:latin typeface="BIZ UDPゴシック" panose="020B0400000000000000" pitchFamily="50" charset="-128"/>
                          <a:ea typeface="BIZ UDPゴシック" panose="020B0400000000000000" pitchFamily="50" charset="-128"/>
                        </a:rPr>
                        <a:t>項目</a:t>
                      </a:r>
                    </a:p>
                  </a:txBody>
                  <a:tcPr marL="40410" marR="40410" marT="20205" marB="20205" anchor="ctr">
                    <a:lnL w="635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C1DA"/>
                    </a:solidFill>
                  </a:tcPr>
                </a:tc>
                <a:tc>
                  <a:txBody>
                    <a:bodyPr/>
                    <a:lstStyle/>
                    <a:p>
                      <a:pPr algn="ctr"/>
                      <a:r>
                        <a:rPr lang="ja-JP" altLang="en-US" sz="1600" b="1" dirty="0">
                          <a:effectLst/>
                          <a:latin typeface="BIZ UDPゴシック" panose="020B0400000000000000" pitchFamily="50" charset="-128"/>
                          <a:ea typeface="BIZ UDPゴシック" panose="020B0400000000000000" pitchFamily="50" charset="-128"/>
                        </a:rPr>
                        <a:t>尺度</a:t>
                      </a:r>
                    </a:p>
                  </a:txBody>
                  <a:tcPr marL="40410" marR="40410" marT="20205" marB="20205"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C1DA"/>
                    </a:solidFill>
                  </a:tcPr>
                </a:tc>
                <a:extLst>
                  <a:ext uri="{0D108BD9-81ED-4DB2-BD59-A6C34878D82A}">
                    <a16:rowId xmlns:a16="http://schemas.microsoft.com/office/drawing/2014/main" xmlns="" val="1453425080"/>
                  </a:ext>
                </a:extLst>
              </a:tr>
              <a:tr h="943467">
                <a:tc>
                  <a:txBody>
                    <a:bodyPr/>
                    <a:lstStyle/>
                    <a:p>
                      <a:pPr>
                        <a:lnSpc>
                          <a:spcPts val="2200"/>
                        </a:lnSpc>
                      </a:pPr>
                      <a:r>
                        <a:rPr lang="ja-JP" altLang="en-US" sz="1700" b="1" dirty="0">
                          <a:effectLst/>
                          <a:latin typeface="BIZ UDPゴシック" panose="020B0400000000000000" pitchFamily="50" charset="-128"/>
                          <a:ea typeface="BIZ UDPゴシック" panose="020B0400000000000000" pitchFamily="50" charset="-128"/>
                        </a:rPr>
                        <a:t>認知機能</a:t>
                      </a:r>
                      <a:br>
                        <a:rPr lang="ja-JP" altLang="en-US" sz="1700" b="1" dirty="0">
                          <a:effectLst/>
                          <a:latin typeface="BIZ UDPゴシック" panose="020B0400000000000000" pitchFamily="50" charset="-128"/>
                          <a:ea typeface="BIZ UDPゴシック" panose="020B0400000000000000" pitchFamily="50" charset="-128"/>
                        </a:rPr>
                      </a:br>
                      <a:r>
                        <a:rPr lang="ja-JP" altLang="en-US" sz="1700" b="1" dirty="0">
                          <a:effectLst/>
                          <a:latin typeface="BIZ UDPゴシック" panose="020B0400000000000000" pitchFamily="50" charset="-128"/>
                          <a:ea typeface="BIZ UDPゴシック" panose="020B0400000000000000" pitchFamily="50" charset="-128"/>
                        </a:rPr>
                        <a:t>（スクリーニング）</a:t>
                      </a:r>
                    </a:p>
                  </a:txBody>
                  <a:tcPr marL="108000" marR="40410" marT="20205" marB="20205" anchor="ctr">
                    <a:lnL w="635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8E6F5"/>
                    </a:solidFill>
                  </a:tcPr>
                </a:tc>
                <a:tc>
                  <a:txBody>
                    <a:bodyPr/>
                    <a:lstStyle/>
                    <a:p>
                      <a:pPr>
                        <a:lnSpc>
                          <a:spcPts val="2200"/>
                        </a:lnSpc>
                      </a:pPr>
                      <a:r>
                        <a:rPr lang="ja-JP" altLang="en-US" sz="1700" b="1" dirty="0">
                          <a:effectLst/>
                          <a:latin typeface="BIZ UDPゴシック" panose="020B0400000000000000" pitchFamily="50" charset="-128"/>
                          <a:ea typeface="BIZ UDPゴシック" panose="020B0400000000000000" pitchFamily="50" charset="-128"/>
                        </a:rPr>
                        <a:t>ミニメンタルテスト</a:t>
                      </a:r>
                      <a:endParaRPr lang="en-US" altLang="ja-JP" sz="1700" b="1" dirty="0">
                        <a:effectLst/>
                        <a:latin typeface="BIZ UDPゴシック" panose="020B0400000000000000" pitchFamily="50" charset="-128"/>
                        <a:ea typeface="BIZ UDPゴシック" panose="020B0400000000000000" pitchFamily="50" charset="-128"/>
                      </a:endParaRPr>
                    </a:p>
                    <a:p>
                      <a:pPr>
                        <a:lnSpc>
                          <a:spcPts val="2200"/>
                        </a:lnSpc>
                      </a:pPr>
                      <a:r>
                        <a:rPr lang="ja-JP" altLang="en-US" sz="1700" b="1" dirty="0">
                          <a:effectLst/>
                          <a:latin typeface="BIZ UDPゴシック" panose="020B0400000000000000" pitchFamily="50" charset="-128"/>
                          <a:ea typeface="BIZ UDPゴシック" panose="020B0400000000000000" pitchFamily="50" charset="-128"/>
                        </a:rPr>
                        <a:t>改訂　長谷川式簡易知能評価スケール</a:t>
                      </a:r>
                      <a:br>
                        <a:rPr lang="ja-JP" altLang="en-US" sz="1700" b="1" dirty="0">
                          <a:effectLst/>
                          <a:latin typeface="BIZ UDPゴシック" panose="020B0400000000000000" pitchFamily="50" charset="-128"/>
                          <a:ea typeface="BIZ UDPゴシック" panose="020B0400000000000000" pitchFamily="50" charset="-128"/>
                        </a:rPr>
                      </a:br>
                      <a:r>
                        <a:rPr lang="en-US" altLang="ja-JP" sz="1700" b="1" dirty="0">
                          <a:effectLst/>
                          <a:latin typeface="BIZ UDPゴシック" panose="020B0400000000000000" pitchFamily="50" charset="-128"/>
                          <a:ea typeface="BIZ UDPゴシック" panose="020B0400000000000000" pitchFamily="50" charset="-128"/>
                        </a:rPr>
                        <a:t>MoCA-J</a:t>
                      </a:r>
                      <a:endParaRPr lang="ja-JP" altLang="en-US" sz="1700" b="1" dirty="0">
                        <a:effectLst/>
                        <a:latin typeface="BIZ UDPゴシック" panose="020B0400000000000000" pitchFamily="50" charset="-128"/>
                        <a:ea typeface="BIZ UDPゴシック" panose="020B0400000000000000" pitchFamily="50" charset="-128"/>
                      </a:endParaRPr>
                    </a:p>
                  </a:txBody>
                  <a:tcPr marL="108000" marR="40410" marT="20205" marB="20205"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989164031"/>
                  </a:ext>
                </a:extLst>
              </a:tr>
              <a:tr h="943467">
                <a:tc>
                  <a:txBody>
                    <a:bodyPr/>
                    <a:lstStyle/>
                    <a:p>
                      <a:pPr>
                        <a:lnSpc>
                          <a:spcPts val="2200"/>
                        </a:lnSpc>
                      </a:pPr>
                      <a:r>
                        <a:rPr lang="ja-JP" altLang="en-US" sz="1700" b="1" dirty="0">
                          <a:effectLst/>
                          <a:latin typeface="BIZ UDPゴシック" panose="020B0400000000000000" pitchFamily="50" charset="-128"/>
                          <a:ea typeface="BIZ UDPゴシック" panose="020B0400000000000000" pitchFamily="50" charset="-128"/>
                        </a:rPr>
                        <a:t>重症度</a:t>
                      </a:r>
                    </a:p>
                  </a:txBody>
                  <a:tcPr marL="108000" marR="40410" marT="20205" marB="20205" anchor="ctr">
                    <a:lnL w="635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8E6F5"/>
                    </a:solidFill>
                  </a:tcPr>
                </a:tc>
                <a:tc>
                  <a:txBody>
                    <a:bodyPr/>
                    <a:lstStyle/>
                    <a:p>
                      <a:pPr>
                        <a:lnSpc>
                          <a:spcPts val="2200"/>
                        </a:lnSpc>
                      </a:pPr>
                      <a:r>
                        <a:rPr lang="en-US" sz="1700" b="1" dirty="0">
                          <a:effectLst/>
                          <a:latin typeface="BIZ UDPゴシック" panose="020B0400000000000000" pitchFamily="50" charset="-128"/>
                          <a:ea typeface="BIZ UDPゴシック" panose="020B0400000000000000" pitchFamily="50" charset="-128"/>
                        </a:rPr>
                        <a:t>Clinical Dementia Rating (CDR）</a:t>
                      </a:r>
                      <a:br>
                        <a:rPr lang="en-US" sz="1700" b="1" dirty="0">
                          <a:effectLst/>
                          <a:latin typeface="BIZ UDPゴシック" panose="020B0400000000000000" pitchFamily="50" charset="-128"/>
                          <a:ea typeface="BIZ UDPゴシック" panose="020B0400000000000000" pitchFamily="50" charset="-128"/>
                        </a:rPr>
                      </a:br>
                      <a:r>
                        <a:rPr lang="en-US" sz="1700" b="1" dirty="0">
                          <a:effectLst/>
                          <a:latin typeface="BIZ UDPゴシック" panose="020B0400000000000000" pitchFamily="50" charset="-128"/>
                          <a:ea typeface="BIZ UDPゴシック" panose="020B0400000000000000" pitchFamily="50" charset="-128"/>
                        </a:rPr>
                        <a:t>Functional Assessment Staging （FAST）</a:t>
                      </a:r>
                      <a:br>
                        <a:rPr lang="en-US" sz="1700" b="1" dirty="0">
                          <a:effectLst/>
                          <a:latin typeface="BIZ UDPゴシック" panose="020B0400000000000000" pitchFamily="50" charset="-128"/>
                          <a:ea typeface="BIZ UDPゴシック" panose="020B0400000000000000" pitchFamily="50" charset="-128"/>
                        </a:rPr>
                      </a:br>
                      <a:r>
                        <a:rPr lang="en-US" sz="1700" b="1" dirty="0">
                          <a:effectLst/>
                          <a:latin typeface="BIZ UDPゴシック" panose="020B0400000000000000" pitchFamily="50" charset="-128"/>
                          <a:ea typeface="BIZ UDPゴシック" panose="020B0400000000000000" pitchFamily="50" charset="-128"/>
                        </a:rPr>
                        <a:t>DASC-21</a:t>
                      </a:r>
                    </a:p>
                  </a:txBody>
                  <a:tcPr marL="108000" marR="40410" marT="20205" marB="20205"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513885042"/>
                  </a:ext>
                </a:extLst>
              </a:tr>
              <a:tr h="643699">
                <a:tc>
                  <a:txBody>
                    <a:bodyPr/>
                    <a:lstStyle/>
                    <a:p>
                      <a:pPr>
                        <a:lnSpc>
                          <a:spcPts val="2200"/>
                        </a:lnSpc>
                      </a:pPr>
                      <a:r>
                        <a:rPr lang="ja-JP" altLang="en-US" sz="1700" b="1" dirty="0">
                          <a:effectLst/>
                          <a:latin typeface="BIZ UDPゴシック" panose="020B0400000000000000" pitchFamily="50" charset="-128"/>
                          <a:ea typeface="BIZ UDPゴシック" panose="020B0400000000000000" pitchFamily="50" charset="-128"/>
                        </a:rPr>
                        <a:t>生活機能</a:t>
                      </a:r>
                    </a:p>
                  </a:txBody>
                  <a:tcPr marL="108000" marR="40410" marT="20205" marB="20205" anchor="ctr">
                    <a:lnL w="635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8E6F5"/>
                    </a:solidFill>
                  </a:tcPr>
                </a:tc>
                <a:tc>
                  <a:txBody>
                    <a:bodyPr/>
                    <a:lstStyle/>
                    <a:p>
                      <a:pPr>
                        <a:lnSpc>
                          <a:spcPts val="2200"/>
                        </a:lnSpc>
                      </a:pPr>
                      <a:r>
                        <a:rPr lang="ja-JP" altLang="en-US" sz="1700" b="1" dirty="0">
                          <a:effectLst/>
                          <a:latin typeface="BIZ UDPゴシック" panose="020B0400000000000000" pitchFamily="50" charset="-128"/>
                          <a:ea typeface="BIZ UDPゴシック" panose="020B0400000000000000" pitchFamily="50" charset="-128"/>
                        </a:rPr>
                        <a:t>手段的</a:t>
                      </a:r>
                      <a:r>
                        <a:rPr lang="en-US" sz="1700" b="1" dirty="0">
                          <a:effectLst/>
                          <a:latin typeface="BIZ UDPゴシック" panose="020B0400000000000000" pitchFamily="50" charset="-128"/>
                          <a:ea typeface="BIZ UDPゴシック" panose="020B0400000000000000" pitchFamily="50" charset="-128"/>
                        </a:rPr>
                        <a:t>ADL</a:t>
                      </a:r>
                      <a:r>
                        <a:rPr lang="ja-JP" altLang="en-US" sz="1700" b="1" dirty="0">
                          <a:effectLst/>
                          <a:latin typeface="BIZ UDPゴシック" panose="020B0400000000000000" pitchFamily="50" charset="-128"/>
                          <a:ea typeface="BIZ UDPゴシック" panose="020B0400000000000000" pitchFamily="50" charset="-128"/>
                        </a:rPr>
                        <a:t> </a:t>
                      </a:r>
                      <a:r>
                        <a:rPr lang="en-US" sz="1700" b="1" dirty="0">
                          <a:effectLst/>
                          <a:latin typeface="BIZ UDPゴシック" panose="020B0400000000000000" pitchFamily="50" charset="-128"/>
                          <a:ea typeface="BIZ UDPゴシック" panose="020B0400000000000000" pitchFamily="50" charset="-128"/>
                        </a:rPr>
                        <a:t>：</a:t>
                      </a:r>
                      <a:r>
                        <a:rPr lang="ja-JP" altLang="en-US" sz="1700" b="1" dirty="0">
                          <a:effectLst/>
                          <a:latin typeface="BIZ UDPゴシック" panose="020B0400000000000000" pitchFamily="50" charset="-128"/>
                          <a:ea typeface="BIZ UDPゴシック" panose="020B0400000000000000" pitchFamily="50" charset="-128"/>
                        </a:rPr>
                        <a:t> </a:t>
                      </a:r>
                      <a:r>
                        <a:rPr lang="en-US" sz="1700" b="1" dirty="0">
                          <a:effectLst/>
                          <a:latin typeface="BIZ UDPゴシック" panose="020B0400000000000000" pitchFamily="50" charset="-128"/>
                          <a:ea typeface="BIZ UDPゴシック" panose="020B0400000000000000" pitchFamily="50" charset="-128"/>
                        </a:rPr>
                        <a:t>Lawton index</a:t>
                      </a:r>
                      <a:br>
                        <a:rPr lang="en-US" sz="1700" b="1" dirty="0">
                          <a:effectLst/>
                          <a:latin typeface="BIZ UDPゴシック" panose="020B0400000000000000" pitchFamily="50" charset="-128"/>
                          <a:ea typeface="BIZ UDPゴシック" panose="020B0400000000000000" pitchFamily="50" charset="-128"/>
                        </a:rPr>
                      </a:br>
                      <a:r>
                        <a:rPr lang="ja-JP" altLang="en-US" sz="1700" b="1" dirty="0">
                          <a:effectLst/>
                          <a:latin typeface="BIZ UDPゴシック" panose="020B0400000000000000" pitchFamily="50" charset="-128"/>
                          <a:ea typeface="BIZ UDPゴシック" panose="020B0400000000000000" pitchFamily="50" charset="-128"/>
                        </a:rPr>
                        <a:t>基本的</a:t>
                      </a:r>
                      <a:r>
                        <a:rPr lang="en-US" sz="1700" b="1" dirty="0">
                          <a:effectLst/>
                          <a:latin typeface="BIZ UDPゴシック" panose="020B0400000000000000" pitchFamily="50" charset="-128"/>
                          <a:ea typeface="BIZ UDPゴシック" panose="020B0400000000000000" pitchFamily="50" charset="-128"/>
                        </a:rPr>
                        <a:t>ADL</a:t>
                      </a:r>
                      <a:r>
                        <a:rPr lang="ja-JP" altLang="en-US" sz="1700" b="1" dirty="0">
                          <a:effectLst/>
                          <a:latin typeface="BIZ UDPゴシック" panose="020B0400000000000000" pitchFamily="50" charset="-128"/>
                          <a:ea typeface="BIZ UDPゴシック" panose="020B0400000000000000" pitchFamily="50" charset="-128"/>
                        </a:rPr>
                        <a:t> </a:t>
                      </a:r>
                      <a:r>
                        <a:rPr lang="en-US" sz="1700" b="1" dirty="0">
                          <a:effectLst/>
                          <a:latin typeface="BIZ UDPゴシック" panose="020B0400000000000000" pitchFamily="50" charset="-128"/>
                          <a:ea typeface="BIZ UDPゴシック" panose="020B0400000000000000" pitchFamily="50" charset="-128"/>
                        </a:rPr>
                        <a:t>：</a:t>
                      </a:r>
                      <a:r>
                        <a:rPr lang="ja-JP" altLang="en-US" sz="1700" b="1" dirty="0">
                          <a:effectLst/>
                          <a:latin typeface="BIZ UDPゴシック" panose="020B0400000000000000" pitchFamily="50" charset="-128"/>
                          <a:ea typeface="BIZ UDPゴシック" panose="020B0400000000000000" pitchFamily="50" charset="-128"/>
                        </a:rPr>
                        <a:t> </a:t>
                      </a:r>
                      <a:r>
                        <a:rPr lang="en-US" sz="1700" b="1" dirty="0">
                          <a:effectLst/>
                          <a:latin typeface="BIZ UDPゴシック" panose="020B0400000000000000" pitchFamily="50" charset="-128"/>
                          <a:ea typeface="BIZ UDPゴシック" panose="020B0400000000000000" pitchFamily="50" charset="-128"/>
                        </a:rPr>
                        <a:t>Barthel index</a:t>
                      </a:r>
                    </a:p>
                  </a:txBody>
                  <a:tcPr marL="108000" marR="40410" marT="20205" marB="20205"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3153656580"/>
                  </a:ext>
                </a:extLst>
              </a:tr>
              <a:tr h="943467">
                <a:tc>
                  <a:txBody>
                    <a:bodyPr/>
                    <a:lstStyle/>
                    <a:p>
                      <a:pPr>
                        <a:lnSpc>
                          <a:spcPts val="2200"/>
                        </a:lnSpc>
                      </a:pPr>
                      <a:r>
                        <a:rPr lang="en-US" sz="1700" b="1" dirty="0">
                          <a:effectLst/>
                          <a:latin typeface="BIZ UDPゴシック" panose="020B0400000000000000" pitchFamily="50" charset="-128"/>
                          <a:ea typeface="BIZ UDPゴシック" panose="020B0400000000000000" pitchFamily="50" charset="-128"/>
                        </a:rPr>
                        <a:t>BPSD</a:t>
                      </a:r>
                    </a:p>
                  </a:txBody>
                  <a:tcPr marL="108000" marR="40410" marT="20205" marB="20205" anchor="ctr">
                    <a:lnL w="635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8E6F5"/>
                    </a:solidFill>
                  </a:tcPr>
                </a:tc>
                <a:tc>
                  <a:txBody>
                    <a:bodyPr/>
                    <a:lstStyle/>
                    <a:p>
                      <a:pPr>
                        <a:lnSpc>
                          <a:spcPts val="2200"/>
                        </a:lnSpc>
                      </a:pPr>
                      <a:r>
                        <a:rPr lang="en-US" sz="1700" b="1" dirty="0">
                          <a:effectLst/>
                          <a:latin typeface="BIZ UDPゴシック" panose="020B0400000000000000" pitchFamily="50" charset="-128"/>
                          <a:ea typeface="BIZ UDPゴシック" panose="020B0400000000000000" pitchFamily="50" charset="-128"/>
                        </a:rPr>
                        <a:t>Neuropsychiatric Inventory （NPI）</a:t>
                      </a:r>
                      <a:br>
                        <a:rPr lang="en-US" sz="1700" b="1" dirty="0">
                          <a:effectLst/>
                          <a:latin typeface="BIZ UDPゴシック" panose="020B0400000000000000" pitchFamily="50" charset="-128"/>
                          <a:ea typeface="BIZ UDPゴシック" panose="020B0400000000000000" pitchFamily="50" charset="-128"/>
                        </a:rPr>
                      </a:br>
                      <a:r>
                        <a:rPr lang="ja-JP" altLang="en-US" sz="1700" b="1" dirty="0">
                          <a:effectLst/>
                          <a:latin typeface="BIZ UDPゴシック" panose="020B0400000000000000" pitchFamily="50" charset="-128"/>
                          <a:ea typeface="BIZ UDPゴシック" panose="020B0400000000000000" pitchFamily="50" charset="-128"/>
                        </a:rPr>
                        <a:t>認知症行動傷害尺度（</a:t>
                      </a:r>
                      <a:r>
                        <a:rPr lang="en-US" sz="1700" b="1" dirty="0">
                          <a:effectLst/>
                          <a:latin typeface="BIZ UDPゴシック" panose="020B0400000000000000" pitchFamily="50" charset="-128"/>
                          <a:ea typeface="BIZ UDPゴシック" panose="020B0400000000000000" pitchFamily="50" charset="-128"/>
                        </a:rPr>
                        <a:t>Dementia Behavior Disturbance </a:t>
                      </a:r>
                      <a:r>
                        <a:rPr lang="en-US" sz="1700" b="1" dirty="0" err="1">
                          <a:effectLst/>
                          <a:latin typeface="BIZ UDPゴシック" panose="020B0400000000000000" pitchFamily="50" charset="-128"/>
                          <a:ea typeface="BIZ UDPゴシック" panose="020B0400000000000000" pitchFamily="50" charset="-128"/>
                        </a:rPr>
                        <a:t>Scale:DBD</a:t>
                      </a:r>
                      <a:r>
                        <a:rPr lang="en-US" sz="1700" b="1" dirty="0">
                          <a:effectLst/>
                          <a:latin typeface="BIZ UDPゴシック" panose="020B0400000000000000" pitchFamily="50" charset="-128"/>
                          <a:ea typeface="BIZ UDPゴシック" panose="020B0400000000000000" pitchFamily="50" charset="-128"/>
                        </a:rPr>
                        <a:t>）</a:t>
                      </a:r>
                    </a:p>
                  </a:txBody>
                  <a:tcPr marL="108000" marR="40410" marT="20205" marB="20205"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3551570142"/>
                  </a:ext>
                </a:extLst>
              </a:tr>
              <a:tr h="343929">
                <a:tc>
                  <a:txBody>
                    <a:bodyPr/>
                    <a:lstStyle/>
                    <a:p>
                      <a:pPr>
                        <a:lnSpc>
                          <a:spcPts val="2200"/>
                        </a:lnSpc>
                      </a:pPr>
                      <a:r>
                        <a:rPr lang="ja-JP" altLang="en-US" sz="1700" b="1" dirty="0">
                          <a:effectLst/>
                          <a:latin typeface="BIZ UDPゴシック" panose="020B0400000000000000" pitchFamily="50" charset="-128"/>
                          <a:ea typeface="BIZ UDPゴシック" panose="020B0400000000000000" pitchFamily="50" charset="-128"/>
                        </a:rPr>
                        <a:t>介護負担</a:t>
                      </a:r>
                    </a:p>
                  </a:txBody>
                  <a:tcPr marL="108000" marR="40410" marT="20205" marB="20205" anchor="ctr">
                    <a:lnL w="635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8E6F5"/>
                    </a:solidFill>
                  </a:tcPr>
                </a:tc>
                <a:tc>
                  <a:txBody>
                    <a:bodyPr/>
                    <a:lstStyle/>
                    <a:p>
                      <a:pPr>
                        <a:lnSpc>
                          <a:spcPts val="2200"/>
                        </a:lnSpc>
                      </a:pPr>
                      <a:r>
                        <a:rPr lang="en-US" altLang="zh-TW" sz="1700" b="1" dirty="0">
                          <a:effectLst/>
                          <a:latin typeface="BIZ UDPゴシック" panose="020B0400000000000000" pitchFamily="50" charset="-128"/>
                          <a:ea typeface="BIZ UDPゴシック" panose="020B0400000000000000" pitchFamily="50" charset="-128"/>
                        </a:rPr>
                        <a:t>J-ZBI (</a:t>
                      </a:r>
                      <a:r>
                        <a:rPr lang="en-US" altLang="zh-TW" sz="1700" b="1" dirty="0" err="1">
                          <a:effectLst/>
                          <a:latin typeface="BIZ UDPゴシック" panose="020B0400000000000000" pitchFamily="50" charset="-128"/>
                          <a:ea typeface="BIZ UDPゴシック" panose="020B0400000000000000" pitchFamily="50" charset="-128"/>
                        </a:rPr>
                        <a:t>Zarit</a:t>
                      </a:r>
                      <a:r>
                        <a:rPr lang="zh-TW" altLang="en-US" sz="1700" b="1" dirty="0">
                          <a:effectLst/>
                          <a:latin typeface="BIZ UDPゴシック" panose="020B0400000000000000" pitchFamily="50" charset="-128"/>
                          <a:ea typeface="BIZ UDPゴシック" panose="020B0400000000000000" pitchFamily="50" charset="-128"/>
                        </a:rPr>
                        <a:t>介護負担尺度日本語版</a:t>
                      </a:r>
                      <a:r>
                        <a:rPr lang="en-US" altLang="zh-TW" sz="1700" b="1" dirty="0">
                          <a:effectLst/>
                          <a:latin typeface="BIZ UDPゴシック" panose="020B0400000000000000" pitchFamily="50" charset="-128"/>
                          <a:ea typeface="BIZ UDPゴシック" panose="020B0400000000000000" pitchFamily="50" charset="-128"/>
                        </a:rPr>
                        <a:t>)</a:t>
                      </a:r>
                    </a:p>
                  </a:txBody>
                  <a:tcPr marL="108000" marR="40410" marT="20205" marB="20205"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4533847"/>
                  </a:ext>
                </a:extLst>
              </a:tr>
              <a:tr h="343929">
                <a:tc>
                  <a:txBody>
                    <a:bodyPr/>
                    <a:lstStyle/>
                    <a:p>
                      <a:pPr>
                        <a:lnSpc>
                          <a:spcPts val="2200"/>
                        </a:lnSpc>
                      </a:pPr>
                      <a:r>
                        <a:rPr lang="ja-JP" altLang="en-US" sz="1700" b="1" dirty="0">
                          <a:effectLst/>
                          <a:latin typeface="BIZ UDPゴシック" panose="020B0400000000000000" pitchFamily="50" charset="-128"/>
                          <a:ea typeface="BIZ UDPゴシック" panose="020B0400000000000000" pitchFamily="50" charset="-128"/>
                        </a:rPr>
                        <a:t>身体疾患</a:t>
                      </a:r>
                    </a:p>
                  </a:txBody>
                  <a:tcPr marL="108000" marR="40410" marT="20205" marB="20205" anchor="ctr">
                    <a:lnL w="635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8E6F5"/>
                    </a:solidFill>
                  </a:tcPr>
                </a:tc>
                <a:tc>
                  <a:txBody>
                    <a:bodyPr/>
                    <a:lstStyle/>
                    <a:p>
                      <a:pPr>
                        <a:lnSpc>
                          <a:spcPts val="2200"/>
                        </a:lnSpc>
                      </a:pPr>
                      <a:r>
                        <a:rPr lang="ja-JP" altLang="en-US" sz="1700" b="1" dirty="0">
                          <a:effectLst/>
                          <a:latin typeface="BIZ UDPゴシック" panose="020B0400000000000000" pitchFamily="50" charset="-128"/>
                          <a:ea typeface="BIZ UDPゴシック" panose="020B0400000000000000" pitchFamily="50" charset="-128"/>
                        </a:rPr>
                        <a:t>糖尿病、高血圧、肥満とやせ、聴力・視力など</a:t>
                      </a:r>
                    </a:p>
                  </a:txBody>
                  <a:tcPr marL="108000" marR="40410" marT="20205" marB="20205"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3315479101"/>
                  </a:ext>
                </a:extLst>
              </a:tr>
              <a:tr h="643699">
                <a:tc>
                  <a:txBody>
                    <a:bodyPr/>
                    <a:lstStyle/>
                    <a:p>
                      <a:pPr>
                        <a:lnSpc>
                          <a:spcPts val="2200"/>
                        </a:lnSpc>
                      </a:pPr>
                      <a:r>
                        <a:rPr lang="ja-JP" altLang="en-US" sz="1700" b="1" dirty="0">
                          <a:effectLst/>
                          <a:latin typeface="BIZ UDPゴシック" panose="020B0400000000000000" pitchFamily="50" charset="-128"/>
                          <a:ea typeface="BIZ UDPゴシック" panose="020B0400000000000000" pitchFamily="50" charset="-128"/>
                        </a:rPr>
                        <a:t>ライフスタイル</a:t>
                      </a:r>
                    </a:p>
                  </a:txBody>
                  <a:tcPr marL="108000" marR="40410" marT="20205" marB="20205" anchor="ctr">
                    <a:lnL w="635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8E6F5"/>
                    </a:solidFill>
                  </a:tcPr>
                </a:tc>
                <a:tc>
                  <a:txBody>
                    <a:bodyPr/>
                    <a:lstStyle/>
                    <a:p>
                      <a:pPr>
                        <a:lnSpc>
                          <a:spcPts val="2200"/>
                        </a:lnSpc>
                      </a:pPr>
                      <a:r>
                        <a:rPr lang="zh-TW" altLang="en-US" sz="1700" b="1" dirty="0">
                          <a:effectLst/>
                          <a:latin typeface="BIZ UDPゴシック" panose="020B0400000000000000" pitchFamily="50" charset="-128"/>
                          <a:ea typeface="BIZ UDPゴシック" panose="020B0400000000000000" pitchFamily="50" charset="-128"/>
                        </a:rPr>
                        <a:t>転倒歴、歩行能力（歩行速度、握力、体組成）、睡眠、</a:t>
                      </a:r>
                      <a:endParaRPr lang="en-US" altLang="zh-TW" sz="1700" b="1" dirty="0">
                        <a:effectLst/>
                        <a:latin typeface="BIZ UDPゴシック" panose="020B0400000000000000" pitchFamily="50" charset="-128"/>
                        <a:ea typeface="BIZ UDPゴシック" panose="020B0400000000000000" pitchFamily="50" charset="-128"/>
                      </a:endParaRPr>
                    </a:p>
                    <a:p>
                      <a:pPr>
                        <a:lnSpc>
                          <a:spcPts val="2200"/>
                        </a:lnSpc>
                      </a:pPr>
                      <a:r>
                        <a:rPr lang="zh-TW" altLang="en-US" sz="1700" b="1" dirty="0">
                          <a:effectLst/>
                          <a:latin typeface="BIZ UDPゴシック" panose="020B0400000000000000" pitchFamily="50" charset="-128"/>
                          <a:ea typeface="BIZ UDPゴシック" panose="020B0400000000000000" pitchFamily="50" charset="-128"/>
                        </a:rPr>
                        <a:t>栄養評価</a:t>
                      </a:r>
                    </a:p>
                  </a:txBody>
                  <a:tcPr marL="108000" marR="40410" marT="20205" marB="20205"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308747653"/>
                  </a:ext>
                </a:extLst>
              </a:tr>
              <a:tr h="343929">
                <a:tc>
                  <a:txBody>
                    <a:bodyPr/>
                    <a:lstStyle/>
                    <a:p>
                      <a:pPr>
                        <a:lnSpc>
                          <a:spcPts val="2200"/>
                        </a:lnSpc>
                      </a:pPr>
                      <a:r>
                        <a:rPr lang="ja-JP" altLang="en-US" sz="1700" b="1" dirty="0">
                          <a:effectLst/>
                          <a:latin typeface="BIZ UDPゴシック" panose="020B0400000000000000" pitchFamily="50" charset="-128"/>
                          <a:ea typeface="BIZ UDPゴシック" panose="020B0400000000000000" pitchFamily="50" charset="-128"/>
                        </a:rPr>
                        <a:t>社会・経済的環境</a:t>
                      </a:r>
                    </a:p>
                  </a:txBody>
                  <a:tcPr marL="108000" marR="40410" marT="20205" marB="20205" anchor="ctr">
                    <a:lnL w="635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8E6F5"/>
                    </a:solidFill>
                  </a:tcPr>
                </a:tc>
                <a:tc>
                  <a:txBody>
                    <a:bodyPr/>
                    <a:lstStyle/>
                    <a:p>
                      <a:pPr>
                        <a:lnSpc>
                          <a:spcPts val="2200"/>
                        </a:lnSpc>
                      </a:pPr>
                      <a:r>
                        <a:rPr lang="ja-JP" altLang="en-US" sz="1700" b="1" dirty="0">
                          <a:effectLst/>
                          <a:latin typeface="BIZ UDPゴシック" panose="020B0400000000000000" pitchFamily="50" charset="-128"/>
                          <a:ea typeface="BIZ UDPゴシック" panose="020B0400000000000000" pitchFamily="50" charset="-128"/>
                        </a:rPr>
                        <a:t>生活様式、独居・婚姻、社会活動など</a:t>
                      </a:r>
                    </a:p>
                  </a:txBody>
                  <a:tcPr marL="108000" marR="40410" marT="20205" marB="20205"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3196186253"/>
                  </a:ext>
                </a:extLst>
              </a:tr>
            </a:tbl>
          </a:graphicData>
        </a:graphic>
      </p:graphicFrame>
      <p:sp>
        <p:nvSpPr>
          <p:cNvPr id="4" name="正方形/長方形 3">
            <a:extLst>
              <a:ext uri="{FF2B5EF4-FFF2-40B4-BE49-F238E27FC236}">
                <a16:creationId xmlns:a16="http://schemas.microsoft.com/office/drawing/2014/main" xmlns="" id="{B876D649-113E-D460-1EA0-105CF3C4059F}"/>
              </a:ext>
            </a:extLst>
          </p:cNvPr>
          <p:cNvSpPr/>
          <p:nvPr/>
        </p:nvSpPr>
        <p:spPr>
          <a:xfrm>
            <a:off x="0" y="2876"/>
            <a:ext cx="9144000" cy="688756"/>
          </a:xfrm>
          <a:prstGeom prst="rect">
            <a:avLst/>
          </a:prstGeom>
          <a:solidFill>
            <a:srgbClr val="6B5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30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認知症で評価すべきこと</a:t>
            </a:r>
          </a:p>
        </p:txBody>
      </p:sp>
      <p:sp>
        <p:nvSpPr>
          <p:cNvPr id="6" name="テキスト ボックス 5">
            <a:extLst>
              <a:ext uri="{FF2B5EF4-FFF2-40B4-BE49-F238E27FC236}">
                <a16:creationId xmlns:a16="http://schemas.microsoft.com/office/drawing/2014/main" xmlns="" id="{10366319-CE4B-1D72-3665-1E949F8F6938}"/>
              </a:ext>
            </a:extLst>
          </p:cNvPr>
          <p:cNvSpPr txBox="1"/>
          <p:nvPr/>
        </p:nvSpPr>
        <p:spPr>
          <a:xfrm>
            <a:off x="0" y="691632"/>
            <a:ext cx="1163782" cy="307777"/>
          </a:xfrm>
          <a:prstGeom prst="rect">
            <a:avLst/>
          </a:prstGeom>
          <a:noFill/>
        </p:spPr>
        <p:txBody>
          <a:bodyPr wrap="square" rtlCol="0" anchor="ctr" anchorCtr="0">
            <a:noAutofit/>
          </a:bodyPr>
          <a:lstStyle/>
          <a:p>
            <a:r>
              <a:rPr kumimoji="1" lang="en-US" altLang="ja-JP" sz="1400" dirty="0">
                <a:latin typeface="Yu Gothic UI Semibold" panose="020B0700000000000000" pitchFamily="50" charset="-128"/>
                <a:ea typeface="Yu Gothic UI Semibold" panose="020B0700000000000000" pitchFamily="50" charset="-128"/>
              </a:rPr>
              <a:t>【</a:t>
            </a:r>
            <a:r>
              <a:rPr kumimoji="1" lang="ja-JP" altLang="en-US" sz="1400" dirty="0">
                <a:latin typeface="Yu Gothic UI Semibold" panose="020B0700000000000000" pitchFamily="50" charset="-128"/>
                <a:ea typeface="Yu Gothic UI Semibold" panose="020B0700000000000000" pitchFamily="50" charset="-128"/>
              </a:rPr>
              <a:t>知識 </a:t>
            </a:r>
            <a:r>
              <a:rPr lang="en-US" altLang="ja-JP" sz="1400" b="1" dirty="0">
                <a:latin typeface="Century Gothic" panose="020B0502020202020204" pitchFamily="34" charset="0"/>
                <a:ea typeface="Yu Gothic UI Semibold" panose="020B0700000000000000" pitchFamily="50" charset="-128"/>
              </a:rPr>
              <a:t>-55</a:t>
            </a:r>
            <a:r>
              <a:rPr lang="en-US" altLang="ja-JP" sz="1400" dirty="0">
                <a:latin typeface="Yu Gothic UI Semibold" panose="020B0700000000000000" pitchFamily="50" charset="-128"/>
                <a:ea typeface="Yu Gothic UI Semibold" panose="020B0700000000000000" pitchFamily="50" charset="-128"/>
              </a:rPr>
              <a:t>】</a:t>
            </a:r>
            <a:endParaRPr kumimoji="1" lang="ja-JP" altLang="en-US" sz="1400" dirty="0">
              <a:latin typeface="Yu Gothic UI Semibold" panose="020B0700000000000000" pitchFamily="50" charset="-128"/>
              <a:ea typeface="Yu Gothic UI Semibold" panose="020B0700000000000000" pitchFamily="50" charset="-128"/>
            </a:endParaRPr>
          </a:p>
        </p:txBody>
      </p:sp>
    </p:spTree>
    <p:extLst>
      <p:ext uri="{BB962C8B-B14F-4D97-AF65-F5344CB8AC3E}">
        <p14:creationId xmlns:p14="http://schemas.microsoft.com/office/powerpoint/2010/main" val="42396500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角丸四角形 57">
            <a:extLst>
              <a:ext uri="{FF2B5EF4-FFF2-40B4-BE49-F238E27FC236}">
                <a16:creationId xmlns:a16="http://schemas.microsoft.com/office/drawing/2014/main" xmlns="" id="{FC90F62F-B086-479F-BEF2-5B695479B38D}"/>
              </a:ext>
            </a:extLst>
          </p:cNvPr>
          <p:cNvSpPr/>
          <p:nvPr/>
        </p:nvSpPr>
        <p:spPr bwMode="auto">
          <a:xfrm>
            <a:off x="295691" y="3855957"/>
            <a:ext cx="8552617" cy="2074524"/>
          </a:xfrm>
          <a:prstGeom prst="roundRect">
            <a:avLst>
              <a:gd name="adj" fmla="val 32270"/>
            </a:avLst>
          </a:prstGeom>
          <a:solidFill>
            <a:srgbClr val="E8CBCA"/>
          </a:solidFill>
          <a:ln w="19050" cap="flat" cmpd="sng" algn="ctr">
            <a:noFill/>
            <a:prstDash val="solid"/>
            <a:round/>
            <a:headEnd type="none" w="med" len="med"/>
            <a:tailEnd type="none" w="med" len="med"/>
          </a:ln>
          <a:effectLst/>
        </p:spPr>
        <p:txBody>
          <a:bodyPr vert="horz" wrap="none" lIns="84406" tIns="42203" rIns="84406" bIns="42203" numCol="1" rtlCol="0" anchor="ctr" anchorCtr="0" compatLnSpc="1">
            <a:prstTxWarp prst="textNoShape">
              <a:avLst/>
            </a:prstTxWarp>
          </a:bodyPr>
          <a:lstStyle/>
          <a:p>
            <a:pPr marL="0" marR="0" lvl="0" indent="0" algn="r" defTabSz="844083" rtl="0" eaLnBrk="1" fontAlgn="base" latinLnBrk="0" hangingPunct="1">
              <a:lnSpc>
                <a:spcPct val="100000"/>
              </a:lnSpc>
              <a:spcBef>
                <a:spcPct val="0"/>
              </a:spcBef>
              <a:spcAft>
                <a:spcPct val="0"/>
              </a:spcAft>
              <a:buClrTx/>
              <a:buSzTx/>
              <a:buFontTx/>
              <a:buNone/>
              <a:tabLst/>
              <a:defRPr/>
            </a:pPr>
            <a:endParaRPr kumimoji="1" lang="ja-JP" altLang="en-US" sz="3323"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cs typeface="+mn-cs"/>
            </a:endParaRPr>
          </a:p>
        </p:txBody>
      </p:sp>
      <p:sp>
        <p:nvSpPr>
          <p:cNvPr id="32" name="角丸四角形 56">
            <a:extLst>
              <a:ext uri="{FF2B5EF4-FFF2-40B4-BE49-F238E27FC236}">
                <a16:creationId xmlns:a16="http://schemas.microsoft.com/office/drawing/2014/main" xmlns="" id="{F3EDD39B-AD20-495A-9733-3488D5477FDB}"/>
              </a:ext>
            </a:extLst>
          </p:cNvPr>
          <p:cNvSpPr/>
          <p:nvPr/>
        </p:nvSpPr>
        <p:spPr bwMode="auto">
          <a:xfrm>
            <a:off x="329272" y="1307696"/>
            <a:ext cx="8563331" cy="2463983"/>
          </a:xfrm>
          <a:prstGeom prst="roundRect">
            <a:avLst>
              <a:gd name="adj" fmla="val 30044"/>
            </a:avLst>
          </a:prstGeom>
          <a:solidFill>
            <a:srgbClr val="DDD9EF"/>
          </a:solidFill>
          <a:ln w="19050" cap="flat" cmpd="sng" algn="ctr">
            <a:noFill/>
            <a:prstDash val="solid"/>
            <a:round/>
            <a:headEnd type="none" w="med" len="med"/>
            <a:tailEnd type="none" w="med" len="med"/>
          </a:ln>
          <a:effectLst/>
        </p:spPr>
        <p:txBody>
          <a:bodyPr vert="horz" wrap="none" lIns="84406" tIns="42203" rIns="84406" bIns="42203" numCol="1" rtlCol="0" anchor="ctr" anchorCtr="0" compatLnSpc="1">
            <a:prstTxWarp prst="textNoShape">
              <a:avLst/>
            </a:prstTxWarp>
          </a:bodyPr>
          <a:lstStyle/>
          <a:p>
            <a:pPr marL="0" marR="0" lvl="0" indent="0" algn="r" defTabSz="844083" rtl="0" eaLnBrk="1" fontAlgn="base" latinLnBrk="0" hangingPunct="1">
              <a:lnSpc>
                <a:spcPct val="100000"/>
              </a:lnSpc>
              <a:spcBef>
                <a:spcPct val="0"/>
              </a:spcBef>
              <a:spcAft>
                <a:spcPct val="0"/>
              </a:spcAft>
              <a:buClrTx/>
              <a:buSzTx/>
              <a:buFontTx/>
              <a:buNone/>
              <a:tabLst/>
              <a:defRPr/>
            </a:pPr>
            <a:endParaRPr kumimoji="1" lang="ja-JP" altLang="en-US" sz="3323"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cs typeface="+mn-cs"/>
            </a:endParaRPr>
          </a:p>
        </p:txBody>
      </p:sp>
      <p:cxnSp>
        <p:nvCxnSpPr>
          <p:cNvPr id="53" name="直線矢印コネクタ 73">
            <a:extLst>
              <a:ext uri="{FF2B5EF4-FFF2-40B4-BE49-F238E27FC236}">
                <a16:creationId xmlns:a16="http://schemas.microsoft.com/office/drawing/2014/main" xmlns="" id="{991BCDE9-092D-4BB9-B8C7-DCCEBBA517A0}"/>
              </a:ext>
            </a:extLst>
          </p:cNvPr>
          <p:cNvCxnSpPr>
            <a:cxnSpLocks noChangeShapeType="1"/>
          </p:cNvCxnSpPr>
          <p:nvPr/>
        </p:nvCxnSpPr>
        <p:spPr bwMode="auto">
          <a:xfrm>
            <a:off x="3153917" y="1014944"/>
            <a:ext cx="0" cy="5145224"/>
          </a:xfrm>
          <a:prstGeom prst="straightConnector1">
            <a:avLst/>
          </a:prstGeom>
          <a:noFill/>
          <a:ln w="85725" algn="ctr">
            <a:solidFill>
              <a:srgbClr val="B2B2B2"/>
            </a:solidFill>
            <a:round/>
            <a:headEnd/>
            <a:tailEnd type="triangle" w="med" len="sm"/>
          </a:ln>
          <a:extLst>
            <a:ext uri="{909E8E84-426E-40DD-AFC4-6F175D3DCCD1}">
              <a14:hiddenFill xmlns:a14="http://schemas.microsoft.com/office/drawing/2010/main">
                <a:noFill/>
              </a14:hiddenFill>
            </a:ext>
          </a:extLst>
        </p:spPr>
      </p:cxnSp>
      <p:sp>
        <p:nvSpPr>
          <p:cNvPr id="980995" name="正方形/長方形 3"/>
          <p:cNvSpPr>
            <a:spLocks noChangeArrowheads="1"/>
          </p:cNvSpPr>
          <p:nvPr/>
        </p:nvSpPr>
        <p:spPr bwMode="auto">
          <a:xfrm>
            <a:off x="2129589" y="6558305"/>
            <a:ext cx="699978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b">
            <a:spAutoFit/>
          </a:bodyPr>
          <a:lstStyle>
            <a:lvl1pPr>
              <a:spcBef>
                <a:spcPct val="50000"/>
              </a:spcBef>
              <a:buClr>
                <a:srgbClr val="9966FF"/>
              </a:buClr>
              <a:buFont typeface="Wingdings" panose="05000000000000000000" pitchFamily="2" charset="2"/>
              <a:buChar char="l"/>
              <a:defRPr kumimoji="1" sz="2800">
                <a:solidFill>
                  <a:schemeClr val="tx1"/>
                </a:solidFill>
                <a:latin typeface="Meiryo UI" panose="020B0604030504040204" pitchFamily="50" charset="-128"/>
                <a:ea typeface="Meiryo UI" panose="020B0604030504040204" pitchFamily="50" charset="-128"/>
              </a:defRPr>
            </a:lvl1pPr>
            <a:lvl2pPr marL="742950" indent="-285750">
              <a:spcBef>
                <a:spcPct val="20000"/>
              </a:spcBef>
              <a:buClr>
                <a:srgbClr val="9966FF"/>
              </a:buClr>
              <a:buFont typeface="Arial" panose="020B0604020202020204" pitchFamily="34" charset="0"/>
              <a:buChar char="–"/>
              <a:defRPr kumimoji="1" sz="2400">
                <a:solidFill>
                  <a:schemeClr val="tx1"/>
                </a:solidFill>
                <a:latin typeface="Meiryo UI" panose="020B0604030504040204" pitchFamily="50" charset="-128"/>
                <a:ea typeface="Meiryo UI" panose="020B0604030504040204" pitchFamily="50" charset="-128"/>
              </a:defRPr>
            </a:lvl2pPr>
            <a:lvl3pPr marL="1143000" indent="-228600">
              <a:spcBef>
                <a:spcPct val="20000"/>
              </a:spcBef>
              <a:buClr>
                <a:srgbClr val="9966FF"/>
              </a:buClr>
              <a:buChar char="•"/>
              <a:defRPr kumimoji="1" sz="2000">
                <a:solidFill>
                  <a:schemeClr val="tx1"/>
                </a:solidFill>
                <a:latin typeface="Meiryo UI" panose="020B0604030504040204" pitchFamily="50" charset="-128"/>
                <a:ea typeface="Meiryo UI" panose="020B0604030504040204" pitchFamily="50" charset="-128"/>
              </a:defRPr>
            </a:lvl3pPr>
            <a:lvl4pPr marL="1600200" indent="-228600">
              <a:spcBef>
                <a:spcPct val="20000"/>
              </a:spcBef>
              <a:buClr>
                <a:srgbClr val="9966FF"/>
              </a:buClr>
              <a:buChar char="–"/>
              <a:defRPr kumimoji="1" sz="2000">
                <a:solidFill>
                  <a:schemeClr val="tx1"/>
                </a:solidFill>
                <a:latin typeface="Meiryo UI" panose="020B0604030504040204" pitchFamily="50" charset="-128"/>
                <a:ea typeface="Meiryo UI" panose="020B0604030504040204" pitchFamily="50" charset="-128"/>
              </a:defRPr>
            </a:lvl4pPr>
            <a:lvl5pPr marL="2057400" indent="-228600">
              <a:spcBef>
                <a:spcPct val="20000"/>
              </a:spcBef>
              <a:buClr>
                <a:srgbClr val="9966FF"/>
              </a:buClr>
              <a:buChar char="»"/>
              <a:defRPr kumimoji="1" sz="2000">
                <a:solidFill>
                  <a:schemeClr val="tx1"/>
                </a:solidFill>
                <a:latin typeface="Meiryo UI" panose="020B0604030504040204" pitchFamily="50" charset="-128"/>
                <a:ea typeface="Meiryo UI" panose="020B0604030504040204" pitchFamily="50" charset="-128"/>
              </a:defRPr>
            </a:lvl5pPr>
            <a:lvl6pPr marL="25146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6pPr>
            <a:lvl7pPr marL="29718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7pPr>
            <a:lvl8pPr marL="34290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8pPr>
            <a:lvl9pPr marL="38862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9pPr>
          </a:lstStyle>
          <a:p>
            <a:pPr marL="0" marR="0" lvl="0" indent="0" algn="r" defTabSz="844083" rtl="0" eaLnBrk="1" fontAlgn="base" latinLnBrk="0" hangingPunct="1">
              <a:lnSpc>
                <a:spcPct val="100000"/>
              </a:lnSpc>
              <a:spcBef>
                <a:spcPct val="0"/>
              </a:spcBef>
              <a:spcAft>
                <a:spcPct val="0"/>
              </a:spcAft>
              <a:buClrTx/>
              <a:buSzTx/>
              <a:buFont typeface="Wingdings" panose="05000000000000000000" pitchFamily="2" charset="2"/>
              <a:buNone/>
              <a:tabLst/>
              <a:defRPr/>
            </a:pPr>
            <a:r>
              <a:rPr lang="ja-JP" altLang="en-US" sz="1200" dirty="0">
                <a:solidFill>
                  <a:srgbClr val="000000"/>
                </a:solidFill>
                <a:latin typeface="BIZ UDPゴシック" panose="020B0400000000000000" pitchFamily="50" charset="-128"/>
                <a:ea typeface="BIZ UDPゴシック" panose="020B0400000000000000" pitchFamily="50" charset="-128"/>
              </a:rPr>
              <a:t>参照） 公益社団法人 日本医師会編 「</a:t>
            </a:r>
            <a:r>
              <a:rPr kumimoji="1" lang="ja-JP" altLang="en-US" sz="12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認知症トータルケア」、メジカルビュー社、</a:t>
            </a:r>
            <a:r>
              <a:rPr kumimoji="1" lang="en-US" altLang="ja-JP" sz="12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2018</a:t>
            </a:r>
            <a:r>
              <a:rPr kumimoji="1" lang="ja-JP" altLang="en-US" sz="12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  から作成</a:t>
            </a:r>
          </a:p>
        </p:txBody>
      </p:sp>
      <p:sp>
        <p:nvSpPr>
          <p:cNvPr id="981017" name="object 69"/>
          <p:cNvSpPr txBox="1">
            <a:spLocks noChangeArrowheads="1"/>
          </p:cNvSpPr>
          <p:nvPr/>
        </p:nvSpPr>
        <p:spPr bwMode="auto">
          <a:xfrm>
            <a:off x="3142650" y="1236976"/>
            <a:ext cx="103586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1588">
              <a:spcBef>
                <a:spcPct val="50000"/>
              </a:spcBef>
              <a:buClr>
                <a:srgbClr val="9966FF"/>
              </a:buClr>
              <a:buFont typeface="Wingdings" panose="05000000000000000000" pitchFamily="2" charset="2"/>
              <a:buChar char="l"/>
              <a:defRPr kumimoji="1" sz="2800">
                <a:solidFill>
                  <a:schemeClr val="tx1"/>
                </a:solidFill>
                <a:latin typeface="Meiryo UI" panose="020B0604030504040204" pitchFamily="50" charset="-128"/>
                <a:ea typeface="Meiryo UI" panose="020B0604030504040204" pitchFamily="50" charset="-128"/>
              </a:defRPr>
            </a:lvl1pPr>
            <a:lvl2pPr marL="742950" indent="-285750">
              <a:spcBef>
                <a:spcPct val="20000"/>
              </a:spcBef>
              <a:buClr>
                <a:srgbClr val="9966FF"/>
              </a:buClr>
              <a:buFont typeface="Arial" panose="020B0604020202020204" pitchFamily="34" charset="0"/>
              <a:buChar char="–"/>
              <a:defRPr kumimoji="1" sz="2400">
                <a:solidFill>
                  <a:schemeClr val="tx1"/>
                </a:solidFill>
                <a:latin typeface="Meiryo UI" panose="020B0604030504040204" pitchFamily="50" charset="-128"/>
                <a:ea typeface="Meiryo UI" panose="020B0604030504040204" pitchFamily="50" charset="-128"/>
              </a:defRPr>
            </a:lvl2pPr>
            <a:lvl3pPr marL="1143000" indent="-228600">
              <a:spcBef>
                <a:spcPct val="20000"/>
              </a:spcBef>
              <a:buClr>
                <a:srgbClr val="9966FF"/>
              </a:buClr>
              <a:buChar char="•"/>
              <a:defRPr kumimoji="1" sz="2000">
                <a:solidFill>
                  <a:schemeClr val="tx1"/>
                </a:solidFill>
                <a:latin typeface="Meiryo UI" panose="020B0604030504040204" pitchFamily="50" charset="-128"/>
                <a:ea typeface="Meiryo UI" panose="020B0604030504040204" pitchFamily="50" charset="-128"/>
              </a:defRPr>
            </a:lvl3pPr>
            <a:lvl4pPr marL="1600200" indent="-228600">
              <a:spcBef>
                <a:spcPct val="20000"/>
              </a:spcBef>
              <a:buClr>
                <a:srgbClr val="9966FF"/>
              </a:buClr>
              <a:buChar char="–"/>
              <a:defRPr kumimoji="1" sz="2000">
                <a:solidFill>
                  <a:schemeClr val="tx1"/>
                </a:solidFill>
                <a:latin typeface="Meiryo UI" panose="020B0604030504040204" pitchFamily="50" charset="-128"/>
                <a:ea typeface="Meiryo UI" panose="020B0604030504040204" pitchFamily="50" charset="-128"/>
              </a:defRPr>
            </a:lvl4pPr>
            <a:lvl5pPr marL="2057400" indent="-228600">
              <a:spcBef>
                <a:spcPct val="20000"/>
              </a:spcBef>
              <a:buClr>
                <a:srgbClr val="9966FF"/>
              </a:buClr>
              <a:buChar char="»"/>
              <a:defRPr kumimoji="1" sz="2000">
                <a:solidFill>
                  <a:schemeClr val="tx1"/>
                </a:solidFill>
                <a:latin typeface="Meiryo UI" panose="020B0604030504040204" pitchFamily="50" charset="-128"/>
                <a:ea typeface="Meiryo UI" panose="020B0604030504040204" pitchFamily="50" charset="-128"/>
              </a:defRPr>
            </a:lvl5pPr>
            <a:lvl6pPr marL="25146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6pPr>
            <a:lvl7pPr marL="29718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7pPr>
            <a:lvl8pPr marL="34290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8pPr>
            <a:lvl9pPr marL="38862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9pPr>
          </a:lstStyle>
          <a:p>
            <a:pPr marL="1466" marR="0" lvl="0" indent="0" algn="ctr" defTabSz="844083"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1" lang="ja-JP" altLang="en-US" sz="1400" b="1" i="0" u="none" strike="noStrike" kern="1200" cap="none" spc="0" normalizeH="0" baseline="0" noProof="0" dirty="0">
                <a:ln>
                  <a:noFill/>
                </a:ln>
                <a:solidFill>
                  <a:schemeClr val="tx1">
                    <a:lumMod val="50000"/>
                    <a:lumOff val="50000"/>
                  </a:schemeClr>
                </a:solidFill>
                <a:effectLst/>
                <a:uLnTx/>
                <a:uFillTx/>
                <a:latin typeface="BIZ UDPゴシック" panose="020B0400000000000000" pitchFamily="50" charset="-128"/>
                <a:ea typeface="BIZ UDPゴシック" panose="020B0400000000000000" pitchFamily="50" charset="-128"/>
                <a:cs typeface="PMingLiU" panose="02020500000000000000" pitchFamily="18" charset="-120"/>
              </a:rPr>
              <a:t>除外</a:t>
            </a:r>
            <a:endParaRPr kumimoji="1" lang="ja-JP" altLang="ja-JP" sz="1400" b="1" i="0" u="none" strike="noStrike" kern="1200" cap="none" spc="0" normalizeH="0" baseline="0" noProof="0" dirty="0">
              <a:ln>
                <a:noFill/>
              </a:ln>
              <a:solidFill>
                <a:schemeClr val="tx1">
                  <a:lumMod val="50000"/>
                  <a:lumOff val="50000"/>
                </a:schemeClr>
              </a:solidFill>
              <a:effectLst/>
              <a:uLnTx/>
              <a:uFillTx/>
              <a:latin typeface="BIZ UDPゴシック" panose="020B0400000000000000" pitchFamily="50" charset="-128"/>
              <a:ea typeface="BIZ UDPゴシック" panose="020B0400000000000000" pitchFamily="50" charset="-128"/>
              <a:cs typeface="PMingLiU" panose="02020500000000000000" pitchFamily="18" charset="-120"/>
            </a:endParaRPr>
          </a:p>
        </p:txBody>
      </p:sp>
      <p:sp>
        <p:nvSpPr>
          <p:cNvPr id="46" name="角丸四角形 45"/>
          <p:cNvSpPr/>
          <p:nvPr/>
        </p:nvSpPr>
        <p:spPr bwMode="auto">
          <a:xfrm>
            <a:off x="1630680" y="803946"/>
            <a:ext cx="5004560" cy="396000"/>
          </a:xfrm>
          <a:prstGeom prst="roundRect">
            <a:avLst>
              <a:gd name="adj" fmla="val 50000"/>
            </a:avLst>
          </a:prstGeom>
          <a:solidFill>
            <a:srgbClr val="6B58BC"/>
          </a:solidFill>
          <a:ln w="19050" cap="flat" cmpd="sng" algn="ctr">
            <a:noFill/>
            <a:prstDash val="solid"/>
            <a:round/>
            <a:headEnd type="none" w="med" len="med"/>
            <a:tailEnd type="none" w="med" len="med"/>
          </a:ln>
          <a:effectLst/>
        </p:spPr>
        <p:txBody>
          <a:bodyPr vert="horz" wrap="none" lIns="84406" tIns="42203" rIns="84406" bIns="42203" numCol="1" rtlCol="0" anchor="ctr" anchorCtr="0" compatLnSpc="1">
            <a:prstTxWarp prst="textNoShape">
              <a:avLst/>
            </a:prstTxWarp>
          </a:bodyPr>
          <a:lstStyle/>
          <a:p>
            <a:pPr marL="0" marR="0" lvl="0" indent="0" algn="r" defTabSz="844083" rtl="0" eaLnBrk="1" fontAlgn="base" latinLnBrk="0" hangingPunct="1">
              <a:lnSpc>
                <a:spcPct val="100000"/>
              </a:lnSpc>
              <a:spcBef>
                <a:spcPct val="0"/>
              </a:spcBef>
              <a:spcAft>
                <a:spcPct val="0"/>
              </a:spcAft>
              <a:buClrTx/>
              <a:buSzTx/>
              <a:buFontTx/>
              <a:buNone/>
              <a:tabLst/>
              <a:defRPr/>
            </a:pPr>
            <a:endParaRPr kumimoji="1" lang="ja-JP" altLang="en-US" sz="3323"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cs typeface="+mn-cs"/>
            </a:endParaRPr>
          </a:p>
        </p:txBody>
      </p:sp>
      <p:sp>
        <p:nvSpPr>
          <p:cNvPr id="68" name="正方形/長方形 67">
            <a:extLst>
              <a:ext uri="{FF2B5EF4-FFF2-40B4-BE49-F238E27FC236}">
                <a16:creationId xmlns:a16="http://schemas.microsoft.com/office/drawing/2014/main" xmlns="" id="{AA56F460-82F9-494F-A8C4-79613BCB336D}"/>
              </a:ext>
            </a:extLst>
          </p:cNvPr>
          <p:cNvSpPr/>
          <p:nvPr/>
        </p:nvSpPr>
        <p:spPr>
          <a:xfrm>
            <a:off x="4462480" y="1363708"/>
            <a:ext cx="4504202" cy="2369880"/>
          </a:xfrm>
          <a:prstGeom prst="rect">
            <a:avLst/>
          </a:prstGeom>
        </p:spPr>
        <p:txBody>
          <a:bodyPr wrap="square">
            <a:spAutoFit/>
          </a:bodyPr>
          <a:lstStyle/>
          <a:p>
            <a:pPr marL="0" marR="0" lvl="0" indent="0" algn="l" defTabSz="844083" rtl="0" eaLnBrk="0" fontAlgn="base" latinLnBrk="0" hangingPunct="0">
              <a:lnSpc>
                <a:spcPct val="100000"/>
              </a:lnSpc>
              <a:spcBef>
                <a:spcPts val="300"/>
              </a:spcBef>
              <a:spcAft>
                <a:spcPct val="0"/>
              </a:spcAft>
              <a:buClrTx/>
              <a:buSzTx/>
              <a:buFontTx/>
              <a:buNone/>
              <a:tabLst/>
              <a:defRPr/>
            </a:pPr>
            <a:r>
              <a:rPr kumimoji="1" lang="ja-JP" altLang="en-US" sz="19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加齢による健忘（正常範囲内）</a:t>
            </a:r>
          </a:p>
          <a:p>
            <a:pPr marL="0" marR="0" lvl="0" indent="0" algn="l" defTabSz="844083" rtl="0" eaLnBrk="0" fontAlgn="base" latinLnBrk="0" hangingPunct="0">
              <a:lnSpc>
                <a:spcPct val="100000"/>
              </a:lnSpc>
              <a:spcBef>
                <a:spcPts val="300"/>
              </a:spcBef>
              <a:spcAft>
                <a:spcPct val="0"/>
              </a:spcAft>
              <a:buClrTx/>
              <a:buSzTx/>
              <a:buFontTx/>
              <a:buNone/>
              <a:tabLst/>
              <a:defRPr/>
            </a:pPr>
            <a:r>
              <a:rPr kumimoji="1" lang="ja-JP" altLang="en-US" sz="19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軽度認知障害</a:t>
            </a:r>
            <a:endParaRPr kumimoji="1" lang="en-US" altLang="ja-JP" sz="19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844083" rtl="0" eaLnBrk="0" fontAlgn="base" latinLnBrk="0" hangingPunct="0">
              <a:lnSpc>
                <a:spcPct val="100000"/>
              </a:lnSpc>
              <a:spcBef>
                <a:spcPts val="300"/>
              </a:spcBef>
              <a:spcAft>
                <a:spcPct val="0"/>
              </a:spcAft>
              <a:buClrTx/>
              <a:buSzTx/>
              <a:buFontTx/>
              <a:buNone/>
              <a:tabLst/>
              <a:defRPr/>
            </a:pPr>
            <a:r>
              <a:rPr kumimoji="1" lang="ja-JP" altLang="en-US" sz="19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せん妄</a:t>
            </a:r>
            <a:endParaRPr kumimoji="1" lang="en-US" altLang="ja-JP"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844083" rtl="0" eaLnBrk="0" fontAlgn="base" latinLnBrk="0" hangingPunct="0">
              <a:lnSpc>
                <a:spcPct val="100000"/>
              </a:lnSpc>
              <a:spcBef>
                <a:spcPts val="300"/>
              </a:spcBef>
              <a:spcAft>
                <a:spcPct val="0"/>
              </a:spcAft>
              <a:buClrTx/>
              <a:buSzTx/>
              <a:buFontTx/>
              <a:buNone/>
              <a:tabLst/>
              <a:defRPr/>
            </a:pPr>
            <a:r>
              <a:rPr kumimoji="1" lang="ja-JP" altLang="en-US" sz="19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うつ病</a:t>
            </a:r>
            <a:endParaRPr kumimoji="1" lang="en-US" altLang="ja-JP" sz="19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844083" rtl="0" eaLnBrk="0" fontAlgn="base" latinLnBrk="0" hangingPunct="0">
              <a:lnSpc>
                <a:spcPct val="100000"/>
              </a:lnSpc>
              <a:spcBef>
                <a:spcPts val="300"/>
              </a:spcBef>
              <a:spcAft>
                <a:spcPct val="0"/>
              </a:spcAft>
              <a:buClrTx/>
              <a:buSzTx/>
              <a:buFontTx/>
              <a:buNone/>
              <a:tabLst/>
              <a:defRPr/>
            </a:pPr>
            <a:r>
              <a:rPr kumimoji="1" lang="ja-JP" altLang="en-US" sz="19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薬物の影響</a:t>
            </a:r>
            <a:endParaRPr kumimoji="1" lang="en-US" altLang="ja-JP" sz="19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844083" rtl="0" eaLnBrk="0" fontAlgn="base" latinLnBrk="0" hangingPunct="0">
              <a:lnSpc>
                <a:spcPct val="100000"/>
              </a:lnSpc>
              <a:spcBef>
                <a:spcPts val="300"/>
              </a:spcBef>
              <a:spcAft>
                <a:spcPct val="0"/>
              </a:spcAft>
              <a:buClrTx/>
              <a:buSzTx/>
              <a:buFontTx/>
              <a:buNone/>
              <a:tabLst/>
              <a:defRPr/>
            </a:pPr>
            <a:r>
              <a:rPr kumimoji="1" lang="ja-JP" altLang="en-US" sz="19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アルコールによる影響　　</a:t>
            </a:r>
          </a:p>
          <a:p>
            <a:pPr marL="0" marR="0" lvl="0" indent="0" algn="l" defTabSz="844083" rtl="0" eaLnBrk="0" fontAlgn="base" latinLnBrk="0" hangingPunct="0">
              <a:lnSpc>
                <a:spcPct val="100000"/>
              </a:lnSpc>
              <a:spcBef>
                <a:spcPts val="300"/>
              </a:spcBef>
              <a:spcAft>
                <a:spcPct val="0"/>
              </a:spcAft>
              <a:buClrTx/>
              <a:buSzTx/>
              <a:buFontTx/>
              <a:buNone/>
              <a:tabLst/>
              <a:defRPr/>
            </a:pPr>
            <a:r>
              <a:rPr kumimoji="1" lang="ja-JP" altLang="en-US" sz="19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他の精神障害</a:t>
            </a:r>
            <a:r>
              <a:rPr kumimoji="1" lang="ja-JP" altLang="en-US"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（妄想性障害、知的障害など）</a:t>
            </a:r>
            <a:endParaRPr kumimoji="1" lang="ja-JP" altLang="en-US" sz="19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79" name="object 69">
            <a:extLst>
              <a:ext uri="{FF2B5EF4-FFF2-40B4-BE49-F238E27FC236}">
                <a16:creationId xmlns:a16="http://schemas.microsoft.com/office/drawing/2014/main" xmlns="" id="{B584164D-248E-440E-9C95-BB3FA43E91DD}"/>
              </a:ext>
            </a:extLst>
          </p:cNvPr>
          <p:cNvSpPr txBox="1">
            <a:spLocks noChangeArrowheads="1"/>
          </p:cNvSpPr>
          <p:nvPr/>
        </p:nvSpPr>
        <p:spPr bwMode="auto">
          <a:xfrm>
            <a:off x="3155182" y="4762547"/>
            <a:ext cx="103586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1588">
              <a:spcBef>
                <a:spcPct val="50000"/>
              </a:spcBef>
              <a:buClr>
                <a:srgbClr val="9966FF"/>
              </a:buClr>
              <a:buFont typeface="Wingdings" panose="05000000000000000000" pitchFamily="2" charset="2"/>
              <a:buChar char="l"/>
              <a:defRPr kumimoji="1" sz="2800">
                <a:solidFill>
                  <a:schemeClr val="tx1"/>
                </a:solidFill>
                <a:latin typeface="Meiryo UI" panose="020B0604030504040204" pitchFamily="50" charset="-128"/>
                <a:ea typeface="Meiryo UI" panose="020B0604030504040204" pitchFamily="50" charset="-128"/>
              </a:defRPr>
            </a:lvl1pPr>
            <a:lvl2pPr marL="742950" indent="-285750">
              <a:spcBef>
                <a:spcPct val="20000"/>
              </a:spcBef>
              <a:buClr>
                <a:srgbClr val="9966FF"/>
              </a:buClr>
              <a:buFont typeface="Arial" panose="020B0604020202020204" pitchFamily="34" charset="0"/>
              <a:buChar char="–"/>
              <a:defRPr kumimoji="1" sz="2400">
                <a:solidFill>
                  <a:schemeClr val="tx1"/>
                </a:solidFill>
                <a:latin typeface="Meiryo UI" panose="020B0604030504040204" pitchFamily="50" charset="-128"/>
                <a:ea typeface="Meiryo UI" panose="020B0604030504040204" pitchFamily="50" charset="-128"/>
              </a:defRPr>
            </a:lvl2pPr>
            <a:lvl3pPr marL="1143000" indent="-228600">
              <a:spcBef>
                <a:spcPct val="20000"/>
              </a:spcBef>
              <a:buClr>
                <a:srgbClr val="9966FF"/>
              </a:buClr>
              <a:buChar char="•"/>
              <a:defRPr kumimoji="1" sz="2000">
                <a:solidFill>
                  <a:schemeClr val="tx1"/>
                </a:solidFill>
                <a:latin typeface="Meiryo UI" panose="020B0604030504040204" pitchFamily="50" charset="-128"/>
                <a:ea typeface="Meiryo UI" panose="020B0604030504040204" pitchFamily="50" charset="-128"/>
              </a:defRPr>
            </a:lvl3pPr>
            <a:lvl4pPr marL="1600200" indent="-228600">
              <a:spcBef>
                <a:spcPct val="20000"/>
              </a:spcBef>
              <a:buClr>
                <a:srgbClr val="9966FF"/>
              </a:buClr>
              <a:buChar char="–"/>
              <a:defRPr kumimoji="1" sz="2000">
                <a:solidFill>
                  <a:schemeClr val="tx1"/>
                </a:solidFill>
                <a:latin typeface="Meiryo UI" panose="020B0604030504040204" pitchFamily="50" charset="-128"/>
                <a:ea typeface="Meiryo UI" panose="020B0604030504040204" pitchFamily="50" charset="-128"/>
              </a:defRPr>
            </a:lvl4pPr>
            <a:lvl5pPr marL="2057400" indent="-228600">
              <a:spcBef>
                <a:spcPct val="20000"/>
              </a:spcBef>
              <a:buClr>
                <a:srgbClr val="9966FF"/>
              </a:buClr>
              <a:buChar char="»"/>
              <a:defRPr kumimoji="1" sz="2000">
                <a:solidFill>
                  <a:schemeClr val="tx1"/>
                </a:solidFill>
                <a:latin typeface="Meiryo UI" panose="020B0604030504040204" pitchFamily="50" charset="-128"/>
                <a:ea typeface="Meiryo UI" panose="020B0604030504040204" pitchFamily="50" charset="-128"/>
              </a:defRPr>
            </a:lvl5pPr>
            <a:lvl6pPr marL="25146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6pPr>
            <a:lvl7pPr marL="29718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7pPr>
            <a:lvl8pPr marL="34290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8pPr>
            <a:lvl9pPr marL="38862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9pPr>
          </a:lstStyle>
          <a:p>
            <a:pPr marL="1466" marR="0" lvl="0" indent="0" algn="ctr" defTabSz="844083"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1" lang="ja-JP" altLang="en-US" sz="1400" b="1" i="0" u="none" strike="noStrike" kern="1200" cap="none" spc="0" normalizeH="0" baseline="0" noProof="0" dirty="0">
                <a:ln>
                  <a:noFill/>
                </a:ln>
                <a:solidFill>
                  <a:schemeClr val="tx1">
                    <a:lumMod val="50000"/>
                    <a:lumOff val="50000"/>
                  </a:schemeClr>
                </a:solidFill>
                <a:effectLst/>
                <a:uLnTx/>
                <a:uFillTx/>
                <a:latin typeface="BIZ UDPゴシック" panose="020B0400000000000000" pitchFamily="50" charset="-128"/>
                <a:ea typeface="BIZ UDPゴシック" panose="020B0400000000000000" pitchFamily="50" charset="-128"/>
                <a:cs typeface="PMingLiU" panose="02020500000000000000" pitchFamily="18" charset="-120"/>
              </a:rPr>
              <a:t>除外</a:t>
            </a:r>
            <a:endParaRPr kumimoji="1" lang="ja-JP" altLang="ja-JP" sz="1400" b="1" i="0" u="none" strike="noStrike" kern="1200" cap="none" spc="0" normalizeH="0" baseline="0" noProof="0" dirty="0">
              <a:ln>
                <a:noFill/>
              </a:ln>
              <a:solidFill>
                <a:schemeClr val="tx1">
                  <a:lumMod val="50000"/>
                  <a:lumOff val="50000"/>
                </a:schemeClr>
              </a:solidFill>
              <a:effectLst/>
              <a:uLnTx/>
              <a:uFillTx/>
              <a:latin typeface="BIZ UDPゴシック" panose="020B0400000000000000" pitchFamily="50" charset="-128"/>
              <a:ea typeface="BIZ UDPゴシック" panose="020B0400000000000000" pitchFamily="50" charset="-128"/>
              <a:cs typeface="PMingLiU" panose="02020500000000000000" pitchFamily="18" charset="-120"/>
            </a:endParaRPr>
          </a:p>
        </p:txBody>
      </p:sp>
      <p:sp>
        <p:nvSpPr>
          <p:cNvPr id="83" name="object 69">
            <a:extLst>
              <a:ext uri="{FF2B5EF4-FFF2-40B4-BE49-F238E27FC236}">
                <a16:creationId xmlns:a16="http://schemas.microsoft.com/office/drawing/2014/main" xmlns="" id="{5086DAAB-4BE5-4FF2-B9DB-7816DCB512B0}"/>
              </a:ext>
            </a:extLst>
          </p:cNvPr>
          <p:cNvSpPr txBox="1">
            <a:spLocks noChangeArrowheads="1"/>
          </p:cNvSpPr>
          <p:nvPr/>
        </p:nvSpPr>
        <p:spPr bwMode="auto">
          <a:xfrm>
            <a:off x="3142650" y="1572634"/>
            <a:ext cx="103586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1588">
              <a:spcBef>
                <a:spcPct val="50000"/>
              </a:spcBef>
              <a:buClr>
                <a:srgbClr val="9966FF"/>
              </a:buClr>
              <a:buFont typeface="Wingdings" panose="05000000000000000000" pitchFamily="2" charset="2"/>
              <a:buChar char="l"/>
              <a:defRPr kumimoji="1" sz="2800">
                <a:solidFill>
                  <a:schemeClr val="tx1"/>
                </a:solidFill>
                <a:latin typeface="Meiryo UI" panose="020B0604030504040204" pitchFamily="50" charset="-128"/>
                <a:ea typeface="Meiryo UI" panose="020B0604030504040204" pitchFamily="50" charset="-128"/>
              </a:defRPr>
            </a:lvl1pPr>
            <a:lvl2pPr marL="742950" indent="-285750">
              <a:spcBef>
                <a:spcPct val="20000"/>
              </a:spcBef>
              <a:buClr>
                <a:srgbClr val="9966FF"/>
              </a:buClr>
              <a:buFont typeface="Arial" panose="020B0604020202020204" pitchFamily="34" charset="0"/>
              <a:buChar char="–"/>
              <a:defRPr kumimoji="1" sz="2400">
                <a:solidFill>
                  <a:schemeClr val="tx1"/>
                </a:solidFill>
                <a:latin typeface="Meiryo UI" panose="020B0604030504040204" pitchFamily="50" charset="-128"/>
                <a:ea typeface="Meiryo UI" panose="020B0604030504040204" pitchFamily="50" charset="-128"/>
              </a:defRPr>
            </a:lvl2pPr>
            <a:lvl3pPr marL="1143000" indent="-228600">
              <a:spcBef>
                <a:spcPct val="20000"/>
              </a:spcBef>
              <a:buClr>
                <a:srgbClr val="9966FF"/>
              </a:buClr>
              <a:buChar char="•"/>
              <a:defRPr kumimoji="1" sz="2000">
                <a:solidFill>
                  <a:schemeClr val="tx1"/>
                </a:solidFill>
                <a:latin typeface="Meiryo UI" panose="020B0604030504040204" pitchFamily="50" charset="-128"/>
                <a:ea typeface="Meiryo UI" panose="020B0604030504040204" pitchFamily="50" charset="-128"/>
              </a:defRPr>
            </a:lvl3pPr>
            <a:lvl4pPr marL="1600200" indent="-228600">
              <a:spcBef>
                <a:spcPct val="20000"/>
              </a:spcBef>
              <a:buClr>
                <a:srgbClr val="9966FF"/>
              </a:buClr>
              <a:buChar char="–"/>
              <a:defRPr kumimoji="1" sz="2000">
                <a:solidFill>
                  <a:schemeClr val="tx1"/>
                </a:solidFill>
                <a:latin typeface="Meiryo UI" panose="020B0604030504040204" pitchFamily="50" charset="-128"/>
                <a:ea typeface="Meiryo UI" panose="020B0604030504040204" pitchFamily="50" charset="-128"/>
              </a:defRPr>
            </a:lvl4pPr>
            <a:lvl5pPr marL="2057400" indent="-228600">
              <a:spcBef>
                <a:spcPct val="20000"/>
              </a:spcBef>
              <a:buClr>
                <a:srgbClr val="9966FF"/>
              </a:buClr>
              <a:buChar char="»"/>
              <a:defRPr kumimoji="1" sz="2000">
                <a:solidFill>
                  <a:schemeClr val="tx1"/>
                </a:solidFill>
                <a:latin typeface="Meiryo UI" panose="020B0604030504040204" pitchFamily="50" charset="-128"/>
                <a:ea typeface="Meiryo UI" panose="020B0604030504040204" pitchFamily="50" charset="-128"/>
              </a:defRPr>
            </a:lvl5pPr>
            <a:lvl6pPr marL="25146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6pPr>
            <a:lvl7pPr marL="29718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7pPr>
            <a:lvl8pPr marL="34290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8pPr>
            <a:lvl9pPr marL="38862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9pPr>
          </a:lstStyle>
          <a:p>
            <a:pPr marL="1466" marR="0" lvl="0" indent="0" algn="ctr" defTabSz="844083"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1" lang="ja-JP" altLang="en-US" sz="1400" b="1" i="0" u="none" strike="noStrike" kern="1200" cap="none" spc="0" normalizeH="0" baseline="0" noProof="0" dirty="0">
                <a:ln>
                  <a:noFill/>
                </a:ln>
                <a:solidFill>
                  <a:schemeClr val="tx1">
                    <a:lumMod val="50000"/>
                    <a:lumOff val="50000"/>
                  </a:schemeClr>
                </a:solidFill>
                <a:effectLst/>
                <a:uLnTx/>
                <a:uFillTx/>
                <a:latin typeface="BIZ UDPゴシック" panose="020B0400000000000000" pitchFamily="50" charset="-128"/>
                <a:ea typeface="BIZ UDPゴシック" panose="020B0400000000000000" pitchFamily="50" charset="-128"/>
                <a:cs typeface="PMingLiU" panose="02020500000000000000" pitchFamily="18" charset="-120"/>
              </a:rPr>
              <a:t>除外</a:t>
            </a:r>
            <a:endParaRPr kumimoji="1" lang="ja-JP" altLang="ja-JP" sz="1400" b="1" i="0" u="none" strike="noStrike" kern="1200" cap="none" spc="0" normalizeH="0" baseline="0" noProof="0" dirty="0">
              <a:ln>
                <a:noFill/>
              </a:ln>
              <a:solidFill>
                <a:schemeClr val="tx1">
                  <a:lumMod val="50000"/>
                  <a:lumOff val="50000"/>
                </a:schemeClr>
              </a:solidFill>
              <a:effectLst/>
              <a:uLnTx/>
              <a:uFillTx/>
              <a:latin typeface="BIZ UDPゴシック" panose="020B0400000000000000" pitchFamily="50" charset="-128"/>
              <a:ea typeface="BIZ UDPゴシック" panose="020B0400000000000000" pitchFamily="50" charset="-128"/>
              <a:cs typeface="PMingLiU" panose="02020500000000000000" pitchFamily="18" charset="-120"/>
            </a:endParaRPr>
          </a:p>
        </p:txBody>
      </p:sp>
      <p:cxnSp>
        <p:nvCxnSpPr>
          <p:cNvPr id="89" name="直線矢印コネクタ 73">
            <a:extLst>
              <a:ext uri="{FF2B5EF4-FFF2-40B4-BE49-F238E27FC236}">
                <a16:creationId xmlns:a16="http://schemas.microsoft.com/office/drawing/2014/main" xmlns="" id="{19C24900-C571-4E1D-B505-11EC6FE69E6D}"/>
              </a:ext>
            </a:extLst>
          </p:cNvPr>
          <p:cNvCxnSpPr>
            <a:cxnSpLocks noChangeShapeType="1"/>
          </p:cNvCxnSpPr>
          <p:nvPr/>
        </p:nvCxnSpPr>
        <p:spPr bwMode="auto">
          <a:xfrm>
            <a:off x="3158683" y="5418422"/>
            <a:ext cx="1296000" cy="0"/>
          </a:xfrm>
          <a:prstGeom prst="straightConnector1">
            <a:avLst/>
          </a:prstGeom>
          <a:noFill/>
          <a:ln w="85725" algn="ctr">
            <a:solidFill>
              <a:srgbClr val="B2B2B2"/>
            </a:solidFill>
            <a:round/>
            <a:headEnd/>
            <a:tailEnd type="triangle" w="med" len="sm"/>
          </a:ln>
          <a:extLst>
            <a:ext uri="{909E8E84-426E-40DD-AFC4-6F175D3DCCD1}">
              <a14:hiddenFill xmlns:a14="http://schemas.microsoft.com/office/drawing/2010/main">
                <a:noFill/>
              </a14:hiddenFill>
            </a:ext>
          </a:extLst>
        </p:spPr>
      </p:cxnSp>
      <p:sp>
        <p:nvSpPr>
          <p:cNvPr id="91" name="角丸四角形 45">
            <a:extLst>
              <a:ext uri="{FF2B5EF4-FFF2-40B4-BE49-F238E27FC236}">
                <a16:creationId xmlns:a16="http://schemas.microsoft.com/office/drawing/2014/main" xmlns="" id="{F8E4F722-D53C-4AEB-8309-71273CE88D36}"/>
              </a:ext>
            </a:extLst>
          </p:cNvPr>
          <p:cNvSpPr/>
          <p:nvPr/>
        </p:nvSpPr>
        <p:spPr bwMode="auto">
          <a:xfrm>
            <a:off x="1883833" y="6160168"/>
            <a:ext cx="2525819" cy="396000"/>
          </a:xfrm>
          <a:prstGeom prst="roundRect">
            <a:avLst>
              <a:gd name="adj" fmla="val 50000"/>
            </a:avLst>
          </a:prstGeom>
          <a:solidFill>
            <a:srgbClr val="B96563"/>
          </a:solidFill>
          <a:ln w="19050" cap="flat" cmpd="sng" algn="ctr">
            <a:noFill/>
            <a:prstDash val="solid"/>
            <a:round/>
            <a:headEnd type="none" w="med" len="med"/>
            <a:tailEnd type="none" w="med" len="med"/>
          </a:ln>
          <a:effectLst/>
        </p:spPr>
        <p:txBody>
          <a:bodyPr vert="horz" wrap="none" lIns="84406" tIns="42203" rIns="84406" bIns="42203" numCol="1" rtlCol="0" anchor="ctr" anchorCtr="0" compatLnSpc="1">
            <a:prstTxWarp prst="textNoShape">
              <a:avLst/>
            </a:prstTxWarp>
          </a:bodyPr>
          <a:lstStyle/>
          <a:p>
            <a:pPr marL="0" marR="0" lvl="0" indent="0" algn="r" defTabSz="844083" rtl="0" eaLnBrk="1" fontAlgn="base" latinLnBrk="0" hangingPunct="1">
              <a:lnSpc>
                <a:spcPct val="100000"/>
              </a:lnSpc>
              <a:spcBef>
                <a:spcPct val="0"/>
              </a:spcBef>
              <a:spcAft>
                <a:spcPct val="0"/>
              </a:spcAft>
              <a:buClrTx/>
              <a:buSzTx/>
              <a:buFontTx/>
              <a:buNone/>
              <a:tabLst/>
              <a:defRPr/>
            </a:pPr>
            <a:endParaRPr kumimoji="1" lang="ja-JP" altLang="en-US" sz="3323"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cs typeface="+mn-cs"/>
            </a:endParaRPr>
          </a:p>
        </p:txBody>
      </p:sp>
      <p:sp>
        <p:nvSpPr>
          <p:cNvPr id="33" name="Rectangle 10">
            <a:extLst>
              <a:ext uri="{FF2B5EF4-FFF2-40B4-BE49-F238E27FC236}">
                <a16:creationId xmlns:a16="http://schemas.microsoft.com/office/drawing/2014/main" xmlns="" id="{47531648-C20B-481D-AF36-485D592F3845}"/>
              </a:ext>
            </a:extLst>
          </p:cNvPr>
          <p:cNvSpPr>
            <a:spLocks noChangeArrowheads="1"/>
          </p:cNvSpPr>
          <p:nvPr/>
        </p:nvSpPr>
        <p:spPr bwMode="auto">
          <a:xfrm>
            <a:off x="285170" y="2152658"/>
            <a:ext cx="2734301" cy="774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844083" rtl="0" eaLnBrk="1" fontAlgn="base" latinLnBrk="0" hangingPunct="1">
              <a:lnSpc>
                <a:spcPct val="100000"/>
              </a:lnSpc>
              <a:spcBef>
                <a:spcPct val="0"/>
              </a:spcBef>
              <a:spcAft>
                <a:spcPct val="0"/>
              </a:spcAft>
              <a:buClrTx/>
              <a:buSzTx/>
              <a:buFontTx/>
              <a:buNone/>
              <a:tabLst/>
              <a:defRPr/>
            </a:pPr>
            <a:r>
              <a:rPr kumimoji="1" lang="ja-JP" altLang="en-US" sz="2215" b="1" i="0" u="none" strike="noStrike" kern="1200" cap="none" spc="0" normalizeH="0" baseline="0" noProof="0" dirty="0">
                <a:ln>
                  <a:noFill/>
                </a:ln>
                <a:solidFill>
                  <a:srgbClr val="6855BB"/>
                </a:solidFill>
                <a:effectLst/>
                <a:uLnTx/>
                <a:uFillTx/>
                <a:latin typeface="BIZ UDPゴシック" panose="020B0400000000000000" pitchFamily="50" charset="-128"/>
                <a:ea typeface="BIZ UDPゴシック" panose="020B0400000000000000" pitchFamily="50" charset="-128"/>
                <a:cs typeface="+mn-cs"/>
              </a:rPr>
              <a:t>認知症と鑑別</a:t>
            </a:r>
            <a:endParaRPr kumimoji="1" lang="en-US" altLang="ja-JP" sz="2215" b="1" i="0" u="none" strike="noStrike" kern="1200" cap="none" spc="0" normalizeH="0" baseline="0" noProof="0" dirty="0">
              <a:ln>
                <a:noFill/>
              </a:ln>
              <a:solidFill>
                <a:srgbClr val="6855BB"/>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844083" rtl="0" eaLnBrk="1" fontAlgn="base" latinLnBrk="0" hangingPunct="1">
              <a:lnSpc>
                <a:spcPct val="100000"/>
              </a:lnSpc>
              <a:spcBef>
                <a:spcPct val="0"/>
              </a:spcBef>
              <a:spcAft>
                <a:spcPct val="0"/>
              </a:spcAft>
              <a:buClrTx/>
              <a:buSzTx/>
              <a:buFontTx/>
              <a:buNone/>
              <a:tabLst/>
              <a:defRPr/>
            </a:pPr>
            <a:r>
              <a:rPr kumimoji="1" lang="ja-JP" altLang="en-US" sz="2215" b="1" i="0" u="none" strike="noStrike" kern="1200" cap="none" spc="0" normalizeH="0" baseline="0" noProof="0" dirty="0">
                <a:ln>
                  <a:noFill/>
                </a:ln>
                <a:solidFill>
                  <a:srgbClr val="6855BB"/>
                </a:solidFill>
                <a:effectLst/>
                <a:uLnTx/>
                <a:uFillTx/>
                <a:latin typeface="BIZ UDPゴシック" panose="020B0400000000000000" pitchFamily="50" charset="-128"/>
                <a:ea typeface="BIZ UDPゴシック" panose="020B0400000000000000" pitchFamily="50" charset="-128"/>
                <a:cs typeface="+mn-cs"/>
              </a:rPr>
              <a:t>すべき状態や疾患</a:t>
            </a:r>
          </a:p>
        </p:txBody>
      </p:sp>
      <p:sp>
        <p:nvSpPr>
          <p:cNvPr id="34" name="Rectangle 4">
            <a:extLst>
              <a:ext uri="{FF2B5EF4-FFF2-40B4-BE49-F238E27FC236}">
                <a16:creationId xmlns:a16="http://schemas.microsoft.com/office/drawing/2014/main" xmlns="" id="{9D904EFF-15D2-4942-93EE-36D89DC41000}"/>
              </a:ext>
            </a:extLst>
          </p:cNvPr>
          <p:cNvSpPr>
            <a:spLocks noChangeArrowheads="1"/>
          </p:cNvSpPr>
          <p:nvPr/>
        </p:nvSpPr>
        <p:spPr bwMode="auto">
          <a:xfrm>
            <a:off x="153058" y="4490894"/>
            <a:ext cx="3124039" cy="802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844083" rtl="0" eaLnBrk="1" fontAlgn="base" latinLnBrk="0" hangingPunct="1">
              <a:lnSpc>
                <a:spcPct val="100000"/>
              </a:lnSpc>
              <a:spcBef>
                <a:spcPct val="0"/>
              </a:spcBef>
              <a:spcAft>
                <a:spcPct val="0"/>
              </a:spcAft>
              <a:buClrTx/>
              <a:buSzTx/>
              <a:buFontTx/>
              <a:buNone/>
              <a:tabLst/>
              <a:defRPr/>
            </a:pPr>
            <a:r>
              <a:rPr kumimoji="1" lang="ja-JP" altLang="en-US" sz="2215" b="1" i="0" u="none" strike="noStrike" kern="1200" cap="none" spc="0" normalizeH="0" baseline="0" noProof="0" dirty="0">
                <a:ln>
                  <a:noFill/>
                </a:ln>
                <a:solidFill>
                  <a:srgbClr val="AE5C5A"/>
                </a:solidFill>
                <a:effectLst/>
                <a:uLnTx/>
                <a:uFillTx/>
                <a:latin typeface="BIZ UDPゴシック" panose="020B0400000000000000" pitchFamily="50" charset="-128"/>
                <a:ea typeface="BIZ UDPゴシック" panose="020B0400000000000000" pitchFamily="50" charset="-128"/>
                <a:cs typeface="+mn-cs"/>
              </a:rPr>
              <a:t>治療により改善が</a:t>
            </a:r>
            <a:endParaRPr kumimoji="1" lang="en-US" altLang="ja-JP" sz="2215" b="1" i="0" u="none" strike="noStrike" kern="1200" cap="none" spc="0" normalizeH="0" baseline="0" noProof="0" dirty="0">
              <a:ln>
                <a:noFill/>
              </a:ln>
              <a:solidFill>
                <a:srgbClr val="AE5C5A"/>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844083" rtl="0" eaLnBrk="1" fontAlgn="base" latinLnBrk="0" hangingPunct="1">
              <a:lnSpc>
                <a:spcPct val="100000"/>
              </a:lnSpc>
              <a:spcBef>
                <a:spcPct val="0"/>
              </a:spcBef>
              <a:spcAft>
                <a:spcPct val="0"/>
              </a:spcAft>
              <a:buClrTx/>
              <a:buSzTx/>
              <a:buFontTx/>
              <a:buNone/>
              <a:tabLst/>
              <a:defRPr/>
            </a:pPr>
            <a:r>
              <a:rPr kumimoji="1" lang="ja-JP" altLang="en-US" sz="2215" b="1" i="0" u="none" strike="noStrike" kern="1200" cap="none" spc="0" normalizeH="0" baseline="0" noProof="0" dirty="0">
                <a:ln>
                  <a:noFill/>
                </a:ln>
                <a:solidFill>
                  <a:srgbClr val="AE5C5A"/>
                </a:solidFill>
                <a:effectLst/>
                <a:uLnTx/>
                <a:uFillTx/>
                <a:latin typeface="BIZ UDPゴシック" panose="020B0400000000000000" pitchFamily="50" charset="-128"/>
                <a:ea typeface="BIZ UDPゴシック" panose="020B0400000000000000" pitchFamily="50" charset="-128"/>
                <a:cs typeface="+mn-cs"/>
              </a:rPr>
              <a:t>見込める認知症</a:t>
            </a:r>
          </a:p>
        </p:txBody>
      </p:sp>
      <p:sp>
        <p:nvSpPr>
          <p:cNvPr id="980997" name="object 32"/>
          <p:cNvSpPr>
            <a:spLocks/>
          </p:cNvSpPr>
          <p:nvPr/>
        </p:nvSpPr>
        <p:spPr bwMode="auto">
          <a:xfrm>
            <a:off x="1493947" y="839487"/>
            <a:ext cx="5278025" cy="302089"/>
          </a:xfrm>
          <a:custGeom>
            <a:avLst/>
            <a:gdLst>
              <a:gd name="T0" fmla="*/ 0 w 3093085"/>
              <a:gd name="T1" fmla="*/ 0 h 216534"/>
              <a:gd name="T2" fmla="*/ 3093085 w 3093085"/>
              <a:gd name="T3" fmla="*/ 216534 h 216534"/>
            </a:gdLst>
            <a:ahLst/>
            <a:cxnLst/>
            <a:rect l="T0" t="T1" r="T2" b="T3"/>
            <a:pathLst>
              <a:path w="3093085" h="216534">
                <a:moveTo>
                  <a:pt x="3092665" y="216001"/>
                </a:moveTo>
                <a:lnTo>
                  <a:pt x="0" y="216001"/>
                </a:lnTo>
                <a:lnTo>
                  <a:pt x="0" y="0"/>
                </a:lnTo>
                <a:lnTo>
                  <a:pt x="3092665" y="0"/>
                </a:lnTo>
                <a:lnTo>
                  <a:pt x="3092665" y="216001"/>
                </a:lnTo>
                <a:close/>
              </a:path>
            </a:pathLst>
          </a:custGeom>
          <a:noFill/>
          <a:ln>
            <a:noFill/>
          </a:ln>
        </p:spPr>
        <p:txBody>
          <a:bodyPr wrap="none" lIns="83077" tIns="43200" rIns="83077" bIns="43200" anchor="ctr"/>
          <a:lstStyle>
            <a:lvl1pPr marL="1588">
              <a:spcBef>
                <a:spcPct val="50000"/>
              </a:spcBef>
              <a:buClr>
                <a:srgbClr val="9966FF"/>
              </a:buClr>
              <a:buFont typeface="Wingdings" panose="05000000000000000000" pitchFamily="2" charset="2"/>
              <a:buChar char="l"/>
              <a:defRPr kumimoji="1" sz="2800">
                <a:solidFill>
                  <a:schemeClr val="tx1"/>
                </a:solidFill>
                <a:latin typeface="Meiryo UI" panose="020B0604030504040204" pitchFamily="50" charset="-128"/>
                <a:ea typeface="Meiryo UI" panose="020B0604030504040204" pitchFamily="50" charset="-128"/>
              </a:defRPr>
            </a:lvl1pPr>
            <a:lvl2pPr marL="742950" indent="-285750">
              <a:spcBef>
                <a:spcPct val="20000"/>
              </a:spcBef>
              <a:buClr>
                <a:srgbClr val="9966FF"/>
              </a:buClr>
              <a:buFont typeface="Arial" panose="020B0604020202020204" pitchFamily="34" charset="0"/>
              <a:buChar char="–"/>
              <a:defRPr kumimoji="1" sz="2400">
                <a:solidFill>
                  <a:schemeClr val="tx1"/>
                </a:solidFill>
                <a:latin typeface="Meiryo UI" panose="020B0604030504040204" pitchFamily="50" charset="-128"/>
                <a:ea typeface="Meiryo UI" panose="020B0604030504040204" pitchFamily="50" charset="-128"/>
              </a:defRPr>
            </a:lvl2pPr>
            <a:lvl3pPr marL="1143000" indent="-228600">
              <a:spcBef>
                <a:spcPct val="20000"/>
              </a:spcBef>
              <a:buClr>
                <a:srgbClr val="9966FF"/>
              </a:buClr>
              <a:buChar char="•"/>
              <a:defRPr kumimoji="1" sz="2000">
                <a:solidFill>
                  <a:schemeClr val="tx1"/>
                </a:solidFill>
                <a:latin typeface="Meiryo UI" panose="020B0604030504040204" pitchFamily="50" charset="-128"/>
                <a:ea typeface="Meiryo UI" panose="020B0604030504040204" pitchFamily="50" charset="-128"/>
              </a:defRPr>
            </a:lvl3pPr>
            <a:lvl4pPr marL="1600200" indent="-228600">
              <a:spcBef>
                <a:spcPct val="20000"/>
              </a:spcBef>
              <a:buClr>
                <a:srgbClr val="9966FF"/>
              </a:buClr>
              <a:buChar char="–"/>
              <a:defRPr kumimoji="1" sz="2000">
                <a:solidFill>
                  <a:schemeClr val="tx1"/>
                </a:solidFill>
                <a:latin typeface="Meiryo UI" panose="020B0604030504040204" pitchFamily="50" charset="-128"/>
                <a:ea typeface="Meiryo UI" panose="020B0604030504040204" pitchFamily="50" charset="-128"/>
              </a:defRPr>
            </a:lvl4pPr>
            <a:lvl5pPr marL="2057400" indent="-228600">
              <a:spcBef>
                <a:spcPct val="20000"/>
              </a:spcBef>
              <a:buClr>
                <a:srgbClr val="9966FF"/>
              </a:buClr>
              <a:buChar char="»"/>
              <a:defRPr kumimoji="1" sz="2000">
                <a:solidFill>
                  <a:schemeClr val="tx1"/>
                </a:solidFill>
                <a:latin typeface="Meiryo UI" panose="020B0604030504040204" pitchFamily="50" charset="-128"/>
                <a:ea typeface="Meiryo UI" panose="020B0604030504040204" pitchFamily="50" charset="-128"/>
              </a:defRPr>
            </a:lvl5pPr>
            <a:lvl6pPr marL="25146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6pPr>
            <a:lvl7pPr marL="29718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7pPr>
            <a:lvl8pPr marL="34290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8pPr>
            <a:lvl9pPr marL="38862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9pPr>
          </a:lstStyle>
          <a:p>
            <a:pPr marL="1466" marR="0" lvl="0" indent="0" algn="ctr" defTabSz="844083"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1" lang="ja-JP" altLang="en-US" sz="2215"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PMingLiU" panose="02020500000000000000" pitchFamily="18" charset="-120"/>
              </a:rPr>
              <a:t>認知症の疑い・認知機能障害の疑い</a:t>
            </a:r>
          </a:p>
        </p:txBody>
      </p:sp>
      <p:sp>
        <p:nvSpPr>
          <p:cNvPr id="980999" name="object 37"/>
          <p:cNvSpPr>
            <a:spLocks/>
          </p:cNvSpPr>
          <p:nvPr/>
        </p:nvSpPr>
        <p:spPr bwMode="auto">
          <a:xfrm>
            <a:off x="2303024" y="6173691"/>
            <a:ext cx="1662039" cy="332298"/>
          </a:xfrm>
          <a:custGeom>
            <a:avLst/>
            <a:gdLst>
              <a:gd name="T0" fmla="*/ 0 w 1800225"/>
              <a:gd name="T1" fmla="*/ 0 h 216535"/>
              <a:gd name="T2" fmla="*/ 1800225 w 1800225"/>
              <a:gd name="T3" fmla="*/ 216535 h 216535"/>
            </a:gdLst>
            <a:ahLst/>
            <a:cxnLst/>
            <a:rect l="T0" t="T1" r="T2" b="T3"/>
            <a:pathLst>
              <a:path w="1800225" h="216535">
                <a:moveTo>
                  <a:pt x="1799996" y="216001"/>
                </a:moveTo>
                <a:lnTo>
                  <a:pt x="0" y="216001"/>
                </a:lnTo>
                <a:lnTo>
                  <a:pt x="0" y="0"/>
                </a:lnTo>
                <a:lnTo>
                  <a:pt x="1799996" y="0"/>
                </a:lnTo>
                <a:lnTo>
                  <a:pt x="1799996" y="216001"/>
                </a:lnTo>
                <a:close/>
              </a:path>
            </a:pathLst>
          </a:custGeom>
          <a:noFill/>
          <a:ln>
            <a:noFill/>
          </a:ln>
        </p:spPr>
        <p:txBody>
          <a:bodyPr wrap="none" lIns="83077" tIns="43200" rIns="83077" bIns="43200" anchor="ctr"/>
          <a:lstStyle>
            <a:lvl1pPr marL="1588">
              <a:spcBef>
                <a:spcPct val="50000"/>
              </a:spcBef>
              <a:buClr>
                <a:srgbClr val="9966FF"/>
              </a:buClr>
              <a:buFont typeface="Wingdings" panose="05000000000000000000" pitchFamily="2" charset="2"/>
              <a:buChar char="l"/>
              <a:defRPr kumimoji="1" sz="2800">
                <a:solidFill>
                  <a:schemeClr val="tx1"/>
                </a:solidFill>
                <a:latin typeface="Meiryo UI" panose="020B0604030504040204" pitchFamily="50" charset="-128"/>
                <a:ea typeface="Meiryo UI" panose="020B0604030504040204" pitchFamily="50" charset="-128"/>
              </a:defRPr>
            </a:lvl1pPr>
            <a:lvl2pPr marL="742950" indent="-285750">
              <a:spcBef>
                <a:spcPct val="20000"/>
              </a:spcBef>
              <a:buClr>
                <a:srgbClr val="9966FF"/>
              </a:buClr>
              <a:buFont typeface="Arial" panose="020B0604020202020204" pitchFamily="34" charset="0"/>
              <a:buChar char="–"/>
              <a:defRPr kumimoji="1" sz="2400">
                <a:solidFill>
                  <a:schemeClr val="tx1"/>
                </a:solidFill>
                <a:latin typeface="Meiryo UI" panose="020B0604030504040204" pitchFamily="50" charset="-128"/>
                <a:ea typeface="Meiryo UI" panose="020B0604030504040204" pitchFamily="50" charset="-128"/>
              </a:defRPr>
            </a:lvl2pPr>
            <a:lvl3pPr marL="1143000" indent="-228600">
              <a:spcBef>
                <a:spcPct val="20000"/>
              </a:spcBef>
              <a:buClr>
                <a:srgbClr val="9966FF"/>
              </a:buClr>
              <a:buChar char="•"/>
              <a:defRPr kumimoji="1" sz="2000">
                <a:solidFill>
                  <a:schemeClr val="tx1"/>
                </a:solidFill>
                <a:latin typeface="Meiryo UI" panose="020B0604030504040204" pitchFamily="50" charset="-128"/>
                <a:ea typeface="Meiryo UI" panose="020B0604030504040204" pitchFamily="50" charset="-128"/>
              </a:defRPr>
            </a:lvl3pPr>
            <a:lvl4pPr marL="1600200" indent="-228600">
              <a:spcBef>
                <a:spcPct val="20000"/>
              </a:spcBef>
              <a:buClr>
                <a:srgbClr val="9966FF"/>
              </a:buClr>
              <a:buChar char="–"/>
              <a:defRPr kumimoji="1" sz="2000">
                <a:solidFill>
                  <a:schemeClr val="tx1"/>
                </a:solidFill>
                <a:latin typeface="Meiryo UI" panose="020B0604030504040204" pitchFamily="50" charset="-128"/>
                <a:ea typeface="Meiryo UI" panose="020B0604030504040204" pitchFamily="50" charset="-128"/>
              </a:defRPr>
            </a:lvl4pPr>
            <a:lvl5pPr marL="2057400" indent="-228600">
              <a:spcBef>
                <a:spcPct val="20000"/>
              </a:spcBef>
              <a:buClr>
                <a:srgbClr val="9966FF"/>
              </a:buClr>
              <a:buChar char="»"/>
              <a:defRPr kumimoji="1" sz="2000">
                <a:solidFill>
                  <a:schemeClr val="tx1"/>
                </a:solidFill>
                <a:latin typeface="Meiryo UI" panose="020B0604030504040204" pitchFamily="50" charset="-128"/>
                <a:ea typeface="Meiryo UI" panose="020B0604030504040204" pitchFamily="50" charset="-128"/>
              </a:defRPr>
            </a:lvl5pPr>
            <a:lvl6pPr marL="25146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6pPr>
            <a:lvl7pPr marL="29718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7pPr>
            <a:lvl8pPr marL="34290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8pPr>
            <a:lvl9pPr marL="38862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9pPr>
          </a:lstStyle>
          <a:p>
            <a:pPr marL="1466" marR="0" lvl="0" indent="0" algn="ctr" defTabSz="844083"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1" lang="zh-TW" altLang="en-US" sz="2215"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PMingLiU" panose="02020500000000000000" pitchFamily="18" charset="-120"/>
              </a:rPr>
              <a:t>認知</a:t>
            </a:r>
            <a:r>
              <a:rPr kumimoji="1" lang="ja-JP" altLang="en-US" sz="2215"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PMingLiU" panose="02020500000000000000" pitchFamily="18" charset="-120"/>
              </a:rPr>
              <a:t>症</a:t>
            </a:r>
            <a:endParaRPr kumimoji="1" lang="zh-TW" altLang="en-US" sz="2215"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PMingLiU" panose="02020500000000000000" pitchFamily="18" charset="-120"/>
            </a:endParaRPr>
          </a:p>
        </p:txBody>
      </p:sp>
      <p:sp>
        <p:nvSpPr>
          <p:cNvPr id="35" name="正方形/長方形 34">
            <a:extLst>
              <a:ext uri="{FF2B5EF4-FFF2-40B4-BE49-F238E27FC236}">
                <a16:creationId xmlns:a16="http://schemas.microsoft.com/office/drawing/2014/main" xmlns="" id="{178CDE3D-DF54-4AF5-A64F-EB59BC7F472E}"/>
              </a:ext>
            </a:extLst>
          </p:cNvPr>
          <p:cNvSpPr/>
          <p:nvPr/>
        </p:nvSpPr>
        <p:spPr>
          <a:xfrm>
            <a:off x="4476222" y="3879429"/>
            <a:ext cx="4504202" cy="2039020"/>
          </a:xfrm>
          <a:prstGeom prst="rect">
            <a:avLst/>
          </a:prstGeom>
        </p:spPr>
        <p:txBody>
          <a:bodyPr wrap="square">
            <a:spAutoFit/>
          </a:bodyPr>
          <a:lstStyle/>
          <a:p>
            <a:pPr marL="0" marR="0" lvl="0" indent="0" algn="l" defTabSz="844083" rtl="0" eaLnBrk="0" fontAlgn="base" latinLnBrk="0" hangingPunct="0">
              <a:lnSpc>
                <a:spcPct val="100000"/>
              </a:lnSpc>
              <a:spcBef>
                <a:spcPts val="300"/>
              </a:spcBef>
              <a:spcAft>
                <a:spcPct val="0"/>
              </a:spcAft>
              <a:buClrTx/>
              <a:buSzTx/>
              <a:buFontTx/>
              <a:buNone/>
              <a:tabLst/>
              <a:defRPr/>
            </a:pPr>
            <a:r>
              <a:rPr kumimoji="1" lang="ja-JP" altLang="en-US" sz="19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内分泌・代謝疾患</a:t>
            </a:r>
            <a:endParaRPr kumimoji="1" lang="en-US" altLang="ja-JP" sz="19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844083" rtl="0" eaLnBrk="0" fontAlgn="base" latinLnBrk="0" hangingPunct="0">
              <a:lnSpc>
                <a:spcPct val="100000"/>
              </a:lnSpc>
              <a:spcBef>
                <a:spcPts val="300"/>
              </a:spcBef>
              <a:spcAft>
                <a:spcPct val="0"/>
              </a:spcAft>
              <a:buClrTx/>
              <a:buSzTx/>
              <a:buFontTx/>
              <a:buNone/>
              <a:tabLst/>
              <a:defRPr/>
            </a:pPr>
            <a:r>
              <a:rPr kumimoji="1" lang="ja-JP" altLang="en-US" sz="19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炎症性疾患（脳炎）</a:t>
            </a:r>
            <a:endParaRPr kumimoji="1" lang="en-US" altLang="ja-JP" sz="19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844083" rtl="0" eaLnBrk="0" fontAlgn="base" latinLnBrk="0" hangingPunct="0">
              <a:lnSpc>
                <a:spcPct val="100000"/>
              </a:lnSpc>
              <a:spcBef>
                <a:spcPts val="300"/>
              </a:spcBef>
              <a:spcAft>
                <a:spcPct val="0"/>
              </a:spcAft>
              <a:buClrTx/>
              <a:buSzTx/>
              <a:buFontTx/>
              <a:buNone/>
              <a:tabLst/>
              <a:defRPr/>
            </a:pPr>
            <a:r>
              <a:rPr kumimoji="1" lang="ja-JP" altLang="en-US" sz="19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正常圧水頭症</a:t>
            </a:r>
          </a:p>
          <a:p>
            <a:pPr marL="0" marR="0" lvl="0" indent="0" algn="l" defTabSz="844083" rtl="0" eaLnBrk="0" fontAlgn="base" latinLnBrk="0" hangingPunct="0">
              <a:lnSpc>
                <a:spcPct val="100000"/>
              </a:lnSpc>
              <a:spcBef>
                <a:spcPts val="300"/>
              </a:spcBef>
              <a:spcAft>
                <a:spcPct val="0"/>
              </a:spcAft>
              <a:buClrTx/>
              <a:buSzTx/>
              <a:buFontTx/>
              <a:buNone/>
              <a:tabLst/>
              <a:defRPr/>
            </a:pPr>
            <a:r>
              <a:rPr kumimoji="1" lang="ja-JP" altLang="en-US" sz="19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脳腫瘍</a:t>
            </a:r>
            <a:endParaRPr kumimoji="1" lang="en-US" altLang="ja-JP" sz="19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844083" rtl="0" eaLnBrk="0" fontAlgn="base" latinLnBrk="0" hangingPunct="0">
              <a:lnSpc>
                <a:spcPct val="100000"/>
              </a:lnSpc>
              <a:spcBef>
                <a:spcPts val="300"/>
              </a:spcBef>
              <a:spcAft>
                <a:spcPct val="0"/>
              </a:spcAft>
              <a:buClrTx/>
              <a:buSzTx/>
              <a:buFontTx/>
              <a:buNone/>
              <a:tabLst/>
              <a:defRPr/>
            </a:pPr>
            <a:r>
              <a:rPr kumimoji="1" lang="ja-JP" altLang="en-US" sz="19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慢性硬膜下血腫</a:t>
            </a:r>
          </a:p>
          <a:p>
            <a:pPr marL="0" marR="0" lvl="0" indent="0" algn="l" defTabSz="844083" rtl="0" eaLnBrk="0" fontAlgn="base" latinLnBrk="0" hangingPunct="0">
              <a:lnSpc>
                <a:spcPct val="100000"/>
              </a:lnSpc>
              <a:spcBef>
                <a:spcPts val="300"/>
              </a:spcBef>
              <a:spcAft>
                <a:spcPct val="0"/>
              </a:spcAft>
              <a:buClrTx/>
              <a:buSzTx/>
              <a:buFontTx/>
              <a:buNone/>
              <a:tabLst/>
              <a:defRPr/>
            </a:pPr>
            <a:r>
              <a:rPr kumimoji="1" lang="ja-JP" altLang="en-US" sz="19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てんかん</a:t>
            </a:r>
          </a:p>
        </p:txBody>
      </p:sp>
      <p:cxnSp>
        <p:nvCxnSpPr>
          <p:cNvPr id="54" name="直線矢印コネクタ 73">
            <a:extLst>
              <a:ext uri="{FF2B5EF4-FFF2-40B4-BE49-F238E27FC236}">
                <a16:creationId xmlns:a16="http://schemas.microsoft.com/office/drawing/2014/main" xmlns="" id="{30BCD925-51AB-4A42-8DF9-9909D94ADA3D}"/>
              </a:ext>
            </a:extLst>
          </p:cNvPr>
          <p:cNvCxnSpPr>
            <a:cxnSpLocks noChangeShapeType="1"/>
          </p:cNvCxnSpPr>
          <p:nvPr/>
        </p:nvCxnSpPr>
        <p:spPr bwMode="auto">
          <a:xfrm>
            <a:off x="3142650" y="1564264"/>
            <a:ext cx="1296000" cy="0"/>
          </a:xfrm>
          <a:prstGeom prst="straightConnector1">
            <a:avLst/>
          </a:prstGeom>
          <a:noFill/>
          <a:ln w="85725" algn="ctr">
            <a:solidFill>
              <a:srgbClr val="B2B2B2"/>
            </a:solidFill>
            <a:round/>
            <a:headEnd/>
            <a:tailEnd type="triangle" w="med" len="sm"/>
          </a:ln>
          <a:extLst>
            <a:ext uri="{909E8E84-426E-40DD-AFC4-6F175D3DCCD1}">
              <a14:hiddenFill xmlns:a14="http://schemas.microsoft.com/office/drawing/2010/main">
                <a:noFill/>
              </a14:hiddenFill>
            </a:ext>
          </a:extLst>
        </p:spPr>
      </p:cxnSp>
      <p:cxnSp>
        <p:nvCxnSpPr>
          <p:cNvPr id="61" name="直線矢印コネクタ 73">
            <a:extLst>
              <a:ext uri="{FF2B5EF4-FFF2-40B4-BE49-F238E27FC236}">
                <a16:creationId xmlns:a16="http://schemas.microsoft.com/office/drawing/2014/main" xmlns="" id="{1A5283EC-01B4-4928-A97A-089AB260272B}"/>
              </a:ext>
            </a:extLst>
          </p:cNvPr>
          <p:cNvCxnSpPr>
            <a:cxnSpLocks noChangeShapeType="1"/>
          </p:cNvCxnSpPr>
          <p:nvPr/>
        </p:nvCxnSpPr>
        <p:spPr bwMode="auto">
          <a:xfrm>
            <a:off x="3142650" y="2575227"/>
            <a:ext cx="1296000" cy="0"/>
          </a:xfrm>
          <a:prstGeom prst="straightConnector1">
            <a:avLst/>
          </a:prstGeom>
          <a:noFill/>
          <a:ln w="85725" algn="ctr">
            <a:solidFill>
              <a:srgbClr val="B2B2B2"/>
            </a:solidFill>
            <a:round/>
            <a:headEnd/>
            <a:tailEnd type="triangle" w="med" len="sm"/>
          </a:ln>
          <a:extLst>
            <a:ext uri="{909E8E84-426E-40DD-AFC4-6F175D3DCCD1}">
              <a14:hiddenFill xmlns:a14="http://schemas.microsoft.com/office/drawing/2010/main">
                <a:noFill/>
              </a14:hiddenFill>
            </a:ext>
          </a:extLst>
        </p:spPr>
      </p:cxnSp>
      <p:cxnSp>
        <p:nvCxnSpPr>
          <p:cNvPr id="62" name="直線矢印コネクタ 73">
            <a:extLst>
              <a:ext uri="{FF2B5EF4-FFF2-40B4-BE49-F238E27FC236}">
                <a16:creationId xmlns:a16="http://schemas.microsoft.com/office/drawing/2014/main" xmlns="" id="{A17D2D74-276A-4B26-9D79-CE729F7D46D5}"/>
              </a:ext>
            </a:extLst>
          </p:cNvPr>
          <p:cNvCxnSpPr>
            <a:cxnSpLocks noChangeShapeType="1"/>
          </p:cNvCxnSpPr>
          <p:nvPr/>
        </p:nvCxnSpPr>
        <p:spPr bwMode="auto">
          <a:xfrm>
            <a:off x="3142650" y="5087174"/>
            <a:ext cx="1296000" cy="0"/>
          </a:xfrm>
          <a:prstGeom prst="straightConnector1">
            <a:avLst/>
          </a:prstGeom>
          <a:noFill/>
          <a:ln w="85725" algn="ctr">
            <a:solidFill>
              <a:srgbClr val="B2B2B2"/>
            </a:solidFill>
            <a:round/>
            <a:headEnd/>
            <a:tailEnd type="triangle" w="med" len="sm"/>
          </a:ln>
          <a:extLst>
            <a:ext uri="{909E8E84-426E-40DD-AFC4-6F175D3DCCD1}">
              <a14:hiddenFill xmlns:a14="http://schemas.microsoft.com/office/drawing/2010/main">
                <a:noFill/>
              </a14:hiddenFill>
            </a:ext>
          </a:extLst>
        </p:spPr>
      </p:cxnSp>
      <p:cxnSp>
        <p:nvCxnSpPr>
          <p:cNvPr id="63" name="直線矢印コネクタ 73">
            <a:extLst>
              <a:ext uri="{FF2B5EF4-FFF2-40B4-BE49-F238E27FC236}">
                <a16:creationId xmlns:a16="http://schemas.microsoft.com/office/drawing/2014/main" xmlns="" id="{DF42342F-0E4A-412C-8E22-881704167B7A}"/>
              </a:ext>
            </a:extLst>
          </p:cNvPr>
          <p:cNvCxnSpPr>
            <a:cxnSpLocks noChangeShapeType="1"/>
          </p:cNvCxnSpPr>
          <p:nvPr/>
        </p:nvCxnSpPr>
        <p:spPr bwMode="auto">
          <a:xfrm>
            <a:off x="3142650" y="2870441"/>
            <a:ext cx="1296000" cy="0"/>
          </a:xfrm>
          <a:prstGeom prst="straightConnector1">
            <a:avLst/>
          </a:prstGeom>
          <a:noFill/>
          <a:ln w="85725" algn="ctr">
            <a:solidFill>
              <a:srgbClr val="B2B2B2"/>
            </a:solidFill>
            <a:round/>
            <a:headEnd/>
            <a:tailEnd type="triangle" w="med" len="sm"/>
          </a:ln>
          <a:extLst>
            <a:ext uri="{909E8E84-426E-40DD-AFC4-6F175D3DCCD1}">
              <a14:hiddenFill xmlns:a14="http://schemas.microsoft.com/office/drawing/2010/main">
                <a:noFill/>
              </a14:hiddenFill>
            </a:ext>
          </a:extLst>
        </p:spPr>
      </p:cxnSp>
      <p:cxnSp>
        <p:nvCxnSpPr>
          <p:cNvPr id="64" name="直線矢印コネクタ 73">
            <a:extLst>
              <a:ext uri="{FF2B5EF4-FFF2-40B4-BE49-F238E27FC236}">
                <a16:creationId xmlns:a16="http://schemas.microsoft.com/office/drawing/2014/main" xmlns="" id="{5A977CE9-E632-4D91-B740-449AE8AAC502}"/>
              </a:ext>
            </a:extLst>
          </p:cNvPr>
          <p:cNvCxnSpPr>
            <a:cxnSpLocks noChangeShapeType="1"/>
          </p:cNvCxnSpPr>
          <p:nvPr/>
        </p:nvCxnSpPr>
        <p:spPr bwMode="auto">
          <a:xfrm>
            <a:off x="3142650" y="3216519"/>
            <a:ext cx="1296000" cy="0"/>
          </a:xfrm>
          <a:prstGeom prst="straightConnector1">
            <a:avLst/>
          </a:prstGeom>
          <a:noFill/>
          <a:ln w="85725" algn="ctr">
            <a:solidFill>
              <a:srgbClr val="B2B2B2"/>
            </a:solidFill>
            <a:round/>
            <a:headEnd/>
            <a:tailEnd type="triangle" w="med" len="sm"/>
          </a:ln>
          <a:extLst>
            <a:ext uri="{909E8E84-426E-40DD-AFC4-6F175D3DCCD1}">
              <a14:hiddenFill xmlns:a14="http://schemas.microsoft.com/office/drawing/2010/main">
                <a:noFill/>
              </a14:hiddenFill>
            </a:ext>
          </a:extLst>
        </p:spPr>
      </p:cxnSp>
      <p:cxnSp>
        <p:nvCxnSpPr>
          <p:cNvPr id="65" name="直線矢印コネクタ 73">
            <a:extLst>
              <a:ext uri="{FF2B5EF4-FFF2-40B4-BE49-F238E27FC236}">
                <a16:creationId xmlns:a16="http://schemas.microsoft.com/office/drawing/2014/main" xmlns="" id="{CDEB08CE-4E80-4323-9A88-D5874DA3C31E}"/>
              </a:ext>
            </a:extLst>
          </p:cNvPr>
          <p:cNvCxnSpPr>
            <a:cxnSpLocks noChangeShapeType="1"/>
          </p:cNvCxnSpPr>
          <p:nvPr/>
        </p:nvCxnSpPr>
        <p:spPr bwMode="auto">
          <a:xfrm>
            <a:off x="3142650" y="3555108"/>
            <a:ext cx="1296000" cy="0"/>
          </a:xfrm>
          <a:prstGeom prst="straightConnector1">
            <a:avLst/>
          </a:prstGeom>
          <a:noFill/>
          <a:ln w="85725" algn="ctr">
            <a:solidFill>
              <a:srgbClr val="B2B2B2"/>
            </a:solidFill>
            <a:round/>
            <a:headEnd/>
            <a:tailEnd type="triangle" w="med" len="sm"/>
          </a:ln>
          <a:extLst>
            <a:ext uri="{909E8E84-426E-40DD-AFC4-6F175D3DCCD1}">
              <a14:hiddenFill xmlns:a14="http://schemas.microsoft.com/office/drawing/2010/main">
                <a:noFill/>
              </a14:hiddenFill>
            </a:ext>
          </a:extLst>
        </p:spPr>
      </p:cxnSp>
      <p:cxnSp>
        <p:nvCxnSpPr>
          <p:cNvPr id="66" name="直線矢印コネクタ 73">
            <a:extLst>
              <a:ext uri="{FF2B5EF4-FFF2-40B4-BE49-F238E27FC236}">
                <a16:creationId xmlns:a16="http://schemas.microsoft.com/office/drawing/2014/main" xmlns="" id="{BC7422AE-22E2-46A6-853D-B81F8179A886}"/>
              </a:ext>
            </a:extLst>
          </p:cNvPr>
          <p:cNvCxnSpPr>
            <a:cxnSpLocks noChangeShapeType="1"/>
          </p:cNvCxnSpPr>
          <p:nvPr/>
        </p:nvCxnSpPr>
        <p:spPr bwMode="auto">
          <a:xfrm>
            <a:off x="3146743" y="4098784"/>
            <a:ext cx="1296000" cy="0"/>
          </a:xfrm>
          <a:prstGeom prst="straightConnector1">
            <a:avLst/>
          </a:prstGeom>
          <a:noFill/>
          <a:ln w="85725" algn="ctr">
            <a:solidFill>
              <a:srgbClr val="B2B2B2"/>
            </a:solidFill>
            <a:round/>
            <a:headEnd/>
            <a:tailEnd type="triangle" w="med" len="sm"/>
          </a:ln>
          <a:extLst>
            <a:ext uri="{909E8E84-426E-40DD-AFC4-6F175D3DCCD1}">
              <a14:hiddenFill xmlns:a14="http://schemas.microsoft.com/office/drawing/2010/main">
                <a:noFill/>
              </a14:hiddenFill>
            </a:ext>
          </a:extLst>
        </p:spPr>
      </p:cxnSp>
      <p:cxnSp>
        <p:nvCxnSpPr>
          <p:cNvPr id="67" name="直線矢印コネクタ 73">
            <a:extLst>
              <a:ext uri="{FF2B5EF4-FFF2-40B4-BE49-F238E27FC236}">
                <a16:creationId xmlns:a16="http://schemas.microsoft.com/office/drawing/2014/main" xmlns="" id="{C5715070-9576-4CDA-BB2D-C277095CE9F1}"/>
              </a:ext>
            </a:extLst>
          </p:cNvPr>
          <p:cNvCxnSpPr>
            <a:cxnSpLocks noChangeShapeType="1"/>
          </p:cNvCxnSpPr>
          <p:nvPr/>
        </p:nvCxnSpPr>
        <p:spPr bwMode="auto">
          <a:xfrm>
            <a:off x="3142650" y="4426053"/>
            <a:ext cx="1296000" cy="0"/>
          </a:xfrm>
          <a:prstGeom prst="straightConnector1">
            <a:avLst/>
          </a:prstGeom>
          <a:noFill/>
          <a:ln w="85725" algn="ctr">
            <a:solidFill>
              <a:srgbClr val="B2B2B2"/>
            </a:solidFill>
            <a:round/>
            <a:headEnd/>
            <a:tailEnd type="triangle" w="med" len="sm"/>
          </a:ln>
          <a:extLst>
            <a:ext uri="{909E8E84-426E-40DD-AFC4-6F175D3DCCD1}">
              <a14:hiddenFill xmlns:a14="http://schemas.microsoft.com/office/drawing/2010/main">
                <a:noFill/>
              </a14:hiddenFill>
            </a:ext>
          </a:extLst>
        </p:spPr>
      </p:cxnSp>
      <p:sp>
        <p:nvSpPr>
          <p:cNvPr id="77" name="object 69">
            <a:extLst>
              <a:ext uri="{FF2B5EF4-FFF2-40B4-BE49-F238E27FC236}">
                <a16:creationId xmlns:a16="http://schemas.microsoft.com/office/drawing/2014/main" xmlns="" id="{8FFFE87E-E896-40A6-A25D-3F5388463336}"/>
              </a:ext>
            </a:extLst>
          </p:cNvPr>
          <p:cNvSpPr txBox="1">
            <a:spLocks noChangeArrowheads="1"/>
          </p:cNvSpPr>
          <p:nvPr/>
        </p:nvSpPr>
        <p:spPr bwMode="auto">
          <a:xfrm>
            <a:off x="3142650" y="2565743"/>
            <a:ext cx="103586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1588">
              <a:spcBef>
                <a:spcPct val="50000"/>
              </a:spcBef>
              <a:buClr>
                <a:srgbClr val="9966FF"/>
              </a:buClr>
              <a:buFont typeface="Wingdings" panose="05000000000000000000" pitchFamily="2" charset="2"/>
              <a:buChar char="l"/>
              <a:defRPr kumimoji="1" sz="2800">
                <a:solidFill>
                  <a:schemeClr val="tx1"/>
                </a:solidFill>
                <a:latin typeface="Meiryo UI" panose="020B0604030504040204" pitchFamily="50" charset="-128"/>
                <a:ea typeface="Meiryo UI" panose="020B0604030504040204" pitchFamily="50" charset="-128"/>
              </a:defRPr>
            </a:lvl1pPr>
            <a:lvl2pPr marL="742950" indent="-285750">
              <a:spcBef>
                <a:spcPct val="20000"/>
              </a:spcBef>
              <a:buClr>
                <a:srgbClr val="9966FF"/>
              </a:buClr>
              <a:buFont typeface="Arial" panose="020B0604020202020204" pitchFamily="34" charset="0"/>
              <a:buChar char="–"/>
              <a:defRPr kumimoji="1" sz="2400">
                <a:solidFill>
                  <a:schemeClr val="tx1"/>
                </a:solidFill>
                <a:latin typeface="Meiryo UI" panose="020B0604030504040204" pitchFamily="50" charset="-128"/>
                <a:ea typeface="Meiryo UI" panose="020B0604030504040204" pitchFamily="50" charset="-128"/>
              </a:defRPr>
            </a:lvl2pPr>
            <a:lvl3pPr marL="1143000" indent="-228600">
              <a:spcBef>
                <a:spcPct val="20000"/>
              </a:spcBef>
              <a:buClr>
                <a:srgbClr val="9966FF"/>
              </a:buClr>
              <a:buChar char="•"/>
              <a:defRPr kumimoji="1" sz="2000">
                <a:solidFill>
                  <a:schemeClr val="tx1"/>
                </a:solidFill>
                <a:latin typeface="Meiryo UI" panose="020B0604030504040204" pitchFamily="50" charset="-128"/>
                <a:ea typeface="Meiryo UI" panose="020B0604030504040204" pitchFamily="50" charset="-128"/>
              </a:defRPr>
            </a:lvl3pPr>
            <a:lvl4pPr marL="1600200" indent="-228600">
              <a:spcBef>
                <a:spcPct val="20000"/>
              </a:spcBef>
              <a:buClr>
                <a:srgbClr val="9966FF"/>
              </a:buClr>
              <a:buChar char="–"/>
              <a:defRPr kumimoji="1" sz="2000">
                <a:solidFill>
                  <a:schemeClr val="tx1"/>
                </a:solidFill>
                <a:latin typeface="Meiryo UI" panose="020B0604030504040204" pitchFamily="50" charset="-128"/>
                <a:ea typeface="Meiryo UI" panose="020B0604030504040204" pitchFamily="50" charset="-128"/>
              </a:defRPr>
            </a:lvl4pPr>
            <a:lvl5pPr marL="2057400" indent="-228600">
              <a:spcBef>
                <a:spcPct val="20000"/>
              </a:spcBef>
              <a:buClr>
                <a:srgbClr val="9966FF"/>
              </a:buClr>
              <a:buChar char="»"/>
              <a:defRPr kumimoji="1" sz="2000">
                <a:solidFill>
                  <a:schemeClr val="tx1"/>
                </a:solidFill>
                <a:latin typeface="Meiryo UI" panose="020B0604030504040204" pitchFamily="50" charset="-128"/>
                <a:ea typeface="Meiryo UI" panose="020B0604030504040204" pitchFamily="50" charset="-128"/>
              </a:defRPr>
            </a:lvl5pPr>
            <a:lvl6pPr marL="25146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6pPr>
            <a:lvl7pPr marL="29718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7pPr>
            <a:lvl8pPr marL="34290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8pPr>
            <a:lvl9pPr marL="38862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9pPr>
          </a:lstStyle>
          <a:p>
            <a:pPr marL="1466" marR="0" lvl="0" indent="0" algn="ctr" defTabSz="844083"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1" lang="ja-JP" altLang="en-US" sz="1400" b="1" i="0" u="none" strike="noStrike" kern="1200" cap="none" spc="0" normalizeH="0" baseline="0" noProof="0" dirty="0">
                <a:ln>
                  <a:noFill/>
                </a:ln>
                <a:solidFill>
                  <a:schemeClr val="tx1">
                    <a:lumMod val="50000"/>
                    <a:lumOff val="50000"/>
                  </a:schemeClr>
                </a:solidFill>
                <a:effectLst/>
                <a:uLnTx/>
                <a:uFillTx/>
                <a:latin typeface="BIZ UDPゴシック" panose="020B0400000000000000" pitchFamily="50" charset="-128"/>
                <a:ea typeface="BIZ UDPゴシック" panose="020B0400000000000000" pitchFamily="50" charset="-128"/>
                <a:cs typeface="PMingLiU" panose="02020500000000000000" pitchFamily="18" charset="-120"/>
              </a:rPr>
              <a:t>除外</a:t>
            </a:r>
            <a:endParaRPr kumimoji="1" lang="ja-JP" altLang="ja-JP" sz="1400" b="1" i="0" u="none" strike="noStrike" kern="1200" cap="none" spc="0" normalizeH="0" baseline="0" noProof="0" dirty="0">
              <a:ln>
                <a:noFill/>
              </a:ln>
              <a:solidFill>
                <a:schemeClr val="tx1">
                  <a:lumMod val="50000"/>
                  <a:lumOff val="50000"/>
                </a:schemeClr>
              </a:solidFill>
              <a:effectLst/>
              <a:uLnTx/>
              <a:uFillTx/>
              <a:latin typeface="BIZ UDPゴシック" panose="020B0400000000000000" pitchFamily="50" charset="-128"/>
              <a:ea typeface="BIZ UDPゴシック" panose="020B0400000000000000" pitchFamily="50" charset="-128"/>
              <a:cs typeface="PMingLiU" panose="02020500000000000000" pitchFamily="18" charset="-120"/>
            </a:endParaRPr>
          </a:p>
        </p:txBody>
      </p:sp>
      <p:sp>
        <p:nvSpPr>
          <p:cNvPr id="78" name="object 69">
            <a:extLst>
              <a:ext uri="{FF2B5EF4-FFF2-40B4-BE49-F238E27FC236}">
                <a16:creationId xmlns:a16="http://schemas.microsoft.com/office/drawing/2014/main" xmlns="" id="{D432F36E-98D8-4014-9212-A207807A3937}"/>
              </a:ext>
            </a:extLst>
          </p:cNvPr>
          <p:cNvSpPr txBox="1">
            <a:spLocks noChangeArrowheads="1"/>
          </p:cNvSpPr>
          <p:nvPr/>
        </p:nvSpPr>
        <p:spPr bwMode="auto">
          <a:xfrm>
            <a:off x="3142650" y="3765397"/>
            <a:ext cx="103586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1588">
              <a:spcBef>
                <a:spcPct val="50000"/>
              </a:spcBef>
              <a:buClr>
                <a:srgbClr val="9966FF"/>
              </a:buClr>
              <a:buFont typeface="Wingdings" panose="05000000000000000000" pitchFamily="2" charset="2"/>
              <a:buChar char="l"/>
              <a:defRPr kumimoji="1" sz="2800">
                <a:solidFill>
                  <a:schemeClr val="tx1"/>
                </a:solidFill>
                <a:latin typeface="Meiryo UI" panose="020B0604030504040204" pitchFamily="50" charset="-128"/>
                <a:ea typeface="Meiryo UI" panose="020B0604030504040204" pitchFamily="50" charset="-128"/>
              </a:defRPr>
            </a:lvl1pPr>
            <a:lvl2pPr marL="742950" indent="-285750">
              <a:spcBef>
                <a:spcPct val="20000"/>
              </a:spcBef>
              <a:buClr>
                <a:srgbClr val="9966FF"/>
              </a:buClr>
              <a:buFont typeface="Arial" panose="020B0604020202020204" pitchFamily="34" charset="0"/>
              <a:buChar char="–"/>
              <a:defRPr kumimoji="1" sz="2400">
                <a:solidFill>
                  <a:schemeClr val="tx1"/>
                </a:solidFill>
                <a:latin typeface="Meiryo UI" panose="020B0604030504040204" pitchFamily="50" charset="-128"/>
                <a:ea typeface="Meiryo UI" panose="020B0604030504040204" pitchFamily="50" charset="-128"/>
              </a:defRPr>
            </a:lvl2pPr>
            <a:lvl3pPr marL="1143000" indent="-228600">
              <a:spcBef>
                <a:spcPct val="20000"/>
              </a:spcBef>
              <a:buClr>
                <a:srgbClr val="9966FF"/>
              </a:buClr>
              <a:buChar char="•"/>
              <a:defRPr kumimoji="1" sz="2000">
                <a:solidFill>
                  <a:schemeClr val="tx1"/>
                </a:solidFill>
                <a:latin typeface="Meiryo UI" panose="020B0604030504040204" pitchFamily="50" charset="-128"/>
                <a:ea typeface="Meiryo UI" panose="020B0604030504040204" pitchFamily="50" charset="-128"/>
              </a:defRPr>
            </a:lvl3pPr>
            <a:lvl4pPr marL="1600200" indent="-228600">
              <a:spcBef>
                <a:spcPct val="20000"/>
              </a:spcBef>
              <a:buClr>
                <a:srgbClr val="9966FF"/>
              </a:buClr>
              <a:buChar char="–"/>
              <a:defRPr kumimoji="1" sz="2000">
                <a:solidFill>
                  <a:schemeClr val="tx1"/>
                </a:solidFill>
                <a:latin typeface="Meiryo UI" panose="020B0604030504040204" pitchFamily="50" charset="-128"/>
                <a:ea typeface="Meiryo UI" panose="020B0604030504040204" pitchFamily="50" charset="-128"/>
              </a:defRPr>
            </a:lvl4pPr>
            <a:lvl5pPr marL="2057400" indent="-228600">
              <a:spcBef>
                <a:spcPct val="20000"/>
              </a:spcBef>
              <a:buClr>
                <a:srgbClr val="9966FF"/>
              </a:buClr>
              <a:buChar char="»"/>
              <a:defRPr kumimoji="1" sz="2000">
                <a:solidFill>
                  <a:schemeClr val="tx1"/>
                </a:solidFill>
                <a:latin typeface="Meiryo UI" panose="020B0604030504040204" pitchFamily="50" charset="-128"/>
                <a:ea typeface="Meiryo UI" panose="020B0604030504040204" pitchFamily="50" charset="-128"/>
              </a:defRPr>
            </a:lvl5pPr>
            <a:lvl6pPr marL="25146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6pPr>
            <a:lvl7pPr marL="29718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7pPr>
            <a:lvl8pPr marL="34290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8pPr>
            <a:lvl9pPr marL="38862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9pPr>
          </a:lstStyle>
          <a:p>
            <a:pPr marL="1466" marR="0" lvl="0" indent="0" algn="ctr" defTabSz="844083"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1" lang="ja-JP" altLang="en-US" sz="1400" b="1" i="0" u="none" strike="noStrike" kern="1200" cap="none" spc="0" normalizeH="0" baseline="0" noProof="0" dirty="0">
                <a:ln>
                  <a:noFill/>
                </a:ln>
                <a:solidFill>
                  <a:schemeClr val="tx1">
                    <a:lumMod val="50000"/>
                    <a:lumOff val="50000"/>
                  </a:schemeClr>
                </a:solidFill>
                <a:effectLst/>
                <a:uLnTx/>
                <a:uFillTx/>
                <a:latin typeface="BIZ UDPゴシック" panose="020B0400000000000000" pitchFamily="50" charset="-128"/>
                <a:ea typeface="BIZ UDPゴシック" panose="020B0400000000000000" pitchFamily="50" charset="-128"/>
                <a:cs typeface="PMingLiU" panose="02020500000000000000" pitchFamily="18" charset="-120"/>
              </a:rPr>
              <a:t>除外</a:t>
            </a:r>
            <a:endParaRPr kumimoji="1" lang="ja-JP" altLang="ja-JP" sz="1400" b="1" i="0" u="none" strike="noStrike" kern="1200" cap="none" spc="0" normalizeH="0" baseline="0" noProof="0" dirty="0">
              <a:ln>
                <a:noFill/>
              </a:ln>
              <a:solidFill>
                <a:schemeClr val="tx1">
                  <a:lumMod val="50000"/>
                  <a:lumOff val="50000"/>
                </a:schemeClr>
              </a:solidFill>
              <a:effectLst/>
              <a:uLnTx/>
              <a:uFillTx/>
              <a:latin typeface="BIZ UDPゴシック" panose="020B0400000000000000" pitchFamily="50" charset="-128"/>
              <a:ea typeface="BIZ UDPゴシック" panose="020B0400000000000000" pitchFamily="50" charset="-128"/>
              <a:cs typeface="PMingLiU" panose="02020500000000000000" pitchFamily="18" charset="-120"/>
            </a:endParaRPr>
          </a:p>
        </p:txBody>
      </p:sp>
      <p:sp>
        <p:nvSpPr>
          <p:cNvPr id="80" name="object 69">
            <a:extLst>
              <a:ext uri="{FF2B5EF4-FFF2-40B4-BE49-F238E27FC236}">
                <a16:creationId xmlns:a16="http://schemas.microsoft.com/office/drawing/2014/main" xmlns="" id="{29297639-D04C-4D89-A52A-CD43BD1317F2}"/>
              </a:ext>
            </a:extLst>
          </p:cNvPr>
          <p:cNvSpPr txBox="1">
            <a:spLocks noChangeArrowheads="1"/>
          </p:cNvSpPr>
          <p:nvPr/>
        </p:nvSpPr>
        <p:spPr bwMode="auto">
          <a:xfrm>
            <a:off x="3142650" y="2877938"/>
            <a:ext cx="103586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1588">
              <a:spcBef>
                <a:spcPct val="50000"/>
              </a:spcBef>
              <a:buClr>
                <a:srgbClr val="9966FF"/>
              </a:buClr>
              <a:buFont typeface="Wingdings" panose="05000000000000000000" pitchFamily="2" charset="2"/>
              <a:buChar char="l"/>
              <a:defRPr kumimoji="1" sz="2800">
                <a:solidFill>
                  <a:schemeClr val="tx1"/>
                </a:solidFill>
                <a:latin typeface="Meiryo UI" panose="020B0604030504040204" pitchFamily="50" charset="-128"/>
                <a:ea typeface="Meiryo UI" panose="020B0604030504040204" pitchFamily="50" charset="-128"/>
              </a:defRPr>
            </a:lvl1pPr>
            <a:lvl2pPr marL="742950" indent="-285750">
              <a:spcBef>
                <a:spcPct val="20000"/>
              </a:spcBef>
              <a:buClr>
                <a:srgbClr val="9966FF"/>
              </a:buClr>
              <a:buFont typeface="Arial" panose="020B0604020202020204" pitchFamily="34" charset="0"/>
              <a:buChar char="–"/>
              <a:defRPr kumimoji="1" sz="2400">
                <a:solidFill>
                  <a:schemeClr val="tx1"/>
                </a:solidFill>
                <a:latin typeface="Meiryo UI" panose="020B0604030504040204" pitchFamily="50" charset="-128"/>
                <a:ea typeface="Meiryo UI" panose="020B0604030504040204" pitchFamily="50" charset="-128"/>
              </a:defRPr>
            </a:lvl2pPr>
            <a:lvl3pPr marL="1143000" indent="-228600">
              <a:spcBef>
                <a:spcPct val="20000"/>
              </a:spcBef>
              <a:buClr>
                <a:srgbClr val="9966FF"/>
              </a:buClr>
              <a:buChar char="•"/>
              <a:defRPr kumimoji="1" sz="2000">
                <a:solidFill>
                  <a:schemeClr val="tx1"/>
                </a:solidFill>
                <a:latin typeface="Meiryo UI" panose="020B0604030504040204" pitchFamily="50" charset="-128"/>
                <a:ea typeface="Meiryo UI" panose="020B0604030504040204" pitchFamily="50" charset="-128"/>
              </a:defRPr>
            </a:lvl3pPr>
            <a:lvl4pPr marL="1600200" indent="-228600">
              <a:spcBef>
                <a:spcPct val="20000"/>
              </a:spcBef>
              <a:buClr>
                <a:srgbClr val="9966FF"/>
              </a:buClr>
              <a:buChar char="–"/>
              <a:defRPr kumimoji="1" sz="2000">
                <a:solidFill>
                  <a:schemeClr val="tx1"/>
                </a:solidFill>
                <a:latin typeface="Meiryo UI" panose="020B0604030504040204" pitchFamily="50" charset="-128"/>
                <a:ea typeface="Meiryo UI" panose="020B0604030504040204" pitchFamily="50" charset="-128"/>
              </a:defRPr>
            </a:lvl4pPr>
            <a:lvl5pPr marL="2057400" indent="-228600">
              <a:spcBef>
                <a:spcPct val="20000"/>
              </a:spcBef>
              <a:buClr>
                <a:srgbClr val="9966FF"/>
              </a:buClr>
              <a:buChar char="»"/>
              <a:defRPr kumimoji="1" sz="2000">
                <a:solidFill>
                  <a:schemeClr val="tx1"/>
                </a:solidFill>
                <a:latin typeface="Meiryo UI" panose="020B0604030504040204" pitchFamily="50" charset="-128"/>
                <a:ea typeface="Meiryo UI" panose="020B0604030504040204" pitchFamily="50" charset="-128"/>
              </a:defRPr>
            </a:lvl5pPr>
            <a:lvl6pPr marL="25146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6pPr>
            <a:lvl7pPr marL="29718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7pPr>
            <a:lvl8pPr marL="34290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8pPr>
            <a:lvl9pPr marL="38862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9pPr>
          </a:lstStyle>
          <a:p>
            <a:pPr marL="1466" marR="0" lvl="0" indent="0" algn="ctr" defTabSz="844083"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1" lang="ja-JP" altLang="en-US" sz="1400" b="1" i="0" u="none" strike="noStrike" kern="1200" cap="none" spc="0" normalizeH="0" baseline="0" noProof="0" dirty="0">
                <a:ln>
                  <a:noFill/>
                </a:ln>
                <a:solidFill>
                  <a:schemeClr val="tx1">
                    <a:lumMod val="50000"/>
                    <a:lumOff val="50000"/>
                  </a:schemeClr>
                </a:solidFill>
                <a:effectLst/>
                <a:uLnTx/>
                <a:uFillTx/>
                <a:latin typeface="BIZ UDPゴシック" panose="020B0400000000000000" pitchFamily="50" charset="-128"/>
                <a:ea typeface="BIZ UDPゴシック" panose="020B0400000000000000" pitchFamily="50" charset="-128"/>
                <a:cs typeface="PMingLiU" panose="02020500000000000000" pitchFamily="18" charset="-120"/>
              </a:rPr>
              <a:t>除外</a:t>
            </a:r>
            <a:endParaRPr kumimoji="1" lang="ja-JP" altLang="ja-JP" sz="1400" b="1" i="0" u="none" strike="noStrike" kern="1200" cap="none" spc="0" normalizeH="0" baseline="0" noProof="0" dirty="0">
              <a:ln>
                <a:noFill/>
              </a:ln>
              <a:solidFill>
                <a:schemeClr val="tx1">
                  <a:lumMod val="50000"/>
                  <a:lumOff val="50000"/>
                </a:schemeClr>
              </a:solidFill>
              <a:effectLst/>
              <a:uLnTx/>
              <a:uFillTx/>
              <a:latin typeface="BIZ UDPゴシック" panose="020B0400000000000000" pitchFamily="50" charset="-128"/>
              <a:ea typeface="BIZ UDPゴシック" panose="020B0400000000000000" pitchFamily="50" charset="-128"/>
              <a:cs typeface="PMingLiU" panose="02020500000000000000" pitchFamily="18" charset="-120"/>
            </a:endParaRPr>
          </a:p>
        </p:txBody>
      </p:sp>
      <p:sp>
        <p:nvSpPr>
          <p:cNvPr id="81" name="object 69">
            <a:extLst>
              <a:ext uri="{FF2B5EF4-FFF2-40B4-BE49-F238E27FC236}">
                <a16:creationId xmlns:a16="http://schemas.microsoft.com/office/drawing/2014/main" xmlns="" id="{83038D17-D92E-45AB-B617-5D2572FC3C22}"/>
              </a:ext>
            </a:extLst>
          </p:cNvPr>
          <p:cNvSpPr txBox="1">
            <a:spLocks noChangeArrowheads="1"/>
          </p:cNvSpPr>
          <p:nvPr/>
        </p:nvSpPr>
        <p:spPr bwMode="auto">
          <a:xfrm>
            <a:off x="3155182" y="4417308"/>
            <a:ext cx="103586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1588">
              <a:spcBef>
                <a:spcPct val="50000"/>
              </a:spcBef>
              <a:buClr>
                <a:srgbClr val="9966FF"/>
              </a:buClr>
              <a:buFont typeface="Wingdings" panose="05000000000000000000" pitchFamily="2" charset="2"/>
              <a:buChar char="l"/>
              <a:defRPr kumimoji="1" sz="2800">
                <a:solidFill>
                  <a:schemeClr val="tx1"/>
                </a:solidFill>
                <a:latin typeface="Meiryo UI" panose="020B0604030504040204" pitchFamily="50" charset="-128"/>
                <a:ea typeface="Meiryo UI" panose="020B0604030504040204" pitchFamily="50" charset="-128"/>
              </a:defRPr>
            </a:lvl1pPr>
            <a:lvl2pPr marL="742950" indent="-285750">
              <a:spcBef>
                <a:spcPct val="20000"/>
              </a:spcBef>
              <a:buClr>
                <a:srgbClr val="9966FF"/>
              </a:buClr>
              <a:buFont typeface="Arial" panose="020B0604020202020204" pitchFamily="34" charset="0"/>
              <a:buChar char="–"/>
              <a:defRPr kumimoji="1" sz="2400">
                <a:solidFill>
                  <a:schemeClr val="tx1"/>
                </a:solidFill>
                <a:latin typeface="Meiryo UI" panose="020B0604030504040204" pitchFamily="50" charset="-128"/>
                <a:ea typeface="Meiryo UI" panose="020B0604030504040204" pitchFamily="50" charset="-128"/>
              </a:defRPr>
            </a:lvl2pPr>
            <a:lvl3pPr marL="1143000" indent="-228600">
              <a:spcBef>
                <a:spcPct val="20000"/>
              </a:spcBef>
              <a:buClr>
                <a:srgbClr val="9966FF"/>
              </a:buClr>
              <a:buChar char="•"/>
              <a:defRPr kumimoji="1" sz="2000">
                <a:solidFill>
                  <a:schemeClr val="tx1"/>
                </a:solidFill>
                <a:latin typeface="Meiryo UI" panose="020B0604030504040204" pitchFamily="50" charset="-128"/>
                <a:ea typeface="Meiryo UI" panose="020B0604030504040204" pitchFamily="50" charset="-128"/>
              </a:defRPr>
            </a:lvl3pPr>
            <a:lvl4pPr marL="1600200" indent="-228600">
              <a:spcBef>
                <a:spcPct val="20000"/>
              </a:spcBef>
              <a:buClr>
                <a:srgbClr val="9966FF"/>
              </a:buClr>
              <a:buChar char="–"/>
              <a:defRPr kumimoji="1" sz="2000">
                <a:solidFill>
                  <a:schemeClr val="tx1"/>
                </a:solidFill>
                <a:latin typeface="Meiryo UI" panose="020B0604030504040204" pitchFamily="50" charset="-128"/>
                <a:ea typeface="Meiryo UI" panose="020B0604030504040204" pitchFamily="50" charset="-128"/>
              </a:defRPr>
            </a:lvl4pPr>
            <a:lvl5pPr marL="2057400" indent="-228600">
              <a:spcBef>
                <a:spcPct val="20000"/>
              </a:spcBef>
              <a:buClr>
                <a:srgbClr val="9966FF"/>
              </a:buClr>
              <a:buChar char="»"/>
              <a:defRPr kumimoji="1" sz="2000">
                <a:solidFill>
                  <a:schemeClr val="tx1"/>
                </a:solidFill>
                <a:latin typeface="Meiryo UI" panose="020B0604030504040204" pitchFamily="50" charset="-128"/>
                <a:ea typeface="Meiryo UI" panose="020B0604030504040204" pitchFamily="50" charset="-128"/>
              </a:defRPr>
            </a:lvl5pPr>
            <a:lvl6pPr marL="25146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6pPr>
            <a:lvl7pPr marL="29718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7pPr>
            <a:lvl8pPr marL="34290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8pPr>
            <a:lvl9pPr marL="38862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9pPr>
          </a:lstStyle>
          <a:p>
            <a:pPr marL="1466" marR="0" lvl="0" indent="0" algn="ctr" defTabSz="844083"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1" lang="ja-JP" altLang="en-US" sz="1400" b="1" i="0" u="none" strike="noStrike" kern="1200" cap="none" spc="0" normalizeH="0" baseline="0" noProof="0" dirty="0">
                <a:ln>
                  <a:noFill/>
                </a:ln>
                <a:solidFill>
                  <a:schemeClr val="tx1">
                    <a:lumMod val="50000"/>
                    <a:lumOff val="50000"/>
                  </a:schemeClr>
                </a:solidFill>
                <a:effectLst/>
                <a:uLnTx/>
                <a:uFillTx/>
                <a:latin typeface="BIZ UDPゴシック" panose="020B0400000000000000" pitchFamily="50" charset="-128"/>
                <a:ea typeface="BIZ UDPゴシック" panose="020B0400000000000000" pitchFamily="50" charset="-128"/>
                <a:cs typeface="PMingLiU" panose="02020500000000000000" pitchFamily="18" charset="-120"/>
              </a:rPr>
              <a:t>除外</a:t>
            </a:r>
            <a:endParaRPr kumimoji="1" lang="ja-JP" altLang="ja-JP" sz="1400" b="1" i="0" u="none" strike="noStrike" kern="1200" cap="none" spc="0" normalizeH="0" baseline="0" noProof="0" dirty="0">
              <a:ln>
                <a:noFill/>
              </a:ln>
              <a:solidFill>
                <a:schemeClr val="tx1">
                  <a:lumMod val="50000"/>
                  <a:lumOff val="50000"/>
                </a:schemeClr>
              </a:solidFill>
              <a:effectLst/>
              <a:uLnTx/>
              <a:uFillTx/>
              <a:latin typeface="BIZ UDPゴシック" panose="020B0400000000000000" pitchFamily="50" charset="-128"/>
              <a:ea typeface="BIZ UDPゴシック" panose="020B0400000000000000" pitchFamily="50" charset="-128"/>
              <a:cs typeface="PMingLiU" panose="02020500000000000000" pitchFamily="18" charset="-120"/>
            </a:endParaRPr>
          </a:p>
        </p:txBody>
      </p:sp>
      <p:sp>
        <p:nvSpPr>
          <p:cNvPr id="82" name="object 69">
            <a:extLst>
              <a:ext uri="{FF2B5EF4-FFF2-40B4-BE49-F238E27FC236}">
                <a16:creationId xmlns:a16="http://schemas.microsoft.com/office/drawing/2014/main" xmlns="" id="{5288416D-92F9-4F7D-A9F4-C87B8A1C4BC5}"/>
              </a:ext>
            </a:extLst>
          </p:cNvPr>
          <p:cNvSpPr txBox="1">
            <a:spLocks noChangeArrowheads="1"/>
          </p:cNvSpPr>
          <p:nvPr/>
        </p:nvSpPr>
        <p:spPr bwMode="auto">
          <a:xfrm>
            <a:off x="3138557" y="4089354"/>
            <a:ext cx="103586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1588">
              <a:spcBef>
                <a:spcPct val="50000"/>
              </a:spcBef>
              <a:buClr>
                <a:srgbClr val="9966FF"/>
              </a:buClr>
              <a:buFont typeface="Wingdings" panose="05000000000000000000" pitchFamily="2" charset="2"/>
              <a:buChar char="l"/>
              <a:defRPr kumimoji="1" sz="2800">
                <a:solidFill>
                  <a:schemeClr val="tx1"/>
                </a:solidFill>
                <a:latin typeface="Meiryo UI" panose="020B0604030504040204" pitchFamily="50" charset="-128"/>
                <a:ea typeface="Meiryo UI" panose="020B0604030504040204" pitchFamily="50" charset="-128"/>
              </a:defRPr>
            </a:lvl1pPr>
            <a:lvl2pPr marL="742950" indent="-285750">
              <a:spcBef>
                <a:spcPct val="20000"/>
              </a:spcBef>
              <a:buClr>
                <a:srgbClr val="9966FF"/>
              </a:buClr>
              <a:buFont typeface="Arial" panose="020B0604020202020204" pitchFamily="34" charset="0"/>
              <a:buChar char="–"/>
              <a:defRPr kumimoji="1" sz="2400">
                <a:solidFill>
                  <a:schemeClr val="tx1"/>
                </a:solidFill>
                <a:latin typeface="Meiryo UI" panose="020B0604030504040204" pitchFamily="50" charset="-128"/>
                <a:ea typeface="Meiryo UI" panose="020B0604030504040204" pitchFamily="50" charset="-128"/>
              </a:defRPr>
            </a:lvl2pPr>
            <a:lvl3pPr marL="1143000" indent="-228600">
              <a:spcBef>
                <a:spcPct val="20000"/>
              </a:spcBef>
              <a:buClr>
                <a:srgbClr val="9966FF"/>
              </a:buClr>
              <a:buChar char="•"/>
              <a:defRPr kumimoji="1" sz="2000">
                <a:solidFill>
                  <a:schemeClr val="tx1"/>
                </a:solidFill>
                <a:latin typeface="Meiryo UI" panose="020B0604030504040204" pitchFamily="50" charset="-128"/>
                <a:ea typeface="Meiryo UI" panose="020B0604030504040204" pitchFamily="50" charset="-128"/>
              </a:defRPr>
            </a:lvl3pPr>
            <a:lvl4pPr marL="1600200" indent="-228600">
              <a:spcBef>
                <a:spcPct val="20000"/>
              </a:spcBef>
              <a:buClr>
                <a:srgbClr val="9966FF"/>
              </a:buClr>
              <a:buChar char="–"/>
              <a:defRPr kumimoji="1" sz="2000">
                <a:solidFill>
                  <a:schemeClr val="tx1"/>
                </a:solidFill>
                <a:latin typeface="Meiryo UI" panose="020B0604030504040204" pitchFamily="50" charset="-128"/>
                <a:ea typeface="Meiryo UI" panose="020B0604030504040204" pitchFamily="50" charset="-128"/>
              </a:defRPr>
            </a:lvl4pPr>
            <a:lvl5pPr marL="2057400" indent="-228600">
              <a:spcBef>
                <a:spcPct val="20000"/>
              </a:spcBef>
              <a:buClr>
                <a:srgbClr val="9966FF"/>
              </a:buClr>
              <a:buChar char="»"/>
              <a:defRPr kumimoji="1" sz="2000">
                <a:solidFill>
                  <a:schemeClr val="tx1"/>
                </a:solidFill>
                <a:latin typeface="Meiryo UI" panose="020B0604030504040204" pitchFamily="50" charset="-128"/>
                <a:ea typeface="Meiryo UI" panose="020B0604030504040204" pitchFamily="50" charset="-128"/>
              </a:defRPr>
            </a:lvl5pPr>
            <a:lvl6pPr marL="25146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6pPr>
            <a:lvl7pPr marL="29718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7pPr>
            <a:lvl8pPr marL="34290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8pPr>
            <a:lvl9pPr marL="38862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9pPr>
          </a:lstStyle>
          <a:p>
            <a:pPr marL="1466" marR="0" lvl="0" indent="0" algn="ctr" defTabSz="844083"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1" lang="ja-JP" altLang="en-US" sz="1400" b="1" i="0" u="none" strike="noStrike" kern="1200" cap="none" spc="0" normalizeH="0" baseline="0" noProof="0" dirty="0">
                <a:ln>
                  <a:noFill/>
                </a:ln>
                <a:solidFill>
                  <a:schemeClr val="tx1">
                    <a:lumMod val="50000"/>
                    <a:lumOff val="50000"/>
                  </a:schemeClr>
                </a:solidFill>
                <a:effectLst/>
                <a:uLnTx/>
                <a:uFillTx/>
                <a:latin typeface="BIZ UDPゴシック" panose="020B0400000000000000" pitchFamily="50" charset="-128"/>
                <a:ea typeface="BIZ UDPゴシック" panose="020B0400000000000000" pitchFamily="50" charset="-128"/>
                <a:cs typeface="PMingLiU" panose="02020500000000000000" pitchFamily="18" charset="-120"/>
              </a:rPr>
              <a:t>除外</a:t>
            </a:r>
            <a:endParaRPr kumimoji="1" lang="ja-JP" altLang="ja-JP" sz="1400" b="1" i="0" u="none" strike="noStrike" kern="1200" cap="none" spc="0" normalizeH="0" baseline="0" noProof="0" dirty="0">
              <a:ln>
                <a:noFill/>
              </a:ln>
              <a:solidFill>
                <a:schemeClr val="tx1">
                  <a:lumMod val="50000"/>
                  <a:lumOff val="50000"/>
                </a:schemeClr>
              </a:solidFill>
              <a:effectLst/>
              <a:uLnTx/>
              <a:uFillTx/>
              <a:latin typeface="BIZ UDPゴシック" panose="020B0400000000000000" pitchFamily="50" charset="-128"/>
              <a:ea typeface="BIZ UDPゴシック" panose="020B0400000000000000" pitchFamily="50" charset="-128"/>
              <a:cs typeface="PMingLiU" panose="02020500000000000000" pitchFamily="18" charset="-120"/>
            </a:endParaRPr>
          </a:p>
        </p:txBody>
      </p:sp>
      <p:sp>
        <p:nvSpPr>
          <p:cNvPr id="88" name="object 69">
            <a:extLst>
              <a:ext uri="{FF2B5EF4-FFF2-40B4-BE49-F238E27FC236}">
                <a16:creationId xmlns:a16="http://schemas.microsoft.com/office/drawing/2014/main" xmlns="" id="{A31A9E79-5101-453F-B04B-0EFB19ADB587}"/>
              </a:ext>
            </a:extLst>
          </p:cNvPr>
          <p:cNvSpPr txBox="1">
            <a:spLocks noChangeArrowheads="1"/>
          </p:cNvSpPr>
          <p:nvPr/>
        </p:nvSpPr>
        <p:spPr bwMode="auto">
          <a:xfrm>
            <a:off x="3158683" y="5096829"/>
            <a:ext cx="103586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1588">
              <a:spcBef>
                <a:spcPct val="50000"/>
              </a:spcBef>
              <a:buClr>
                <a:srgbClr val="9966FF"/>
              </a:buClr>
              <a:buFont typeface="Wingdings" panose="05000000000000000000" pitchFamily="2" charset="2"/>
              <a:buChar char="l"/>
              <a:defRPr kumimoji="1" sz="2800">
                <a:solidFill>
                  <a:schemeClr val="tx1"/>
                </a:solidFill>
                <a:latin typeface="Meiryo UI" panose="020B0604030504040204" pitchFamily="50" charset="-128"/>
                <a:ea typeface="Meiryo UI" panose="020B0604030504040204" pitchFamily="50" charset="-128"/>
              </a:defRPr>
            </a:lvl1pPr>
            <a:lvl2pPr marL="742950" indent="-285750">
              <a:spcBef>
                <a:spcPct val="20000"/>
              </a:spcBef>
              <a:buClr>
                <a:srgbClr val="9966FF"/>
              </a:buClr>
              <a:buFont typeface="Arial" panose="020B0604020202020204" pitchFamily="34" charset="0"/>
              <a:buChar char="–"/>
              <a:defRPr kumimoji="1" sz="2400">
                <a:solidFill>
                  <a:schemeClr val="tx1"/>
                </a:solidFill>
                <a:latin typeface="Meiryo UI" panose="020B0604030504040204" pitchFamily="50" charset="-128"/>
                <a:ea typeface="Meiryo UI" panose="020B0604030504040204" pitchFamily="50" charset="-128"/>
              </a:defRPr>
            </a:lvl2pPr>
            <a:lvl3pPr marL="1143000" indent="-228600">
              <a:spcBef>
                <a:spcPct val="20000"/>
              </a:spcBef>
              <a:buClr>
                <a:srgbClr val="9966FF"/>
              </a:buClr>
              <a:buChar char="•"/>
              <a:defRPr kumimoji="1" sz="2000">
                <a:solidFill>
                  <a:schemeClr val="tx1"/>
                </a:solidFill>
                <a:latin typeface="Meiryo UI" panose="020B0604030504040204" pitchFamily="50" charset="-128"/>
                <a:ea typeface="Meiryo UI" panose="020B0604030504040204" pitchFamily="50" charset="-128"/>
              </a:defRPr>
            </a:lvl3pPr>
            <a:lvl4pPr marL="1600200" indent="-228600">
              <a:spcBef>
                <a:spcPct val="20000"/>
              </a:spcBef>
              <a:buClr>
                <a:srgbClr val="9966FF"/>
              </a:buClr>
              <a:buChar char="–"/>
              <a:defRPr kumimoji="1" sz="2000">
                <a:solidFill>
                  <a:schemeClr val="tx1"/>
                </a:solidFill>
                <a:latin typeface="Meiryo UI" panose="020B0604030504040204" pitchFamily="50" charset="-128"/>
                <a:ea typeface="Meiryo UI" panose="020B0604030504040204" pitchFamily="50" charset="-128"/>
              </a:defRPr>
            </a:lvl4pPr>
            <a:lvl5pPr marL="2057400" indent="-228600">
              <a:spcBef>
                <a:spcPct val="20000"/>
              </a:spcBef>
              <a:buClr>
                <a:srgbClr val="9966FF"/>
              </a:buClr>
              <a:buChar char="»"/>
              <a:defRPr kumimoji="1" sz="2000">
                <a:solidFill>
                  <a:schemeClr val="tx1"/>
                </a:solidFill>
                <a:latin typeface="Meiryo UI" panose="020B0604030504040204" pitchFamily="50" charset="-128"/>
                <a:ea typeface="Meiryo UI" panose="020B0604030504040204" pitchFamily="50" charset="-128"/>
              </a:defRPr>
            </a:lvl5pPr>
            <a:lvl6pPr marL="25146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6pPr>
            <a:lvl7pPr marL="29718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7pPr>
            <a:lvl8pPr marL="34290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8pPr>
            <a:lvl9pPr marL="38862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9pPr>
          </a:lstStyle>
          <a:p>
            <a:pPr marL="1466" marR="0" lvl="0" indent="0" algn="ctr" defTabSz="844083"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1" lang="ja-JP" altLang="en-US" sz="1400" b="1" i="0" u="none" strike="noStrike" kern="1200" cap="none" spc="0" normalizeH="0" baseline="0" noProof="0" dirty="0">
                <a:ln>
                  <a:noFill/>
                </a:ln>
                <a:solidFill>
                  <a:schemeClr val="tx1">
                    <a:lumMod val="50000"/>
                    <a:lumOff val="50000"/>
                  </a:schemeClr>
                </a:solidFill>
                <a:effectLst/>
                <a:uLnTx/>
                <a:uFillTx/>
                <a:latin typeface="BIZ UDPゴシック" panose="020B0400000000000000" pitchFamily="50" charset="-128"/>
                <a:ea typeface="BIZ UDPゴシック" panose="020B0400000000000000" pitchFamily="50" charset="-128"/>
                <a:cs typeface="PMingLiU" panose="02020500000000000000" pitchFamily="18" charset="-120"/>
              </a:rPr>
              <a:t>除外</a:t>
            </a:r>
            <a:endParaRPr kumimoji="1" lang="ja-JP" altLang="ja-JP" sz="1400" b="1" i="0" u="none" strike="noStrike" kern="1200" cap="none" spc="0" normalizeH="0" baseline="0" noProof="0" dirty="0">
              <a:ln>
                <a:noFill/>
              </a:ln>
              <a:solidFill>
                <a:schemeClr val="tx1">
                  <a:lumMod val="50000"/>
                  <a:lumOff val="50000"/>
                </a:schemeClr>
              </a:solidFill>
              <a:effectLst/>
              <a:uLnTx/>
              <a:uFillTx/>
              <a:latin typeface="BIZ UDPゴシック" panose="020B0400000000000000" pitchFamily="50" charset="-128"/>
              <a:ea typeface="BIZ UDPゴシック" panose="020B0400000000000000" pitchFamily="50" charset="-128"/>
              <a:cs typeface="PMingLiU" panose="02020500000000000000" pitchFamily="18" charset="-120"/>
            </a:endParaRPr>
          </a:p>
        </p:txBody>
      </p:sp>
      <p:cxnSp>
        <p:nvCxnSpPr>
          <p:cNvPr id="92" name="直線矢印コネクタ 73">
            <a:extLst>
              <a:ext uri="{FF2B5EF4-FFF2-40B4-BE49-F238E27FC236}">
                <a16:creationId xmlns:a16="http://schemas.microsoft.com/office/drawing/2014/main" xmlns="" id="{18655485-E16D-4EE0-800B-BDE36E945D1E}"/>
              </a:ext>
            </a:extLst>
          </p:cNvPr>
          <p:cNvCxnSpPr>
            <a:cxnSpLocks noChangeShapeType="1"/>
          </p:cNvCxnSpPr>
          <p:nvPr/>
        </p:nvCxnSpPr>
        <p:spPr bwMode="auto">
          <a:xfrm>
            <a:off x="3142650" y="4751111"/>
            <a:ext cx="1296000" cy="0"/>
          </a:xfrm>
          <a:prstGeom prst="straightConnector1">
            <a:avLst/>
          </a:prstGeom>
          <a:noFill/>
          <a:ln w="85725" algn="ctr">
            <a:solidFill>
              <a:srgbClr val="B2B2B2"/>
            </a:solidFill>
            <a:round/>
            <a:headEnd/>
            <a:tailEnd type="triangle" w="med" len="sm"/>
          </a:ln>
          <a:extLst>
            <a:ext uri="{909E8E84-426E-40DD-AFC4-6F175D3DCCD1}">
              <a14:hiddenFill xmlns:a14="http://schemas.microsoft.com/office/drawing/2010/main">
                <a:noFill/>
              </a14:hiddenFill>
            </a:ext>
          </a:extLst>
        </p:spPr>
      </p:cxnSp>
      <p:sp>
        <p:nvSpPr>
          <p:cNvPr id="93" name="object 69">
            <a:extLst>
              <a:ext uri="{FF2B5EF4-FFF2-40B4-BE49-F238E27FC236}">
                <a16:creationId xmlns:a16="http://schemas.microsoft.com/office/drawing/2014/main" xmlns="" id="{AEFCB6A7-FFF4-4158-B8F7-437868AD724E}"/>
              </a:ext>
            </a:extLst>
          </p:cNvPr>
          <p:cNvSpPr txBox="1">
            <a:spLocks noChangeArrowheads="1"/>
          </p:cNvSpPr>
          <p:nvPr/>
        </p:nvSpPr>
        <p:spPr bwMode="auto">
          <a:xfrm>
            <a:off x="3142650" y="3225688"/>
            <a:ext cx="103586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1588">
              <a:spcBef>
                <a:spcPct val="50000"/>
              </a:spcBef>
              <a:buClr>
                <a:srgbClr val="9966FF"/>
              </a:buClr>
              <a:buFont typeface="Wingdings" panose="05000000000000000000" pitchFamily="2" charset="2"/>
              <a:buChar char="l"/>
              <a:defRPr kumimoji="1" sz="2800">
                <a:solidFill>
                  <a:schemeClr val="tx1"/>
                </a:solidFill>
                <a:latin typeface="Meiryo UI" panose="020B0604030504040204" pitchFamily="50" charset="-128"/>
                <a:ea typeface="Meiryo UI" panose="020B0604030504040204" pitchFamily="50" charset="-128"/>
              </a:defRPr>
            </a:lvl1pPr>
            <a:lvl2pPr marL="742950" indent="-285750">
              <a:spcBef>
                <a:spcPct val="20000"/>
              </a:spcBef>
              <a:buClr>
                <a:srgbClr val="9966FF"/>
              </a:buClr>
              <a:buFont typeface="Arial" panose="020B0604020202020204" pitchFamily="34" charset="0"/>
              <a:buChar char="–"/>
              <a:defRPr kumimoji="1" sz="2400">
                <a:solidFill>
                  <a:schemeClr val="tx1"/>
                </a:solidFill>
                <a:latin typeface="Meiryo UI" panose="020B0604030504040204" pitchFamily="50" charset="-128"/>
                <a:ea typeface="Meiryo UI" panose="020B0604030504040204" pitchFamily="50" charset="-128"/>
              </a:defRPr>
            </a:lvl2pPr>
            <a:lvl3pPr marL="1143000" indent="-228600">
              <a:spcBef>
                <a:spcPct val="20000"/>
              </a:spcBef>
              <a:buClr>
                <a:srgbClr val="9966FF"/>
              </a:buClr>
              <a:buChar char="•"/>
              <a:defRPr kumimoji="1" sz="2000">
                <a:solidFill>
                  <a:schemeClr val="tx1"/>
                </a:solidFill>
                <a:latin typeface="Meiryo UI" panose="020B0604030504040204" pitchFamily="50" charset="-128"/>
                <a:ea typeface="Meiryo UI" panose="020B0604030504040204" pitchFamily="50" charset="-128"/>
              </a:defRPr>
            </a:lvl3pPr>
            <a:lvl4pPr marL="1600200" indent="-228600">
              <a:spcBef>
                <a:spcPct val="20000"/>
              </a:spcBef>
              <a:buClr>
                <a:srgbClr val="9966FF"/>
              </a:buClr>
              <a:buChar char="–"/>
              <a:defRPr kumimoji="1" sz="2000">
                <a:solidFill>
                  <a:schemeClr val="tx1"/>
                </a:solidFill>
                <a:latin typeface="Meiryo UI" panose="020B0604030504040204" pitchFamily="50" charset="-128"/>
                <a:ea typeface="Meiryo UI" panose="020B0604030504040204" pitchFamily="50" charset="-128"/>
              </a:defRPr>
            </a:lvl4pPr>
            <a:lvl5pPr marL="2057400" indent="-228600">
              <a:spcBef>
                <a:spcPct val="20000"/>
              </a:spcBef>
              <a:buClr>
                <a:srgbClr val="9966FF"/>
              </a:buClr>
              <a:buChar char="»"/>
              <a:defRPr kumimoji="1" sz="2000">
                <a:solidFill>
                  <a:schemeClr val="tx1"/>
                </a:solidFill>
                <a:latin typeface="Meiryo UI" panose="020B0604030504040204" pitchFamily="50" charset="-128"/>
                <a:ea typeface="Meiryo UI" panose="020B0604030504040204" pitchFamily="50" charset="-128"/>
              </a:defRPr>
            </a:lvl5pPr>
            <a:lvl6pPr marL="25146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6pPr>
            <a:lvl7pPr marL="29718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7pPr>
            <a:lvl8pPr marL="34290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8pPr>
            <a:lvl9pPr marL="38862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9pPr>
          </a:lstStyle>
          <a:p>
            <a:pPr marL="1466" marR="0" lvl="0" indent="0" algn="ctr" defTabSz="844083"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1" lang="ja-JP" altLang="en-US" sz="1400" b="1" i="0" u="none" strike="noStrike" kern="1200" cap="none" spc="0" normalizeH="0" baseline="0" noProof="0" dirty="0">
                <a:ln>
                  <a:noFill/>
                </a:ln>
                <a:solidFill>
                  <a:schemeClr val="tx1">
                    <a:lumMod val="50000"/>
                    <a:lumOff val="50000"/>
                  </a:schemeClr>
                </a:solidFill>
                <a:effectLst/>
                <a:uLnTx/>
                <a:uFillTx/>
                <a:latin typeface="BIZ UDPゴシック" panose="020B0400000000000000" pitchFamily="50" charset="-128"/>
                <a:ea typeface="BIZ UDPゴシック" panose="020B0400000000000000" pitchFamily="50" charset="-128"/>
                <a:cs typeface="PMingLiU" panose="02020500000000000000" pitchFamily="18" charset="-120"/>
              </a:rPr>
              <a:t>除外</a:t>
            </a:r>
            <a:endParaRPr kumimoji="1" lang="ja-JP" altLang="ja-JP" sz="1400" b="1" i="0" u="none" strike="noStrike" kern="1200" cap="none" spc="0" normalizeH="0" baseline="0" noProof="0" dirty="0">
              <a:ln>
                <a:noFill/>
              </a:ln>
              <a:solidFill>
                <a:schemeClr val="tx1">
                  <a:lumMod val="50000"/>
                  <a:lumOff val="50000"/>
                </a:schemeClr>
              </a:solidFill>
              <a:effectLst/>
              <a:uLnTx/>
              <a:uFillTx/>
              <a:latin typeface="BIZ UDPゴシック" panose="020B0400000000000000" pitchFamily="50" charset="-128"/>
              <a:ea typeface="BIZ UDPゴシック" panose="020B0400000000000000" pitchFamily="50" charset="-128"/>
              <a:cs typeface="PMingLiU" panose="02020500000000000000" pitchFamily="18" charset="-120"/>
            </a:endParaRPr>
          </a:p>
        </p:txBody>
      </p:sp>
      <p:cxnSp>
        <p:nvCxnSpPr>
          <p:cNvPr id="38" name="直線矢印コネクタ 73">
            <a:extLst>
              <a:ext uri="{FF2B5EF4-FFF2-40B4-BE49-F238E27FC236}">
                <a16:creationId xmlns:a16="http://schemas.microsoft.com/office/drawing/2014/main" xmlns="" id="{83E06DE0-C26F-4184-A884-24F4BF084C9A}"/>
              </a:ext>
            </a:extLst>
          </p:cNvPr>
          <p:cNvCxnSpPr>
            <a:cxnSpLocks noChangeShapeType="1"/>
          </p:cNvCxnSpPr>
          <p:nvPr/>
        </p:nvCxnSpPr>
        <p:spPr bwMode="auto">
          <a:xfrm>
            <a:off x="3142650" y="1902314"/>
            <a:ext cx="1296000" cy="0"/>
          </a:xfrm>
          <a:prstGeom prst="straightConnector1">
            <a:avLst/>
          </a:prstGeom>
          <a:noFill/>
          <a:ln w="85725" algn="ctr">
            <a:solidFill>
              <a:srgbClr val="B2B2B2"/>
            </a:solidFill>
            <a:round/>
            <a:headEnd/>
            <a:tailEnd type="triangle" w="med" len="sm"/>
          </a:ln>
          <a:extLst>
            <a:ext uri="{909E8E84-426E-40DD-AFC4-6F175D3DCCD1}">
              <a14:hiddenFill xmlns:a14="http://schemas.microsoft.com/office/drawing/2010/main">
                <a:noFill/>
              </a14:hiddenFill>
            </a:ext>
          </a:extLst>
        </p:spPr>
      </p:cxnSp>
      <p:sp>
        <p:nvSpPr>
          <p:cNvPr id="39" name="object 69">
            <a:extLst>
              <a:ext uri="{FF2B5EF4-FFF2-40B4-BE49-F238E27FC236}">
                <a16:creationId xmlns:a16="http://schemas.microsoft.com/office/drawing/2014/main" xmlns="" id="{94FAEB8B-A81E-412E-821B-A00C209BC447}"/>
              </a:ext>
            </a:extLst>
          </p:cNvPr>
          <p:cNvSpPr txBox="1">
            <a:spLocks noChangeArrowheads="1"/>
          </p:cNvSpPr>
          <p:nvPr/>
        </p:nvSpPr>
        <p:spPr bwMode="auto">
          <a:xfrm>
            <a:off x="3142650" y="1921180"/>
            <a:ext cx="103586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1588">
              <a:spcBef>
                <a:spcPct val="50000"/>
              </a:spcBef>
              <a:buClr>
                <a:srgbClr val="9966FF"/>
              </a:buClr>
              <a:buFont typeface="Wingdings" panose="05000000000000000000" pitchFamily="2" charset="2"/>
              <a:buChar char="l"/>
              <a:defRPr kumimoji="1" sz="2800">
                <a:solidFill>
                  <a:schemeClr val="tx1"/>
                </a:solidFill>
                <a:latin typeface="Meiryo UI" panose="020B0604030504040204" pitchFamily="50" charset="-128"/>
                <a:ea typeface="Meiryo UI" panose="020B0604030504040204" pitchFamily="50" charset="-128"/>
              </a:defRPr>
            </a:lvl1pPr>
            <a:lvl2pPr marL="742950" indent="-285750">
              <a:spcBef>
                <a:spcPct val="20000"/>
              </a:spcBef>
              <a:buClr>
                <a:srgbClr val="9966FF"/>
              </a:buClr>
              <a:buFont typeface="Arial" panose="020B0604020202020204" pitchFamily="34" charset="0"/>
              <a:buChar char="–"/>
              <a:defRPr kumimoji="1" sz="2400">
                <a:solidFill>
                  <a:schemeClr val="tx1"/>
                </a:solidFill>
                <a:latin typeface="Meiryo UI" panose="020B0604030504040204" pitchFamily="50" charset="-128"/>
                <a:ea typeface="Meiryo UI" panose="020B0604030504040204" pitchFamily="50" charset="-128"/>
              </a:defRPr>
            </a:lvl2pPr>
            <a:lvl3pPr marL="1143000" indent="-228600">
              <a:spcBef>
                <a:spcPct val="20000"/>
              </a:spcBef>
              <a:buClr>
                <a:srgbClr val="9966FF"/>
              </a:buClr>
              <a:buChar char="•"/>
              <a:defRPr kumimoji="1" sz="2000">
                <a:solidFill>
                  <a:schemeClr val="tx1"/>
                </a:solidFill>
                <a:latin typeface="Meiryo UI" panose="020B0604030504040204" pitchFamily="50" charset="-128"/>
                <a:ea typeface="Meiryo UI" panose="020B0604030504040204" pitchFamily="50" charset="-128"/>
              </a:defRPr>
            </a:lvl3pPr>
            <a:lvl4pPr marL="1600200" indent="-228600">
              <a:spcBef>
                <a:spcPct val="20000"/>
              </a:spcBef>
              <a:buClr>
                <a:srgbClr val="9966FF"/>
              </a:buClr>
              <a:buChar char="–"/>
              <a:defRPr kumimoji="1" sz="2000">
                <a:solidFill>
                  <a:schemeClr val="tx1"/>
                </a:solidFill>
                <a:latin typeface="Meiryo UI" panose="020B0604030504040204" pitchFamily="50" charset="-128"/>
                <a:ea typeface="Meiryo UI" panose="020B0604030504040204" pitchFamily="50" charset="-128"/>
              </a:defRPr>
            </a:lvl4pPr>
            <a:lvl5pPr marL="2057400" indent="-228600">
              <a:spcBef>
                <a:spcPct val="20000"/>
              </a:spcBef>
              <a:buClr>
                <a:srgbClr val="9966FF"/>
              </a:buClr>
              <a:buChar char="»"/>
              <a:defRPr kumimoji="1" sz="2000">
                <a:solidFill>
                  <a:schemeClr val="tx1"/>
                </a:solidFill>
                <a:latin typeface="Meiryo UI" panose="020B0604030504040204" pitchFamily="50" charset="-128"/>
                <a:ea typeface="Meiryo UI" panose="020B0604030504040204" pitchFamily="50" charset="-128"/>
              </a:defRPr>
            </a:lvl5pPr>
            <a:lvl6pPr marL="25146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6pPr>
            <a:lvl7pPr marL="29718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7pPr>
            <a:lvl8pPr marL="34290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8pPr>
            <a:lvl9pPr marL="38862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9pPr>
          </a:lstStyle>
          <a:p>
            <a:pPr marL="1466" marR="0" lvl="0" indent="0" algn="ctr" defTabSz="844083"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1" lang="ja-JP" altLang="en-US" sz="1400" b="1" i="0" u="none" strike="noStrike" kern="1200" cap="none" spc="0" normalizeH="0" baseline="0" noProof="0" dirty="0">
                <a:ln>
                  <a:noFill/>
                </a:ln>
                <a:solidFill>
                  <a:schemeClr val="tx1">
                    <a:lumMod val="50000"/>
                    <a:lumOff val="50000"/>
                  </a:schemeClr>
                </a:solidFill>
                <a:effectLst/>
                <a:uLnTx/>
                <a:uFillTx/>
                <a:latin typeface="BIZ UDPゴシック" panose="020B0400000000000000" pitchFamily="50" charset="-128"/>
                <a:ea typeface="BIZ UDPゴシック" panose="020B0400000000000000" pitchFamily="50" charset="-128"/>
                <a:cs typeface="PMingLiU" panose="02020500000000000000" pitchFamily="18" charset="-120"/>
              </a:rPr>
              <a:t>除外</a:t>
            </a:r>
            <a:endParaRPr kumimoji="1" lang="ja-JP" altLang="ja-JP" sz="1400" b="1" i="0" u="none" strike="noStrike" kern="1200" cap="none" spc="0" normalizeH="0" baseline="0" noProof="0" dirty="0">
              <a:ln>
                <a:noFill/>
              </a:ln>
              <a:solidFill>
                <a:schemeClr val="tx1">
                  <a:lumMod val="50000"/>
                  <a:lumOff val="50000"/>
                </a:schemeClr>
              </a:solidFill>
              <a:effectLst/>
              <a:uLnTx/>
              <a:uFillTx/>
              <a:latin typeface="BIZ UDPゴシック" panose="020B0400000000000000" pitchFamily="50" charset="-128"/>
              <a:ea typeface="BIZ UDPゴシック" panose="020B0400000000000000" pitchFamily="50" charset="-128"/>
              <a:cs typeface="PMingLiU" panose="02020500000000000000" pitchFamily="18" charset="-120"/>
            </a:endParaRPr>
          </a:p>
        </p:txBody>
      </p:sp>
      <p:cxnSp>
        <p:nvCxnSpPr>
          <p:cNvPr id="41" name="直線矢印コネクタ 73">
            <a:extLst>
              <a:ext uri="{FF2B5EF4-FFF2-40B4-BE49-F238E27FC236}">
                <a16:creationId xmlns:a16="http://schemas.microsoft.com/office/drawing/2014/main" xmlns="" id="{B3F84225-ACB2-43F0-A357-E494C8B2FB34}"/>
              </a:ext>
            </a:extLst>
          </p:cNvPr>
          <p:cNvCxnSpPr>
            <a:cxnSpLocks noChangeShapeType="1"/>
          </p:cNvCxnSpPr>
          <p:nvPr/>
        </p:nvCxnSpPr>
        <p:spPr bwMode="auto">
          <a:xfrm>
            <a:off x="3142650" y="2252679"/>
            <a:ext cx="1296000" cy="0"/>
          </a:xfrm>
          <a:prstGeom prst="straightConnector1">
            <a:avLst/>
          </a:prstGeom>
          <a:noFill/>
          <a:ln w="85725" algn="ctr">
            <a:solidFill>
              <a:srgbClr val="B2B2B2"/>
            </a:solidFill>
            <a:round/>
            <a:headEnd/>
            <a:tailEnd type="triangle" w="med" len="sm"/>
          </a:ln>
          <a:extLst>
            <a:ext uri="{909E8E84-426E-40DD-AFC4-6F175D3DCCD1}">
              <a14:hiddenFill xmlns:a14="http://schemas.microsoft.com/office/drawing/2010/main">
                <a:noFill/>
              </a14:hiddenFill>
            </a:ext>
          </a:extLst>
        </p:spPr>
      </p:cxnSp>
      <p:sp>
        <p:nvSpPr>
          <p:cNvPr id="42" name="object 69">
            <a:extLst>
              <a:ext uri="{FF2B5EF4-FFF2-40B4-BE49-F238E27FC236}">
                <a16:creationId xmlns:a16="http://schemas.microsoft.com/office/drawing/2014/main" xmlns="" id="{A85A4109-B4A1-449B-86B7-71063E1D1F06}"/>
              </a:ext>
            </a:extLst>
          </p:cNvPr>
          <p:cNvSpPr txBox="1">
            <a:spLocks noChangeArrowheads="1"/>
          </p:cNvSpPr>
          <p:nvPr/>
        </p:nvSpPr>
        <p:spPr bwMode="auto">
          <a:xfrm>
            <a:off x="3142650" y="2237969"/>
            <a:ext cx="103586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1588">
              <a:spcBef>
                <a:spcPct val="50000"/>
              </a:spcBef>
              <a:buClr>
                <a:srgbClr val="9966FF"/>
              </a:buClr>
              <a:buFont typeface="Wingdings" panose="05000000000000000000" pitchFamily="2" charset="2"/>
              <a:buChar char="l"/>
              <a:defRPr kumimoji="1" sz="2800">
                <a:solidFill>
                  <a:schemeClr val="tx1"/>
                </a:solidFill>
                <a:latin typeface="Meiryo UI" panose="020B0604030504040204" pitchFamily="50" charset="-128"/>
                <a:ea typeface="Meiryo UI" panose="020B0604030504040204" pitchFamily="50" charset="-128"/>
              </a:defRPr>
            </a:lvl1pPr>
            <a:lvl2pPr marL="742950" indent="-285750">
              <a:spcBef>
                <a:spcPct val="20000"/>
              </a:spcBef>
              <a:buClr>
                <a:srgbClr val="9966FF"/>
              </a:buClr>
              <a:buFont typeface="Arial" panose="020B0604020202020204" pitchFamily="34" charset="0"/>
              <a:buChar char="–"/>
              <a:defRPr kumimoji="1" sz="2400">
                <a:solidFill>
                  <a:schemeClr val="tx1"/>
                </a:solidFill>
                <a:latin typeface="Meiryo UI" panose="020B0604030504040204" pitchFamily="50" charset="-128"/>
                <a:ea typeface="Meiryo UI" panose="020B0604030504040204" pitchFamily="50" charset="-128"/>
              </a:defRPr>
            </a:lvl2pPr>
            <a:lvl3pPr marL="1143000" indent="-228600">
              <a:spcBef>
                <a:spcPct val="20000"/>
              </a:spcBef>
              <a:buClr>
                <a:srgbClr val="9966FF"/>
              </a:buClr>
              <a:buChar char="•"/>
              <a:defRPr kumimoji="1" sz="2000">
                <a:solidFill>
                  <a:schemeClr val="tx1"/>
                </a:solidFill>
                <a:latin typeface="Meiryo UI" panose="020B0604030504040204" pitchFamily="50" charset="-128"/>
                <a:ea typeface="Meiryo UI" panose="020B0604030504040204" pitchFamily="50" charset="-128"/>
              </a:defRPr>
            </a:lvl3pPr>
            <a:lvl4pPr marL="1600200" indent="-228600">
              <a:spcBef>
                <a:spcPct val="20000"/>
              </a:spcBef>
              <a:buClr>
                <a:srgbClr val="9966FF"/>
              </a:buClr>
              <a:buChar char="–"/>
              <a:defRPr kumimoji="1" sz="2000">
                <a:solidFill>
                  <a:schemeClr val="tx1"/>
                </a:solidFill>
                <a:latin typeface="Meiryo UI" panose="020B0604030504040204" pitchFamily="50" charset="-128"/>
                <a:ea typeface="Meiryo UI" panose="020B0604030504040204" pitchFamily="50" charset="-128"/>
              </a:defRPr>
            </a:lvl4pPr>
            <a:lvl5pPr marL="2057400" indent="-228600">
              <a:spcBef>
                <a:spcPct val="20000"/>
              </a:spcBef>
              <a:buClr>
                <a:srgbClr val="9966FF"/>
              </a:buClr>
              <a:buChar char="»"/>
              <a:defRPr kumimoji="1" sz="2000">
                <a:solidFill>
                  <a:schemeClr val="tx1"/>
                </a:solidFill>
                <a:latin typeface="Meiryo UI" panose="020B0604030504040204" pitchFamily="50" charset="-128"/>
                <a:ea typeface="Meiryo UI" panose="020B0604030504040204" pitchFamily="50" charset="-128"/>
              </a:defRPr>
            </a:lvl5pPr>
            <a:lvl6pPr marL="25146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6pPr>
            <a:lvl7pPr marL="29718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7pPr>
            <a:lvl8pPr marL="34290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8pPr>
            <a:lvl9pPr marL="38862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9pPr>
          </a:lstStyle>
          <a:p>
            <a:pPr marL="1466" marR="0" lvl="0" indent="0" algn="ctr" defTabSz="844083"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1" lang="ja-JP" altLang="en-US" sz="1400" b="1" i="0" u="none" strike="noStrike" kern="1200" cap="none" spc="0" normalizeH="0" baseline="0" noProof="0" dirty="0">
                <a:ln>
                  <a:noFill/>
                </a:ln>
                <a:solidFill>
                  <a:schemeClr val="tx1">
                    <a:lumMod val="50000"/>
                    <a:lumOff val="50000"/>
                  </a:schemeClr>
                </a:solidFill>
                <a:effectLst/>
                <a:uLnTx/>
                <a:uFillTx/>
                <a:latin typeface="BIZ UDPゴシック" panose="020B0400000000000000" pitchFamily="50" charset="-128"/>
                <a:ea typeface="BIZ UDPゴシック" panose="020B0400000000000000" pitchFamily="50" charset="-128"/>
                <a:cs typeface="PMingLiU" panose="02020500000000000000" pitchFamily="18" charset="-120"/>
              </a:rPr>
              <a:t>除外</a:t>
            </a:r>
            <a:endParaRPr kumimoji="1" lang="ja-JP" altLang="ja-JP" sz="1400" b="1" i="0" u="none" strike="noStrike" kern="1200" cap="none" spc="0" normalizeH="0" baseline="0" noProof="0" dirty="0">
              <a:ln>
                <a:noFill/>
              </a:ln>
              <a:solidFill>
                <a:schemeClr val="tx1">
                  <a:lumMod val="50000"/>
                  <a:lumOff val="50000"/>
                </a:schemeClr>
              </a:solidFill>
              <a:effectLst/>
              <a:uLnTx/>
              <a:uFillTx/>
              <a:latin typeface="BIZ UDPゴシック" panose="020B0400000000000000" pitchFamily="50" charset="-128"/>
              <a:ea typeface="BIZ UDPゴシック" panose="020B0400000000000000" pitchFamily="50" charset="-128"/>
              <a:cs typeface="PMingLiU" panose="02020500000000000000" pitchFamily="18" charset="-120"/>
            </a:endParaRPr>
          </a:p>
        </p:txBody>
      </p:sp>
      <p:cxnSp>
        <p:nvCxnSpPr>
          <p:cNvPr id="43" name="直線矢印コネクタ 73">
            <a:extLst>
              <a:ext uri="{FF2B5EF4-FFF2-40B4-BE49-F238E27FC236}">
                <a16:creationId xmlns:a16="http://schemas.microsoft.com/office/drawing/2014/main" xmlns="" id="{C4341AA7-3A34-4892-B63E-2F0DDA990E90}"/>
              </a:ext>
            </a:extLst>
          </p:cNvPr>
          <p:cNvCxnSpPr>
            <a:cxnSpLocks noChangeShapeType="1"/>
          </p:cNvCxnSpPr>
          <p:nvPr/>
        </p:nvCxnSpPr>
        <p:spPr bwMode="auto">
          <a:xfrm>
            <a:off x="3153917" y="5727620"/>
            <a:ext cx="1296000" cy="0"/>
          </a:xfrm>
          <a:prstGeom prst="straightConnector1">
            <a:avLst/>
          </a:prstGeom>
          <a:noFill/>
          <a:ln w="85725" algn="ctr">
            <a:solidFill>
              <a:srgbClr val="B2B2B2"/>
            </a:solidFill>
            <a:round/>
            <a:headEnd/>
            <a:tailEnd type="triangle" w="med" len="sm"/>
          </a:ln>
          <a:extLst>
            <a:ext uri="{909E8E84-426E-40DD-AFC4-6F175D3DCCD1}">
              <a14:hiddenFill xmlns:a14="http://schemas.microsoft.com/office/drawing/2010/main">
                <a:noFill/>
              </a14:hiddenFill>
            </a:ext>
          </a:extLst>
        </p:spPr>
      </p:cxnSp>
      <p:sp>
        <p:nvSpPr>
          <p:cNvPr id="44" name="object 69">
            <a:extLst>
              <a:ext uri="{FF2B5EF4-FFF2-40B4-BE49-F238E27FC236}">
                <a16:creationId xmlns:a16="http://schemas.microsoft.com/office/drawing/2014/main" xmlns="" id="{8EA3FE5E-5F76-477B-A40A-B6D7FC233EEA}"/>
              </a:ext>
            </a:extLst>
          </p:cNvPr>
          <p:cNvSpPr txBox="1">
            <a:spLocks noChangeArrowheads="1"/>
          </p:cNvSpPr>
          <p:nvPr/>
        </p:nvSpPr>
        <p:spPr bwMode="auto">
          <a:xfrm>
            <a:off x="3153917" y="5406027"/>
            <a:ext cx="103586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1588">
              <a:spcBef>
                <a:spcPct val="50000"/>
              </a:spcBef>
              <a:buClr>
                <a:srgbClr val="9966FF"/>
              </a:buClr>
              <a:buFont typeface="Wingdings" panose="05000000000000000000" pitchFamily="2" charset="2"/>
              <a:buChar char="l"/>
              <a:defRPr kumimoji="1" sz="2800">
                <a:solidFill>
                  <a:schemeClr val="tx1"/>
                </a:solidFill>
                <a:latin typeface="Meiryo UI" panose="020B0604030504040204" pitchFamily="50" charset="-128"/>
                <a:ea typeface="Meiryo UI" panose="020B0604030504040204" pitchFamily="50" charset="-128"/>
              </a:defRPr>
            </a:lvl1pPr>
            <a:lvl2pPr marL="742950" indent="-285750">
              <a:spcBef>
                <a:spcPct val="20000"/>
              </a:spcBef>
              <a:buClr>
                <a:srgbClr val="9966FF"/>
              </a:buClr>
              <a:buFont typeface="Arial" panose="020B0604020202020204" pitchFamily="34" charset="0"/>
              <a:buChar char="–"/>
              <a:defRPr kumimoji="1" sz="2400">
                <a:solidFill>
                  <a:schemeClr val="tx1"/>
                </a:solidFill>
                <a:latin typeface="Meiryo UI" panose="020B0604030504040204" pitchFamily="50" charset="-128"/>
                <a:ea typeface="Meiryo UI" panose="020B0604030504040204" pitchFamily="50" charset="-128"/>
              </a:defRPr>
            </a:lvl2pPr>
            <a:lvl3pPr marL="1143000" indent="-228600">
              <a:spcBef>
                <a:spcPct val="20000"/>
              </a:spcBef>
              <a:buClr>
                <a:srgbClr val="9966FF"/>
              </a:buClr>
              <a:buChar char="•"/>
              <a:defRPr kumimoji="1" sz="2000">
                <a:solidFill>
                  <a:schemeClr val="tx1"/>
                </a:solidFill>
                <a:latin typeface="Meiryo UI" panose="020B0604030504040204" pitchFamily="50" charset="-128"/>
                <a:ea typeface="Meiryo UI" panose="020B0604030504040204" pitchFamily="50" charset="-128"/>
              </a:defRPr>
            </a:lvl3pPr>
            <a:lvl4pPr marL="1600200" indent="-228600">
              <a:spcBef>
                <a:spcPct val="20000"/>
              </a:spcBef>
              <a:buClr>
                <a:srgbClr val="9966FF"/>
              </a:buClr>
              <a:buChar char="–"/>
              <a:defRPr kumimoji="1" sz="2000">
                <a:solidFill>
                  <a:schemeClr val="tx1"/>
                </a:solidFill>
                <a:latin typeface="Meiryo UI" panose="020B0604030504040204" pitchFamily="50" charset="-128"/>
                <a:ea typeface="Meiryo UI" panose="020B0604030504040204" pitchFamily="50" charset="-128"/>
              </a:defRPr>
            </a:lvl4pPr>
            <a:lvl5pPr marL="2057400" indent="-228600">
              <a:spcBef>
                <a:spcPct val="20000"/>
              </a:spcBef>
              <a:buClr>
                <a:srgbClr val="9966FF"/>
              </a:buClr>
              <a:buChar char="»"/>
              <a:defRPr kumimoji="1" sz="2000">
                <a:solidFill>
                  <a:schemeClr val="tx1"/>
                </a:solidFill>
                <a:latin typeface="Meiryo UI" panose="020B0604030504040204" pitchFamily="50" charset="-128"/>
                <a:ea typeface="Meiryo UI" panose="020B0604030504040204" pitchFamily="50" charset="-128"/>
              </a:defRPr>
            </a:lvl5pPr>
            <a:lvl6pPr marL="25146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6pPr>
            <a:lvl7pPr marL="29718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7pPr>
            <a:lvl8pPr marL="34290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8pPr>
            <a:lvl9pPr marL="38862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9pPr>
          </a:lstStyle>
          <a:p>
            <a:pPr marL="1466" marR="0" lvl="0" indent="0" algn="ctr" defTabSz="844083"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1" lang="ja-JP" altLang="en-US" sz="1400" b="1" i="0" u="none" strike="noStrike" kern="1200" cap="none" spc="0" normalizeH="0" baseline="0" noProof="0" dirty="0">
                <a:ln>
                  <a:noFill/>
                </a:ln>
                <a:solidFill>
                  <a:schemeClr val="tx1">
                    <a:lumMod val="50000"/>
                    <a:lumOff val="50000"/>
                  </a:schemeClr>
                </a:solidFill>
                <a:effectLst/>
                <a:uLnTx/>
                <a:uFillTx/>
                <a:latin typeface="BIZ UDPゴシック" panose="020B0400000000000000" pitchFamily="50" charset="-128"/>
                <a:ea typeface="BIZ UDPゴシック" panose="020B0400000000000000" pitchFamily="50" charset="-128"/>
                <a:cs typeface="PMingLiU" panose="02020500000000000000" pitchFamily="18" charset="-120"/>
              </a:rPr>
              <a:t>除外</a:t>
            </a:r>
            <a:endParaRPr kumimoji="1" lang="ja-JP" altLang="ja-JP" sz="1400" b="1" i="0" u="none" strike="noStrike" kern="1200" cap="none" spc="0" normalizeH="0" baseline="0" noProof="0" dirty="0">
              <a:ln>
                <a:noFill/>
              </a:ln>
              <a:solidFill>
                <a:schemeClr val="tx1">
                  <a:lumMod val="50000"/>
                  <a:lumOff val="50000"/>
                </a:schemeClr>
              </a:solidFill>
              <a:effectLst/>
              <a:uLnTx/>
              <a:uFillTx/>
              <a:latin typeface="BIZ UDPゴシック" panose="020B0400000000000000" pitchFamily="50" charset="-128"/>
              <a:ea typeface="BIZ UDPゴシック" panose="020B0400000000000000" pitchFamily="50" charset="-128"/>
              <a:cs typeface="PMingLiU" panose="02020500000000000000" pitchFamily="18" charset="-120"/>
            </a:endParaRPr>
          </a:p>
        </p:txBody>
      </p:sp>
      <p:sp>
        <p:nvSpPr>
          <p:cNvPr id="3" name="正方形/長方形 2">
            <a:extLst>
              <a:ext uri="{FF2B5EF4-FFF2-40B4-BE49-F238E27FC236}">
                <a16:creationId xmlns:a16="http://schemas.microsoft.com/office/drawing/2014/main" xmlns="" id="{7CADE2F6-7E16-596C-CCB3-2B3A5B53EE41}"/>
              </a:ext>
            </a:extLst>
          </p:cNvPr>
          <p:cNvSpPr/>
          <p:nvPr/>
        </p:nvSpPr>
        <p:spPr>
          <a:xfrm>
            <a:off x="0" y="0"/>
            <a:ext cx="9144000" cy="710695"/>
          </a:xfrm>
          <a:prstGeom prst="rect">
            <a:avLst/>
          </a:prstGeom>
          <a:solidFill>
            <a:srgbClr val="6B5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3000" b="1" i="0" u="none" strike="noStrike" kern="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j-cs"/>
              </a:rPr>
              <a:t>認知症診断のフローチャート</a:t>
            </a:r>
            <a:endParaRPr kumimoji="1" lang="ja-JP" altLang="en-US" sz="300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2" name="テキスト ボックス 1">
            <a:extLst>
              <a:ext uri="{FF2B5EF4-FFF2-40B4-BE49-F238E27FC236}">
                <a16:creationId xmlns:a16="http://schemas.microsoft.com/office/drawing/2014/main" xmlns="" id="{55B3E4EA-400C-1C9D-3ADA-19BEE2B17FDF}"/>
              </a:ext>
            </a:extLst>
          </p:cNvPr>
          <p:cNvSpPr txBox="1"/>
          <p:nvPr/>
        </p:nvSpPr>
        <p:spPr>
          <a:xfrm>
            <a:off x="-1" y="718930"/>
            <a:ext cx="1091045" cy="307777"/>
          </a:xfrm>
          <a:prstGeom prst="rect">
            <a:avLst/>
          </a:prstGeom>
          <a:noFill/>
        </p:spPr>
        <p:txBody>
          <a:bodyPr wrap="square" rtlCol="0" anchor="ctr" anchorCtr="0">
            <a:noAutofit/>
          </a:bodyPr>
          <a:lstStyle/>
          <a:p>
            <a:r>
              <a:rPr kumimoji="1" lang="en-US" altLang="ja-JP" sz="1400" dirty="0">
                <a:latin typeface="Yu Gothic UI Semibold" panose="020B0700000000000000" pitchFamily="50" charset="-128"/>
                <a:ea typeface="Yu Gothic UI Semibold" panose="020B0700000000000000" pitchFamily="50" charset="-128"/>
              </a:rPr>
              <a:t>【</a:t>
            </a:r>
            <a:r>
              <a:rPr kumimoji="1" lang="ja-JP" altLang="en-US" sz="1400" dirty="0">
                <a:latin typeface="Yu Gothic UI Semibold" panose="020B0700000000000000" pitchFamily="50" charset="-128"/>
                <a:ea typeface="Yu Gothic UI Semibold" panose="020B0700000000000000" pitchFamily="50" charset="-128"/>
              </a:rPr>
              <a:t>知識 </a:t>
            </a:r>
            <a:r>
              <a:rPr lang="en-US" altLang="ja-JP" sz="1400" b="1" dirty="0">
                <a:latin typeface="Century Gothic" panose="020B0502020202020204" pitchFamily="34" charset="0"/>
                <a:ea typeface="Yu Gothic UI Semibold" panose="020B0700000000000000" pitchFamily="50" charset="-128"/>
              </a:rPr>
              <a:t>-56</a:t>
            </a:r>
            <a:r>
              <a:rPr lang="en-US" altLang="ja-JP" sz="1400" dirty="0">
                <a:latin typeface="Yu Gothic UI Semibold" panose="020B0700000000000000" pitchFamily="50" charset="-128"/>
                <a:ea typeface="Yu Gothic UI Semibold" panose="020B0700000000000000" pitchFamily="50" charset="-128"/>
              </a:rPr>
              <a:t>】</a:t>
            </a:r>
            <a:endParaRPr kumimoji="1" lang="ja-JP" altLang="en-US" sz="1400" dirty="0">
              <a:latin typeface="Yu Gothic UI Semibold" panose="020B0700000000000000" pitchFamily="50" charset="-128"/>
              <a:ea typeface="Yu Gothic UI Semibold" panose="020B0700000000000000" pitchFamily="50" charset="-128"/>
            </a:endParaRPr>
          </a:p>
        </p:txBody>
      </p:sp>
    </p:spTree>
    <p:extLst>
      <p:ext uri="{BB962C8B-B14F-4D97-AF65-F5344CB8AC3E}">
        <p14:creationId xmlns:p14="http://schemas.microsoft.com/office/powerpoint/2010/main" val="28143183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xmlns="" id="{DD817415-FFA8-4D77-B2BA-D8CAEE98BF6C}"/>
              </a:ext>
            </a:extLst>
          </p:cNvPr>
          <p:cNvSpPr txBox="1"/>
          <p:nvPr/>
        </p:nvSpPr>
        <p:spPr>
          <a:xfrm>
            <a:off x="1999654" y="2297919"/>
            <a:ext cx="6069407" cy="3747180"/>
          </a:xfrm>
          <a:prstGeom prst="rect">
            <a:avLst/>
          </a:prstGeom>
          <a:noFill/>
        </p:spPr>
        <p:txBody>
          <a:bodyPr wrap="square" rtlCol="0">
            <a:spAutoFit/>
          </a:bodyPr>
          <a:lstStyle/>
          <a:p>
            <a:pPr marL="0" marR="0" lvl="0" indent="0" algn="l" defTabSz="914400" rtl="0" eaLnBrk="0" fontAlgn="base" latinLnBrk="0" hangingPunct="0">
              <a:lnSpc>
                <a:spcPts val="3300"/>
              </a:lnSpc>
              <a:spcBef>
                <a:spcPts val="900"/>
              </a:spcBef>
              <a:spcAft>
                <a:spcPct val="0"/>
              </a:spcAft>
              <a:buClrTx/>
              <a:buSzTx/>
              <a:buFontTx/>
              <a:buNone/>
              <a:tabLst/>
              <a:defRPr/>
            </a:pPr>
            <a:r>
              <a:rPr kumimoji="1" lang="ja-JP" altLang="en-US" sz="2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① </a:t>
            </a:r>
            <a:r>
              <a:rPr lang="ja-JP" altLang="en-US" sz="2600" b="1" dirty="0">
                <a:solidFill>
                  <a:srgbClr val="000000"/>
                </a:solidFill>
                <a:latin typeface="BIZ UDPゴシック" panose="020B0400000000000000" pitchFamily="50" charset="-128"/>
                <a:ea typeface="BIZ UDPゴシック" panose="020B0400000000000000" pitchFamily="50" charset="-128"/>
              </a:rPr>
              <a:t>年齢相応の</a:t>
            </a:r>
            <a:r>
              <a:rPr kumimoji="1" lang="ja-JP" altLang="en-US" sz="2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健忘</a:t>
            </a:r>
            <a:endParaRPr kumimoji="1" lang="en-US" altLang="ja-JP" sz="2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0" fontAlgn="base" latinLnBrk="0" hangingPunct="0">
              <a:lnSpc>
                <a:spcPts val="3300"/>
              </a:lnSpc>
              <a:spcBef>
                <a:spcPts val="900"/>
              </a:spcBef>
              <a:spcAft>
                <a:spcPct val="0"/>
              </a:spcAft>
              <a:buClrTx/>
              <a:buSzTx/>
              <a:buFontTx/>
              <a:buNone/>
              <a:tabLst/>
              <a:defRPr/>
            </a:pPr>
            <a:r>
              <a:rPr kumimoji="1" lang="ja-JP" altLang="en-US" sz="2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② 軽度認知障害</a:t>
            </a:r>
            <a:endParaRPr kumimoji="1" lang="en-US" altLang="ja-JP" sz="2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0" fontAlgn="base" latinLnBrk="0" hangingPunct="0">
              <a:lnSpc>
                <a:spcPts val="3300"/>
              </a:lnSpc>
              <a:spcBef>
                <a:spcPts val="900"/>
              </a:spcBef>
              <a:spcAft>
                <a:spcPct val="0"/>
              </a:spcAft>
              <a:buClrTx/>
              <a:buSzTx/>
              <a:buFontTx/>
              <a:buNone/>
              <a:tabLst/>
              <a:defRPr/>
            </a:pPr>
            <a:r>
              <a:rPr kumimoji="1" lang="ja-JP" altLang="en-US" sz="2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③ せん妄などの意識障害</a:t>
            </a:r>
            <a:endParaRPr kumimoji="1" lang="en-US" altLang="ja-JP" sz="2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0" fontAlgn="base" latinLnBrk="0" hangingPunct="0">
              <a:lnSpc>
                <a:spcPts val="3300"/>
              </a:lnSpc>
              <a:spcBef>
                <a:spcPts val="900"/>
              </a:spcBef>
              <a:spcAft>
                <a:spcPct val="0"/>
              </a:spcAft>
              <a:buClrTx/>
              <a:buSzTx/>
              <a:buFontTx/>
              <a:buNone/>
              <a:tabLst/>
              <a:defRPr/>
            </a:pPr>
            <a:r>
              <a:rPr kumimoji="1" lang="ja-JP" altLang="en-US" sz="2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④ うつ病</a:t>
            </a:r>
            <a:endParaRPr kumimoji="1" lang="en-US" altLang="ja-JP" sz="2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0" fontAlgn="base" latinLnBrk="0" hangingPunct="0">
              <a:lnSpc>
                <a:spcPts val="3300"/>
              </a:lnSpc>
              <a:spcBef>
                <a:spcPts val="900"/>
              </a:spcBef>
              <a:spcAft>
                <a:spcPct val="0"/>
              </a:spcAft>
              <a:buClrTx/>
              <a:buSzTx/>
              <a:buFontTx/>
              <a:buNone/>
              <a:tabLst/>
              <a:defRPr/>
            </a:pPr>
            <a:r>
              <a:rPr kumimoji="1" lang="ja-JP" altLang="en-US" sz="2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⑤ 薬剤による影響</a:t>
            </a:r>
            <a:endParaRPr kumimoji="1" lang="en-US" altLang="ja-JP" sz="2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0" fontAlgn="base" latinLnBrk="0" hangingPunct="0">
              <a:lnSpc>
                <a:spcPts val="3300"/>
              </a:lnSpc>
              <a:spcBef>
                <a:spcPts val="900"/>
              </a:spcBef>
              <a:spcAft>
                <a:spcPct val="0"/>
              </a:spcAft>
              <a:buClrTx/>
              <a:buSzTx/>
              <a:buFontTx/>
              <a:buNone/>
              <a:tabLst/>
              <a:defRPr/>
            </a:pPr>
            <a:r>
              <a:rPr kumimoji="1" lang="ja-JP" altLang="en-US" sz="2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⑥ アルコールによる影響</a:t>
            </a:r>
            <a:endParaRPr kumimoji="1" lang="en-US" altLang="ja-JP" sz="2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0" fontAlgn="base" latinLnBrk="0" hangingPunct="0">
              <a:lnSpc>
                <a:spcPts val="3300"/>
              </a:lnSpc>
              <a:spcBef>
                <a:spcPts val="900"/>
              </a:spcBef>
              <a:spcAft>
                <a:spcPct val="0"/>
              </a:spcAft>
              <a:buClrTx/>
              <a:buSzTx/>
              <a:buFontTx/>
              <a:buNone/>
              <a:tabLst/>
              <a:defRPr/>
            </a:pPr>
            <a:r>
              <a:rPr kumimoji="1" lang="ja-JP" altLang="en-US" sz="2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⑦ 他の精神障害</a:t>
            </a:r>
            <a:r>
              <a:rPr kumimoji="1" lang="ja-JP" altLang="en-US"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（妄想性障害、知的障害）</a:t>
            </a:r>
            <a:endParaRPr kumimoji="1" lang="ja-JP" altLang="en-US" sz="28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6" name="Rectangle 4">
            <a:extLst>
              <a:ext uri="{FF2B5EF4-FFF2-40B4-BE49-F238E27FC236}">
                <a16:creationId xmlns:a16="http://schemas.microsoft.com/office/drawing/2014/main" xmlns="" id="{0C63A5BA-07FF-48F6-96D4-BA9CF130127D}"/>
              </a:ext>
            </a:extLst>
          </p:cNvPr>
          <p:cNvSpPr>
            <a:spLocks noChangeArrowheads="1"/>
          </p:cNvSpPr>
          <p:nvPr/>
        </p:nvSpPr>
        <p:spPr bwMode="auto">
          <a:xfrm>
            <a:off x="576986" y="1328664"/>
            <a:ext cx="7990028" cy="802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base" latinLnBrk="0" hangingPunct="1">
              <a:lnSpc>
                <a:spcPct val="100000"/>
              </a:lnSpc>
              <a:spcBef>
                <a:spcPct val="0"/>
              </a:spcBef>
              <a:spcAft>
                <a:spcPct val="0"/>
              </a:spcAft>
              <a:buClrTx/>
              <a:buSzTx/>
              <a:buFontTx/>
              <a:buNone/>
              <a:tabLst/>
              <a:defRPr/>
            </a:pPr>
            <a:r>
              <a:rPr kumimoji="1" lang="ja-JP" altLang="en-US" sz="2215"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認知症と鑑別すべき状態や疾患では、診断や対応が難しい場合には専門医への紹介を考慮する</a:t>
            </a:r>
          </a:p>
        </p:txBody>
      </p:sp>
      <p:sp>
        <p:nvSpPr>
          <p:cNvPr id="3" name="正方形/長方形 2">
            <a:extLst>
              <a:ext uri="{FF2B5EF4-FFF2-40B4-BE49-F238E27FC236}">
                <a16:creationId xmlns:a16="http://schemas.microsoft.com/office/drawing/2014/main" xmlns="" id="{25AB7007-CFC9-3698-907A-447067246C0A}"/>
              </a:ext>
            </a:extLst>
          </p:cNvPr>
          <p:cNvSpPr/>
          <p:nvPr/>
        </p:nvSpPr>
        <p:spPr>
          <a:xfrm>
            <a:off x="0" y="0"/>
            <a:ext cx="9144000" cy="710695"/>
          </a:xfrm>
          <a:prstGeom prst="rect">
            <a:avLst/>
          </a:prstGeom>
          <a:solidFill>
            <a:srgbClr val="6B5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09638" rtl="0" eaLnBrk="1" fontAlgn="base" latinLnBrk="0" hangingPunct="1">
              <a:lnSpc>
                <a:spcPct val="100000"/>
              </a:lnSpc>
              <a:spcBef>
                <a:spcPct val="0"/>
              </a:spcBef>
              <a:spcAft>
                <a:spcPct val="0"/>
              </a:spcAft>
              <a:buClrTx/>
              <a:buSzTx/>
              <a:buFontTx/>
              <a:buNone/>
              <a:tabLst/>
              <a:defRPr/>
            </a:pPr>
            <a:r>
              <a:rPr kumimoji="1" lang="ja-JP" altLang="en-US" sz="30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認知症と鑑別すべき状態や疾患</a:t>
            </a:r>
          </a:p>
        </p:txBody>
      </p:sp>
      <p:sp>
        <p:nvSpPr>
          <p:cNvPr id="2" name="テキスト ボックス 1">
            <a:extLst>
              <a:ext uri="{FF2B5EF4-FFF2-40B4-BE49-F238E27FC236}">
                <a16:creationId xmlns:a16="http://schemas.microsoft.com/office/drawing/2014/main" xmlns="" id="{8B30E9E8-C952-FB98-DB97-2AD08AB6D91B}"/>
              </a:ext>
            </a:extLst>
          </p:cNvPr>
          <p:cNvSpPr txBox="1"/>
          <p:nvPr/>
        </p:nvSpPr>
        <p:spPr>
          <a:xfrm>
            <a:off x="-1" y="718930"/>
            <a:ext cx="1153391" cy="307777"/>
          </a:xfrm>
          <a:prstGeom prst="rect">
            <a:avLst/>
          </a:prstGeom>
          <a:noFill/>
        </p:spPr>
        <p:txBody>
          <a:bodyPr wrap="square" rtlCol="0" anchor="ctr" anchorCtr="0">
            <a:noAutofit/>
          </a:bodyPr>
          <a:lstStyle/>
          <a:p>
            <a:r>
              <a:rPr kumimoji="1" lang="en-US" altLang="ja-JP" sz="1400" dirty="0">
                <a:latin typeface="Yu Gothic UI Semibold" panose="020B0700000000000000" pitchFamily="50" charset="-128"/>
                <a:ea typeface="Yu Gothic UI Semibold" panose="020B0700000000000000" pitchFamily="50" charset="-128"/>
              </a:rPr>
              <a:t>【</a:t>
            </a:r>
            <a:r>
              <a:rPr kumimoji="1" lang="ja-JP" altLang="en-US" sz="1400" dirty="0">
                <a:latin typeface="Yu Gothic UI Semibold" panose="020B0700000000000000" pitchFamily="50" charset="-128"/>
                <a:ea typeface="Yu Gothic UI Semibold" panose="020B0700000000000000" pitchFamily="50" charset="-128"/>
              </a:rPr>
              <a:t>知識 </a:t>
            </a:r>
            <a:r>
              <a:rPr lang="en-US" altLang="ja-JP" sz="1400" b="1" dirty="0">
                <a:latin typeface="Century Gothic" panose="020B0502020202020204" pitchFamily="34" charset="0"/>
                <a:ea typeface="Yu Gothic UI Semibold" panose="020B0700000000000000" pitchFamily="50" charset="-128"/>
              </a:rPr>
              <a:t>-57</a:t>
            </a:r>
            <a:r>
              <a:rPr lang="en-US" altLang="ja-JP" sz="1400" dirty="0">
                <a:latin typeface="Yu Gothic UI Semibold" panose="020B0700000000000000" pitchFamily="50" charset="-128"/>
                <a:ea typeface="Yu Gothic UI Semibold" panose="020B0700000000000000" pitchFamily="50" charset="-128"/>
              </a:rPr>
              <a:t>】</a:t>
            </a:r>
            <a:endParaRPr kumimoji="1" lang="ja-JP" altLang="en-US" sz="1400" dirty="0">
              <a:latin typeface="Yu Gothic UI Semibold" panose="020B0700000000000000" pitchFamily="50" charset="-128"/>
              <a:ea typeface="Yu Gothic UI Semibold" panose="020B0700000000000000" pitchFamily="50" charset="-128"/>
            </a:endParaRPr>
          </a:p>
        </p:txBody>
      </p:sp>
    </p:spTree>
    <p:extLst>
      <p:ext uri="{BB962C8B-B14F-4D97-AF65-F5344CB8AC3E}">
        <p14:creationId xmlns:p14="http://schemas.microsoft.com/office/powerpoint/2010/main" val="196517624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Group 53">
            <a:extLst>
              <a:ext uri="{FF2B5EF4-FFF2-40B4-BE49-F238E27FC236}">
                <a16:creationId xmlns:a16="http://schemas.microsoft.com/office/drawing/2014/main" xmlns="" id="{2ACB0EC0-8A3A-4A6F-8375-7117E6C387DF}"/>
              </a:ext>
            </a:extLst>
          </p:cNvPr>
          <p:cNvGraphicFramePr>
            <a:graphicFrameLocks noGrp="1"/>
          </p:cNvGraphicFramePr>
          <p:nvPr>
            <p:extLst>
              <p:ext uri="{D42A27DB-BD31-4B8C-83A1-F6EECF244321}">
                <p14:modId xmlns:p14="http://schemas.microsoft.com/office/powerpoint/2010/main" val="1564496959"/>
              </p:ext>
            </p:extLst>
          </p:nvPr>
        </p:nvGraphicFramePr>
        <p:xfrm>
          <a:off x="350849" y="1109310"/>
          <a:ext cx="8508802" cy="5366392"/>
        </p:xfrm>
        <a:graphic>
          <a:graphicData uri="http://schemas.openxmlformats.org/drawingml/2006/table">
            <a:tbl>
              <a:tblPr/>
              <a:tblGrid>
                <a:gridCol w="1231190">
                  <a:extLst>
                    <a:ext uri="{9D8B030D-6E8A-4147-A177-3AD203B41FA5}">
                      <a16:colId xmlns:a16="http://schemas.microsoft.com/office/drawing/2014/main" xmlns="" val="20000"/>
                    </a:ext>
                  </a:extLst>
                </a:gridCol>
                <a:gridCol w="1944864">
                  <a:extLst>
                    <a:ext uri="{9D8B030D-6E8A-4147-A177-3AD203B41FA5}">
                      <a16:colId xmlns:a16="http://schemas.microsoft.com/office/drawing/2014/main" xmlns="" val="20001"/>
                    </a:ext>
                  </a:extLst>
                </a:gridCol>
                <a:gridCol w="2772428">
                  <a:extLst>
                    <a:ext uri="{9D8B030D-6E8A-4147-A177-3AD203B41FA5}">
                      <a16:colId xmlns:a16="http://schemas.microsoft.com/office/drawing/2014/main" xmlns="" val="20002"/>
                    </a:ext>
                  </a:extLst>
                </a:gridCol>
                <a:gridCol w="2560320">
                  <a:extLst>
                    <a:ext uri="{9D8B030D-6E8A-4147-A177-3AD203B41FA5}">
                      <a16:colId xmlns:a16="http://schemas.microsoft.com/office/drawing/2014/main" xmlns="" val="2856148120"/>
                    </a:ext>
                  </a:extLst>
                </a:gridCol>
              </a:tblGrid>
              <a:tr h="670451">
                <a:tc>
                  <a:txBody>
                    <a:bodyPr/>
                    <a:lstStyle>
                      <a:lvl1pPr>
                        <a:spcBef>
                          <a:spcPct val="20000"/>
                        </a:spcBef>
                        <a:defRPr kumimoji="1" sz="2800">
                          <a:solidFill>
                            <a:schemeClr val="tx1"/>
                          </a:solidFill>
                          <a:latin typeface="Arial" pitchFamily="34" charset="0"/>
                          <a:ea typeface="ＭＳ Ｐゴシック" pitchFamily="50" charset="-128"/>
                        </a:defRPr>
                      </a:lvl1pPr>
                      <a:lvl2pPr marL="742950" indent="-285750">
                        <a:spcBef>
                          <a:spcPct val="20000"/>
                        </a:spcBef>
                        <a:defRPr kumimoji="1" sz="2400">
                          <a:solidFill>
                            <a:schemeClr val="tx1"/>
                          </a:solidFill>
                          <a:latin typeface="Arial" pitchFamily="34" charset="0"/>
                          <a:ea typeface="ＭＳ Ｐゴシック" pitchFamily="50" charset="-128"/>
                        </a:defRPr>
                      </a:lvl2pPr>
                      <a:lvl3pPr marL="1143000" indent="-228600">
                        <a:spcBef>
                          <a:spcPct val="20000"/>
                        </a:spcBef>
                        <a:defRPr kumimoji="1" sz="2000">
                          <a:solidFill>
                            <a:schemeClr val="tx1"/>
                          </a:solidFill>
                          <a:latin typeface="Arial" pitchFamily="34" charset="0"/>
                          <a:ea typeface="ＭＳ Ｐゴシック" pitchFamily="50" charset="-128"/>
                        </a:defRPr>
                      </a:lvl3pPr>
                      <a:lvl4pPr marL="1600200" indent="-228600">
                        <a:spcBef>
                          <a:spcPct val="20000"/>
                        </a:spcBef>
                        <a:defRPr kumimoji="1">
                          <a:solidFill>
                            <a:schemeClr val="tx1"/>
                          </a:solidFill>
                          <a:latin typeface="Arial" pitchFamily="34" charset="0"/>
                          <a:ea typeface="ＭＳ Ｐゴシック" pitchFamily="50" charset="-128"/>
                        </a:defRPr>
                      </a:lvl4pPr>
                      <a:lvl5pPr marL="2057400" indent="-22860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1" lang="ja-JP" altLang="ja-JP" sz="15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endParaRPr>
                    </a:p>
                  </a:txBody>
                  <a:tcPr marL="82800" marR="82800" marT="43181" marB="43181"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1DA"/>
                    </a:solidFill>
                  </a:tcPr>
                </a:tc>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828675" rtl="0" eaLnBrk="1" fontAlgn="base" latinLnBrk="0" hangingPunct="1">
                        <a:lnSpc>
                          <a:spcPct val="100000"/>
                        </a:lnSpc>
                        <a:spcBef>
                          <a:spcPts val="0"/>
                        </a:spcBef>
                        <a:spcAft>
                          <a:spcPct val="0"/>
                        </a:spcAft>
                        <a:buClrTx/>
                        <a:buSzTx/>
                        <a:buFontTx/>
                        <a:buNone/>
                        <a:tabLst/>
                      </a:pPr>
                      <a:r>
                        <a:rPr kumimoji="1" lang="ja-JP" altLang="en-US" sz="16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年齢相応の健忘</a:t>
                      </a:r>
                      <a:endParaRPr kumimoji="1" lang="en-US" altLang="ja-JP" sz="16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endParaRPr>
                    </a:p>
                    <a:p>
                      <a:pPr marL="0" marR="0" lvl="0" indent="0" algn="ctr" defTabSz="828675" rtl="0" eaLnBrk="1" fontAlgn="base" latinLnBrk="0" hangingPunct="1">
                        <a:lnSpc>
                          <a:spcPct val="100000"/>
                        </a:lnSpc>
                        <a:spcBef>
                          <a:spcPts val="0"/>
                        </a:spcBef>
                        <a:spcAft>
                          <a:spcPct val="0"/>
                        </a:spcAft>
                        <a:buClrTx/>
                        <a:buSzTx/>
                        <a:buFontTx/>
                        <a:buNone/>
                        <a:tabLst/>
                      </a:pPr>
                      <a:r>
                        <a:rPr kumimoji="1" lang="ja-JP" altLang="en-US" sz="14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（生理的健忘）</a:t>
                      </a:r>
                    </a:p>
                  </a:txBody>
                  <a:tcPr marL="81578" marR="81578" marT="42396" marB="423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1DA"/>
                    </a:solidFill>
                  </a:tcPr>
                </a:tc>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828675" rtl="0" eaLnBrk="1" fontAlgn="base" latinLnBrk="0" hangingPunct="1">
                        <a:lnSpc>
                          <a:spcPct val="100000"/>
                        </a:lnSpc>
                        <a:spcBef>
                          <a:spcPts val="0"/>
                        </a:spcBef>
                        <a:spcAft>
                          <a:spcPct val="0"/>
                        </a:spcAft>
                        <a:buClrTx/>
                        <a:buSzTx/>
                        <a:buFontTx/>
                        <a:buNone/>
                        <a:tabLst/>
                      </a:pPr>
                      <a:r>
                        <a:rPr kumimoji="1" lang="en-US" altLang="ja-JP" sz="16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MCI</a:t>
                      </a:r>
                    </a:p>
                    <a:p>
                      <a:pPr marL="0" marR="0" lvl="0" indent="0" algn="ctr" defTabSz="828675" rtl="0" eaLnBrk="1" fontAlgn="base" latinLnBrk="0" hangingPunct="1">
                        <a:lnSpc>
                          <a:spcPct val="100000"/>
                        </a:lnSpc>
                        <a:spcBef>
                          <a:spcPts val="0"/>
                        </a:spcBef>
                        <a:spcAft>
                          <a:spcPct val="0"/>
                        </a:spcAft>
                        <a:buClrTx/>
                        <a:buSzTx/>
                        <a:buFontTx/>
                        <a:buNone/>
                        <a:tabLst/>
                      </a:pPr>
                      <a:r>
                        <a:rPr kumimoji="1" lang="ja-JP" altLang="en-US" sz="14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（軽度認知障害）</a:t>
                      </a:r>
                    </a:p>
                  </a:txBody>
                  <a:tcPr marL="81578" marR="81578" marT="42396" marB="423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1DA"/>
                    </a:solidFill>
                  </a:tcPr>
                </a:tc>
                <a:tc>
                  <a:txBody>
                    <a:bodyPr/>
                    <a:lstStyle/>
                    <a:p>
                      <a:pPr marL="0" marR="0" lvl="0" indent="0" algn="ctr" defTabSz="828675" rtl="0" eaLnBrk="1" fontAlgn="base" latinLnBrk="0" hangingPunct="1">
                        <a:lnSpc>
                          <a:spcPct val="100000"/>
                        </a:lnSpc>
                        <a:spcBef>
                          <a:spcPts val="0"/>
                        </a:spcBef>
                        <a:spcAft>
                          <a:spcPct val="0"/>
                        </a:spcAft>
                        <a:buClrTx/>
                        <a:buSzTx/>
                        <a:buFontTx/>
                        <a:buNone/>
                        <a:tabLst/>
                      </a:pPr>
                      <a:r>
                        <a:rPr kumimoji="1" lang="ja-JP" altLang="en-US" sz="16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認知症</a:t>
                      </a:r>
                      <a:endParaRPr kumimoji="1" lang="en-US" altLang="ja-JP" sz="16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endParaRPr>
                    </a:p>
                    <a:p>
                      <a:pPr marL="0" marR="0" lvl="0" indent="0" algn="ctr" defTabSz="828675" rtl="0" eaLnBrk="1" fontAlgn="base" latinLnBrk="0" hangingPunct="1">
                        <a:lnSpc>
                          <a:spcPct val="100000"/>
                        </a:lnSpc>
                        <a:spcBef>
                          <a:spcPts val="0"/>
                        </a:spcBef>
                        <a:spcAft>
                          <a:spcPct val="0"/>
                        </a:spcAft>
                        <a:buClrTx/>
                        <a:buSzTx/>
                        <a:buFontTx/>
                        <a:buNone/>
                        <a:tabLst/>
                      </a:pPr>
                      <a:r>
                        <a:rPr kumimoji="1" lang="ja-JP" altLang="en-US" sz="14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（アルツハイマー型認知症）</a:t>
                      </a:r>
                    </a:p>
                  </a:txBody>
                  <a:tcPr marL="81578" marR="81578" marT="42396" marB="42396"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1DA"/>
                    </a:solidFill>
                  </a:tcPr>
                </a:tc>
                <a:extLst>
                  <a:ext uri="{0D108BD9-81ED-4DB2-BD59-A6C34878D82A}">
                    <a16:rowId xmlns:a16="http://schemas.microsoft.com/office/drawing/2014/main" xmlns="" val="10000"/>
                  </a:ext>
                </a:extLst>
              </a:tr>
              <a:tr h="911299">
                <a:tc>
                  <a:txBody>
                    <a:bodyPr/>
                    <a:lstStyle/>
                    <a:p>
                      <a:pPr marL="0" marR="0" lvl="0" indent="0" algn="ctr" defTabSz="828675" rtl="0" eaLnBrk="1" fontAlgn="ctr" latinLnBrk="0" hangingPunct="1">
                        <a:lnSpc>
                          <a:spcPct val="100000"/>
                        </a:lnSpc>
                        <a:spcBef>
                          <a:spcPts val="0"/>
                        </a:spcBef>
                        <a:spcAft>
                          <a:spcPct val="0"/>
                        </a:spcAft>
                        <a:buClrTx/>
                        <a:buSzTx/>
                        <a:buFontTx/>
                        <a:buNone/>
                        <a:tabLst/>
                      </a:pPr>
                      <a:r>
                        <a:rPr kumimoji="1" lang="ja-JP" altLang="en-US" sz="16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原因・病態</a:t>
                      </a:r>
                    </a:p>
                  </a:txBody>
                  <a:tcPr marL="82800" marR="82800" marT="43181" marB="43181"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2CDEB">
                        <a:alpha val="50196"/>
                      </a:srgbClr>
                    </a:solidFill>
                  </a:tcPr>
                </a:tc>
                <a:tc>
                  <a:txBody>
                    <a:bodyPr/>
                    <a:lstStyle/>
                    <a:p>
                      <a:pPr marL="0" marR="0" lvl="0" indent="0" algn="ctr" defTabSz="828675" rtl="0" eaLnBrk="1" fontAlgn="ctr" latinLnBrk="0" hangingPunct="1">
                        <a:lnSpc>
                          <a:spcPct val="100000"/>
                        </a:lnSpc>
                        <a:spcBef>
                          <a:spcPts val="0"/>
                        </a:spcBef>
                        <a:spcAft>
                          <a:spcPct val="0"/>
                        </a:spcAft>
                        <a:buClrTx/>
                        <a:buSzTx/>
                        <a:buFontTx/>
                        <a:buNone/>
                        <a:tabLst/>
                      </a:pPr>
                      <a:r>
                        <a:rPr kumimoji="1" lang="ja-JP" altLang="en-US" sz="16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脳の生理的な老化</a:t>
                      </a:r>
                    </a:p>
                  </a:txBody>
                  <a:tcPr marL="81578" marR="81578" marT="42396" marB="423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ja-JP" sz="16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脳の神経細胞の脱落・変性</a:t>
                      </a:r>
                    </a:p>
                    <a:p>
                      <a:pPr algn="ctr"/>
                      <a:r>
                        <a:rPr lang="ja-JP" sz="16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脳血管障害、うつ、</a:t>
                      </a:r>
                      <a:endParaRPr lang="en-US" altLang="ja-JP" sz="16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ctr"/>
                      <a:r>
                        <a:rPr lang="ja-JP" sz="16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薬剤の影響等</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828675" rtl="0" eaLnBrk="1" fontAlgn="ctr" latinLnBrk="0" hangingPunct="1">
                        <a:lnSpc>
                          <a:spcPct val="100000"/>
                        </a:lnSpc>
                        <a:spcBef>
                          <a:spcPts val="0"/>
                        </a:spcBef>
                        <a:spcAft>
                          <a:spcPct val="0"/>
                        </a:spcAft>
                        <a:buClrTx/>
                        <a:buSzTx/>
                        <a:buFontTx/>
                        <a:buNone/>
                        <a:tabLst/>
                      </a:pPr>
                      <a:r>
                        <a:rPr kumimoji="1" lang="ja-JP" altLang="en-US" sz="16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脳の神経細胞の脱落・変性</a:t>
                      </a:r>
                      <a:endParaRPr kumimoji="1" lang="en-US" altLang="ja-JP" sz="16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endParaRPr>
                    </a:p>
                    <a:p>
                      <a:pPr marL="0" marR="0" lvl="0" indent="0" algn="ctr" defTabSz="828675" rtl="0" eaLnBrk="1" fontAlgn="ctr" latinLnBrk="0" hangingPunct="1">
                        <a:lnSpc>
                          <a:spcPct val="100000"/>
                        </a:lnSpc>
                        <a:spcBef>
                          <a:spcPts val="0"/>
                        </a:spcBef>
                        <a:spcAft>
                          <a:spcPct val="0"/>
                        </a:spcAft>
                        <a:buClrTx/>
                        <a:buSzTx/>
                        <a:buFontTx/>
                        <a:buNone/>
                        <a:tabLst/>
                      </a:pPr>
                      <a:r>
                        <a:rPr kumimoji="1" lang="ja-JP" altLang="en-US" sz="16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脳血管障害</a:t>
                      </a:r>
                    </a:p>
                  </a:txBody>
                  <a:tcPr marL="81578" marR="81578" marT="42396" marB="42396"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39446558"/>
                  </a:ext>
                </a:extLst>
              </a:tr>
              <a:tr h="914399">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828675" rtl="0" eaLnBrk="1" fontAlgn="ctr" latinLnBrk="0" hangingPunct="1">
                        <a:lnSpc>
                          <a:spcPct val="100000"/>
                        </a:lnSpc>
                        <a:spcBef>
                          <a:spcPts val="0"/>
                        </a:spcBef>
                        <a:spcAft>
                          <a:spcPct val="0"/>
                        </a:spcAft>
                        <a:buClrTx/>
                        <a:buSzTx/>
                        <a:buFontTx/>
                        <a:buNone/>
                        <a:tabLst/>
                      </a:pPr>
                      <a:r>
                        <a:rPr kumimoji="1" lang="ja-JP" altLang="en-US" sz="16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もの忘れ</a:t>
                      </a:r>
                      <a:endParaRPr kumimoji="1" lang="en-US" altLang="ja-JP" sz="16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endParaRPr>
                    </a:p>
                    <a:p>
                      <a:pPr marL="0" marR="0" lvl="0" indent="0" algn="ctr" defTabSz="828675" rtl="0" eaLnBrk="1" fontAlgn="ctr" latinLnBrk="0" hangingPunct="1">
                        <a:lnSpc>
                          <a:spcPct val="100000"/>
                        </a:lnSpc>
                        <a:spcBef>
                          <a:spcPts val="0"/>
                        </a:spcBef>
                        <a:spcAft>
                          <a:spcPct val="0"/>
                        </a:spcAft>
                        <a:buClrTx/>
                        <a:buSzTx/>
                        <a:buFontTx/>
                        <a:buNone/>
                        <a:tabLst/>
                      </a:pPr>
                      <a:r>
                        <a:rPr kumimoji="1" lang="ja-JP" altLang="en-US" sz="16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の特徴</a:t>
                      </a:r>
                      <a:endParaRPr kumimoji="1" lang="en-US" altLang="ja-JP" sz="16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endParaRPr>
                    </a:p>
                  </a:txBody>
                  <a:tcPr marL="82800" marR="82800" marT="43181" marB="43181"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2CDEB">
                        <a:alpha val="50196"/>
                      </a:srgbClr>
                    </a:solidFill>
                  </a:tcPr>
                </a:tc>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828675" rtl="0" eaLnBrk="1" fontAlgn="ctr" latinLnBrk="0" hangingPunct="1">
                        <a:lnSpc>
                          <a:spcPct val="100000"/>
                        </a:lnSpc>
                        <a:spcBef>
                          <a:spcPts val="0"/>
                        </a:spcBef>
                        <a:spcAft>
                          <a:spcPct val="0"/>
                        </a:spcAft>
                        <a:buClrTx/>
                        <a:buSzTx/>
                        <a:buFontTx/>
                        <a:buNone/>
                        <a:tabLst/>
                      </a:pPr>
                      <a:r>
                        <a:rPr kumimoji="1" lang="ja-JP" altLang="en-US" sz="16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体験したこと</a:t>
                      </a:r>
                      <a:endParaRPr kumimoji="1" lang="en-US" altLang="ja-JP" sz="16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endParaRPr>
                    </a:p>
                    <a:p>
                      <a:pPr marL="0" marR="0" lvl="0" indent="0" algn="ctr" defTabSz="828675" rtl="0" eaLnBrk="1" fontAlgn="ctr" latinLnBrk="0" hangingPunct="1">
                        <a:lnSpc>
                          <a:spcPct val="100000"/>
                        </a:lnSpc>
                        <a:spcBef>
                          <a:spcPts val="0"/>
                        </a:spcBef>
                        <a:spcAft>
                          <a:spcPct val="0"/>
                        </a:spcAft>
                        <a:buClrTx/>
                        <a:buSzTx/>
                        <a:buFontTx/>
                        <a:buNone/>
                        <a:tabLst/>
                      </a:pPr>
                      <a:r>
                        <a:rPr kumimoji="1" lang="ja-JP" altLang="en-US" sz="16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の一部</a:t>
                      </a:r>
                      <a:endParaRPr kumimoji="1" lang="en-US" altLang="ja-JP" sz="16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endParaRPr>
                    </a:p>
                    <a:p>
                      <a:pPr marL="0" marR="0" lvl="0" indent="0" algn="ctr" defTabSz="828675" rtl="0" eaLnBrk="1" fontAlgn="ctr" latinLnBrk="0" hangingPunct="1">
                        <a:lnSpc>
                          <a:spcPct val="100000"/>
                        </a:lnSpc>
                        <a:spcBef>
                          <a:spcPts val="0"/>
                        </a:spcBef>
                        <a:spcAft>
                          <a:spcPct val="0"/>
                        </a:spcAft>
                        <a:buClrTx/>
                        <a:buSzTx/>
                        <a:buFontTx/>
                        <a:buNone/>
                        <a:tabLst/>
                      </a:pPr>
                      <a:r>
                        <a:rPr kumimoji="1" lang="ja-JP" altLang="en-US" sz="12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（ヒントがあれば思い出す）</a:t>
                      </a:r>
                    </a:p>
                  </a:txBody>
                  <a:tcPr marL="81578" marR="81578" marT="42396" marB="423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ja-JP" sz="16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認知症に近いもの忘れから</a:t>
                      </a:r>
                      <a:endParaRPr lang="en-US" altLang="ja-JP" sz="16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ctr"/>
                      <a:r>
                        <a:rPr lang="ja-JP" sz="16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生理的もの忘れに近いもの</a:t>
                      </a:r>
                      <a:endParaRPr lang="en-US" altLang="ja-JP" sz="16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ctr"/>
                      <a:r>
                        <a:rPr lang="ja-JP" sz="16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もあり多様</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828675" rtl="0" eaLnBrk="1" fontAlgn="ctr" latinLnBrk="0" hangingPunct="1">
                        <a:lnSpc>
                          <a:spcPct val="100000"/>
                        </a:lnSpc>
                        <a:spcBef>
                          <a:spcPts val="0"/>
                        </a:spcBef>
                        <a:spcAft>
                          <a:spcPct val="0"/>
                        </a:spcAft>
                        <a:buClrTx/>
                        <a:buSzTx/>
                        <a:buFontTx/>
                        <a:buNone/>
                        <a:tabLst/>
                      </a:pPr>
                      <a:r>
                        <a:rPr kumimoji="1" lang="ja-JP" altLang="en-US" sz="16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体験したこと</a:t>
                      </a:r>
                      <a:endParaRPr kumimoji="1" lang="en-US" altLang="ja-JP" sz="16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endParaRPr>
                    </a:p>
                    <a:p>
                      <a:pPr marL="0" marR="0" lvl="0" indent="0" algn="ctr" defTabSz="828675" rtl="0" eaLnBrk="1" fontAlgn="ctr" latinLnBrk="0" hangingPunct="1">
                        <a:lnSpc>
                          <a:spcPct val="100000"/>
                        </a:lnSpc>
                        <a:spcBef>
                          <a:spcPts val="0"/>
                        </a:spcBef>
                        <a:spcAft>
                          <a:spcPct val="0"/>
                        </a:spcAft>
                        <a:buClrTx/>
                        <a:buSzTx/>
                        <a:buFontTx/>
                        <a:buNone/>
                        <a:tabLst/>
                      </a:pPr>
                      <a:r>
                        <a:rPr kumimoji="1" lang="ja-JP" altLang="en-US" sz="16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の全部</a:t>
                      </a:r>
                      <a:endParaRPr kumimoji="1" lang="en-US" altLang="ja-JP" sz="16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endParaRPr>
                    </a:p>
                    <a:p>
                      <a:pPr marL="0" marR="0" lvl="0" indent="0" algn="ctr" defTabSz="828675" rtl="0" eaLnBrk="1" fontAlgn="ctr" latinLnBrk="0" hangingPunct="1">
                        <a:lnSpc>
                          <a:spcPct val="100000"/>
                        </a:lnSpc>
                        <a:spcBef>
                          <a:spcPts val="0"/>
                        </a:spcBef>
                        <a:spcAft>
                          <a:spcPct val="0"/>
                        </a:spcAft>
                        <a:buClrTx/>
                        <a:buSzTx/>
                        <a:buFontTx/>
                        <a:buNone/>
                        <a:tabLst/>
                      </a:pPr>
                      <a:r>
                        <a:rPr kumimoji="1" lang="ja-JP" altLang="en-US" sz="12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（ヒントがあっても思い出せない）</a:t>
                      </a:r>
                    </a:p>
                  </a:txBody>
                  <a:tcPr marL="81578" marR="81578" marT="42396" marB="42396"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973394">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828675" rtl="0" eaLnBrk="1" fontAlgn="ctr" latinLnBrk="0" hangingPunct="1">
                        <a:lnSpc>
                          <a:spcPct val="100000"/>
                        </a:lnSpc>
                        <a:spcBef>
                          <a:spcPts val="0"/>
                        </a:spcBef>
                        <a:spcAft>
                          <a:spcPct val="0"/>
                        </a:spcAft>
                        <a:buClrTx/>
                        <a:buSzTx/>
                        <a:buFontTx/>
                        <a:buNone/>
                        <a:tabLst/>
                      </a:pPr>
                      <a:r>
                        <a:rPr kumimoji="1" lang="ja-JP" altLang="en-US" sz="16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症状の進行</a:t>
                      </a:r>
                    </a:p>
                  </a:txBody>
                  <a:tcPr marL="82800" marR="82800" marT="43181" marB="43181"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2CDEB">
                        <a:alpha val="50196"/>
                      </a:srgbClr>
                    </a:solidFill>
                  </a:tcPr>
                </a:tc>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828675" rtl="0" eaLnBrk="1" fontAlgn="ctr" latinLnBrk="0" hangingPunct="1">
                        <a:lnSpc>
                          <a:spcPct val="100000"/>
                        </a:lnSpc>
                        <a:spcBef>
                          <a:spcPts val="0"/>
                        </a:spcBef>
                        <a:spcAft>
                          <a:spcPct val="0"/>
                        </a:spcAft>
                        <a:buClrTx/>
                        <a:buSzTx/>
                        <a:buFontTx/>
                        <a:buNone/>
                        <a:tabLst/>
                      </a:pPr>
                      <a:r>
                        <a:rPr kumimoji="1" lang="ja-JP" altLang="en-US" sz="16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あまり進行しない</a:t>
                      </a:r>
                    </a:p>
                  </a:txBody>
                  <a:tcPr marL="81578" marR="81578" marT="42396" marB="423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ja-JP" sz="16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認知症に進行する場合、</a:t>
                      </a:r>
                    </a:p>
                    <a:p>
                      <a:pPr algn="ctr"/>
                      <a:r>
                        <a:rPr lang="ja-JP" sz="16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変動しながら現状維持される場合</a:t>
                      </a:r>
                      <a:r>
                        <a:rPr lang="ja-JP" altLang="en-US" sz="16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sz="16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改善する場合と多様</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828675" rtl="0" eaLnBrk="1" fontAlgn="ctr" latinLnBrk="0" hangingPunct="1">
                        <a:lnSpc>
                          <a:spcPct val="100000"/>
                        </a:lnSpc>
                        <a:spcBef>
                          <a:spcPts val="0"/>
                        </a:spcBef>
                        <a:spcAft>
                          <a:spcPct val="0"/>
                        </a:spcAft>
                        <a:buClrTx/>
                        <a:buSzTx/>
                        <a:buFontTx/>
                        <a:buNone/>
                        <a:tabLst/>
                      </a:pPr>
                      <a:r>
                        <a:rPr kumimoji="1" lang="ja-JP" altLang="en-US" sz="16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徐々に進行する</a:t>
                      </a:r>
                    </a:p>
                  </a:txBody>
                  <a:tcPr marL="81578" marR="81578" marT="42396" marB="42396"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764274">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828675" rtl="0" eaLnBrk="1" fontAlgn="ctr" latinLnBrk="0" hangingPunct="1">
                        <a:lnSpc>
                          <a:spcPts val="1800"/>
                        </a:lnSpc>
                        <a:spcBef>
                          <a:spcPts val="0"/>
                        </a:spcBef>
                        <a:spcAft>
                          <a:spcPct val="0"/>
                        </a:spcAft>
                        <a:buClrTx/>
                        <a:buSzTx/>
                        <a:buFontTx/>
                        <a:buNone/>
                        <a:tabLst/>
                      </a:pPr>
                      <a:r>
                        <a:rPr kumimoji="1" lang="ja-JP" altLang="en-US" sz="16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日常生活</a:t>
                      </a:r>
                      <a:endParaRPr kumimoji="1" lang="en-US" altLang="ja-JP" sz="16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endParaRPr>
                    </a:p>
                    <a:p>
                      <a:pPr marL="0" marR="0" lvl="0" indent="0" algn="ctr" defTabSz="828675" rtl="0" eaLnBrk="1" fontAlgn="ctr" latinLnBrk="0" hangingPunct="1">
                        <a:lnSpc>
                          <a:spcPts val="1800"/>
                        </a:lnSpc>
                        <a:spcBef>
                          <a:spcPts val="0"/>
                        </a:spcBef>
                        <a:spcAft>
                          <a:spcPct val="0"/>
                        </a:spcAft>
                        <a:buClrTx/>
                        <a:buSzTx/>
                        <a:buFontTx/>
                        <a:buNone/>
                        <a:tabLst/>
                      </a:pPr>
                      <a:r>
                        <a:rPr kumimoji="1" lang="ja-JP" altLang="en-US" sz="16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への支障</a:t>
                      </a:r>
                      <a:endParaRPr kumimoji="1" lang="en-US" altLang="ja-JP" sz="16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endParaRPr>
                    </a:p>
                    <a:p>
                      <a:pPr marL="0" marR="0" lvl="0" indent="0" algn="ctr" defTabSz="828675" rtl="0" eaLnBrk="1" fontAlgn="ctr" latinLnBrk="0" hangingPunct="1">
                        <a:lnSpc>
                          <a:spcPts val="1800"/>
                        </a:lnSpc>
                        <a:spcBef>
                          <a:spcPts val="0"/>
                        </a:spcBef>
                        <a:spcAft>
                          <a:spcPct val="0"/>
                        </a:spcAft>
                        <a:buClrTx/>
                        <a:buSzTx/>
                        <a:buFontTx/>
                        <a:buNone/>
                        <a:tabLst/>
                      </a:pPr>
                      <a:r>
                        <a:rPr kumimoji="1" lang="ja-JP" altLang="en-US" sz="16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と自立</a:t>
                      </a:r>
                    </a:p>
                  </a:txBody>
                  <a:tcPr marL="82800" marR="82800" marT="43181" marB="43181"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2CDEB">
                        <a:alpha val="50196"/>
                      </a:srgbClr>
                    </a:solidFill>
                  </a:tcPr>
                </a:tc>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828675" rtl="0" eaLnBrk="1" fontAlgn="ctr" latinLnBrk="0" hangingPunct="1">
                        <a:lnSpc>
                          <a:spcPct val="100000"/>
                        </a:lnSpc>
                        <a:spcBef>
                          <a:spcPts val="0"/>
                        </a:spcBef>
                        <a:spcAft>
                          <a:spcPct val="0"/>
                        </a:spcAft>
                        <a:buClrTx/>
                        <a:buSzTx/>
                        <a:buFontTx/>
                        <a:buNone/>
                        <a:tabLst/>
                      </a:pPr>
                      <a:r>
                        <a:rPr kumimoji="1" lang="ja-JP" altLang="en-US" sz="16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日常生活に支障</a:t>
                      </a:r>
                      <a:endParaRPr kumimoji="1" lang="en-US" altLang="ja-JP" sz="16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endParaRPr>
                    </a:p>
                    <a:p>
                      <a:pPr marL="0" marR="0" lvl="0" indent="0" algn="ctr" defTabSz="828675" rtl="0" eaLnBrk="1" fontAlgn="ctr" latinLnBrk="0" hangingPunct="1">
                        <a:lnSpc>
                          <a:spcPct val="100000"/>
                        </a:lnSpc>
                        <a:spcBef>
                          <a:spcPts val="0"/>
                        </a:spcBef>
                        <a:spcAft>
                          <a:spcPct val="0"/>
                        </a:spcAft>
                        <a:buClrTx/>
                        <a:buSzTx/>
                        <a:buFontTx/>
                        <a:buNone/>
                        <a:tabLst/>
                      </a:pPr>
                      <a:r>
                        <a:rPr kumimoji="1" lang="ja-JP" altLang="en-US" sz="16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なく自立は可能</a:t>
                      </a:r>
                    </a:p>
                  </a:txBody>
                  <a:tcPr marL="81578" marR="81578" marT="42396" marB="423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ja-JP" sz="16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大きな支障はなく</a:t>
                      </a:r>
                      <a:endParaRPr lang="en-US" altLang="ja-JP" sz="16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ctr"/>
                      <a:r>
                        <a:rPr lang="ja-JP" sz="16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ある程度自立</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828675" rtl="0" eaLnBrk="1" fontAlgn="ctr" latinLnBrk="0" hangingPunct="1">
                        <a:lnSpc>
                          <a:spcPct val="100000"/>
                        </a:lnSpc>
                        <a:spcBef>
                          <a:spcPts val="0"/>
                        </a:spcBef>
                        <a:spcAft>
                          <a:spcPct val="0"/>
                        </a:spcAft>
                        <a:buClrTx/>
                        <a:buSzTx/>
                        <a:buFontTx/>
                        <a:buNone/>
                        <a:tabLst/>
                      </a:pPr>
                      <a:r>
                        <a:rPr kumimoji="1" lang="ja-JP" altLang="en-US" sz="16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日常生活に支障あり</a:t>
                      </a:r>
                      <a:endParaRPr kumimoji="1" lang="en-US" altLang="ja-JP" sz="16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endParaRPr>
                    </a:p>
                    <a:p>
                      <a:pPr marL="0" marR="0" lvl="0" indent="0" algn="ctr" defTabSz="828675" rtl="0" eaLnBrk="1" fontAlgn="ctr" latinLnBrk="0" hangingPunct="1">
                        <a:lnSpc>
                          <a:spcPct val="100000"/>
                        </a:lnSpc>
                        <a:spcBef>
                          <a:spcPts val="0"/>
                        </a:spcBef>
                        <a:spcAft>
                          <a:spcPct val="0"/>
                        </a:spcAft>
                        <a:buClrTx/>
                        <a:buSzTx/>
                        <a:buFontTx/>
                        <a:buNone/>
                        <a:tabLst/>
                      </a:pPr>
                      <a:r>
                        <a:rPr kumimoji="1" lang="ja-JP" altLang="en-US" sz="16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自立は困難</a:t>
                      </a:r>
                    </a:p>
                  </a:txBody>
                  <a:tcPr marL="81578" marR="81578" marT="42396" marB="42396"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574731">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828675" rtl="0" eaLnBrk="1" fontAlgn="ctr" latinLnBrk="0" hangingPunct="1">
                        <a:lnSpc>
                          <a:spcPct val="100000"/>
                        </a:lnSpc>
                        <a:spcBef>
                          <a:spcPts val="0"/>
                        </a:spcBef>
                        <a:spcAft>
                          <a:spcPct val="0"/>
                        </a:spcAft>
                        <a:buClrTx/>
                        <a:buSzTx/>
                        <a:buFontTx/>
                        <a:buNone/>
                        <a:tabLst/>
                      </a:pPr>
                      <a:r>
                        <a:rPr kumimoji="1" lang="ja-JP" altLang="en-US" sz="16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もの忘れ</a:t>
                      </a:r>
                      <a:endParaRPr kumimoji="1" lang="en-US" altLang="ja-JP" sz="16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endParaRPr>
                    </a:p>
                    <a:p>
                      <a:pPr marL="0" marR="0" lvl="0" indent="0" algn="ctr" defTabSz="828675" rtl="0" eaLnBrk="1" fontAlgn="ctr" latinLnBrk="0" hangingPunct="1">
                        <a:lnSpc>
                          <a:spcPct val="100000"/>
                        </a:lnSpc>
                        <a:spcBef>
                          <a:spcPts val="0"/>
                        </a:spcBef>
                        <a:spcAft>
                          <a:spcPct val="0"/>
                        </a:spcAft>
                        <a:buClrTx/>
                        <a:buSzTx/>
                        <a:buFontTx/>
                        <a:buNone/>
                        <a:tabLst/>
                      </a:pPr>
                      <a:r>
                        <a:rPr kumimoji="1" lang="ja-JP" altLang="en-US" sz="16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への自覚</a:t>
                      </a:r>
                    </a:p>
                  </a:txBody>
                  <a:tcPr marL="82800" marR="82800" marT="43181" marB="43181"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2CDEB">
                        <a:alpha val="50196"/>
                      </a:srgbClr>
                    </a:solidFill>
                  </a:tcPr>
                </a:tc>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828675" rtl="0" eaLnBrk="1" fontAlgn="ctr" latinLnBrk="0" hangingPunct="1">
                        <a:lnSpc>
                          <a:spcPct val="100000"/>
                        </a:lnSpc>
                        <a:spcBef>
                          <a:spcPts val="0"/>
                        </a:spcBef>
                        <a:spcAft>
                          <a:spcPct val="0"/>
                        </a:spcAft>
                        <a:buClrTx/>
                        <a:buSzTx/>
                        <a:buFontTx/>
                        <a:buNone/>
                        <a:tabLst/>
                      </a:pPr>
                      <a:r>
                        <a:rPr kumimoji="1" lang="ja-JP" altLang="en-US" sz="16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自覚あり</a:t>
                      </a:r>
                    </a:p>
                  </a:txBody>
                  <a:tcPr marL="81578" marR="81578" marT="42396" marB="423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ja-JP" sz="16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自覚がある場合が多い</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828675" rtl="0" eaLnBrk="1" fontAlgn="ctr" latinLnBrk="0" hangingPunct="1">
                        <a:lnSpc>
                          <a:spcPct val="100000"/>
                        </a:lnSpc>
                        <a:spcBef>
                          <a:spcPts val="0"/>
                        </a:spcBef>
                        <a:spcAft>
                          <a:spcPct val="0"/>
                        </a:spcAft>
                        <a:buClrTx/>
                        <a:buSzTx/>
                        <a:buFontTx/>
                        <a:buNone/>
                        <a:tabLst/>
                      </a:pPr>
                      <a:r>
                        <a:rPr kumimoji="1" lang="ja-JP" altLang="en-US" sz="16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自覚が薄れる</a:t>
                      </a:r>
                    </a:p>
                  </a:txBody>
                  <a:tcPr marL="81578" marR="81578" marT="42396" marB="42396"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r h="546146">
                <a:tc>
                  <a:txBody>
                    <a:bodyPr/>
                    <a:lstStyle/>
                    <a:p>
                      <a:pPr marL="0" marR="0" lvl="0" indent="0" algn="ctr" defTabSz="828675" rtl="0" eaLnBrk="1" fontAlgn="ctr" latinLnBrk="0" hangingPunct="1">
                        <a:lnSpc>
                          <a:spcPct val="100000"/>
                        </a:lnSpc>
                        <a:spcBef>
                          <a:spcPts val="0"/>
                        </a:spcBef>
                        <a:spcAft>
                          <a:spcPct val="0"/>
                        </a:spcAft>
                        <a:buClrTx/>
                        <a:buSzTx/>
                        <a:buFontTx/>
                        <a:buNone/>
                        <a:tabLst/>
                      </a:pPr>
                      <a:r>
                        <a:rPr kumimoji="1" lang="ja-JP" altLang="en-US" sz="16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判断力</a:t>
                      </a:r>
                    </a:p>
                  </a:txBody>
                  <a:tcPr marL="82800" marR="82800" marT="43181" marB="43181"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2CDEB">
                        <a:alpha val="50196"/>
                      </a:srgbClr>
                    </a:solidFill>
                  </a:tcPr>
                </a:tc>
                <a:tc>
                  <a:txBody>
                    <a:bodyPr/>
                    <a:lstStyle/>
                    <a:p>
                      <a:pPr marL="0" marR="0" lvl="0" indent="0" algn="ctr" defTabSz="828675" rtl="0" eaLnBrk="1" fontAlgn="ctr" latinLnBrk="0" hangingPunct="1">
                        <a:lnSpc>
                          <a:spcPct val="100000"/>
                        </a:lnSpc>
                        <a:spcBef>
                          <a:spcPts val="0"/>
                        </a:spcBef>
                        <a:spcAft>
                          <a:spcPct val="0"/>
                        </a:spcAft>
                        <a:buClrTx/>
                        <a:buSzTx/>
                        <a:buFontTx/>
                        <a:buNone/>
                        <a:tabLst/>
                      </a:pPr>
                      <a:r>
                        <a:rPr kumimoji="1" lang="ja-JP" altLang="en-US" sz="16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低下しない</a:t>
                      </a:r>
                    </a:p>
                  </a:txBody>
                  <a:tcPr marL="81578" marR="81578" marT="42396" marB="423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ja-JP" sz="16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保たれることが多い</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828675" rtl="0" eaLnBrk="1" fontAlgn="ctr" latinLnBrk="0" hangingPunct="1">
                        <a:lnSpc>
                          <a:spcPct val="100000"/>
                        </a:lnSpc>
                        <a:spcBef>
                          <a:spcPts val="0"/>
                        </a:spcBef>
                        <a:spcAft>
                          <a:spcPct val="0"/>
                        </a:spcAft>
                        <a:buClrTx/>
                        <a:buSzTx/>
                        <a:buFontTx/>
                        <a:buNone/>
                        <a:tabLst/>
                      </a:pPr>
                      <a:r>
                        <a:rPr kumimoji="1" lang="ja-JP" altLang="en-US" sz="16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低下する</a:t>
                      </a:r>
                    </a:p>
                  </a:txBody>
                  <a:tcPr marL="81578" marR="81578" marT="42396" marB="42396"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7"/>
                  </a:ext>
                </a:extLst>
              </a:tr>
            </a:tbl>
          </a:graphicData>
        </a:graphic>
      </p:graphicFrame>
      <p:sp>
        <p:nvSpPr>
          <p:cNvPr id="3" name="正方形/長方形 2">
            <a:extLst>
              <a:ext uri="{FF2B5EF4-FFF2-40B4-BE49-F238E27FC236}">
                <a16:creationId xmlns:a16="http://schemas.microsoft.com/office/drawing/2014/main" xmlns="" id="{76ED7490-66F4-85CF-0C6D-0CB025E35E1E}"/>
              </a:ext>
            </a:extLst>
          </p:cNvPr>
          <p:cNvSpPr/>
          <p:nvPr/>
        </p:nvSpPr>
        <p:spPr>
          <a:xfrm>
            <a:off x="0" y="0"/>
            <a:ext cx="9144000" cy="710695"/>
          </a:xfrm>
          <a:prstGeom prst="rect">
            <a:avLst/>
          </a:prstGeom>
          <a:solidFill>
            <a:srgbClr val="6B5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09638" rtl="0" eaLnBrk="1" fontAlgn="base" latinLnBrk="0" hangingPunct="1">
              <a:lnSpc>
                <a:spcPct val="100000"/>
              </a:lnSpc>
              <a:spcBef>
                <a:spcPct val="0"/>
              </a:spcBef>
              <a:spcAft>
                <a:spcPct val="0"/>
              </a:spcAft>
              <a:buClrTx/>
              <a:buSzTx/>
              <a:buFontTx/>
              <a:buNone/>
              <a:tabLst/>
              <a:defRPr/>
            </a:pPr>
            <a:r>
              <a:rPr kumimoji="1" lang="ja-JP" altLang="en-US" sz="30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年齢相応のもの忘れと</a:t>
            </a:r>
            <a:r>
              <a:rPr kumimoji="1" lang="en-US" altLang="ja-JP" sz="30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MCI</a:t>
            </a:r>
            <a:r>
              <a:rPr kumimoji="1" lang="ja-JP" altLang="en-US" sz="30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、認知症の違い</a:t>
            </a:r>
            <a:endParaRPr kumimoji="1" lang="ja-JP" altLang="en-US" sz="3000" b="1" i="0" u="none" strike="noStrike" kern="1200" cap="none" spc="0" normalizeH="0" baseline="0" noProof="0" dirty="0">
              <a:ln>
                <a:noFill/>
              </a:ln>
              <a:solidFill>
                <a:srgbClr val="FFFFFF"/>
              </a:solidFill>
              <a:effectLst>
                <a:outerShdw blurRad="38100" dist="38100" dir="2700000" algn="tl">
                  <a:srgbClr val="C0C0C0"/>
                </a:outerShdw>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2" name="テキスト ボックス 1">
            <a:extLst>
              <a:ext uri="{FF2B5EF4-FFF2-40B4-BE49-F238E27FC236}">
                <a16:creationId xmlns:a16="http://schemas.microsoft.com/office/drawing/2014/main" xmlns="" id="{49FED806-B56D-1FCD-C175-F4814E226101}"/>
              </a:ext>
            </a:extLst>
          </p:cNvPr>
          <p:cNvSpPr txBox="1"/>
          <p:nvPr/>
        </p:nvSpPr>
        <p:spPr>
          <a:xfrm>
            <a:off x="-1" y="718930"/>
            <a:ext cx="1174173" cy="307777"/>
          </a:xfrm>
          <a:prstGeom prst="rect">
            <a:avLst/>
          </a:prstGeom>
          <a:noFill/>
        </p:spPr>
        <p:txBody>
          <a:bodyPr wrap="square" rtlCol="0" anchor="ctr" anchorCtr="0">
            <a:noAutofit/>
          </a:bodyPr>
          <a:lstStyle/>
          <a:p>
            <a:r>
              <a:rPr kumimoji="1" lang="en-US" altLang="ja-JP" sz="1400" dirty="0">
                <a:latin typeface="Yu Gothic UI Semibold" panose="020B0700000000000000" pitchFamily="50" charset="-128"/>
                <a:ea typeface="Yu Gothic UI Semibold" panose="020B0700000000000000" pitchFamily="50" charset="-128"/>
              </a:rPr>
              <a:t>【</a:t>
            </a:r>
            <a:r>
              <a:rPr kumimoji="1" lang="ja-JP" altLang="en-US" sz="1400" dirty="0">
                <a:latin typeface="Yu Gothic UI Semibold" panose="020B0700000000000000" pitchFamily="50" charset="-128"/>
                <a:ea typeface="Yu Gothic UI Semibold" panose="020B0700000000000000" pitchFamily="50" charset="-128"/>
              </a:rPr>
              <a:t>知識 </a:t>
            </a:r>
            <a:r>
              <a:rPr lang="en-US" altLang="ja-JP" sz="1400" b="1" dirty="0">
                <a:latin typeface="Century Gothic" panose="020B0502020202020204" pitchFamily="34" charset="0"/>
                <a:ea typeface="Yu Gothic UI Semibold" panose="020B0700000000000000" pitchFamily="50" charset="-128"/>
              </a:rPr>
              <a:t>-58</a:t>
            </a:r>
            <a:r>
              <a:rPr lang="en-US" altLang="ja-JP" sz="1400" dirty="0">
                <a:latin typeface="Yu Gothic UI Semibold" panose="020B0700000000000000" pitchFamily="50" charset="-128"/>
                <a:ea typeface="Yu Gothic UI Semibold" panose="020B0700000000000000" pitchFamily="50" charset="-128"/>
              </a:rPr>
              <a:t>】</a:t>
            </a:r>
            <a:endParaRPr kumimoji="1" lang="ja-JP" altLang="en-US" sz="1400" dirty="0">
              <a:latin typeface="Yu Gothic UI Semibold" panose="020B0700000000000000" pitchFamily="50" charset="-128"/>
              <a:ea typeface="Yu Gothic UI Semibold" panose="020B0700000000000000" pitchFamily="50" charset="-128"/>
            </a:endParaRPr>
          </a:p>
        </p:txBody>
      </p:sp>
      <p:sp>
        <p:nvSpPr>
          <p:cNvPr id="4" name="正方形/長方形 3">
            <a:extLst>
              <a:ext uri="{FF2B5EF4-FFF2-40B4-BE49-F238E27FC236}">
                <a16:creationId xmlns:a16="http://schemas.microsoft.com/office/drawing/2014/main" xmlns="" id="{1C22DAEE-0C65-F175-7209-5F9DAD7EF77F}"/>
              </a:ext>
            </a:extLst>
          </p:cNvPr>
          <p:cNvSpPr>
            <a:spLocks noChangeArrowheads="1"/>
          </p:cNvSpPr>
          <p:nvPr/>
        </p:nvSpPr>
        <p:spPr bwMode="auto">
          <a:xfrm>
            <a:off x="756139" y="6558305"/>
            <a:ext cx="837323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b">
            <a:spAutoFit/>
          </a:bodyPr>
          <a:lstStyle>
            <a:lvl1pPr>
              <a:spcBef>
                <a:spcPct val="50000"/>
              </a:spcBef>
              <a:buClr>
                <a:srgbClr val="9966FF"/>
              </a:buClr>
              <a:buFont typeface="Wingdings" panose="05000000000000000000" pitchFamily="2" charset="2"/>
              <a:buChar char="l"/>
              <a:defRPr kumimoji="1" sz="2800">
                <a:solidFill>
                  <a:schemeClr val="tx1"/>
                </a:solidFill>
                <a:latin typeface="Meiryo UI" panose="020B0604030504040204" pitchFamily="50" charset="-128"/>
                <a:ea typeface="Meiryo UI" panose="020B0604030504040204" pitchFamily="50" charset="-128"/>
              </a:defRPr>
            </a:lvl1pPr>
            <a:lvl2pPr marL="742950" indent="-285750">
              <a:spcBef>
                <a:spcPct val="20000"/>
              </a:spcBef>
              <a:buClr>
                <a:srgbClr val="9966FF"/>
              </a:buClr>
              <a:buFont typeface="Arial" panose="020B0604020202020204" pitchFamily="34" charset="0"/>
              <a:buChar char="–"/>
              <a:defRPr kumimoji="1" sz="2400">
                <a:solidFill>
                  <a:schemeClr val="tx1"/>
                </a:solidFill>
                <a:latin typeface="Meiryo UI" panose="020B0604030504040204" pitchFamily="50" charset="-128"/>
                <a:ea typeface="Meiryo UI" panose="020B0604030504040204" pitchFamily="50" charset="-128"/>
              </a:defRPr>
            </a:lvl2pPr>
            <a:lvl3pPr marL="1143000" indent="-228600">
              <a:spcBef>
                <a:spcPct val="20000"/>
              </a:spcBef>
              <a:buClr>
                <a:srgbClr val="9966FF"/>
              </a:buClr>
              <a:buChar char="•"/>
              <a:defRPr kumimoji="1" sz="2000">
                <a:solidFill>
                  <a:schemeClr val="tx1"/>
                </a:solidFill>
                <a:latin typeface="Meiryo UI" panose="020B0604030504040204" pitchFamily="50" charset="-128"/>
                <a:ea typeface="Meiryo UI" panose="020B0604030504040204" pitchFamily="50" charset="-128"/>
              </a:defRPr>
            </a:lvl3pPr>
            <a:lvl4pPr marL="1600200" indent="-228600">
              <a:spcBef>
                <a:spcPct val="20000"/>
              </a:spcBef>
              <a:buClr>
                <a:srgbClr val="9966FF"/>
              </a:buClr>
              <a:buChar char="–"/>
              <a:defRPr kumimoji="1" sz="2000">
                <a:solidFill>
                  <a:schemeClr val="tx1"/>
                </a:solidFill>
                <a:latin typeface="Meiryo UI" panose="020B0604030504040204" pitchFamily="50" charset="-128"/>
                <a:ea typeface="Meiryo UI" panose="020B0604030504040204" pitchFamily="50" charset="-128"/>
              </a:defRPr>
            </a:lvl4pPr>
            <a:lvl5pPr marL="2057400" indent="-228600">
              <a:spcBef>
                <a:spcPct val="20000"/>
              </a:spcBef>
              <a:buClr>
                <a:srgbClr val="9966FF"/>
              </a:buClr>
              <a:buChar char="»"/>
              <a:defRPr kumimoji="1" sz="2000">
                <a:solidFill>
                  <a:schemeClr val="tx1"/>
                </a:solidFill>
                <a:latin typeface="Meiryo UI" panose="020B0604030504040204" pitchFamily="50" charset="-128"/>
                <a:ea typeface="Meiryo UI" panose="020B0604030504040204" pitchFamily="50" charset="-128"/>
              </a:defRPr>
            </a:lvl5pPr>
            <a:lvl6pPr marL="25146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6pPr>
            <a:lvl7pPr marL="29718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7pPr>
            <a:lvl8pPr marL="34290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8pPr>
            <a:lvl9pPr marL="38862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9pPr>
          </a:lstStyle>
          <a:p>
            <a:pPr marL="0" marR="0" lvl="0" indent="0" algn="r" defTabSz="844083" rtl="0" eaLnBrk="1" fontAlgn="base" latinLnBrk="0" hangingPunct="1">
              <a:lnSpc>
                <a:spcPct val="100000"/>
              </a:lnSpc>
              <a:spcBef>
                <a:spcPct val="0"/>
              </a:spcBef>
              <a:spcAft>
                <a:spcPct val="0"/>
              </a:spcAft>
              <a:buClrTx/>
              <a:buSzTx/>
              <a:buFont typeface="Wingdings" panose="05000000000000000000" pitchFamily="2" charset="2"/>
              <a:buNone/>
              <a:tabLst/>
              <a:defRPr/>
            </a:pPr>
            <a:r>
              <a:rPr lang="ja-JP" altLang="en-US" sz="1200" dirty="0">
                <a:solidFill>
                  <a:srgbClr val="000000"/>
                </a:solidFill>
                <a:latin typeface="BIZ UDPゴシック" panose="020B0400000000000000" pitchFamily="50" charset="-128"/>
                <a:ea typeface="BIZ UDPゴシック" panose="020B0400000000000000" pitchFamily="50" charset="-128"/>
              </a:rPr>
              <a:t>参照）東京都高齢者施策推進室：「痴呆が疑われたときに</a:t>
            </a:r>
            <a:r>
              <a:rPr lang="en-US" altLang="ja-JP" sz="1200" dirty="0">
                <a:solidFill>
                  <a:srgbClr val="000000"/>
                </a:solidFill>
                <a:latin typeface="BIZ UDPゴシック" panose="020B0400000000000000" pitchFamily="50" charset="-128"/>
                <a:ea typeface="BIZ UDPゴシック" panose="020B0400000000000000" pitchFamily="50" charset="-128"/>
              </a:rPr>
              <a:t>-</a:t>
            </a:r>
            <a:r>
              <a:rPr lang="ja-JP" altLang="en-US" sz="1200" dirty="0">
                <a:solidFill>
                  <a:srgbClr val="000000"/>
                </a:solidFill>
                <a:latin typeface="BIZ UDPゴシック" panose="020B0400000000000000" pitchFamily="50" charset="-128"/>
                <a:ea typeface="BIZ UDPゴシック" panose="020B0400000000000000" pitchFamily="50" charset="-128"/>
              </a:rPr>
              <a:t>かかりつけ医のための痴呆の手引」（</a:t>
            </a:r>
            <a:r>
              <a:rPr lang="en-US" altLang="ja-JP" sz="1200" dirty="0">
                <a:solidFill>
                  <a:srgbClr val="000000"/>
                </a:solidFill>
                <a:latin typeface="BIZ UDPゴシック" panose="020B0400000000000000" pitchFamily="50" charset="-128"/>
                <a:ea typeface="BIZ UDPゴシック" panose="020B0400000000000000" pitchFamily="50" charset="-128"/>
              </a:rPr>
              <a:t>1999</a:t>
            </a:r>
            <a:r>
              <a:rPr lang="ja-JP" altLang="en-US" sz="1200" dirty="0">
                <a:solidFill>
                  <a:srgbClr val="000000"/>
                </a:solidFill>
                <a:latin typeface="BIZ UDPゴシック" panose="020B0400000000000000" pitchFamily="50" charset="-128"/>
                <a:ea typeface="BIZ UDPゴシック" panose="020B0400000000000000" pitchFamily="50" charset="-128"/>
              </a:rPr>
              <a:t>）</a:t>
            </a:r>
            <a:r>
              <a:rPr kumimoji="1" lang="ja-JP" altLang="en-US" sz="12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  を参照、一部追加</a:t>
            </a:r>
          </a:p>
        </p:txBody>
      </p:sp>
    </p:spTree>
    <p:extLst>
      <p:ext uri="{BB962C8B-B14F-4D97-AF65-F5344CB8AC3E}">
        <p14:creationId xmlns:p14="http://schemas.microsoft.com/office/powerpoint/2010/main" val="223785324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xmlns="" id="{6EB5B856-1F3D-42DB-B6DC-16503AEC5A63}"/>
              </a:ext>
            </a:extLst>
          </p:cNvPr>
          <p:cNvSpPr txBox="1"/>
          <p:nvPr/>
        </p:nvSpPr>
        <p:spPr>
          <a:xfrm>
            <a:off x="629625" y="1628711"/>
            <a:ext cx="7884750" cy="4439677"/>
          </a:xfrm>
          <a:prstGeom prst="rect">
            <a:avLst/>
          </a:prstGeom>
          <a:noFill/>
          <a:ln w="25400">
            <a:noFill/>
          </a:ln>
        </p:spPr>
        <p:txBody>
          <a:bodyPr wrap="square">
            <a:spAutoFit/>
          </a:bodyPr>
          <a:lstStyle/>
          <a:p>
            <a:pPr marL="355600" marR="0" lvl="0" indent="-355600" algn="l" defTabSz="914400" rtl="0" eaLnBrk="0" fontAlgn="base" latinLnBrk="0" hangingPunct="0">
              <a:lnSpc>
                <a:spcPct val="100000"/>
              </a:lnSpc>
              <a:spcBef>
                <a:spcPts val="1200"/>
              </a:spcBef>
              <a:spcAft>
                <a:spcPct val="0"/>
              </a:spcAft>
              <a:buClr>
                <a:srgbClr val="000000"/>
              </a:buClr>
              <a:buSzTx/>
              <a:tabLst/>
              <a:defRPr/>
            </a:pPr>
            <a:r>
              <a:rPr kumimoji="1" lang="ja-JP" altLang="en-US" sz="2200" b="1" i="0" u="none" strike="noStrike" kern="100" cap="none" spc="0" normalizeH="0" baseline="0" noProof="0" dirty="0">
                <a:ln>
                  <a:noFill/>
                </a:ln>
                <a:solidFill>
                  <a:srgbClr val="6B58BC"/>
                </a:solidFill>
                <a:effectLst/>
                <a:uLnTx/>
                <a:uFillTx/>
                <a:latin typeface="Meiryo UI" panose="020B0604030504040204" pitchFamily="50" charset="-128"/>
                <a:ea typeface="Meiryo UI" panose="020B0604030504040204" pitchFamily="50" charset="-128"/>
                <a:cs typeface="Times New Roman" panose="02020603050405020304" pitchFamily="18" charset="0"/>
              </a:rPr>
              <a:t>●</a:t>
            </a:r>
            <a:r>
              <a:rPr kumimoji="1" lang="ja-JP" altLang="en-US" sz="2200" b="1" i="0" u="none" strike="noStrike" kern="100" cap="none" spc="0" normalizeH="0" baseline="0" noProof="0" dirty="0">
                <a:ln>
                  <a:noFill/>
                </a:ln>
                <a:solidFill>
                  <a:srgbClr val="6B58BC"/>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a:t>
            </a:r>
            <a:r>
              <a:rPr lang="en-US" altLang="ja-JP" sz="2200" b="1" kern="100" dirty="0">
                <a:solidFill>
                  <a:srgbClr val="6B58BC"/>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kumimoji="1" lang="ja-JP" altLang="en-US" sz="2200" b="1" i="0" u="none" strike="noStrike" kern="1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同年齢の人と比べて認知機能低下を認め、正常とは言えないが、認知症の診断基準を満たさないレベル</a:t>
            </a:r>
            <a:r>
              <a:rPr kumimoji="1" lang="en-US" altLang="ja-JP" sz="2200" b="1" i="0" u="none" strike="noStrike" kern="1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a:t>
            </a:r>
            <a:r>
              <a:rPr kumimoji="1" lang="ja-JP" altLang="en-US" sz="2200" b="1" i="0" u="none" strike="noStrike" kern="1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の状態である</a:t>
            </a:r>
            <a:endParaRPr kumimoji="1" lang="en-US" altLang="ja-JP" sz="2200" b="1" i="0" u="none" strike="noStrike" kern="1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355600" marR="0" lvl="0" algn="l" defTabSz="914400" rtl="0" eaLnBrk="0" fontAlgn="base" latinLnBrk="0" hangingPunct="0">
              <a:lnSpc>
                <a:spcPct val="100000"/>
              </a:lnSpc>
              <a:spcBef>
                <a:spcPts val="0"/>
              </a:spcBef>
              <a:spcAft>
                <a:spcPct val="0"/>
              </a:spcAft>
              <a:buClr>
                <a:srgbClr val="000000"/>
              </a:buClr>
              <a:buSzTx/>
              <a:tabLst/>
              <a:defRPr/>
            </a:pPr>
            <a:r>
              <a:rPr lang="ja-JP" altLang="en-US" sz="1600" b="1" kern="100" dirty="0">
                <a:solidFill>
                  <a:schemeClr val="bg1">
                    <a:lumMod val="65000"/>
                  </a:schemeClr>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kumimoji="1" lang="ja-JP" altLang="en-US" sz="1600" b="1" i="0" u="none" strike="noStrike" kern="100" cap="none" spc="0" normalizeH="0" baseline="0" noProof="0" dirty="0">
                <a:ln>
                  <a:noFill/>
                </a:ln>
                <a:solidFill>
                  <a:schemeClr val="bg1">
                    <a:lumMod val="65000"/>
                  </a:schemeClr>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日常生活に支障が生じるほど認知機能が大幅に低下していない）</a:t>
            </a:r>
            <a:endParaRPr kumimoji="1" lang="en-US" altLang="ja-JP" sz="1600" b="1" i="0" u="none" strike="noStrike" kern="100" cap="none" spc="0" normalizeH="0" baseline="0" noProof="0" dirty="0">
              <a:ln>
                <a:noFill/>
              </a:ln>
              <a:solidFill>
                <a:schemeClr val="bg1">
                  <a:lumMod val="65000"/>
                </a:schemeClr>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355600" lvl="0" indent="-355600" eaLnBrk="0" hangingPunct="0">
              <a:spcBef>
                <a:spcPts val="1500"/>
              </a:spcBef>
              <a:buClr>
                <a:srgbClr val="000000"/>
              </a:buClr>
              <a:defRPr/>
            </a:pPr>
            <a:r>
              <a:rPr lang="ja-JP" altLang="en-US" sz="2200" b="1" kern="100" dirty="0">
                <a:solidFill>
                  <a:srgbClr val="6B58BC"/>
                </a:solidFill>
                <a:latin typeface="Meiryo UI" panose="020B0604030504040204" pitchFamily="50" charset="-128"/>
                <a:ea typeface="Meiryo UI" panose="020B0604030504040204" pitchFamily="50" charset="-128"/>
                <a:cs typeface="Times New Roman" panose="02020603050405020304" pitchFamily="18" charset="0"/>
              </a:rPr>
              <a:t>●</a:t>
            </a:r>
            <a:r>
              <a:rPr lang="ja-JP" altLang="en-US" sz="2200" b="1" kern="100" dirty="0">
                <a:solidFill>
                  <a:srgbClr val="000000"/>
                </a:solidFill>
                <a:latin typeface="BIZ UDPゴシック" panose="020B0400000000000000" pitchFamily="50" charset="-128"/>
                <a:ea typeface="BIZ UDPゴシック" panose="020B0400000000000000" pitchFamily="50" charset="-128"/>
                <a:cs typeface="Times New Roman" panose="02020603050405020304" pitchFamily="18" charset="0"/>
              </a:rPr>
              <a:t> </a:t>
            </a:r>
            <a:r>
              <a:rPr lang="en-US" altLang="ja-JP" sz="2200" b="1" kern="100" dirty="0">
                <a:solidFill>
                  <a:srgbClr val="000000"/>
                </a:solidFill>
                <a:latin typeface="BIZ UDPゴシック" panose="020B0400000000000000" pitchFamily="50" charset="-128"/>
                <a:ea typeface="BIZ UDPゴシック" panose="020B0400000000000000" pitchFamily="50" charset="-128"/>
                <a:cs typeface="Times New Roman" panose="02020603050405020304" pitchFamily="18" charset="0"/>
              </a:rPr>
              <a:t>MCI</a:t>
            </a:r>
            <a:r>
              <a:rPr lang="ja-JP" altLang="en-US" sz="2200" b="1" kern="100" dirty="0">
                <a:solidFill>
                  <a:srgbClr val="000000"/>
                </a:solidFill>
                <a:latin typeface="BIZ UDPゴシック" panose="020B0400000000000000" pitchFamily="50" charset="-128"/>
                <a:ea typeface="BIZ UDPゴシック" panose="020B0400000000000000" pitchFamily="50" charset="-128"/>
                <a:cs typeface="Times New Roman" panose="02020603050405020304" pitchFamily="18" charset="0"/>
              </a:rPr>
              <a:t>は、臨床症候群であり</a:t>
            </a:r>
            <a:r>
              <a:rPr lang="ja-JP" altLang="en-US" sz="2200" b="1" kern="100" dirty="0">
                <a:latin typeface="BIZ UDPゴシック" panose="020B0400000000000000" pitchFamily="50" charset="-128"/>
                <a:ea typeface="BIZ UDPゴシック" panose="020B0400000000000000" pitchFamily="50" charset="-128"/>
                <a:cs typeface="Times New Roman" panose="02020603050405020304" pitchFamily="18" charset="0"/>
              </a:rPr>
              <a:t>原因疾患や症状は様々である</a:t>
            </a:r>
            <a:endParaRPr lang="en-US" altLang="ja-JP" sz="2200" b="1"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marL="355600" indent="-355600" eaLnBrk="0" hangingPunct="0">
              <a:spcBef>
                <a:spcPts val="1500"/>
              </a:spcBef>
              <a:buClr>
                <a:srgbClr val="000000"/>
              </a:buClr>
              <a:defRPr/>
            </a:pPr>
            <a:r>
              <a:rPr lang="ja-JP" altLang="en-US" sz="2200" b="1" kern="100" dirty="0">
                <a:solidFill>
                  <a:srgbClr val="6B58BC"/>
                </a:solidFill>
                <a:latin typeface="Meiryo UI" panose="020B0604030504040204" pitchFamily="50" charset="-128"/>
                <a:ea typeface="Meiryo UI" panose="020B0604030504040204" pitchFamily="50" charset="-128"/>
                <a:cs typeface="Times New Roman" panose="02020603050405020304" pitchFamily="18" charset="0"/>
              </a:rPr>
              <a:t>●</a:t>
            </a:r>
            <a:r>
              <a:rPr lang="ja-JP" altLang="en-US" sz="2200" b="1" kern="100" dirty="0">
                <a:solidFill>
                  <a:srgbClr val="000000"/>
                </a:solidFill>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en-US" sz="2200" b="1" kern="100" dirty="0">
                <a:solidFill>
                  <a:srgbClr val="6B58BC"/>
                </a:solidFill>
                <a:latin typeface="BIZ UDPゴシック" panose="020B0400000000000000" pitchFamily="50" charset="-128"/>
                <a:ea typeface="BIZ UDPゴシック" panose="020B0400000000000000" pitchFamily="50" charset="-128"/>
                <a:cs typeface="Times New Roman" panose="02020603050405020304" pitchFamily="18" charset="0"/>
              </a:rPr>
              <a:t>認知症に移行する可能性のある状態</a:t>
            </a:r>
            <a:r>
              <a:rPr lang="ja-JP" altLang="en-US" sz="2200" b="1" kern="100" dirty="0">
                <a:latin typeface="BIZ UDPゴシック" panose="020B0400000000000000" pitchFamily="50" charset="-128"/>
                <a:ea typeface="BIZ UDPゴシック" panose="020B0400000000000000" pitchFamily="50" charset="-128"/>
                <a:cs typeface="Times New Roman" panose="02020603050405020304" pitchFamily="18" charset="0"/>
              </a:rPr>
              <a:t>と考えられているが、原因によって</a:t>
            </a:r>
            <a:r>
              <a:rPr lang="ja-JP" altLang="en-US" sz="2200" b="1" kern="100" dirty="0">
                <a:solidFill>
                  <a:srgbClr val="6B58BC"/>
                </a:solidFill>
                <a:latin typeface="BIZ UDPゴシック" panose="020B0400000000000000" pitchFamily="50" charset="-128"/>
                <a:ea typeface="BIZ UDPゴシック" panose="020B0400000000000000" pitchFamily="50" charset="-128"/>
                <a:cs typeface="Times New Roman" panose="02020603050405020304" pitchFamily="18" charset="0"/>
              </a:rPr>
              <a:t>現状を維持したり、回復したりする</a:t>
            </a:r>
            <a:r>
              <a:rPr lang="ja-JP" altLang="en-US" sz="2200" b="1" kern="100" dirty="0">
                <a:latin typeface="BIZ UDPゴシック" panose="020B0400000000000000" pitchFamily="50" charset="-128"/>
                <a:ea typeface="BIZ UDPゴシック" panose="020B0400000000000000" pitchFamily="50" charset="-128"/>
                <a:cs typeface="Times New Roman" panose="02020603050405020304" pitchFamily="18" charset="0"/>
              </a:rPr>
              <a:t>こともある</a:t>
            </a:r>
            <a:endParaRPr lang="en-US" altLang="ja-JP" sz="2200" b="1"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marL="355600" indent="-355600" eaLnBrk="0" hangingPunct="0">
              <a:spcBef>
                <a:spcPts val="300"/>
              </a:spcBef>
              <a:buClr>
                <a:srgbClr val="000000"/>
              </a:buClr>
              <a:defRPr/>
            </a:pPr>
            <a:r>
              <a:rPr lang="ja-JP" altLang="en-US" sz="1600" b="1" kern="100" dirty="0">
                <a:solidFill>
                  <a:schemeClr val="bg1">
                    <a:lumMod val="65000"/>
                  </a:schemeClr>
                </a:solidFill>
                <a:latin typeface="BIZ UDPゴシック" panose="020B0400000000000000" pitchFamily="50" charset="-128"/>
                <a:ea typeface="BIZ UDPゴシック" panose="020B0400000000000000" pitchFamily="50" charset="-128"/>
                <a:cs typeface="Times New Roman" panose="02020603050405020304" pitchFamily="18" charset="0"/>
              </a:rPr>
              <a:t>　　 （移行率は年間</a:t>
            </a:r>
            <a:r>
              <a:rPr lang="en-US" altLang="ja-JP" sz="1600" b="1" kern="100" dirty="0">
                <a:solidFill>
                  <a:schemeClr val="bg1">
                    <a:lumMod val="65000"/>
                  </a:schemeClr>
                </a:solidFill>
                <a:latin typeface="BIZ UDPゴシック" panose="020B0400000000000000" pitchFamily="50" charset="-128"/>
                <a:ea typeface="BIZ UDPゴシック" panose="020B0400000000000000" pitchFamily="50" charset="-128"/>
                <a:cs typeface="Times New Roman" panose="02020603050405020304" pitchFamily="18" charset="0"/>
              </a:rPr>
              <a:t>5</a:t>
            </a:r>
            <a:r>
              <a:rPr lang="ja-JP" altLang="en-US" sz="1600" b="1" kern="100" dirty="0">
                <a:solidFill>
                  <a:schemeClr val="bg1">
                    <a:lumMod val="65000"/>
                  </a:schemeClr>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en-US" altLang="ja-JP" sz="1600" b="1" kern="100" dirty="0">
                <a:solidFill>
                  <a:schemeClr val="bg1">
                    <a:lumMod val="65000"/>
                  </a:schemeClr>
                </a:solidFill>
                <a:latin typeface="BIZ UDPゴシック" panose="020B0400000000000000" pitchFamily="50" charset="-128"/>
                <a:ea typeface="BIZ UDPゴシック" panose="020B0400000000000000" pitchFamily="50" charset="-128"/>
                <a:cs typeface="Times New Roman" panose="02020603050405020304" pitchFamily="18" charset="0"/>
              </a:rPr>
              <a:t>10</a:t>
            </a:r>
            <a:r>
              <a:rPr lang="ja-JP" altLang="en-US" sz="1600" b="1" kern="100" dirty="0">
                <a:solidFill>
                  <a:schemeClr val="bg1">
                    <a:lumMod val="65000"/>
                  </a:schemeClr>
                </a:solidFill>
                <a:latin typeface="BIZ UDPゴシック" panose="020B0400000000000000" pitchFamily="50" charset="-128"/>
                <a:ea typeface="BIZ UDPゴシック" panose="020B0400000000000000" pitchFamily="50" charset="-128"/>
                <a:cs typeface="Times New Roman" panose="02020603050405020304" pitchFamily="18" charset="0"/>
              </a:rPr>
              <a:t>％、回復率は年間</a:t>
            </a:r>
            <a:r>
              <a:rPr lang="en-US" altLang="ja-JP" sz="1600" b="1" kern="100" dirty="0">
                <a:solidFill>
                  <a:schemeClr val="bg1">
                    <a:lumMod val="65000"/>
                  </a:schemeClr>
                </a:solidFill>
                <a:latin typeface="BIZ UDPゴシック" panose="020B0400000000000000" pitchFamily="50" charset="-128"/>
                <a:ea typeface="BIZ UDPゴシック" panose="020B0400000000000000" pitchFamily="50" charset="-128"/>
                <a:cs typeface="Times New Roman" panose="02020603050405020304" pitchFamily="18" charset="0"/>
              </a:rPr>
              <a:t>16</a:t>
            </a:r>
            <a:r>
              <a:rPr lang="ja-JP" altLang="en-US" sz="1600" b="1" kern="100" dirty="0">
                <a:solidFill>
                  <a:schemeClr val="bg1">
                    <a:lumMod val="65000"/>
                  </a:schemeClr>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en-US" altLang="ja-JP" sz="1600" b="1" kern="100" dirty="0">
                <a:solidFill>
                  <a:schemeClr val="bg1">
                    <a:lumMod val="65000"/>
                  </a:schemeClr>
                </a:solidFill>
                <a:latin typeface="BIZ UDPゴシック" panose="020B0400000000000000" pitchFamily="50" charset="-128"/>
                <a:ea typeface="BIZ UDPゴシック" panose="020B0400000000000000" pitchFamily="50" charset="-128"/>
                <a:cs typeface="Times New Roman" panose="02020603050405020304" pitchFamily="18" charset="0"/>
              </a:rPr>
              <a:t>41</a:t>
            </a:r>
            <a:r>
              <a:rPr lang="ja-JP" altLang="en-US" sz="1600" b="1" kern="100" dirty="0">
                <a:solidFill>
                  <a:schemeClr val="bg1">
                    <a:lumMod val="65000"/>
                  </a:schemeClr>
                </a:solidFill>
                <a:latin typeface="BIZ UDPゴシック" panose="020B0400000000000000" pitchFamily="50" charset="-128"/>
                <a:ea typeface="BIZ UDPゴシック" panose="020B0400000000000000" pitchFamily="50" charset="-128"/>
                <a:cs typeface="Times New Roman" panose="02020603050405020304" pitchFamily="18" charset="0"/>
              </a:rPr>
              <a:t>％）</a:t>
            </a:r>
            <a:endParaRPr lang="en-US" altLang="ja-JP" sz="1600" b="1" kern="100" dirty="0">
              <a:solidFill>
                <a:schemeClr val="bg1">
                  <a:lumMod val="65000"/>
                </a:schemeClr>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marL="355600" indent="-355600" eaLnBrk="0" hangingPunct="0">
              <a:spcBef>
                <a:spcPts val="1500"/>
              </a:spcBef>
              <a:buClr>
                <a:srgbClr val="000000"/>
              </a:buClr>
              <a:defRPr/>
            </a:pPr>
            <a:r>
              <a:rPr lang="ja-JP" altLang="en-US" sz="2200" b="1" kern="100" dirty="0">
                <a:solidFill>
                  <a:srgbClr val="6B58BC"/>
                </a:solidFill>
                <a:latin typeface="Meiryo UI" panose="020B0604030504040204" pitchFamily="50" charset="-128"/>
                <a:ea typeface="Meiryo UI" panose="020B0604030504040204" pitchFamily="50" charset="-128"/>
                <a:cs typeface="Times New Roman" panose="02020603050405020304" pitchFamily="18" charset="0"/>
              </a:rPr>
              <a:t>●</a:t>
            </a:r>
            <a:r>
              <a:rPr lang="ja-JP" altLang="en-US" sz="2200" b="1" kern="100" dirty="0">
                <a:solidFill>
                  <a:srgbClr val="000000"/>
                </a:solidFill>
                <a:latin typeface="BIZ UDPゴシック" panose="020B0400000000000000" pitchFamily="50" charset="-128"/>
                <a:ea typeface="BIZ UDPゴシック" panose="020B0400000000000000" pitchFamily="50" charset="-128"/>
                <a:cs typeface="Times New Roman" panose="02020603050405020304" pitchFamily="18" charset="0"/>
              </a:rPr>
              <a:t> 症状が軽いことから本人や家族でも</a:t>
            </a:r>
            <a:r>
              <a:rPr lang="ja-JP" altLang="en-US" sz="2200" b="1" kern="100" dirty="0">
                <a:solidFill>
                  <a:srgbClr val="6B58BC"/>
                </a:solidFill>
                <a:latin typeface="BIZ UDPゴシック" panose="020B0400000000000000" pitchFamily="50" charset="-128"/>
                <a:ea typeface="BIZ UDPゴシック" panose="020B0400000000000000" pitchFamily="50" charset="-128"/>
                <a:cs typeface="Times New Roman" panose="02020603050405020304" pitchFamily="18" charset="0"/>
              </a:rPr>
              <a:t>気づかず</a:t>
            </a:r>
            <a:r>
              <a:rPr lang="ja-JP" altLang="en-US" sz="2200" b="1" kern="100" dirty="0">
                <a:solidFill>
                  <a:srgbClr val="000000"/>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2200" b="1" kern="100" dirty="0">
                <a:solidFill>
                  <a:srgbClr val="6B58BC"/>
                </a:solidFill>
                <a:latin typeface="BIZ UDPゴシック" panose="020B0400000000000000" pitchFamily="50" charset="-128"/>
                <a:ea typeface="BIZ UDPゴシック" panose="020B0400000000000000" pitchFamily="50" charset="-128"/>
                <a:cs typeface="Times New Roman" panose="02020603050405020304" pitchFamily="18" charset="0"/>
              </a:rPr>
              <a:t>発見が遅れる</a:t>
            </a:r>
            <a:r>
              <a:rPr lang="ja-JP" altLang="en-US" sz="2200" b="1" kern="100" dirty="0">
                <a:solidFill>
                  <a:srgbClr val="000000"/>
                </a:solidFill>
                <a:latin typeface="BIZ UDPゴシック" panose="020B0400000000000000" pitchFamily="50" charset="-128"/>
                <a:ea typeface="BIZ UDPゴシック" panose="020B0400000000000000" pitchFamily="50" charset="-128"/>
                <a:cs typeface="Times New Roman" panose="02020603050405020304" pitchFamily="18" charset="0"/>
              </a:rPr>
              <a:t>場合がある</a:t>
            </a:r>
            <a:endParaRPr lang="en-US" altLang="ja-JP" sz="2200" b="1" kern="100" dirty="0">
              <a:solidFill>
                <a:srgbClr val="000000"/>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marL="355600" lvl="0" indent="-355600" eaLnBrk="0" hangingPunct="0">
              <a:spcBef>
                <a:spcPts val="1500"/>
              </a:spcBef>
              <a:buClr>
                <a:srgbClr val="000000"/>
              </a:buClr>
              <a:defRPr/>
            </a:pPr>
            <a:r>
              <a:rPr lang="ja-JP" altLang="en-US" sz="2200" b="1" kern="100" dirty="0">
                <a:solidFill>
                  <a:srgbClr val="6B58BC"/>
                </a:solidFill>
                <a:latin typeface="Meiryo UI" panose="020B0604030504040204" pitchFamily="50" charset="-128"/>
                <a:ea typeface="Meiryo UI" panose="020B0604030504040204" pitchFamily="50" charset="-128"/>
                <a:cs typeface="Times New Roman" panose="02020603050405020304" pitchFamily="18" charset="0"/>
              </a:rPr>
              <a:t>●</a:t>
            </a:r>
            <a:r>
              <a:rPr lang="ja-JP" altLang="en-US" sz="2200" b="1" kern="100" dirty="0">
                <a:solidFill>
                  <a:srgbClr val="000000"/>
                </a:solidFill>
                <a:latin typeface="BIZ UDPゴシック" panose="020B0400000000000000" pitchFamily="50" charset="-128"/>
                <a:ea typeface="BIZ UDPゴシック" panose="020B0400000000000000" pitchFamily="50" charset="-128"/>
                <a:cs typeface="Times New Roman" panose="02020603050405020304" pitchFamily="18" charset="0"/>
              </a:rPr>
              <a:t> </a:t>
            </a:r>
            <a:r>
              <a:rPr lang="en-US" altLang="ja-JP" sz="2200" b="1" kern="100" dirty="0">
                <a:solidFill>
                  <a:srgbClr val="000000"/>
                </a:solidFill>
                <a:latin typeface="BIZ UDPゴシック" panose="020B0400000000000000" pitchFamily="50" charset="-128"/>
                <a:ea typeface="BIZ UDPゴシック" panose="020B0400000000000000" pitchFamily="50" charset="-128"/>
                <a:cs typeface="Times New Roman" panose="02020603050405020304" pitchFamily="18" charset="0"/>
              </a:rPr>
              <a:t>MCI</a:t>
            </a:r>
            <a:r>
              <a:rPr lang="ja-JP" altLang="en-US" sz="2200" b="1" kern="100" dirty="0">
                <a:solidFill>
                  <a:srgbClr val="000000"/>
                </a:solidFill>
                <a:latin typeface="BIZ UDPゴシック" panose="020B0400000000000000" pitchFamily="50" charset="-128"/>
                <a:ea typeface="BIZ UDPゴシック" panose="020B0400000000000000" pitchFamily="50" charset="-128"/>
                <a:cs typeface="Times New Roman" panose="02020603050405020304" pitchFamily="18" charset="0"/>
              </a:rPr>
              <a:t>のうちに</a:t>
            </a:r>
            <a:r>
              <a:rPr lang="ja-JP" altLang="en-US" sz="2200" b="1" kern="100" dirty="0">
                <a:solidFill>
                  <a:srgbClr val="6B58BC"/>
                </a:solidFill>
                <a:latin typeface="BIZ UDPゴシック" panose="020B0400000000000000" pitchFamily="50" charset="-128"/>
                <a:ea typeface="BIZ UDPゴシック" panose="020B0400000000000000" pitchFamily="50" charset="-128"/>
                <a:cs typeface="Times New Roman" panose="02020603050405020304" pitchFamily="18" charset="0"/>
              </a:rPr>
              <a:t>早期に発見し対策</a:t>
            </a:r>
            <a:r>
              <a:rPr lang="ja-JP" altLang="en-US" sz="2200" b="1" kern="100" dirty="0">
                <a:latin typeface="BIZ UDPゴシック" panose="020B0400000000000000" pitchFamily="50" charset="-128"/>
                <a:ea typeface="BIZ UDPゴシック" panose="020B0400000000000000" pitchFamily="50" charset="-128"/>
                <a:cs typeface="Times New Roman" panose="02020603050405020304" pitchFamily="18" charset="0"/>
              </a:rPr>
              <a:t>を行うこと</a:t>
            </a:r>
            <a:r>
              <a:rPr lang="ja-JP" altLang="en-US" sz="2200" b="1" kern="100" dirty="0">
                <a:solidFill>
                  <a:srgbClr val="000000"/>
                </a:solidFill>
                <a:latin typeface="BIZ UDPゴシック" panose="020B0400000000000000" pitchFamily="50" charset="-128"/>
                <a:ea typeface="BIZ UDPゴシック" panose="020B0400000000000000" pitchFamily="50" charset="-128"/>
                <a:cs typeface="Times New Roman" panose="02020603050405020304" pitchFamily="18" charset="0"/>
              </a:rPr>
              <a:t>で</a:t>
            </a:r>
            <a:r>
              <a:rPr lang="ja-JP" altLang="en-US" sz="2200" b="1" kern="100" dirty="0">
                <a:latin typeface="BIZ UDPゴシック" panose="020B0400000000000000" pitchFamily="50" charset="-128"/>
                <a:ea typeface="BIZ UDPゴシック" panose="020B0400000000000000" pitchFamily="50" charset="-128"/>
                <a:cs typeface="Times New Roman" panose="02020603050405020304" pitchFamily="18" charset="0"/>
              </a:rPr>
              <a:t>症状が改善したり</a:t>
            </a:r>
            <a:r>
              <a:rPr lang="ja-JP" altLang="en-US" sz="2200" b="1" kern="100" dirty="0">
                <a:solidFill>
                  <a:srgbClr val="000000"/>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2200" b="1" kern="100" dirty="0">
                <a:latin typeface="BIZ UDPゴシック" panose="020B0400000000000000" pitchFamily="50" charset="-128"/>
                <a:ea typeface="BIZ UDPゴシック" panose="020B0400000000000000" pitchFamily="50" charset="-128"/>
                <a:cs typeface="Times New Roman" panose="02020603050405020304" pitchFamily="18" charset="0"/>
              </a:rPr>
              <a:t>認知症の発症を遅らせる</a:t>
            </a:r>
            <a:r>
              <a:rPr lang="ja-JP" altLang="en-US" sz="2200" b="1" kern="100" dirty="0">
                <a:solidFill>
                  <a:srgbClr val="000000"/>
                </a:solidFill>
                <a:latin typeface="BIZ UDPゴシック" panose="020B0400000000000000" pitchFamily="50" charset="-128"/>
                <a:ea typeface="BIZ UDPゴシック" panose="020B0400000000000000" pitchFamily="50" charset="-128"/>
                <a:cs typeface="Times New Roman" panose="02020603050405020304" pitchFamily="18" charset="0"/>
              </a:rPr>
              <a:t>可能性がある</a:t>
            </a:r>
            <a:endParaRPr kumimoji="1" lang="ja-JP" altLang="en-US" sz="22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2" name="正方形/長方形 1">
            <a:extLst>
              <a:ext uri="{FF2B5EF4-FFF2-40B4-BE49-F238E27FC236}">
                <a16:creationId xmlns:a16="http://schemas.microsoft.com/office/drawing/2014/main" xmlns="" id="{190A5E8F-82E3-39DA-A1A8-F5708C1B83F7}"/>
              </a:ext>
            </a:extLst>
          </p:cNvPr>
          <p:cNvSpPr/>
          <p:nvPr/>
        </p:nvSpPr>
        <p:spPr>
          <a:xfrm>
            <a:off x="0" y="-31174"/>
            <a:ext cx="9144000" cy="1030515"/>
          </a:xfrm>
          <a:prstGeom prst="rect">
            <a:avLst/>
          </a:prstGeom>
          <a:solidFill>
            <a:srgbClr val="6B5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03300" rtl="0" eaLnBrk="1" fontAlgn="base" latinLnBrk="0" hangingPunct="1">
              <a:lnSpc>
                <a:spcPts val="3400"/>
              </a:lnSpc>
              <a:spcBef>
                <a:spcPct val="0"/>
              </a:spcBef>
              <a:spcAft>
                <a:spcPct val="0"/>
              </a:spcAft>
              <a:buClrTx/>
              <a:buSzTx/>
              <a:buFontTx/>
              <a:buNone/>
              <a:tabLst/>
              <a:defRPr/>
            </a:pPr>
            <a:r>
              <a:rPr kumimoji="1" lang="ja-JP" altLang="en-US" sz="30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軽度認知障害（</a:t>
            </a:r>
            <a:r>
              <a:rPr kumimoji="1" lang="en-US" altLang="ja-JP" sz="30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MCI</a:t>
            </a:r>
            <a:r>
              <a:rPr kumimoji="1" lang="ja-JP" altLang="en-US" sz="30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a:t>
            </a:r>
            <a:endParaRPr lang="en-US" altLang="ja-JP" sz="3000" b="1" dirty="0">
              <a:solidFill>
                <a:srgbClr val="FFFFFF"/>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marL="0" marR="0" lvl="0" indent="0" algn="ctr" defTabSz="1003300" rtl="0" eaLnBrk="1" fontAlgn="base" latinLnBrk="0" hangingPunct="1">
              <a:lnSpc>
                <a:spcPts val="2900"/>
              </a:lnSpc>
              <a:spcBef>
                <a:spcPct val="0"/>
              </a:spcBef>
              <a:spcAft>
                <a:spcPct val="0"/>
              </a:spcAft>
              <a:buClrTx/>
              <a:buSzTx/>
              <a:buFontTx/>
              <a:buNone/>
              <a:tabLst/>
              <a:defRPr/>
            </a:pPr>
            <a:r>
              <a:rPr kumimoji="1" lang="ja-JP" altLang="en-US" sz="32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 </a:t>
            </a:r>
            <a:r>
              <a:rPr kumimoji="1" lang="en-US" altLang="ja-JP" sz="20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(MCI</a:t>
            </a:r>
            <a:r>
              <a:rPr kumimoji="1" lang="ja-JP" altLang="en-US" sz="20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 </a:t>
            </a:r>
            <a:r>
              <a:rPr kumimoji="1" lang="en-US" altLang="ja-JP" sz="20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a:t>
            </a:r>
            <a:r>
              <a:rPr kumimoji="1" lang="ja-JP" altLang="en-US" sz="20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 </a:t>
            </a:r>
            <a:r>
              <a:rPr kumimoji="1" lang="en-US" altLang="ja-JP" sz="20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Mild Cognitive Impairment</a:t>
            </a:r>
            <a:r>
              <a:rPr kumimoji="1" lang="ja-JP" altLang="en-US" sz="20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a:t>
            </a:r>
          </a:p>
        </p:txBody>
      </p:sp>
      <p:sp>
        <p:nvSpPr>
          <p:cNvPr id="5" name="テキスト ボックス 4">
            <a:extLst>
              <a:ext uri="{FF2B5EF4-FFF2-40B4-BE49-F238E27FC236}">
                <a16:creationId xmlns:a16="http://schemas.microsoft.com/office/drawing/2014/main" xmlns="" id="{41673F9B-2E78-6F9F-6C20-D7878D570F96}"/>
              </a:ext>
            </a:extLst>
          </p:cNvPr>
          <p:cNvSpPr txBox="1"/>
          <p:nvPr/>
        </p:nvSpPr>
        <p:spPr>
          <a:xfrm>
            <a:off x="0" y="999341"/>
            <a:ext cx="1236518" cy="307777"/>
          </a:xfrm>
          <a:prstGeom prst="rect">
            <a:avLst/>
          </a:prstGeom>
          <a:noFill/>
        </p:spPr>
        <p:txBody>
          <a:bodyPr wrap="square" rtlCol="0" anchor="ctr" anchorCtr="0">
            <a:noAutofit/>
          </a:bodyPr>
          <a:lstStyle/>
          <a:p>
            <a:r>
              <a:rPr kumimoji="1" lang="en-US" altLang="ja-JP" sz="1400" dirty="0">
                <a:latin typeface="Yu Gothic UI Semibold" panose="020B0700000000000000" pitchFamily="50" charset="-128"/>
                <a:ea typeface="Yu Gothic UI Semibold" panose="020B0700000000000000" pitchFamily="50" charset="-128"/>
              </a:rPr>
              <a:t>【</a:t>
            </a:r>
            <a:r>
              <a:rPr kumimoji="1" lang="ja-JP" altLang="en-US" sz="1400" dirty="0">
                <a:latin typeface="Yu Gothic UI Semibold" panose="020B0700000000000000" pitchFamily="50" charset="-128"/>
                <a:ea typeface="Yu Gothic UI Semibold" panose="020B0700000000000000" pitchFamily="50" charset="-128"/>
              </a:rPr>
              <a:t>知識 </a:t>
            </a:r>
            <a:r>
              <a:rPr lang="en-US" altLang="ja-JP" sz="1400" b="1" dirty="0">
                <a:latin typeface="Century Gothic" panose="020B0502020202020204" pitchFamily="34" charset="0"/>
                <a:ea typeface="Yu Gothic UI Semibold" panose="020B0700000000000000" pitchFamily="50" charset="-128"/>
              </a:rPr>
              <a:t>-59</a:t>
            </a:r>
            <a:r>
              <a:rPr lang="en-US" altLang="ja-JP" sz="1400" dirty="0">
                <a:latin typeface="Yu Gothic UI Semibold" panose="020B0700000000000000" pitchFamily="50" charset="-128"/>
                <a:ea typeface="Yu Gothic UI Semibold" panose="020B0700000000000000" pitchFamily="50" charset="-128"/>
              </a:rPr>
              <a:t>】</a:t>
            </a:r>
            <a:endParaRPr kumimoji="1" lang="ja-JP" altLang="en-US" sz="1400" dirty="0">
              <a:latin typeface="Yu Gothic UI Semibold" panose="020B0700000000000000" pitchFamily="50" charset="-128"/>
              <a:ea typeface="Yu Gothic UI Semibold" panose="020B0700000000000000" pitchFamily="50" charset="-128"/>
            </a:endParaRPr>
          </a:p>
        </p:txBody>
      </p:sp>
    </p:spTree>
    <p:extLst>
      <p:ext uri="{BB962C8B-B14F-4D97-AF65-F5344CB8AC3E}">
        <p14:creationId xmlns:p14="http://schemas.microsoft.com/office/powerpoint/2010/main" val="181650015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11B302E3-97AE-2A3D-4CE1-0FC5566E70EE}"/>
              </a:ext>
            </a:extLst>
          </p:cNvPr>
          <p:cNvSpPr txBox="1">
            <a:spLocks noChangeArrowheads="1"/>
          </p:cNvSpPr>
          <p:nvPr/>
        </p:nvSpPr>
        <p:spPr bwMode="auto">
          <a:xfrm>
            <a:off x="1157370" y="1616730"/>
            <a:ext cx="7572971" cy="2026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defTabSz="915988" eaLnBrk="1" hangingPunct="1">
              <a:buFont typeface="+mj-lt"/>
              <a:buAutoNum type="arabicPeriod"/>
            </a:pPr>
            <a:r>
              <a:rPr lang="ja-JP" altLang="en-US" sz="2000" b="1" kern="0" dirty="0">
                <a:latin typeface="BIZ UDPゴシック" panose="020B0400000000000000" pitchFamily="50" charset="-128"/>
                <a:ea typeface="BIZ UDPゴシック" panose="020B0400000000000000" pitchFamily="50" charset="-128"/>
                <a:cs typeface="Meiryo UI" pitchFamily="50" charset="-128"/>
              </a:rPr>
              <a:t>認知機能低下の訴えがある</a:t>
            </a:r>
          </a:p>
          <a:p>
            <a:pPr defTabSz="915988" eaLnBrk="1" hangingPunct="1">
              <a:buFont typeface="+mj-lt"/>
              <a:buAutoNum type="arabicPeriod"/>
            </a:pPr>
            <a:r>
              <a:rPr lang="ja-JP" altLang="en-US" sz="2000" b="1" kern="0" dirty="0">
                <a:latin typeface="BIZ UDPゴシック" panose="020B0400000000000000" pitchFamily="50" charset="-128"/>
                <a:ea typeface="BIZ UDPゴシック" panose="020B0400000000000000" pitchFamily="50" charset="-128"/>
                <a:cs typeface="Meiryo UI" pitchFamily="50" charset="-128"/>
              </a:rPr>
              <a:t>認知機能障害がある（記憶、注意、遂行機能、視空間認知）</a:t>
            </a:r>
            <a:endParaRPr lang="en-US" altLang="ja-JP" sz="2000" b="1" kern="0" dirty="0">
              <a:latin typeface="BIZ UDPゴシック" panose="020B0400000000000000" pitchFamily="50" charset="-128"/>
              <a:ea typeface="BIZ UDPゴシック" panose="020B0400000000000000" pitchFamily="50" charset="-128"/>
              <a:cs typeface="Meiryo UI" pitchFamily="50" charset="-128"/>
            </a:endParaRPr>
          </a:p>
          <a:p>
            <a:pPr defTabSz="915988" eaLnBrk="1" hangingPunct="1">
              <a:buFont typeface="+mj-lt"/>
              <a:buAutoNum type="arabicPeriod"/>
            </a:pPr>
            <a:r>
              <a:rPr lang="ja-JP" altLang="en-US" sz="2000" b="1" kern="0" dirty="0">
                <a:latin typeface="BIZ UDPゴシック" panose="020B0400000000000000" pitchFamily="50" charset="-128"/>
                <a:ea typeface="BIZ UDPゴシック" panose="020B0400000000000000" pitchFamily="50" charset="-128"/>
                <a:cs typeface="Meiryo UI" pitchFamily="50" charset="-128"/>
              </a:rPr>
              <a:t>全般的な認知機能は本質的に正常である</a:t>
            </a:r>
          </a:p>
          <a:p>
            <a:pPr defTabSz="915988" eaLnBrk="1" hangingPunct="1">
              <a:buFont typeface="+mj-lt"/>
              <a:buAutoNum type="arabicPeriod"/>
            </a:pPr>
            <a:r>
              <a:rPr lang="ja-JP" altLang="en-US" sz="2000" b="1" kern="0" dirty="0">
                <a:latin typeface="BIZ UDPゴシック" panose="020B0400000000000000" pitchFamily="50" charset="-128"/>
                <a:ea typeface="BIZ UDPゴシック" panose="020B0400000000000000" pitchFamily="50" charset="-128"/>
                <a:cs typeface="Meiryo UI" pitchFamily="50" charset="-128"/>
              </a:rPr>
              <a:t>基本的な日常生活機能はほとんど正常である</a:t>
            </a:r>
            <a:endParaRPr lang="en-US" altLang="ja-JP" sz="2000" b="1" kern="0" dirty="0">
              <a:latin typeface="BIZ UDPゴシック" panose="020B0400000000000000" pitchFamily="50" charset="-128"/>
              <a:ea typeface="BIZ UDPゴシック" panose="020B0400000000000000" pitchFamily="50" charset="-128"/>
              <a:cs typeface="Meiryo UI" pitchFamily="50" charset="-128"/>
            </a:endParaRPr>
          </a:p>
          <a:p>
            <a:pPr defTabSz="915988" eaLnBrk="1" hangingPunct="1">
              <a:buFont typeface="+mj-lt"/>
              <a:buAutoNum type="arabicPeriod"/>
            </a:pPr>
            <a:r>
              <a:rPr lang="ja-JP" altLang="en-US" sz="2000" b="1" kern="0" dirty="0">
                <a:latin typeface="BIZ UDPゴシック" panose="020B0400000000000000" pitchFamily="50" charset="-128"/>
                <a:ea typeface="BIZ UDPゴシック" panose="020B0400000000000000" pitchFamily="50" charset="-128"/>
                <a:cs typeface="Meiryo UI" pitchFamily="50" charset="-128"/>
              </a:rPr>
              <a:t>正常ではなく、認知症でもない</a:t>
            </a:r>
            <a:endParaRPr lang="en-US" altLang="ja-JP" sz="2000" b="1" kern="0" dirty="0">
              <a:latin typeface="BIZ UDPゴシック" panose="020B0400000000000000" pitchFamily="50" charset="-128"/>
              <a:ea typeface="BIZ UDPゴシック" panose="020B0400000000000000" pitchFamily="50" charset="-128"/>
              <a:cs typeface="Meiryo UI" pitchFamily="50" charset="-128"/>
            </a:endParaRPr>
          </a:p>
        </p:txBody>
      </p:sp>
      <p:sp>
        <p:nvSpPr>
          <p:cNvPr id="5" name="テキスト ボックス 4">
            <a:extLst>
              <a:ext uri="{FF2B5EF4-FFF2-40B4-BE49-F238E27FC236}">
                <a16:creationId xmlns:a16="http://schemas.microsoft.com/office/drawing/2014/main" xmlns="" id="{3D833913-F7CC-A74F-2266-3DBA1B6137FD}"/>
              </a:ext>
            </a:extLst>
          </p:cNvPr>
          <p:cNvSpPr txBox="1"/>
          <p:nvPr/>
        </p:nvSpPr>
        <p:spPr>
          <a:xfrm>
            <a:off x="1099930" y="4840490"/>
            <a:ext cx="7346640" cy="276999"/>
          </a:xfrm>
          <a:prstGeom prst="rect">
            <a:avLst/>
          </a:prstGeom>
          <a:noFill/>
        </p:spPr>
        <p:txBody>
          <a:bodyPr wrap="squar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1" lang="en-US" altLang="ja-JP" sz="12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eiryo UI" pitchFamily="50" charset="-128"/>
              </a:rPr>
              <a:t>Petersen R.C.:N</a:t>
            </a:r>
            <a:r>
              <a:rPr kumimoji="1" lang="ja-JP" altLang="en-US" sz="12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eiryo UI" pitchFamily="50" charset="-128"/>
              </a:rPr>
              <a:t> </a:t>
            </a:r>
            <a:r>
              <a:rPr kumimoji="1" lang="en-US" altLang="ja-JP" sz="1200" b="1" i="0" u="none" strike="noStrike" kern="1200" cap="none" spc="0" normalizeH="0" baseline="0" noProof="0" dirty="0" err="1">
                <a:ln>
                  <a:noFill/>
                </a:ln>
                <a:effectLst/>
                <a:uLnTx/>
                <a:uFillTx/>
                <a:latin typeface="BIZ UDPゴシック" panose="020B0400000000000000" pitchFamily="50" charset="-128"/>
                <a:ea typeface="BIZ UDPゴシック" panose="020B0400000000000000" pitchFamily="50" charset="-128"/>
                <a:cs typeface="Meiryo UI" pitchFamily="50" charset="-128"/>
              </a:rPr>
              <a:t>Engl</a:t>
            </a:r>
            <a:r>
              <a:rPr kumimoji="1" lang="en-US" altLang="ja-JP" sz="12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eiryo UI" pitchFamily="50" charset="-128"/>
              </a:rPr>
              <a:t> J Med.346(23);2227-2234.2011</a:t>
            </a:r>
            <a:r>
              <a:rPr kumimoji="1" lang="ja-JP" altLang="en-US" sz="12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eiryo UI" pitchFamily="50" charset="-128"/>
              </a:rPr>
              <a:t>より引用</a:t>
            </a:r>
            <a:endParaRPr kumimoji="1" lang="ja-JP" altLang="en-US" sz="12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p:txBody>
      </p:sp>
      <p:sp>
        <p:nvSpPr>
          <p:cNvPr id="7" name="テキスト ボックス 6">
            <a:extLst>
              <a:ext uri="{FF2B5EF4-FFF2-40B4-BE49-F238E27FC236}">
                <a16:creationId xmlns:a16="http://schemas.microsoft.com/office/drawing/2014/main" xmlns="" id="{EF101133-8F37-8F6D-0632-F30018F5FBC7}"/>
              </a:ext>
            </a:extLst>
          </p:cNvPr>
          <p:cNvSpPr txBox="1"/>
          <p:nvPr/>
        </p:nvSpPr>
        <p:spPr>
          <a:xfrm>
            <a:off x="805249" y="1157050"/>
            <a:ext cx="2601792" cy="461665"/>
          </a:xfrm>
          <a:prstGeom prst="rect">
            <a:avLst/>
          </a:prstGeom>
          <a:noFill/>
          <a:ln w="25400">
            <a:noFill/>
          </a:ln>
        </p:spPr>
        <p:txBody>
          <a:bodyPr wrap="square">
            <a:spAutoFit/>
          </a:bodyPr>
          <a:lstStyle/>
          <a:p>
            <a:r>
              <a:rPr kumimoji="1" lang="en-US" altLang="ja-JP" sz="2400" b="1" i="0" u="none" strike="noStrike" kern="1200" cap="none" spc="0" normalizeH="0" baseline="0" noProof="0" dirty="0">
                <a:ln>
                  <a:noFill/>
                </a:ln>
                <a:solidFill>
                  <a:srgbClr val="6B58BC"/>
                </a:solidFill>
                <a:effectLst/>
                <a:uLnTx/>
                <a:uFillTx/>
                <a:latin typeface="BIZ UDPゴシック" panose="020B0400000000000000" pitchFamily="50" charset="-128"/>
                <a:ea typeface="BIZ UDPゴシック" panose="020B0400000000000000" pitchFamily="50" charset="-128"/>
                <a:cs typeface="Meiryo UI" pitchFamily="50" charset="-128"/>
              </a:rPr>
              <a:t>MCI</a:t>
            </a:r>
            <a:r>
              <a:rPr kumimoji="1" lang="ja-JP" altLang="en-US" sz="2400" b="1" i="0" u="none" strike="noStrike" kern="1200" cap="none" spc="0" normalizeH="0" baseline="0" noProof="0" dirty="0">
                <a:ln>
                  <a:noFill/>
                </a:ln>
                <a:solidFill>
                  <a:srgbClr val="6B58BC"/>
                </a:solidFill>
                <a:effectLst/>
                <a:uLnTx/>
                <a:uFillTx/>
                <a:latin typeface="BIZ UDPゴシック" panose="020B0400000000000000" pitchFamily="50" charset="-128"/>
                <a:ea typeface="BIZ UDPゴシック" panose="020B0400000000000000" pitchFamily="50" charset="-128"/>
                <a:cs typeface="Meiryo UI" pitchFamily="50" charset="-128"/>
              </a:rPr>
              <a:t>の診断基準</a:t>
            </a:r>
            <a:endParaRPr lang="ja-JP" altLang="en-US" sz="2400" dirty="0">
              <a:solidFill>
                <a:srgbClr val="6B58BC"/>
              </a:solidFill>
            </a:endParaRPr>
          </a:p>
        </p:txBody>
      </p:sp>
      <p:sp>
        <p:nvSpPr>
          <p:cNvPr id="8" name="テキスト ボックス 7">
            <a:extLst>
              <a:ext uri="{FF2B5EF4-FFF2-40B4-BE49-F238E27FC236}">
                <a16:creationId xmlns:a16="http://schemas.microsoft.com/office/drawing/2014/main" xmlns="" id="{4BD867EB-1195-C77D-1629-0D8BFCB1BC0D}"/>
              </a:ext>
            </a:extLst>
          </p:cNvPr>
          <p:cNvSpPr txBox="1"/>
          <p:nvPr/>
        </p:nvSpPr>
        <p:spPr>
          <a:xfrm>
            <a:off x="805249" y="3735894"/>
            <a:ext cx="3505494" cy="461665"/>
          </a:xfrm>
          <a:prstGeom prst="rect">
            <a:avLst/>
          </a:prstGeom>
          <a:noFill/>
          <a:ln w="25400">
            <a:noFill/>
          </a:ln>
        </p:spPr>
        <p:txBody>
          <a:bodyPr wrap="square">
            <a:spAutoFit/>
          </a:bodyPr>
          <a:lstStyle/>
          <a:p>
            <a:r>
              <a:rPr kumimoji="1" lang="en-US" altLang="ja-JP" sz="2400" b="1" i="0" u="none" strike="noStrike" kern="1200" cap="none" spc="0" normalizeH="0" baseline="0" noProof="0" dirty="0">
                <a:ln>
                  <a:noFill/>
                </a:ln>
                <a:solidFill>
                  <a:srgbClr val="6B58BC"/>
                </a:solidFill>
                <a:effectLst/>
                <a:uLnTx/>
                <a:uFillTx/>
                <a:latin typeface="BIZ UDPゴシック" panose="020B0400000000000000" pitchFamily="50" charset="-128"/>
                <a:ea typeface="BIZ UDPゴシック" panose="020B0400000000000000" pitchFamily="50" charset="-128"/>
                <a:cs typeface="Meiryo UI" pitchFamily="50" charset="-128"/>
              </a:rPr>
              <a:t>MCI</a:t>
            </a:r>
            <a:r>
              <a:rPr kumimoji="1" lang="ja-JP" altLang="en-US" sz="2400" b="1" i="0" u="none" strike="noStrike" kern="1200" cap="none" spc="0" normalizeH="0" baseline="0" noProof="0" dirty="0">
                <a:ln>
                  <a:noFill/>
                </a:ln>
                <a:solidFill>
                  <a:srgbClr val="6B58BC"/>
                </a:solidFill>
                <a:effectLst/>
                <a:uLnTx/>
                <a:uFillTx/>
                <a:latin typeface="BIZ UDPゴシック" panose="020B0400000000000000" pitchFamily="50" charset="-128"/>
                <a:ea typeface="BIZ UDPゴシック" panose="020B0400000000000000" pitchFamily="50" charset="-128"/>
                <a:cs typeface="Meiryo UI" pitchFamily="50" charset="-128"/>
              </a:rPr>
              <a:t>の</a:t>
            </a:r>
            <a:r>
              <a:rPr lang="ja-JP" altLang="en-US" sz="2400" b="1" dirty="0">
                <a:solidFill>
                  <a:srgbClr val="6B58BC"/>
                </a:solidFill>
                <a:latin typeface="BIZ UDPゴシック" panose="020B0400000000000000" pitchFamily="50" charset="-128"/>
                <a:ea typeface="BIZ UDPゴシック" panose="020B0400000000000000" pitchFamily="50" charset="-128"/>
                <a:cs typeface="Meiryo UI" pitchFamily="50" charset="-128"/>
              </a:rPr>
              <a:t>分類</a:t>
            </a:r>
            <a:endParaRPr lang="ja-JP" altLang="en-US" sz="2400" dirty="0">
              <a:solidFill>
                <a:srgbClr val="6B58BC"/>
              </a:solidFill>
            </a:endParaRPr>
          </a:p>
        </p:txBody>
      </p:sp>
      <p:sp>
        <p:nvSpPr>
          <p:cNvPr id="11" name="Rectangle 3">
            <a:extLst>
              <a:ext uri="{FF2B5EF4-FFF2-40B4-BE49-F238E27FC236}">
                <a16:creationId xmlns:a16="http://schemas.microsoft.com/office/drawing/2014/main" xmlns="" id="{85EA755A-5D8A-AA4E-8AC9-CC2C895C6B3E}"/>
              </a:ext>
            </a:extLst>
          </p:cNvPr>
          <p:cNvSpPr txBox="1">
            <a:spLocks noChangeArrowheads="1"/>
          </p:cNvSpPr>
          <p:nvPr/>
        </p:nvSpPr>
        <p:spPr bwMode="auto">
          <a:xfrm>
            <a:off x="1157370" y="4146003"/>
            <a:ext cx="7459805" cy="811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268288" indent="-268288" defTabSz="915988" eaLnBrk="1" hangingPunct="1">
              <a:buFont typeface="Wingdings" panose="05000000000000000000" pitchFamily="2" charset="2"/>
              <a:buChar char="l"/>
            </a:pPr>
            <a:r>
              <a:rPr lang="en-US" altLang="ja-JP" sz="2000" b="1" kern="0" dirty="0">
                <a:latin typeface="BIZ UDPゴシック" panose="020B0400000000000000" pitchFamily="50" charset="-128"/>
                <a:ea typeface="BIZ UDPゴシック" panose="020B0400000000000000" pitchFamily="50" charset="-128"/>
                <a:cs typeface="Meiryo UI" pitchFamily="50" charset="-128"/>
              </a:rPr>
              <a:t>MCI</a:t>
            </a:r>
            <a:r>
              <a:rPr lang="ja-JP" altLang="en-US" sz="2000" b="1" kern="0" dirty="0">
                <a:latin typeface="BIZ UDPゴシック" panose="020B0400000000000000" pitchFamily="50" charset="-128"/>
                <a:ea typeface="BIZ UDPゴシック" panose="020B0400000000000000" pitchFamily="50" charset="-128"/>
                <a:cs typeface="Meiryo UI" pitchFamily="50" charset="-128"/>
              </a:rPr>
              <a:t>は、記憶障害の有無により、健忘型</a:t>
            </a:r>
            <a:r>
              <a:rPr lang="en-US" altLang="ja-JP" sz="2000" b="1" kern="0" dirty="0">
                <a:latin typeface="BIZ UDPゴシック" panose="020B0400000000000000" pitchFamily="50" charset="-128"/>
                <a:ea typeface="BIZ UDPゴシック" panose="020B0400000000000000" pitchFamily="50" charset="-128"/>
                <a:cs typeface="Meiryo UI" pitchFamily="50" charset="-128"/>
              </a:rPr>
              <a:t>MCI</a:t>
            </a:r>
            <a:r>
              <a:rPr lang="ja-JP" altLang="en-US" sz="2000" b="1" kern="0" dirty="0">
                <a:latin typeface="BIZ UDPゴシック" panose="020B0400000000000000" pitchFamily="50" charset="-128"/>
                <a:ea typeface="BIZ UDPゴシック" panose="020B0400000000000000" pitchFamily="50" charset="-128"/>
                <a:cs typeface="Meiryo UI" pitchFamily="50" charset="-128"/>
              </a:rPr>
              <a:t>と非健忘型</a:t>
            </a:r>
            <a:r>
              <a:rPr lang="en-US" altLang="ja-JP" sz="2000" b="1" kern="0" dirty="0">
                <a:latin typeface="BIZ UDPゴシック" panose="020B0400000000000000" pitchFamily="50" charset="-128"/>
                <a:ea typeface="BIZ UDPゴシック" panose="020B0400000000000000" pitchFamily="50" charset="-128"/>
                <a:cs typeface="Meiryo UI" pitchFamily="50" charset="-128"/>
              </a:rPr>
              <a:t>MCI</a:t>
            </a:r>
            <a:r>
              <a:rPr lang="ja-JP" altLang="en-US" sz="2000" b="1" kern="0" dirty="0">
                <a:latin typeface="BIZ UDPゴシック" panose="020B0400000000000000" pitchFamily="50" charset="-128"/>
                <a:ea typeface="BIZ UDPゴシック" panose="020B0400000000000000" pitchFamily="50" charset="-128"/>
                <a:cs typeface="Meiryo UI" pitchFamily="50" charset="-128"/>
              </a:rPr>
              <a:t>に分類される</a:t>
            </a:r>
            <a:endParaRPr lang="en-US" altLang="ja-JP" sz="2000" b="1" kern="0" dirty="0">
              <a:latin typeface="BIZ UDPゴシック" panose="020B0400000000000000" pitchFamily="50" charset="-128"/>
              <a:ea typeface="BIZ UDPゴシック" panose="020B0400000000000000" pitchFamily="50" charset="-128"/>
              <a:cs typeface="Meiryo UI" pitchFamily="50" charset="-128"/>
            </a:endParaRPr>
          </a:p>
        </p:txBody>
      </p:sp>
      <p:sp>
        <p:nvSpPr>
          <p:cNvPr id="12" name="テキスト ボックス 11">
            <a:extLst>
              <a:ext uri="{FF2B5EF4-FFF2-40B4-BE49-F238E27FC236}">
                <a16:creationId xmlns:a16="http://schemas.microsoft.com/office/drawing/2014/main" xmlns="" id="{8555A739-2F65-9C33-A4EE-613D107FE2FD}"/>
              </a:ext>
            </a:extLst>
          </p:cNvPr>
          <p:cNvSpPr txBox="1"/>
          <p:nvPr/>
        </p:nvSpPr>
        <p:spPr>
          <a:xfrm>
            <a:off x="805249" y="5210257"/>
            <a:ext cx="3505494" cy="461665"/>
          </a:xfrm>
          <a:prstGeom prst="rect">
            <a:avLst/>
          </a:prstGeom>
          <a:noFill/>
          <a:ln w="25400">
            <a:noFill/>
          </a:ln>
        </p:spPr>
        <p:txBody>
          <a:bodyPr wrap="square">
            <a:spAutoFit/>
          </a:bodyPr>
          <a:lstStyle/>
          <a:p>
            <a:r>
              <a:rPr kumimoji="1" lang="en-US" altLang="ja-JP" sz="2400" b="1" i="0" u="none" strike="noStrike" kern="1200" cap="none" spc="0" normalizeH="0" baseline="0" noProof="0" dirty="0">
                <a:ln>
                  <a:noFill/>
                </a:ln>
                <a:solidFill>
                  <a:srgbClr val="6B58BC"/>
                </a:solidFill>
                <a:effectLst/>
                <a:uLnTx/>
                <a:uFillTx/>
                <a:latin typeface="BIZ UDPゴシック" panose="020B0400000000000000" pitchFamily="50" charset="-128"/>
                <a:ea typeface="BIZ UDPゴシック" panose="020B0400000000000000" pitchFamily="50" charset="-128"/>
                <a:cs typeface="Meiryo UI" pitchFamily="50" charset="-128"/>
              </a:rPr>
              <a:t>MCI</a:t>
            </a:r>
            <a:r>
              <a:rPr kumimoji="1" lang="ja-JP" altLang="en-US" sz="2400" b="1" i="0" u="none" strike="noStrike" kern="1200" cap="none" spc="0" normalizeH="0" baseline="0" noProof="0" dirty="0">
                <a:ln>
                  <a:noFill/>
                </a:ln>
                <a:solidFill>
                  <a:srgbClr val="6B58BC"/>
                </a:solidFill>
                <a:effectLst/>
                <a:uLnTx/>
                <a:uFillTx/>
                <a:latin typeface="BIZ UDPゴシック" panose="020B0400000000000000" pitchFamily="50" charset="-128"/>
                <a:ea typeface="BIZ UDPゴシック" panose="020B0400000000000000" pitchFamily="50" charset="-128"/>
                <a:cs typeface="Meiryo UI" pitchFamily="50" charset="-128"/>
              </a:rPr>
              <a:t>の</a:t>
            </a:r>
            <a:r>
              <a:rPr lang="ja-JP" altLang="en-US" sz="2400" b="1" dirty="0">
                <a:solidFill>
                  <a:srgbClr val="6B58BC"/>
                </a:solidFill>
                <a:latin typeface="BIZ UDPゴシック" panose="020B0400000000000000" pitchFamily="50" charset="-128"/>
                <a:ea typeface="BIZ UDPゴシック" panose="020B0400000000000000" pitchFamily="50" charset="-128"/>
                <a:cs typeface="Meiryo UI" pitchFamily="50" charset="-128"/>
              </a:rPr>
              <a:t>背景病理</a:t>
            </a:r>
            <a:endParaRPr lang="ja-JP" altLang="en-US" sz="2400" dirty="0">
              <a:solidFill>
                <a:srgbClr val="6B58BC"/>
              </a:solidFill>
            </a:endParaRPr>
          </a:p>
        </p:txBody>
      </p:sp>
      <p:sp>
        <p:nvSpPr>
          <p:cNvPr id="13" name="Rectangle 3">
            <a:extLst>
              <a:ext uri="{FF2B5EF4-FFF2-40B4-BE49-F238E27FC236}">
                <a16:creationId xmlns:a16="http://schemas.microsoft.com/office/drawing/2014/main" xmlns="" id="{EF36F873-6A57-2FE2-9F7F-CC8B327817C9}"/>
              </a:ext>
            </a:extLst>
          </p:cNvPr>
          <p:cNvSpPr txBox="1">
            <a:spLocks noChangeArrowheads="1"/>
          </p:cNvSpPr>
          <p:nvPr/>
        </p:nvSpPr>
        <p:spPr bwMode="auto">
          <a:xfrm>
            <a:off x="1157370" y="5648361"/>
            <a:ext cx="7572971" cy="779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268288" indent="-268288" defTabSz="915988" eaLnBrk="1" hangingPunct="1">
              <a:buFont typeface="Wingdings" panose="05000000000000000000" pitchFamily="2" charset="2"/>
              <a:buChar char="l"/>
            </a:pPr>
            <a:r>
              <a:rPr lang="ja-JP" altLang="en-US" sz="2000" b="1" kern="0" dirty="0">
                <a:latin typeface="BIZ UDPゴシック" panose="020B0400000000000000" pitchFamily="50" charset="-128"/>
                <a:ea typeface="BIZ UDPゴシック" panose="020B0400000000000000" pitchFamily="50" charset="-128"/>
                <a:cs typeface="Meiryo UI" pitchFamily="50" charset="-128"/>
              </a:rPr>
              <a:t>アルツハイマー病では健忘型</a:t>
            </a:r>
            <a:r>
              <a:rPr lang="en-US" altLang="ja-JP" sz="2000" b="1" kern="0" dirty="0">
                <a:latin typeface="BIZ UDPゴシック" panose="020B0400000000000000" pitchFamily="50" charset="-128"/>
                <a:ea typeface="BIZ UDPゴシック" panose="020B0400000000000000" pitchFamily="50" charset="-128"/>
                <a:cs typeface="Meiryo UI" pitchFamily="50" charset="-128"/>
              </a:rPr>
              <a:t>MCI</a:t>
            </a:r>
            <a:r>
              <a:rPr lang="ja-JP" altLang="en-US" sz="2000" b="1" kern="0" dirty="0">
                <a:latin typeface="BIZ UDPゴシック" panose="020B0400000000000000" pitchFamily="50" charset="-128"/>
                <a:ea typeface="BIZ UDPゴシック" panose="020B0400000000000000" pitchFamily="50" charset="-128"/>
                <a:cs typeface="Meiryo UI" pitchFamily="50" charset="-128"/>
              </a:rPr>
              <a:t>が多く、前頭側頭葉変性症やレビー小体型認知症では非健忘型</a:t>
            </a:r>
            <a:r>
              <a:rPr lang="en-US" altLang="ja-JP" sz="2000" b="1" kern="0" dirty="0">
                <a:latin typeface="BIZ UDPゴシック" panose="020B0400000000000000" pitchFamily="50" charset="-128"/>
                <a:ea typeface="BIZ UDPゴシック" panose="020B0400000000000000" pitchFamily="50" charset="-128"/>
                <a:cs typeface="Meiryo UI" pitchFamily="50" charset="-128"/>
              </a:rPr>
              <a:t>MCI</a:t>
            </a:r>
            <a:r>
              <a:rPr lang="ja-JP" altLang="en-US" sz="2000" b="1" kern="0" dirty="0">
                <a:latin typeface="BIZ UDPゴシック" panose="020B0400000000000000" pitchFamily="50" charset="-128"/>
                <a:ea typeface="BIZ UDPゴシック" panose="020B0400000000000000" pitchFamily="50" charset="-128"/>
                <a:cs typeface="Meiryo UI" pitchFamily="50" charset="-128"/>
              </a:rPr>
              <a:t>が多いとされている</a:t>
            </a:r>
            <a:endParaRPr lang="en-US" altLang="ja-JP" sz="2000" b="1" kern="0" dirty="0">
              <a:latin typeface="BIZ UDPゴシック" panose="020B0400000000000000" pitchFamily="50" charset="-128"/>
              <a:ea typeface="BIZ UDPゴシック" panose="020B0400000000000000" pitchFamily="50" charset="-128"/>
              <a:cs typeface="Meiryo UI" pitchFamily="50" charset="-128"/>
            </a:endParaRPr>
          </a:p>
        </p:txBody>
      </p:sp>
      <p:sp>
        <p:nvSpPr>
          <p:cNvPr id="3" name="正方形/長方形 2">
            <a:extLst>
              <a:ext uri="{FF2B5EF4-FFF2-40B4-BE49-F238E27FC236}">
                <a16:creationId xmlns:a16="http://schemas.microsoft.com/office/drawing/2014/main" xmlns="" id="{38F8FCE2-4CE6-CCF6-1CFA-BA0AAA0BB3A0}"/>
              </a:ext>
            </a:extLst>
          </p:cNvPr>
          <p:cNvSpPr/>
          <p:nvPr/>
        </p:nvSpPr>
        <p:spPr>
          <a:xfrm>
            <a:off x="0" y="0"/>
            <a:ext cx="9144000" cy="710695"/>
          </a:xfrm>
          <a:prstGeom prst="rect">
            <a:avLst/>
          </a:prstGeom>
          <a:solidFill>
            <a:srgbClr val="6B5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09638" rtl="0" eaLnBrk="1" fontAlgn="base" latinLnBrk="0" hangingPunct="1">
              <a:lnSpc>
                <a:spcPct val="100000"/>
              </a:lnSpc>
              <a:spcBef>
                <a:spcPct val="0"/>
              </a:spcBef>
              <a:spcAft>
                <a:spcPct val="0"/>
              </a:spcAft>
              <a:buClrTx/>
              <a:buSzTx/>
              <a:buFontTx/>
              <a:buNone/>
              <a:tabLst/>
              <a:defRPr/>
            </a:pPr>
            <a:r>
              <a:rPr kumimoji="1" lang="en-US" altLang="ja-JP" sz="3000" b="1" i="0" u="none" strike="noStrike" kern="120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MCI</a:t>
            </a:r>
            <a:r>
              <a:rPr kumimoji="1" lang="ja-JP" altLang="en-US" sz="3000" b="1" i="0" u="none" strike="noStrike" kern="120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の診断基準と分類、背景病理</a:t>
            </a:r>
            <a:endParaRPr kumimoji="1" lang="ja-JP" altLang="en-US" sz="3000" b="1" i="0" u="none" strike="noStrike" kern="1200" cap="none" spc="0" normalizeH="0" baseline="0" noProof="0" dirty="0">
              <a:ln>
                <a:noFill/>
              </a:ln>
              <a:solidFill>
                <a:srgbClr val="FFFFFF"/>
              </a:solidFill>
              <a:effectLst>
                <a:outerShdw blurRad="38100" dist="38100" dir="2700000" algn="tl">
                  <a:srgbClr val="C0C0C0"/>
                </a:outerShdw>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9" name="テキスト ボックス 8">
            <a:extLst>
              <a:ext uri="{FF2B5EF4-FFF2-40B4-BE49-F238E27FC236}">
                <a16:creationId xmlns:a16="http://schemas.microsoft.com/office/drawing/2014/main" xmlns="" id="{096CD926-BFCE-6385-1963-176FAAFF5C39}"/>
              </a:ext>
            </a:extLst>
          </p:cNvPr>
          <p:cNvSpPr txBox="1"/>
          <p:nvPr/>
        </p:nvSpPr>
        <p:spPr>
          <a:xfrm>
            <a:off x="-1" y="718930"/>
            <a:ext cx="1246909" cy="307777"/>
          </a:xfrm>
          <a:prstGeom prst="rect">
            <a:avLst/>
          </a:prstGeom>
          <a:noFill/>
        </p:spPr>
        <p:txBody>
          <a:bodyPr wrap="square" rtlCol="0" anchor="ctr" anchorCtr="0">
            <a:noAutofit/>
          </a:bodyPr>
          <a:lstStyle/>
          <a:p>
            <a:r>
              <a:rPr kumimoji="1" lang="en-US" altLang="ja-JP" sz="1400" dirty="0">
                <a:latin typeface="Yu Gothic UI Semibold" panose="020B0700000000000000" pitchFamily="50" charset="-128"/>
                <a:ea typeface="Yu Gothic UI Semibold" panose="020B0700000000000000" pitchFamily="50" charset="-128"/>
              </a:rPr>
              <a:t>【</a:t>
            </a:r>
            <a:r>
              <a:rPr kumimoji="1" lang="ja-JP" altLang="en-US" sz="1400" dirty="0">
                <a:latin typeface="Yu Gothic UI Semibold" panose="020B0700000000000000" pitchFamily="50" charset="-128"/>
                <a:ea typeface="Yu Gothic UI Semibold" panose="020B0700000000000000" pitchFamily="50" charset="-128"/>
              </a:rPr>
              <a:t>知識 </a:t>
            </a:r>
            <a:r>
              <a:rPr lang="en-US" altLang="ja-JP" sz="1400" b="1" dirty="0">
                <a:latin typeface="Century Gothic" panose="020B0502020202020204" pitchFamily="34" charset="0"/>
                <a:ea typeface="Yu Gothic UI Semibold" panose="020B0700000000000000" pitchFamily="50" charset="-128"/>
              </a:rPr>
              <a:t>-60</a:t>
            </a:r>
            <a:r>
              <a:rPr lang="en-US" altLang="ja-JP" sz="1400" dirty="0">
                <a:latin typeface="Yu Gothic UI Semibold" panose="020B0700000000000000" pitchFamily="50" charset="-128"/>
                <a:ea typeface="Yu Gothic UI Semibold" panose="020B0700000000000000" pitchFamily="50" charset="-128"/>
              </a:rPr>
              <a:t>】</a:t>
            </a:r>
            <a:endParaRPr kumimoji="1" lang="ja-JP" altLang="en-US" sz="1400" dirty="0">
              <a:latin typeface="Yu Gothic UI Semibold" panose="020B0700000000000000" pitchFamily="50" charset="-128"/>
              <a:ea typeface="Yu Gothic UI Semibold" panose="020B0700000000000000" pitchFamily="50" charset="-128"/>
            </a:endParaRPr>
          </a:p>
        </p:txBody>
      </p:sp>
    </p:spTree>
    <p:extLst>
      <p:ext uri="{BB962C8B-B14F-4D97-AF65-F5344CB8AC3E}">
        <p14:creationId xmlns:p14="http://schemas.microsoft.com/office/powerpoint/2010/main" val="152424260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Group 53">
            <a:extLst>
              <a:ext uri="{FF2B5EF4-FFF2-40B4-BE49-F238E27FC236}">
                <a16:creationId xmlns:a16="http://schemas.microsoft.com/office/drawing/2014/main" xmlns="" id="{2ACB0EC0-8A3A-4A6F-8375-7117E6C387DF}"/>
              </a:ext>
            </a:extLst>
          </p:cNvPr>
          <p:cNvGraphicFramePr>
            <a:graphicFrameLocks noGrp="1"/>
          </p:cNvGraphicFramePr>
          <p:nvPr>
            <p:extLst>
              <p:ext uri="{D42A27DB-BD31-4B8C-83A1-F6EECF244321}">
                <p14:modId xmlns:p14="http://schemas.microsoft.com/office/powerpoint/2010/main" val="1105468920"/>
              </p:ext>
            </p:extLst>
          </p:nvPr>
        </p:nvGraphicFramePr>
        <p:xfrm>
          <a:off x="399806" y="1453736"/>
          <a:ext cx="8339745" cy="4900597"/>
        </p:xfrm>
        <a:graphic>
          <a:graphicData uri="http://schemas.openxmlformats.org/drawingml/2006/table">
            <a:tbl>
              <a:tblPr/>
              <a:tblGrid>
                <a:gridCol w="907876">
                  <a:extLst>
                    <a:ext uri="{9D8B030D-6E8A-4147-A177-3AD203B41FA5}">
                      <a16:colId xmlns:a16="http://schemas.microsoft.com/office/drawing/2014/main" xmlns="" val="20000"/>
                    </a:ext>
                  </a:extLst>
                </a:gridCol>
                <a:gridCol w="1003043">
                  <a:extLst>
                    <a:ext uri="{9D8B030D-6E8A-4147-A177-3AD203B41FA5}">
                      <a16:colId xmlns:a16="http://schemas.microsoft.com/office/drawing/2014/main" xmlns="" val="1800663496"/>
                    </a:ext>
                  </a:extLst>
                </a:gridCol>
                <a:gridCol w="3214413">
                  <a:extLst>
                    <a:ext uri="{9D8B030D-6E8A-4147-A177-3AD203B41FA5}">
                      <a16:colId xmlns:a16="http://schemas.microsoft.com/office/drawing/2014/main" xmlns="" val="20001"/>
                    </a:ext>
                  </a:extLst>
                </a:gridCol>
                <a:gridCol w="3214413">
                  <a:extLst>
                    <a:ext uri="{9D8B030D-6E8A-4147-A177-3AD203B41FA5}">
                      <a16:colId xmlns:a16="http://schemas.microsoft.com/office/drawing/2014/main" xmlns="" val="20002"/>
                    </a:ext>
                  </a:extLst>
                </a:gridCol>
              </a:tblGrid>
              <a:tr h="564162">
                <a:tc rowSpan="2" gridSpan="2">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600" b="1" i="0" u="none" strike="noStrike" cap="none" normalizeH="0" baseline="0" dirty="0">
                        <a:ln>
                          <a:noFill/>
                        </a:ln>
                        <a:solidFill>
                          <a:schemeClr val="bg1"/>
                        </a:solidFill>
                        <a:effectLst/>
                        <a:latin typeface="BIZ UDPゴシック" panose="020B0400000000000000" pitchFamily="50" charset="-128"/>
                        <a:ea typeface="BIZ UDPゴシック" panose="020B0400000000000000" pitchFamily="50" charset="-128"/>
                        <a:cs typeface="Meiryo UI" pitchFamily="50" charset="-128"/>
                      </a:endParaRPr>
                    </a:p>
                  </a:txBody>
                  <a:tcPr marL="82800" marR="82800" marT="43181" marB="43181"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hMerge="1">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8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endParaRPr>
                    </a:p>
                  </a:txBody>
                  <a:tcPr marL="82800" marR="82800" marT="43181" marB="4318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2CDEB">
                        <a:alpha val="50196"/>
                      </a:srgbClr>
                    </a:solidFill>
                  </a:tcPr>
                </a:tc>
                <a:tc gridSpan="2">
                  <a:txBody>
                    <a:bodyPr/>
                    <a:lstStyle/>
                    <a:p>
                      <a:pPr marL="0" marR="0" lvl="0" indent="0" algn="ctr" defTabSz="828675" rtl="0" eaLnBrk="1" fontAlgn="base" latinLnBrk="0" hangingPunct="1">
                        <a:lnSpc>
                          <a:spcPct val="100000"/>
                        </a:lnSpc>
                        <a:spcBef>
                          <a:spcPts val="0"/>
                        </a:spcBef>
                        <a:spcAft>
                          <a:spcPct val="0"/>
                        </a:spcAft>
                        <a:buClrTx/>
                        <a:buSzTx/>
                        <a:buFontTx/>
                        <a:buNone/>
                        <a:tabLst/>
                      </a:pPr>
                      <a:r>
                        <a:rPr kumimoji="1" lang="ja-JP" altLang="en-US" sz="18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日常生活活動（</a:t>
                      </a:r>
                      <a:r>
                        <a:rPr kumimoji="1" lang="en-US" altLang="ja-JP" sz="18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ADL</a:t>
                      </a:r>
                      <a:r>
                        <a:rPr kumimoji="1" lang="ja-JP" altLang="en-US" sz="18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a:t>
                      </a:r>
                    </a:p>
                  </a:txBody>
                  <a:tcPr marL="81578" marR="81578" marT="42396" marB="42396"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6F5"/>
                    </a:solidFill>
                  </a:tcPr>
                </a:tc>
                <a:tc hMerge="1">
                  <a:txBody>
                    <a:bodyPr/>
                    <a:lstStyle/>
                    <a:p>
                      <a:pPr marL="0" marR="0" lvl="0" indent="0" algn="ctr" defTabSz="828675" rtl="0" eaLnBrk="1" fontAlgn="base" latinLnBrk="0" hangingPunct="1">
                        <a:lnSpc>
                          <a:spcPct val="100000"/>
                        </a:lnSpc>
                        <a:spcBef>
                          <a:spcPts val="0"/>
                        </a:spcBef>
                        <a:spcAft>
                          <a:spcPct val="0"/>
                        </a:spcAft>
                        <a:buClrTx/>
                        <a:buSzTx/>
                        <a:buFontTx/>
                        <a:buNone/>
                        <a:tabLst/>
                      </a:pPr>
                      <a:endParaRPr kumimoji="1" lang="ja-JP" altLang="en-US" sz="1400" b="1" i="0" u="none" strike="noStrike" cap="none" normalizeH="0" baseline="0" dirty="0">
                        <a:ln>
                          <a:noFill/>
                        </a:ln>
                        <a:solidFill>
                          <a:schemeClr val="bg1"/>
                        </a:solidFill>
                        <a:effectLst/>
                        <a:latin typeface="BIZ UDPゴシック" panose="020B0400000000000000" pitchFamily="50" charset="-128"/>
                        <a:ea typeface="BIZ UDPゴシック" panose="020B0400000000000000" pitchFamily="50" charset="-128"/>
                        <a:cs typeface="Meiryo UI" pitchFamily="50" charset="-128"/>
                      </a:endParaRPr>
                    </a:p>
                  </a:txBody>
                  <a:tcPr marL="81578" marR="81578" marT="42396" marB="42396"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B58BC"/>
                    </a:solidFill>
                  </a:tcPr>
                </a:tc>
                <a:extLst>
                  <a:ext uri="{0D108BD9-81ED-4DB2-BD59-A6C34878D82A}">
                    <a16:rowId xmlns:a16="http://schemas.microsoft.com/office/drawing/2014/main" xmlns="" val="2402663627"/>
                  </a:ext>
                </a:extLst>
              </a:tr>
              <a:tr h="1258957">
                <a:tc gridSpan="2" vMerge="1">
                  <a:txBody>
                    <a:bodyPr/>
                    <a:lstStyle>
                      <a:lvl1pPr>
                        <a:spcBef>
                          <a:spcPct val="20000"/>
                        </a:spcBef>
                        <a:defRPr kumimoji="1" sz="2800">
                          <a:solidFill>
                            <a:schemeClr val="tx1"/>
                          </a:solidFill>
                          <a:latin typeface="Arial" pitchFamily="34" charset="0"/>
                          <a:ea typeface="ＭＳ Ｐゴシック" pitchFamily="50" charset="-128"/>
                        </a:defRPr>
                      </a:lvl1pPr>
                      <a:lvl2pPr marL="742950" indent="-285750">
                        <a:spcBef>
                          <a:spcPct val="20000"/>
                        </a:spcBef>
                        <a:defRPr kumimoji="1" sz="2400">
                          <a:solidFill>
                            <a:schemeClr val="tx1"/>
                          </a:solidFill>
                          <a:latin typeface="Arial" pitchFamily="34" charset="0"/>
                          <a:ea typeface="ＭＳ Ｐゴシック" pitchFamily="50" charset="-128"/>
                        </a:defRPr>
                      </a:lvl2pPr>
                      <a:lvl3pPr marL="1143000" indent="-228600">
                        <a:spcBef>
                          <a:spcPct val="20000"/>
                        </a:spcBef>
                        <a:defRPr kumimoji="1" sz="2000">
                          <a:solidFill>
                            <a:schemeClr val="tx1"/>
                          </a:solidFill>
                          <a:latin typeface="Arial" pitchFamily="34" charset="0"/>
                          <a:ea typeface="ＭＳ Ｐゴシック" pitchFamily="50" charset="-128"/>
                        </a:defRPr>
                      </a:lvl3pPr>
                      <a:lvl4pPr marL="1600200" indent="-228600">
                        <a:spcBef>
                          <a:spcPct val="20000"/>
                        </a:spcBef>
                        <a:defRPr kumimoji="1">
                          <a:solidFill>
                            <a:schemeClr val="tx1"/>
                          </a:solidFill>
                          <a:latin typeface="Arial" pitchFamily="34" charset="0"/>
                          <a:ea typeface="ＭＳ Ｐゴシック" pitchFamily="50" charset="-128"/>
                        </a:defRPr>
                      </a:lvl4pPr>
                      <a:lvl5pPr marL="2057400" indent="-22860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8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endParaRPr>
                    </a:p>
                  </a:txBody>
                  <a:tcPr marL="82800" marR="82800" marT="43181" marB="43181"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2CDEB">
                        <a:alpha val="50196"/>
                      </a:srgbClr>
                    </a:solidFill>
                  </a:tcPr>
                </a:tc>
                <a:tc hMerge="1" vMerge="1">
                  <a:txBody>
                    <a:bodyPr/>
                    <a:lstStyle/>
                    <a:p>
                      <a:endParaRPr kumimoji="1" lang="ja-JP" altLang="en-US"/>
                    </a:p>
                  </a:txBody>
                  <a:tcPr/>
                </a:tc>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828675" rtl="0" eaLnBrk="1" fontAlgn="base" latinLnBrk="0" hangingPunct="1">
                        <a:lnSpc>
                          <a:spcPct val="100000"/>
                        </a:lnSpc>
                        <a:spcBef>
                          <a:spcPts val="0"/>
                        </a:spcBef>
                        <a:spcAft>
                          <a:spcPct val="0"/>
                        </a:spcAft>
                        <a:buClrTx/>
                        <a:buSzTx/>
                        <a:buFontTx/>
                        <a:buNone/>
                        <a:tabLst/>
                      </a:pPr>
                      <a:r>
                        <a:rPr kumimoji="1" lang="ja-JP" altLang="en-US" sz="18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手段的</a:t>
                      </a:r>
                      <a:r>
                        <a:rPr kumimoji="1" lang="en-US" altLang="ja-JP" sz="18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ADL</a:t>
                      </a:r>
                    </a:p>
                    <a:p>
                      <a:pPr marL="0" marR="0" lvl="0" indent="0" algn="ctr" defTabSz="828675" rtl="0" eaLnBrk="1" fontAlgn="base" latinLnBrk="0" hangingPunct="1">
                        <a:lnSpc>
                          <a:spcPct val="100000"/>
                        </a:lnSpc>
                        <a:spcBef>
                          <a:spcPts val="1200"/>
                        </a:spcBef>
                        <a:spcAft>
                          <a:spcPct val="0"/>
                        </a:spcAft>
                        <a:buClrTx/>
                        <a:buSzTx/>
                        <a:buFontTx/>
                        <a:buNone/>
                        <a:tabLst/>
                      </a:pPr>
                      <a:r>
                        <a:rPr kumimoji="1" lang="ja-JP" altLang="en-US" sz="16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電話、買い物、交通機関の利用、</a:t>
                      </a:r>
                      <a:endParaRPr kumimoji="1" lang="en-US" altLang="ja-JP" sz="16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endParaRPr>
                    </a:p>
                    <a:p>
                      <a:pPr marL="0" marR="0" lvl="0" indent="0" algn="ctr" defTabSz="828675" rtl="0" eaLnBrk="1" fontAlgn="base" latinLnBrk="0" hangingPunct="1">
                        <a:lnSpc>
                          <a:spcPct val="100000"/>
                        </a:lnSpc>
                        <a:spcBef>
                          <a:spcPts val="0"/>
                        </a:spcBef>
                        <a:spcAft>
                          <a:spcPct val="0"/>
                        </a:spcAft>
                        <a:buClrTx/>
                        <a:buSzTx/>
                        <a:buFontTx/>
                        <a:buNone/>
                        <a:tabLst/>
                      </a:pPr>
                      <a:r>
                        <a:rPr kumimoji="1" lang="ja-JP" altLang="en-US" sz="16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食事の準備、服薬管理、金銭管理</a:t>
                      </a:r>
                      <a:endParaRPr kumimoji="1" lang="en-US" altLang="ja-JP" sz="16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endParaRPr>
                    </a:p>
                  </a:txBody>
                  <a:tcPr marL="81578" marR="81578" marT="42396" marB="423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6F5"/>
                    </a:solidFill>
                  </a:tcPr>
                </a:tc>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828675" rtl="0" eaLnBrk="1" fontAlgn="base" latinLnBrk="0" hangingPunct="1">
                        <a:lnSpc>
                          <a:spcPct val="100000"/>
                        </a:lnSpc>
                        <a:spcBef>
                          <a:spcPts val="0"/>
                        </a:spcBef>
                        <a:spcAft>
                          <a:spcPct val="0"/>
                        </a:spcAft>
                        <a:buClrTx/>
                        <a:buSzTx/>
                        <a:buFontTx/>
                        <a:buNone/>
                        <a:tabLst/>
                      </a:pPr>
                      <a:r>
                        <a:rPr kumimoji="1" lang="ja-JP" altLang="en-US" sz="18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基本的</a:t>
                      </a:r>
                      <a:r>
                        <a:rPr kumimoji="1" lang="en-US" altLang="ja-JP" sz="18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A</a:t>
                      </a:r>
                      <a:r>
                        <a:rPr kumimoji="1" lang="ja-JP" altLang="en-US" sz="18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ＤＬ</a:t>
                      </a:r>
                      <a:endParaRPr kumimoji="1" lang="en-US" altLang="ja-JP" sz="18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endParaRPr>
                    </a:p>
                    <a:p>
                      <a:pPr marL="0" marR="0" lvl="0" indent="0" algn="ctr" defTabSz="828675" rtl="0" eaLnBrk="1" fontAlgn="base" latinLnBrk="0" hangingPunct="1">
                        <a:lnSpc>
                          <a:spcPct val="100000"/>
                        </a:lnSpc>
                        <a:spcBef>
                          <a:spcPts val="1200"/>
                        </a:spcBef>
                        <a:spcAft>
                          <a:spcPct val="0"/>
                        </a:spcAft>
                        <a:buClrTx/>
                        <a:buSzTx/>
                        <a:buFontTx/>
                        <a:buNone/>
                        <a:tabLst/>
                      </a:pPr>
                      <a:r>
                        <a:rPr kumimoji="1" lang="ja-JP" altLang="en-US" sz="16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食事の摂取、排せつ、身だしなみ、着替え、家のなかの移動、入浴</a:t>
                      </a:r>
                    </a:p>
                  </a:txBody>
                  <a:tcPr marL="81578" marR="81578" marT="42396" marB="42396"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6F5"/>
                    </a:solidFill>
                  </a:tcPr>
                </a:tc>
                <a:extLst>
                  <a:ext uri="{0D108BD9-81ED-4DB2-BD59-A6C34878D82A}">
                    <a16:rowId xmlns:a16="http://schemas.microsoft.com/office/drawing/2014/main" xmlns="" val="10000"/>
                  </a:ext>
                </a:extLst>
              </a:tr>
              <a:tr h="1046922">
                <a:tc gridSpan="2">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ctr" latinLnBrk="0" hangingPunct="1">
                        <a:lnSpc>
                          <a:spcPct val="100000"/>
                        </a:lnSpc>
                        <a:spcBef>
                          <a:spcPts val="0"/>
                        </a:spcBef>
                        <a:spcAft>
                          <a:spcPct val="0"/>
                        </a:spcAft>
                        <a:buClrTx/>
                        <a:buSzTx/>
                        <a:buFontTx/>
                        <a:buNone/>
                        <a:tabLst/>
                      </a:pPr>
                      <a:r>
                        <a:rPr kumimoji="1" lang="en-US" altLang="ja-JP" sz="18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MCI</a:t>
                      </a:r>
                      <a:endParaRPr kumimoji="1" lang="ja-JP" altLang="en-US" sz="18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endParaRPr>
                    </a:p>
                  </a:txBody>
                  <a:tcPr marL="82800" marR="82800" marT="43181" marB="43181"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60000"/>
                        <a:lumOff val="40000"/>
                        <a:alpha val="50196"/>
                      </a:schemeClr>
                    </a:solidFill>
                  </a:tcPr>
                </a:tc>
                <a:tc hMerge="1">
                  <a:txBody>
                    <a:bodyPr/>
                    <a:lstStyle/>
                    <a:p>
                      <a:endParaRPr kumimoji="1" lang="ja-JP" altLang="en-US"/>
                    </a:p>
                  </a:txBody>
                  <a:tcPr/>
                </a:tc>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828675" rtl="0" eaLnBrk="1" fontAlgn="ctr" latinLnBrk="0" hangingPunct="1">
                        <a:lnSpc>
                          <a:spcPct val="100000"/>
                        </a:lnSpc>
                        <a:spcBef>
                          <a:spcPts val="0"/>
                        </a:spcBef>
                        <a:spcAft>
                          <a:spcPct val="0"/>
                        </a:spcAft>
                        <a:buClrTx/>
                        <a:buSzTx/>
                        <a:buFontTx/>
                        <a:buNone/>
                        <a:tabLst/>
                      </a:pPr>
                      <a:r>
                        <a:rPr kumimoji="1" lang="ja-JP" altLang="en-US" sz="17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自立しているが、以前より非効率的でミスが多く、努力や工夫が必要となるかもしれない</a:t>
                      </a:r>
                    </a:p>
                  </a:txBody>
                  <a:tcPr marL="81578" marR="81578" marT="42396" marB="423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828675" rtl="0" eaLnBrk="1" fontAlgn="ctr" latinLnBrk="0" hangingPunct="1">
                        <a:lnSpc>
                          <a:spcPct val="100000"/>
                        </a:lnSpc>
                        <a:spcBef>
                          <a:spcPts val="0"/>
                        </a:spcBef>
                        <a:spcAft>
                          <a:spcPct val="0"/>
                        </a:spcAft>
                        <a:buClrTx/>
                        <a:buSzTx/>
                        <a:buFontTx/>
                        <a:buNone/>
                        <a:tabLst/>
                      </a:pPr>
                      <a:r>
                        <a:rPr kumimoji="1" lang="ja-JP" altLang="en-US" sz="17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自立</a:t>
                      </a:r>
                    </a:p>
                  </a:txBody>
                  <a:tcPr marL="81578" marR="81578" marT="42396" marB="42396"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676852">
                <a:tc rowSpan="3">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ctr" latinLnBrk="0" hangingPunct="1">
                        <a:lnSpc>
                          <a:spcPct val="100000"/>
                        </a:lnSpc>
                        <a:spcBef>
                          <a:spcPts val="0"/>
                        </a:spcBef>
                        <a:spcAft>
                          <a:spcPct val="0"/>
                        </a:spcAft>
                        <a:buClrTx/>
                        <a:buSzTx/>
                        <a:buFontTx/>
                        <a:buNone/>
                        <a:tabLst/>
                      </a:pPr>
                      <a:r>
                        <a:rPr kumimoji="1" lang="ja-JP" altLang="en-US" sz="18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認知症</a:t>
                      </a:r>
                    </a:p>
                  </a:txBody>
                  <a:tcPr marL="82800" marR="82800" marT="43181" marB="43181"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60000"/>
                        <a:lumOff val="40000"/>
                        <a:alpha val="50196"/>
                      </a:schemeClr>
                    </a:solidFill>
                  </a:tcPr>
                </a:tc>
                <a:tc>
                  <a:txBody>
                    <a:bodyPr/>
                    <a:lstStyle/>
                    <a:p>
                      <a:pPr marL="0" marR="0" lvl="0" indent="0" algn="l" defTabSz="828675" rtl="0" eaLnBrk="1" fontAlgn="ctr" latinLnBrk="0" hangingPunct="1">
                        <a:lnSpc>
                          <a:spcPct val="100000"/>
                        </a:lnSpc>
                        <a:spcBef>
                          <a:spcPts val="0"/>
                        </a:spcBef>
                        <a:spcAft>
                          <a:spcPct val="0"/>
                        </a:spcAft>
                        <a:buClrTx/>
                        <a:buSzTx/>
                        <a:buFontTx/>
                        <a:buNone/>
                        <a:tabLst/>
                      </a:pPr>
                      <a:r>
                        <a:rPr kumimoji="1" lang="ja-JP" altLang="en-US" sz="18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軽度</a:t>
                      </a:r>
                      <a:endParaRPr kumimoji="1" lang="ja-JP" altLang="en-US" sz="18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endParaRPr>
                    </a:p>
                  </a:txBody>
                  <a:tcPr marL="82800" marR="82800" marT="43181" marB="4318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60000"/>
                        <a:lumOff val="40000"/>
                        <a:alpha val="50196"/>
                      </a:schemeClr>
                    </a:solidFill>
                  </a:tcPr>
                </a:tc>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828675" rtl="0" eaLnBrk="1" fontAlgn="ctr" latinLnBrk="0" hangingPunct="1">
                        <a:lnSpc>
                          <a:spcPct val="100000"/>
                        </a:lnSpc>
                        <a:spcBef>
                          <a:spcPts val="0"/>
                        </a:spcBef>
                        <a:spcAft>
                          <a:spcPct val="0"/>
                        </a:spcAft>
                        <a:buClrTx/>
                        <a:buSzTx/>
                        <a:buFontTx/>
                        <a:buNone/>
                        <a:tabLst/>
                      </a:pPr>
                      <a:r>
                        <a:rPr kumimoji="1" lang="ja-JP" altLang="en-US" sz="17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障害が出現し、支援が必要</a:t>
                      </a:r>
                    </a:p>
                  </a:txBody>
                  <a:tcPr marL="81578" marR="81578" marT="42396" marB="423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828675" rtl="0" eaLnBrk="1" fontAlgn="ctr" latinLnBrk="0" hangingPunct="1">
                        <a:lnSpc>
                          <a:spcPct val="100000"/>
                        </a:lnSpc>
                        <a:spcBef>
                          <a:spcPts val="0"/>
                        </a:spcBef>
                        <a:spcAft>
                          <a:spcPct val="0"/>
                        </a:spcAft>
                        <a:buClrTx/>
                        <a:buSzTx/>
                        <a:buFontTx/>
                        <a:buNone/>
                        <a:tabLst/>
                      </a:pPr>
                      <a:r>
                        <a:rPr kumimoji="1" lang="ja-JP" altLang="en-US" sz="17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自立</a:t>
                      </a:r>
                    </a:p>
                  </a:txBody>
                  <a:tcPr marL="81578" marR="81578" marT="42396" marB="42396"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676852">
                <a:tc vMerge="1">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ctr" latinLnBrk="0" hangingPunct="1">
                        <a:lnSpc>
                          <a:spcPct val="100000"/>
                        </a:lnSpc>
                        <a:spcBef>
                          <a:spcPts val="0"/>
                        </a:spcBef>
                        <a:spcAft>
                          <a:spcPct val="0"/>
                        </a:spcAft>
                        <a:buClrTx/>
                        <a:buSzTx/>
                        <a:buFontTx/>
                        <a:buNone/>
                        <a:tabLst/>
                      </a:pPr>
                      <a:r>
                        <a:rPr kumimoji="1" lang="ja-JP" altLang="en-US" sz="18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進行</a:t>
                      </a:r>
                    </a:p>
                  </a:txBody>
                  <a:tcPr marL="82800" marR="82800" marT="43181" marB="43181"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2CDEB">
                        <a:alpha val="50196"/>
                      </a:srgbClr>
                    </a:solidFill>
                  </a:tcPr>
                </a:tc>
                <a:tc>
                  <a:txBody>
                    <a:bodyPr/>
                    <a:lstStyle/>
                    <a:p>
                      <a:r>
                        <a:rPr kumimoji="1" lang="ja-JP" altLang="en-US" sz="18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中等度</a:t>
                      </a:r>
                      <a:endParaRPr kumimoji="1" lang="ja-JP" altLang="en-US" sz="1800" dirty="0">
                        <a:solidFill>
                          <a:schemeClr val="tx1"/>
                        </a:solidFill>
                      </a:endParaRPr>
                    </a:p>
                  </a:txBody>
                  <a:tcPr marL="82800" marR="82800" marT="43181" marB="4318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60000"/>
                        <a:lumOff val="40000"/>
                        <a:alpha val="50196"/>
                      </a:schemeClr>
                    </a:solidFill>
                  </a:tcPr>
                </a:tc>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828675" rtl="0" eaLnBrk="1" fontAlgn="ctr" latinLnBrk="0" hangingPunct="1">
                        <a:lnSpc>
                          <a:spcPct val="100000"/>
                        </a:lnSpc>
                        <a:spcBef>
                          <a:spcPts val="0"/>
                        </a:spcBef>
                        <a:spcAft>
                          <a:spcPct val="0"/>
                        </a:spcAft>
                        <a:buClrTx/>
                        <a:buSzTx/>
                        <a:buFontTx/>
                        <a:buNone/>
                        <a:tabLst/>
                      </a:pPr>
                      <a:r>
                        <a:rPr kumimoji="1" lang="ja-JP" altLang="en-US" sz="17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障害が顕著で支援が必要</a:t>
                      </a:r>
                    </a:p>
                  </a:txBody>
                  <a:tcPr marL="81578" marR="81578" marT="42396" marB="423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828675" rtl="0" eaLnBrk="1" fontAlgn="ctr" latinLnBrk="0" hangingPunct="1">
                        <a:lnSpc>
                          <a:spcPct val="100000"/>
                        </a:lnSpc>
                        <a:spcBef>
                          <a:spcPts val="0"/>
                        </a:spcBef>
                        <a:spcAft>
                          <a:spcPct val="0"/>
                        </a:spcAft>
                        <a:buClrTx/>
                        <a:buSzTx/>
                        <a:buFontTx/>
                        <a:buNone/>
                        <a:tabLst/>
                      </a:pPr>
                      <a:r>
                        <a:rPr kumimoji="1" lang="ja-JP" altLang="en-US" sz="17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障害が出現し、</a:t>
                      </a:r>
                      <a:endParaRPr kumimoji="1" lang="en-US" altLang="ja-JP" sz="17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endParaRPr>
                    </a:p>
                    <a:p>
                      <a:pPr marL="0" marR="0" lvl="0" indent="0" algn="ctr" defTabSz="828675" rtl="0" eaLnBrk="1" fontAlgn="ctr" latinLnBrk="0" hangingPunct="1">
                        <a:lnSpc>
                          <a:spcPct val="100000"/>
                        </a:lnSpc>
                        <a:spcBef>
                          <a:spcPts val="0"/>
                        </a:spcBef>
                        <a:spcAft>
                          <a:spcPct val="0"/>
                        </a:spcAft>
                        <a:buClrTx/>
                        <a:buSzTx/>
                        <a:buFontTx/>
                        <a:buNone/>
                        <a:tabLst/>
                      </a:pPr>
                      <a:r>
                        <a:rPr kumimoji="1" lang="ja-JP" altLang="en-US" sz="17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時に介護が必要</a:t>
                      </a:r>
                    </a:p>
                  </a:txBody>
                  <a:tcPr marL="81578" marR="81578" marT="42396" marB="42396"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676852">
                <a:tc vMerge="1">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ctr" latinLnBrk="0" hangingPunct="1">
                        <a:lnSpc>
                          <a:spcPct val="100000"/>
                        </a:lnSpc>
                        <a:spcBef>
                          <a:spcPts val="0"/>
                        </a:spcBef>
                        <a:spcAft>
                          <a:spcPct val="0"/>
                        </a:spcAft>
                        <a:buClrTx/>
                        <a:buSzTx/>
                        <a:buFontTx/>
                        <a:buNone/>
                        <a:tabLst/>
                      </a:pPr>
                      <a:r>
                        <a:rPr kumimoji="1" lang="ja-JP" altLang="en-US" sz="18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日常生活</a:t>
                      </a:r>
                    </a:p>
                  </a:txBody>
                  <a:tcPr marL="82800" marR="82800" marT="43181" marB="43181"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2CDEB">
                        <a:alpha val="50196"/>
                      </a:srgbClr>
                    </a:solidFill>
                  </a:tcPr>
                </a:tc>
                <a:tc>
                  <a:txBody>
                    <a:bodyPr/>
                    <a:lstStyle/>
                    <a:p>
                      <a:r>
                        <a:rPr kumimoji="1" lang="ja-JP" altLang="en-US" sz="18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高度</a:t>
                      </a:r>
                      <a:endParaRPr kumimoji="1" lang="ja-JP" altLang="en-US" sz="1800" dirty="0">
                        <a:solidFill>
                          <a:schemeClr val="tx1"/>
                        </a:solidFill>
                      </a:endParaRPr>
                    </a:p>
                  </a:txBody>
                  <a:tcPr marL="82800" marR="82800" marT="43181" marB="4318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60000"/>
                        <a:lumOff val="40000"/>
                        <a:alpha val="50196"/>
                      </a:schemeClr>
                    </a:solidFill>
                  </a:tcPr>
                </a:tc>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828675" rtl="0" eaLnBrk="1" fontAlgn="ctr" latinLnBrk="0" hangingPunct="1">
                        <a:lnSpc>
                          <a:spcPct val="100000"/>
                        </a:lnSpc>
                        <a:spcBef>
                          <a:spcPts val="0"/>
                        </a:spcBef>
                        <a:spcAft>
                          <a:spcPct val="0"/>
                        </a:spcAft>
                        <a:buClrTx/>
                        <a:buSzTx/>
                        <a:buFontTx/>
                        <a:buNone/>
                        <a:tabLst/>
                      </a:pPr>
                      <a:r>
                        <a:rPr kumimoji="1" lang="ja-JP" altLang="en-US" sz="17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不能</a:t>
                      </a:r>
                    </a:p>
                  </a:txBody>
                  <a:tcPr marL="81578" marR="81578" marT="42396" marB="423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828675" rtl="0" eaLnBrk="1" fontAlgn="ctr" latinLnBrk="0" hangingPunct="1">
                        <a:lnSpc>
                          <a:spcPct val="100000"/>
                        </a:lnSpc>
                        <a:spcBef>
                          <a:spcPts val="0"/>
                        </a:spcBef>
                        <a:spcAft>
                          <a:spcPct val="0"/>
                        </a:spcAft>
                        <a:buClrTx/>
                        <a:buSzTx/>
                        <a:buFontTx/>
                        <a:buNone/>
                        <a:tabLst/>
                      </a:pPr>
                      <a:r>
                        <a:rPr kumimoji="1" lang="ja-JP" altLang="en-US" sz="17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障害が顕著で</a:t>
                      </a:r>
                      <a:endParaRPr kumimoji="1" lang="en-US" altLang="ja-JP" sz="17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endParaRPr>
                    </a:p>
                    <a:p>
                      <a:pPr marL="0" marR="0" lvl="0" indent="0" algn="ctr" defTabSz="828675" rtl="0" eaLnBrk="1" fontAlgn="ctr" latinLnBrk="0" hangingPunct="1">
                        <a:lnSpc>
                          <a:spcPct val="100000"/>
                        </a:lnSpc>
                        <a:spcBef>
                          <a:spcPts val="0"/>
                        </a:spcBef>
                        <a:spcAft>
                          <a:spcPct val="0"/>
                        </a:spcAft>
                        <a:buClrTx/>
                        <a:buSzTx/>
                        <a:buFontTx/>
                        <a:buNone/>
                        <a:tabLst/>
                      </a:pPr>
                      <a:r>
                        <a:rPr kumimoji="1" lang="ja-JP" altLang="en-US" sz="17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常時の介護が必要</a:t>
                      </a:r>
                    </a:p>
                  </a:txBody>
                  <a:tcPr marL="81578" marR="81578" marT="42396" marB="42396"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bl>
          </a:graphicData>
        </a:graphic>
      </p:graphicFrame>
      <p:sp>
        <p:nvSpPr>
          <p:cNvPr id="3" name="正方形/長方形 2">
            <a:extLst>
              <a:ext uri="{FF2B5EF4-FFF2-40B4-BE49-F238E27FC236}">
                <a16:creationId xmlns:a16="http://schemas.microsoft.com/office/drawing/2014/main" xmlns="" id="{21E1D1A5-D00F-E782-2052-F0E348804908}"/>
              </a:ext>
            </a:extLst>
          </p:cNvPr>
          <p:cNvSpPr/>
          <p:nvPr/>
        </p:nvSpPr>
        <p:spPr>
          <a:xfrm>
            <a:off x="0" y="0"/>
            <a:ext cx="9144000" cy="710695"/>
          </a:xfrm>
          <a:prstGeom prst="rect">
            <a:avLst/>
          </a:prstGeom>
          <a:solidFill>
            <a:srgbClr val="6B5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09638" rtl="0" eaLnBrk="1" fontAlgn="base" latinLnBrk="0" hangingPunct="1">
              <a:lnSpc>
                <a:spcPct val="100000"/>
              </a:lnSpc>
              <a:spcBef>
                <a:spcPct val="0"/>
              </a:spcBef>
              <a:spcAft>
                <a:spcPct val="0"/>
              </a:spcAft>
              <a:buClrTx/>
              <a:buSzTx/>
              <a:buFontTx/>
              <a:buNone/>
              <a:tabLst/>
              <a:defRPr/>
            </a:pPr>
            <a:r>
              <a:rPr kumimoji="1" lang="en-US" altLang="ja-JP" sz="3000" b="1" i="0" u="none" strike="noStrike" kern="120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MCI</a:t>
            </a:r>
            <a:r>
              <a:rPr kumimoji="1" lang="ja-JP" altLang="en-US" sz="3000" b="1" i="0" u="none" strike="noStrike" kern="120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と認知症における</a:t>
            </a:r>
            <a:r>
              <a:rPr kumimoji="1" lang="en-US" altLang="ja-JP" sz="3000" b="1" i="0" u="none" strike="noStrike" kern="120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ADL</a:t>
            </a:r>
            <a:endParaRPr kumimoji="1" lang="ja-JP" altLang="en-US" sz="3000" b="1" i="0" u="none" strike="noStrike" kern="1200" cap="none" spc="0" normalizeH="0" baseline="0" noProof="0" dirty="0">
              <a:ln>
                <a:noFill/>
              </a:ln>
              <a:solidFill>
                <a:srgbClr val="FFFFFF"/>
              </a:solidFill>
              <a:effectLst>
                <a:outerShdw blurRad="38100" dist="38100" dir="2700000" algn="tl">
                  <a:srgbClr val="C0C0C0"/>
                </a:outerShdw>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5" name="テキスト ボックス 4">
            <a:extLst>
              <a:ext uri="{FF2B5EF4-FFF2-40B4-BE49-F238E27FC236}">
                <a16:creationId xmlns:a16="http://schemas.microsoft.com/office/drawing/2014/main" xmlns="" id="{001FF418-B25C-710E-EF75-D07F92437E41}"/>
              </a:ext>
            </a:extLst>
          </p:cNvPr>
          <p:cNvSpPr txBox="1"/>
          <p:nvPr/>
        </p:nvSpPr>
        <p:spPr>
          <a:xfrm>
            <a:off x="-1" y="718930"/>
            <a:ext cx="1153391" cy="307777"/>
          </a:xfrm>
          <a:prstGeom prst="rect">
            <a:avLst/>
          </a:prstGeom>
          <a:noFill/>
        </p:spPr>
        <p:txBody>
          <a:bodyPr wrap="square" rtlCol="0" anchor="ctr" anchorCtr="0">
            <a:noAutofit/>
          </a:bodyPr>
          <a:lstStyle/>
          <a:p>
            <a:r>
              <a:rPr kumimoji="1" lang="en-US" altLang="ja-JP" sz="1400" dirty="0">
                <a:latin typeface="Yu Gothic UI Semibold" panose="020B0700000000000000" pitchFamily="50" charset="-128"/>
                <a:ea typeface="Yu Gothic UI Semibold" panose="020B0700000000000000" pitchFamily="50" charset="-128"/>
              </a:rPr>
              <a:t>【</a:t>
            </a:r>
            <a:r>
              <a:rPr kumimoji="1" lang="ja-JP" altLang="en-US" sz="1400" dirty="0">
                <a:latin typeface="Yu Gothic UI Semibold" panose="020B0700000000000000" pitchFamily="50" charset="-128"/>
                <a:ea typeface="Yu Gothic UI Semibold" panose="020B0700000000000000" pitchFamily="50" charset="-128"/>
              </a:rPr>
              <a:t>知識 </a:t>
            </a:r>
            <a:r>
              <a:rPr lang="en-US" altLang="ja-JP" sz="1400" b="1" dirty="0">
                <a:latin typeface="Century Gothic" panose="020B0502020202020204" pitchFamily="34" charset="0"/>
                <a:ea typeface="Yu Gothic UI Semibold" panose="020B0700000000000000" pitchFamily="50" charset="-128"/>
              </a:rPr>
              <a:t>-61</a:t>
            </a:r>
            <a:r>
              <a:rPr lang="en-US" altLang="ja-JP" sz="1400" dirty="0">
                <a:latin typeface="Yu Gothic UI Semibold" panose="020B0700000000000000" pitchFamily="50" charset="-128"/>
                <a:ea typeface="Yu Gothic UI Semibold" panose="020B0700000000000000" pitchFamily="50" charset="-128"/>
              </a:rPr>
              <a:t>】</a:t>
            </a:r>
            <a:endParaRPr kumimoji="1" lang="ja-JP" altLang="en-US" sz="1400" dirty="0">
              <a:latin typeface="Yu Gothic UI Semibold" panose="020B0700000000000000" pitchFamily="50" charset="-128"/>
              <a:ea typeface="Yu Gothic UI Semibold" panose="020B0700000000000000" pitchFamily="50" charset="-128"/>
            </a:endParaRPr>
          </a:p>
        </p:txBody>
      </p:sp>
    </p:spTree>
    <p:extLst>
      <p:ext uri="{BB962C8B-B14F-4D97-AF65-F5344CB8AC3E}">
        <p14:creationId xmlns:p14="http://schemas.microsoft.com/office/powerpoint/2010/main" val="418196692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角丸四角形 5"/>
          <p:cNvSpPr>
            <a:spLocks noChangeAspect="1" noChangeArrowheads="1"/>
          </p:cNvSpPr>
          <p:nvPr/>
        </p:nvSpPr>
        <p:spPr bwMode="auto">
          <a:xfrm>
            <a:off x="3501699" y="5499867"/>
            <a:ext cx="2177582" cy="878776"/>
          </a:xfrm>
          <a:prstGeom prst="roundRect">
            <a:avLst>
              <a:gd name="adj" fmla="val 16667"/>
            </a:avLst>
          </a:prstGeom>
          <a:solidFill>
            <a:srgbClr val="CF594D"/>
          </a:solidFill>
          <a:ln>
            <a:noFill/>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4000" b="1" i="0" u="none" strike="noStrike" kern="1200" cap="none" spc="0" normalizeH="0" baseline="0" noProof="0" dirty="0">
                <a:ln>
                  <a:noFill/>
                </a:ln>
                <a:solidFill>
                  <a:srgbClr val="FFFFFF"/>
                </a:solidFill>
                <a:uLnTx/>
                <a:uFillTx/>
                <a:latin typeface="BIZ UDPゴシック" panose="020B0400000000000000" pitchFamily="50" charset="-128"/>
                <a:ea typeface="BIZ UDPゴシック" panose="020B0400000000000000" pitchFamily="50" charset="-128"/>
                <a:cs typeface="+mn-cs"/>
              </a:rPr>
              <a:t>意識</a:t>
            </a:r>
          </a:p>
        </p:txBody>
      </p:sp>
      <p:sp>
        <p:nvSpPr>
          <p:cNvPr id="14342" name="円/楕円 9"/>
          <p:cNvSpPr>
            <a:spLocks noChangeArrowheads="1"/>
          </p:cNvSpPr>
          <p:nvPr/>
        </p:nvSpPr>
        <p:spPr bwMode="auto">
          <a:xfrm>
            <a:off x="3739221" y="1954122"/>
            <a:ext cx="1692275" cy="936625"/>
          </a:xfrm>
          <a:prstGeom prst="ellipse">
            <a:avLst/>
          </a:prstGeom>
          <a:solidFill>
            <a:srgbClr val="969696"/>
          </a:solidFill>
          <a:ln>
            <a:noFill/>
          </a:ln>
          <a:extLst>
            <a:ext uri="{91240B29-F687-4F45-9708-019B960494DF}">
              <a14:hiddenLine xmlns:a14="http://schemas.microsoft.com/office/drawing/2010/main" w="25400" algn="ctr">
                <a:solidFill>
                  <a:srgbClr val="000000"/>
                </a:solidFill>
                <a:round/>
                <a:headEnd/>
                <a:tailEnd/>
              </a14:hiddenLine>
            </a:ext>
          </a:ex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800" b="1" i="0" u="none" strike="noStrike" kern="120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知覚</a:t>
            </a:r>
          </a:p>
        </p:txBody>
      </p:sp>
      <p:sp>
        <p:nvSpPr>
          <p:cNvPr id="14343" name="円/楕円 10"/>
          <p:cNvSpPr>
            <a:spLocks noChangeArrowheads="1"/>
          </p:cNvSpPr>
          <p:nvPr/>
        </p:nvSpPr>
        <p:spPr bwMode="auto">
          <a:xfrm>
            <a:off x="2608695" y="2510200"/>
            <a:ext cx="1692275" cy="935037"/>
          </a:xfrm>
          <a:prstGeom prst="ellipse">
            <a:avLst/>
          </a:prstGeom>
          <a:solidFill>
            <a:srgbClr val="969696"/>
          </a:solidFill>
          <a:ln>
            <a:noFill/>
          </a:ln>
          <a:extLst>
            <a:ext uri="{91240B29-F687-4F45-9708-019B960494DF}">
              <a14:hiddenLine xmlns:a14="http://schemas.microsoft.com/office/drawing/2010/main" w="25400" algn="ctr">
                <a:solidFill>
                  <a:srgbClr val="000000"/>
                </a:solidFill>
                <a:round/>
                <a:headEnd/>
                <a:tailEnd/>
              </a14:hiddenLine>
            </a:ext>
          </a:ex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800" b="1" i="0" u="none" strike="noStrike" kern="120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感情</a:t>
            </a:r>
          </a:p>
        </p:txBody>
      </p:sp>
      <p:sp>
        <p:nvSpPr>
          <p:cNvPr id="14345" name="円/楕円 12"/>
          <p:cNvSpPr>
            <a:spLocks noChangeArrowheads="1"/>
          </p:cNvSpPr>
          <p:nvPr/>
        </p:nvSpPr>
        <p:spPr bwMode="auto">
          <a:xfrm>
            <a:off x="4859770" y="2530384"/>
            <a:ext cx="1692275" cy="936625"/>
          </a:xfrm>
          <a:prstGeom prst="ellipse">
            <a:avLst/>
          </a:prstGeom>
          <a:solidFill>
            <a:srgbClr val="969696"/>
          </a:solidFill>
          <a:ln>
            <a:noFill/>
          </a:ln>
          <a:extLst>
            <a:ext uri="{91240B29-F687-4F45-9708-019B960494DF}">
              <a14:hiddenLine xmlns:a14="http://schemas.microsoft.com/office/drawing/2010/main" w="25400" algn="ctr">
                <a:solidFill>
                  <a:srgbClr val="000000"/>
                </a:solidFill>
                <a:round/>
                <a:headEnd/>
                <a:tailEnd/>
              </a14:hiddenLine>
            </a:ext>
          </a:ex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800" b="1" i="0" u="none" strike="noStrike" kern="120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意欲</a:t>
            </a:r>
          </a:p>
        </p:txBody>
      </p:sp>
      <p:sp>
        <p:nvSpPr>
          <p:cNvPr id="14346" name="円/楕円 13"/>
          <p:cNvSpPr>
            <a:spLocks noChangeArrowheads="1"/>
          </p:cNvSpPr>
          <p:nvPr/>
        </p:nvSpPr>
        <p:spPr bwMode="auto">
          <a:xfrm>
            <a:off x="5516995" y="3259047"/>
            <a:ext cx="1692275" cy="935037"/>
          </a:xfrm>
          <a:prstGeom prst="ellipse">
            <a:avLst/>
          </a:prstGeom>
          <a:solidFill>
            <a:srgbClr val="969696"/>
          </a:solidFill>
          <a:ln>
            <a:noFill/>
          </a:ln>
          <a:extLst>
            <a:ext uri="{91240B29-F687-4F45-9708-019B960494DF}">
              <a14:hiddenLine xmlns:a14="http://schemas.microsoft.com/office/drawing/2010/main" w="25400" algn="ctr">
                <a:solidFill>
                  <a:srgbClr val="000000"/>
                </a:solidFill>
                <a:round/>
                <a:headEnd/>
                <a:tailEnd/>
              </a14:hiddenLine>
            </a:ext>
          </a:ex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800" b="1" i="0" u="none" strike="noStrike" kern="120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思考</a:t>
            </a:r>
          </a:p>
        </p:txBody>
      </p:sp>
      <p:sp>
        <p:nvSpPr>
          <p:cNvPr id="14347" name="テキスト ボックス 14"/>
          <p:cNvSpPr txBox="1">
            <a:spLocks noChangeArrowheads="1"/>
          </p:cNvSpPr>
          <p:nvPr/>
        </p:nvSpPr>
        <p:spPr bwMode="auto">
          <a:xfrm>
            <a:off x="5866443" y="5356984"/>
            <a:ext cx="233910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3600">
                <a:solidFill>
                  <a:schemeClr val="tx1"/>
                </a:solidFill>
                <a:latin typeface="Arial" pitchFamily="34" charset="0"/>
                <a:ea typeface="ＭＳ Ｐゴシック" pitchFamily="50" charset="-128"/>
              </a:defRPr>
            </a:lvl1pPr>
            <a:lvl2pPr marL="742950" indent="-285750" eaLnBrk="0" hangingPunct="0">
              <a:defRPr kumimoji="1" sz="3600">
                <a:solidFill>
                  <a:schemeClr val="tx1"/>
                </a:solidFill>
                <a:latin typeface="Arial" pitchFamily="34" charset="0"/>
                <a:ea typeface="ＭＳ Ｐゴシック" pitchFamily="50" charset="-128"/>
              </a:defRPr>
            </a:lvl2pPr>
            <a:lvl3pPr marL="1143000" indent="-228600" eaLnBrk="0" hangingPunct="0">
              <a:defRPr kumimoji="1" sz="3600">
                <a:solidFill>
                  <a:schemeClr val="tx1"/>
                </a:solidFill>
                <a:latin typeface="Arial" pitchFamily="34" charset="0"/>
                <a:ea typeface="ＭＳ Ｐゴシック" pitchFamily="50" charset="-128"/>
              </a:defRPr>
            </a:lvl3pPr>
            <a:lvl4pPr marL="1600200" indent="-228600" eaLnBrk="0" hangingPunct="0">
              <a:defRPr kumimoji="1" sz="3600">
                <a:solidFill>
                  <a:schemeClr val="tx1"/>
                </a:solidFill>
                <a:latin typeface="Arial" pitchFamily="34" charset="0"/>
                <a:ea typeface="ＭＳ Ｐゴシック" pitchFamily="50" charset="-128"/>
              </a:defRPr>
            </a:lvl4pPr>
            <a:lvl5pPr marL="2057400" indent="-228600" eaLnBrk="0" hangingPunct="0">
              <a:defRPr kumimoji="1" sz="36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1" i="0" u="none" strike="noStrike" kern="1200" cap="none" spc="0" normalizeH="0" baseline="0" noProof="0" dirty="0">
                <a:ln>
                  <a:noFill/>
                </a:ln>
                <a:solidFill>
                  <a:srgbClr val="7F7F7F"/>
                </a:solidFill>
                <a:effectLst/>
                <a:uLnTx/>
                <a:uFillTx/>
                <a:latin typeface="BIZ UDPゴシック" panose="020B0400000000000000" pitchFamily="50" charset="-128"/>
                <a:ea typeface="BIZ UDPゴシック" panose="020B0400000000000000" pitchFamily="50" charset="-128"/>
                <a:cs typeface="+mn-cs"/>
              </a:rPr>
              <a:t>覚醒水準の低下</a:t>
            </a:r>
            <a:endParaRPr kumimoji="1" lang="en-US" altLang="ja-JP" sz="2400" b="1" i="0" u="none" strike="noStrike" kern="1200" cap="none" spc="0" normalizeH="0" baseline="0" noProof="0" dirty="0">
              <a:ln>
                <a:noFill/>
              </a:ln>
              <a:solidFill>
                <a:srgbClr val="7F7F7F"/>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1" i="0" u="none" strike="noStrike" kern="1200" cap="none" spc="0" normalizeH="0" baseline="0" noProof="0" dirty="0">
                <a:ln>
                  <a:noFill/>
                </a:ln>
                <a:solidFill>
                  <a:srgbClr val="7F7F7F"/>
                </a:solidFill>
                <a:effectLst/>
                <a:uLnTx/>
                <a:uFillTx/>
                <a:latin typeface="BIZ UDPゴシック" panose="020B0400000000000000" pitchFamily="50" charset="-128"/>
                <a:ea typeface="BIZ UDPゴシック" panose="020B0400000000000000" pitchFamily="50" charset="-128"/>
                <a:cs typeface="+mn-cs"/>
              </a:rPr>
              <a:t>見当識障害</a:t>
            </a:r>
            <a:endParaRPr kumimoji="1" lang="en-US" altLang="ja-JP" sz="2400" b="1" i="0" u="none" strike="noStrike" kern="1200" cap="none" spc="0" normalizeH="0" baseline="0" noProof="0" dirty="0">
              <a:ln>
                <a:noFill/>
              </a:ln>
              <a:solidFill>
                <a:srgbClr val="7F7F7F"/>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1" i="0" u="none" strike="noStrike" kern="1200" cap="none" spc="0" normalizeH="0" baseline="0" noProof="0" dirty="0">
                <a:ln>
                  <a:noFill/>
                </a:ln>
                <a:solidFill>
                  <a:srgbClr val="7F7F7F"/>
                </a:solidFill>
                <a:effectLst/>
                <a:uLnTx/>
                <a:uFillTx/>
                <a:latin typeface="BIZ UDPゴシック" panose="020B0400000000000000" pitchFamily="50" charset="-128"/>
                <a:ea typeface="BIZ UDPゴシック" panose="020B0400000000000000" pitchFamily="50" charset="-128"/>
                <a:cs typeface="+mn-cs"/>
              </a:rPr>
              <a:t>注意障害</a:t>
            </a:r>
          </a:p>
        </p:txBody>
      </p:sp>
      <p:sp>
        <p:nvSpPr>
          <p:cNvPr id="16" name="テキスト ボックス 22"/>
          <p:cNvSpPr txBox="1">
            <a:spLocks noChangeArrowheads="1"/>
          </p:cNvSpPr>
          <p:nvPr/>
        </p:nvSpPr>
        <p:spPr bwMode="auto">
          <a:xfrm>
            <a:off x="7182733" y="3208247"/>
            <a:ext cx="74295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200" b="1" i="0" u="none" strike="noStrike" kern="1200" cap="none" spc="0" normalizeH="0" baseline="0" noProof="0" dirty="0">
                <a:ln>
                  <a:noFill/>
                </a:ln>
                <a:solidFill>
                  <a:srgbClr val="000000">
                    <a:lumMod val="50000"/>
                    <a:lumOff val="50000"/>
                  </a:srgbClr>
                </a:solidFill>
                <a:effectLst/>
                <a:uLnTx/>
                <a:uFillTx/>
                <a:latin typeface="BIZ UDPゴシック" panose="020B0400000000000000" pitchFamily="50" charset="-128"/>
                <a:ea typeface="BIZ UDPゴシック" panose="020B0400000000000000" pitchFamily="50" charset="-128"/>
                <a:cs typeface="+mn-cs"/>
              </a:rPr>
              <a:t>妄想</a:t>
            </a:r>
          </a:p>
        </p:txBody>
      </p:sp>
      <p:sp>
        <p:nvSpPr>
          <p:cNvPr id="17" name="テキスト ボックス 23"/>
          <p:cNvSpPr txBox="1">
            <a:spLocks noChangeArrowheads="1"/>
          </p:cNvSpPr>
          <p:nvPr/>
        </p:nvSpPr>
        <p:spPr bwMode="auto">
          <a:xfrm>
            <a:off x="6459970" y="1975516"/>
            <a:ext cx="13017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200" b="1" i="0" u="none" strike="noStrike" kern="1200" cap="none" spc="0" normalizeH="0" baseline="0" noProof="0" dirty="0">
                <a:ln>
                  <a:noFill/>
                </a:ln>
                <a:solidFill>
                  <a:srgbClr val="000000">
                    <a:lumMod val="50000"/>
                    <a:lumOff val="50000"/>
                  </a:srgbClr>
                </a:solidFill>
                <a:effectLst/>
                <a:uLnTx/>
                <a:uFillTx/>
                <a:latin typeface="BIZ UDPゴシック" panose="020B0400000000000000" pitchFamily="50" charset="-128"/>
                <a:ea typeface="BIZ UDPゴシック" panose="020B0400000000000000" pitchFamily="50" charset="-128"/>
                <a:cs typeface="+mn-cs"/>
              </a:rPr>
              <a:t>興奮</a:t>
            </a:r>
            <a:endParaRPr kumimoji="1" lang="en-US" altLang="ja-JP" sz="2200" b="1" i="0" u="none" strike="noStrike" kern="1200" cap="none" spc="0" normalizeH="0" baseline="0" noProof="0" dirty="0">
              <a:ln>
                <a:noFill/>
              </a:ln>
              <a:solidFill>
                <a:srgbClr val="000000">
                  <a:lumMod val="50000"/>
                  <a:lumOff val="50000"/>
                </a:srgbClr>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200" b="1" i="0" u="none" strike="noStrike" kern="1200" cap="none" spc="0" normalizeH="0" baseline="0" noProof="0" dirty="0">
                <a:ln>
                  <a:noFill/>
                </a:ln>
                <a:solidFill>
                  <a:srgbClr val="000000">
                    <a:lumMod val="50000"/>
                    <a:lumOff val="50000"/>
                  </a:srgbClr>
                </a:solidFill>
                <a:effectLst/>
                <a:uLnTx/>
                <a:uFillTx/>
                <a:latin typeface="BIZ UDPゴシック" panose="020B0400000000000000" pitchFamily="50" charset="-128"/>
                <a:ea typeface="BIZ UDPゴシック" panose="020B0400000000000000" pitchFamily="50" charset="-128"/>
                <a:cs typeface="+mn-cs"/>
              </a:rPr>
              <a:t>意欲低下</a:t>
            </a:r>
          </a:p>
        </p:txBody>
      </p:sp>
      <p:sp>
        <p:nvSpPr>
          <p:cNvPr id="18" name="テキスト ボックス 24"/>
          <p:cNvSpPr txBox="1">
            <a:spLocks noChangeArrowheads="1"/>
          </p:cNvSpPr>
          <p:nvPr/>
        </p:nvSpPr>
        <p:spPr bwMode="auto">
          <a:xfrm>
            <a:off x="5012847" y="1676309"/>
            <a:ext cx="74295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200" b="1" i="0" u="none" strike="noStrike" kern="1200" cap="none" spc="0" normalizeH="0" baseline="0" noProof="0" dirty="0">
                <a:ln>
                  <a:noFill/>
                </a:ln>
                <a:solidFill>
                  <a:srgbClr val="000000">
                    <a:lumMod val="50000"/>
                    <a:lumOff val="50000"/>
                  </a:srgbClr>
                </a:solidFill>
                <a:effectLst/>
                <a:uLnTx/>
                <a:uFillTx/>
                <a:latin typeface="BIZ UDPゴシック" panose="020B0400000000000000" pitchFamily="50" charset="-128"/>
                <a:ea typeface="BIZ UDPゴシック" panose="020B0400000000000000" pitchFamily="50" charset="-128"/>
                <a:cs typeface="+mn-cs"/>
              </a:rPr>
              <a:t>幻覚</a:t>
            </a:r>
          </a:p>
        </p:txBody>
      </p:sp>
      <p:sp>
        <p:nvSpPr>
          <p:cNvPr id="19" name="テキスト ボックス 25"/>
          <p:cNvSpPr txBox="1">
            <a:spLocks noChangeArrowheads="1"/>
          </p:cNvSpPr>
          <p:nvPr/>
        </p:nvSpPr>
        <p:spPr bwMode="auto">
          <a:xfrm>
            <a:off x="1268844" y="1939312"/>
            <a:ext cx="1763624"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200" b="1" i="0" u="none" strike="noStrike" kern="1200" cap="none" spc="0" normalizeH="0" baseline="0" noProof="0" dirty="0">
                <a:ln>
                  <a:noFill/>
                </a:ln>
                <a:solidFill>
                  <a:srgbClr val="000000">
                    <a:lumMod val="50000"/>
                    <a:lumOff val="50000"/>
                  </a:srgbClr>
                </a:solidFill>
                <a:effectLst/>
                <a:uLnTx/>
                <a:uFillTx/>
                <a:latin typeface="BIZ UDPゴシック" panose="020B0400000000000000" pitchFamily="50" charset="-128"/>
                <a:ea typeface="BIZ UDPゴシック" panose="020B0400000000000000" pitchFamily="50" charset="-128"/>
                <a:cs typeface="+mn-cs"/>
              </a:rPr>
              <a:t>不安　抑うつ</a:t>
            </a:r>
            <a:endParaRPr kumimoji="1" lang="en-US" altLang="ja-JP" sz="2200" b="1" i="0" u="none" strike="noStrike" kern="1200" cap="none" spc="0" normalizeH="0" baseline="0" noProof="0" dirty="0">
              <a:ln>
                <a:noFill/>
              </a:ln>
              <a:solidFill>
                <a:srgbClr val="000000">
                  <a:lumMod val="50000"/>
                  <a:lumOff val="50000"/>
                </a:srgbClr>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200" b="1" i="0" u="none" strike="noStrike" kern="1200" cap="none" spc="0" normalizeH="0" baseline="0" noProof="0" dirty="0">
                <a:ln>
                  <a:noFill/>
                </a:ln>
                <a:solidFill>
                  <a:srgbClr val="000000">
                    <a:lumMod val="50000"/>
                    <a:lumOff val="50000"/>
                  </a:srgbClr>
                </a:solidFill>
                <a:effectLst/>
                <a:uLnTx/>
                <a:uFillTx/>
                <a:latin typeface="BIZ UDPゴシック" panose="020B0400000000000000" pitchFamily="50" charset="-128"/>
                <a:ea typeface="BIZ UDPゴシック" panose="020B0400000000000000" pitchFamily="50" charset="-128"/>
                <a:cs typeface="+mn-cs"/>
              </a:rPr>
              <a:t>恐怖　怒り</a:t>
            </a:r>
          </a:p>
        </p:txBody>
      </p:sp>
      <p:sp>
        <p:nvSpPr>
          <p:cNvPr id="20" name="テキスト ボックス 26"/>
          <p:cNvSpPr txBox="1">
            <a:spLocks noChangeArrowheads="1"/>
          </p:cNvSpPr>
          <p:nvPr/>
        </p:nvSpPr>
        <p:spPr bwMode="auto">
          <a:xfrm>
            <a:off x="573520" y="3259047"/>
            <a:ext cx="158115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200" b="1" i="0" u="none" strike="noStrike" kern="1200" cap="none" spc="0" normalizeH="0" baseline="0" noProof="0" dirty="0">
                <a:ln>
                  <a:noFill/>
                </a:ln>
                <a:solidFill>
                  <a:srgbClr val="000000">
                    <a:lumMod val="50000"/>
                    <a:lumOff val="50000"/>
                  </a:srgbClr>
                </a:solidFill>
                <a:effectLst/>
                <a:uLnTx/>
                <a:uFillTx/>
                <a:latin typeface="BIZ UDPゴシック" panose="020B0400000000000000" pitchFamily="50" charset="-128"/>
                <a:ea typeface="BIZ UDPゴシック" panose="020B0400000000000000" pitchFamily="50" charset="-128"/>
                <a:cs typeface="+mn-cs"/>
              </a:rPr>
              <a:t>記銘力障害</a:t>
            </a:r>
          </a:p>
        </p:txBody>
      </p:sp>
      <p:sp>
        <p:nvSpPr>
          <p:cNvPr id="21" name="右矢印 20"/>
          <p:cNvSpPr>
            <a:spLocks noChangeArrowheads="1"/>
          </p:cNvSpPr>
          <p:nvPr/>
        </p:nvSpPr>
        <p:spPr bwMode="auto">
          <a:xfrm>
            <a:off x="2826548" y="5617836"/>
            <a:ext cx="600075" cy="647700"/>
          </a:xfrm>
          <a:prstGeom prst="rightArrow">
            <a:avLst>
              <a:gd name="adj1" fmla="val 50000"/>
              <a:gd name="adj2" fmla="val 50000"/>
            </a:avLst>
          </a:prstGeom>
          <a:solidFill>
            <a:srgbClr val="CF594D"/>
          </a:solidFill>
          <a:ln>
            <a:noFill/>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700" b="0" i="0" u="none" strike="noStrike" kern="120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cs typeface="+mn-cs"/>
            </a:endParaRPr>
          </a:p>
        </p:txBody>
      </p:sp>
      <p:sp>
        <p:nvSpPr>
          <p:cNvPr id="22" name="右矢印 21"/>
          <p:cNvSpPr>
            <a:spLocks noChangeArrowheads="1"/>
          </p:cNvSpPr>
          <p:nvPr/>
        </p:nvSpPr>
        <p:spPr bwMode="auto">
          <a:xfrm>
            <a:off x="2847640" y="4496543"/>
            <a:ext cx="600075" cy="647700"/>
          </a:xfrm>
          <a:prstGeom prst="rightArrow">
            <a:avLst>
              <a:gd name="adj1" fmla="val 50000"/>
              <a:gd name="adj2" fmla="val 50000"/>
            </a:avLst>
          </a:prstGeom>
          <a:solidFill>
            <a:srgbClr val="3E6EB4"/>
          </a:solidFill>
          <a:ln>
            <a:noFill/>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700" b="0" i="0" u="none" strike="noStrike" kern="120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cs typeface="+mn-cs"/>
            </a:endParaRPr>
          </a:p>
        </p:txBody>
      </p:sp>
      <p:sp>
        <p:nvSpPr>
          <p:cNvPr id="14355" name="テキスト ボックス 5"/>
          <p:cNvSpPr txBox="1">
            <a:spLocks noChangeArrowheads="1"/>
          </p:cNvSpPr>
          <p:nvPr/>
        </p:nvSpPr>
        <p:spPr bwMode="auto">
          <a:xfrm>
            <a:off x="540727" y="4291438"/>
            <a:ext cx="231986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3600">
                <a:solidFill>
                  <a:schemeClr val="tx1"/>
                </a:solidFill>
                <a:latin typeface="Arial" pitchFamily="34" charset="0"/>
                <a:ea typeface="ＭＳ Ｐゴシック" pitchFamily="50" charset="-128"/>
              </a:defRPr>
            </a:lvl1pPr>
            <a:lvl2pPr marL="742950" indent="-285750" eaLnBrk="0" hangingPunct="0">
              <a:defRPr kumimoji="1" sz="3600">
                <a:solidFill>
                  <a:schemeClr val="tx1"/>
                </a:solidFill>
                <a:latin typeface="Arial" pitchFamily="34" charset="0"/>
                <a:ea typeface="ＭＳ Ｐゴシック" pitchFamily="50" charset="-128"/>
              </a:defRPr>
            </a:lvl2pPr>
            <a:lvl3pPr marL="1143000" indent="-228600" eaLnBrk="0" hangingPunct="0">
              <a:defRPr kumimoji="1" sz="3600">
                <a:solidFill>
                  <a:schemeClr val="tx1"/>
                </a:solidFill>
                <a:latin typeface="Arial" pitchFamily="34" charset="0"/>
                <a:ea typeface="ＭＳ Ｐゴシック" pitchFamily="50" charset="-128"/>
              </a:defRPr>
            </a:lvl3pPr>
            <a:lvl4pPr marL="1600200" indent="-228600" eaLnBrk="0" hangingPunct="0">
              <a:defRPr kumimoji="1" sz="3600">
                <a:solidFill>
                  <a:schemeClr val="tx1"/>
                </a:solidFill>
                <a:latin typeface="Arial" pitchFamily="34" charset="0"/>
                <a:ea typeface="ＭＳ Ｐゴシック" pitchFamily="50" charset="-128"/>
              </a:defRPr>
            </a:lvl4pPr>
            <a:lvl5pPr marL="2057400" indent="-228600" eaLnBrk="0" hangingPunct="0">
              <a:defRPr kumimoji="1" sz="36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ここで障害</a:t>
            </a:r>
            <a:endParaRPr kumimoji="1" lang="en-US" altLang="ja-JP"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されると</a:t>
            </a:r>
            <a:r>
              <a:rPr kumimoji="1" lang="ja-JP" altLang="en-US" sz="2400" b="1" i="0" u="none" strike="noStrike" kern="1200" cap="none" spc="0" normalizeH="0" baseline="0" noProof="0" dirty="0">
                <a:ln>
                  <a:noFill/>
                </a:ln>
                <a:solidFill>
                  <a:srgbClr val="3E6EB4"/>
                </a:solidFill>
                <a:effectLst/>
                <a:uLnTx/>
                <a:uFillTx/>
                <a:latin typeface="BIZ UDPゴシック" panose="020B0400000000000000" pitchFamily="50" charset="-128"/>
                <a:ea typeface="BIZ UDPゴシック" panose="020B0400000000000000" pitchFamily="50" charset="-128"/>
                <a:cs typeface="+mn-cs"/>
              </a:rPr>
              <a:t>認知症</a:t>
            </a:r>
          </a:p>
        </p:txBody>
      </p:sp>
      <p:sp>
        <p:nvSpPr>
          <p:cNvPr id="14356" name="テキスト ボックス 6"/>
          <p:cNvSpPr txBox="1">
            <a:spLocks noChangeArrowheads="1"/>
          </p:cNvSpPr>
          <p:nvPr/>
        </p:nvSpPr>
        <p:spPr bwMode="auto">
          <a:xfrm>
            <a:off x="560394" y="5435696"/>
            <a:ext cx="2413000" cy="830997"/>
          </a:xfrm>
          <a:prstGeom prst="rect">
            <a:avLst/>
          </a:prstGeom>
          <a:noFill/>
          <a:ln>
            <a:noFill/>
          </a:ln>
          <a:extLst>
            <a:ext uri="{909E8E84-426E-40DD-AFC4-6F175D3DCCD1}">
              <a14:hiddenFill xmlns:a14="http://schemas.microsoft.com/office/drawing/2010/main">
                <a:solidFill>
                  <a:srgbClr val="FF5050"/>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3600">
                <a:solidFill>
                  <a:schemeClr val="tx1"/>
                </a:solidFill>
                <a:latin typeface="Arial" pitchFamily="34" charset="0"/>
                <a:ea typeface="ＭＳ Ｐゴシック" pitchFamily="50" charset="-128"/>
              </a:defRPr>
            </a:lvl1pPr>
            <a:lvl2pPr marL="742950" indent="-285750" eaLnBrk="0" hangingPunct="0">
              <a:defRPr kumimoji="1" sz="3600">
                <a:solidFill>
                  <a:schemeClr val="tx1"/>
                </a:solidFill>
                <a:latin typeface="Arial" pitchFamily="34" charset="0"/>
                <a:ea typeface="ＭＳ Ｐゴシック" pitchFamily="50" charset="-128"/>
              </a:defRPr>
            </a:lvl2pPr>
            <a:lvl3pPr marL="1143000" indent="-228600" eaLnBrk="0" hangingPunct="0">
              <a:defRPr kumimoji="1" sz="3600">
                <a:solidFill>
                  <a:schemeClr val="tx1"/>
                </a:solidFill>
                <a:latin typeface="Arial" pitchFamily="34" charset="0"/>
                <a:ea typeface="ＭＳ Ｐゴシック" pitchFamily="50" charset="-128"/>
              </a:defRPr>
            </a:lvl3pPr>
            <a:lvl4pPr marL="1600200" indent="-228600" eaLnBrk="0" hangingPunct="0">
              <a:defRPr kumimoji="1" sz="3600">
                <a:solidFill>
                  <a:schemeClr val="tx1"/>
                </a:solidFill>
                <a:latin typeface="Arial" pitchFamily="34" charset="0"/>
                <a:ea typeface="ＭＳ Ｐゴシック" pitchFamily="50" charset="-128"/>
              </a:defRPr>
            </a:lvl4pPr>
            <a:lvl5pPr marL="2057400" indent="-228600" eaLnBrk="0" hangingPunct="0">
              <a:defRPr kumimoji="1" sz="36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ここで障害</a:t>
            </a:r>
            <a:endParaRPr kumimoji="1" lang="en-US" altLang="ja-JP"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されると</a:t>
            </a:r>
            <a:r>
              <a:rPr kumimoji="1" lang="ja-JP" altLang="en-US" sz="2400" b="1" i="0" u="none" strike="noStrike" kern="1200" cap="none" spc="0" normalizeH="0" baseline="0" noProof="0" dirty="0">
                <a:ln>
                  <a:noFill/>
                </a:ln>
                <a:solidFill>
                  <a:srgbClr val="CF594D"/>
                </a:solidFill>
                <a:effectLst/>
                <a:uLnTx/>
                <a:uFillTx/>
                <a:latin typeface="BIZ UDPゴシック" panose="020B0400000000000000" pitchFamily="50" charset="-128"/>
                <a:ea typeface="BIZ UDPゴシック" panose="020B0400000000000000" pitchFamily="50" charset="-128"/>
                <a:cs typeface="+mn-cs"/>
              </a:rPr>
              <a:t>せん妄</a:t>
            </a:r>
          </a:p>
        </p:txBody>
      </p:sp>
      <p:sp>
        <p:nvSpPr>
          <p:cNvPr id="14357" name="角丸四角形 5"/>
          <p:cNvSpPr>
            <a:spLocks noChangeAspect="1" noChangeArrowheads="1"/>
          </p:cNvSpPr>
          <p:nvPr/>
        </p:nvSpPr>
        <p:spPr bwMode="auto">
          <a:xfrm>
            <a:off x="3507578" y="4372266"/>
            <a:ext cx="2188468" cy="884468"/>
          </a:xfrm>
          <a:prstGeom prst="roundRect">
            <a:avLst>
              <a:gd name="adj" fmla="val 16667"/>
            </a:avLst>
          </a:prstGeom>
          <a:solidFill>
            <a:srgbClr val="3E6EB4"/>
          </a:solidFill>
          <a:ln>
            <a:noFill/>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4000" b="1" i="0" u="none" strike="noStrike" kern="1200" cap="none" spc="0" normalizeH="0" baseline="0" noProof="0" dirty="0">
                <a:ln>
                  <a:noFill/>
                </a:ln>
                <a:solidFill>
                  <a:srgbClr val="FFFFFF"/>
                </a:solidFill>
                <a:uLnTx/>
                <a:uFillTx/>
                <a:latin typeface="BIZ UDPゴシック" panose="020B0400000000000000" pitchFamily="50" charset="-128"/>
                <a:ea typeface="BIZ UDPゴシック" panose="020B0400000000000000" pitchFamily="50" charset="-128"/>
                <a:cs typeface="+mn-cs"/>
              </a:rPr>
              <a:t>知能</a:t>
            </a:r>
          </a:p>
        </p:txBody>
      </p:sp>
      <p:cxnSp>
        <p:nvCxnSpPr>
          <p:cNvPr id="14359" name="直線コネクタ 27"/>
          <p:cNvCxnSpPr>
            <a:cxnSpLocks noChangeShapeType="1"/>
          </p:cNvCxnSpPr>
          <p:nvPr/>
        </p:nvCxnSpPr>
        <p:spPr bwMode="auto">
          <a:xfrm flipV="1">
            <a:off x="3889578" y="5412406"/>
            <a:ext cx="1473422" cy="1080000"/>
          </a:xfrm>
          <a:prstGeom prst="line">
            <a:avLst/>
          </a:prstGeom>
          <a:noFill/>
          <a:ln w="76200" algn="ctr">
            <a:solidFill>
              <a:schemeClr val="tx1"/>
            </a:solidFill>
            <a:round/>
            <a:headEnd/>
            <a:tailEnd/>
          </a:ln>
          <a:extLst>
            <a:ext uri="{909E8E84-426E-40DD-AFC4-6F175D3DCCD1}">
              <a14:hiddenFill xmlns:a14="http://schemas.microsoft.com/office/drawing/2010/main">
                <a:noFill/>
              </a14:hiddenFill>
            </a:ext>
          </a:extLst>
        </p:spPr>
      </p:cxnSp>
      <p:sp>
        <p:nvSpPr>
          <p:cNvPr id="5" name="二等辺三角形 4"/>
          <p:cNvSpPr/>
          <p:nvPr/>
        </p:nvSpPr>
        <p:spPr bwMode="auto">
          <a:xfrm>
            <a:off x="4439081" y="3019334"/>
            <a:ext cx="314326" cy="1066802"/>
          </a:xfrm>
          <a:prstGeom prst="triangle">
            <a:avLst/>
          </a:prstGeom>
          <a:solidFill>
            <a:srgbClr val="3E6EB4"/>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cs typeface="+mn-cs"/>
            </a:endParaRPr>
          </a:p>
        </p:txBody>
      </p:sp>
      <p:sp>
        <p:nvSpPr>
          <p:cNvPr id="28" name="二等辺三角形 27"/>
          <p:cNvSpPr/>
          <p:nvPr/>
        </p:nvSpPr>
        <p:spPr bwMode="auto">
          <a:xfrm rot="2528080">
            <a:off x="4731646" y="3286588"/>
            <a:ext cx="314326" cy="788864"/>
          </a:xfrm>
          <a:prstGeom prst="triangle">
            <a:avLst>
              <a:gd name="adj" fmla="val 42179"/>
            </a:avLst>
          </a:prstGeom>
          <a:solidFill>
            <a:srgbClr val="3E6EB4"/>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cs typeface="+mn-cs"/>
            </a:endParaRPr>
          </a:p>
        </p:txBody>
      </p:sp>
      <p:sp>
        <p:nvSpPr>
          <p:cNvPr id="29" name="二等辺三角形 28"/>
          <p:cNvSpPr/>
          <p:nvPr/>
        </p:nvSpPr>
        <p:spPr bwMode="auto">
          <a:xfrm rot="17515772">
            <a:off x="4084123" y="3536127"/>
            <a:ext cx="314326" cy="796804"/>
          </a:xfrm>
          <a:prstGeom prst="triangle">
            <a:avLst/>
          </a:prstGeom>
          <a:solidFill>
            <a:srgbClr val="3E6EB4"/>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cs typeface="+mn-cs"/>
            </a:endParaRPr>
          </a:p>
        </p:txBody>
      </p:sp>
      <p:sp>
        <p:nvSpPr>
          <p:cNvPr id="30" name="二等辺三角形 29"/>
          <p:cNvSpPr/>
          <p:nvPr/>
        </p:nvSpPr>
        <p:spPr bwMode="auto">
          <a:xfrm rot="19189802">
            <a:off x="4193079" y="3301708"/>
            <a:ext cx="314326" cy="737237"/>
          </a:xfrm>
          <a:prstGeom prst="triangle">
            <a:avLst/>
          </a:prstGeom>
          <a:solidFill>
            <a:srgbClr val="3E6EB4"/>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cs typeface="+mn-cs"/>
            </a:endParaRPr>
          </a:p>
        </p:txBody>
      </p:sp>
      <p:sp>
        <p:nvSpPr>
          <p:cNvPr id="31" name="二等辺三角形 30"/>
          <p:cNvSpPr/>
          <p:nvPr/>
        </p:nvSpPr>
        <p:spPr bwMode="auto">
          <a:xfrm rot="3975922">
            <a:off x="4872724" y="3530322"/>
            <a:ext cx="314326" cy="732280"/>
          </a:xfrm>
          <a:prstGeom prst="triangle">
            <a:avLst/>
          </a:prstGeom>
          <a:solidFill>
            <a:srgbClr val="3E6EB4"/>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cs typeface="+mn-cs"/>
            </a:endParaRPr>
          </a:p>
        </p:txBody>
      </p:sp>
      <p:sp>
        <p:nvSpPr>
          <p:cNvPr id="6" name="フローチャート: 手作業 5"/>
          <p:cNvSpPr/>
          <p:nvPr/>
        </p:nvSpPr>
        <p:spPr bwMode="auto">
          <a:xfrm rot="10800000">
            <a:off x="4300428" y="3750834"/>
            <a:ext cx="651150" cy="554712"/>
          </a:xfrm>
          <a:prstGeom prst="flowChartManualOperation">
            <a:avLst/>
          </a:prstGeom>
          <a:solidFill>
            <a:srgbClr val="3E6EB4"/>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cs typeface="+mn-cs"/>
            </a:endParaRPr>
          </a:p>
        </p:txBody>
      </p:sp>
      <p:cxnSp>
        <p:nvCxnSpPr>
          <p:cNvPr id="37" name="直線コネクタ 27"/>
          <p:cNvCxnSpPr>
            <a:cxnSpLocks noChangeShapeType="1"/>
          </p:cNvCxnSpPr>
          <p:nvPr/>
        </p:nvCxnSpPr>
        <p:spPr bwMode="auto">
          <a:xfrm flipH="1" flipV="1">
            <a:off x="3790090" y="5400013"/>
            <a:ext cx="1473422" cy="1080000"/>
          </a:xfrm>
          <a:prstGeom prst="line">
            <a:avLst/>
          </a:prstGeom>
          <a:noFill/>
          <a:ln w="76200" algn="ctr">
            <a:solidFill>
              <a:schemeClr val="tx1"/>
            </a:solidFill>
            <a:round/>
            <a:headEnd/>
            <a:tailEnd/>
          </a:ln>
          <a:extLst>
            <a:ext uri="{909E8E84-426E-40DD-AFC4-6F175D3DCCD1}">
              <a14:hiddenFill xmlns:a14="http://schemas.microsoft.com/office/drawing/2010/main">
                <a:noFill/>
              </a14:hiddenFill>
            </a:ext>
          </a:extLst>
        </p:spPr>
      </p:cxnSp>
      <p:sp>
        <p:nvSpPr>
          <p:cNvPr id="35" name="円/楕円 13"/>
          <p:cNvSpPr>
            <a:spLocks noChangeArrowheads="1"/>
          </p:cNvSpPr>
          <p:nvPr/>
        </p:nvSpPr>
        <p:spPr bwMode="auto">
          <a:xfrm>
            <a:off x="2150656" y="3258521"/>
            <a:ext cx="1692275" cy="935037"/>
          </a:xfrm>
          <a:prstGeom prst="ellipse">
            <a:avLst/>
          </a:prstGeom>
          <a:solidFill>
            <a:srgbClr val="969696"/>
          </a:solidFill>
          <a:ln>
            <a:noFill/>
          </a:ln>
          <a:extLst>
            <a:ext uri="{91240B29-F687-4F45-9708-019B960494DF}">
              <a14:hiddenLine xmlns:a14="http://schemas.microsoft.com/office/drawing/2010/main" w="25400" algn="ctr">
                <a:solidFill>
                  <a:srgbClr val="000000"/>
                </a:solidFill>
                <a:round/>
                <a:headEnd/>
                <a:tailEnd/>
              </a14:hiddenLine>
            </a:ext>
          </a:ex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8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記憶</a:t>
            </a:r>
          </a:p>
        </p:txBody>
      </p:sp>
      <p:sp>
        <p:nvSpPr>
          <p:cNvPr id="32" name="正方形/長方形 31">
            <a:extLst>
              <a:ext uri="{FF2B5EF4-FFF2-40B4-BE49-F238E27FC236}">
                <a16:creationId xmlns:a16="http://schemas.microsoft.com/office/drawing/2014/main" xmlns="" id="{91DC8D04-D9AC-485D-B50D-121FD2DC67A0}"/>
              </a:ext>
            </a:extLst>
          </p:cNvPr>
          <p:cNvSpPr/>
          <p:nvPr/>
        </p:nvSpPr>
        <p:spPr>
          <a:xfrm>
            <a:off x="613767" y="1026436"/>
            <a:ext cx="8024470" cy="769441"/>
          </a:xfrm>
          <a:prstGeom prst="rect">
            <a:avLst/>
          </a:prstGeom>
        </p:spPr>
        <p:txBody>
          <a:bodyPr wrap="square">
            <a:spAutoFit/>
          </a:bodyPr>
          <a:lstStyle/>
          <a:p>
            <a:pPr marL="335582" marR="0" lvl="0" indent="-335582" algn="l" defTabSz="844083" rtl="0" eaLnBrk="0" fontAlgn="base" latinLnBrk="0" hangingPunct="0">
              <a:lnSpc>
                <a:spcPct val="100000"/>
              </a:lnSpc>
              <a:spcBef>
                <a:spcPts val="0"/>
              </a:spcBef>
              <a:spcAft>
                <a:spcPct val="0"/>
              </a:spcAft>
              <a:buClrTx/>
              <a:buSzTx/>
              <a:buFontTx/>
              <a:buNone/>
              <a:tabLst/>
              <a:defRPr/>
            </a:pPr>
            <a:r>
              <a:rPr kumimoji="1" lang="en-US" altLang="ja-JP" sz="22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22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急性の脳機能障害で、種々の身体疾患・薬剤などによる急性の</a:t>
            </a:r>
            <a:endParaRPr kumimoji="1" lang="en-US" altLang="ja-JP" sz="22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335582" marR="0" lvl="0" indent="-335582" algn="l" defTabSz="844083" rtl="0" eaLnBrk="0" fontAlgn="base" latinLnBrk="0" hangingPunct="0">
              <a:lnSpc>
                <a:spcPct val="100000"/>
              </a:lnSpc>
              <a:spcBef>
                <a:spcPts val="0"/>
              </a:spcBef>
              <a:spcAft>
                <a:spcPct val="0"/>
              </a:spcAft>
              <a:buClrTx/>
              <a:buSzTx/>
              <a:buFontTx/>
              <a:buNone/>
              <a:tabLst/>
              <a:defRPr/>
            </a:pPr>
            <a:r>
              <a:rPr kumimoji="1" lang="ja-JP" altLang="en-US" sz="22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脳の機能不全による意識障害</a:t>
            </a:r>
            <a:r>
              <a:rPr kumimoji="1" lang="en-US" altLang="ja-JP" sz="22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p>
        </p:txBody>
      </p:sp>
      <p:sp>
        <p:nvSpPr>
          <p:cNvPr id="3" name="正方形/長方形 2">
            <a:extLst>
              <a:ext uri="{FF2B5EF4-FFF2-40B4-BE49-F238E27FC236}">
                <a16:creationId xmlns:a16="http://schemas.microsoft.com/office/drawing/2014/main" xmlns="" id="{7CDC4F61-B337-A3F2-F4C0-F4A91D713AF8}"/>
              </a:ext>
            </a:extLst>
          </p:cNvPr>
          <p:cNvSpPr/>
          <p:nvPr/>
        </p:nvSpPr>
        <p:spPr>
          <a:xfrm>
            <a:off x="0" y="2876"/>
            <a:ext cx="9144000" cy="688756"/>
          </a:xfrm>
          <a:prstGeom prst="rect">
            <a:avLst/>
          </a:prstGeom>
          <a:solidFill>
            <a:srgbClr val="6B5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8675" rtl="0" eaLnBrk="1" fontAlgn="auto" latinLnBrk="0" hangingPunct="1">
              <a:lnSpc>
                <a:spcPct val="100000"/>
              </a:lnSpc>
              <a:spcBef>
                <a:spcPts val="0"/>
              </a:spcBef>
              <a:spcAft>
                <a:spcPts val="0"/>
              </a:spcAft>
              <a:buClrTx/>
              <a:buSzTx/>
              <a:buFontTx/>
              <a:buNone/>
              <a:tabLst/>
              <a:defRPr/>
            </a:pPr>
            <a:r>
              <a:rPr kumimoji="1" lang="ja-JP" altLang="en-US" sz="3000" b="1" i="0" u="none" strike="noStrike" kern="120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せん妄</a:t>
            </a:r>
            <a:endParaRPr kumimoji="1" lang="en-US" altLang="ja-JP" sz="30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2" name="テキスト ボックス 1">
            <a:extLst>
              <a:ext uri="{FF2B5EF4-FFF2-40B4-BE49-F238E27FC236}">
                <a16:creationId xmlns:a16="http://schemas.microsoft.com/office/drawing/2014/main" xmlns="" id="{479C6038-6108-E491-DA5C-AD158F9A77B0}"/>
              </a:ext>
            </a:extLst>
          </p:cNvPr>
          <p:cNvSpPr txBox="1"/>
          <p:nvPr/>
        </p:nvSpPr>
        <p:spPr>
          <a:xfrm>
            <a:off x="0" y="675308"/>
            <a:ext cx="1268844" cy="307777"/>
          </a:xfrm>
          <a:prstGeom prst="rect">
            <a:avLst/>
          </a:prstGeom>
          <a:noFill/>
        </p:spPr>
        <p:txBody>
          <a:bodyPr wrap="square" rtlCol="0" anchor="ctr" anchorCtr="0">
            <a:noAutofit/>
          </a:bodyPr>
          <a:lstStyle/>
          <a:p>
            <a:r>
              <a:rPr kumimoji="1" lang="en-US" altLang="ja-JP" sz="1400" dirty="0">
                <a:latin typeface="Yu Gothic UI Semibold" panose="020B0700000000000000" pitchFamily="50" charset="-128"/>
                <a:ea typeface="Yu Gothic UI Semibold" panose="020B0700000000000000" pitchFamily="50" charset="-128"/>
              </a:rPr>
              <a:t>【</a:t>
            </a:r>
            <a:r>
              <a:rPr kumimoji="1" lang="ja-JP" altLang="en-US" sz="1400" dirty="0">
                <a:latin typeface="Yu Gothic UI Semibold" panose="020B0700000000000000" pitchFamily="50" charset="-128"/>
                <a:ea typeface="Yu Gothic UI Semibold" panose="020B0700000000000000" pitchFamily="50" charset="-128"/>
              </a:rPr>
              <a:t>知識 </a:t>
            </a:r>
            <a:r>
              <a:rPr lang="en-US" altLang="ja-JP" sz="1400" b="1" dirty="0">
                <a:latin typeface="Century Gothic" panose="020B0502020202020204" pitchFamily="34" charset="0"/>
                <a:ea typeface="Yu Gothic UI Semibold" panose="020B0700000000000000" pitchFamily="50" charset="-128"/>
              </a:rPr>
              <a:t>-62</a:t>
            </a:r>
            <a:r>
              <a:rPr lang="en-US" altLang="ja-JP" sz="1400" dirty="0">
                <a:latin typeface="Yu Gothic UI Semibold" panose="020B0700000000000000" pitchFamily="50" charset="-128"/>
                <a:ea typeface="Yu Gothic UI Semibold" panose="020B0700000000000000" pitchFamily="50" charset="-128"/>
              </a:rPr>
              <a:t>】</a:t>
            </a:r>
            <a:endParaRPr kumimoji="1" lang="ja-JP" altLang="en-US" sz="1400" dirty="0">
              <a:latin typeface="Yu Gothic UI Semibold" panose="020B0700000000000000" pitchFamily="50" charset="-128"/>
              <a:ea typeface="Yu Gothic UI Semibold" panose="020B0700000000000000" pitchFamily="50" charset="-128"/>
            </a:endParaRPr>
          </a:p>
        </p:txBody>
      </p:sp>
    </p:spTree>
    <p:extLst>
      <p:ext uri="{BB962C8B-B14F-4D97-AF65-F5344CB8AC3E}">
        <p14:creationId xmlns:p14="http://schemas.microsoft.com/office/powerpoint/2010/main" val="172206948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正方形/長方形 27">
            <a:extLst>
              <a:ext uri="{FF2B5EF4-FFF2-40B4-BE49-F238E27FC236}">
                <a16:creationId xmlns:a16="http://schemas.microsoft.com/office/drawing/2014/main" xmlns="" id="{C9516854-C9C4-4B81-87DB-13C82AF51D5B}"/>
              </a:ext>
            </a:extLst>
          </p:cNvPr>
          <p:cNvSpPr/>
          <p:nvPr/>
        </p:nvSpPr>
        <p:spPr>
          <a:xfrm>
            <a:off x="673684" y="1174536"/>
            <a:ext cx="7796632" cy="4961295"/>
          </a:xfrm>
          <a:prstGeom prst="rect">
            <a:avLst/>
          </a:prstGeom>
        </p:spPr>
        <p:txBody>
          <a:bodyPr wrap="square">
            <a:spAutoFit/>
          </a:bodyPr>
          <a:lstStyle/>
          <a:p>
            <a:pPr marL="985838" marR="0" lvl="0" indent="-985838" algn="l" defTabSz="844083" rtl="0" eaLnBrk="0" fontAlgn="base" latinLnBrk="0" hangingPunct="0">
              <a:lnSpc>
                <a:spcPts val="3000"/>
              </a:lnSpc>
              <a:spcBef>
                <a:spcPct val="0"/>
              </a:spcBef>
              <a:spcAft>
                <a:spcPct val="0"/>
              </a:spcAft>
              <a:buClrTx/>
              <a:buSzPct val="100000"/>
              <a:buFontTx/>
              <a:buNone/>
              <a:tabLst/>
              <a:defRPr/>
            </a:pPr>
            <a:r>
              <a:rPr kumimoji="1" lang="ja-JP" altLang="en-US" sz="2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定義</a:t>
            </a:r>
            <a:endParaRPr kumimoji="1" lang="en-US" altLang="ja-JP" sz="2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268288" marR="0" lvl="0" algn="l" defTabSz="844083" rtl="0" eaLnBrk="0" fontAlgn="base" latinLnBrk="0" hangingPunct="0">
              <a:lnSpc>
                <a:spcPts val="3000"/>
              </a:lnSpc>
              <a:spcBef>
                <a:spcPct val="0"/>
              </a:spcBef>
              <a:spcAft>
                <a:spcPct val="0"/>
              </a:spcAft>
              <a:buClrTx/>
              <a:buSzPct val="100000"/>
              <a:tabLst/>
              <a:defRPr/>
            </a:pPr>
            <a:r>
              <a:rPr kumimoji="1" lang="ja-JP" altLang="en-US" sz="2200" b="1" i="0" u="none" strike="noStrike" kern="1200" cap="none" spc="0" normalizeH="0" baseline="0" noProof="0" dirty="0">
                <a:ln>
                  <a:noFill/>
                </a:ln>
                <a:solidFill>
                  <a:srgbClr val="6B58BC"/>
                </a:solidFill>
                <a:effectLst/>
                <a:uLnTx/>
                <a:uFillTx/>
                <a:latin typeface="Meiryo UI" panose="020B0604030504040204" pitchFamily="50" charset="-128"/>
                <a:ea typeface="Meiryo UI" panose="020B0604030504040204" pitchFamily="50" charset="-128"/>
              </a:rPr>
              <a:t>●</a:t>
            </a:r>
            <a:r>
              <a:rPr kumimoji="1" lang="ja-JP" altLang="en-US" sz="2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身体的な要因や薬剤の要因によって</a:t>
            </a:r>
            <a:r>
              <a:rPr kumimoji="1" lang="ja-JP" altLang="en-US" sz="2200" b="1" i="0" u="none" strike="noStrike" kern="1200" cap="none" spc="0" normalizeH="0" baseline="0" noProof="0" dirty="0">
                <a:ln>
                  <a:noFill/>
                </a:ln>
                <a:solidFill>
                  <a:srgbClr val="6B58BC"/>
                </a:solidFill>
                <a:effectLst/>
                <a:uLnTx/>
                <a:uFillTx/>
                <a:latin typeface="BIZ UDPゴシック" panose="020B0400000000000000" pitchFamily="50" charset="-128"/>
                <a:ea typeface="BIZ UDPゴシック" panose="020B0400000000000000" pitchFamily="50" charset="-128"/>
                <a:cs typeface="+mn-cs"/>
              </a:rPr>
              <a:t>急性に出現する</a:t>
            </a:r>
            <a:endParaRPr kumimoji="1" lang="en-US" altLang="ja-JP" sz="2200" b="1" i="0" u="none" strike="noStrike" kern="1200" cap="none" spc="0" normalizeH="0" baseline="0" noProof="0" dirty="0">
              <a:ln>
                <a:noFill/>
              </a:ln>
              <a:solidFill>
                <a:srgbClr val="6B58BC"/>
              </a:solidFill>
              <a:effectLst/>
              <a:uLnTx/>
              <a:uFillTx/>
              <a:latin typeface="BIZ UDPゴシック" panose="020B0400000000000000" pitchFamily="50" charset="-128"/>
              <a:ea typeface="BIZ UDPゴシック" panose="020B0400000000000000" pitchFamily="50" charset="-128"/>
              <a:cs typeface="+mn-cs"/>
            </a:endParaRPr>
          </a:p>
          <a:p>
            <a:pPr marL="268288" marR="0" lvl="0" algn="l" defTabSz="844083" rtl="0" eaLnBrk="0" fontAlgn="base" latinLnBrk="0" hangingPunct="0">
              <a:lnSpc>
                <a:spcPts val="3000"/>
              </a:lnSpc>
              <a:spcBef>
                <a:spcPct val="0"/>
              </a:spcBef>
              <a:spcAft>
                <a:spcPct val="0"/>
              </a:spcAft>
              <a:buClrTx/>
              <a:buSzPct val="100000"/>
              <a:tabLst/>
              <a:defRPr/>
            </a:pPr>
            <a:r>
              <a:rPr lang="ja-JP" altLang="en-US" sz="2200" b="1" dirty="0">
                <a:solidFill>
                  <a:srgbClr val="6B58BC"/>
                </a:solidFill>
                <a:latin typeface="BIZ UDPゴシック" panose="020B0400000000000000" pitchFamily="50" charset="-128"/>
                <a:ea typeface="BIZ UDPゴシック" panose="020B0400000000000000" pitchFamily="50" charset="-128"/>
              </a:rPr>
              <a:t>    </a:t>
            </a:r>
            <a:r>
              <a:rPr kumimoji="1" lang="ja-JP" altLang="en-US" sz="2200" b="1" i="0" u="none" strike="noStrike" kern="1200" cap="none" spc="0" normalizeH="0" baseline="0" noProof="0" dirty="0">
                <a:ln>
                  <a:noFill/>
                </a:ln>
                <a:solidFill>
                  <a:srgbClr val="6B58BC"/>
                </a:solidFill>
                <a:effectLst/>
                <a:uLnTx/>
                <a:uFillTx/>
                <a:latin typeface="BIZ UDPゴシック" panose="020B0400000000000000" pitchFamily="50" charset="-128"/>
                <a:ea typeface="BIZ UDPゴシック" panose="020B0400000000000000" pitchFamily="50" charset="-128"/>
                <a:cs typeface="+mn-cs"/>
              </a:rPr>
              <a:t>意識・注意・知覚の障害</a:t>
            </a:r>
            <a:r>
              <a:rPr kumimoji="1" lang="ja-JP" altLang="en-US" sz="2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であり、</a:t>
            </a:r>
            <a:r>
              <a:rPr kumimoji="1" lang="ja-JP" altLang="en-US" sz="22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症状には変動性が</a:t>
            </a:r>
            <a:r>
              <a:rPr kumimoji="1" lang="ja-JP" altLang="en-US" sz="2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ある</a:t>
            </a:r>
            <a:endParaRPr kumimoji="1" lang="en-US" altLang="ja-JP" sz="2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985838" marR="0" lvl="0" indent="-985838" algn="l" defTabSz="844083" rtl="0" eaLnBrk="0" fontAlgn="base" latinLnBrk="0" hangingPunct="0">
              <a:lnSpc>
                <a:spcPts val="3000"/>
              </a:lnSpc>
              <a:spcBef>
                <a:spcPts val="1200"/>
              </a:spcBef>
              <a:spcAft>
                <a:spcPct val="0"/>
              </a:spcAft>
              <a:buClrTx/>
              <a:buSzPct val="100000"/>
              <a:buFontTx/>
              <a:buNone/>
              <a:tabLst/>
              <a:defRPr/>
            </a:pPr>
            <a:r>
              <a:rPr kumimoji="1" lang="ja-JP" altLang="en-US" sz="2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特徴</a:t>
            </a:r>
            <a:endParaRPr kumimoji="1" lang="en-US" altLang="ja-JP" sz="2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268288" marR="0" lvl="0" algn="l" defTabSz="844083" rtl="0" eaLnBrk="0" fontAlgn="base" latinLnBrk="0" hangingPunct="0">
              <a:lnSpc>
                <a:spcPts val="3000"/>
              </a:lnSpc>
              <a:spcBef>
                <a:spcPts val="600"/>
              </a:spcBef>
              <a:spcAft>
                <a:spcPct val="0"/>
              </a:spcAft>
              <a:buClrTx/>
              <a:buSzPct val="100000"/>
              <a:tabLst/>
              <a:defRPr/>
            </a:pPr>
            <a:r>
              <a:rPr kumimoji="1" lang="ja-JP" altLang="en-US" sz="2200" b="1" i="0" u="none" strike="noStrike" kern="1200" cap="none" spc="0" normalizeH="0" baseline="0" noProof="0" dirty="0">
                <a:ln>
                  <a:noFill/>
                </a:ln>
                <a:solidFill>
                  <a:srgbClr val="6B58BC"/>
                </a:solidFill>
                <a:effectLst/>
                <a:uLnTx/>
                <a:uFillTx/>
                <a:latin typeface="Meiryo UI" panose="020B0604030504040204" pitchFamily="50" charset="-128"/>
                <a:ea typeface="Meiryo UI" panose="020B0604030504040204" pitchFamily="50" charset="-128"/>
              </a:rPr>
              <a:t>●</a:t>
            </a:r>
            <a:r>
              <a:rPr kumimoji="1" lang="ja-JP" altLang="en-US" sz="2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診察する時期によって状態が大きく変化する</a:t>
            </a:r>
            <a:endParaRPr kumimoji="1" lang="en-US" altLang="ja-JP" sz="2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623888" marR="0" lvl="0" indent="-355600" algn="l" defTabSz="844083" rtl="0" eaLnBrk="0" fontAlgn="base" latinLnBrk="0" hangingPunct="0">
              <a:lnSpc>
                <a:spcPts val="3000"/>
              </a:lnSpc>
              <a:spcBef>
                <a:spcPts val="600"/>
              </a:spcBef>
              <a:spcAft>
                <a:spcPct val="0"/>
              </a:spcAft>
              <a:buClrTx/>
              <a:buSzPct val="100000"/>
              <a:tabLst/>
              <a:defRPr/>
            </a:pPr>
            <a:r>
              <a:rPr kumimoji="1" lang="ja-JP" altLang="en-US" sz="2200" b="1" i="0" u="none" strike="noStrike" kern="1200" cap="none" spc="0" normalizeH="0" baseline="0" noProof="0" dirty="0">
                <a:ln>
                  <a:noFill/>
                </a:ln>
                <a:solidFill>
                  <a:srgbClr val="6B58BC"/>
                </a:solidFill>
                <a:effectLst/>
                <a:uLnTx/>
                <a:uFillTx/>
                <a:latin typeface="Meiryo UI" panose="020B0604030504040204" pitchFamily="50" charset="-128"/>
                <a:ea typeface="Meiryo UI" panose="020B0604030504040204" pitchFamily="50" charset="-128"/>
              </a:rPr>
              <a:t>●</a:t>
            </a:r>
            <a:r>
              <a:rPr kumimoji="1" lang="ja-JP" altLang="en-US" sz="2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高齢者の有病率が高いにもかかわらず、医療従事者でも</a:t>
            </a:r>
            <a:r>
              <a:rPr kumimoji="1" lang="ja-JP" altLang="en-US" sz="2200" b="1" i="0" u="none" strike="noStrike" kern="1200" cap="none" spc="0" normalizeH="0" baseline="0" noProof="0" dirty="0">
                <a:ln>
                  <a:noFill/>
                </a:ln>
                <a:solidFill>
                  <a:srgbClr val="6B58BC"/>
                </a:solidFill>
                <a:effectLst/>
                <a:uLnTx/>
                <a:uFillTx/>
                <a:latin typeface="BIZ UDPゴシック" panose="020B0400000000000000" pitchFamily="50" charset="-128"/>
                <a:ea typeface="BIZ UDPゴシック" panose="020B0400000000000000" pitchFamily="50" charset="-128"/>
                <a:cs typeface="+mn-cs"/>
              </a:rPr>
              <a:t>せん妄の症状が認識されないことも多い</a:t>
            </a:r>
            <a:endParaRPr kumimoji="1" lang="en-US" altLang="ja-JP" sz="2200" b="1" i="0" u="none" strike="noStrike" kern="1200" cap="none" spc="0" normalizeH="0" baseline="0" noProof="0" dirty="0">
              <a:ln>
                <a:noFill/>
              </a:ln>
              <a:solidFill>
                <a:srgbClr val="6B58BC"/>
              </a:solidFill>
              <a:effectLst/>
              <a:uLnTx/>
              <a:uFillTx/>
              <a:latin typeface="BIZ UDPゴシック" panose="020B0400000000000000" pitchFamily="50" charset="-128"/>
              <a:ea typeface="BIZ UDPゴシック" panose="020B0400000000000000" pitchFamily="50" charset="-128"/>
              <a:cs typeface="+mn-cs"/>
            </a:endParaRPr>
          </a:p>
          <a:p>
            <a:pPr marL="268288" marR="0" lvl="0" algn="l" defTabSz="844083" rtl="0" eaLnBrk="0" fontAlgn="base" latinLnBrk="0" hangingPunct="0">
              <a:lnSpc>
                <a:spcPts val="3000"/>
              </a:lnSpc>
              <a:spcBef>
                <a:spcPts val="600"/>
              </a:spcBef>
              <a:spcAft>
                <a:spcPct val="0"/>
              </a:spcAft>
              <a:buClr>
                <a:prstClr val="black"/>
              </a:buClr>
              <a:buSzPct val="100000"/>
              <a:tabLst/>
              <a:defRPr/>
            </a:pPr>
            <a:r>
              <a:rPr kumimoji="1" lang="ja-JP" altLang="en-US" sz="2200" b="1" i="0" u="none" strike="noStrike" kern="1200" cap="none" spc="0" normalizeH="0" baseline="0" noProof="0" dirty="0">
                <a:ln>
                  <a:noFill/>
                </a:ln>
                <a:solidFill>
                  <a:srgbClr val="6B58BC"/>
                </a:solidFill>
                <a:effectLst/>
                <a:uLnTx/>
                <a:uFillTx/>
                <a:latin typeface="Meiryo UI" panose="020B0604030504040204" pitchFamily="50" charset="-128"/>
                <a:ea typeface="Meiryo UI" panose="020B0604030504040204" pitchFamily="50" charset="-128"/>
              </a:rPr>
              <a:t>●</a:t>
            </a:r>
            <a:r>
              <a:rPr kumimoji="1" lang="ja-JP" altLang="en-US" sz="22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 精神疾患や認知症患者</a:t>
            </a:r>
            <a:r>
              <a:rPr kumimoji="1" lang="ja-JP" altLang="en-US" sz="2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では見逃されることが多い</a:t>
            </a:r>
            <a:endParaRPr kumimoji="1" lang="en-US" altLang="ja-JP" sz="2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268288" marR="0" lvl="0" algn="l" defTabSz="844083" rtl="0" eaLnBrk="0" fontAlgn="base" latinLnBrk="0" hangingPunct="0">
              <a:lnSpc>
                <a:spcPts val="3000"/>
              </a:lnSpc>
              <a:spcBef>
                <a:spcPts val="600"/>
              </a:spcBef>
              <a:spcAft>
                <a:spcPct val="0"/>
              </a:spcAft>
              <a:buClrTx/>
              <a:buSzPct val="100000"/>
              <a:tabLst/>
              <a:defRPr/>
            </a:pPr>
            <a:r>
              <a:rPr kumimoji="1" lang="ja-JP" altLang="en-US" sz="2200" b="1" i="0" u="none" strike="noStrike" kern="1200" cap="none" spc="0" normalizeH="0" baseline="0" noProof="0" dirty="0">
                <a:ln>
                  <a:noFill/>
                </a:ln>
                <a:solidFill>
                  <a:srgbClr val="6B58BC"/>
                </a:solidFill>
                <a:effectLst/>
                <a:uLnTx/>
                <a:uFillTx/>
                <a:latin typeface="Meiryo UI" panose="020B0604030504040204" pitchFamily="50" charset="-128"/>
                <a:ea typeface="Meiryo UI" panose="020B0604030504040204" pitchFamily="50" charset="-128"/>
              </a:rPr>
              <a:t>●</a:t>
            </a:r>
            <a:r>
              <a:rPr kumimoji="1" lang="ja-JP" altLang="en-US" sz="2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過小評価され、</a:t>
            </a:r>
            <a:r>
              <a:rPr kumimoji="1" lang="ja-JP" altLang="en-US" sz="2200" b="1" i="0" u="none" strike="noStrike" kern="1200" cap="none" spc="0" normalizeH="0" baseline="0" noProof="0" dirty="0">
                <a:ln>
                  <a:noFill/>
                </a:ln>
                <a:solidFill>
                  <a:srgbClr val="6B58BC"/>
                </a:solidFill>
                <a:effectLst/>
                <a:uLnTx/>
                <a:uFillTx/>
                <a:latin typeface="BIZ UDPゴシック" panose="020B0400000000000000" pitchFamily="50" charset="-128"/>
                <a:ea typeface="BIZ UDPゴシック" panose="020B0400000000000000" pitchFamily="50" charset="-128"/>
                <a:cs typeface="+mn-cs"/>
              </a:rPr>
              <a:t>対応が遅れ症状が遷延する傾向</a:t>
            </a:r>
            <a:r>
              <a:rPr kumimoji="1" lang="ja-JP" altLang="en-US" sz="2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がある</a:t>
            </a:r>
            <a:endParaRPr kumimoji="1" lang="en-US" altLang="ja-JP" sz="2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844083" rtl="0" eaLnBrk="0" fontAlgn="base" latinLnBrk="0" hangingPunct="0">
              <a:lnSpc>
                <a:spcPts val="3000"/>
              </a:lnSpc>
              <a:spcBef>
                <a:spcPts val="1200"/>
              </a:spcBef>
              <a:spcAft>
                <a:spcPct val="0"/>
              </a:spcAft>
              <a:buClrTx/>
              <a:buSzPct val="100000"/>
              <a:buFontTx/>
              <a:buNone/>
              <a:tabLst/>
              <a:defRPr/>
            </a:pPr>
            <a:r>
              <a:rPr kumimoji="1" lang="ja-JP" altLang="en-US" sz="2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留意点</a:t>
            </a:r>
            <a:endParaRPr kumimoji="1" lang="en-US" altLang="ja-JP" sz="2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268288" marR="0" lvl="0" algn="l" defTabSz="844083" rtl="0" eaLnBrk="0" fontAlgn="base" latinLnBrk="0" hangingPunct="0">
              <a:lnSpc>
                <a:spcPts val="3000"/>
              </a:lnSpc>
              <a:spcBef>
                <a:spcPts val="600"/>
              </a:spcBef>
              <a:spcAft>
                <a:spcPct val="0"/>
              </a:spcAft>
              <a:buClr>
                <a:prstClr val="black"/>
              </a:buClr>
              <a:buSzPct val="100000"/>
              <a:tabLst/>
              <a:defRPr/>
            </a:pPr>
            <a:r>
              <a:rPr kumimoji="1" lang="ja-JP" altLang="en-US" sz="2200" b="1" i="0" u="none" strike="noStrike" kern="1200" cap="none" spc="0" normalizeH="0" baseline="0" noProof="0" dirty="0">
                <a:ln>
                  <a:noFill/>
                </a:ln>
                <a:solidFill>
                  <a:srgbClr val="6B58BC"/>
                </a:solidFill>
                <a:effectLst/>
                <a:uLnTx/>
                <a:uFillTx/>
                <a:latin typeface="Meiryo UI" panose="020B0604030504040204" pitchFamily="50" charset="-128"/>
                <a:ea typeface="Meiryo UI" panose="020B0604030504040204" pitchFamily="50" charset="-128"/>
              </a:rPr>
              <a:t>●</a:t>
            </a:r>
            <a:r>
              <a:rPr kumimoji="1" lang="ja-JP" altLang="en-US" sz="2200" b="1" i="0" u="none" strike="noStrike" kern="1200" cap="none" spc="0" normalizeH="0" baseline="0" noProof="0" dirty="0">
                <a:ln>
                  <a:noFill/>
                </a:ln>
                <a:solidFill>
                  <a:srgbClr val="6B58BC"/>
                </a:solidFill>
                <a:effectLst/>
                <a:uLnTx/>
                <a:uFillTx/>
                <a:latin typeface="BIZ UDPゴシック" panose="020B0400000000000000" pitchFamily="50" charset="-128"/>
                <a:ea typeface="BIZ UDPゴシック" panose="020B0400000000000000" pitchFamily="50" charset="-128"/>
                <a:cs typeface="+mn-cs"/>
              </a:rPr>
              <a:t> 原則可逆性</a:t>
            </a:r>
            <a:r>
              <a:rPr kumimoji="1" lang="ja-JP" altLang="en-US" sz="2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であり、診断と鑑別、治療が重要である</a:t>
            </a:r>
            <a:endParaRPr kumimoji="1" lang="en-US" altLang="ja-JP" sz="2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2" name="正方形/長方形 1">
            <a:extLst>
              <a:ext uri="{FF2B5EF4-FFF2-40B4-BE49-F238E27FC236}">
                <a16:creationId xmlns:a16="http://schemas.microsoft.com/office/drawing/2014/main" xmlns="" id="{E9CE668C-71D0-8BF6-28FD-23464E8CC3C5}"/>
              </a:ext>
            </a:extLst>
          </p:cNvPr>
          <p:cNvSpPr/>
          <p:nvPr/>
        </p:nvSpPr>
        <p:spPr>
          <a:xfrm>
            <a:off x="0" y="-38687"/>
            <a:ext cx="9144000" cy="688756"/>
          </a:xfrm>
          <a:prstGeom prst="rect">
            <a:avLst/>
          </a:prstGeom>
          <a:solidFill>
            <a:srgbClr val="6B5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8675" rtl="0" eaLnBrk="1" fontAlgn="auto" latinLnBrk="0" hangingPunct="1">
              <a:lnSpc>
                <a:spcPct val="100000"/>
              </a:lnSpc>
              <a:spcBef>
                <a:spcPts val="0"/>
              </a:spcBef>
              <a:spcAft>
                <a:spcPts val="0"/>
              </a:spcAft>
              <a:buClrTx/>
              <a:buSzTx/>
              <a:buFontTx/>
              <a:buNone/>
              <a:tabLst/>
              <a:defRPr/>
            </a:pPr>
            <a:r>
              <a:rPr kumimoji="1" lang="ja-JP" altLang="en-US" sz="30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せん妄の特徴</a:t>
            </a:r>
            <a:endParaRPr kumimoji="1" lang="en-US" altLang="ja-JP" sz="30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3" name="テキスト ボックス 2">
            <a:extLst>
              <a:ext uri="{FF2B5EF4-FFF2-40B4-BE49-F238E27FC236}">
                <a16:creationId xmlns:a16="http://schemas.microsoft.com/office/drawing/2014/main" xmlns="" id="{FBCE76F9-AE54-966F-49DC-5E2308C529DD}"/>
              </a:ext>
            </a:extLst>
          </p:cNvPr>
          <p:cNvSpPr txBox="1"/>
          <p:nvPr/>
        </p:nvSpPr>
        <p:spPr>
          <a:xfrm>
            <a:off x="-1" y="650069"/>
            <a:ext cx="1267691" cy="307777"/>
          </a:xfrm>
          <a:prstGeom prst="rect">
            <a:avLst/>
          </a:prstGeom>
          <a:noFill/>
        </p:spPr>
        <p:txBody>
          <a:bodyPr wrap="square" rtlCol="0" anchor="ctr" anchorCtr="0">
            <a:noAutofit/>
          </a:bodyPr>
          <a:lstStyle/>
          <a:p>
            <a:r>
              <a:rPr kumimoji="1" lang="en-US" altLang="ja-JP" sz="1400" dirty="0">
                <a:latin typeface="Yu Gothic UI Semibold" panose="020B0700000000000000" pitchFamily="50" charset="-128"/>
                <a:ea typeface="Yu Gothic UI Semibold" panose="020B0700000000000000" pitchFamily="50" charset="-128"/>
              </a:rPr>
              <a:t>【</a:t>
            </a:r>
            <a:r>
              <a:rPr kumimoji="1" lang="ja-JP" altLang="en-US" sz="1400" dirty="0">
                <a:latin typeface="Yu Gothic UI Semibold" panose="020B0700000000000000" pitchFamily="50" charset="-128"/>
                <a:ea typeface="Yu Gothic UI Semibold" panose="020B0700000000000000" pitchFamily="50" charset="-128"/>
              </a:rPr>
              <a:t>知識 </a:t>
            </a:r>
            <a:r>
              <a:rPr lang="en-US" altLang="ja-JP" sz="1400" b="1" dirty="0">
                <a:latin typeface="Century Gothic" panose="020B0502020202020204" pitchFamily="34" charset="0"/>
                <a:ea typeface="Yu Gothic UI Semibold" panose="020B0700000000000000" pitchFamily="50" charset="-128"/>
              </a:rPr>
              <a:t>-63</a:t>
            </a:r>
            <a:r>
              <a:rPr lang="en-US" altLang="ja-JP" sz="1400" dirty="0">
                <a:latin typeface="Yu Gothic UI Semibold" panose="020B0700000000000000" pitchFamily="50" charset="-128"/>
                <a:ea typeface="Yu Gothic UI Semibold" panose="020B0700000000000000" pitchFamily="50" charset="-128"/>
              </a:rPr>
              <a:t>】</a:t>
            </a:r>
            <a:endParaRPr kumimoji="1" lang="ja-JP" altLang="en-US" sz="1400" dirty="0">
              <a:latin typeface="Yu Gothic UI Semibold" panose="020B0700000000000000" pitchFamily="50" charset="-128"/>
              <a:ea typeface="Yu Gothic UI Semibold" panose="020B0700000000000000" pitchFamily="50" charset="-128"/>
            </a:endParaRPr>
          </a:p>
        </p:txBody>
      </p:sp>
    </p:spTree>
    <p:extLst>
      <p:ext uri="{BB962C8B-B14F-4D97-AF65-F5344CB8AC3E}">
        <p14:creationId xmlns:p14="http://schemas.microsoft.com/office/powerpoint/2010/main" val="34861089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xmlns="" id="{B9562D76-E63C-4AB1-887A-A9C6A9AF7159}"/>
              </a:ext>
            </a:extLst>
          </p:cNvPr>
          <p:cNvSpPr/>
          <p:nvPr/>
        </p:nvSpPr>
        <p:spPr>
          <a:xfrm>
            <a:off x="0" y="2876"/>
            <a:ext cx="9144000" cy="688756"/>
          </a:xfrm>
          <a:prstGeom prst="rect">
            <a:avLst/>
          </a:prstGeom>
          <a:solidFill>
            <a:srgbClr val="6B5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19458" name="Rectangle 2"/>
          <p:cNvSpPr>
            <a:spLocks noGrp="1" noChangeArrowheads="1"/>
          </p:cNvSpPr>
          <p:nvPr>
            <p:ph type="title" idx="4294967295"/>
          </p:nvPr>
        </p:nvSpPr>
        <p:spPr>
          <a:xfrm>
            <a:off x="195262" y="73149"/>
            <a:ext cx="8753475" cy="496421"/>
          </a:xfrm>
        </p:spPr>
        <p:txBody>
          <a:bodyPr/>
          <a:lstStyle/>
          <a:p>
            <a:pPr eaLnBrk="1" hangingPunct="1"/>
            <a:r>
              <a:rPr lang="ja-JP" altLang="en-US" sz="3200" b="1" dirty="0">
                <a:solidFill>
                  <a:schemeClr val="bg1"/>
                </a:solidFill>
                <a:latin typeface="BIZ UDPゴシック" panose="020B0400000000000000" pitchFamily="50" charset="-128"/>
                <a:ea typeface="BIZ UDPゴシック" panose="020B0400000000000000" pitchFamily="50" charset="-128"/>
                <a:cs typeface="Meiryo UI" pitchFamily="50" charset="-128"/>
              </a:rPr>
              <a:t>ねらいと到達目標</a:t>
            </a:r>
          </a:p>
        </p:txBody>
      </p:sp>
      <p:sp>
        <p:nvSpPr>
          <p:cNvPr id="3" name="テキスト ボックス 2">
            <a:extLst>
              <a:ext uri="{FF2B5EF4-FFF2-40B4-BE49-F238E27FC236}">
                <a16:creationId xmlns:a16="http://schemas.microsoft.com/office/drawing/2014/main" xmlns="" id="{8D883F34-0F86-429E-7F1A-AD48E14887C2}"/>
              </a:ext>
            </a:extLst>
          </p:cNvPr>
          <p:cNvSpPr txBox="1"/>
          <p:nvPr/>
        </p:nvSpPr>
        <p:spPr>
          <a:xfrm>
            <a:off x="0" y="677065"/>
            <a:ext cx="992078" cy="307777"/>
          </a:xfrm>
          <a:prstGeom prst="rect">
            <a:avLst/>
          </a:prstGeom>
          <a:noFill/>
        </p:spPr>
        <p:txBody>
          <a:bodyPr wrap="square" rtlCol="0" anchor="ctr" anchorCtr="0">
            <a:noAutofit/>
          </a:bodyPr>
          <a:lstStyle/>
          <a:p>
            <a:r>
              <a:rPr kumimoji="1" lang="en-US" altLang="ja-JP" sz="1400" dirty="0">
                <a:latin typeface="Yu Gothic UI Semibold" panose="020B0700000000000000" pitchFamily="50" charset="-128"/>
                <a:ea typeface="Yu Gothic UI Semibold" panose="020B0700000000000000" pitchFamily="50" charset="-128"/>
              </a:rPr>
              <a:t>【</a:t>
            </a:r>
            <a:r>
              <a:rPr kumimoji="1" lang="ja-JP" altLang="en-US" sz="1400" dirty="0">
                <a:latin typeface="Yu Gothic UI Semibold" panose="020B0700000000000000" pitchFamily="50" charset="-128"/>
                <a:ea typeface="Yu Gothic UI Semibold" panose="020B0700000000000000" pitchFamily="50" charset="-128"/>
              </a:rPr>
              <a:t>知識 </a:t>
            </a:r>
            <a:r>
              <a:rPr lang="en-US" altLang="ja-JP" sz="1400" b="1" dirty="0">
                <a:latin typeface="Century Gothic" panose="020B0502020202020204" pitchFamily="34" charset="0"/>
                <a:ea typeface="Yu Gothic UI Semibold" panose="020B0700000000000000" pitchFamily="50" charset="-128"/>
              </a:rPr>
              <a:t>-4</a:t>
            </a:r>
            <a:r>
              <a:rPr lang="en-US" altLang="ja-JP" sz="1400" dirty="0">
                <a:latin typeface="Yu Gothic UI Semibold" panose="020B0700000000000000" pitchFamily="50" charset="-128"/>
                <a:ea typeface="Yu Gothic UI Semibold" panose="020B0700000000000000" pitchFamily="50" charset="-128"/>
              </a:rPr>
              <a:t>】</a:t>
            </a:r>
            <a:endParaRPr kumimoji="1" lang="ja-JP" altLang="en-US" sz="1400" dirty="0">
              <a:latin typeface="Yu Gothic UI Semibold" panose="020B0700000000000000" pitchFamily="50" charset="-128"/>
              <a:ea typeface="Yu Gothic UI Semibold" panose="020B0700000000000000" pitchFamily="50" charset="-128"/>
            </a:endParaRPr>
          </a:p>
        </p:txBody>
      </p:sp>
      <p:graphicFrame>
        <p:nvGraphicFramePr>
          <p:cNvPr id="5" name="表 4">
            <a:extLst>
              <a:ext uri="{FF2B5EF4-FFF2-40B4-BE49-F238E27FC236}">
                <a16:creationId xmlns:a16="http://schemas.microsoft.com/office/drawing/2014/main" xmlns="" id="{D4E74653-E231-CC32-F96F-2B3D7C19BD57}"/>
              </a:ext>
            </a:extLst>
          </p:cNvPr>
          <p:cNvGraphicFramePr>
            <a:graphicFrameLocks noGrp="1"/>
          </p:cNvGraphicFramePr>
          <p:nvPr>
            <p:extLst>
              <p:ext uri="{D42A27DB-BD31-4B8C-83A1-F6EECF244321}">
                <p14:modId xmlns:p14="http://schemas.microsoft.com/office/powerpoint/2010/main" val="3004309736"/>
              </p:ext>
            </p:extLst>
          </p:nvPr>
        </p:nvGraphicFramePr>
        <p:xfrm>
          <a:off x="222819" y="986972"/>
          <a:ext cx="8704147" cy="5479142"/>
        </p:xfrm>
        <a:graphic>
          <a:graphicData uri="http://schemas.openxmlformats.org/drawingml/2006/table">
            <a:tbl>
              <a:tblPr>
                <a:tableStyleId>{5940675A-B579-460E-94D1-54222C63F5DA}</a:tableStyleId>
              </a:tblPr>
              <a:tblGrid>
                <a:gridCol w="1083278">
                  <a:extLst>
                    <a:ext uri="{9D8B030D-6E8A-4147-A177-3AD203B41FA5}">
                      <a16:colId xmlns:a16="http://schemas.microsoft.com/office/drawing/2014/main" xmlns="" val="4167535587"/>
                    </a:ext>
                  </a:extLst>
                </a:gridCol>
                <a:gridCol w="2624458">
                  <a:extLst>
                    <a:ext uri="{9D8B030D-6E8A-4147-A177-3AD203B41FA5}">
                      <a16:colId xmlns:a16="http://schemas.microsoft.com/office/drawing/2014/main" xmlns="" val="1582358180"/>
                    </a:ext>
                  </a:extLst>
                </a:gridCol>
                <a:gridCol w="4996411">
                  <a:extLst>
                    <a:ext uri="{9D8B030D-6E8A-4147-A177-3AD203B41FA5}">
                      <a16:colId xmlns:a16="http://schemas.microsoft.com/office/drawing/2014/main" xmlns="" val="1184645955"/>
                    </a:ext>
                  </a:extLst>
                </a:gridCol>
              </a:tblGrid>
              <a:tr h="388015">
                <a:tc>
                  <a:txBody>
                    <a:bodyPr/>
                    <a:lstStyle/>
                    <a:p>
                      <a:pPr algn="ctr" fontAlgn="ctr">
                        <a:lnSpc>
                          <a:spcPts val="1500"/>
                        </a:lnSpc>
                      </a:pPr>
                      <a:r>
                        <a:rPr lang="ja-JP" altLang="en-US" sz="1300" b="1" u="none" strike="noStrike" dirty="0">
                          <a:effectLst/>
                          <a:latin typeface="BIZ UDPゴシック" panose="020B0400000000000000" pitchFamily="50" charset="-128"/>
                          <a:ea typeface="BIZ UDPゴシック" panose="020B0400000000000000" pitchFamily="50" charset="-128"/>
                        </a:rPr>
                        <a:t>編</a:t>
                      </a:r>
                      <a:endParaRPr lang="ja-JP" altLang="en-US" sz="1300" b="1"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6350" marR="6350" marT="6350" marB="0" anchor="ctr"/>
                </a:tc>
                <a:tc>
                  <a:txBody>
                    <a:bodyPr/>
                    <a:lstStyle/>
                    <a:p>
                      <a:pPr algn="ctr" fontAlgn="ctr">
                        <a:lnSpc>
                          <a:spcPts val="1500"/>
                        </a:lnSpc>
                      </a:pPr>
                      <a:r>
                        <a:rPr lang="ja-JP" altLang="en-US" sz="1300" b="1" i="0" u="none" strike="noStrike" dirty="0">
                          <a:solidFill>
                            <a:srgbClr val="000000"/>
                          </a:solidFill>
                          <a:effectLst/>
                          <a:latin typeface="BIZ UDPゴシック" panose="020B0400000000000000" pitchFamily="50" charset="-128"/>
                          <a:ea typeface="BIZ UDPゴシック" panose="020B0400000000000000" pitchFamily="50" charset="-128"/>
                        </a:rPr>
                        <a:t>ねらい</a:t>
                      </a:r>
                    </a:p>
                  </a:txBody>
                  <a:tcPr marL="6350" marR="6350" marT="6350" marB="0" anchor="ctr"/>
                </a:tc>
                <a:tc>
                  <a:txBody>
                    <a:bodyPr/>
                    <a:lstStyle/>
                    <a:p>
                      <a:pPr algn="ctr" fontAlgn="ctr">
                        <a:lnSpc>
                          <a:spcPts val="1500"/>
                        </a:lnSpc>
                      </a:pPr>
                      <a:r>
                        <a:rPr lang="ja-JP" altLang="en-US" sz="1300" b="1" i="0" u="none" strike="noStrike" dirty="0">
                          <a:solidFill>
                            <a:srgbClr val="000000"/>
                          </a:solidFill>
                          <a:effectLst/>
                          <a:latin typeface="BIZ UDPゴシック" panose="020B0400000000000000" pitchFamily="50" charset="-128"/>
                          <a:ea typeface="BIZ UDPゴシック" panose="020B0400000000000000" pitchFamily="50" charset="-128"/>
                        </a:rPr>
                        <a:t>到達目標</a:t>
                      </a:r>
                    </a:p>
                  </a:txBody>
                  <a:tcPr marL="6350" marR="6350" marT="6350" marB="0" anchor="ctr"/>
                </a:tc>
                <a:extLst>
                  <a:ext uri="{0D108BD9-81ED-4DB2-BD59-A6C34878D82A}">
                    <a16:rowId xmlns:a16="http://schemas.microsoft.com/office/drawing/2014/main" xmlns="" val="3523089739"/>
                  </a:ext>
                </a:extLst>
              </a:tr>
              <a:tr h="1653633">
                <a:tc>
                  <a:txBody>
                    <a:bodyPr/>
                    <a:lstStyle/>
                    <a:p>
                      <a:pPr marL="90488" indent="0" algn="l" fontAlgn="ctr">
                        <a:lnSpc>
                          <a:spcPts val="1800"/>
                        </a:lnSpc>
                      </a:pPr>
                      <a:r>
                        <a:rPr lang="ja-JP" altLang="en-US" sz="1500" b="1" u="none" strike="noStrike" dirty="0">
                          <a:effectLst/>
                          <a:latin typeface="BIZ UDPゴシック" panose="020B0400000000000000" pitchFamily="50" charset="-128"/>
                          <a:ea typeface="BIZ UDPゴシック" panose="020B0400000000000000" pitchFamily="50" charset="-128"/>
                        </a:rPr>
                        <a:t>認知症</a:t>
                      </a:r>
                      <a:br>
                        <a:rPr lang="ja-JP" altLang="en-US" sz="1500" b="1" u="none" strike="noStrike" dirty="0">
                          <a:effectLst/>
                          <a:latin typeface="BIZ UDPゴシック" panose="020B0400000000000000" pitchFamily="50" charset="-128"/>
                          <a:ea typeface="BIZ UDPゴシック" panose="020B0400000000000000" pitchFamily="50" charset="-128"/>
                        </a:rPr>
                      </a:br>
                      <a:r>
                        <a:rPr lang="ja-JP" altLang="en-US" sz="1500" b="1" u="none" strike="noStrike" dirty="0">
                          <a:effectLst/>
                          <a:latin typeface="BIZ UDPゴシック" panose="020B0400000000000000" pitchFamily="50" charset="-128"/>
                          <a:ea typeface="BIZ UDPゴシック" panose="020B0400000000000000" pitchFamily="50" charset="-128"/>
                        </a:rPr>
                        <a:t>に関する</a:t>
                      </a:r>
                      <a:endParaRPr lang="en-US" altLang="ja-JP" sz="1500" b="1" u="none" strike="noStrike" dirty="0">
                        <a:effectLst/>
                        <a:latin typeface="BIZ UDPゴシック" panose="020B0400000000000000" pitchFamily="50" charset="-128"/>
                        <a:ea typeface="BIZ UDPゴシック" panose="020B0400000000000000" pitchFamily="50" charset="-128"/>
                      </a:endParaRPr>
                    </a:p>
                    <a:p>
                      <a:pPr marL="90488" indent="0" algn="l" fontAlgn="ctr">
                        <a:lnSpc>
                          <a:spcPts val="1800"/>
                        </a:lnSpc>
                      </a:pPr>
                      <a:r>
                        <a:rPr lang="ja-JP" altLang="en-US" sz="1500" b="1" u="none" strike="noStrike" dirty="0">
                          <a:effectLst/>
                          <a:latin typeface="BIZ UDPゴシック" panose="020B0400000000000000" pitchFamily="50" charset="-128"/>
                          <a:ea typeface="BIZ UDPゴシック" panose="020B0400000000000000" pitchFamily="50" charset="-128"/>
                        </a:rPr>
                        <a:t>知識</a:t>
                      </a:r>
                      <a:endParaRPr lang="ja-JP" altLang="en-US" sz="1500" b="1"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6350" marR="6350" marT="6350" marB="0" anchor="ctr">
                    <a:solidFill>
                      <a:srgbClr val="E4F2F4"/>
                    </a:solidFill>
                  </a:tcPr>
                </a:tc>
                <a:tc>
                  <a:txBody>
                    <a:bodyPr/>
                    <a:lstStyle/>
                    <a:p>
                      <a:pPr marL="87313" indent="0" algn="l" fontAlgn="ctr">
                        <a:lnSpc>
                          <a:spcPts val="2200"/>
                        </a:lnSpc>
                      </a:pPr>
                      <a:r>
                        <a:rPr lang="ja-JP" altLang="en-US" sz="1500" b="1" i="0" u="none" strike="noStrike" dirty="0">
                          <a:solidFill>
                            <a:srgbClr val="000000"/>
                          </a:solidFill>
                          <a:effectLst/>
                          <a:latin typeface="BIZ UDPゴシック" panose="020B0400000000000000" pitchFamily="50" charset="-128"/>
                          <a:ea typeface="BIZ UDPゴシック" panose="020B0400000000000000" pitchFamily="50" charset="-128"/>
                        </a:rPr>
                        <a:t>認知症の人の入院から退院までのプロセスに沿って、認知症の原因疾患の病態・特徴等の基本知識を習得する</a:t>
                      </a:r>
                    </a:p>
                  </a:txBody>
                  <a:tcPr marL="6350" marR="144000" marT="6350" marB="0" anchor="ctr">
                    <a:solidFill>
                      <a:srgbClr val="E4F2F4"/>
                    </a:solidFill>
                  </a:tcPr>
                </a:tc>
                <a:tc>
                  <a:txBody>
                    <a:bodyPr/>
                    <a:lstStyle/>
                    <a:p>
                      <a:pPr marL="179388" indent="-88900" algn="l" fontAlgn="ctr">
                        <a:lnSpc>
                          <a:spcPts val="2000"/>
                        </a:lnSpc>
                        <a:spcBef>
                          <a:spcPts val="0"/>
                        </a:spcBef>
                      </a:pPr>
                      <a:r>
                        <a:rPr lang="ja-JP" altLang="en-US" sz="1400" b="1" i="0" u="none" strike="noStrike" dirty="0">
                          <a:solidFill>
                            <a:srgbClr val="000000"/>
                          </a:solidFill>
                          <a:effectLst/>
                          <a:latin typeface="BIZ UDPゴシック" panose="020B0400000000000000" pitchFamily="50" charset="-128"/>
                          <a:ea typeface="BIZ UDPゴシック" panose="020B0400000000000000" pitchFamily="50" charset="-128"/>
                        </a:rPr>
                        <a:t>①病院における認知症の人の現状や課題を理解し、修了後の役割を理解する</a:t>
                      </a:r>
                    </a:p>
                    <a:p>
                      <a:pPr marL="179388" indent="-88900" algn="l" fontAlgn="ctr">
                        <a:lnSpc>
                          <a:spcPts val="2000"/>
                        </a:lnSpc>
                        <a:spcBef>
                          <a:spcPts val="600"/>
                        </a:spcBef>
                      </a:pPr>
                      <a:r>
                        <a:rPr lang="ja-JP" altLang="en-US" sz="1400" b="1" i="0" u="none" strike="noStrike" dirty="0">
                          <a:solidFill>
                            <a:srgbClr val="000000"/>
                          </a:solidFill>
                          <a:effectLst/>
                          <a:latin typeface="BIZ UDPゴシック" panose="020B0400000000000000" pitchFamily="50" charset="-128"/>
                          <a:ea typeface="BIZ UDPゴシック" panose="020B0400000000000000" pitchFamily="50" charset="-128"/>
                        </a:rPr>
                        <a:t>②実践対応力の前提となる認知症の原因疾患の主な症状や特徴を理解する</a:t>
                      </a:r>
                    </a:p>
                    <a:p>
                      <a:pPr marL="179388" indent="-88900" algn="l" fontAlgn="ctr">
                        <a:lnSpc>
                          <a:spcPts val="2000"/>
                        </a:lnSpc>
                        <a:spcBef>
                          <a:spcPts val="600"/>
                        </a:spcBef>
                      </a:pPr>
                      <a:r>
                        <a:rPr lang="ja-JP" altLang="en-US" sz="1400" b="1" i="0" u="none" strike="noStrike" dirty="0">
                          <a:solidFill>
                            <a:srgbClr val="000000"/>
                          </a:solidFill>
                          <a:effectLst/>
                          <a:latin typeface="BIZ UDPゴシック" panose="020B0400000000000000" pitchFamily="50" charset="-128"/>
                          <a:ea typeface="BIZ UDPゴシック" panose="020B0400000000000000" pitchFamily="50" charset="-128"/>
                        </a:rPr>
                        <a:t>③認知症の人を支える施策・制度及び社会資源等を理解する</a:t>
                      </a:r>
                    </a:p>
                  </a:txBody>
                  <a:tcPr marL="6350" marR="108000" marT="6350" marB="0" anchor="ctr">
                    <a:solidFill>
                      <a:srgbClr val="E4F2F4"/>
                    </a:solidFill>
                  </a:tcPr>
                </a:tc>
                <a:extLst>
                  <a:ext uri="{0D108BD9-81ED-4DB2-BD59-A6C34878D82A}">
                    <a16:rowId xmlns:a16="http://schemas.microsoft.com/office/drawing/2014/main" xmlns="" val="3383038224"/>
                  </a:ext>
                </a:extLst>
              </a:tr>
              <a:tr h="1798114">
                <a:tc>
                  <a:txBody>
                    <a:bodyPr/>
                    <a:lstStyle/>
                    <a:p>
                      <a:pPr marL="90488" indent="0" algn="l" fontAlgn="ctr">
                        <a:lnSpc>
                          <a:spcPts val="1800"/>
                        </a:lnSpc>
                      </a:pPr>
                      <a:r>
                        <a:rPr lang="ja-JP" altLang="en-US" sz="1500" b="1" u="none" strike="noStrike" dirty="0">
                          <a:effectLst/>
                          <a:latin typeface="BIZ UDPゴシック" panose="020B0400000000000000" pitchFamily="50" charset="-128"/>
                          <a:ea typeface="BIZ UDPゴシック" panose="020B0400000000000000" pitchFamily="50" charset="-128"/>
                        </a:rPr>
                        <a:t>認知症</a:t>
                      </a:r>
                      <a:endParaRPr lang="en-US" altLang="ja-JP" sz="1500" b="1" u="none" strike="noStrike" dirty="0">
                        <a:effectLst/>
                        <a:latin typeface="BIZ UDPゴシック" panose="020B0400000000000000" pitchFamily="50" charset="-128"/>
                        <a:ea typeface="BIZ UDPゴシック" panose="020B0400000000000000" pitchFamily="50" charset="-128"/>
                      </a:endParaRPr>
                    </a:p>
                    <a:p>
                      <a:pPr marL="90488" indent="0" algn="l" fontAlgn="ctr">
                        <a:lnSpc>
                          <a:spcPts val="1800"/>
                        </a:lnSpc>
                      </a:pPr>
                      <a:r>
                        <a:rPr lang="ja-JP" altLang="en-US" sz="1500" b="1" u="none" strike="noStrike" dirty="0">
                          <a:effectLst/>
                          <a:latin typeface="BIZ UDPゴシック" panose="020B0400000000000000" pitchFamily="50" charset="-128"/>
                          <a:ea typeface="BIZ UDPゴシック" panose="020B0400000000000000" pitchFamily="50" charset="-128"/>
                        </a:rPr>
                        <a:t>看護の</a:t>
                      </a:r>
                      <a:endParaRPr lang="en-US" altLang="ja-JP" sz="1500" b="1" u="none" strike="noStrike" dirty="0">
                        <a:effectLst/>
                        <a:latin typeface="BIZ UDPゴシック" panose="020B0400000000000000" pitchFamily="50" charset="-128"/>
                        <a:ea typeface="BIZ UDPゴシック" panose="020B0400000000000000" pitchFamily="50" charset="-128"/>
                      </a:endParaRPr>
                    </a:p>
                    <a:p>
                      <a:pPr marL="90488" indent="0" algn="l" fontAlgn="ctr">
                        <a:lnSpc>
                          <a:spcPts val="1800"/>
                        </a:lnSpc>
                      </a:pPr>
                      <a:r>
                        <a:rPr lang="ja-JP" altLang="en-US" sz="1500" b="1" u="none" strike="noStrike" dirty="0">
                          <a:effectLst/>
                          <a:latin typeface="BIZ UDPゴシック" panose="020B0400000000000000" pitchFamily="50" charset="-128"/>
                          <a:ea typeface="BIZ UDPゴシック" panose="020B0400000000000000" pitchFamily="50" charset="-128"/>
                        </a:rPr>
                        <a:t>実践</a:t>
                      </a:r>
                      <a:endParaRPr lang="en-US" altLang="ja-JP" sz="1500" b="1" u="none" strike="noStrike" dirty="0">
                        <a:effectLst/>
                        <a:latin typeface="BIZ UDPゴシック" panose="020B0400000000000000" pitchFamily="50" charset="-128"/>
                        <a:ea typeface="BIZ UDPゴシック" panose="020B0400000000000000" pitchFamily="50" charset="-128"/>
                      </a:endParaRPr>
                    </a:p>
                    <a:p>
                      <a:pPr marL="90488" indent="0" algn="l" fontAlgn="ctr">
                        <a:lnSpc>
                          <a:spcPts val="1800"/>
                        </a:lnSpc>
                      </a:pPr>
                      <a:r>
                        <a:rPr lang="ja-JP" altLang="en-US" sz="1500" b="1" u="none" strike="noStrike" dirty="0">
                          <a:effectLst/>
                          <a:latin typeface="BIZ UDPゴシック" panose="020B0400000000000000" pitchFamily="50" charset="-128"/>
                          <a:ea typeface="BIZ UDPゴシック" panose="020B0400000000000000" pitchFamily="50" charset="-128"/>
                        </a:rPr>
                        <a:t>対応力</a:t>
                      </a:r>
                      <a:endParaRPr lang="ja-JP" altLang="en-US" sz="1500" b="1"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6350" marR="6350" marT="6350" marB="0" anchor="ctr">
                    <a:solidFill>
                      <a:srgbClr val="F6E6D6"/>
                    </a:solidFill>
                  </a:tcPr>
                </a:tc>
                <a:tc>
                  <a:txBody>
                    <a:bodyPr/>
                    <a:lstStyle/>
                    <a:p>
                      <a:pPr marL="87313" indent="0" algn="l" fontAlgn="ctr">
                        <a:lnSpc>
                          <a:spcPts val="2200"/>
                        </a:lnSpc>
                      </a:pPr>
                      <a:r>
                        <a:rPr lang="ja-JP" altLang="en-US" sz="1500" b="1" i="0" u="none" strike="noStrike" dirty="0">
                          <a:solidFill>
                            <a:srgbClr val="000000"/>
                          </a:solidFill>
                          <a:effectLst/>
                          <a:latin typeface="BIZ UDPゴシック" panose="020B0400000000000000" pitchFamily="50" charset="-128"/>
                          <a:ea typeface="BIZ UDPゴシック" panose="020B0400000000000000" pitchFamily="50" charset="-128"/>
                        </a:rPr>
                        <a:t>認知症の人を理解し、より実践的な対応力（アセスメント、看護技術、チーム対応、院内外の連携等）を習得する</a:t>
                      </a:r>
                    </a:p>
                  </a:txBody>
                  <a:tcPr marL="6350" marR="144000" marT="6350" marB="0" anchor="ctr">
                    <a:solidFill>
                      <a:srgbClr val="F6E6D6"/>
                    </a:solidFill>
                  </a:tcPr>
                </a:tc>
                <a:tc>
                  <a:txBody>
                    <a:bodyPr/>
                    <a:lstStyle/>
                    <a:p>
                      <a:pPr marL="179388" indent="-88900" algn="l" fontAlgn="ctr">
                        <a:lnSpc>
                          <a:spcPts val="2000"/>
                        </a:lnSpc>
                        <a:spcBef>
                          <a:spcPts val="0"/>
                        </a:spcBef>
                      </a:pPr>
                      <a:r>
                        <a:rPr lang="ja-JP" altLang="en-US" sz="1400" b="1" i="0" u="none" strike="noStrike" dirty="0">
                          <a:solidFill>
                            <a:srgbClr val="000000"/>
                          </a:solidFill>
                          <a:effectLst/>
                          <a:latin typeface="BIZ UDPゴシック" panose="020B0400000000000000" pitchFamily="50" charset="-128"/>
                          <a:ea typeface="BIZ UDPゴシック" panose="020B0400000000000000" pitchFamily="50" charset="-128"/>
                        </a:rPr>
                        <a:t>①認知症及び認知症の人とその対応の原則について理解する</a:t>
                      </a:r>
                    </a:p>
                    <a:p>
                      <a:pPr marL="179388" indent="-88900" algn="l" fontAlgn="ctr">
                        <a:lnSpc>
                          <a:spcPts val="2000"/>
                        </a:lnSpc>
                        <a:spcBef>
                          <a:spcPts val="600"/>
                        </a:spcBef>
                      </a:pPr>
                      <a:r>
                        <a:rPr lang="ja-JP" altLang="en-US" sz="1400" b="1" i="0" u="none" strike="noStrike" dirty="0">
                          <a:solidFill>
                            <a:srgbClr val="000000"/>
                          </a:solidFill>
                          <a:effectLst/>
                          <a:latin typeface="BIZ UDPゴシック" panose="020B0400000000000000" pitchFamily="50" charset="-128"/>
                          <a:ea typeface="BIZ UDPゴシック" panose="020B0400000000000000" pitchFamily="50" charset="-128"/>
                        </a:rPr>
                        <a:t>②認知症の症状・特徴を踏まえた基本的な対応（アセスメント、看護技術、環境調整等）を行うことができる</a:t>
                      </a:r>
                    </a:p>
                    <a:p>
                      <a:pPr marL="179388" indent="-88900" algn="l" fontAlgn="ctr">
                        <a:lnSpc>
                          <a:spcPts val="2000"/>
                        </a:lnSpc>
                        <a:spcBef>
                          <a:spcPts val="600"/>
                        </a:spcBef>
                      </a:pPr>
                      <a:r>
                        <a:rPr lang="ja-JP" altLang="en-US" sz="1400" b="1" i="0" u="none" strike="noStrike" dirty="0">
                          <a:solidFill>
                            <a:srgbClr val="000000"/>
                          </a:solidFill>
                          <a:effectLst/>
                          <a:latin typeface="BIZ UDPゴシック" panose="020B0400000000000000" pitchFamily="50" charset="-128"/>
                          <a:ea typeface="BIZ UDPゴシック" panose="020B0400000000000000" pitchFamily="50" charset="-128"/>
                        </a:rPr>
                        <a:t>③病棟等における実践的な対応（チーム対応、院内外の連携、介護者支援等）を行うことができる</a:t>
                      </a:r>
                    </a:p>
                  </a:txBody>
                  <a:tcPr marL="6350" marR="108000" marT="6350" marB="0" anchor="ctr">
                    <a:solidFill>
                      <a:srgbClr val="F6E6D6"/>
                    </a:solidFill>
                  </a:tcPr>
                </a:tc>
                <a:extLst>
                  <a:ext uri="{0D108BD9-81ED-4DB2-BD59-A6C34878D82A}">
                    <a16:rowId xmlns:a16="http://schemas.microsoft.com/office/drawing/2014/main" xmlns="" val="3307781115"/>
                  </a:ext>
                </a:extLst>
              </a:tr>
              <a:tr h="1639380">
                <a:tc>
                  <a:txBody>
                    <a:bodyPr/>
                    <a:lstStyle/>
                    <a:p>
                      <a:pPr marL="90488" indent="0" algn="l" fontAlgn="ctr">
                        <a:lnSpc>
                          <a:spcPts val="1800"/>
                        </a:lnSpc>
                      </a:pPr>
                      <a:r>
                        <a:rPr lang="ja-JP" altLang="en-US" sz="1500" b="1" u="none" strike="noStrike" dirty="0">
                          <a:effectLst/>
                          <a:latin typeface="BIZ UDPゴシック" panose="020B0400000000000000" pitchFamily="50" charset="-128"/>
                          <a:ea typeface="BIZ UDPゴシック" panose="020B0400000000000000" pitchFamily="50" charset="-128"/>
                        </a:rPr>
                        <a:t>体制構築・</a:t>
                      </a:r>
                      <a:br>
                        <a:rPr lang="ja-JP" altLang="en-US" sz="1500" b="1" u="none" strike="noStrike" dirty="0">
                          <a:effectLst/>
                          <a:latin typeface="BIZ UDPゴシック" panose="020B0400000000000000" pitchFamily="50" charset="-128"/>
                          <a:ea typeface="BIZ UDPゴシック" panose="020B0400000000000000" pitchFamily="50" charset="-128"/>
                        </a:rPr>
                      </a:br>
                      <a:r>
                        <a:rPr lang="ja-JP" altLang="en-US" sz="1500" b="1" u="none" strike="noStrike" dirty="0">
                          <a:effectLst/>
                          <a:latin typeface="BIZ UDPゴシック" panose="020B0400000000000000" pitchFamily="50" charset="-128"/>
                          <a:ea typeface="BIZ UDPゴシック" panose="020B0400000000000000" pitchFamily="50" charset="-128"/>
                        </a:rPr>
                        <a:t>人材育成</a:t>
                      </a:r>
                      <a:endParaRPr lang="ja-JP" altLang="en-US" sz="1500" b="1"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6350" marR="6350" marT="6350" marB="0" anchor="ctr">
                    <a:solidFill>
                      <a:srgbClr val="E6EBD1"/>
                    </a:solidFill>
                  </a:tcPr>
                </a:tc>
                <a:tc>
                  <a:txBody>
                    <a:bodyPr/>
                    <a:lstStyle/>
                    <a:p>
                      <a:pPr marL="87313" indent="0" algn="l" fontAlgn="ctr">
                        <a:lnSpc>
                          <a:spcPts val="2200"/>
                        </a:lnSpc>
                      </a:pPr>
                      <a:r>
                        <a:rPr lang="ja-JP" altLang="en-US" sz="1500" b="1" i="0" u="none" strike="noStrike" dirty="0">
                          <a:solidFill>
                            <a:srgbClr val="000000"/>
                          </a:solidFill>
                          <a:effectLst/>
                          <a:latin typeface="BIZ UDPゴシック" panose="020B0400000000000000" pitchFamily="50" charset="-128"/>
                          <a:ea typeface="BIZ UDPゴシック" panose="020B0400000000000000" pitchFamily="50" charset="-128"/>
                        </a:rPr>
                        <a:t>病棟等における認知症ケア体制（院内・地域）の構築及びスタッフ育成・教育等の知識と技法を習得する</a:t>
                      </a:r>
                    </a:p>
                  </a:txBody>
                  <a:tcPr marL="6350" marR="144000" marT="6350" marB="0" anchor="ctr">
                    <a:solidFill>
                      <a:srgbClr val="E6EBD1"/>
                    </a:solidFill>
                  </a:tcPr>
                </a:tc>
                <a:tc>
                  <a:txBody>
                    <a:bodyPr/>
                    <a:lstStyle/>
                    <a:p>
                      <a:pPr marL="179388" indent="-88900" algn="l" fontAlgn="ctr">
                        <a:lnSpc>
                          <a:spcPts val="2000"/>
                        </a:lnSpc>
                        <a:spcBef>
                          <a:spcPts val="0"/>
                        </a:spcBef>
                      </a:pPr>
                      <a:r>
                        <a:rPr lang="en-US" altLang="ja-JP" sz="1400" b="1" i="0" u="none" strike="noStrike" dirty="0">
                          <a:solidFill>
                            <a:srgbClr val="000000"/>
                          </a:solidFill>
                          <a:effectLst/>
                          <a:latin typeface="BIZ UDPゴシック" panose="020B0400000000000000" pitchFamily="50" charset="-128"/>
                          <a:ea typeface="BIZ UDPゴシック" panose="020B0400000000000000" pitchFamily="50" charset="-128"/>
                        </a:rPr>
                        <a:t>①</a:t>
                      </a:r>
                      <a:r>
                        <a:rPr lang="ja-JP" altLang="en-US" sz="1400" b="1" i="0" u="none" strike="noStrike" dirty="0">
                          <a:solidFill>
                            <a:srgbClr val="000000"/>
                          </a:solidFill>
                          <a:effectLst/>
                          <a:latin typeface="BIZ UDPゴシック" panose="020B0400000000000000" pitchFamily="50" charset="-128"/>
                          <a:ea typeface="BIZ UDPゴシック" panose="020B0400000000000000" pitchFamily="50" charset="-128"/>
                        </a:rPr>
                        <a:t>病院・病棟の課題を把握し、体制等の実情に応じて、病院・病棟や地域単位で認知症ケアに取り組む体制を構築することができる</a:t>
                      </a:r>
                      <a:endParaRPr lang="en-US" altLang="ja-JP" sz="1400" b="1" i="0" u="none" strike="noStrike" dirty="0">
                        <a:solidFill>
                          <a:srgbClr val="000000"/>
                        </a:solidFill>
                        <a:effectLst/>
                        <a:latin typeface="BIZ UDPゴシック" panose="020B0400000000000000" pitchFamily="50" charset="-128"/>
                        <a:ea typeface="BIZ UDPゴシック" panose="020B0400000000000000" pitchFamily="50" charset="-128"/>
                      </a:endParaRPr>
                    </a:p>
                    <a:p>
                      <a:pPr marL="179388" indent="-88900" algn="l" fontAlgn="ctr">
                        <a:lnSpc>
                          <a:spcPts val="2000"/>
                        </a:lnSpc>
                        <a:spcBef>
                          <a:spcPts val="600"/>
                        </a:spcBef>
                      </a:pPr>
                      <a:r>
                        <a:rPr lang="en-US" altLang="ja-JP" sz="1400" b="1" i="0" u="none" strike="noStrike" dirty="0">
                          <a:solidFill>
                            <a:srgbClr val="000000"/>
                          </a:solidFill>
                          <a:effectLst/>
                          <a:latin typeface="BIZ UDPゴシック" panose="020B0400000000000000" pitchFamily="50" charset="-128"/>
                          <a:ea typeface="BIZ UDPゴシック" panose="020B0400000000000000" pitchFamily="50" charset="-128"/>
                        </a:rPr>
                        <a:t>②</a:t>
                      </a:r>
                      <a:r>
                        <a:rPr lang="ja-JP" altLang="en-US" sz="1400" b="1" i="0" u="none" strike="noStrike" dirty="0">
                          <a:solidFill>
                            <a:srgbClr val="000000"/>
                          </a:solidFill>
                          <a:effectLst/>
                          <a:latin typeface="BIZ UDPゴシック" panose="020B0400000000000000" pitchFamily="50" charset="-128"/>
                          <a:ea typeface="BIZ UDPゴシック" panose="020B0400000000000000" pitchFamily="50" charset="-128"/>
                        </a:rPr>
                        <a:t>自施設において看護職員向けの研修を企画・実施し、継続 学習を含むスタッフ育成計画を立てることができる</a:t>
                      </a:r>
                    </a:p>
                  </a:txBody>
                  <a:tcPr marL="6350" marR="108000" marT="6350" marB="0" anchor="ctr">
                    <a:solidFill>
                      <a:srgbClr val="E6EBD1"/>
                    </a:solidFill>
                  </a:tcPr>
                </a:tc>
                <a:extLst>
                  <a:ext uri="{0D108BD9-81ED-4DB2-BD59-A6C34878D82A}">
                    <a16:rowId xmlns:a16="http://schemas.microsoft.com/office/drawing/2014/main" xmlns="" val="282367839"/>
                  </a:ext>
                </a:extLst>
              </a:tr>
            </a:tbl>
          </a:graphicData>
        </a:graphic>
      </p:graphicFrame>
    </p:spTree>
    <p:extLst>
      <p:ext uri="{BB962C8B-B14F-4D97-AF65-F5344CB8AC3E}">
        <p14:creationId xmlns:p14="http://schemas.microsoft.com/office/powerpoint/2010/main" val="95907110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8" name="Oval 9"/>
          <p:cNvSpPr>
            <a:spLocks noChangeArrowheads="1"/>
          </p:cNvSpPr>
          <p:nvPr/>
        </p:nvSpPr>
        <p:spPr bwMode="auto">
          <a:xfrm>
            <a:off x="486981" y="2582029"/>
            <a:ext cx="5217342" cy="3369882"/>
          </a:xfrm>
          <a:prstGeom prst="ellipse">
            <a:avLst/>
          </a:prstGeom>
          <a:noFill/>
          <a:ln w="57150">
            <a:solidFill>
              <a:srgbClr val="6B58BC"/>
            </a:solidFill>
            <a:round/>
            <a:headEnd/>
            <a:tailEnd/>
          </a:ln>
        </p:spPr>
        <p:txBody>
          <a:bodyPr wrap="none" anchor="ctr"/>
          <a:lstStyle>
            <a:lvl1pPr>
              <a:defRPr kumimoji="1" sz="2800">
                <a:solidFill>
                  <a:srgbClr val="00CC00"/>
                </a:solidFill>
                <a:latin typeface="HGPｺﾞｼｯｸM" panose="020B0600000000000000" pitchFamily="50" charset="-128"/>
                <a:ea typeface="HGPｺﾞｼｯｸM" panose="020B0600000000000000" pitchFamily="50" charset="-128"/>
              </a:defRPr>
            </a:lvl1pPr>
            <a:lvl2pPr marL="742950" indent="-285750">
              <a:defRPr kumimoji="1" sz="2800">
                <a:solidFill>
                  <a:srgbClr val="00CC00"/>
                </a:solidFill>
                <a:latin typeface="HGPｺﾞｼｯｸM" panose="020B0600000000000000" pitchFamily="50" charset="-128"/>
                <a:ea typeface="HGPｺﾞｼｯｸM" panose="020B0600000000000000" pitchFamily="50" charset="-128"/>
              </a:defRPr>
            </a:lvl2pPr>
            <a:lvl3pPr marL="1143000" indent="-228600">
              <a:defRPr kumimoji="1" sz="2800">
                <a:solidFill>
                  <a:srgbClr val="00CC00"/>
                </a:solidFill>
                <a:latin typeface="HGPｺﾞｼｯｸM" panose="020B0600000000000000" pitchFamily="50" charset="-128"/>
                <a:ea typeface="HGPｺﾞｼｯｸM" panose="020B0600000000000000" pitchFamily="50" charset="-128"/>
              </a:defRPr>
            </a:lvl3pPr>
            <a:lvl4pPr marL="1600200" indent="-228600">
              <a:defRPr kumimoji="1" sz="2800">
                <a:solidFill>
                  <a:srgbClr val="00CC00"/>
                </a:solidFill>
                <a:latin typeface="HGPｺﾞｼｯｸM" panose="020B0600000000000000" pitchFamily="50" charset="-128"/>
                <a:ea typeface="HGPｺﾞｼｯｸM" panose="020B0600000000000000" pitchFamily="50" charset="-128"/>
              </a:defRPr>
            </a:lvl4pPr>
            <a:lvl5pPr marL="2057400" indent="-228600">
              <a:defRPr kumimoji="1" sz="2800">
                <a:solidFill>
                  <a:srgbClr val="00CC00"/>
                </a:solidFill>
                <a:latin typeface="HGPｺﾞｼｯｸM" panose="020B0600000000000000" pitchFamily="50" charset="-128"/>
                <a:ea typeface="HGPｺﾞｼｯｸM" panose="020B0600000000000000" pitchFamily="50" charset="-128"/>
              </a:defRPr>
            </a:lvl5pPr>
            <a:lvl6pPr marL="2514600" indent="-228600" eaLnBrk="0" fontAlgn="base" hangingPunct="0">
              <a:spcBef>
                <a:spcPct val="0"/>
              </a:spcBef>
              <a:spcAft>
                <a:spcPct val="0"/>
              </a:spcAft>
              <a:defRPr kumimoji="1" sz="2800">
                <a:solidFill>
                  <a:srgbClr val="00CC00"/>
                </a:solidFill>
                <a:latin typeface="HGPｺﾞｼｯｸM" panose="020B0600000000000000" pitchFamily="50" charset="-128"/>
                <a:ea typeface="HGPｺﾞｼｯｸM" panose="020B0600000000000000" pitchFamily="50" charset="-128"/>
              </a:defRPr>
            </a:lvl6pPr>
            <a:lvl7pPr marL="2971800" indent="-228600" eaLnBrk="0" fontAlgn="base" hangingPunct="0">
              <a:spcBef>
                <a:spcPct val="0"/>
              </a:spcBef>
              <a:spcAft>
                <a:spcPct val="0"/>
              </a:spcAft>
              <a:defRPr kumimoji="1" sz="2800">
                <a:solidFill>
                  <a:srgbClr val="00CC00"/>
                </a:solidFill>
                <a:latin typeface="HGPｺﾞｼｯｸM" panose="020B0600000000000000" pitchFamily="50" charset="-128"/>
                <a:ea typeface="HGPｺﾞｼｯｸM" panose="020B0600000000000000" pitchFamily="50" charset="-128"/>
              </a:defRPr>
            </a:lvl7pPr>
            <a:lvl8pPr marL="3429000" indent="-228600" eaLnBrk="0" fontAlgn="base" hangingPunct="0">
              <a:spcBef>
                <a:spcPct val="0"/>
              </a:spcBef>
              <a:spcAft>
                <a:spcPct val="0"/>
              </a:spcAft>
              <a:defRPr kumimoji="1" sz="2800">
                <a:solidFill>
                  <a:srgbClr val="00CC00"/>
                </a:solidFill>
                <a:latin typeface="HGPｺﾞｼｯｸM" panose="020B0600000000000000" pitchFamily="50" charset="-128"/>
                <a:ea typeface="HGPｺﾞｼｯｸM" panose="020B0600000000000000" pitchFamily="50" charset="-128"/>
              </a:defRPr>
            </a:lvl8pPr>
            <a:lvl9pPr marL="3886200" indent="-228600" eaLnBrk="0" fontAlgn="base" hangingPunct="0">
              <a:spcBef>
                <a:spcPct val="0"/>
              </a:spcBef>
              <a:spcAft>
                <a:spcPct val="0"/>
              </a:spcAft>
              <a:defRPr kumimoji="1" sz="2800">
                <a:solidFill>
                  <a:srgbClr val="00CC00"/>
                </a:solidFill>
                <a:latin typeface="HGPｺﾞｼｯｸM" panose="020B0600000000000000" pitchFamily="50" charset="-128"/>
                <a:ea typeface="HGPｺﾞｼｯｸM" panose="020B0600000000000000" pitchFamily="50" charset="-128"/>
              </a:defRPr>
            </a:lvl9pPr>
          </a:lstStyle>
          <a:p>
            <a:pPr marL="0" marR="0" lvl="0" indent="0" algn="l" defTabSz="844083" rtl="0" eaLnBrk="0" fontAlgn="base" latinLnBrk="0" hangingPunct="0">
              <a:lnSpc>
                <a:spcPct val="100000"/>
              </a:lnSpc>
              <a:spcBef>
                <a:spcPts val="554"/>
              </a:spcBef>
              <a:spcAft>
                <a:spcPct val="0"/>
              </a:spcAft>
              <a:buClrTx/>
              <a:buSzTx/>
              <a:buFontTx/>
              <a:buNone/>
              <a:tabLst/>
              <a:defRPr/>
            </a:pPr>
            <a:endParaRPr kumimoji="1" lang="ja-JP" altLang="en-US" sz="1846" b="0"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endParaRPr>
          </a:p>
        </p:txBody>
      </p:sp>
      <p:sp>
        <p:nvSpPr>
          <p:cNvPr id="1009672" name="Oval 10"/>
          <p:cNvSpPr>
            <a:spLocks noChangeArrowheads="1"/>
          </p:cNvSpPr>
          <p:nvPr/>
        </p:nvSpPr>
        <p:spPr bwMode="auto">
          <a:xfrm>
            <a:off x="3251755" y="2582765"/>
            <a:ext cx="5567400" cy="3369146"/>
          </a:xfrm>
          <a:prstGeom prst="ellipse">
            <a:avLst/>
          </a:prstGeom>
          <a:noFill/>
          <a:ln w="57150">
            <a:solidFill>
              <a:srgbClr val="215A69"/>
            </a:solidFill>
            <a:round/>
            <a:headEnd/>
            <a:tailEnd/>
          </a:ln>
        </p:spPr>
        <p:txBody>
          <a:bodyPr wrap="none" anchor="ctr"/>
          <a:lstStyle>
            <a:lvl1pPr>
              <a:spcBef>
                <a:spcPct val="50000"/>
              </a:spcBef>
              <a:buClr>
                <a:srgbClr val="9966FF"/>
              </a:buClr>
              <a:buFont typeface="Wingdings" panose="05000000000000000000" pitchFamily="2" charset="2"/>
              <a:buChar char="l"/>
              <a:defRPr kumimoji="1" sz="2800">
                <a:solidFill>
                  <a:schemeClr val="tx1"/>
                </a:solidFill>
                <a:latin typeface="Meiryo UI" panose="020B0604030504040204" pitchFamily="50" charset="-128"/>
                <a:ea typeface="Meiryo UI" panose="020B0604030504040204" pitchFamily="50" charset="-128"/>
              </a:defRPr>
            </a:lvl1pPr>
            <a:lvl2pPr marL="742950" indent="-285750">
              <a:spcBef>
                <a:spcPct val="20000"/>
              </a:spcBef>
              <a:buClr>
                <a:srgbClr val="9966FF"/>
              </a:buClr>
              <a:buFont typeface="Arial" panose="020B0604020202020204" pitchFamily="34" charset="0"/>
              <a:buChar char="–"/>
              <a:defRPr kumimoji="1" sz="2400">
                <a:solidFill>
                  <a:schemeClr val="tx1"/>
                </a:solidFill>
                <a:latin typeface="Meiryo UI" panose="020B0604030504040204" pitchFamily="50" charset="-128"/>
                <a:ea typeface="Meiryo UI" panose="020B0604030504040204" pitchFamily="50" charset="-128"/>
              </a:defRPr>
            </a:lvl2pPr>
            <a:lvl3pPr marL="1143000" indent="-228600">
              <a:spcBef>
                <a:spcPct val="20000"/>
              </a:spcBef>
              <a:buClr>
                <a:srgbClr val="9966FF"/>
              </a:buClr>
              <a:buChar char="•"/>
              <a:defRPr kumimoji="1" sz="2000">
                <a:solidFill>
                  <a:schemeClr val="tx1"/>
                </a:solidFill>
                <a:latin typeface="Meiryo UI" panose="020B0604030504040204" pitchFamily="50" charset="-128"/>
                <a:ea typeface="Meiryo UI" panose="020B0604030504040204" pitchFamily="50" charset="-128"/>
              </a:defRPr>
            </a:lvl3pPr>
            <a:lvl4pPr marL="1600200" indent="-228600">
              <a:spcBef>
                <a:spcPct val="20000"/>
              </a:spcBef>
              <a:buClr>
                <a:srgbClr val="9966FF"/>
              </a:buClr>
              <a:buChar char="–"/>
              <a:defRPr kumimoji="1" sz="2000">
                <a:solidFill>
                  <a:schemeClr val="tx1"/>
                </a:solidFill>
                <a:latin typeface="Meiryo UI" panose="020B0604030504040204" pitchFamily="50" charset="-128"/>
                <a:ea typeface="Meiryo UI" panose="020B0604030504040204" pitchFamily="50" charset="-128"/>
              </a:defRPr>
            </a:lvl4pPr>
            <a:lvl5pPr marL="2057400" indent="-228600">
              <a:spcBef>
                <a:spcPct val="20000"/>
              </a:spcBef>
              <a:buClr>
                <a:srgbClr val="9966FF"/>
              </a:buClr>
              <a:buChar char="»"/>
              <a:defRPr kumimoji="1" sz="2000">
                <a:solidFill>
                  <a:schemeClr val="tx1"/>
                </a:solidFill>
                <a:latin typeface="Meiryo UI" panose="020B0604030504040204" pitchFamily="50" charset="-128"/>
                <a:ea typeface="Meiryo UI" panose="020B0604030504040204" pitchFamily="50" charset="-128"/>
              </a:defRPr>
            </a:lvl5pPr>
            <a:lvl6pPr marL="25146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6pPr>
            <a:lvl7pPr marL="29718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7pPr>
            <a:lvl8pPr marL="34290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8pPr>
            <a:lvl9pPr marL="38862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9pPr>
          </a:lstStyle>
          <a:p>
            <a:pPr marL="0" marR="0" lvl="0" indent="0" algn="l" defTabSz="844083" rtl="0" eaLnBrk="0" fontAlgn="base" latinLnBrk="0" hangingPunct="0">
              <a:lnSpc>
                <a:spcPct val="100000"/>
              </a:lnSpc>
              <a:spcBef>
                <a:spcPts val="554"/>
              </a:spcBef>
              <a:spcAft>
                <a:spcPct val="0"/>
              </a:spcAft>
              <a:buClrTx/>
              <a:buSzTx/>
              <a:buFont typeface="Wingdings" panose="05000000000000000000" pitchFamily="2" charset="2"/>
              <a:buNone/>
              <a:tabLst/>
              <a:defRPr/>
            </a:pPr>
            <a:endParaRPr kumimoji="1" lang="ja-JP" altLang="en-US" sz="1846" b="0"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endParaRPr>
          </a:p>
        </p:txBody>
      </p:sp>
      <p:sp>
        <p:nvSpPr>
          <p:cNvPr id="1009673" name="Text Box 11"/>
          <p:cNvSpPr txBox="1">
            <a:spLocks noChangeArrowheads="1"/>
          </p:cNvSpPr>
          <p:nvPr/>
        </p:nvSpPr>
        <p:spPr bwMode="auto">
          <a:xfrm>
            <a:off x="907940" y="1718092"/>
            <a:ext cx="2289408" cy="774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50000"/>
              </a:spcBef>
              <a:buClr>
                <a:srgbClr val="9966FF"/>
              </a:buClr>
              <a:buFont typeface="Wingdings" panose="05000000000000000000" pitchFamily="2" charset="2"/>
              <a:buChar char="l"/>
              <a:defRPr kumimoji="1" sz="2800">
                <a:solidFill>
                  <a:schemeClr val="tx1"/>
                </a:solidFill>
                <a:latin typeface="Meiryo UI" panose="020B0604030504040204" pitchFamily="50" charset="-128"/>
                <a:ea typeface="Meiryo UI" panose="020B0604030504040204" pitchFamily="50" charset="-128"/>
              </a:defRPr>
            </a:lvl1pPr>
            <a:lvl2pPr marL="742950" indent="-285750">
              <a:spcBef>
                <a:spcPct val="20000"/>
              </a:spcBef>
              <a:buClr>
                <a:srgbClr val="9966FF"/>
              </a:buClr>
              <a:buFont typeface="Arial" panose="020B0604020202020204" pitchFamily="34" charset="0"/>
              <a:buChar char="–"/>
              <a:defRPr kumimoji="1" sz="2400">
                <a:solidFill>
                  <a:schemeClr val="tx1"/>
                </a:solidFill>
                <a:latin typeface="Meiryo UI" panose="020B0604030504040204" pitchFamily="50" charset="-128"/>
                <a:ea typeface="Meiryo UI" panose="020B0604030504040204" pitchFamily="50" charset="-128"/>
              </a:defRPr>
            </a:lvl2pPr>
            <a:lvl3pPr marL="1143000" indent="-228600">
              <a:spcBef>
                <a:spcPct val="20000"/>
              </a:spcBef>
              <a:buClr>
                <a:srgbClr val="9966FF"/>
              </a:buClr>
              <a:buChar char="•"/>
              <a:defRPr kumimoji="1" sz="2000">
                <a:solidFill>
                  <a:schemeClr val="tx1"/>
                </a:solidFill>
                <a:latin typeface="Meiryo UI" panose="020B0604030504040204" pitchFamily="50" charset="-128"/>
                <a:ea typeface="Meiryo UI" panose="020B0604030504040204" pitchFamily="50" charset="-128"/>
              </a:defRPr>
            </a:lvl3pPr>
            <a:lvl4pPr marL="1600200" indent="-228600">
              <a:spcBef>
                <a:spcPct val="20000"/>
              </a:spcBef>
              <a:buClr>
                <a:srgbClr val="9966FF"/>
              </a:buClr>
              <a:buChar char="–"/>
              <a:defRPr kumimoji="1" sz="2000">
                <a:solidFill>
                  <a:schemeClr val="tx1"/>
                </a:solidFill>
                <a:latin typeface="Meiryo UI" panose="020B0604030504040204" pitchFamily="50" charset="-128"/>
                <a:ea typeface="Meiryo UI" panose="020B0604030504040204" pitchFamily="50" charset="-128"/>
              </a:defRPr>
            </a:lvl4pPr>
            <a:lvl5pPr marL="2057400" indent="-228600">
              <a:spcBef>
                <a:spcPct val="20000"/>
              </a:spcBef>
              <a:buClr>
                <a:srgbClr val="9966FF"/>
              </a:buClr>
              <a:buChar char="»"/>
              <a:defRPr kumimoji="1" sz="2000">
                <a:solidFill>
                  <a:schemeClr val="tx1"/>
                </a:solidFill>
                <a:latin typeface="Meiryo UI" panose="020B0604030504040204" pitchFamily="50" charset="-128"/>
                <a:ea typeface="Meiryo UI" panose="020B0604030504040204" pitchFamily="50" charset="-128"/>
              </a:defRPr>
            </a:lvl5pPr>
            <a:lvl6pPr marL="25146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6pPr>
            <a:lvl7pPr marL="29718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7pPr>
            <a:lvl8pPr marL="34290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8pPr>
            <a:lvl9pPr marL="38862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9pPr>
          </a:lstStyle>
          <a:p>
            <a:pPr marL="0" marR="0" lvl="0" indent="0" algn="ctr" defTabSz="844083" rtl="0" eaLnBrk="0" fontAlgn="base" latinLnBrk="0" hangingPunct="0">
              <a:lnSpc>
                <a:spcPct val="100000"/>
              </a:lnSpc>
              <a:spcBef>
                <a:spcPts val="554"/>
              </a:spcBef>
              <a:spcAft>
                <a:spcPct val="0"/>
              </a:spcAft>
              <a:buClrTx/>
              <a:buSzTx/>
              <a:buFont typeface="Wingdings" panose="05000000000000000000" pitchFamily="2" charset="2"/>
              <a:buNone/>
              <a:tabLst/>
              <a:defRPr/>
            </a:pPr>
            <a:r>
              <a:rPr kumimoji="1" lang="ja-JP" altLang="en-US" sz="2585" b="1" i="0" u="none" strike="noStrike" kern="1200" cap="none" spc="0" normalizeH="0" baseline="0" noProof="0" dirty="0">
                <a:ln>
                  <a:noFill/>
                </a:ln>
                <a:solidFill>
                  <a:srgbClr val="6B58BC"/>
                </a:solidFill>
                <a:effectLst/>
                <a:uLnTx/>
                <a:uFillTx/>
                <a:latin typeface="BIZ UDPゴシック" panose="020B0400000000000000" pitchFamily="50" charset="-128"/>
                <a:ea typeface="BIZ UDPゴシック" panose="020B0400000000000000" pitchFamily="50" charset="-128"/>
              </a:rPr>
              <a:t>抑うつ</a:t>
            </a:r>
            <a:endParaRPr kumimoji="1" lang="en-US" altLang="ja-JP" sz="1846" b="1" i="0" u="none" strike="noStrike" kern="1200" cap="none" spc="0" normalizeH="0" baseline="0" noProof="0" dirty="0">
              <a:ln>
                <a:noFill/>
              </a:ln>
              <a:solidFill>
                <a:srgbClr val="6B58BC"/>
              </a:solidFill>
              <a:effectLst/>
              <a:uLnTx/>
              <a:uFillTx/>
              <a:latin typeface="BIZ UDPゴシック" panose="020B0400000000000000" pitchFamily="50" charset="-128"/>
              <a:ea typeface="BIZ UDPゴシック" panose="020B0400000000000000" pitchFamily="50" charset="-128"/>
            </a:endParaRPr>
          </a:p>
          <a:p>
            <a:pPr marL="0" marR="0" lvl="0" indent="0" algn="ctr" defTabSz="844083" rtl="0" eaLnBrk="0" fontAlgn="base" latinLnBrk="0" hangingPunct="0">
              <a:lnSpc>
                <a:spcPct val="100000"/>
              </a:lnSpc>
              <a:spcBef>
                <a:spcPts val="0"/>
              </a:spcBef>
              <a:spcAft>
                <a:spcPct val="0"/>
              </a:spcAft>
              <a:buClrTx/>
              <a:buSzTx/>
              <a:buFont typeface="Wingdings" panose="05000000000000000000" pitchFamily="2" charset="2"/>
              <a:buNone/>
              <a:tabLst/>
              <a:defRPr/>
            </a:pPr>
            <a:r>
              <a:rPr kumimoji="1" lang="ja-JP" altLang="en-US" sz="1846" b="1" i="0" u="none" strike="noStrike" kern="1200" cap="none" spc="0" normalizeH="0" baseline="0" noProof="0" dirty="0">
                <a:ln>
                  <a:noFill/>
                </a:ln>
                <a:solidFill>
                  <a:srgbClr val="6B58BC"/>
                </a:solidFill>
                <a:effectLst/>
                <a:uLnTx/>
                <a:uFillTx/>
                <a:latin typeface="BIZ UDPゴシック" panose="020B0400000000000000" pitchFamily="50" charset="-128"/>
                <a:ea typeface="BIZ UDPゴシック" panose="020B0400000000000000" pitchFamily="50" charset="-128"/>
              </a:rPr>
              <a:t>（うつ病による症状）</a:t>
            </a:r>
          </a:p>
        </p:txBody>
      </p:sp>
      <p:sp>
        <p:nvSpPr>
          <p:cNvPr id="1009674" name="Text Box 12"/>
          <p:cNvSpPr txBox="1">
            <a:spLocks noChangeArrowheads="1"/>
          </p:cNvSpPr>
          <p:nvPr/>
        </p:nvSpPr>
        <p:spPr bwMode="auto">
          <a:xfrm>
            <a:off x="4768443" y="1718092"/>
            <a:ext cx="3467617" cy="774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50000"/>
              </a:spcBef>
              <a:buClr>
                <a:srgbClr val="9966FF"/>
              </a:buClr>
              <a:buFont typeface="Wingdings" panose="05000000000000000000" pitchFamily="2" charset="2"/>
              <a:buChar char="l"/>
              <a:defRPr kumimoji="1" sz="2800">
                <a:solidFill>
                  <a:schemeClr val="tx1"/>
                </a:solidFill>
                <a:latin typeface="Meiryo UI" panose="020B0604030504040204" pitchFamily="50" charset="-128"/>
                <a:ea typeface="Meiryo UI" panose="020B0604030504040204" pitchFamily="50" charset="-128"/>
              </a:defRPr>
            </a:lvl1pPr>
            <a:lvl2pPr marL="742950" indent="-285750">
              <a:spcBef>
                <a:spcPct val="20000"/>
              </a:spcBef>
              <a:buClr>
                <a:srgbClr val="9966FF"/>
              </a:buClr>
              <a:buFont typeface="Arial" panose="020B0604020202020204" pitchFamily="34" charset="0"/>
              <a:buChar char="–"/>
              <a:defRPr kumimoji="1" sz="2400">
                <a:solidFill>
                  <a:schemeClr val="tx1"/>
                </a:solidFill>
                <a:latin typeface="Meiryo UI" panose="020B0604030504040204" pitchFamily="50" charset="-128"/>
                <a:ea typeface="Meiryo UI" panose="020B0604030504040204" pitchFamily="50" charset="-128"/>
              </a:defRPr>
            </a:lvl2pPr>
            <a:lvl3pPr marL="1143000" indent="-228600">
              <a:spcBef>
                <a:spcPct val="20000"/>
              </a:spcBef>
              <a:buClr>
                <a:srgbClr val="9966FF"/>
              </a:buClr>
              <a:buChar char="•"/>
              <a:defRPr kumimoji="1" sz="2000">
                <a:solidFill>
                  <a:schemeClr val="tx1"/>
                </a:solidFill>
                <a:latin typeface="Meiryo UI" panose="020B0604030504040204" pitchFamily="50" charset="-128"/>
                <a:ea typeface="Meiryo UI" panose="020B0604030504040204" pitchFamily="50" charset="-128"/>
              </a:defRPr>
            </a:lvl3pPr>
            <a:lvl4pPr marL="1600200" indent="-228600">
              <a:spcBef>
                <a:spcPct val="20000"/>
              </a:spcBef>
              <a:buClr>
                <a:srgbClr val="9966FF"/>
              </a:buClr>
              <a:buChar char="–"/>
              <a:defRPr kumimoji="1" sz="2000">
                <a:solidFill>
                  <a:schemeClr val="tx1"/>
                </a:solidFill>
                <a:latin typeface="Meiryo UI" panose="020B0604030504040204" pitchFamily="50" charset="-128"/>
                <a:ea typeface="Meiryo UI" panose="020B0604030504040204" pitchFamily="50" charset="-128"/>
              </a:defRPr>
            </a:lvl4pPr>
            <a:lvl5pPr marL="2057400" indent="-228600">
              <a:spcBef>
                <a:spcPct val="20000"/>
              </a:spcBef>
              <a:buClr>
                <a:srgbClr val="9966FF"/>
              </a:buClr>
              <a:buChar char="»"/>
              <a:defRPr kumimoji="1" sz="2000">
                <a:solidFill>
                  <a:schemeClr val="tx1"/>
                </a:solidFill>
                <a:latin typeface="Meiryo UI" panose="020B0604030504040204" pitchFamily="50" charset="-128"/>
                <a:ea typeface="Meiryo UI" panose="020B0604030504040204" pitchFamily="50" charset="-128"/>
              </a:defRPr>
            </a:lvl5pPr>
            <a:lvl6pPr marL="25146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6pPr>
            <a:lvl7pPr marL="29718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7pPr>
            <a:lvl8pPr marL="34290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8pPr>
            <a:lvl9pPr marL="38862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9pPr>
          </a:lstStyle>
          <a:p>
            <a:pPr marL="0" marR="0" lvl="0" indent="0" algn="ctr" defTabSz="844083" rtl="0" eaLnBrk="0" fontAlgn="base" latinLnBrk="0" hangingPunct="0">
              <a:lnSpc>
                <a:spcPct val="100000"/>
              </a:lnSpc>
              <a:spcBef>
                <a:spcPts val="554"/>
              </a:spcBef>
              <a:spcAft>
                <a:spcPct val="0"/>
              </a:spcAft>
              <a:buClrTx/>
              <a:buSzTx/>
              <a:buFont typeface="Wingdings" panose="05000000000000000000" pitchFamily="2" charset="2"/>
              <a:buNone/>
              <a:tabLst/>
              <a:defRPr/>
            </a:pPr>
            <a:r>
              <a:rPr kumimoji="1" lang="ja-JP" altLang="en-US" sz="2585" b="1" i="0" u="none" strike="noStrike" kern="1200" cap="none" spc="0" normalizeH="0" baseline="0" noProof="0" dirty="0">
                <a:ln>
                  <a:noFill/>
                </a:ln>
                <a:solidFill>
                  <a:srgbClr val="215A69"/>
                </a:solidFill>
                <a:effectLst/>
                <a:uLnTx/>
                <a:uFillTx/>
                <a:latin typeface="BIZ UDPゴシック" panose="020B0400000000000000" pitchFamily="50" charset="-128"/>
                <a:ea typeface="BIZ UDPゴシック" panose="020B0400000000000000" pitchFamily="50" charset="-128"/>
              </a:rPr>
              <a:t>アパシー・無為・</a:t>
            </a:r>
            <a:r>
              <a:rPr kumimoji="1" lang="ja-JP" altLang="en-US" sz="2585" b="1" i="0" u="none" strike="noStrike" kern="1200" cap="none" spc="0" normalizeH="0" baseline="0" noProof="0" dirty="0">
                <a:ln>
                  <a:noFill/>
                </a:ln>
                <a:solidFill>
                  <a:srgbClr val="4BACC6">
                    <a:lumMod val="50000"/>
                  </a:srgbClr>
                </a:solidFill>
                <a:effectLst/>
                <a:uLnTx/>
                <a:uFillTx/>
                <a:latin typeface="BIZ UDPゴシック" panose="020B0400000000000000" pitchFamily="50" charset="-128"/>
                <a:ea typeface="BIZ UDPゴシック" panose="020B0400000000000000" pitchFamily="50" charset="-128"/>
              </a:rPr>
              <a:t>無気力</a:t>
            </a:r>
            <a:endParaRPr kumimoji="1" lang="en-US" altLang="ja-JP" sz="2585" b="1" i="0" u="none" strike="noStrike" kern="1200" cap="none" spc="0" normalizeH="0" baseline="0" noProof="0" dirty="0">
              <a:ln>
                <a:noFill/>
              </a:ln>
              <a:solidFill>
                <a:srgbClr val="4BACC6">
                  <a:lumMod val="50000"/>
                </a:srgbClr>
              </a:solidFill>
              <a:effectLst/>
              <a:uLnTx/>
              <a:uFillTx/>
              <a:latin typeface="BIZ UDPゴシック" panose="020B0400000000000000" pitchFamily="50" charset="-128"/>
              <a:ea typeface="BIZ UDPゴシック" panose="020B0400000000000000" pitchFamily="50" charset="-128"/>
            </a:endParaRPr>
          </a:p>
          <a:p>
            <a:pPr marL="0" marR="0" lvl="0" indent="0" algn="ctr" defTabSz="844083" rtl="0" eaLnBrk="0" fontAlgn="base" latinLnBrk="0" hangingPunct="0">
              <a:lnSpc>
                <a:spcPct val="100000"/>
              </a:lnSpc>
              <a:spcBef>
                <a:spcPts val="0"/>
              </a:spcBef>
              <a:spcAft>
                <a:spcPct val="0"/>
              </a:spcAft>
              <a:buClrTx/>
              <a:buSzTx/>
              <a:buFont typeface="Wingdings" panose="05000000000000000000" pitchFamily="2" charset="2"/>
              <a:buNone/>
              <a:tabLst/>
              <a:defRPr/>
            </a:pPr>
            <a:r>
              <a:rPr kumimoji="1" lang="ja-JP" altLang="en-US" sz="1846" b="1" i="0" u="none" strike="noStrike" kern="1200" cap="none" spc="0" normalizeH="0" baseline="0" noProof="0" dirty="0">
                <a:ln>
                  <a:noFill/>
                </a:ln>
                <a:solidFill>
                  <a:srgbClr val="4BACC6">
                    <a:lumMod val="50000"/>
                  </a:srgbClr>
                </a:solidFill>
                <a:effectLst/>
                <a:uLnTx/>
                <a:uFillTx/>
                <a:latin typeface="BIZ UDPゴシック" panose="020B0400000000000000" pitchFamily="50" charset="-128"/>
                <a:ea typeface="BIZ UDPゴシック" panose="020B0400000000000000" pitchFamily="50" charset="-128"/>
              </a:rPr>
              <a:t>（認知症による症状）</a:t>
            </a:r>
          </a:p>
        </p:txBody>
      </p:sp>
      <p:sp>
        <p:nvSpPr>
          <p:cNvPr id="1009675" name="Text Box 14"/>
          <p:cNvSpPr txBox="1">
            <a:spLocks noChangeArrowheads="1"/>
          </p:cNvSpPr>
          <p:nvPr/>
        </p:nvSpPr>
        <p:spPr bwMode="auto">
          <a:xfrm>
            <a:off x="3530689" y="3424202"/>
            <a:ext cx="2082621" cy="1820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50000"/>
              </a:spcBef>
              <a:buClr>
                <a:srgbClr val="9966FF"/>
              </a:buClr>
              <a:buFont typeface="Wingdings" panose="05000000000000000000" pitchFamily="2" charset="2"/>
              <a:buChar char="l"/>
              <a:defRPr kumimoji="1" sz="2800">
                <a:solidFill>
                  <a:schemeClr val="tx1"/>
                </a:solidFill>
                <a:latin typeface="Meiryo UI" panose="020B0604030504040204" pitchFamily="50" charset="-128"/>
                <a:ea typeface="Meiryo UI" panose="020B0604030504040204" pitchFamily="50" charset="-128"/>
              </a:defRPr>
            </a:lvl1pPr>
            <a:lvl2pPr marL="742950" indent="-285750">
              <a:spcBef>
                <a:spcPct val="20000"/>
              </a:spcBef>
              <a:buClr>
                <a:srgbClr val="9966FF"/>
              </a:buClr>
              <a:buFont typeface="Arial" panose="020B0604020202020204" pitchFamily="34" charset="0"/>
              <a:buChar char="–"/>
              <a:defRPr kumimoji="1" sz="2400">
                <a:solidFill>
                  <a:schemeClr val="tx1"/>
                </a:solidFill>
                <a:latin typeface="Meiryo UI" panose="020B0604030504040204" pitchFamily="50" charset="-128"/>
                <a:ea typeface="Meiryo UI" panose="020B0604030504040204" pitchFamily="50" charset="-128"/>
              </a:defRPr>
            </a:lvl2pPr>
            <a:lvl3pPr marL="1143000" indent="-228600">
              <a:spcBef>
                <a:spcPct val="20000"/>
              </a:spcBef>
              <a:buClr>
                <a:srgbClr val="9966FF"/>
              </a:buClr>
              <a:buChar char="•"/>
              <a:defRPr kumimoji="1" sz="2000">
                <a:solidFill>
                  <a:schemeClr val="tx1"/>
                </a:solidFill>
                <a:latin typeface="Meiryo UI" panose="020B0604030504040204" pitchFamily="50" charset="-128"/>
                <a:ea typeface="Meiryo UI" panose="020B0604030504040204" pitchFamily="50" charset="-128"/>
              </a:defRPr>
            </a:lvl3pPr>
            <a:lvl4pPr marL="1600200" indent="-228600">
              <a:spcBef>
                <a:spcPct val="20000"/>
              </a:spcBef>
              <a:buClr>
                <a:srgbClr val="9966FF"/>
              </a:buClr>
              <a:buChar char="–"/>
              <a:defRPr kumimoji="1" sz="2000">
                <a:solidFill>
                  <a:schemeClr val="tx1"/>
                </a:solidFill>
                <a:latin typeface="Meiryo UI" panose="020B0604030504040204" pitchFamily="50" charset="-128"/>
                <a:ea typeface="Meiryo UI" panose="020B0604030504040204" pitchFamily="50" charset="-128"/>
              </a:defRPr>
            </a:lvl4pPr>
            <a:lvl5pPr marL="2057400" indent="-228600">
              <a:spcBef>
                <a:spcPct val="20000"/>
              </a:spcBef>
              <a:buClr>
                <a:srgbClr val="9966FF"/>
              </a:buClr>
              <a:buChar char="»"/>
              <a:defRPr kumimoji="1" sz="2000">
                <a:solidFill>
                  <a:schemeClr val="tx1"/>
                </a:solidFill>
                <a:latin typeface="Meiryo UI" panose="020B0604030504040204" pitchFamily="50" charset="-128"/>
                <a:ea typeface="Meiryo UI" panose="020B0604030504040204" pitchFamily="50" charset="-128"/>
              </a:defRPr>
            </a:lvl5pPr>
            <a:lvl6pPr marL="25146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6pPr>
            <a:lvl7pPr marL="29718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7pPr>
            <a:lvl8pPr marL="34290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8pPr>
            <a:lvl9pPr marL="38862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9pPr>
          </a:lstStyle>
          <a:p>
            <a:pPr marL="0" marR="0" lvl="0" indent="0" algn="ctr" defTabSz="844083" rtl="0" eaLnBrk="0" fontAlgn="base" latinLnBrk="0" hangingPunct="0">
              <a:lnSpc>
                <a:spcPct val="100000"/>
              </a:lnSpc>
              <a:spcBef>
                <a:spcPts val="554"/>
              </a:spcBef>
              <a:spcAft>
                <a:spcPct val="0"/>
              </a:spcAft>
              <a:buClrTx/>
              <a:buSzTx/>
              <a:buFont typeface="Wingdings" panose="05000000000000000000" pitchFamily="2" charset="2"/>
              <a:buNone/>
              <a:tabLst/>
              <a:defRPr/>
            </a:pPr>
            <a:r>
              <a:rPr kumimoji="1" lang="ja-JP" altLang="en-US" sz="1846" b="1" i="0" u="none" strike="noStrike" kern="1200" cap="none" spc="0" normalizeH="0" baseline="0" noProof="0" dirty="0">
                <a:ln>
                  <a:noFill/>
                </a:ln>
                <a:solidFill>
                  <a:schemeClr val="tx1">
                    <a:lumMod val="65000"/>
                    <a:lumOff val="35000"/>
                  </a:schemeClr>
                </a:solidFill>
                <a:effectLst/>
                <a:uLnTx/>
                <a:uFillTx/>
                <a:latin typeface="BIZ UDPゴシック" panose="020B0400000000000000" pitchFamily="50" charset="-128"/>
                <a:ea typeface="BIZ UDPゴシック" panose="020B0400000000000000" pitchFamily="50" charset="-128"/>
              </a:rPr>
              <a:t>活動性の低下</a:t>
            </a:r>
          </a:p>
          <a:p>
            <a:pPr marL="0" marR="0" lvl="0" indent="0" algn="ctr" defTabSz="844083" rtl="0" eaLnBrk="0" fontAlgn="base" latinLnBrk="0" hangingPunct="0">
              <a:lnSpc>
                <a:spcPct val="100000"/>
              </a:lnSpc>
              <a:spcBef>
                <a:spcPts val="554"/>
              </a:spcBef>
              <a:spcAft>
                <a:spcPct val="0"/>
              </a:spcAft>
              <a:buClrTx/>
              <a:buSzTx/>
              <a:buFont typeface="Wingdings" panose="05000000000000000000" pitchFamily="2" charset="2"/>
              <a:buNone/>
              <a:tabLst/>
              <a:defRPr/>
            </a:pPr>
            <a:r>
              <a:rPr kumimoji="1" lang="ja-JP" altLang="en-US" sz="1846" b="1" i="0" u="none" strike="noStrike" kern="1200" cap="none" spc="0" normalizeH="0" baseline="0" noProof="0" dirty="0">
                <a:ln>
                  <a:noFill/>
                </a:ln>
                <a:solidFill>
                  <a:schemeClr val="tx1">
                    <a:lumMod val="65000"/>
                    <a:lumOff val="35000"/>
                  </a:schemeClr>
                </a:solidFill>
                <a:effectLst/>
                <a:uLnTx/>
                <a:uFillTx/>
                <a:latin typeface="BIZ UDPゴシック" panose="020B0400000000000000" pitchFamily="50" charset="-128"/>
                <a:ea typeface="BIZ UDPゴシック" panose="020B0400000000000000" pitchFamily="50" charset="-128"/>
              </a:rPr>
              <a:t>活気のなさ</a:t>
            </a:r>
          </a:p>
          <a:p>
            <a:pPr marL="0" marR="0" lvl="0" indent="0" algn="ctr" defTabSz="844083" rtl="0" eaLnBrk="0" fontAlgn="base" latinLnBrk="0" hangingPunct="0">
              <a:lnSpc>
                <a:spcPct val="100000"/>
              </a:lnSpc>
              <a:spcBef>
                <a:spcPts val="554"/>
              </a:spcBef>
              <a:spcAft>
                <a:spcPct val="0"/>
              </a:spcAft>
              <a:buClrTx/>
              <a:buSzTx/>
              <a:buFont typeface="Wingdings" panose="05000000000000000000" pitchFamily="2" charset="2"/>
              <a:buNone/>
              <a:tabLst/>
              <a:defRPr/>
            </a:pPr>
            <a:r>
              <a:rPr kumimoji="1" lang="ja-JP" altLang="en-US" sz="1846" b="1" i="0" u="none" strike="noStrike" kern="1200" cap="none" spc="0" normalizeH="0" baseline="0" noProof="0" dirty="0">
                <a:ln>
                  <a:noFill/>
                </a:ln>
                <a:solidFill>
                  <a:schemeClr val="tx1">
                    <a:lumMod val="65000"/>
                    <a:lumOff val="35000"/>
                  </a:schemeClr>
                </a:solidFill>
                <a:effectLst/>
                <a:uLnTx/>
                <a:uFillTx/>
                <a:latin typeface="BIZ UDPゴシック" panose="020B0400000000000000" pitchFamily="50" charset="-128"/>
                <a:ea typeface="BIZ UDPゴシック" panose="020B0400000000000000" pitchFamily="50" charset="-128"/>
              </a:rPr>
              <a:t>精神運動の緩慢さ</a:t>
            </a:r>
          </a:p>
          <a:p>
            <a:pPr marL="0" marR="0" lvl="0" indent="0" algn="ctr" defTabSz="844083" rtl="0" eaLnBrk="0" fontAlgn="base" latinLnBrk="0" hangingPunct="0">
              <a:lnSpc>
                <a:spcPct val="100000"/>
              </a:lnSpc>
              <a:spcBef>
                <a:spcPts val="554"/>
              </a:spcBef>
              <a:spcAft>
                <a:spcPct val="0"/>
              </a:spcAft>
              <a:buClrTx/>
              <a:buSzTx/>
              <a:buFont typeface="Wingdings" panose="05000000000000000000" pitchFamily="2" charset="2"/>
              <a:buNone/>
              <a:tabLst/>
              <a:defRPr/>
            </a:pPr>
            <a:r>
              <a:rPr kumimoji="1" lang="ja-JP" altLang="en-US" sz="1846" b="1" i="0" u="none" strike="noStrike" kern="1200" cap="none" spc="0" normalizeH="0" baseline="0" noProof="0" dirty="0">
                <a:ln>
                  <a:noFill/>
                </a:ln>
                <a:solidFill>
                  <a:schemeClr val="tx1">
                    <a:lumMod val="65000"/>
                    <a:lumOff val="35000"/>
                  </a:schemeClr>
                </a:solidFill>
                <a:effectLst/>
                <a:uLnTx/>
                <a:uFillTx/>
                <a:latin typeface="BIZ UDPゴシック" panose="020B0400000000000000" pitchFamily="50" charset="-128"/>
                <a:ea typeface="BIZ UDPゴシック" panose="020B0400000000000000" pitchFamily="50" charset="-128"/>
              </a:rPr>
              <a:t>易疲労</a:t>
            </a:r>
          </a:p>
          <a:p>
            <a:pPr marL="0" marR="0" lvl="0" indent="0" algn="ctr" defTabSz="844083" rtl="0" eaLnBrk="0" fontAlgn="base" latinLnBrk="0" hangingPunct="0">
              <a:lnSpc>
                <a:spcPct val="100000"/>
              </a:lnSpc>
              <a:spcBef>
                <a:spcPts val="554"/>
              </a:spcBef>
              <a:spcAft>
                <a:spcPct val="0"/>
              </a:spcAft>
              <a:buClrTx/>
              <a:buSzTx/>
              <a:buFont typeface="Wingdings" panose="05000000000000000000" pitchFamily="2" charset="2"/>
              <a:buNone/>
              <a:tabLst/>
              <a:defRPr/>
            </a:pPr>
            <a:r>
              <a:rPr kumimoji="1" lang="ja-JP" altLang="en-US" sz="1846" b="1" i="0" u="none" strike="noStrike" kern="1200" cap="none" spc="0" normalizeH="0" baseline="0" noProof="0" dirty="0">
                <a:ln>
                  <a:noFill/>
                </a:ln>
                <a:solidFill>
                  <a:schemeClr val="tx1">
                    <a:lumMod val="65000"/>
                    <a:lumOff val="35000"/>
                  </a:schemeClr>
                </a:solidFill>
                <a:effectLst/>
                <a:uLnTx/>
                <a:uFillTx/>
                <a:latin typeface="BIZ UDPゴシック" panose="020B0400000000000000" pitchFamily="50" charset="-128"/>
                <a:ea typeface="BIZ UDPゴシック" panose="020B0400000000000000" pitchFamily="50" charset="-128"/>
              </a:rPr>
              <a:t>興味の喪失</a:t>
            </a:r>
          </a:p>
        </p:txBody>
      </p:sp>
      <p:sp>
        <p:nvSpPr>
          <p:cNvPr id="1009678" name="Text Box 15"/>
          <p:cNvSpPr txBox="1">
            <a:spLocks noChangeArrowheads="1"/>
          </p:cNvSpPr>
          <p:nvPr/>
        </p:nvSpPr>
        <p:spPr bwMode="auto">
          <a:xfrm>
            <a:off x="5647013" y="3356785"/>
            <a:ext cx="2438488" cy="1820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50000"/>
              </a:spcBef>
              <a:buClr>
                <a:srgbClr val="9966FF"/>
              </a:buClr>
              <a:buFont typeface="Wingdings" panose="05000000000000000000" pitchFamily="2" charset="2"/>
              <a:buChar char="l"/>
              <a:defRPr kumimoji="1" sz="2800">
                <a:solidFill>
                  <a:schemeClr val="tx1"/>
                </a:solidFill>
                <a:latin typeface="Meiryo UI" panose="020B0604030504040204" pitchFamily="50" charset="-128"/>
                <a:ea typeface="Meiryo UI" panose="020B0604030504040204" pitchFamily="50" charset="-128"/>
              </a:defRPr>
            </a:lvl1pPr>
            <a:lvl2pPr marL="742950" indent="-285750">
              <a:spcBef>
                <a:spcPct val="20000"/>
              </a:spcBef>
              <a:buClr>
                <a:srgbClr val="9966FF"/>
              </a:buClr>
              <a:buFont typeface="Arial" panose="020B0604020202020204" pitchFamily="34" charset="0"/>
              <a:buChar char="–"/>
              <a:defRPr kumimoji="1" sz="2400">
                <a:solidFill>
                  <a:schemeClr val="tx1"/>
                </a:solidFill>
                <a:latin typeface="Meiryo UI" panose="020B0604030504040204" pitchFamily="50" charset="-128"/>
                <a:ea typeface="Meiryo UI" panose="020B0604030504040204" pitchFamily="50" charset="-128"/>
              </a:defRPr>
            </a:lvl2pPr>
            <a:lvl3pPr marL="1143000" indent="-228600">
              <a:spcBef>
                <a:spcPct val="20000"/>
              </a:spcBef>
              <a:buClr>
                <a:srgbClr val="9966FF"/>
              </a:buClr>
              <a:buChar char="•"/>
              <a:defRPr kumimoji="1" sz="2000">
                <a:solidFill>
                  <a:schemeClr val="tx1"/>
                </a:solidFill>
                <a:latin typeface="Meiryo UI" panose="020B0604030504040204" pitchFamily="50" charset="-128"/>
                <a:ea typeface="Meiryo UI" panose="020B0604030504040204" pitchFamily="50" charset="-128"/>
              </a:defRPr>
            </a:lvl3pPr>
            <a:lvl4pPr marL="1600200" indent="-228600">
              <a:spcBef>
                <a:spcPct val="20000"/>
              </a:spcBef>
              <a:buClr>
                <a:srgbClr val="9966FF"/>
              </a:buClr>
              <a:buChar char="–"/>
              <a:defRPr kumimoji="1" sz="2000">
                <a:solidFill>
                  <a:schemeClr val="tx1"/>
                </a:solidFill>
                <a:latin typeface="Meiryo UI" panose="020B0604030504040204" pitchFamily="50" charset="-128"/>
                <a:ea typeface="Meiryo UI" panose="020B0604030504040204" pitchFamily="50" charset="-128"/>
              </a:defRPr>
            </a:lvl4pPr>
            <a:lvl5pPr marL="2057400" indent="-228600">
              <a:spcBef>
                <a:spcPct val="20000"/>
              </a:spcBef>
              <a:buClr>
                <a:srgbClr val="9966FF"/>
              </a:buClr>
              <a:buChar char="»"/>
              <a:defRPr kumimoji="1" sz="2000">
                <a:solidFill>
                  <a:schemeClr val="tx1"/>
                </a:solidFill>
                <a:latin typeface="Meiryo UI" panose="020B0604030504040204" pitchFamily="50" charset="-128"/>
                <a:ea typeface="Meiryo UI" panose="020B0604030504040204" pitchFamily="50" charset="-128"/>
              </a:defRPr>
            </a:lvl5pPr>
            <a:lvl6pPr marL="25146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6pPr>
            <a:lvl7pPr marL="29718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7pPr>
            <a:lvl8pPr marL="34290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8pPr>
            <a:lvl9pPr marL="38862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9pPr>
          </a:lstStyle>
          <a:p>
            <a:pPr marL="0" marR="0" lvl="0" indent="0" algn="ctr" defTabSz="844083" rtl="0" eaLnBrk="0" fontAlgn="base" latinLnBrk="0" hangingPunct="0">
              <a:lnSpc>
                <a:spcPct val="100000"/>
              </a:lnSpc>
              <a:spcBef>
                <a:spcPts val="554"/>
              </a:spcBef>
              <a:spcAft>
                <a:spcPct val="0"/>
              </a:spcAft>
              <a:buClrTx/>
              <a:buSzTx/>
              <a:buFont typeface="Wingdings" panose="05000000000000000000" pitchFamily="2" charset="2"/>
              <a:buNone/>
              <a:tabLst/>
              <a:defRPr/>
            </a:pPr>
            <a:r>
              <a:rPr kumimoji="1" lang="ja-JP" altLang="en-US" sz="1846" b="1" i="0" u="none" strike="noStrike" kern="1200" cap="none" spc="0" normalizeH="0" baseline="0" noProof="0" dirty="0">
                <a:ln>
                  <a:noFill/>
                </a:ln>
                <a:solidFill>
                  <a:srgbClr val="4BACC6">
                    <a:lumMod val="50000"/>
                  </a:srgbClr>
                </a:solidFill>
                <a:effectLst/>
                <a:uLnTx/>
                <a:uFillTx/>
                <a:latin typeface="BIZ UDPゴシック" panose="020B0400000000000000" pitchFamily="50" charset="-128"/>
                <a:ea typeface="BIZ UDPゴシック" panose="020B0400000000000000" pitchFamily="50" charset="-128"/>
              </a:rPr>
              <a:t>自発性・発動性の欠如</a:t>
            </a:r>
          </a:p>
          <a:p>
            <a:pPr marL="0" marR="0" lvl="0" indent="0" algn="ctr" defTabSz="844083" rtl="0" eaLnBrk="0" fontAlgn="base" latinLnBrk="0" hangingPunct="0">
              <a:lnSpc>
                <a:spcPct val="100000"/>
              </a:lnSpc>
              <a:spcBef>
                <a:spcPts val="554"/>
              </a:spcBef>
              <a:spcAft>
                <a:spcPct val="0"/>
              </a:spcAft>
              <a:buClrTx/>
              <a:buSzTx/>
              <a:buFont typeface="Wingdings" panose="05000000000000000000" pitchFamily="2" charset="2"/>
              <a:buNone/>
              <a:tabLst/>
              <a:defRPr/>
            </a:pPr>
            <a:r>
              <a:rPr kumimoji="1" lang="ja-JP" altLang="en-US" sz="1846" b="1" i="0" u="none" strike="noStrike" kern="1200" cap="none" spc="0" normalizeH="0" baseline="0" noProof="0" dirty="0">
                <a:ln>
                  <a:noFill/>
                </a:ln>
                <a:solidFill>
                  <a:srgbClr val="4BACC6">
                    <a:lumMod val="50000"/>
                  </a:srgbClr>
                </a:solidFill>
                <a:effectLst/>
                <a:uLnTx/>
                <a:uFillTx/>
                <a:latin typeface="BIZ UDPゴシック" panose="020B0400000000000000" pitchFamily="50" charset="-128"/>
                <a:ea typeface="BIZ UDPゴシック" panose="020B0400000000000000" pitchFamily="50" charset="-128"/>
              </a:rPr>
              <a:t>情動の平板化</a:t>
            </a:r>
          </a:p>
          <a:p>
            <a:pPr marL="0" marR="0" lvl="0" indent="0" algn="ctr" defTabSz="844083" rtl="0" eaLnBrk="0" fontAlgn="base" latinLnBrk="0" hangingPunct="0">
              <a:lnSpc>
                <a:spcPct val="100000"/>
              </a:lnSpc>
              <a:spcBef>
                <a:spcPts val="554"/>
              </a:spcBef>
              <a:spcAft>
                <a:spcPct val="0"/>
              </a:spcAft>
              <a:buClrTx/>
              <a:buSzTx/>
              <a:buFont typeface="Wingdings" panose="05000000000000000000" pitchFamily="2" charset="2"/>
              <a:buNone/>
              <a:tabLst/>
              <a:defRPr/>
            </a:pPr>
            <a:r>
              <a:rPr kumimoji="1" lang="ja-JP" altLang="en-US" sz="1846" b="1" i="0" u="none" strike="noStrike" kern="1200" cap="none" spc="0" normalizeH="0" baseline="0" noProof="0" dirty="0">
                <a:ln>
                  <a:noFill/>
                </a:ln>
                <a:solidFill>
                  <a:srgbClr val="4BACC6">
                    <a:lumMod val="50000"/>
                  </a:srgbClr>
                </a:solidFill>
                <a:effectLst/>
                <a:uLnTx/>
                <a:uFillTx/>
                <a:latin typeface="BIZ UDPゴシック" panose="020B0400000000000000" pitchFamily="50" charset="-128"/>
                <a:ea typeface="BIZ UDPゴシック" panose="020B0400000000000000" pitchFamily="50" charset="-128"/>
              </a:rPr>
              <a:t>持続力の欠如</a:t>
            </a:r>
          </a:p>
          <a:p>
            <a:pPr marL="0" marR="0" lvl="0" indent="0" algn="ctr" defTabSz="844083" rtl="0" eaLnBrk="0" fontAlgn="base" latinLnBrk="0" hangingPunct="0">
              <a:lnSpc>
                <a:spcPct val="100000"/>
              </a:lnSpc>
              <a:spcBef>
                <a:spcPts val="554"/>
              </a:spcBef>
              <a:spcAft>
                <a:spcPct val="0"/>
              </a:spcAft>
              <a:buClrTx/>
              <a:buSzTx/>
              <a:buFont typeface="Wingdings" panose="05000000000000000000" pitchFamily="2" charset="2"/>
              <a:buNone/>
              <a:tabLst/>
              <a:defRPr/>
            </a:pPr>
            <a:r>
              <a:rPr kumimoji="1" lang="ja-JP" altLang="en-US" sz="1846" b="1" i="0" u="none" strike="noStrike" kern="1200" cap="none" spc="0" normalizeH="0" baseline="0" noProof="0" dirty="0">
                <a:ln>
                  <a:noFill/>
                </a:ln>
                <a:solidFill>
                  <a:srgbClr val="4BACC6">
                    <a:lumMod val="50000"/>
                  </a:srgbClr>
                </a:solidFill>
                <a:effectLst/>
                <a:uLnTx/>
                <a:uFillTx/>
                <a:latin typeface="BIZ UDPゴシック" panose="020B0400000000000000" pitchFamily="50" charset="-128"/>
                <a:ea typeface="BIZ UDPゴシック" panose="020B0400000000000000" pitchFamily="50" charset="-128"/>
              </a:rPr>
              <a:t>社会性の減退</a:t>
            </a:r>
          </a:p>
          <a:p>
            <a:pPr marL="0" marR="0" lvl="0" indent="0" algn="ctr" defTabSz="844083" rtl="0" eaLnBrk="0" fontAlgn="base" latinLnBrk="0" hangingPunct="0">
              <a:lnSpc>
                <a:spcPct val="100000"/>
              </a:lnSpc>
              <a:spcBef>
                <a:spcPts val="554"/>
              </a:spcBef>
              <a:spcAft>
                <a:spcPct val="0"/>
              </a:spcAft>
              <a:buClrTx/>
              <a:buSzTx/>
              <a:buFont typeface="Wingdings" panose="05000000000000000000" pitchFamily="2" charset="2"/>
              <a:buNone/>
              <a:tabLst/>
              <a:defRPr/>
            </a:pPr>
            <a:r>
              <a:rPr kumimoji="1" lang="ja-JP" altLang="en-US" sz="1846" b="1" i="0" u="none" strike="noStrike" kern="1200" cap="none" spc="0" normalizeH="0" baseline="0" noProof="0" dirty="0">
                <a:ln>
                  <a:noFill/>
                </a:ln>
                <a:solidFill>
                  <a:srgbClr val="4BACC6">
                    <a:lumMod val="50000"/>
                  </a:srgbClr>
                </a:solidFill>
                <a:effectLst/>
                <a:uLnTx/>
                <a:uFillTx/>
                <a:latin typeface="BIZ UDPゴシック" panose="020B0400000000000000" pitchFamily="50" charset="-128"/>
                <a:ea typeface="BIZ UDPゴシック" panose="020B0400000000000000" pitchFamily="50" charset="-128"/>
              </a:rPr>
              <a:t>無関心・無頓着</a:t>
            </a:r>
          </a:p>
        </p:txBody>
      </p:sp>
      <p:sp>
        <p:nvSpPr>
          <p:cNvPr id="1009680" name="Text Box 13"/>
          <p:cNvSpPr txBox="1">
            <a:spLocks noChangeArrowheads="1"/>
          </p:cNvSpPr>
          <p:nvPr/>
        </p:nvSpPr>
        <p:spPr bwMode="auto">
          <a:xfrm>
            <a:off x="1329007" y="3105113"/>
            <a:ext cx="1851789" cy="232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50000"/>
              </a:spcBef>
              <a:buClr>
                <a:srgbClr val="9966FF"/>
              </a:buClr>
              <a:buFont typeface="Wingdings" panose="05000000000000000000" pitchFamily="2" charset="2"/>
              <a:buChar char="l"/>
              <a:defRPr kumimoji="1" sz="2800">
                <a:solidFill>
                  <a:schemeClr val="tx1"/>
                </a:solidFill>
                <a:latin typeface="Meiryo UI" panose="020B0604030504040204" pitchFamily="50" charset="-128"/>
                <a:ea typeface="Meiryo UI" panose="020B0604030504040204" pitchFamily="50" charset="-128"/>
              </a:defRPr>
            </a:lvl1pPr>
            <a:lvl2pPr marL="742950" indent="-285750">
              <a:spcBef>
                <a:spcPct val="20000"/>
              </a:spcBef>
              <a:buClr>
                <a:srgbClr val="9966FF"/>
              </a:buClr>
              <a:buFont typeface="Arial" panose="020B0604020202020204" pitchFamily="34" charset="0"/>
              <a:buChar char="–"/>
              <a:defRPr kumimoji="1" sz="2400">
                <a:solidFill>
                  <a:schemeClr val="tx1"/>
                </a:solidFill>
                <a:latin typeface="Meiryo UI" panose="020B0604030504040204" pitchFamily="50" charset="-128"/>
                <a:ea typeface="Meiryo UI" panose="020B0604030504040204" pitchFamily="50" charset="-128"/>
              </a:defRPr>
            </a:lvl2pPr>
            <a:lvl3pPr marL="1143000" indent="-228600">
              <a:spcBef>
                <a:spcPct val="20000"/>
              </a:spcBef>
              <a:buClr>
                <a:srgbClr val="9966FF"/>
              </a:buClr>
              <a:buChar char="•"/>
              <a:defRPr kumimoji="1" sz="2000">
                <a:solidFill>
                  <a:schemeClr val="tx1"/>
                </a:solidFill>
                <a:latin typeface="Meiryo UI" panose="020B0604030504040204" pitchFamily="50" charset="-128"/>
                <a:ea typeface="Meiryo UI" panose="020B0604030504040204" pitchFamily="50" charset="-128"/>
              </a:defRPr>
            </a:lvl3pPr>
            <a:lvl4pPr marL="1600200" indent="-228600">
              <a:spcBef>
                <a:spcPct val="20000"/>
              </a:spcBef>
              <a:buClr>
                <a:srgbClr val="9966FF"/>
              </a:buClr>
              <a:buChar char="–"/>
              <a:defRPr kumimoji="1" sz="2000">
                <a:solidFill>
                  <a:schemeClr val="tx1"/>
                </a:solidFill>
                <a:latin typeface="Meiryo UI" panose="020B0604030504040204" pitchFamily="50" charset="-128"/>
                <a:ea typeface="Meiryo UI" panose="020B0604030504040204" pitchFamily="50" charset="-128"/>
              </a:defRPr>
            </a:lvl4pPr>
            <a:lvl5pPr marL="2057400" indent="-228600">
              <a:spcBef>
                <a:spcPct val="20000"/>
              </a:spcBef>
              <a:buClr>
                <a:srgbClr val="9966FF"/>
              </a:buClr>
              <a:buChar char="»"/>
              <a:defRPr kumimoji="1" sz="2000">
                <a:solidFill>
                  <a:schemeClr val="tx1"/>
                </a:solidFill>
                <a:latin typeface="Meiryo UI" panose="020B0604030504040204" pitchFamily="50" charset="-128"/>
                <a:ea typeface="Meiryo UI" panose="020B0604030504040204" pitchFamily="50" charset="-128"/>
              </a:defRPr>
            </a:lvl5pPr>
            <a:lvl6pPr marL="25146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6pPr>
            <a:lvl7pPr marL="29718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7pPr>
            <a:lvl8pPr marL="34290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8pPr>
            <a:lvl9pPr marL="38862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9pPr>
          </a:lstStyle>
          <a:p>
            <a:pPr marL="0" marR="0" lvl="0" indent="0" algn="ctr" defTabSz="844083" rtl="0" eaLnBrk="0" fontAlgn="base" latinLnBrk="0" hangingPunct="0">
              <a:lnSpc>
                <a:spcPct val="100000"/>
              </a:lnSpc>
              <a:spcBef>
                <a:spcPts val="554"/>
              </a:spcBef>
              <a:spcAft>
                <a:spcPct val="0"/>
              </a:spcAft>
              <a:buClrTx/>
              <a:buSzTx/>
              <a:buFont typeface="Wingdings" panose="05000000000000000000" pitchFamily="2" charset="2"/>
              <a:buNone/>
              <a:tabLst/>
              <a:defRPr/>
            </a:pPr>
            <a:r>
              <a:rPr kumimoji="1" lang="ja-JP" altLang="en-US" sz="2000" b="1" i="0" u="none" strike="noStrike" kern="1200" cap="none" spc="0" normalizeH="0" baseline="0" noProof="0" dirty="0">
                <a:ln>
                  <a:noFill/>
                </a:ln>
                <a:solidFill>
                  <a:srgbClr val="5341A1"/>
                </a:solidFill>
                <a:effectLst/>
                <a:uLnTx/>
                <a:uFillTx/>
                <a:latin typeface="BIZ UDPゴシック" panose="020B0400000000000000" pitchFamily="50" charset="-128"/>
                <a:ea typeface="BIZ UDPゴシック" panose="020B0400000000000000" pitchFamily="50" charset="-128"/>
              </a:rPr>
              <a:t>抑うつ気分</a:t>
            </a:r>
          </a:p>
          <a:p>
            <a:pPr marL="0" marR="0" lvl="0" indent="0" algn="ctr" defTabSz="844083" rtl="0" eaLnBrk="0" fontAlgn="base" latinLnBrk="0" hangingPunct="0">
              <a:lnSpc>
                <a:spcPct val="100000"/>
              </a:lnSpc>
              <a:spcBef>
                <a:spcPts val="554"/>
              </a:spcBef>
              <a:spcAft>
                <a:spcPct val="0"/>
              </a:spcAft>
              <a:buClrTx/>
              <a:buSzTx/>
              <a:buFont typeface="Wingdings" panose="05000000000000000000" pitchFamily="2" charset="2"/>
              <a:buNone/>
              <a:tabLst/>
              <a:defRPr/>
            </a:pPr>
            <a:r>
              <a:rPr kumimoji="1" lang="ja-JP" altLang="en-US" sz="2000" b="1" i="0" u="none" strike="noStrike" kern="1200" cap="none" spc="0" normalizeH="0" baseline="0" noProof="0" dirty="0">
                <a:ln>
                  <a:noFill/>
                </a:ln>
                <a:solidFill>
                  <a:srgbClr val="5341A1"/>
                </a:solidFill>
                <a:effectLst/>
                <a:uLnTx/>
                <a:uFillTx/>
                <a:latin typeface="BIZ UDPゴシック" panose="020B0400000000000000" pitchFamily="50" charset="-128"/>
                <a:ea typeface="BIZ UDPゴシック" panose="020B0400000000000000" pitchFamily="50" charset="-128"/>
              </a:rPr>
              <a:t>絶望・苦痛</a:t>
            </a:r>
          </a:p>
          <a:p>
            <a:pPr marL="0" marR="0" lvl="0" indent="0" algn="ctr" defTabSz="844083" rtl="0" eaLnBrk="0" fontAlgn="base" latinLnBrk="0" hangingPunct="0">
              <a:lnSpc>
                <a:spcPct val="100000"/>
              </a:lnSpc>
              <a:spcBef>
                <a:spcPts val="554"/>
              </a:spcBef>
              <a:spcAft>
                <a:spcPct val="0"/>
              </a:spcAft>
              <a:buClrTx/>
              <a:buSzTx/>
              <a:buFont typeface="Wingdings" panose="05000000000000000000" pitchFamily="2" charset="2"/>
              <a:buNone/>
              <a:tabLst/>
              <a:defRPr/>
            </a:pPr>
            <a:r>
              <a:rPr kumimoji="1" lang="ja-JP" altLang="en-US" sz="2000" b="1" i="0" u="none" strike="noStrike" kern="1200" cap="none" spc="0" normalizeH="0" baseline="0" noProof="0" dirty="0">
                <a:ln>
                  <a:noFill/>
                </a:ln>
                <a:solidFill>
                  <a:srgbClr val="5341A1"/>
                </a:solidFill>
                <a:effectLst/>
                <a:uLnTx/>
                <a:uFillTx/>
                <a:latin typeface="BIZ UDPゴシック" panose="020B0400000000000000" pitchFamily="50" charset="-128"/>
                <a:ea typeface="BIZ UDPゴシック" panose="020B0400000000000000" pitchFamily="50" charset="-128"/>
              </a:rPr>
              <a:t>不眠・食欲不振</a:t>
            </a:r>
          </a:p>
          <a:p>
            <a:pPr marL="0" marR="0" lvl="0" indent="0" algn="ctr" defTabSz="844083" rtl="0" eaLnBrk="0" fontAlgn="base" latinLnBrk="0" hangingPunct="0">
              <a:lnSpc>
                <a:spcPct val="100000"/>
              </a:lnSpc>
              <a:spcBef>
                <a:spcPts val="554"/>
              </a:spcBef>
              <a:spcAft>
                <a:spcPct val="0"/>
              </a:spcAft>
              <a:buClrTx/>
              <a:buSzTx/>
              <a:buFont typeface="Wingdings" panose="05000000000000000000" pitchFamily="2" charset="2"/>
              <a:buNone/>
              <a:tabLst/>
              <a:defRPr/>
            </a:pPr>
            <a:r>
              <a:rPr kumimoji="1" lang="ja-JP" altLang="en-US" sz="2000" b="1" i="0" u="none" strike="noStrike" kern="1200" cap="none" spc="0" normalizeH="0" baseline="0" noProof="0" dirty="0">
                <a:ln>
                  <a:noFill/>
                </a:ln>
                <a:solidFill>
                  <a:srgbClr val="5341A1"/>
                </a:solidFill>
                <a:effectLst/>
                <a:uLnTx/>
                <a:uFillTx/>
                <a:latin typeface="BIZ UDPゴシック" panose="020B0400000000000000" pitchFamily="50" charset="-128"/>
                <a:ea typeface="BIZ UDPゴシック" panose="020B0400000000000000" pitchFamily="50" charset="-128"/>
              </a:rPr>
              <a:t>自責</a:t>
            </a:r>
          </a:p>
          <a:p>
            <a:pPr marL="0" marR="0" lvl="0" indent="0" algn="ctr" defTabSz="844083" rtl="0" eaLnBrk="0" fontAlgn="base" latinLnBrk="0" hangingPunct="0">
              <a:lnSpc>
                <a:spcPct val="100000"/>
              </a:lnSpc>
              <a:spcBef>
                <a:spcPts val="554"/>
              </a:spcBef>
              <a:spcAft>
                <a:spcPct val="0"/>
              </a:spcAft>
              <a:buClrTx/>
              <a:buSzTx/>
              <a:buFont typeface="Wingdings" panose="05000000000000000000" pitchFamily="2" charset="2"/>
              <a:buNone/>
              <a:tabLst/>
              <a:defRPr/>
            </a:pPr>
            <a:r>
              <a:rPr kumimoji="1" lang="ja-JP" altLang="en-US" sz="2000" b="1" i="0" u="none" strike="noStrike" kern="1200" cap="none" spc="0" normalizeH="0" baseline="0" noProof="0" dirty="0">
                <a:ln>
                  <a:noFill/>
                </a:ln>
                <a:solidFill>
                  <a:srgbClr val="5341A1"/>
                </a:solidFill>
                <a:effectLst/>
                <a:uLnTx/>
                <a:uFillTx/>
                <a:latin typeface="BIZ UDPゴシック" panose="020B0400000000000000" pitchFamily="50" charset="-128"/>
                <a:ea typeface="BIZ UDPゴシック" panose="020B0400000000000000" pitchFamily="50" charset="-128"/>
              </a:rPr>
              <a:t>憂慮</a:t>
            </a:r>
          </a:p>
          <a:p>
            <a:pPr marL="0" marR="0" lvl="0" indent="0" algn="ctr" defTabSz="844083" rtl="0" eaLnBrk="0" fontAlgn="base" latinLnBrk="0" hangingPunct="0">
              <a:lnSpc>
                <a:spcPct val="100000"/>
              </a:lnSpc>
              <a:spcBef>
                <a:spcPts val="554"/>
              </a:spcBef>
              <a:spcAft>
                <a:spcPct val="0"/>
              </a:spcAft>
              <a:buClrTx/>
              <a:buSzTx/>
              <a:buFont typeface="Wingdings" panose="05000000000000000000" pitchFamily="2" charset="2"/>
              <a:buNone/>
              <a:tabLst/>
              <a:defRPr/>
            </a:pPr>
            <a:r>
              <a:rPr kumimoji="1" lang="ja-JP" altLang="en-US" sz="2000" b="1" i="0" u="none" strike="noStrike" kern="1200" cap="none" spc="0" normalizeH="0" baseline="0" noProof="0" dirty="0">
                <a:ln>
                  <a:noFill/>
                </a:ln>
                <a:solidFill>
                  <a:srgbClr val="5341A1"/>
                </a:solidFill>
                <a:effectLst/>
                <a:uLnTx/>
                <a:uFillTx/>
                <a:latin typeface="BIZ UDPゴシック" panose="020B0400000000000000" pitchFamily="50" charset="-128"/>
                <a:ea typeface="BIZ UDPゴシック" panose="020B0400000000000000" pitchFamily="50" charset="-128"/>
              </a:rPr>
              <a:t>希死念慮</a:t>
            </a:r>
          </a:p>
        </p:txBody>
      </p:sp>
      <p:sp>
        <p:nvSpPr>
          <p:cNvPr id="1009667" name="テキスト ボックス 17"/>
          <p:cNvSpPr txBox="1">
            <a:spLocks noChangeArrowheads="1"/>
          </p:cNvSpPr>
          <p:nvPr/>
        </p:nvSpPr>
        <p:spPr bwMode="auto">
          <a:xfrm>
            <a:off x="3686349" y="6431169"/>
            <a:ext cx="521734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b">
            <a:spAutoFit/>
          </a:bodyPr>
          <a:lstStyle>
            <a:lvl1pPr>
              <a:spcBef>
                <a:spcPct val="50000"/>
              </a:spcBef>
              <a:buClr>
                <a:srgbClr val="9966FF"/>
              </a:buClr>
              <a:buFont typeface="Wingdings" panose="05000000000000000000" pitchFamily="2" charset="2"/>
              <a:buChar char="l"/>
              <a:defRPr kumimoji="1" sz="2800">
                <a:solidFill>
                  <a:schemeClr val="tx1"/>
                </a:solidFill>
                <a:latin typeface="Meiryo UI" panose="020B0604030504040204" pitchFamily="50" charset="-128"/>
                <a:ea typeface="Meiryo UI" panose="020B0604030504040204" pitchFamily="50" charset="-128"/>
              </a:defRPr>
            </a:lvl1pPr>
            <a:lvl2pPr marL="742950" indent="-285750">
              <a:spcBef>
                <a:spcPct val="20000"/>
              </a:spcBef>
              <a:buClr>
                <a:srgbClr val="9966FF"/>
              </a:buClr>
              <a:buFont typeface="Arial" panose="020B0604020202020204" pitchFamily="34" charset="0"/>
              <a:buChar char="–"/>
              <a:defRPr kumimoji="1" sz="2400">
                <a:solidFill>
                  <a:schemeClr val="tx1"/>
                </a:solidFill>
                <a:latin typeface="Meiryo UI" panose="020B0604030504040204" pitchFamily="50" charset="-128"/>
                <a:ea typeface="Meiryo UI" panose="020B0604030504040204" pitchFamily="50" charset="-128"/>
              </a:defRPr>
            </a:lvl2pPr>
            <a:lvl3pPr marL="1143000" indent="-228600">
              <a:spcBef>
                <a:spcPct val="20000"/>
              </a:spcBef>
              <a:buClr>
                <a:srgbClr val="9966FF"/>
              </a:buClr>
              <a:buChar char="•"/>
              <a:defRPr kumimoji="1" sz="2000">
                <a:solidFill>
                  <a:schemeClr val="tx1"/>
                </a:solidFill>
                <a:latin typeface="Meiryo UI" panose="020B0604030504040204" pitchFamily="50" charset="-128"/>
                <a:ea typeface="Meiryo UI" panose="020B0604030504040204" pitchFamily="50" charset="-128"/>
              </a:defRPr>
            </a:lvl3pPr>
            <a:lvl4pPr marL="1600200" indent="-228600">
              <a:spcBef>
                <a:spcPct val="20000"/>
              </a:spcBef>
              <a:buClr>
                <a:srgbClr val="9966FF"/>
              </a:buClr>
              <a:buChar char="–"/>
              <a:defRPr kumimoji="1" sz="2000">
                <a:solidFill>
                  <a:schemeClr val="tx1"/>
                </a:solidFill>
                <a:latin typeface="Meiryo UI" panose="020B0604030504040204" pitchFamily="50" charset="-128"/>
                <a:ea typeface="Meiryo UI" panose="020B0604030504040204" pitchFamily="50" charset="-128"/>
              </a:defRPr>
            </a:lvl4pPr>
            <a:lvl5pPr marL="2057400" indent="-228600">
              <a:spcBef>
                <a:spcPct val="20000"/>
              </a:spcBef>
              <a:buClr>
                <a:srgbClr val="9966FF"/>
              </a:buClr>
              <a:buChar char="»"/>
              <a:defRPr kumimoji="1" sz="2000">
                <a:solidFill>
                  <a:schemeClr val="tx1"/>
                </a:solidFill>
                <a:latin typeface="Meiryo UI" panose="020B0604030504040204" pitchFamily="50" charset="-128"/>
                <a:ea typeface="Meiryo UI" panose="020B0604030504040204" pitchFamily="50" charset="-128"/>
              </a:defRPr>
            </a:lvl5pPr>
            <a:lvl6pPr marL="25146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6pPr>
            <a:lvl7pPr marL="29718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7pPr>
            <a:lvl8pPr marL="34290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8pPr>
            <a:lvl9pPr marL="38862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9pPr>
          </a:lstStyle>
          <a:p>
            <a:pPr marL="0" marR="0" lvl="0" indent="0" algn="r" defTabSz="844083" rtl="0" eaLnBrk="0" fontAlgn="base" latinLnBrk="0" hangingPunct="0">
              <a:lnSpc>
                <a:spcPct val="100000"/>
              </a:lnSpc>
              <a:spcBef>
                <a:spcPct val="0"/>
              </a:spcBef>
              <a:spcAft>
                <a:spcPct val="0"/>
              </a:spcAft>
              <a:buClrTx/>
              <a:buSzTx/>
              <a:buFont typeface="Wingdings" panose="05000000000000000000" pitchFamily="2" charset="2"/>
              <a:buNone/>
              <a:tabLst/>
              <a:defRPr/>
            </a:pPr>
            <a:r>
              <a:rPr kumimoji="1" lang="ja-JP" altLang="en-US" sz="12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藤瀬昇・池田学、</a:t>
            </a:r>
            <a:r>
              <a:rPr kumimoji="1" lang="en-US" altLang="ja-JP" sz="12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 </a:t>
            </a:r>
            <a:r>
              <a:rPr kumimoji="1" lang="ja-JP" altLang="en-US" sz="12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精神経誌</a:t>
            </a:r>
            <a:r>
              <a:rPr kumimoji="1" lang="en-US" altLang="ja-JP" sz="12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114(3)276-282</a:t>
            </a:r>
            <a:r>
              <a:rPr kumimoji="1" lang="ja-JP" altLang="en-US" sz="12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a:t>
            </a:r>
            <a:r>
              <a:rPr kumimoji="1" lang="en-US" altLang="ja-JP" sz="12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2012</a:t>
            </a:r>
          </a:p>
        </p:txBody>
      </p:sp>
      <p:sp>
        <p:nvSpPr>
          <p:cNvPr id="2" name="正方形/長方形 1"/>
          <p:cNvSpPr/>
          <p:nvPr/>
        </p:nvSpPr>
        <p:spPr>
          <a:xfrm>
            <a:off x="716615" y="1071404"/>
            <a:ext cx="7710767" cy="461665"/>
          </a:xfrm>
          <a:prstGeom prst="rect">
            <a:avLst/>
          </a:prstGeom>
        </p:spPr>
        <p:txBody>
          <a:bodyPr wrap="square">
            <a:spAutoFit/>
          </a:bodyPr>
          <a:lstStyle/>
          <a:p>
            <a:pPr marL="0" marR="0" lvl="0" indent="0" algn="ctr" defTabSz="844083" rtl="0" eaLnBrk="0" fontAlgn="base" latinLnBrk="0" hangingPunct="0">
              <a:lnSpc>
                <a:spcPct val="100000"/>
              </a:lnSpc>
              <a:spcBef>
                <a:spcPct val="0"/>
              </a:spcBef>
              <a:spcAft>
                <a:spcPct val="0"/>
              </a:spcAft>
              <a:buClrTx/>
              <a:buSzPct val="100000"/>
              <a:buFontTx/>
              <a:buNone/>
              <a:tabLst/>
              <a:defRPr/>
            </a:pPr>
            <a:r>
              <a:rPr kumimoji="1" lang="ja-JP" altLang="en-US"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横断的な精神症状の聴取では鑑別が困難なことが多い</a:t>
            </a:r>
          </a:p>
        </p:txBody>
      </p:sp>
      <p:sp>
        <p:nvSpPr>
          <p:cNvPr id="4" name="正方形/長方形 3">
            <a:extLst>
              <a:ext uri="{FF2B5EF4-FFF2-40B4-BE49-F238E27FC236}">
                <a16:creationId xmlns:a16="http://schemas.microsoft.com/office/drawing/2014/main" xmlns="" id="{EF57CA64-3DC2-D5DE-9AC0-B47F40D29E2C}"/>
              </a:ext>
            </a:extLst>
          </p:cNvPr>
          <p:cNvSpPr/>
          <p:nvPr/>
        </p:nvSpPr>
        <p:spPr>
          <a:xfrm>
            <a:off x="0" y="2876"/>
            <a:ext cx="9144000" cy="688756"/>
          </a:xfrm>
          <a:prstGeom prst="rect">
            <a:avLst/>
          </a:prstGeom>
          <a:solidFill>
            <a:srgbClr val="6B5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44083" rtl="0" eaLnBrk="0" fontAlgn="base" latinLnBrk="0" hangingPunct="0">
              <a:lnSpc>
                <a:spcPct val="100000"/>
              </a:lnSpc>
              <a:spcBef>
                <a:spcPct val="0"/>
              </a:spcBef>
              <a:spcAft>
                <a:spcPct val="0"/>
              </a:spcAft>
              <a:buClrTx/>
              <a:buSzTx/>
              <a:buFont typeface="Wingdings" panose="05000000000000000000" pitchFamily="2" charset="2"/>
              <a:buNone/>
              <a:tabLst/>
              <a:defRPr/>
            </a:pPr>
            <a:r>
              <a:rPr kumimoji="1" lang="ja-JP" altLang="en-US" sz="3000" b="1"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うつと認知症に伴うアパシーの差異</a:t>
            </a:r>
            <a:endParaRPr kumimoji="1" lang="ja-JP" altLang="en-US" sz="30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3" name="テキスト ボックス 2">
            <a:extLst>
              <a:ext uri="{FF2B5EF4-FFF2-40B4-BE49-F238E27FC236}">
                <a16:creationId xmlns:a16="http://schemas.microsoft.com/office/drawing/2014/main" xmlns="" id="{C7036CD4-B760-5A8D-C262-5DF2BABC9685}"/>
              </a:ext>
            </a:extLst>
          </p:cNvPr>
          <p:cNvSpPr txBox="1"/>
          <p:nvPr/>
        </p:nvSpPr>
        <p:spPr>
          <a:xfrm>
            <a:off x="-1" y="691632"/>
            <a:ext cx="1194955" cy="307777"/>
          </a:xfrm>
          <a:prstGeom prst="rect">
            <a:avLst/>
          </a:prstGeom>
          <a:noFill/>
        </p:spPr>
        <p:txBody>
          <a:bodyPr wrap="square" rtlCol="0" anchor="ctr" anchorCtr="0">
            <a:noAutofit/>
          </a:bodyPr>
          <a:lstStyle/>
          <a:p>
            <a:r>
              <a:rPr kumimoji="1" lang="en-US" altLang="ja-JP" sz="1400" dirty="0">
                <a:latin typeface="Yu Gothic UI Semibold" panose="020B0700000000000000" pitchFamily="50" charset="-128"/>
                <a:ea typeface="Yu Gothic UI Semibold" panose="020B0700000000000000" pitchFamily="50" charset="-128"/>
              </a:rPr>
              <a:t>【</a:t>
            </a:r>
            <a:r>
              <a:rPr kumimoji="1" lang="ja-JP" altLang="en-US" sz="1400" dirty="0">
                <a:latin typeface="Yu Gothic UI Semibold" panose="020B0700000000000000" pitchFamily="50" charset="-128"/>
                <a:ea typeface="Yu Gothic UI Semibold" panose="020B0700000000000000" pitchFamily="50" charset="-128"/>
              </a:rPr>
              <a:t>知識 </a:t>
            </a:r>
            <a:r>
              <a:rPr lang="en-US" altLang="ja-JP" sz="1400" b="1" dirty="0">
                <a:latin typeface="Century Gothic" panose="020B0502020202020204" pitchFamily="34" charset="0"/>
                <a:ea typeface="Yu Gothic UI Semibold" panose="020B0700000000000000" pitchFamily="50" charset="-128"/>
              </a:rPr>
              <a:t>-64</a:t>
            </a:r>
            <a:r>
              <a:rPr lang="en-US" altLang="ja-JP" sz="1400" dirty="0">
                <a:latin typeface="Yu Gothic UI Semibold" panose="020B0700000000000000" pitchFamily="50" charset="-128"/>
                <a:ea typeface="Yu Gothic UI Semibold" panose="020B0700000000000000" pitchFamily="50" charset="-128"/>
              </a:rPr>
              <a:t>】</a:t>
            </a:r>
            <a:endParaRPr kumimoji="1" lang="ja-JP" altLang="en-US" sz="1400" dirty="0">
              <a:latin typeface="Yu Gothic UI Semibold" panose="020B0700000000000000" pitchFamily="50" charset="-128"/>
              <a:ea typeface="Yu Gothic UI Semibold" panose="020B0700000000000000" pitchFamily="50" charset="-128"/>
            </a:endParaRPr>
          </a:p>
        </p:txBody>
      </p:sp>
    </p:spTree>
    <p:extLst>
      <p:ext uri="{BB962C8B-B14F-4D97-AF65-F5344CB8AC3E}">
        <p14:creationId xmlns:p14="http://schemas.microsoft.com/office/powerpoint/2010/main" val="228093313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a:extLst>
              <a:ext uri="{FF2B5EF4-FFF2-40B4-BE49-F238E27FC236}">
                <a16:creationId xmlns:a16="http://schemas.microsoft.com/office/drawing/2014/main" xmlns="" id="{458B41CF-5AA3-4B9E-81CB-5C5A08BEE305}"/>
              </a:ext>
            </a:extLst>
          </p:cNvPr>
          <p:cNvSpPr txBox="1">
            <a:spLocks/>
          </p:cNvSpPr>
          <p:nvPr/>
        </p:nvSpPr>
        <p:spPr bwMode="auto">
          <a:xfrm>
            <a:off x="388433" y="6447220"/>
            <a:ext cx="8575861" cy="307777"/>
          </a:xfrm>
          <a:prstGeom prst="rect">
            <a:avLst/>
          </a:prstGeom>
          <a:noFill/>
          <a:ln w="9525">
            <a:noFill/>
            <a:miter lim="800000"/>
            <a:headEnd/>
            <a:tailEnd/>
          </a:ln>
        </p:spPr>
        <p:txBody>
          <a:bodyPr anchor="ctr"/>
          <a:lstStyle/>
          <a:p>
            <a:pPr algn="r" defTabSz="685800" eaLnBrk="0" hangingPunct="0">
              <a:defRPr/>
            </a:pPr>
            <a:r>
              <a:rPr lang="en-US" altLang="ja-JP" sz="1200" dirty="0">
                <a:solidFill>
                  <a:prstClr val="black"/>
                </a:solidFill>
                <a:latin typeface="BIZ UDPゴシック" panose="020B0400000000000000" pitchFamily="50" charset="-128"/>
                <a:ea typeface="BIZ UDPゴシック" panose="020B0400000000000000" pitchFamily="50" charset="-128"/>
                <a:cs typeface="Arial" panose="020B0604020202020204" pitchFamily="34" charset="0"/>
              </a:rPr>
              <a:t>DSM-5</a:t>
            </a:r>
            <a:r>
              <a:rPr lang="ja-JP" altLang="en-US" sz="1200" dirty="0">
                <a:solidFill>
                  <a:prstClr val="black"/>
                </a:solidFill>
                <a:latin typeface="BIZ UDPゴシック" panose="020B0400000000000000" pitchFamily="50" charset="-128"/>
                <a:ea typeface="BIZ UDPゴシック" panose="020B0400000000000000" pitchFamily="50" charset="-128"/>
                <a:cs typeface="Arial" panose="020B0604020202020204" pitchFamily="34" charset="0"/>
              </a:rPr>
              <a:t>の診断基準を基に作成</a:t>
            </a:r>
          </a:p>
        </p:txBody>
      </p:sp>
      <p:sp>
        <p:nvSpPr>
          <p:cNvPr id="8" name="テキスト ボックス 7">
            <a:extLst>
              <a:ext uri="{FF2B5EF4-FFF2-40B4-BE49-F238E27FC236}">
                <a16:creationId xmlns:a16="http://schemas.microsoft.com/office/drawing/2014/main" xmlns="" id="{1E1B297A-EEE6-24F0-1E9B-D7F611A68C39}"/>
              </a:ext>
            </a:extLst>
          </p:cNvPr>
          <p:cNvSpPr txBox="1"/>
          <p:nvPr/>
        </p:nvSpPr>
        <p:spPr>
          <a:xfrm>
            <a:off x="766834" y="2194778"/>
            <a:ext cx="8041083" cy="4062651"/>
          </a:xfrm>
          <a:prstGeom prst="rect">
            <a:avLst/>
          </a:prstGeom>
          <a:noFill/>
        </p:spPr>
        <p:txBody>
          <a:bodyPr wrap="square">
            <a:spAutoFit/>
          </a:bodyPr>
          <a:lstStyle/>
          <a:p>
            <a:pPr algn="l">
              <a:spcBef>
                <a:spcPts val="600"/>
              </a:spcBef>
            </a:pPr>
            <a:r>
              <a:rPr lang="ja-JP" altLang="en-US" sz="2200" b="1" i="0" dirty="0">
                <a:solidFill>
                  <a:srgbClr val="333333"/>
                </a:solidFill>
                <a:effectLst/>
                <a:latin typeface="BIZ UDPゴシック" panose="020B0400000000000000" pitchFamily="50" charset="-128"/>
                <a:ea typeface="BIZ UDPゴシック" panose="020B0400000000000000" pitchFamily="50" charset="-128"/>
              </a:rPr>
              <a:t>❶ 抑うつ気分（気持ちが落ち込む）</a:t>
            </a:r>
          </a:p>
          <a:p>
            <a:pPr algn="l">
              <a:spcBef>
                <a:spcPts val="900"/>
              </a:spcBef>
            </a:pPr>
            <a:r>
              <a:rPr lang="ja-JP" altLang="en-US" sz="2200" b="1" i="0" dirty="0">
                <a:solidFill>
                  <a:srgbClr val="333333"/>
                </a:solidFill>
                <a:effectLst/>
                <a:latin typeface="BIZ UDPゴシック" panose="020B0400000000000000" pitchFamily="50" charset="-128"/>
                <a:ea typeface="BIZ UDPゴシック" panose="020B0400000000000000" pitchFamily="50" charset="-128"/>
              </a:rPr>
              <a:t>❷ 興味や関心・喜びの感情が低下する</a:t>
            </a:r>
          </a:p>
          <a:p>
            <a:pPr algn="l">
              <a:spcBef>
                <a:spcPts val="900"/>
              </a:spcBef>
            </a:pPr>
            <a:r>
              <a:rPr lang="ja-JP" altLang="en-US" sz="2200" b="1" i="0" dirty="0">
                <a:solidFill>
                  <a:srgbClr val="333333"/>
                </a:solidFill>
                <a:effectLst/>
                <a:latin typeface="BIZ UDPゴシック" panose="020B0400000000000000" pitchFamily="50" charset="-128"/>
                <a:ea typeface="BIZ UDPゴシック" panose="020B0400000000000000" pitchFamily="50" charset="-128"/>
              </a:rPr>
              <a:t>❸ 急な体重増加または体重減少（食欲減退または亢進）</a:t>
            </a:r>
          </a:p>
          <a:p>
            <a:pPr algn="l">
              <a:spcBef>
                <a:spcPts val="900"/>
              </a:spcBef>
            </a:pPr>
            <a:r>
              <a:rPr lang="ja-JP" altLang="en-US" sz="2200" b="1" i="0" dirty="0">
                <a:solidFill>
                  <a:srgbClr val="333333"/>
                </a:solidFill>
                <a:effectLst/>
                <a:latin typeface="BIZ UDPゴシック" panose="020B0400000000000000" pitchFamily="50" charset="-128"/>
                <a:ea typeface="BIZ UDPゴシック" panose="020B0400000000000000" pitchFamily="50" charset="-128"/>
              </a:rPr>
              <a:t>❹ 不眠（しばしば睡眠維持障害）または過眠</a:t>
            </a:r>
          </a:p>
          <a:p>
            <a:pPr algn="l">
              <a:spcBef>
                <a:spcPts val="900"/>
              </a:spcBef>
            </a:pPr>
            <a:r>
              <a:rPr lang="ja-JP" altLang="en-US" sz="2200" b="1" i="0" dirty="0">
                <a:solidFill>
                  <a:srgbClr val="333333"/>
                </a:solidFill>
                <a:effectLst/>
                <a:latin typeface="BIZ UDPゴシック" panose="020B0400000000000000" pitchFamily="50" charset="-128"/>
                <a:ea typeface="BIZ UDPゴシック" panose="020B0400000000000000" pitchFamily="50" charset="-128"/>
              </a:rPr>
              <a:t>❺ 気持ちが落ち着かず行動し続ける</a:t>
            </a:r>
            <a:r>
              <a:rPr lang="en-US" altLang="ja-JP" sz="2200" b="1" i="0" dirty="0">
                <a:solidFill>
                  <a:srgbClr val="333333"/>
                </a:solidFill>
                <a:effectLst/>
                <a:latin typeface="BIZ UDPゴシック" panose="020B0400000000000000" pitchFamily="50" charset="-128"/>
                <a:ea typeface="BIZ UDPゴシック" panose="020B0400000000000000" pitchFamily="50" charset="-128"/>
              </a:rPr>
              <a:t>/</a:t>
            </a:r>
            <a:r>
              <a:rPr lang="ja-JP" altLang="en-US" sz="2200" b="1" i="0" dirty="0">
                <a:solidFill>
                  <a:srgbClr val="333333"/>
                </a:solidFill>
                <a:effectLst/>
                <a:latin typeface="BIZ UDPゴシック" panose="020B0400000000000000" pitchFamily="50" charset="-128"/>
                <a:ea typeface="BIZ UDPゴシック" panose="020B0400000000000000" pitchFamily="50" charset="-128"/>
              </a:rPr>
              <a:t>気持ちも体も動かせない</a:t>
            </a:r>
            <a:endParaRPr lang="en-US" altLang="ja-JP" sz="2200" b="1" i="0" dirty="0">
              <a:solidFill>
                <a:srgbClr val="333333"/>
              </a:solidFill>
              <a:effectLst/>
              <a:latin typeface="BIZ UDPゴシック" panose="020B0400000000000000" pitchFamily="50" charset="-128"/>
              <a:ea typeface="BIZ UDPゴシック" panose="020B0400000000000000" pitchFamily="50" charset="-128"/>
            </a:endParaRPr>
          </a:p>
          <a:p>
            <a:pPr algn="l">
              <a:spcBef>
                <a:spcPts val="900"/>
              </a:spcBef>
            </a:pPr>
            <a:r>
              <a:rPr lang="ja-JP" altLang="en-US" sz="2200" b="1" i="0" dirty="0">
                <a:solidFill>
                  <a:srgbClr val="333333"/>
                </a:solidFill>
                <a:effectLst/>
                <a:latin typeface="BIZ UDPゴシック" panose="020B0400000000000000" pitchFamily="50" charset="-128"/>
                <a:ea typeface="BIZ UDPゴシック" panose="020B0400000000000000" pitchFamily="50" charset="-128"/>
              </a:rPr>
              <a:t>❻ 疲労感または気力減退</a:t>
            </a:r>
          </a:p>
          <a:p>
            <a:pPr algn="l">
              <a:spcBef>
                <a:spcPts val="900"/>
              </a:spcBef>
            </a:pPr>
            <a:r>
              <a:rPr lang="ja-JP" altLang="en-US" sz="2200" b="1" i="0" dirty="0">
                <a:solidFill>
                  <a:srgbClr val="333333"/>
                </a:solidFill>
                <a:effectLst/>
                <a:latin typeface="BIZ UDPゴシック" panose="020B0400000000000000" pitchFamily="50" charset="-128"/>
                <a:ea typeface="BIZ UDPゴシック" panose="020B0400000000000000" pitchFamily="50" charset="-128"/>
              </a:rPr>
              <a:t>❼ 無価値感または罪悪感</a:t>
            </a:r>
          </a:p>
          <a:p>
            <a:pPr algn="l">
              <a:spcBef>
                <a:spcPts val="900"/>
              </a:spcBef>
            </a:pPr>
            <a:r>
              <a:rPr lang="ja-JP" altLang="en-US" sz="2200" b="1" i="0" dirty="0">
                <a:solidFill>
                  <a:srgbClr val="333333"/>
                </a:solidFill>
                <a:effectLst/>
                <a:latin typeface="BIZ UDPゴシック" panose="020B0400000000000000" pitchFamily="50" charset="-128"/>
                <a:ea typeface="BIZ UDPゴシック" panose="020B0400000000000000" pitchFamily="50" charset="-128"/>
              </a:rPr>
              <a:t>❽ 思考力や集中力の減退、決断困難</a:t>
            </a:r>
          </a:p>
          <a:p>
            <a:pPr algn="l">
              <a:spcBef>
                <a:spcPts val="900"/>
              </a:spcBef>
            </a:pPr>
            <a:r>
              <a:rPr lang="ja-JP" altLang="en-US" sz="2200" b="1" i="0" dirty="0">
                <a:solidFill>
                  <a:srgbClr val="333333"/>
                </a:solidFill>
                <a:effectLst/>
                <a:latin typeface="BIZ UDPゴシック" panose="020B0400000000000000" pitchFamily="50" charset="-128"/>
                <a:ea typeface="BIZ UDPゴシック" panose="020B0400000000000000" pitchFamily="50" charset="-128"/>
              </a:rPr>
              <a:t>❾ 死や自殺について考える、自殺の企図・計画</a:t>
            </a:r>
          </a:p>
        </p:txBody>
      </p:sp>
      <p:sp>
        <p:nvSpPr>
          <p:cNvPr id="12" name="テキスト ボックス 11">
            <a:extLst>
              <a:ext uri="{FF2B5EF4-FFF2-40B4-BE49-F238E27FC236}">
                <a16:creationId xmlns:a16="http://schemas.microsoft.com/office/drawing/2014/main" xmlns="" id="{D88AF256-025E-73BD-8516-1EED99FBA640}"/>
              </a:ext>
            </a:extLst>
          </p:cNvPr>
          <p:cNvSpPr txBox="1"/>
          <p:nvPr/>
        </p:nvSpPr>
        <p:spPr>
          <a:xfrm>
            <a:off x="499446" y="1235546"/>
            <a:ext cx="8575861" cy="769441"/>
          </a:xfrm>
          <a:prstGeom prst="rect">
            <a:avLst/>
          </a:prstGeom>
          <a:noFill/>
        </p:spPr>
        <p:txBody>
          <a:bodyPr wrap="square">
            <a:spAutoFit/>
          </a:bodyPr>
          <a:lstStyle/>
          <a:p>
            <a:r>
              <a:rPr lang="ja-JP" altLang="en-US" sz="2200" b="1" i="0" dirty="0">
                <a:solidFill>
                  <a:srgbClr val="000000"/>
                </a:solidFill>
                <a:effectLst/>
                <a:latin typeface="BIZ UDPゴシック" panose="020B0400000000000000" pitchFamily="50" charset="-128"/>
                <a:ea typeface="BIZ UDPゴシック" panose="020B0400000000000000" pitchFamily="50" charset="-128"/>
              </a:rPr>
              <a:t>以下の</a:t>
            </a:r>
            <a:r>
              <a:rPr lang="en-US" altLang="ja-JP" sz="2200" b="1" i="0" dirty="0">
                <a:solidFill>
                  <a:srgbClr val="000000"/>
                </a:solidFill>
                <a:effectLst/>
                <a:latin typeface="BIZ UDPゴシック" panose="020B0400000000000000" pitchFamily="50" charset="-128"/>
                <a:ea typeface="BIZ UDPゴシック" panose="020B0400000000000000" pitchFamily="50" charset="-128"/>
              </a:rPr>
              <a:t>9</a:t>
            </a:r>
            <a:r>
              <a:rPr lang="ja-JP" altLang="en-US" sz="2200" b="1" i="0" dirty="0">
                <a:solidFill>
                  <a:srgbClr val="000000"/>
                </a:solidFill>
                <a:effectLst/>
                <a:latin typeface="BIZ UDPゴシック" panose="020B0400000000000000" pitchFamily="50" charset="-128"/>
                <a:ea typeface="BIZ UDPゴシック" panose="020B0400000000000000" pitchFamily="50" charset="-128"/>
              </a:rPr>
              <a:t>つの症状のうち、</a:t>
            </a:r>
            <a:r>
              <a:rPr lang="en-US" altLang="ja-JP" sz="2200" b="1" i="0" dirty="0">
                <a:solidFill>
                  <a:srgbClr val="6B58BC"/>
                </a:solidFill>
                <a:effectLst/>
                <a:latin typeface="BIZ UDPゴシック" panose="020B0400000000000000" pitchFamily="50" charset="-128"/>
                <a:ea typeface="BIZ UDPゴシック" panose="020B0400000000000000" pitchFamily="50" charset="-128"/>
              </a:rPr>
              <a:t>5</a:t>
            </a:r>
            <a:r>
              <a:rPr lang="ja-JP" altLang="en-US" sz="2200" b="1" i="0" dirty="0">
                <a:solidFill>
                  <a:srgbClr val="6B58BC"/>
                </a:solidFill>
                <a:effectLst/>
                <a:latin typeface="BIZ UDPゴシック" panose="020B0400000000000000" pitchFamily="50" charset="-128"/>
                <a:ea typeface="BIZ UDPゴシック" panose="020B0400000000000000" pitchFamily="50" charset="-128"/>
              </a:rPr>
              <a:t>つ以上が同じ</a:t>
            </a:r>
            <a:r>
              <a:rPr lang="en-US" altLang="ja-JP" sz="2200" b="1" i="0" dirty="0">
                <a:solidFill>
                  <a:srgbClr val="6B58BC"/>
                </a:solidFill>
                <a:effectLst/>
                <a:latin typeface="BIZ UDPゴシック" panose="020B0400000000000000" pitchFamily="50" charset="-128"/>
                <a:ea typeface="BIZ UDPゴシック" panose="020B0400000000000000" pitchFamily="50" charset="-128"/>
              </a:rPr>
              <a:t>2</a:t>
            </a:r>
            <a:r>
              <a:rPr lang="ja-JP" altLang="en-US" sz="2200" b="1" i="0" dirty="0">
                <a:solidFill>
                  <a:srgbClr val="6B58BC"/>
                </a:solidFill>
                <a:effectLst/>
                <a:latin typeface="BIZ UDPゴシック" panose="020B0400000000000000" pitchFamily="50" charset="-128"/>
                <a:ea typeface="BIZ UDPゴシック" panose="020B0400000000000000" pitchFamily="50" charset="-128"/>
              </a:rPr>
              <a:t>週間の期間中</a:t>
            </a:r>
            <a:endParaRPr lang="en-US" altLang="ja-JP" sz="2200" b="1" i="0" dirty="0">
              <a:solidFill>
                <a:srgbClr val="6B58BC"/>
              </a:solidFill>
              <a:effectLst/>
              <a:latin typeface="BIZ UDPゴシック" panose="020B0400000000000000" pitchFamily="50" charset="-128"/>
              <a:ea typeface="BIZ UDPゴシック" panose="020B0400000000000000" pitchFamily="50" charset="-128"/>
            </a:endParaRPr>
          </a:p>
          <a:p>
            <a:r>
              <a:rPr lang="ja-JP" altLang="en-US" sz="2200" b="1" i="0" dirty="0">
                <a:solidFill>
                  <a:srgbClr val="6B58BC"/>
                </a:solidFill>
                <a:effectLst/>
                <a:latin typeface="BIZ UDPゴシック" panose="020B0400000000000000" pitchFamily="50" charset="-128"/>
                <a:ea typeface="BIZ UDPゴシック" panose="020B0400000000000000" pitchFamily="50" charset="-128"/>
              </a:rPr>
              <a:t>ほぼ毎日認められる</a:t>
            </a:r>
            <a:r>
              <a:rPr lang="ja-JP" altLang="en-US" sz="2200" b="1" i="0" dirty="0">
                <a:solidFill>
                  <a:srgbClr val="000000"/>
                </a:solidFill>
                <a:effectLst/>
                <a:latin typeface="BIZ UDPゴシック" panose="020B0400000000000000" pitchFamily="50" charset="-128"/>
                <a:ea typeface="BIZ UDPゴシック" panose="020B0400000000000000" pitchFamily="50" charset="-128"/>
              </a:rPr>
              <a:t>場合にうつ病と診断する </a:t>
            </a:r>
            <a:r>
              <a:rPr lang="ja-JP" altLang="en-US" sz="1600" b="1" i="0" dirty="0">
                <a:solidFill>
                  <a:srgbClr val="000000"/>
                </a:solidFill>
                <a:effectLst/>
                <a:latin typeface="BIZ UDPゴシック" panose="020B0400000000000000" pitchFamily="50" charset="-128"/>
                <a:ea typeface="BIZ UDPゴシック" panose="020B0400000000000000" pitchFamily="50" charset="-128"/>
              </a:rPr>
              <a:t>（そのうちの</a:t>
            </a:r>
            <a:r>
              <a:rPr lang="en-US" altLang="ja-JP" sz="1600" b="1" i="0" dirty="0">
                <a:solidFill>
                  <a:srgbClr val="000000"/>
                </a:solidFill>
                <a:effectLst/>
                <a:latin typeface="BIZ UDPゴシック" panose="020B0400000000000000" pitchFamily="50" charset="-128"/>
                <a:ea typeface="BIZ UDPゴシック" panose="020B0400000000000000" pitchFamily="50" charset="-128"/>
              </a:rPr>
              <a:t>1</a:t>
            </a:r>
            <a:r>
              <a:rPr lang="ja-JP" altLang="en-US" sz="1600" b="1" i="0" dirty="0">
                <a:solidFill>
                  <a:srgbClr val="000000"/>
                </a:solidFill>
                <a:effectLst/>
                <a:latin typeface="BIZ UDPゴシック" panose="020B0400000000000000" pitchFamily="50" charset="-128"/>
                <a:ea typeface="BIZ UDPゴシック" panose="020B0400000000000000" pitchFamily="50" charset="-128"/>
              </a:rPr>
              <a:t>つが</a:t>
            </a:r>
            <a:r>
              <a:rPr lang="ja-JP" altLang="en-US" sz="1600" b="1" dirty="0">
                <a:solidFill>
                  <a:srgbClr val="000000"/>
                </a:solidFill>
                <a:latin typeface="BIZ UDPゴシック" panose="020B0400000000000000" pitchFamily="50" charset="-128"/>
                <a:ea typeface="BIZ UDPゴシック" panose="020B0400000000000000" pitchFamily="50" charset="-128"/>
              </a:rPr>
              <a:t>❶</a:t>
            </a:r>
            <a:r>
              <a:rPr lang="ja-JP" altLang="en-US" sz="1600" b="1" i="0" dirty="0">
                <a:solidFill>
                  <a:srgbClr val="000000"/>
                </a:solidFill>
                <a:effectLst/>
                <a:latin typeface="BIZ UDPゴシック" panose="020B0400000000000000" pitchFamily="50" charset="-128"/>
                <a:ea typeface="BIZ UDPゴシック" panose="020B0400000000000000" pitchFamily="50" charset="-128"/>
              </a:rPr>
              <a:t>または</a:t>
            </a:r>
            <a:r>
              <a:rPr lang="ja-JP" altLang="en-US" sz="1600" b="1" dirty="0">
                <a:solidFill>
                  <a:srgbClr val="000000"/>
                </a:solidFill>
                <a:latin typeface="BIZ UDPゴシック" panose="020B0400000000000000" pitchFamily="50" charset="-128"/>
                <a:ea typeface="BIZ UDPゴシック" panose="020B0400000000000000" pitchFamily="50" charset="-128"/>
              </a:rPr>
              <a:t>❷</a:t>
            </a:r>
            <a:r>
              <a:rPr lang="en-US" altLang="ja-JP" sz="1600" b="1" i="0" dirty="0">
                <a:solidFill>
                  <a:srgbClr val="000000"/>
                </a:solidFill>
                <a:effectLst/>
                <a:latin typeface="BIZ UDPゴシック" panose="020B0400000000000000" pitchFamily="50" charset="-128"/>
                <a:ea typeface="BIZ UDPゴシック" panose="020B0400000000000000" pitchFamily="50" charset="-128"/>
              </a:rPr>
              <a:t>)</a:t>
            </a:r>
            <a:endParaRPr lang="ja-JP" altLang="en-US" sz="2200" b="1" dirty="0">
              <a:latin typeface="BIZ UDPゴシック" panose="020B0400000000000000" pitchFamily="50" charset="-128"/>
              <a:ea typeface="BIZ UDPゴシック" panose="020B0400000000000000" pitchFamily="50" charset="-128"/>
            </a:endParaRPr>
          </a:p>
        </p:txBody>
      </p:sp>
      <p:sp>
        <p:nvSpPr>
          <p:cNvPr id="5" name="正方形/長方形 4">
            <a:extLst>
              <a:ext uri="{FF2B5EF4-FFF2-40B4-BE49-F238E27FC236}">
                <a16:creationId xmlns:a16="http://schemas.microsoft.com/office/drawing/2014/main" xmlns="" id="{C8992247-D735-D06F-B620-E4E49A10042B}"/>
              </a:ext>
            </a:extLst>
          </p:cNvPr>
          <p:cNvSpPr/>
          <p:nvPr/>
        </p:nvSpPr>
        <p:spPr>
          <a:xfrm>
            <a:off x="0" y="2876"/>
            <a:ext cx="9144000" cy="688756"/>
          </a:xfrm>
          <a:prstGeom prst="rect">
            <a:avLst/>
          </a:prstGeom>
          <a:solidFill>
            <a:srgbClr val="6B5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3000" b="1" i="0" u="none" strike="noStrike" kern="120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うつ病の症状</a:t>
            </a:r>
            <a:endParaRPr kumimoji="1" lang="ja-JP" altLang="en-US" sz="3000" b="1" i="0" u="none" strike="noStrike" kern="1200" cap="none" spc="0" normalizeH="0" baseline="0" noProof="0" dirty="0">
              <a:ln>
                <a:noFill/>
              </a:ln>
              <a:solidFill>
                <a:srgbClr val="FFFFFF"/>
              </a:solidFill>
              <a:effectLst>
                <a:outerShdw blurRad="38100" dist="38100" dir="2700000" algn="tl">
                  <a:srgbClr val="C0C0C0"/>
                </a:outerShdw>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6" name="テキスト ボックス 5">
            <a:extLst>
              <a:ext uri="{FF2B5EF4-FFF2-40B4-BE49-F238E27FC236}">
                <a16:creationId xmlns:a16="http://schemas.microsoft.com/office/drawing/2014/main" xmlns="" id="{A6A34186-43A5-1E47-E639-99E9E008710F}"/>
              </a:ext>
            </a:extLst>
          </p:cNvPr>
          <p:cNvSpPr txBox="1"/>
          <p:nvPr/>
        </p:nvSpPr>
        <p:spPr>
          <a:xfrm>
            <a:off x="-1" y="691632"/>
            <a:ext cx="1226127" cy="307777"/>
          </a:xfrm>
          <a:prstGeom prst="rect">
            <a:avLst/>
          </a:prstGeom>
          <a:noFill/>
        </p:spPr>
        <p:txBody>
          <a:bodyPr wrap="square" rtlCol="0" anchor="ctr" anchorCtr="0">
            <a:noAutofit/>
          </a:bodyPr>
          <a:lstStyle/>
          <a:p>
            <a:r>
              <a:rPr kumimoji="1" lang="en-US" altLang="ja-JP" sz="1400" dirty="0">
                <a:latin typeface="Yu Gothic UI Semibold" panose="020B0700000000000000" pitchFamily="50" charset="-128"/>
                <a:ea typeface="Yu Gothic UI Semibold" panose="020B0700000000000000" pitchFamily="50" charset="-128"/>
              </a:rPr>
              <a:t>【</a:t>
            </a:r>
            <a:r>
              <a:rPr kumimoji="1" lang="ja-JP" altLang="en-US" sz="1400" dirty="0">
                <a:latin typeface="Yu Gothic UI Semibold" panose="020B0700000000000000" pitchFamily="50" charset="-128"/>
                <a:ea typeface="Yu Gothic UI Semibold" panose="020B0700000000000000" pitchFamily="50" charset="-128"/>
              </a:rPr>
              <a:t>知識 </a:t>
            </a:r>
            <a:r>
              <a:rPr lang="en-US" altLang="ja-JP" sz="1400" b="1" dirty="0">
                <a:latin typeface="Century Gothic" panose="020B0502020202020204" pitchFamily="34" charset="0"/>
                <a:ea typeface="Yu Gothic UI Semibold" panose="020B0700000000000000" pitchFamily="50" charset="-128"/>
              </a:rPr>
              <a:t>-65</a:t>
            </a:r>
            <a:r>
              <a:rPr lang="en-US" altLang="ja-JP" sz="1400" dirty="0">
                <a:latin typeface="Yu Gothic UI Semibold" panose="020B0700000000000000" pitchFamily="50" charset="-128"/>
                <a:ea typeface="Yu Gothic UI Semibold" panose="020B0700000000000000" pitchFamily="50" charset="-128"/>
              </a:rPr>
              <a:t>】</a:t>
            </a:r>
            <a:endParaRPr kumimoji="1" lang="ja-JP" altLang="en-US" sz="1400" dirty="0">
              <a:latin typeface="Yu Gothic UI Semibold" panose="020B0700000000000000" pitchFamily="50" charset="-128"/>
              <a:ea typeface="Yu Gothic UI Semibold" panose="020B0700000000000000" pitchFamily="50" charset="-128"/>
            </a:endParaRPr>
          </a:p>
        </p:txBody>
      </p:sp>
    </p:spTree>
    <p:extLst>
      <p:ext uri="{BB962C8B-B14F-4D97-AF65-F5344CB8AC3E}">
        <p14:creationId xmlns:p14="http://schemas.microsoft.com/office/powerpoint/2010/main" val="212991125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7" name="Rectangle 14"/>
          <p:cNvSpPr>
            <a:spLocks noChangeArrowheads="1"/>
          </p:cNvSpPr>
          <p:nvPr/>
        </p:nvSpPr>
        <p:spPr bwMode="auto">
          <a:xfrm>
            <a:off x="1219992" y="2196327"/>
            <a:ext cx="6842742" cy="3231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55600" indent="-3556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534988"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indent="0" defTabSz="685800" eaLnBrk="0" hangingPunct="0">
              <a:spcBef>
                <a:spcPct val="50000"/>
              </a:spcBef>
              <a:buClr>
                <a:srgbClr val="000000"/>
              </a:buClr>
              <a:buNone/>
              <a:defRPr/>
            </a:pPr>
            <a:r>
              <a:rPr lang="ja-JP" altLang="en-US" sz="2400" b="1" dirty="0">
                <a:solidFill>
                  <a:srgbClr val="6B58BC"/>
                </a:solidFill>
                <a:latin typeface="Meiryo UI" panose="020B0604030504040204" pitchFamily="50" charset="-128"/>
                <a:ea typeface="Meiryo UI" panose="020B0604030504040204" pitchFamily="50" charset="-128"/>
              </a:rPr>
              <a:t>●</a:t>
            </a:r>
            <a:r>
              <a:rPr lang="ja-JP" altLang="en-US" sz="2400" b="1" dirty="0">
                <a:solidFill>
                  <a:srgbClr val="6B58BC"/>
                </a:solidFill>
                <a:latin typeface="BIZ UDPゴシック" panose="020B0400000000000000" pitchFamily="50" charset="-128"/>
                <a:ea typeface="BIZ UDPゴシック" panose="020B0400000000000000" pitchFamily="50" charset="-128"/>
              </a:rPr>
              <a:t> 多彩な訴え</a:t>
            </a:r>
            <a:r>
              <a:rPr lang="ja-JP" altLang="en-US" sz="2400" b="1" dirty="0">
                <a:solidFill>
                  <a:srgbClr val="000000"/>
                </a:solidFill>
                <a:latin typeface="BIZ UDPゴシック" panose="020B0400000000000000" pitchFamily="50" charset="-128"/>
                <a:ea typeface="BIZ UDPゴシック" panose="020B0400000000000000" pitchFamily="50" charset="-128"/>
              </a:rPr>
              <a:t>がある</a:t>
            </a:r>
            <a:endParaRPr lang="en-US" altLang="ja-JP" sz="2400" b="1" dirty="0">
              <a:solidFill>
                <a:srgbClr val="000000"/>
              </a:solidFill>
              <a:latin typeface="BIZ UDPゴシック" panose="020B0400000000000000" pitchFamily="50" charset="-128"/>
              <a:ea typeface="BIZ UDPゴシック" panose="020B0400000000000000" pitchFamily="50" charset="-128"/>
            </a:endParaRPr>
          </a:p>
          <a:p>
            <a:pPr marL="0" indent="0" defTabSz="685800" eaLnBrk="0" hangingPunct="0">
              <a:spcBef>
                <a:spcPct val="50000"/>
              </a:spcBef>
              <a:buClr>
                <a:srgbClr val="000000"/>
              </a:buClr>
              <a:buNone/>
              <a:defRPr/>
            </a:pPr>
            <a:r>
              <a:rPr lang="ja-JP" altLang="en-US" sz="2400" b="1" dirty="0">
                <a:solidFill>
                  <a:srgbClr val="6B58BC"/>
                </a:solidFill>
                <a:latin typeface="Meiryo UI" panose="020B0604030504040204" pitchFamily="50" charset="-128"/>
                <a:ea typeface="Meiryo UI" panose="020B0604030504040204" pitchFamily="50" charset="-128"/>
              </a:rPr>
              <a:t>●</a:t>
            </a:r>
            <a:r>
              <a:rPr lang="ja-JP" altLang="en-US" sz="2400" b="1" dirty="0">
                <a:solidFill>
                  <a:srgbClr val="6B58BC"/>
                </a:solidFill>
                <a:latin typeface="BIZ UDPゴシック" panose="020B0400000000000000" pitchFamily="50" charset="-128"/>
                <a:ea typeface="BIZ UDPゴシック" panose="020B0400000000000000" pitchFamily="50" charset="-128"/>
              </a:rPr>
              <a:t> </a:t>
            </a:r>
            <a:r>
              <a:rPr lang="ja-JP" altLang="en-US" sz="2400" b="1" dirty="0">
                <a:solidFill>
                  <a:srgbClr val="000000"/>
                </a:solidFill>
                <a:latin typeface="BIZ UDPゴシック" panose="020B0400000000000000" pitchFamily="50" charset="-128"/>
                <a:ea typeface="BIZ UDPゴシック" panose="020B0400000000000000" pitchFamily="50" charset="-128"/>
              </a:rPr>
              <a:t>うつ病に多い</a:t>
            </a:r>
            <a:r>
              <a:rPr lang="ja-JP" altLang="en-US" sz="2400" b="1" dirty="0">
                <a:solidFill>
                  <a:srgbClr val="6B58BC"/>
                </a:solidFill>
                <a:latin typeface="BIZ UDPゴシック" panose="020B0400000000000000" pitchFamily="50" charset="-128"/>
                <a:ea typeface="BIZ UDPゴシック" panose="020B0400000000000000" pitchFamily="50" charset="-128"/>
              </a:rPr>
              <a:t>身体症状</a:t>
            </a:r>
            <a:r>
              <a:rPr lang="ja-JP" altLang="en-US" sz="2400" b="1" dirty="0">
                <a:solidFill>
                  <a:srgbClr val="000000"/>
                </a:solidFill>
                <a:latin typeface="BIZ UDPゴシック" panose="020B0400000000000000" pitchFamily="50" charset="-128"/>
                <a:ea typeface="BIZ UDPゴシック" panose="020B0400000000000000" pitchFamily="50" charset="-128"/>
              </a:rPr>
              <a:t>を訴える</a:t>
            </a:r>
          </a:p>
          <a:p>
            <a:pPr marL="0" indent="0" defTabSz="685800" eaLnBrk="0" hangingPunct="0">
              <a:spcBef>
                <a:spcPct val="50000"/>
              </a:spcBef>
              <a:buClr>
                <a:srgbClr val="000000"/>
              </a:buClr>
              <a:buNone/>
              <a:defRPr/>
            </a:pPr>
            <a:r>
              <a:rPr lang="ja-JP" altLang="en-US" sz="2400" b="1" dirty="0">
                <a:solidFill>
                  <a:srgbClr val="6B58BC"/>
                </a:solidFill>
                <a:latin typeface="Meiryo UI" panose="020B0604030504040204" pitchFamily="50" charset="-128"/>
                <a:ea typeface="Meiryo UI" panose="020B0604030504040204" pitchFamily="50" charset="-128"/>
              </a:rPr>
              <a:t>●</a:t>
            </a:r>
            <a:r>
              <a:rPr lang="ja-JP" altLang="en-US" sz="2400" b="1" dirty="0">
                <a:solidFill>
                  <a:srgbClr val="000000"/>
                </a:solidFill>
                <a:latin typeface="BIZ UDPゴシック" panose="020B0400000000000000" pitchFamily="50" charset="-128"/>
                <a:ea typeface="BIZ UDPゴシック" panose="020B0400000000000000" pitchFamily="50" charset="-128"/>
              </a:rPr>
              <a:t> とらえどころのない</a:t>
            </a:r>
            <a:r>
              <a:rPr lang="ja-JP" altLang="en-US" sz="2400" b="1" dirty="0">
                <a:solidFill>
                  <a:srgbClr val="6B58BC"/>
                </a:solidFill>
                <a:latin typeface="BIZ UDPゴシック" panose="020B0400000000000000" pitchFamily="50" charset="-128"/>
                <a:ea typeface="BIZ UDPゴシック" panose="020B0400000000000000" pitchFamily="50" charset="-128"/>
              </a:rPr>
              <a:t>曖昧な症状</a:t>
            </a:r>
            <a:r>
              <a:rPr lang="ja-JP" altLang="en-US" sz="2400" b="1" dirty="0">
                <a:solidFill>
                  <a:srgbClr val="000000"/>
                </a:solidFill>
                <a:latin typeface="BIZ UDPゴシック" panose="020B0400000000000000" pitchFamily="50" charset="-128"/>
                <a:ea typeface="BIZ UDPゴシック" panose="020B0400000000000000" pitchFamily="50" charset="-128"/>
              </a:rPr>
              <a:t>が持続する</a:t>
            </a:r>
            <a:endParaRPr lang="en-US" altLang="ja-JP" sz="2400" b="1" dirty="0">
              <a:solidFill>
                <a:srgbClr val="000000"/>
              </a:solidFill>
              <a:latin typeface="BIZ UDPゴシック" panose="020B0400000000000000" pitchFamily="50" charset="-128"/>
              <a:ea typeface="BIZ UDPゴシック" panose="020B0400000000000000" pitchFamily="50" charset="-128"/>
            </a:endParaRPr>
          </a:p>
          <a:p>
            <a:pPr marL="0" indent="0" defTabSz="685800" eaLnBrk="0" hangingPunct="0">
              <a:spcBef>
                <a:spcPct val="50000"/>
              </a:spcBef>
              <a:buClr>
                <a:srgbClr val="000000"/>
              </a:buClr>
              <a:buNone/>
              <a:defRPr/>
            </a:pPr>
            <a:r>
              <a:rPr lang="ja-JP" altLang="en-US" sz="2400" b="1" dirty="0">
                <a:solidFill>
                  <a:srgbClr val="6B58BC"/>
                </a:solidFill>
                <a:latin typeface="Meiryo UI" panose="020B0604030504040204" pitchFamily="50" charset="-128"/>
                <a:ea typeface="Meiryo UI" panose="020B0604030504040204" pitchFamily="50" charset="-128"/>
              </a:rPr>
              <a:t>●</a:t>
            </a:r>
            <a:r>
              <a:rPr lang="ja-JP" altLang="en-US" sz="2400" b="1" dirty="0">
                <a:solidFill>
                  <a:srgbClr val="000000"/>
                </a:solidFill>
                <a:latin typeface="BIZ UDPゴシック" panose="020B0400000000000000" pitchFamily="50" charset="-128"/>
                <a:ea typeface="BIZ UDPゴシック" panose="020B0400000000000000" pitchFamily="50" charset="-128"/>
              </a:rPr>
              <a:t> 身体的治療後も症状の</a:t>
            </a:r>
            <a:r>
              <a:rPr lang="ja-JP" altLang="en-US" sz="2400" b="1" dirty="0">
                <a:solidFill>
                  <a:srgbClr val="6B58BC"/>
                </a:solidFill>
                <a:latin typeface="BIZ UDPゴシック" panose="020B0400000000000000" pitchFamily="50" charset="-128"/>
                <a:ea typeface="BIZ UDPゴシック" panose="020B0400000000000000" pitchFamily="50" charset="-128"/>
              </a:rPr>
              <a:t>改善が認められない</a:t>
            </a:r>
            <a:endParaRPr lang="ja-JP" altLang="en-US" sz="2400" b="1" dirty="0">
              <a:solidFill>
                <a:srgbClr val="000000"/>
              </a:solidFill>
              <a:latin typeface="BIZ UDPゴシック" panose="020B0400000000000000" pitchFamily="50" charset="-128"/>
              <a:ea typeface="BIZ UDPゴシック" panose="020B0400000000000000" pitchFamily="50" charset="-128"/>
            </a:endParaRPr>
          </a:p>
          <a:p>
            <a:pPr marL="0" indent="0" defTabSz="685800" eaLnBrk="0" hangingPunct="0">
              <a:spcBef>
                <a:spcPct val="50000"/>
              </a:spcBef>
              <a:buClr>
                <a:srgbClr val="000000"/>
              </a:buClr>
              <a:buNone/>
              <a:defRPr/>
            </a:pPr>
            <a:r>
              <a:rPr lang="ja-JP" altLang="en-US" sz="2400" b="1" dirty="0">
                <a:solidFill>
                  <a:srgbClr val="6B58BC"/>
                </a:solidFill>
                <a:latin typeface="Meiryo UI" panose="020B0604030504040204" pitchFamily="50" charset="-128"/>
                <a:ea typeface="Meiryo UI" panose="020B0604030504040204" pitchFamily="50" charset="-128"/>
              </a:rPr>
              <a:t>●</a:t>
            </a:r>
            <a:r>
              <a:rPr lang="ja-JP" altLang="en-US" sz="2400" b="1" dirty="0">
                <a:solidFill>
                  <a:srgbClr val="000000"/>
                </a:solidFill>
                <a:latin typeface="BIZ UDPゴシック" panose="020B0400000000000000" pitchFamily="50" charset="-128"/>
                <a:ea typeface="BIZ UDPゴシック" panose="020B0400000000000000" pitchFamily="50" charset="-128"/>
              </a:rPr>
              <a:t> 身体所見や検査結果に比べて</a:t>
            </a:r>
            <a:r>
              <a:rPr lang="ja-JP" altLang="en-US" sz="2400" b="1" dirty="0">
                <a:solidFill>
                  <a:srgbClr val="6B58BC"/>
                </a:solidFill>
                <a:latin typeface="BIZ UDPゴシック" panose="020B0400000000000000" pitchFamily="50" charset="-128"/>
                <a:ea typeface="BIZ UDPゴシック" panose="020B0400000000000000" pitchFamily="50" charset="-128"/>
              </a:rPr>
              <a:t>症状が強い</a:t>
            </a:r>
            <a:endParaRPr lang="ja-JP" altLang="en-US" sz="2400" b="1" dirty="0">
              <a:solidFill>
                <a:srgbClr val="000000"/>
              </a:solidFill>
              <a:latin typeface="BIZ UDPゴシック" panose="020B0400000000000000" pitchFamily="50" charset="-128"/>
              <a:ea typeface="BIZ UDPゴシック" panose="020B0400000000000000" pitchFamily="50" charset="-128"/>
            </a:endParaRPr>
          </a:p>
          <a:p>
            <a:pPr marL="0" indent="0" defTabSz="685800" eaLnBrk="0" hangingPunct="0">
              <a:spcBef>
                <a:spcPct val="50000"/>
              </a:spcBef>
              <a:buClr>
                <a:srgbClr val="000000"/>
              </a:buClr>
              <a:buNone/>
              <a:defRPr/>
            </a:pPr>
            <a:r>
              <a:rPr lang="ja-JP" altLang="en-US" sz="2400" b="1" dirty="0">
                <a:solidFill>
                  <a:srgbClr val="6B58BC"/>
                </a:solidFill>
                <a:latin typeface="Meiryo UI" panose="020B0604030504040204" pitchFamily="50" charset="-128"/>
                <a:ea typeface="Meiryo UI" panose="020B0604030504040204" pitchFamily="50" charset="-128"/>
              </a:rPr>
              <a:t>●</a:t>
            </a:r>
            <a:r>
              <a:rPr lang="ja-JP" altLang="en-US" sz="2400" b="1" dirty="0">
                <a:solidFill>
                  <a:srgbClr val="000000"/>
                </a:solidFill>
                <a:latin typeface="BIZ UDPゴシック" panose="020B0400000000000000" pitchFamily="50" charset="-128"/>
                <a:ea typeface="BIZ UDPゴシック" panose="020B0400000000000000" pitchFamily="50" charset="-128"/>
              </a:rPr>
              <a:t> 検査所見に異常なく</a:t>
            </a:r>
            <a:r>
              <a:rPr lang="ja-JP" altLang="en-US" sz="2400" b="1" dirty="0">
                <a:solidFill>
                  <a:srgbClr val="6B58BC"/>
                </a:solidFill>
                <a:latin typeface="BIZ UDPゴシック" panose="020B0400000000000000" pitchFamily="50" charset="-128"/>
                <a:ea typeface="BIZ UDPゴシック" panose="020B0400000000000000" pitchFamily="50" charset="-128"/>
              </a:rPr>
              <a:t>長く持続する症状</a:t>
            </a:r>
            <a:r>
              <a:rPr lang="ja-JP" altLang="en-US" sz="2400" b="1" dirty="0">
                <a:solidFill>
                  <a:srgbClr val="000000"/>
                </a:solidFill>
                <a:latin typeface="BIZ UDPゴシック" panose="020B0400000000000000" pitchFamily="50" charset="-128"/>
                <a:ea typeface="BIZ UDPゴシック" panose="020B0400000000000000" pitchFamily="50" charset="-128"/>
              </a:rPr>
              <a:t>がある</a:t>
            </a:r>
          </a:p>
        </p:txBody>
      </p:sp>
      <p:sp>
        <p:nvSpPr>
          <p:cNvPr id="149508" name="Rectangle 15"/>
          <p:cNvSpPr>
            <a:spLocks noChangeArrowheads="1"/>
          </p:cNvSpPr>
          <p:nvPr/>
        </p:nvSpPr>
        <p:spPr bwMode="auto">
          <a:xfrm>
            <a:off x="859397" y="1430019"/>
            <a:ext cx="75639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73050" indent="-27305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indent="0" defTabSz="685800" eaLnBrk="0" hangingPunct="0">
              <a:spcBef>
                <a:spcPct val="50000"/>
              </a:spcBef>
              <a:buSzPct val="100000"/>
              <a:buNone/>
              <a:defRPr/>
            </a:pPr>
            <a:r>
              <a:rPr lang="ja-JP" altLang="en-US" sz="2400" b="1" dirty="0">
                <a:solidFill>
                  <a:srgbClr val="000000"/>
                </a:solidFill>
                <a:latin typeface="BIZ UDPゴシック" panose="020B0400000000000000" pitchFamily="50" charset="-128"/>
                <a:ea typeface="BIZ UDPゴシック" panose="020B0400000000000000" pitchFamily="50" charset="-128"/>
              </a:rPr>
              <a:t>以下の特徴を認めた際にはうつ病を疑うべきである</a:t>
            </a:r>
          </a:p>
        </p:txBody>
      </p:sp>
      <p:sp>
        <p:nvSpPr>
          <p:cNvPr id="149509" name="Rectangle 16"/>
          <p:cNvSpPr>
            <a:spLocks noChangeArrowheads="1"/>
          </p:cNvSpPr>
          <p:nvPr/>
        </p:nvSpPr>
        <p:spPr bwMode="auto">
          <a:xfrm>
            <a:off x="1960114" y="6447565"/>
            <a:ext cx="703470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tabLst>
                <a:tab pos="2333625" algn="l"/>
              </a:tabLst>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tabLst>
                <a:tab pos="2333625" algn="l"/>
              </a:tabLst>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tabLst>
                <a:tab pos="2333625" algn="l"/>
              </a:tabLst>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tabLst>
                <a:tab pos="2333625" algn="l"/>
              </a:tabLst>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tabLst>
                <a:tab pos="2333625" algn="l"/>
              </a:tabLst>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tabLst>
                <a:tab pos="2333625" algn="l"/>
              </a:tabLst>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tabLst>
                <a:tab pos="2333625" algn="l"/>
              </a:tabLst>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tabLst>
                <a:tab pos="2333625" algn="l"/>
              </a:tabLst>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tabLst>
                <a:tab pos="2333625" algn="l"/>
              </a:tabLst>
              <a:defRPr kumimoji="1" sz="2000">
                <a:solidFill>
                  <a:schemeClr val="tx1"/>
                </a:solidFill>
                <a:latin typeface="Arial" panose="020B0604020202020204" pitchFamily="34" charset="0"/>
                <a:ea typeface="ＭＳ Ｐゴシック" panose="020B0600070205080204" pitchFamily="50" charset="-128"/>
              </a:defRPr>
            </a:lvl9pPr>
          </a:lstStyle>
          <a:p>
            <a:pPr algn="r" defTabSz="685800" eaLnBrk="0" hangingPunct="0">
              <a:spcBef>
                <a:spcPct val="0"/>
              </a:spcBef>
              <a:buNone/>
              <a:tabLst>
                <a:tab pos="1750219" algn="l"/>
              </a:tabLst>
              <a:defRPr/>
            </a:pPr>
            <a:r>
              <a:rPr lang="ja-JP" altLang="en-US" sz="1200" dirty="0">
                <a:solidFill>
                  <a:srgbClr val="000000"/>
                </a:solidFill>
                <a:latin typeface="BIZ UDPゴシック" panose="020B0400000000000000" pitchFamily="50" charset="-128"/>
                <a:ea typeface="BIZ UDPゴシック" panose="020B0400000000000000" pitchFamily="50" charset="-128"/>
              </a:rPr>
              <a:t>「うつ病診療の要点 」一般診療科におけるうつ病の予防と治療のための委員会より引用</a:t>
            </a:r>
          </a:p>
        </p:txBody>
      </p:sp>
      <p:sp>
        <p:nvSpPr>
          <p:cNvPr id="3" name="正方形/長方形 2">
            <a:extLst>
              <a:ext uri="{FF2B5EF4-FFF2-40B4-BE49-F238E27FC236}">
                <a16:creationId xmlns:a16="http://schemas.microsoft.com/office/drawing/2014/main" xmlns="" id="{3A822660-C729-757A-3F89-E549396C5D83}"/>
              </a:ext>
            </a:extLst>
          </p:cNvPr>
          <p:cNvSpPr/>
          <p:nvPr/>
        </p:nvSpPr>
        <p:spPr>
          <a:xfrm>
            <a:off x="0" y="2876"/>
            <a:ext cx="9144000" cy="688756"/>
          </a:xfrm>
          <a:prstGeom prst="rect">
            <a:avLst/>
          </a:prstGeom>
          <a:solidFill>
            <a:srgbClr val="6B5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3000" b="1" i="0" u="none" strike="noStrike" kern="120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うつ病を疑うコツ</a:t>
            </a:r>
            <a:endParaRPr kumimoji="1" lang="ja-JP" altLang="en-US" sz="30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5" name="テキスト ボックス 4">
            <a:extLst>
              <a:ext uri="{FF2B5EF4-FFF2-40B4-BE49-F238E27FC236}">
                <a16:creationId xmlns:a16="http://schemas.microsoft.com/office/drawing/2014/main" xmlns="" id="{D2A45C88-3378-7043-0D6F-EA6867594346}"/>
              </a:ext>
            </a:extLst>
          </p:cNvPr>
          <p:cNvSpPr txBox="1"/>
          <p:nvPr/>
        </p:nvSpPr>
        <p:spPr>
          <a:xfrm>
            <a:off x="0" y="690065"/>
            <a:ext cx="1219992" cy="307777"/>
          </a:xfrm>
          <a:prstGeom prst="rect">
            <a:avLst/>
          </a:prstGeom>
          <a:noFill/>
        </p:spPr>
        <p:txBody>
          <a:bodyPr wrap="square" rtlCol="0" anchor="ctr" anchorCtr="0">
            <a:noAutofit/>
          </a:bodyPr>
          <a:lstStyle/>
          <a:p>
            <a:r>
              <a:rPr kumimoji="1" lang="en-US" altLang="ja-JP" sz="1400" dirty="0">
                <a:latin typeface="Yu Gothic UI Semibold" panose="020B0700000000000000" pitchFamily="50" charset="-128"/>
                <a:ea typeface="Yu Gothic UI Semibold" panose="020B0700000000000000" pitchFamily="50" charset="-128"/>
              </a:rPr>
              <a:t>【</a:t>
            </a:r>
            <a:r>
              <a:rPr kumimoji="1" lang="ja-JP" altLang="en-US" sz="1400" dirty="0">
                <a:latin typeface="Yu Gothic UI Semibold" panose="020B0700000000000000" pitchFamily="50" charset="-128"/>
                <a:ea typeface="Yu Gothic UI Semibold" panose="020B0700000000000000" pitchFamily="50" charset="-128"/>
              </a:rPr>
              <a:t>知識 </a:t>
            </a:r>
            <a:r>
              <a:rPr lang="en-US" altLang="ja-JP" sz="1400" b="1" dirty="0">
                <a:latin typeface="Century Gothic" panose="020B0502020202020204" pitchFamily="34" charset="0"/>
                <a:ea typeface="Yu Gothic UI Semibold" panose="020B0700000000000000" pitchFamily="50" charset="-128"/>
              </a:rPr>
              <a:t>-66</a:t>
            </a:r>
            <a:r>
              <a:rPr lang="en-US" altLang="ja-JP" sz="1400" dirty="0">
                <a:latin typeface="Yu Gothic UI Semibold" panose="020B0700000000000000" pitchFamily="50" charset="-128"/>
                <a:ea typeface="Yu Gothic UI Semibold" panose="020B0700000000000000" pitchFamily="50" charset="-128"/>
              </a:rPr>
              <a:t>】</a:t>
            </a:r>
            <a:endParaRPr kumimoji="1" lang="ja-JP" altLang="en-US" sz="1400" dirty="0">
              <a:latin typeface="Yu Gothic UI Semibold" panose="020B0700000000000000" pitchFamily="50" charset="-128"/>
              <a:ea typeface="Yu Gothic UI Semibold" panose="020B0700000000000000" pitchFamily="50" charset="-128"/>
            </a:endParaRPr>
          </a:p>
        </p:txBody>
      </p:sp>
    </p:spTree>
    <p:extLst>
      <p:ext uri="{BB962C8B-B14F-4D97-AF65-F5344CB8AC3E}">
        <p14:creationId xmlns:p14="http://schemas.microsoft.com/office/powerpoint/2010/main" val="22444264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4">
            <a:extLst>
              <a:ext uri="{FF2B5EF4-FFF2-40B4-BE49-F238E27FC236}">
                <a16:creationId xmlns:a16="http://schemas.microsoft.com/office/drawing/2014/main" xmlns="" id="{F2683072-CB2D-4383-A950-F83E29546297}"/>
              </a:ext>
            </a:extLst>
          </p:cNvPr>
          <p:cNvSpPr>
            <a:spLocks noChangeArrowheads="1"/>
          </p:cNvSpPr>
          <p:nvPr/>
        </p:nvSpPr>
        <p:spPr bwMode="auto">
          <a:xfrm>
            <a:off x="1082723" y="965169"/>
            <a:ext cx="6614615" cy="437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base" latinLnBrk="0" hangingPunct="1">
              <a:lnSpc>
                <a:spcPct val="100000"/>
              </a:lnSpc>
              <a:spcBef>
                <a:spcPct val="0"/>
              </a:spcBef>
              <a:spcAft>
                <a:spcPct val="0"/>
              </a:spcAft>
              <a:buClrTx/>
              <a:buSzTx/>
              <a:buFontTx/>
              <a:buNone/>
              <a:tabLst/>
              <a:defRPr/>
            </a:pPr>
            <a:r>
              <a:rPr kumimoji="1" lang="ja-JP" altLang="en-US" sz="2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薬剤の影響を常に念頭に置いた適切な対応が重要</a:t>
            </a:r>
          </a:p>
        </p:txBody>
      </p:sp>
      <p:sp>
        <p:nvSpPr>
          <p:cNvPr id="4" name="正方形/長方形 3">
            <a:extLst>
              <a:ext uri="{FF2B5EF4-FFF2-40B4-BE49-F238E27FC236}">
                <a16:creationId xmlns:a16="http://schemas.microsoft.com/office/drawing/2014/main" xmlns="" id="{488C3F1E-0D5D-798B-B395-1382F8D16F16}"/>
              </a:ext>
            </a:extLst>
          </p:cNvPr>
          <p:cNvSpPr/>
          <p:nvPr/>
        </p:nvSpPr>
        <p:spPr>
          <a:xfrm>
            <a:off x="0" y="2876"/>
            <a:ext cx="9144000" cy="688756"/>
          </a:xfrm>
          <a:prstGeom prst="rect">
            <a:avLst/>
          </a:prstGeom>
          <a:solidFill>
            <a:srgbClr val="6B5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3000" b="1" i="0" u="none" strike="noStrike" kern="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認知機能低下を誘発しやすい</a:t>
            </a:r>
            <a:r>
              <a:rPr lang="ja-JP" altLang="en-US" sz="3000" b="1" kern="0" dirty="0">
                <a:solidFill>
                  <a:prstClr val="white"/>
                </a:solidFill>
                <a:latin typeface="BIZ UDPゴシック" panose="020B0400000000000000" pitchFamily="50" charset="-128"/>
                <a:ea typeface="BIZ UDPゴシック" panose="020B0400000000000000" pitchFamily="50" charset="-128"/>
              </a:rPr>
              <a:t>主な</a:t>
            </a:r>
            <a:r>
              <a:rPr kumimoji="1" lang="ja-JP" altLang="en-US" sz="3000" b="1" i="0" u="none" strike="noStrike" kern="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薬剤</a:t>
            </a:r>
          </a:p>
        </p:txBody>
      </p:sp>
      <p:sp>
        <p:nvSpPr>
          <p:cNvPr id="3" name="テキスト ボックス 2">
            <a:extLst>
              <a:ext uri="{FF2B5EF4-FFF2-40B4-BE49-F238E27FC236}">
                <a16:creationId xmlns:a16="http://schemas.microsoft.com/office/drawing/2014/main" xmlns="" id="{C50B4BDA-6763-B10D-34AD-BC026559A545}"/>
              </a:ext>
            </a:extLst>
          </p:cNvPr>
          <p:cNvSpPr txBox="1"/>
          <p:nvPr/>
        </p:nvSpPr>
        <p:spPr>
          <a:xfrm>
            <a:off x="0" y="688449"/>
            <a:ext cx="1215736" cy="307777"/>
          </a:xfrm>
          <a:prstGeom prst="rect">
            <a:avLst/>
          </a:prstGeom>
          <a:noFill/>
        </p:spPr>
        <p:txBody>
          <a:bodyPr wrap="square" rtlCol="0" anchor="ctr" anchorCtr="0">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Yu Gothic UI Semibold" panose="020B0700000000000000" pitchFamily="50" charset="-128"/>
                <a:ea typeface="Yu Gothic UI Semibold" panose="020B0700000000000000"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Yu Gothic UI Semibold" panose="020B0700000000000000" pitchFamily="50" charset="-128"/>
                <a:ea typeface="Yu Gothic UI Semibold" panose="020B0700000000000000" pitchFamily="50" charset="-128"/>
                <a:cs typeface="+mn-cs"/>
              </a:rPr>
              <a:t>知識 </a:t>
            </a:r>
            <a:r>
              <a:rPr kumimoji="1" lang="en-US" altLang="ja-JP" sz="1400" b="1" i="0" u="none" strike="noStrike" kern="1200" cap="none" spc="0" normalizeH="0" baseline="0" noProof="0" dirty="0">
                <a:ln>
                  <a:noFill/>
                </a:ln>
                <a:solidFill>
                  <a:prstClr val="black"/>
                </a:solidFill>
                <a:effectLst/>
                <a:uLnTx/>
                <a:uFillTx/>
                <a:latin typeface="Century Gothic" panose="020B0502020202020204" pitchFamily="34" charset="0"/>
                <a:ea typeface="Yu Gothic UI Semibold" panose="020B0700000000000000" pitchFamily="50" charset="-128"/>
                <a:cs typeface="+mn-cs"/>
              </a:rPr>
              <a:t>-67</a:t>
            </a:r>
            <a:r>
              <a:rPr kumimoji="1" lang="en-US" altLang="ja-JP" sz="1400" b="0" i="0" u="none" strike="noStrike" kern="1200" cap="none" spc="0" normalizeH="0" baseline="0" noProof="0" dirty="0">
                <a:ln>
                  <a:noFill/>
                </a:ln>
                <a:solidFill>
                  <a:prstClr val="black"/>
                </a:solidFill>
                <a:effectLst/>
                <a:uLnTx/>
                <a:uFillTx/>
                <a:latin typeface="Yu Gothic UI Semibold" panose="020B0700000000000000" pitchFamily="50" charset="-128"/>
                <a:ea typeface="Yu Gothic UI Semibold" panose="020B0700000000000000" pitchFamily="50" charset="-128"/>
                <a:cs typeface="+mn-cs"/>
              </a:rPr>
              <a:t>】</a:t>
            </a:r>
            <a:endParaRPr kumimoji="1" lang="ja-JP" altLang="en-US" sz="1400" b="0" i="0" u="none" strike="noStrike" kern="1200" cap="none" spc="0" normalizeH="0" baseline="0" noProof="0" dirty="0">
              <a:ln>
                <a:noFill/>
              </a:ln>
              <a:solidFill>
                <a:prstClr val="black"/>
              </a:solidFill>
              <a:effectLst/>
              <a:uLnTx/>
              <a:uFillTx/>
              <a:latin typeface="Yu Gothic UI Semibold" panose="020B0700000000000000" pitchFamily="50" charset="-128"/>
              <a:ea typeface="Yu Gothic UI Semibold" panose="020B0700000000000000" pitchFamily="50" charset="-128"/>
              <a:cs typeface="+mn-cs"/>
            </a:endParaRPr>
          </a:p>
        </p:txBody>
      </p:sp>
      <p:sp>
        <p:nvSpPr>
          <p:cNvPr id="6" name="テキスト ボックス 5">
            <a:extLst>
              <a:ext uri="{FF2B5EF4-FFF2-40B4-BE49-F238E27FC236}">
                <a16:creationId xmlns:a16="http://schemas.microsoft.com/office/drawing/2014/main" xmlns="" id="{B7BD8648-CCC8-4FEB-03EE-1034882CD81D}"/>
              </a:ext>
            </a:extLst>
          </p:cNvPr>
          <p:cNvSpPr txBox="1"/>
          <p:nvPr/>
        </p:nvSpPr>
        <p:spPr>
          <a:xfrm>
            <a:off x="150914" y="6505970"/>
            <a:ext cx="8951354" cy="276999"/>
          </a:xfrm>
          <a:prstGeom prst="rect">
            <a:avLst/>
          </a:prstGeom>
          <a:noFill/>
          <a:ln w="25400">
            <a:noFill/>
          </a:ln>
        </p:spPr>
        <p:txBody>
          <a:bodyPr wrap="square">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「認知症疾患診療ガイドライン」作成委員会編：（日本神経学会監修）、認知症疾患診療ガイドライン </a:t>
            </a:r>
            <a:r>
              <a:rPr kumimoji="1" lang="en-US" altLang="ja-JP" sz="12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2017</a:t>
            </a:r>
            <a:r>
              <a:rPr kumimoji="1" lang="ja-JP" altLang="en-US" sz="12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、医学書院、を参照して作成</a:t>
            </a:r>
          </a:p>
        </p:txBody>
      </p:sp>
      <p:sp>
        <p:nvSpPr>
          <p:cNvPr id="5" name="四角形: 角を丸くする 4">
            <a:extLst>
              <a:ext uri="{FF2B5EF4-FFF2-40B4-BE49-F238E27FC236}">
                <a16:creationId xmlns:a16="http://schemas.microsoft.com/office/drawing/2014/main" xmlns="" id="{C646B156-AF51-FBA6-31D6-D16C4C8A428E}"/>
              </a:ext>
            </a:extLst>
          </p:cNvPr>
          <p:cNvSpPr/>
          <p:nvPr/>
        </p:nvSpPr>
        <p:spPr>
          <a:xfrm>
            <a:off x="805217" y="1580002"/>
            <a:ext cx="2470245" cy="449258"/>
          </a:xfrm>
          <a:prstGeom prst="roundRect">
            <a:avLst>
              <a:gd name="adj" fmla="val 50000"/>
            </a:avLst>
          </a:prstGeom>
          <a:solidFill>
            <a:srgbClr val="6B58BC"/>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700"/>
              </a:lnSpc>
            </a:pPr>
            <a:r>
              <a:rPr lang="ja-JP" altLang="en-US" sz="2200" b="1" dirty="0">
                <a:solidFill>
                  <a:schemeClr val="bg1"/>
                </a:solidFill>
                <a:latin typeface="BIZ UDPゴシック" panose="020B0400000000000000" pitchFamily="50" charset="-128"/>
                <a:ea typeface="BIZ UDPゴシック" panose="020B0400000000000000" pitchFamily="50" charset="-128"/>
              </a:rPr>
              <a:t>向精神薬</a:t>
            </a:r>
            <a:endParaRPr kumimoji="1" lang="ja-JP" altLang="en-US" sz="2200" b="1" dirty="0">
              <a:solidFill>
                <a:schemeClr val="bg1"/>
              </a:solidFill>
              <a:latin typeface="BIZ UDPゴシック" panose="020B0400000000000000" pitchFamily="50" charset="-128"/>
              <a:ea typeface="BIZ UDPゴシック" panose="020B0400000000000000" pitchFamily="50" charset="-128"/>
            </a:endParaRPr>
          </a:p>
        </p:txBody>
      </p:sp>
      <p:sp>
        <p:nvSpPr>
          <p:cNvPr id="7" name="四角形: 角を丸くする 6">
            <a:extLst>
              <a:ext uri="{FF2B5EF4-FFF2-40B4-BE49-F238E27FC236}">
                <a16:creationId xmlns:a16="http://schemas.microsoft.com/office/drawing/2014/main" xmlns="" id="{5AFDC517-3ED1-F4FA-6E0B-A04CF6047CA9}"/>
              </a:ext>
            </a:extLst>
          </p:cNvPr>
          <p:cNvSpPr/>
          <p:nvPr/>
        </p:nvSpPr>
        <p:spPr>
          <a:xfrm>
            <a:off x="3275462" y="1580002"/>
            <a:ext cx="5131558" cy="449258"/>
          </a:xfrm>
          <a:prstGeom prst="roundRect">
            <a:avLst>
              <a:gd name="adj" fmla="val 50000"/>
            </a:avLst>
          </a:prstGeom>
          <a:solidFill>
            <a:srgbClr val="D5D0EC"/>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700"/>
              </a:lnSpc>
            </a:pPr>
            <a:r>
              <a:rPr lang="ja-JP" altLang="en-US" sz="2000" b="1" dirty="0">
                <a:solidFill>
                  <a:schemeClr val="tx1"/>
                </a:solidFill>
                <a:latin typeface="BIZ UDPゴシック" panose="020B0400000000000000" pitchFamily="50" charset="-128"/>
                <a:ea typeface="BIZ UDPゴシック" panose="020B0400000000000000" pitchFamily="50" charset="-128"/>
              </a:rPr>
              <a:t>向精神薬以外の薬剤 （主なもの）</a:t>
            </a:r>
            <a:endParaRPr kumimoji="1" lang="ja-JP" altLang="en-US" sz="2000" b="1" dirty="0">
              <a:solidFill>
                <a:schemeClr val="tx1"/>
              </a:solidFill>
              <a:latin typeface="BIZ UDPゴシック" panose="020B0400000000000000" pitchFamily="50" charset="-128"/>
              <a:ea typeface="BIZ UDPゴシック" panose="020B0400000000000000" pitchFamily="50" charset="-128"/>
            </a:endParaRPr>
          </a:p>
        </p:txBody>
      </p:sp>
      <p:sp>
        <p:nvSpPr>
          <p:cNvPr id="10" name="テキスト ボックス 9">
            <a:extLst>
              <a:ext uri="{FF2B5EF4-FFF2-40B4-BE49-F238E27FC236}">
                <a16:creationId xmlns:a16="http://schemas.microsoft.com/office/drawing/2014/main" xmlns="" id="{2C2DF596-A3DF-B8AB-8D11-6B5375BB07BB}"/>
              </a:ext>
            </a:extLst>
          </p:cNvPr>
          <p:cNvSpPr txBox="1"/>
          <p:nvPr/>
        </p:nvSpPr>
        <p:spPr>
          <a:xfrm>
            <a:off x="1215736" y="2214400"/>
            <a:ext cx="2101756" cy="2448004"/>
          </a:xfrm>
          <a:prstGeom prst="rect">
            <a:avLst/>
          </a:prstGeom>
          <a:noFill/>
        </p:spPr>
        <p:txBody>
          <a:bodyPr wrap="square">
            <a:noAutofit/>
          </a:bodyPr>
          <a:lstStyle/>
          <a:p>
            <a:pPr>
              <a:lnSpc>
                <a:spcPts val="3000"/>
              </a:lnSpc>
              <a:spcBef>
                <a:spcPts val="600"/>
              </a:spcBef>
            </a:pPr>
            <a:r>
              <a:rPr lang="ja-JP" altLang="en-US" sz="2200" b="1" dirty="0">
                <a:latin typeface="BIZ UDPゴシック" panose="020B0400000000000000" pitchFamily="50" charset="-128"/>
                <a:ea typeface="BIZ UDPゴシック" panose="020B0400000000000000" pitchFamily="50" charset="-128"/>
              </a:rPr>
              <a:t>抗精神病薬</a:t>
            </a:r>
          </a:p>
          <a:p>
            <a:pPr>
              <a:lnSpc>
                <a:spcPts val="3000"/>
              </a:lnSpc>
              <a:spcBef>
                <a:spcPts val="600"/>
              </a:spcBef>
            </a:pPr>
            <a:r>
              <a:rPr lang="ja-JP" altLang="en-US" sz="2200" b="1" dirty="0">
                <a:latin typeface="BIZ UDPゴシック" panose="020B0400000000000000" pitchFamily="50" charset="-128"/>
                <a:ea typeface="BIZ UDPゴシック" panose="020B0400000000000000" pitchFamily="50" charset="-128"/>
              </a:rPr>
              <a:t>催眠薬</a:t>
            </a:r>
          </a:p>
          <a:p>
            <a:pPr>
              <a:lnSpc>
                <a:spcPts val="3000"/>
              </a:lnSpc>
              <a:spcBef>
                <a:spcPts val="600"/>
              </a:spcBef>
            </a:pPr>
            <a:r>
              <a:rPr lang="ja-JP" altLang="en-US" sz="2200" b="1" dirty="0">
                <a:latin typeface="BIZ UDPゴシック" panose="020B0400000000000000" pitchFamily="50" charset="-128"/>
                <a:ea typeface="BIZ UDPゴシック" panose="020B0400000000000000" pitchFamily="50" charset="-128"/>
              </a:rPr>
              <a:t>鎮静薬</a:t>
            </a:r>
          </a:p>
          <a:p>
            <a:pPr>
              <a:lnSpc>
                <a:spcPts val="3000"/>
              </a:lnSpc>
              <a:spcBef>
                <a:spcPts val="600"/>
              </a:spcBef>
            </a:pPr>
            <a:r>
              <a:rPr lang="ja-JP" altLang="en-US" sz="2200" b="1" dirty="0">
                <a:latin typeface="BIZ UDPゴシック" panose="020B0400000000000000" pitchFamily="50" charset="-128"/>
                <a:ea typeface="BIZ UDPゴシック" panose="020B0400000000000000" pitchFamily="50" charset="-128"/>
              </a:rPr>
              <a:t>抗うつ薬</a:t>
            </a:r>
          </a:p>
          <a:p>
            <a:pPr>
              <a:lnSpc>
                <a:spcPts val="3000"/>
              </a:lnSpc>
              <a:spcBef>
                <a:spcPts val="600"/>
              </a:spcBef>
            </a:pPr>
            <a:r>
              <a:rPr lang="ja-JP" altLang="en-US" sz="2200" b="1" dirty="0">
                <a:latin typeface="BIZ UDPゴシック" panose="020B0400000000000000" pitchFamily="50" charset="-128"/>
                <a:ea typeface="BIZ UDPゴシック" panose="020B0400000000000000" pitchFamily="50" charset="-128"/>
              </a:rPr>
              <a:t>抗不安薬</a:t>
            </a:r>
          </a:p>
        </p:txBody>
      </p:sp>
      <p:sp>
        <p:nvSpPr>
          <p:cNvPr id="11" name="テキスト ボックス 10">
            <a:extLst>
              <a:ext uri="{FF2B5EF4-FFF2-40B4-BE49-F238E27FC236}">
                <a16:creationId xmlns:a16="http://schemas.microsoft.com/office/drawing/2014/main" xmlns="" id="{73AE3B22-2AEE-6098-BDD8-357F1EDA99F9}"/>
              </a:ext>
            </a:extLst>
          </p:cNvPr>
          <p:cNvSpPr txBox="1"/>
          <p:nvPr/>
        </p:nvSpPr>
        <p:spPr>
          <a:xfrm>
            <a:off x="3508262" y="2214400"/>
            <a:ext cx="5349134" cy="4154316"/>
          </a:xfrm>
          <a:prstGeom prst="rect">
            <a:avLst/>
          </a:prstGeom>
          <a:noFill/>
        </p:spPr>
        <p:txBody>
          <a:bodyPr wrap="square">
            <a:noAutofit/>
          </a:bodyPr>
          <a:lstStyle/>
          <a:p>
            <a:pPr>
              <a:lnSpc>
                <a:spcPts val="2900"/>
              </a:lnSpc>
              <a:spcBef>
                <a:spcPts val="300"/>
              </a:spcBef>
            </a:pPr>
            <a:r>
              <a:rPr lang="ja-JP" altLang="en-US" sz="2100" b="1" dirty="0">
                <a:solidFill>
                  <a:srgbClr val="6B58BC"/>
                </a:solidFill>
                <a:latin typeface="BIZ UDPゴシック" panose="020B0400000000000000" pitchFamily="50" charset="-128"/>
                <a:ea typeface="BIZ UDPゴシック" panose="020B0400000000000000" pitchFamily="50" charset="-128"/>
              </a:rPr>
              <a:t>抗パーキンソン病薬</a:t>
            </a:r>
          </a:p>
          <a:p>
            <a:pPr>
              <a:lnSpc>
                <a:spcPts val="2900"/>
              </a:lnSpc>
              <a:spcBef>
                <a:spcPts val="300"/>
              </a:spcBef>
            </a:pPr>
            <a:r>
              <a:rPr lang="ja-JP" altLang="en-US" sz="2100" b="1" dirty="0">
                <a:solidFill>
                  <a:srgbClr val="6B58BC"/>
                </a:solidFill>
                <a:latin typeface="BIZ UDPゴシック" panose="020B0400000000000000" pitchFamily="50" charset="-128"/>
                <a:ea typeface="BIZ UDPゴシック" panose="020B0400000000000000" pitchFamily="50" charset="-128"/>
              </a:rPr>
              <a:t>循環器病薬（ジギタリス、利尿剤 など）</a:t>
            </a:r>
          </a:p>
          <a:p>
            <a:pPr>
              <a:lnSpc>
                <a:spcPts val="2900"/>
              </a:lnSpc>
              <a:spcBef>
                <a:spcPts val="300"/>
              </a:spcBef>
            </a:pPr>
            <a:r>
              <a:rPr lang="ja-JP" altLang="en-US" sz="2100" b="1" dirty="0">
                <a:solidFill>
                  <a:srgbClr val="6B58BC"/>
                </a:solidFill>
                <a:latin typeface="BIZ UDPゴシック" panose="020B0400000000000000" pitchFamily="50" charset="-128"/>
                <a:ea typeface="BIZ UDPゴシック" panose="020B0400000000000000" pitchFamily="50" charset="-128"/>
              </a:rPr>
              <a:t>鎮痛薬（オピオイド、</a:t>
            </a:r>
            <a:r>
              <a:rPr lang="en-US" altLang="ja-JP" sz="2100" b="1" dirty="0">
                <a:solidFill>
                  <a:srgbClr val="6B58BC"/>
                </a:solidFill>
                <a:latin typeface="BIZ UDPゴシック" panose="020B0400000000000000" pitchFamily="50" charset="-128"/>
                <a:ea typeface="BIZ UDPゴシック" panose="020B0400000000000000" pitchFamily="50" charset="-128"/>
              </a:rPr>
              <a:t>NSAIDs</a:t>
            </a:r>
            <a:r>
              <a:rPr lang="ja-JP" altLang="en-US" sz="2100" b="1" dirty="0">
                <a:solidFill>
                  <a:srgbClr val="6B58BC"/>
                </a:solidFill>
                <a:latin typeface="BIZ UDPゴシック" panose="020B0400000000000000" pitchFamily="50" charset="-128"/>
                <a:ea typeface="BIZ UDPゴシック" panose="020B0400000000000000" pitchFamily="50" charset="-128"/>
              </a:rPr>
              <a:t>）</a:t>
            </a:r>
          </a:p>
          <a:p>
            <a:pPr>
              <a:lnSpc>
                <a:spcPts val="2900"/>
              </a:lnSpc>
              <a:spcBef>
                <a:spcPts val="300"/>
              </a:spcBef>
            </a:pPr>
            <a:r>
              <a:rPr lang="ja-JP" altLang="en-US" sz="2100" b="1" dirty="0">
                <a:solidFill>
                  <a:srgbClr val="6B58BC"/>
                </a:solidFill>
                <a:latin typeface="BIZ UDPゴシック" panose="020B0400000000000000" pitchFamily="50" charset="-128"/>
                <a:ea typeface="BIZ UDPゴシック" panose="020B0400000000000000" pitchFamily="50" charset="-128"/>
              </a:rPr>
              <a:t>副腎皮質ステロイド</a:t>
            </a:r>
          </a:p>
          <a:p>
            <a:pPr>
              <a:lnSpc>
                <a:spcPts val="2900"/>
              </a:lnSpc>
              <a:spcBef>
                <a:spcPts val="300"/>
              </a:spcBef>
            </a:pPr>
            <a:r>
              <a:rPr lang="ja-JP" altLang="en-US" sz="2100" b="1" dirty="0">
                <a:solidFill>
                  <a:srgbClr val="6B58BC"/>
                </a:solidFill>
                <a:latin typeface="BIZ UDPゴシック" panose="020B0400000000000000" pitchFamily="50" charset="-128"/>
                <a:ea typeface="BIZ UDPゴシック" panose="020B0400000000000000" pitchFamily="50" charset="-128"/>
              </a:rPr>
              <a:t>抗菌薬、抗ウイルス薬</a:t>
            </a:r>
            <a:endParaRPr lang="en-US" altLang="ja-JP" sz="2100" b="1" dirty="0">
              <a:solidFill>
                <a:srgbClr val="6B58BC"/>
              </a:solidFill>
              <a:latin typeface="BIZ UDPゴシック" panose="020B0400000000000000" pitchFamily="50" charset="-128"/>
              <a:ea typeface="BIZ UDPゴシック" panose="020B0400000000000000" pitchFamily="50" charset="-128"/>
            </a:endParaRPr>
          </a:p>
          <a:p>
            <a:pPr>
              <a:lnSpc>
                <a:spcPts val="2900"/>
              </a:lnSpc>
              <a:spcBef>
                <a:spcPts val="300"/>
              </a:spcBef>
            </a:pPr>
            <a:r>
              <a:rPr lang="ja-JP" altLang="en-US" sz="2100" b="1" dirty="0">
                <a:solidFill>
                  <a:srgbClr val="6B58BC"/>
                </a:solidFill>
                <a:latin typeface="BIZ UDPゴシック" panose="020B0400000000000000" pitchFamily="50" charset="-128"/>
                <a:ea typeface="BIZ UDPゴシック" panose="020B0400000000000000" pitchFamily="50" charset="-128"/>
              </a:rPr>
              <a:t>泌尿器病薬 （過活動性膀胱治療薬）</a:t>
            </a:r>
          </a:p>
          <a:p>
            <a:pPr>
              <a:lnSpc>
                <a:spcPts val="2900"/>
              </a:lnSpc>
              <a:spcBef>
                <a:spcPts val="300"/>
              </a:spcBef>
            </a:pPr>
            <a:r>
              <a:rPr lang="ja-JP" altLang="en-US" sz="2100" b="1" dirty="0">
                <a:solidFill>
                  <a:srgbClr val="6B58BC"/>
                </a:solidFill>
                <a:latin typeface="BIZ UDPゴシック" panose="020B0400000000000000" pitchFamily="50" charset="-128"/>
                <a:ea typeface="BIZ UDPゴシック" panose="020B0400000000000000" pitchFamily="50" charset="-128"/>
              </a:rPr>
              <a:t>消化器病薬（</a:t>
            </a:r>
            <a:r>
              <a:rPr lang="en-US" altLang="ja-JP" sz="2100" b="1" dirty="0">
                <a:solidFill>
                  <a:srgbClr val="6B58BC"/>
                </a:solidFill>
                <a:latin typeface="BIZ UDPゴシック" panose="020B0400000000000000" pitchFamily="50" charset="-128"/>
                <a:ea typeface="BIZ UDPゴシック" panose="020B0400000000000000" pitchFamily="50" charset="-128"/>
              </a:rPr>
              <a:t>H</a:t>
            </a:r>
            <a:r>
              <a:rPr lang="en-US" altLang="ja-JP" sz="2100" b="1" baseline="-10000" dirty="0">
                <a:solidFill>
                  <a:srgbClr val="6B58BC"/>
                </a:solidFill>
                <a:latin typeface="BIZ UDPゴシック" panose="020B0400000000000000" pitchFamily="50" charset="-128"/>
                <a:ea typeface="BIZ UDPゴシック" panose="020B0400000000000000" pitchFamily="50" charset="-128"/>
              </a:rPr>
              <a:t>2</a:t>
            </a:r>
            <a:r>
              <a:rPr lang="ja-JP" altLang="en-US" sz="2100" b="1" dirty="0">
                <a:solidFill>
                  <a:srgbClr val="6B58BC"/>
                </a:solidFill>
                <a:latin typeface="BIZ UDPゴシック" panose="020B0400000000000000" pitchFamily="50" charset="-128"/>
                <a:ea typeface="BIZ UDPゴシック" panose="020B0400000000000000" pitchFamily="50" charset="-128"/>
              </a:rPr>
              <a:t>受容体拮抗薬、抗コリン薬）</a:t>
            </a:r>
          </a:p>
          <a:p>
            <a:pPr>
              <a:lnSpc>
                <a:spcPts val="2900"/>
              </a:lnSpc>
              <a:spcBef>
                <a:spcPts val="300"/>
              </a:spcBef>
            </a:pPr>
            <a:r>
              <a:rPr lang="ja-JP" altLang="en-US" sz="2100" b="1" dirty="0">
                <a:solidFill>
                  <a:srgbClr val="6B58BC"/>
                </a:solidFill>
                <a:latin typeface="BIZ UDPゴシック" panose="020B0400000000000000" pitchFamily="50" charset="-128"/>
                <a:ea typeface="BIZ UDPゴシック" panose="020B0400000000000000" pitchFamily="50" charset="-128"/>
              </a:rPr>
              <a:t>抗喘息薬</a:t>
            </a:r>
          </a:p>
          <a:p>
            <a:pPr>
              <a:lnSpc>
                <a:spcPts val="2900"/>
              </a:lnSpc>
              <a:spcBef>
                <a:spcPts val="300"/>
              </a:spcBef>
            </a:pPr>
            <a:r>
              <a:rPr lang="ja-JP" altLang="en-US" sz="2100" b="1" dirty="0">
                <a:solidFill>
                  <a:srgbClr val="6B58BC"/>
                </a:solidFill>
                <a:latin typeface="BIZ UDPゴシック" panose="020B0400000000000000" pitchFamily="50" charset="-128"/>
                <a:ea typeface="BIZ UDPゴシック" panose="020B0400000000000000" pitchFamily="50" charset="-128"/>
              </a:rPr>
              <a:t>抗アレルギー薬（抗ヒスタミン薬）      など</a:t>
            </a:r>
          </a:p>
          <a:p>
            <a:pPr>
              <a:lnSpc>
                <a:spcPts val="3000"/>
              </a:lnSpc>
              <a:spcBef>
                <a:spcPts val="300"/>
              </a:spcBef>
            </a:pPr>
            <a:endParaRPr lang="ja-JP" altLang="en-US" sz="2100" b="1" dirty="0">
              <a:solidFill>
                <a:srgbClr val="6B58BC"/>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820104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a:extLst>
              <a:ext uri="{FF2B5EF4-FFF2-40B4-BE49-F238E27FC236}">
                <a16:creationId xmlns:a16="http://schemas.microsoft.com/office/drawing/2014/main" xmlns="" id="{678C3974-0F50-4BFC-9410-A19332854D91}"/>
              </a:ext>
            </a:extLst>
          </p:cNvPr>
          <p:cNvSpPr txBox="1"/>
          <p:nvPr/>
        </p:nvSpPr>
        <p:spPr>
          <a:xfrm>
            <a:off x="1072257" y="1539512"/>
            <a:ext cx="6999486" cy="4105291"/>
          </a:xfrm>
          <a:prstGeom prst="rect">
            <a:avLst/>
          </a:prstGeom>
          <a:noFill/>
          <a:ln w="25400">
            <a:noFill/>
          </a:ln>
        </p:spPr>
        <p:txBody>
          <a:bodyPr wrap="square" rtlCol="0">
            <a:spAutoFit/>
          </a:bodyPr>
          <a:lstStyle/>
          <a:p>
            <a:pPr marL="536575" marR="0" lvl="0" indent="-536575" algn="l" defTabSz="914400" rtl="0" eaLnBrk="0" fontAlgn="base" latinLnBrk="0" hangingPunct="0">
              <a:lnSpc>
                <a:spcPts val="3300"/>
              </a:lnSpc>
              <a:spcBef>
                <a:spcPts val="300"/>
              </a:spcBef>
              <a:spcAft>
                <a:spcPct val="0"/>
              </a:spcAft>
              <a:buClrTx/>
              <a:buSzTx/>
              <a:buFontTx/>
              <a:buNone/>
              <a:tabLst/>
              <a:defRPr/>
            </a:pPr>
            <a:r>
              <a:rPr kumimoji="1" lang="ja-JP" altLang="en-US" sz="2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itchFamily="50" charset="-128"/>
              </a:rPr>
              <a:t>特徴</a:t>
            </a:r>
            <a:endParaRPr kumimoji="1" lang="en-US" altLang="ja-JP" sz="2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536575" marR="0" lvl="0" indent="-355600" algn="l" defTabSz="914400" rtl="0" eaLnBrk="0" fontAlgn="base" latinLnBrk="0" hangingPunct="0">
              <a:lnSpc>
                <a:spcPts val="3300"/>
              </a:lnSpc>
              <a:spcBef>
                <a:spcPct val="0"/>
              </a:spcBef>
              <a:spcAft>
                <a:spcPct val="0"/>
              </a:spcAft>
              <a:buClrTx/>
              <a:buSzTx/>
              <a:buFont typeface="Wingdings" panose="05000000000000000000" pitchFamily="2" charset="2"/>
              <a:buChar char="l"/>
              <a:tabLst/>
              <a:defRPr/>
            </a:pPr>
            <a:r>
              <a:rPr kumimoji="1" lang="ja-JP" altLang="en-US" sz="22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Arial" panose="020B0604020202020204" pitchFamily="34" charset="0"/>
              </a:rPr>
              <a:t>認知機能低下に服用している薬剤が影響している可能性があり、</a:t>
            </a:r>
            <a:r>
              <a:rPr kumimoji="1" lang="ja-JP" altLang="en-US" sz="2200" b="1" i="0" u="none" strike="noStrike" kern="100" cap="none" spc="0" normalizeH="0" baseline="0" noProof="0" dirty="0">
                <a:ln>
                  <a:noFill/>
                </a:ln>
                <a:solidFill>
                  <a:srgbClr val="6B58BC"/>
                </a:solidFill>
                <a:effectLst/>
                <a:uLnTx/>
                <a:uFillTx/>
                <a:latin typeface="BIZ UDPゴシック" panose="020B0400000000000000" pitchFamily="50" charset="-128"/>
                <a:ea typeface="BIZ UDPゴシック" panose="020B0400000000000000" pitchFamily="50" charset="-128"/>
                <a:cs typeface="Arial" panose="020B0604020202020204" pitchFamily="34" charset="0"/>
              </a:rPr>
              <a:t>肝・腎機能障害、多剤併用の高齢者、認知症や神経変性疾患</a:t>
            </a:r>
            <a:r>
              <a:rPr kumimoji="1" lang="ja-JP" altLang="en-US" sz="22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Arial" panose="020B0604020202020204" pitchFamily="34" charset="0"/>
              </a:rPr>
              <a:t>などで出現しやすい</a:t>
            </a:r>
            <a:endParaRPr kumimoji="1" lang="en-US" altLang="ja-JP" sz="22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Arial" panose="020B0604020202020204" pitchFamily="34" charset="0"/>
            </a:endParaRPr>
          </a:p>
          <a:p>
            <a:pPr marL="536575" marR="0" lvl="0" indent="-536575" algn="l" defTabSz="914400" rtl="0" eaLnBrk="0" fontAlgn="base" latinLnBrk="0" hangingPunct="0">
              <a:lnSpc>
                <a:spcPts val="3300"/>
              </a:lnSpc>
              <a:spcBef>
                <a:spcPts val="900"/>
              </a:spcBef>
              <a:spcAft>
                <a:spcPct val="0"/>
              </a:spcAft>
              <a:buClrTx/>
              <a:buSzTx/>
              <a:buFontTx/>
              <a:buNone/>
              <a:tabLst/>
              <a:defRPr/>
            </a:pPr>
            <a:r>
              <a:rPr kumimoji="1" lang="ja-JP" altLang="en-US" sz="2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itchFamily="50" charset="-128"/>
              </a:rPr>
              <a:t>症状</a:t>
            </a:r>
            <a:endParaRPr kumimoji="1" lang="en-US" altLang="ja-JP" sz="2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536575" marR="0" lvl="0" indent="-355600" algn="l" defTabSz="914400" rtl="0" eaLnBrk="0" fontAlgn="base" latinLnBrk="0" hangingPunct="0">
              <a:lnSpc>
                <a:spcPts val="3300"/>
              </a:lnSpc>
              <a:spcBef>
                <a:spcPts val="300"/>
              </a:spcBef>
              <a:spcAft>
                <a:spcPct val="0"/>
              </a:spcAft>
              <a:buClr>
                <a:prstClr val="black"/>
              </a:buClr>
              <a:buSzTx/>
              <a:buFont typeface="Wingdings" panose="05000000000000000000" pitchFamily="2" charset="2"/>
              <a:buChar char="l"/>
              <a:tabLst/>
              <a:defRPr/>
            </a:pPr>
            <a:r>
              <a:rPr kumimoji="1" lang="ja-JP" altLang="en-US" sz="2200" b="1" i="0" u="none" strike="noStrike" kern="1200" cap="none" spc="0" normalizeH="0" baseline="0" noProof="0" dirty="0">
                <a:ln>
                  <a:noFill/>
                </a:ln>
                <a:solidFill>
                  <a:srgbClr val="6B58BC"/>
                </a:solidFill>
                <a:effectLst/>
                <a:uLnTx/>
                <a:uFillTx/>
                <a:latin typeface="BIZ UDPゴシック" panose="020B0400000000000000" pitchFamily="50" charset="-128"/>
                <a:ea typeface="BIZ UDPゴシック" panose="020B0400000000000000" pitchFamily="50" charset="-128"/>
                <a:cs typeface="Meiryo UI" pitchFamily="50" charset="-128"/>
              </a:rPr>
              <a:t>潜在性もしくは亜急性</a:t>
            </a:r>
            <a:r>
              <a:rPr kumimoji="1" lang="ja-JP" altLang="en-US" sz="2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itchFamily="50" charset="-128"/>
              </a:rPr>
              <a:t>に発症する</a:t>
            </a:r>
            <a:endParaRPr kumimoji="1" lang="en-US" altLang="ja-JP" sz="2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536575" marR="0" lvl="0" indent="-355600" algn="l" defTabSz="914400" rtl="0" eaLnBrk="0" fontAlgn="base" latinLnBrk="0" hangingPunct="0">
              <a:lnSpc>
                <a:spcPts val="3300"/>
              </a:lnSpc>
              <a:spcBef>
                <a:spcPts val="300"/>
              </a:spcBef>
              <a:spcAft>
                <a:spcPct val="0"/>
              </a:spcAft>
              <a:buClr>
                <a:prstClr val="black"/>
              </a:buClr>
              <a:buSzTx/>
              <a:buFont typeface="Wingdings" panose="05000000000000000000" pitchFamily="2" charset="2"/>
              <a:buChar char="l"/>
              <a:tabLst/>
              <a:defRPr/>
            </a:pPr>
            <a:r>
              <a:rPr kumimoji="1" lang="ja-JP" altLang="en-US" sz="2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itchFamily="50" charset="-128"/>
              </a:rPr>
              <a:t>服用により</a:t>
            </a:r>
            <a:r>
              <a:rPr kumimoji="1" lang="ja-JP" altLang="en-US" sz="2200" b="1" i="0" u="none" strike="noStrike" kern="1200" cap="none" spc="0" normalizeH="0" baseline="0" noProof="0" dirty="0">
                <a:ln>
                  <a:noFill/>
                </a:ln>
                <a:solidFill>
                  <a:srgbClr val="6B58BC"/>
                </a:solidFill>
                <a:effectLst/>
                <a:uLnTx/>
                <a:uFillTx/>
                <a:latin typeface="BIZ UDPゴシック" panose="020B0400000000000000" pitchFamily="50" charset="-128"/>
                <a:ea typeface="BIZ UDPゴシック" panose="020B0400000000000000" pitchFamily="50" charset="-128"/>
                <a:cs typeface="Meiryo UI" pitchFamily="50" charset="-128"/>
              </a:rPr>
              <a:t>経時的</a:t>
            </a:r>
            <a:r>
              <a:rPr kumimoji="1" lang="ja-JP" altLang="en-US" sz="2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itchFamily="50" charset="-128"/>
              </a:rPr>
              <a:t>に認知機能障害が変化する</a:t>
            </a:r>
            <a:endParaRPr kumimoji="1" lang="en-US" altLang="ja-JP" sz="2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536575" marR="0" lvl="0" indent="-355600" algn="l" defTabSz="914400" rtl="0" eaLnBrk="0" fontAlgn="base" latinLnBrk="0" hangingPunct="0">
              <a:lnSpc>
                <a:spcPts val="3300"/>
              </a:lnSpc>
              <a:spcBef>
                <a:spcPts val="300"/>
              </a:spcBef>
              <a:spcAft>
                <a:spcPct val="0"/>
              </a:spcAft>
              <a:buClr>
                <a:prstClr val="black"/>
              </a:buClr>
              <a:buSzTx/>
              <a:buFont typeface="Wingdings" panose="05000000000000000000" pitchFamily="2" charset="2"/>
              <a:buChar char="l"/>
              <a:tabLst/>
              <a:defRPr/>
            </a:pPr>
            <a:r>
              <a:rPr kumimoji="1" lang="ja-JP" altLang="en-US" sz="2200" b="1" i="0" u="none" strike="noStrike" kern="1200" cap="none" spc="0" normalizeH="0" baseline="0" noProof="0" dirty="0">
                <a:ln>
                  <a:noFill/>
                </a:ln>
                <a:solidFill>
                  <a:srgbClr val="6B58BC"/>
                </a:solidFill>
                <a:effectLst/>
                <a:uLnTx/>
                <a:uFillTx/>
                <a:latin typeface="BIZ UDPゴシック" panose="020B0400000000000000" pitchFamily="50" charset="-128"/>
                <a:ea typeface="BIZ UDPゴシック" panose="020B0400000000000000" pitchFamily="50" charset="-128"/>
                <a:cs typeface="Meiryo UI" pitchFamily="50" charset="-128"/>
              </a:rPr>
              <a:t>注意力の低下</a:t>
            </a:r>
            <a:r>
              <a:rPr kumimoji="1" lang="ja-JP" altLang="en-US" sz="2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itchFamily="50" charset="-128"/>
              </a:rPr>
              <a:t>が目立つ（せん妄に類似した症状）</a:t>
            </a:r>
            <a:endParaRPr kumimoji="1" lang="en-US" altLang="ja-JP" sz="2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536575" marR="0" lvl="0" indent="-355600" algn="l" defTabSz="914400" rtl="0" eaLnBrk="0" fontAlgn="base" latinLnBrk="0" hangingPunct="0">
              <a:lnSpc>
                <a:spcPts val="3300"/>
              </a:lnSpc>
              <a:spcBef>
                <a:spcPts val="300"/>
              </a:spcBef>
              <a:spcAft>
                <a:spcPct val="0"/>
              </a:spcAft>
              <a:buClr>
                <a:prstClr val="black"/>
              </a:buClr>
              <a:buSzTx/>
              <a:buFont typeface="Wingdings" panose="05000000000000000000" pitchFamily="2" charset="2"/>
              <a:buChar char="l"/>
              <a:tabLst/>
              <a:defRPr/>
            </a:pPr>
            <a:r>
              <a:rPr kumimoji="1" lang="ja-JP" altLang="en-US" sz="2200" b="1" i="0" u="none" strike="noStrike" kern="1200" cap="none" spc="0" normalizeH="0" baseline="0" noProof="0" dirty="0">
                <a:ln>
                  <a:noFill/>
                </a:ln>
                <a:solidFill>
                  <a:srgbClr val="6B58BC"/>
                </a:solidFill>
                <a:effectLst/>
                <a:uLnTx/>
                <a:uFillTx/>
                <a:latin typeface="BIZ UDPゴシック" panose="020B0400000000000000" pitchFamily="50" charset="-128"/>
                <a:ea typeface="BIZ UDPゴシック" panose="020B0400000000000000" pitchFamily="50" charset="-128"/>
                <a:cs typeface="Meiryo UI" pitchFamily="50" charset="-128"/>
              </a:rPr>
              <a:t>薬剤の中止により認知機能障害は改善する</a:t>
            </a:r>
            <a:endParaRPr kumimoji="1" lang="en-US" altLang="ja-JP" sz="22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4" name="正方形/長方形 3">
            <a:extLst>
              <a:ext uri="{FF2B5EF4-FFF2-40B4-BE49-F238E27FC236}">
                <a16:creationId xmlns:a16="http://schemas.microsoft.com/office/drawing/2014/main" xmlns="" id="{52CCB570-3A21-FC40-F894-2F3E64F5EF1B}"/>
              </a:ext>
            </a:extLst>
          </p:cNvPr>
          <p:cNvSpPr/>
          <p:nvPr/>
        </p:nvSpPr>
        <p:spPr>
          <a:xfrm>
            <a:off x="0" y="2876"/>
            <a:ext cx="9144000" cy="688756"/>
          </a:xfrm>
          <a:prstGeom prst="rect">
            <a:avLst/>
          </a:prstGeom>
          <a:solidFill>
            <a:srgbClr val="6B5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3000" b="1" i="0" u="none" strike="noStrike" kern="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薬剤よる認知機能の低下</a:t>
            </a:r>
            <a:endParaRPr kumimoji="1" lang="ja-JP" altLang="en-US" sz="3000" b="1" i="0" u="none" strike="noStrike" kern="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2" name="テキスト ボックス 1">
            <a:extLst>
              <a:ext uri="{FF2B5EF4-FFF2-40B4-BE49-F238E27FC236}">
                <a16:creationId xmlns:a16="http://schemas.microsoft.com/office/drawing/2014/main" xmlns="" id="{216F808A-F368-782F-E4AF-0AEB4F6BD526}"/>
              </a:ext>
            </a:extLst>
          </p:cNvPr>
          <p:cNvSpPr txBox="1"/>
          <p:nvPr/>
        </p:nvSpPr>
        <p:spPr>
          <a:xfrm>
            <a:off x="-1" y="691632"/>
            <a:ext cx="1194955" cy="307777"/>
          </a:xfrm>
          <a:prstGeom prst="rect">
            <a:avLst/>
          </a:prstGeom>
          <a:noFill/>
        </p:spPr>
        <p:txBody>
          <a:bodyPr wrap="square" rtlCol="0" anchor="ctr" anchorCtr="0">
            <a:noAutofit/>
          </a:bodyPr>
          <a:lstStyle/>
          <a:p>
            <a:r>
              <a:rPr kumimoji="1" lang="en-US" altLang="ja-JP" sz="1400" dirty="0">
                <a:latin typeface="Yu Gothic UI Semibold" panose="020B0700000000000000" pitchFamily="50" charset="-128"/>
                <a:ea typeface="Yu Gothic UI Semibold" panose="020B0700000000000000" pitchFamily="50" charset="-128"/>
              </a:rPr>
              <a:t>【</a:t>
            </a:r>
            <a:r>
              <a:rPr kumimoji="1" lang="ja-JP" altLang="en-US" sz="1400" dirty="0">
                <a:latin typeface="Yu Gothic UI Semibold" panose="020B0700000000000000" pitchFamily="50" charset="-128"/>
                <a:ea typeface="Yu Gothic UI Semibold" panose="020B0700000000000000" pitchFamily="50" charset="-128"/>
              </a:rPr>
              <a:t>知識 </a:t>
            </a:r>
            <a:r>
              <a:rPr lang="en-US" altLang="ja-JP" sz="1400" b="1" dirty="0">
                <a:latin typeface="Century Gothic" panose="020B0502020202020204" pitchFamily="34" charset="0"/>
                <a:ea typeface="Yu Gothic UI Semibold" panose="020B0700000000000000" pitchFamily="50" charset="-128"/>
              </a:rPr>
              <a:t>-68</a:t>
            </a:r>
            <a:r>
              <a:rPr lang="en-US" altLang="ja-JP" sz="1400" dirty="0">
                <a:latin typeface="Yu Gothic UI Semibold" panose="020B0700000000000000" pitchFamily="50" charset="-128"/>
                <a:ea typeface="Yu Gothic UI Semibold" panose="020B0700000000000000" pitchFamily="50" charset="-128"/>
              </a:rPr>
              <a:t>】</a:t>
            </a:r>
            <a:endParaRPr kumimoji="1" lang="ja-JP" altLang="en-US" sz="1400" dirty="0">
              <a:latin typeface="Yu Gothic UI Semibold" panose="020B0700000000000000" pitchFamily="50" charset="-128"/>
              <a:ea typeface="Yu Gothic UI Semibold" panose="020B0700000000000000" pitchFamily="50" charset="-128"/>
            </a:endParaRPr>
          </a:p>
        </p:txBody>
      </p:sp>
    </p:spTree>
    <p:extLst>
      <p:ext uri="{BB962C8B-B14F-4D97-AF65-F5344CB8AC3E}">
        <p14:creationId xmlns:p14="http://schemas.microsoft.com/office/powerpoint/2010/main" val="3627759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コンテンツ プレースホルダー 2">
            <a:extLst>
              <a:ext uri="{FF2B5EF4-FFF2-40B4-BE49-F238E27FC236}">
                <a16:creationId xmlns:a16="http://schemas.microsoft.com/office/drawing/2014/main" xmlns="" id="{48D28693-2248-4CBF-AACC-5723D8DF3DF6}"/>
              </a:ext>
            </a:extLst>
          </p:cNvPr>
          <p:cNvSpPr txBox="1">
            <a:spLocks/>
          </p:cNvSpPr>
          <p:nvPr/>
        </p:nvSpPr>
        <p:spPr>
          <a:xfrm>
            <a:off x="667622" y="2614383"/>
            <a:ext cx="8153891" cy="3965618"/>
          </a:xfrm>
          <a:prstGeom prst="rect">
            <a:avLst/>
          </a:prstGeom>
        </p:spPr>
        <p:txBody>
          <a:bodyPr>
            <a:noAutofit/>
          </a:bodyPr>
          <a:lstStyle>
            <a:lvl1pPr marL="291619" indent="-291619" algn="l" defTabSz="778139" rtl="0" eaLnBrk="0" fontAlgn="base" hangingPunct="0">
              <a:spcBef>
                <a:spcPct val="20000"/>
              </a:spcBef>
              <a:spcAft>
                <a:spcPct val="0"/>
              </a:spcAft>
              <a:buFont typeface="Arial" panose="020B0604020202020204" pitchFamily="34" charset="0"/>
              <a:buChar char="•"/>
              <a:defRPr kumimoji="1" sz="2677" kern="1200">
                <a:solidFill>
                  <a:schemeClr val="tx1"/>
                </a:solidFill>
                <a:latin typeface="+mn-lt"/>
                <a:ea typeface="+mn-ea"/>
                <a:cs typeface="+mn-cs"/>
              </a:defRPr>
            </a:lvl1pPr>
            <a:lvl2pPr marL="631597" indent="-243260" algn="l" defTabSz="778139" rtl="0" eaLnBrk="0" fontAlgn="base" hangingPunct="0">
              <a:spcBef>
                <a:spcPct val="20000"/>
              </a:spcBef>
              <a:spcAft>
                <a:spcPct val="0"/>
              </a:spcAft>
              <a:buFont typeface="Arial" panose="020B0604020202020204" pitchFamily="34" charset="0"/>
              <a:buChar char="–"/>
              <a:defRPr kumimoji="1" sz="2308" kern="1200">
                <a:solidFill>
                  <a:schemeClr val="tx1"/>
                </a:solidFill>
                <a:latin typeface="+mn-lt"/>
                <a:ea typeface="+mn-ea"/>
                <a:cs typeface="+mn-cs"/>
              </a:defRPr>
            </a:lvl2pPr>
            <a:lvl3pPr marL="973040" indent="-193436" algn="l" defTabSz="778139" rtl="0" eaLnBrk="0" fontAlgn="base" hangingPunct="0">
              <a:spcBef>
                <a:spcPct val="20000"/>
              </a:spcBef>
              <a:spcAft>
                <a:spcPct val="0"/>
              </a:spcAft>
              <a:buFont typeface="Arial" panose="020B0604020202020204" pitchFamily="34" charset="0"/>
              <a:buChar char="•"/>
              <a:defRPr kumimoji="1" sz="2031" kern="1200">
                <a:solidFill>
                  <a:schemeClr val="tx1"/>
                </a:solidFill>
                <a:latin typeface="+mn-lt"/>
                <a:ea typeface="+mn-ea"/>
                <a:cs typeface="+mn-cs"/>
              </a:defRPr>
            </a:lvl3pPr>
            <a:lvl4pPr marL="1362842" indent="-193436" algn="l" defTabSz="778139" rtl="0" eaLnBrk="0" fontAlgn="base" hangingPunct="0">
              <a:spcBef>
                <a:spcPct val="20000"/>
              </a:spcBef>
              <a:spcAft>
                <a:spcPct val="0"/>
              </a:spcAft>
              <a:buFont typeface="Arial" panose="020B0604020202020204" pitchFamily="34" charset="0"/>
              <a:buChar char="–"/>
              <a:defRPr kumimoji="1" kern="1200">
                <a:solidFill>
                  <a:schemeClr val="tx1"/>
                </a:solidFill>
                <a:latin typeface="+mn-lt"/>
                <a:ea typeface="+mn-ea"/>
                <a:cs typeface="+mn-cs"/>
              </a:defRPr>
            </a:lvl4pPr>
            <a:lvl5pPr marL="1751179" indent="-193436" algn="l" defTabSz="778139" rtl="0" eaLnBrk="0" fontAlgn="base" hangingPunct="0">
              <a:spcBef>
                <a:spcPct val="20000"/>
              </a:spcBef>
              <a:spcAft>
                <a:spcPct val="0"/>
              </a:spcAft>
              <a:buFont typeface="Arial" panose="020B0604020202020204" pitchFamily="34" charset="0"/>
              <a:buChar char="»"/>
              <a:defRPr kumimoji="1" kern="1200">
                <a:solidFill>
                  <a:schemeClr val="tx1"/>
                </a:solidFill>
                <a:latin typeface="+mn-lt"/>
                <a:ea typeface="+mn-ea"/>
                <a:cs typeface="+mn-cs"/>
              </a:defRPr>
            </a:lvl5pPr>
            <a:lvl6pPr marL="2142080" indent="-194735" algn="l" defTabSz="778939" rtl="0" eaLnBrk="1" latinLnBrk="0" hangingPunct="1">
              <a:spcBef>
                <a:spcPct val="20000"/>
              </a:spcBef>
              <a:buFont typeface="Arial" pitchFamily="34" charset="0"/>
              <a:buChar char="•"/>
              <a:defRPr kumimoji="1" sz="1704" kern="1200">
                <a:solidFill>
                  <a:schemeClr val="tx1"/>
                </a:solidFill>
                <a:latin typeface="+mn-lt"/>
                <a:ea typeface="+mn-ea"/>
                <a:cs typeface="+mn-cs"/>
              </a:defRPr>
            </a:lvl6pPr>
            <a:lvl7pPr marL="2531550" indent="-194735" algn="l" defTabSz="778939" rtl="0" eaLnBrk="1" latinLnBrk="0" hangingPunct="1">
              <a:spcBef>
                <a:spcPct val="20000"/>
              </a:spcBef>
              <a:buFont typeface="Arial" pitchFamily="34" charset="0"/>
              <a:buChar char="•"/>
              <a:defRPr kumimoji="1" sz="1704" kern="1200">
                <a:solidFill>
                  <a:schemeClr val="tx1"/>
                </a:solidFill>
                <a:latin typeface="+mn-lt"/>
                <a:ea typeface="+mn-ea"/>
                <a:cs typeface="+mn-cs"/>
              </a:defRPr>
            </a:lvl7pPr>
            <a:lvl8pPr marL="2921020" indent="-194735" algn="l" defTabSz="778939" rtl="0" eaLnBrk="1" latinLnBrk="0" hangingPunct="1">
              <a:spcBef>
                <a:spcPct val="20000"/>
              </a:spcBef>
              <a:buFont typeface="Arial" pitchFamily="34" charset="0"/>
              <a:buChar char="•"/>
              <a:defRPr kumimoji="1" sz="1704" kern="1200">
                <a:solidFill>
                  <a:schemeClr val="tx1"/>
                </a:solidFill>
                <a:latin typeface="+mn-lt"/>
                <a:ea typeface="+mn-ea"/>
                <a:cs typeface="+mn-cs"/>
              </a:defRPr>
            </a:lvl8pPr>
            <a:lvl9pPr marL="3310490" indent="-194735" algn="l" defTabSz="778939" rtl="0" eaLnBrk="1" latinLnBrk="0" hangingPunct="1">
              <a:spcBef>
                <a:spcPct val="20000"/>
              </a:spcBef>
              <a:buFont typeface="Arial" pitchFamily="34" charset="0"/>
              <a:buChar char="•"/>
              <a:defRPr kumimoji="1" sz="1704" kern="1200">
                <a:solidFill>
                  <a:schemeClr val="tx1"/>
                </a:solidFill>
                <a:latin typeface="+mn-lt"/>
                <a:ea typeface="+mn-ea"/>
                <a:cs typeface="+mn-cs"/>
              </a:defRPr>
            </a:lvl9pPr>
          </a:lstStyle>
          <a:p>
            <a:pPr marL="0" marR="0" lvl="0" indent="0" algn="l" defTabSz="778139" rtl="0" eaLnBrk="0" fontAlgn="base" latinLnBrk="0" hangingPunct="0">
              <a:lnSpc>
                <a:spcPct val="100000"/>
              </a:lnSpc>
              <a:spcBef>
                <a:spcPts val="300"/>
              </a:spcBef>
              <a:spcAft>
                <a:spcPct val="0"/>
              </a:spcAft>
              <a:buClrTx/>
              <a:buSzTx/>
              <a:buFont typeface="Arial" panose="020B0604020202020204" pitchFamily="34" charset="0"/>
              <a:buNone/>
              <a:tabLst/>
              <a:defRPr/>
            </a:pPr>
            <a:r>
              <a:rPr kumimoji="1" lang="ja-JP" altLang="en-US" sz="2100" b="1" i="0" u="none" strike="noStrike" kern="1200" cap="none" spc="0" normalizeH="0" baseline="0" noProof="0" dirty="0">
                <a:ln>
                  <a:noFill/>
                </a:ln>
                <a:solidFill>
                  <a:srgbClr val="6B58BC"/>
                </a:solidFill>
                <a:effectLst/>
                <a:uLnTx/>
                <a:uFillTx/>
                <a:latin typeface="BIZ UDPゴシック" panose="020B0400000000000000" pitchFamily="50" charset="-128"/>
                <a:ea typeface="BIZ UDPゴシック" panose="020B0400000000000000" pitchFamily="50" charset="-128"/>
                <a:cs typeface="+mn-cs"/>
              </a:rPr>
              <a:t>ウェルニッケ脳症</a:t>
            </a:r>
            <a:endParaRPr kumimoji="1" lang="en-US" altLang="ja-JP" sz="2100" b="1" i="0" u="none" strike="noStrike" kern="1200" cap="none" spc="0" normalizeH="0" baseline="0" noProof="0" dirty="0">
              <a:ln>
                <a:noFill/>
              </a:ln>
              <a:solidFill>
                <a:srgbClr val="6B58BC"/>
              </a:solidFill>
              <a:effectLst/>
              <a:uLnTx/>
              <a:uFillTx/>
              <a:latin typeface="BIZ UDPゴシック" panose="020B0400000000000000" pitchFamily="50" charset="-128"/>
              <a:ea typeface="BIZ UDPゴシック" panose="020B0400000000000000" pitchFamily="50" charset="-128"/>
              <a:cs typeface="+mn-cs"/>
            </a:endParaRPr>
          </a:p>
          <a:p>
            <a:pPr marL="536575" marR="0" lvl="0" indent="-355600" algn="l" defTabSz="778139" rtl="0" eaLnBrk="0" fontAlgn="base" latinLnBrk="0" hangingPunct="0">
              <a:lnSpc>
                <a:spcPct val="100000"/>
              </a:lnSpc>
              <a:spcBef>
                <a:spcPts val="300"/>
              </a:spcBef>
              <a:spcAft>
                <a:spcPct val="0"/>
              </a:spcAft>
              <a:buClr>
                <a:prstClr val="black"/>
              </a:buClr>
              <a:buSzTx/>
              <a:buFont typeface="Wingdings" panose="05000000000000000000" pitchFamily="2" charset="2"/>
              <a:buChar char="l"/>
              <a:tabLst/>
              <a:defRPr/>
            </a:pPr>
            <a:r>
              <a:rPr kumimoji="1" lang="ja-JP" altLang="en-US" sz="2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ビタミン</a:t>
            </a:r>
            <a:r>
              <a:rPr kumimoji="1" lang="en-US" altLang="ja-JP" sz="2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B1</a:t>
            </a:r>
            <a:r>
              <a:rPr kumimoji="1" lang="ja-JP" altLang="en-US" sz="2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欠乏により、</a:t>
            </a:r>
            <a:r>
              <a:rPr kumimoji="1" lang="ja-JP" altLang="en-US" sz="2100" b="1" i="0" u="none" strike="noStrike" kern="1200" cap="none" spc="0" normalizeH="0" baseline="0" noProof="0" dirty="0">
                <a:ln>
                  <a:noFill/>
                </a:ln>
                <a:solidFill>
                  <a:srgbClr val="6B58BC"/>
                </a:solidFill>
                <a:effectLst/>
                <a:uLnTx/>
                <a:uFillTx/>
                <a:latin typeface="BIZ UDPゴシック" panose="020B0400000000000000" pitchFamily="50" charset="-128"/>
                <a:ea typeface="BIZ UDPゴシック" panose="020B0400000000000000" pitchFamily="50" charset="-128"/>
                <a:cs typeface="+mn-cs"/>
              </a:rPr>
              <a:t>意識障害・眼球運動障害・失調性歩行障害</a:t>
            </a:r>
            <a:r>
              <a:rPr kumimoji="1" lang="ja-JP" altLang="en-US" sz="2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などが、と急速（</a:t>
            </a:r>
            <a:r>
              <a:rPr kumimoji="1" lang="en-US" altLang="ja-JP" sz="2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1</a:t>
            </a:r>
            <a:r>
              <a:rPr kumimoji="1" lang="ja-JP" altLang="en-US" sz="2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日～数日）に出現する</a:t>
            </a:r>
            <a:endParaRPr kumimoji="1" lang="en-US" altLang="ja-JP" sz="2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536575" marR="0" lvl="0" indent="-355600" algn="l" defTabSz="778139" rtl="0" eaLnBrk="0" fontAlgn="base" latinLnBrk="0" hangingPunct="0">
              <a:lnSpc>
                <a:spcPct val="100000"/>
              </a:lnSpc>
              <a:spcBef>
                <a:spcPts val="0"/>
              </a:spcBef>
              <a:spcAft>
                <a:spcPct val="0"/>
              </a:spcAft>
              <a:buClr>
                <a:prstClr val="black"/>
              </a:buClr>
              <a:buSzTx/>
              <a:buFont typeface="Wingdings" panose="05000000000000000000" pitchFamily="2" charset="2"/>
              <a:buChar char="l"/>
              <a:tabLst/>
              <a:defRPr/>
            </a:pPr>
            <a:endParaRPr kumimoji="1" lang="en-US" altLang="ja-JP" sz="2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290513" marR="0" lvl="0" indent="-290513" algn="l" defTabSz="778139" rtl="0" eaLnBrk="0" fontAlgn="base" latinLnBrk="0" hangingPunct="0">
              <a:lnSpc>
                <a:spcPct val="100000"/>
              </a:lnSpc>
              <a:spcBef>
                <a:spcPts val="1800"/>
              </a:spcBef>
              <a:spcAft>
                <a:spcPct val="0"/>
              </a:spcAft>
              <a:buClrTx/>
              <a:buSzTx/>
              <a:buFont typeface="Arial" panose="020B0604020202020204" pitchFamily="34" charset="0"/>
              <a:buNone/>
              <a:tabLst/>
              <a:defRPr/>
            </a:pPr>
            <a:r>
              <a:rPr kumimoji="1" lang="ja-JP" altLang="en-US" sz="2100" b="1" i="0" u="none" strike="noStrike" kern="1200" cap="none" spc="0" normalizeH="0" baseline="0" noProof="0" dirty="0">
                <a:ln>
                  <a:noFill/>
                </a:ln>
                <a:solidFill>
                  <a:srgbClr val="6B58BC"/>
                </a:solidFill>
                <a:effectLst/>
                <a:uLnTx/>
                <a:uFillTx/>
                <a:latin typeface="BIZ UDPゴシック" panose="020B0400000000000000" pitchFamily="50" charset="-128"/>
                <a:ea typeface="BIZ UDPゴシック" panose="020B0400000000000000" pitchFamily="50" charset="-128"/>
                <a:cs typeface="+mn-cs"/>
              </a:rPr>
              <a:t>コルサコフ症候群</a:t>
            </a:r>
            <a:endParaRPr kumimoji="1" lang="en-US" altLang="ja-JP" sz="2100" b="1" i="0" u="none" strike="noStrike" kern="1200" cap="none" spc="0" normalizeH="0" baseline="0" noProof="0" dirty="0">
              <a:ln>
                <a:noFill/>
              </a:ln>
              <a:solidFill>
                <a:srgbClr val="6B58BC"/>
              </a:solidFill>
              <a:effectLst/>
              <a:uLnTx/>
              <a:uFillTx/>
              <a:latin typeface="BIZ UDPゴシック" panose="020B0400000000000000" pitchFamily="50" charset="-128"/>
              <a:ea typeface="BIZ UDPゴシック" panose="020B0400000000000000" pitchFamily="50" charset="-128"/>
              <a:cs typeface="+mn-cs"/>
            </a:endParaRPr>
          </a:p>
          <a:p>
            <a:pPr marL="536575" marR="0" lvl="0" indent="-355600" algn="l" defTabSz="778139" rtl="0" eaLnBrk="0" fontAlgn="base" latinLnBrk="0" hangingPunct="0">
              <a:lnSpc>
                <a:spcPct val="100000"/>
              </a:lnSpc>
              <a:spcBef>
                <a:spcPts val="300"/>
              </a:spcBef>
              <a:spcAft>
                <a:spcPct val="0"/>
              </a:spcAft>
              <a:buClr>
                <a:prstClr val="black"/>
              </a:buClr>
              <a:buSzTx/>
              <a:buFont typeface="Wingdings" panose="05000000000000000000" pitchFamily="2" charset="2"/>
              <a:buChar char="l"/>
              <a:tabLst/>
              <a:defRPr/>
            </a:pPr>
            <a:r>
              <a:rPr kumimoji="1" lang="ja-JP" altLang="en-US" sz="2100" b="1" i="0" u="none" strike="noStrike" kern="1200" cap="none" spc="0" normalizeH="0" baseline="0" noProof="0" dirty="0">
                <a:ln>
                  <a:noFill/>
                </a:ln>
                <a:solidFill>
                  <a:srgbClr val="6B58BC"/>
                </a:solidFill>
                <a:effectLst/>
                <a:uLnTx/>
                <a:uFillTx/>
                <a:latin typeface="BIZ UDPゴシック" panose="020B0400000000000000" pitchFamily="50" charset="-128"/>
                <a:ea typeface="BIZ UDPゴシック" panose="020B0400000000000000" pitchFamily="50" charset="-128"/>
                <a:cs typeface="+mn-cs"/>
              </a:rPr>
              <a:t>健忘（前向性・逆行性）・失見当識・作話</a:t>
            </a:r>
            <a:r>
              <a:rPr kumimoji="1" lang="ja-JP" altLang="en-US" sz="2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を認め、回復は困難</a:t>
            </a:r>
          </a:p>
          <a:p>
            <a:pPr marL="290513" marR="0" lvl="0" indent="-290513" algn="l" defTabSz="778139" rtl="0" eaLnBrk="0" fontAlgn="base" latinLnBrk="0" hangingPunct="0">
              <a:lnSpc>
                <a:spcPct val="100000"/>
              </a:lnSpc>
              <a:spcBef>
                <a:spcPts val="1800"/>
              </a:spcBef>
              <a:spcAft>
                <a:spcPct val="0"/>
              </a:spcAft>
              <a:buClrTx/>
              <a:buSzTx/>
              <a:buFont typeface="Arial" panose="020B0604020202020204" pitchFamily="34" charset="0"/>
              <a:buNone/>
              <a:tabLst/>
              <a:defRPr/>
            </a:pPr>
            <a:r>
              <a:rPr kumimoji="1" lang="ja-JP" altLang="en-US" sz="2100" b="1" i="0" u="none" strike="noStrike" kern="1200" cap="none" spc="0" normalizeH="0" baseline="0" noProof="0" dirty="0">
                <a:ln>
                  <a:noFill/>
                </a:ln>
                <a:solidFill>
                  <a:srgbClr val="6B58BC"/>
                </a:solidFill>
                <a:effectLst/>
                <a:uLnTx/>
                <a:uFillTx/>
                <a:latin typeface="BIZ UDPゴシック" panose="020B0400000000000000" pitchFamily="50" charset="-128"/>
                <a:ea typeface="BIZ UDPゴシック" panose="020B0400000000000000" pitchFamily="50" charset="-128"/>
                <a:cs typeface="+mn-cs"/>
              </a:rPr>
              <a:t>アルコール性認知症（アルコール関連認知症）</a:t>
            </a:r>
            <a:endParaRPr kumimoji="1" lang="en-US" altLang="ja-JP" sz="2100" b="1" i="0" u="none" strike="noStrike" kern="1200" cap="none" spc="0" normalizeH="0" baseline="0" noProof="0" dirty="0">
              <a:ln>
                <a:noFill/>
              </a:ln>
              <a:solidFill>
                <a:srgbClr val="6B58BC"/>
              </a:solidFill>
              <a:effectLst/>
              <a:uLnTx/>
              <a:uFillTx/>
              <a:latin typeface="BIZ UDPゴシック" panose="020B0400000000000000" pitchFamily="50" charset="-128"/>
              <a:ea typeface="BIZ UDPゴシック" panose="020B0400000000000000" pitchFamily="50" charset="-128"/>
              <a:cs typeface="+mn-cs"/>
            </a:endParaRPr>
          </a:p>
          <a:p>
            <a:pPr marL="536575" marR="0" lvl="0" indent="-355600" algn="l" defTabSz="778139" rtl="0" eaLnBrk="0" fontAlgn="base" latinLnBrk="0" hangingPunct="0">
              <a:lnSpc>
                <a:spcPct val="100000"/>
              </a:lnSpc>
              <a:spcBef>
                <a:spcPts val="300"/>
              </a:spcBef>
              <a:spcAft>
                <a:spcPct val="0"/>
              </a:spcAft>
              <a:buClrTx/>
              <a:buSzTx/>
              <a:buFont typeface="Wingdings" panose="05000000000000000000" pitchFamily="2" charset="2"/>
              <a:buChar char="l"/>
              <a:tabLst/>
              <a:defRPr/>
            </a:pPr>
            <a:r>
              <a:rPr kumimoji="1" lang="ja-JP" altLang="en-US" sz="2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長期の多量飲酒が、</a:t>
            </a:r>
            <a:r>
              <a:rPr kumimoji="1" lang="ja-JP" altLang="en-US" sz="2100" b="1" i="0" u="none" strike="noStrike" kern="1200" cap="none" spc="0" normalizeH="0" baseline="0" noProof="0" dirty="0">
                <a:ln>
                  <a:noFill/>
                </a:ln>
                <a:solidFill>
                  <a:srgbClr val="6B58BC"/>
                </a:solidFill>
                <a:effectLst/>
                <a:uLnTx/>
                <a:uFillTx/>
                <a:latin typeface="BIZ UDPゴシック" panose="020B0400000000000000" pitchFamily="50" charset="-128"/>
                <a:ea typeface="BIZ UDPゴシック" panose="020B0400000000000000" pitchFamily="50" charset="-128"/>
                <a:cs typeface="+mn-cs"/>
              </a:rPr>
              <a:t>間接的な血管リスク</a:t>
            </a:r>
            <a:r>
              <a:rPr kumimoji="1" lang="ja-JP" altLang="en-US" sz="2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や</a:t>
            </a:r>
            <a:r>
              <a:rPr kumimoji="1" lang="ja-JP" altLang="en-US" sz="2100" b="1" i="0" u="none" strike="noStrike" kern="1200" cap="none" spc="0" normalizeH="0" baseline="0" noProof="0" dirty="0">
                <a:ln>
                  <a:noFill/>
                </a:ln>
                <a:solidFill>
                  <a:srgbClr val="6B58BC"/>
                </a:solidFill>
                <a:effectLst/>
                <a:uLnTx/>
                <a:uFillTx/>
                <a:latin typeface="BIZ UDPゴシック" panose="020B0400000000000000" pitchFamily="50" charset="-128"/>
                <a:ea typeface="BIZ UDPゴシック" panose="020B0400000000000000" pitchFamily="50" charset="-128"/>
                <a:cs typeface="+mn-cs"/>
              </a:rPr>
              <a:t>脳の萎縮などリスク</a:t>
            </a:r>
            <a:r>
              <a:rPr kumimoji="1" lang="ja-JP" altLang="en-US" sz="2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となり認知症症状を呈する</a:t>
            </a:r>
          </a:p>
        </p:txBody>
      </p:sp>
      <p:sp>
        <p:nvSpPr>
          <p:cNvPr id="6" name="テキスト ボックス 5">
            <a:extLst>
              <a:ext uri="{FF2B5EF4-FFF2-40B4-BE49-F238E27FC236}">
                <a16:creationId xmlns:a16="http://schemas.microsoft.com/office/drawing/2014/main" xmlns="" id="{9D1F9025-23E6-4460-A542-7680BF57DDA6}"/>
              </a:ext>
            </a:extLst>
          </p:cNvPr>
          <p:cNvSpPr txBox="1"/>
          <p:nvPr/>
        </p:nvSpPr>
        <p:spPr>
          <a:xfrm>
            <a:off x="352423" y="1113972"/>
            <a:ext cx="8469090" cy="1500411"/>
          </a:xfrm>
          <a:prstGeom prst="rect">
            <a:avLst/>
          </a:prstGeom>
          <a:noFill/>
          <a:ln w="25400">
            <a:noFill/>
          </a:ln>
        </p:spPr>
        <p:txBody>
          <a:bodyPr wrap="square" rtlCol="0">
            <a:spAutoFit/>
          </a:bodyPr>
          <a:lstStyle/>
          <a:p>
            <a:pPr marL="536575" marR="0" lvl="0" indent="-536575" algn="l" defTabSz="914400" rtl="0" eaLnBrk="0" fontAlgn="base" latinLnBrk="0" hangingPunct="0">
              <a:lnSpc>
                <a:spcPct val="100000"/>
              </a:lnSpc>
              <a:spcBef>
                <a:spcPts val="300"/>
              </a:spcBef>
              <a:spcAft>
                <a:spcPct val="0"/>
              </a:spcAft>
              <a:buClrTx/>
              <a:buSzTx/>
              <a:buFontTx/>
              <a:buNone/>
              <a:tabLst/>
              <a:defRPr/>
            </a:pPr>
            <a:r>
              <a:rPr kumimoji="1" lang="ja-JP" altLang="en-US" sz="2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itchFamily="50" charset="-128"/>
              </a:rPr>
              <a:t>特徴</a:t>
            </a:r>
            <a:endParaRPr kumimoji="1" lang="en-US" altLang="ja-JP" sz="2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536575" marR="0" lvl="0" indent="-355600" algn="l" defTabSz="914400" rtl="0" eaLnBrk="0" fontAlgn="base" latinLnBrk="0" hangingPunct="0">
              <a:lnSpc>
                <a:spcPct val="100000"/>
              </a:lnSpc>
              <a:spcBef>
                <a:spcPts val="300"/>
              </a:spcBef>
              <a:spcAft>
                <a:spcPct val="0"/>
              </a:spcAft>
              <a:buClrTx/>
              <a:buSzTx/>
              <a:buFont typeface="Wingdings" panose="05000000000000000000" pitchFamily="2" charset="2"/>
              <a:buChar char="l"/>
              <a:tabLst/>
              <a:defRPr/>
            </a:pPr>
            <a:r>
              <a:rPr kumimoji="1" lang="ja-JP" altLang="en-US" sz="2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Arial" panose="020B0604020202020204" pitchFamily="34" charset="0"/>
              </a:rPr>
              <a:t>アルコール依存症など長期の多量飲酒が、中枢神経の機能や構造に変化をもたらし、精神症状や神経症状を呈する</a:t>
            </a:r>
          </a:p>
          <a:p>
            <a:pPr marL="536575" marR="0" lvl="0" indent="-536575" algn="l" defTabSz="914400" rtl="0" eaLnBrk="0" fontAlgn="base" latinLnBrk="0" hangingPunct="0">
              <a:lnSpc>
                <a:spcPct val="100000"/>
              </a:lnSpc>
              <a:spcBef>
                <a:spcPts val="600"/>
              </a:spcBef>
              <a:spcAft>
                <a:spcPct val="0"/>
              </a:spcAft>
              <a:buClrTx/>
              <a:buSzTx/>
              <a:buFontTx/>
              <a:buNone/>
              <a:tabLst/>
              <a:defRPr/>
            </a:pPr>
            <a:r>
              <a:rPr kumimoji="1" lang="ja-JP" altLang="en-US" sz="2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itchFamily="50" charset="-128"/>
              </a:rPr>
              <a:t>症状</a:t>
            </a:r>
          </a:p>
        </p:txBody>
      </p:sp>
      <p:sp>
        <p:nvSpPr>
          <p:cNvPr id="11" name="テキスト ボックス 10">
            <a:extLst>
              <a:ext uri="{FF2B5EF4-FFF2-40B4-BE49-F238E27FC236}">
                <a16:creationId xmlns:a16="http://schemas.microsoft.com/office/drawing/2014/main" xmlns="" id="{96851F23-EF8B-489D-9D87-C44FA9DFF38E}"/>
              </a:ext>
            </a:extLst>
          </p:cNvPr>
          <p:cNvSpPr txBox="1"/>
          <p:nvPr/>
        </p:nvSpPr>
        <p:spPr>
          <a:xfrm>
            <a:off x="918580" y="6165918"/>
            <a:ext cx="7976676" cy="338554"/>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600" b="1" i="0" u="none" strike="noStrike" kern="1200" cap="none" spc="0" normalizeH="0" baseline="0" noProof="0" dirty="0">
                <a:ln>
                  <a:noFill/>
                </a:ln>
                <a:solidFill>
                  <a:prstClr val="black">
                    <a:lumMod val="50000"/>
                    <a:lumOff val="50000"/>
                  </a:prstClr>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600" b="1" i="0" u="none" strike="noStrike" kern="1200" cap="none" spc="0" normalizeH="0" baseline="0" noProof="0" dirty="0">
                <a:ln>
                  <a:noFill/>
                </a:ln>
                <a:solidFill>
                  <a:prstClr val="black">
                    <a:lumMod val="50000"/>
                    <a:lumOff val="50000"/>
                  </a:prstClr>
                </a:solidFill>
                <a:effectLst/>
                <a:uLnTx/>
                <a:uFillTx/>
                <a:latin typeface="BIZ UDPゴシック" panose="020B0400000000000000" pitchFamily="50" charset="-128"/>
                <a:ea typeface="BIZ UDPゴシック" panose="020B0400000000000000" pitchFamily="50" charset="-128"/>
                <a:cs typeface="+mn-cs"/>
              </a:rPr>
              <a:t> アルコール以外に認知症の原因がない場合、アルコール性認知症とされる</a:t>
            </a:r>
          </a:p>
        </p:txBody>
      </p:sp>
      <p:sp>
        <p:nvSpPr>
          <p:cNvPr id="12" name="テキスト ボックス 11">
            <a:extLst>
              <a:ext uri="{FF2B5EF4-FFF2-40B4-BE49-F238E27FC236}">
                <a16:creationId xmlns:a16="http://schemas.microsoft.com/office/drawing/2014/main" xmlns="" id="{79A4189B-7A21-4AD8-ACE8-FDCA0856C900}"/>
              </a:ext>
            </a:extLst>
          </p:cNvPr>
          <p:cNvSpPr txBox="1"/>
          <p:nvPr/>
        </p:nvSpPr>
        <p:spPr>
          <a:xfrm>
            <a:off x="918580" y="3708425"/>
            <a:ext cx="8091198" cy="338554"/>
          </a:xfrm>
          <a:prstGeom prst="rect">
            <a:avLst/>
          </a:prstGeom>
          <a:noFill/>
        </p:spPr>
        <p:txBody>
          <a:bodyPr wrap="square">
            <a:spAutoFit/>
          </a:bodyPr>
          <a:lstStyle/>
          <a:p>
            <a:pPr marL="265113" marR="0" lvl="0" indent="-265113" algn="l" defTabSz="778139" rtl="0" eaLnBrk="0" fontAlgn="base" latinLnBrk="0" hangingPunct="0">
              <a:lnSpc>
                <a:spcPct val="100000"/>
              </a:lnSpc>
              <a:spcBef>
                <a:spcPts val="300"/>
              </a:spcBef>
              <a:spcAft>
                <a:spcPct val="0"/>
              </a:spcAft>
              <a:buClr>
                <a:prstClr val="black"/>
              </a:buClr>
              <a:buSzTx/>
              <a:buFontTx/>
              <a:buNone/>
              <a:tabLst/>
              <a:defRPr/>
            </a:pPr>
            <a:r>
              <a:rPr kumimoji="1" lang="en-US" altLang="ja-JP" sz="1600" b="1" i="0" u="none" strike="noStrike" kern="1200" cap="none" spc="0" normalizeH="0" baseline="0" noProof="0" dirty="0">
                <a:ln>
                  <a:noFill/>
                </a:ln>
                <a:solidFill>
                  <a:prstClr val="black">
                    <a:lumMod val="50000"/>
                    <a:lumOff val="50000"/>
                  </a:prstClr>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600" b="1" i="0" u="none" strike="noStrike" kern="1200" cap="none" spc="0" normalizeH="0" baseline="0" noProof="0" dirty="0">
                <a:ln>
                  <a:noFill/>
                </a:ln>
                <a:solidFill>
                  <a:prstClr val="black">
                    <a:lumMod val="50000"/>
                    <a:lumOff val="50000"/>
                  </a:prstClr>
                </a:solidFill>
                <a:effectLst/>
                <a:uLnTx/>
                <a:uFillTx/>
                <a:latin typeface="BIZ UDPゴシック" panose="020B0400000000000000" pitchFamily="50" charset="-128"/>
                <a:ea typeface="BIZ UDPゴシック" panose="020B0400000000000000" pitchFamily="50" charset="-128"/>
                <a:cs typeface="+mn-cs"/>
              </a:rPr>
              <a:t> ビタミン剤投与により可逆的であるが、見過ごされるとコルサコフ症候群に移行する</a:t>
            </a:r>
          </a:p>
        </p:txBody>
      </p:sp>
      <p:sp>
        <p:nvSpPr>
          <p:cNvPr id="4" name="正方形/長方形 3">
            <a:extLst>
              <a:ext uri="{FF2B5EF4-FFF2-40B4-BE49-F238E27FC236}">
                <a16:creationId xmlns:a16="http://schemas.microsoft.com/office/drawing/2014/main" xmlns="" id="{2E24F183-5C99-775D-5C7D-67246F079007}"/>
              </a:ext>
            </a:extLst>
          </p:cNvPr>
          <p:cNvSpPr/>
          <p:nvPr/>
        </p:nvSpPr>
        <p:spPr>
          <a:xfrm>
            <a:off x="0" y="2876"/>
            <a:ext cx="9144000" cy="688756"/>
          </a:xfrm>
          <a:prstGeom prst="rect">
            <a:avLst/>
          </a:prstGeom>
          <a:solidFill>
            <a:srgbClr val="6B5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3000" b="1" i="0" u="none" strike="noStrike" kern="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アルコール関連障害 （精神・神経の疾患）</a:t>
            </a:r>
            <a:endParaRPr kumimoji="1" lang="ja-JP" altLang="en-US" sz="3000" b="1" i="0" u="none" strike="noStrike" kern="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2" name="テキスト ボックス 1">
            <a:extLst>
              <a:ext uri="{FF2B5EF4-FFF2-40B4-BE49-F238E27FC236}">
                <a16:creationId xmlns:a16="http://schemas.microsoft.com/office/drawing/2014/main" xmlns="" id="{9AC8E437-C87F-F5F8-7B87-FECFFB43757C}"/>
              </a:ext>
            </a:extLst>
          </p:cNvPr>
          <p:cNvSpPr txBox="1"/>
          <p:nvPr/>
        </p:nvSpPr>
        <p:spPr>
          <a:xfrm>
            <a:off x="-1" y="691632"/>
            <a:ext cx="1153391" cy="307777"/>
          </a:xfrm>
          <a:prstGeom prst="rect">
            <a:avLst/>
          </a:prstGeom>
          <a:noFill/>
        </p:spPr>
        <p:txBody>
          <a:bodyPr wrap="square" rtlCol="0" anchor="ctr" anchorCtr="0">
            <a:noAutofit/>
          </a:bodyPr>
          <a:lstStyle/>
          <a:p>
            <a:r>
              <a:rPr kumimoji="1" lang="en-US" altLang="ja-JP" sz="1400" dirty="0">
                <a:latin typeface="Yu Gothic UI Semibold" panose="020B0700000000000000" pitchFamily="50" charset="-128"/>
                <a:ea typeface="Yu Gothic UI Semibold" panose="020B0700000000000000" pitchFamily="50" charset="-128"/>
              </a:rPr>
              <a:t>【</a:t>
            </a:r>
            <a:r>
              <a:rPr kumimoji="1" lang="ja-JP" altLang="en-US" sz="1400" dirty="0">
                <a:latin typeface="Yu Gothic UI Semibold" panose="020B0700000000000000" pitchFamily="50" charset="-128"/>
                <a:ea typeface="Yu Gothic UI Semibold" panose="020B0700000000000000" pitchFamily="50" charset="-128"/>
              </a:rPr>
              <a:t>知識 </a:t>
            </a:r>
            <a:r>
              <a:rPr lang="en-US" altLang="ja-JP" sz="1400" b="1" dirty="0">
                <a:latin typeface="Century Gothic" panose="020B0502020202020204" pitchFamily="34" charset="0"/>
                <a:ea typeface="Yu Gothic UI Semibold" panose="020B0700000000000000" pitchFamily="50" charset="-128"/>
              </a:rPr>
              <a:t>-69</a:t>
            </a:r>
            <a:r>
              <a:rPr lang="en-US" altLang="ja-JP" sz="1400" dirty="0">
                <a:latin typeface="Yu Gothic UI Semibold" panose="020B0700000000000000" pitchFamily="50" charset="-128"/>
                <a:ea typeface="Yu Gothic UI Semibold" panose="020B0700000000000000" pitchFamily="50" charset="-128"/>
              </a:rPr>
              <a:t>】</a:t>
            </a:r>
            <a:endParaRPr kumimoji="1" lang="ja-JP" altLang="en-US" sz="1400" dirty="0">
              <a:latin typeface="Yu Gothic UI Semibold" panose="020B0700000000000000" pitchFamily="50" charset="-128"/>
              <a:ea typeface="Yu Gothic UI Semibold" panose="020B0700000000000000" pitchFamily="50" charset="-128"/>
            </a:endParaRPr>
          </a:p>
        </p:txBody>
      </p:sp>
    </p:spTree>
    <p:extLst>
      <p:ext uri="{BB962C8B-B14F-4D97-AF65-F5344CB8AC3E}">
        <p14:creationId xmlns:p14="http://schemas.microsoft.com/office/powerpoint/2010/main" val="12606422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xmlns="" id="{AC587D8C-B777-4DCC-A93C-C66BB8C80941}"/>
              </a:ext>
            </a:extLst>
          </p:cNvPr>
          <p:cNvSpPr txBox="1"/>
          <p:nvPr/>
        </p:nvSpPr>
        <p:spPr>
          <a:xfrm>
            <a:off x="1952479" y="2268505"/>
            <a:ext cx="6163964" cy="3447098"/>
          </a:xfrm>
          <a:prstGeom prst="rect">
            <a:avLst/>
          </a:prstGeom>
          <a:noFill/>
        </p:spPr>
        <p:txBody>
          <a:bodyPr wrap="square" rtlCol="0">
            <a:spAutoFit/>
          </a:bodyPr>
          <a:lstStyle/>
          <a:p>
            <a:pPr marL="0" marR="0" lvl="0" indent="0" algn="l" defTabSz="914400" rtl="0" eaLnBrk="0" fontAlgn="base" latinLnBrk="0" hangingPunct="0">
              <a:lnSpc>
                <a:spcPct val="100000"/>
              </a:lnSpc>
              <a:spcBef>
                <a:spcPts val="1200"/>
              </a:spcBef>
              <a:spcAft>
                <a:spcPct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① 内分泌・代謝疾患</a:t>
            </a:r>
            <a:endParaRPr kumimoji="1" lang="en-US" altLang="ja-JP" sz="2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0" fontAlgn="base" latinLnBrk="0" hangingPunct="0">
              <a:lnSpc>
                <a:spcPct val="100000"/>
              </a:lnSpc>
              <a:spcBef>
                <a:spcPts val="1200"/>
              </a:spcBef>
              <a:spcAft>
                <a:spcPct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② 炎症性疾患 </a:t>
            </a:r>
            <a:r>
              <a:rPr kumimoji="1" lang="ja-JP" altLang="en-US" sz="2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（感染性、自己免疫性脳炎・脳症）</a:t>
            </a:r>
            <a:endParaRPr kumimoji="1" lang="en-US" altLang="ja-JP" sz="2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0" fontAlgn="base" latinLnBrk="0" hangingPunct="0">
              <a:lnSpc>
                <a:spcPct val="100000"/>
              </a:lnSpc>
              <a:spcBef>
                <a:spcPts val="1200"/>
              </a:spcBef>
              <a:spcAft>
                <a:spcPct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③ 正常圧水頭症 </a:t>
            </a:r>
            <a:r>
              <a:rPr kumimoji="1" lang="ja-JP" altLang="en-US" sz="2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（特発性・二次性）</a:t>
            </a:r>
            <a:endParaRPr kumimoji="1" lang="en-US" altLang="ja-JP" sz="2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0" fontAlgn="base" latinLnBrk="0" hangingPunct="0">
              <a:lnSpc>
                <a:spcPct val="100000"/>
              </a:lnSpc>
              <a:spcBef>
                <a:spcPts val="1200"/>
              </a:spcBef>
              <a:spcAft>
                <a:spcPct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④ 脳腫瘍</a:t>
            </a:r>
            <a:endParaRPr kumimoji="1" lang="en-US" altLang="ja-JP" sz="2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0" fontAlgn="base" latinLnBrk="0" hangingPunct="0">
              <a:lnSpc>
                <a:spcPct val="100000"/>
              </a:lnSpc>
              <a:spcBef>
                <a:spcPts val="1200"/>
              </a:spcBef>
              <a:spcAft>
                <a:spcPct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⑤ 慢性硬膜下血種</a:t>
            </a:r>
            <a:endParaRPr kumimoji="1" lang="en-US" altLang="ja-JP" sz="2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0" fontAlgn="base" latinLnBrk="0" hangingPunct="0">
              <a:lnSpc>
                <a:spcPct val="100000"/>
              </a:lnSpc>
              <a:spcBef>
                <a:spcPts val="1200"/>
              </a:spcBef>
              <a:spcAft>
                <a:spcPct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⑥ てんかん</a:t>
            </a:r>
            <a:endParaRPr kumimoji="1" lang="ja-JP" altLang="en-US" sz="2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6" name="Rectangle 4">
            <a:extLst>
              <a:ext uri="{FF2B5EF4-FFF2-40B4-BE49-F238E27FC236}">
                <a16:creationId xmlns:a16="http://schemas.microsoft.com/office/drawing/2014/main" xmlns="" id="{9962D01B-79E9-4A1C-9078-B79436AC598E}"/>
              </a:ext>
            </a:extLst>
          </p:cNvPr>
          <p:cNvSpPr>
            <a:spLocks noChangeArrowheads="1"/>
          </p:cNvSpPr>
          <p:nvPr/>
        </p:nvSpPr>
        <p:spPr bwMode="auto">
          <a:xfrm>
            <a:off x="706404" y="1142397"/>
            <a:ext cx="7731192" cy="802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base" latinLnBrk="0" hangingPunct="1">
              <a:lnSpc>
                <a:spcPct val="100000"/>
              </a:lnSpc>
              <a:spcBef>
                <a:spcPct val="0"/>
              </a:spcBef>
              <a:spcAft>
                <a:spcPct val="0"/>
              </a:spcAft>
              <a:buClrTx/>
              <a:buSzTx/>
              <a:buFontTx/>
              <a:buNone/>
              <a:tabLst/>
              <a:defRPr/>
            </a:pPr>
            <a:r>
              <a:rPr kumimoji="1" lang="ja-JP" altLang="en-US" sz="2215"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治療により症状の改善が見込めるため、適切な診断や対応、脳神経外科や</a:t>
            </a:r>
            <a:r>
              <a:rPr lang="ja-JP" altLang="en-US" sz="2215" b="1" dirty="0">
                <a:solidFill>
                  <a:prstClr val="black"/>
                </a:solidFill>
                <a:latin typeface="BIZ UDPゴシック" panose="020B0400000000000000" pitchFamily="50" charset="-128"/>
                <a:ea typeface="BIZ UDPゴシック" panose="020B0400000000000000" pitchFamily="50" charset="-128"/>
              </a:rPr>
              <a:t>脳神経</a:t>
            </a:r>
            <a:r>
              <a:rPr kumimoji="1" lang="ja-JP" altLang="en-US" sz="2215"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内科、精神科等への紹介が必要となる</a:t>
            </a:r>
          </a:p>
        </p:txBody>
      </p:sp>
      <p:sp>
        <p:nvSpPr>
          <p:cNvPr id="7" name="正方形/長方形 6">
            <a:extLst>
              <a:ext uri="{FF2B5EF4-FFF2-40B4-BE49-F238E27FC236}">
                <a16:creationId xmlns:a16="http://schemas.microsoft.com/office/drawing/2014/main" xmlns="" id="{597D1C6B-E330-2EBE-A1CB-575F59408594}"/>
              </a:ext>
            </a:extLst>
          </p:cNvPr>
          <p:cNvSpPr/>
          <p:nvPr/>
        </p:nvSpPr>
        <p:spPr>
          <a:xfrm>
            <a:off x="0" y="2876"/>
            <a:ext cx="9144000" cy="688756"/>
          </a:xfrm>
          <a:prstGeom prst="rect">
            <a:avLst/>
          </a:prstGeom>
          <a:solidFill>
            <a:srgbClr val="6B5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3000" b="1"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j-cs"/>
              </a:rPr>
              <a:t>治療により改善が見込める認知症</a:t>
            </a:r>
            <a:endParaRPr kumimoji="1" lang="ja-JP" altLang="en-US" sz="3000" b="0" i="0" u="none" strike="noStrike" kern="120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endParaRPr>
          </a:p>
        </p:txBody>
      </p:sp>
      <p:sp>
        <p:nvSpPr>
          <p:cNvPr id="2" name="テキスト ボックス 1">
            <a:extLst>
              <a:ext uri="{FF2B5EF4-FFF2-40B4-BE49-F238E27FC236}">
                <a16:creationId xmlns:a16="http://schemas.microsoft.com/office/drawing/2014/main" xmlns="" id="{1AE25ACF-D777-C4B0-EBC2-D9291154CC28}"/>
              </a:ext>
            </a:extLst>
          </p:cNvPr>
          <p:cNvSpPr txBox="1"/>
          <p:nvPr/>
        </p:nvSpPr>
        <p:spPr>
          <a:xfrm>
            <a:off x="-1" y="691632"/>
            <a:ext cx="1205345" cy="307777"/>
          </a:xfrm>
          <a:prstGeom prst="rect">
            <a:avLst/>
          </a:prstGeom>
          <a:noFill/>
        </p:spPr>
        <p:txBody>
          <a:bodyPr wrap="square" rtlCol="0" anchor="ctr" anchorCtr="0">
            <a:noAutofit/>
          </a:bodyPr>
          <a:lstStyle/>
          <a:p>
            <a:r>
              <a:rPr kumimoji="1" lang="en-US" altLang="ja-JP" sz="1400" dirty="0">
                <a:latin typeface="Yu Gothic UI Semibold" panose="020B0700000000000000" pitchFamily="50" charset="-128"/>
                <a:ea typeface="Yu Gothic UI Semibold" panose="020B0700000000000000" pitchFamily="50" charset="-128"/>
              </a:rPr>
              <a:t>【</a:t>
            </a:r>
            <a:r>
              <a:rPr kumimoji="1" lang="ja-JP" altLang="en-US" sz="1400" dirty="0">
                <a:latin typeface="Yu Gothic UI Semibold" panose="020B0700000000000000" pitchFamily="50" charset="-128"/>
                <a:ea typeface="Yu Gothic UI Semibold" panose="020B0700000000000000" pitchFamily="50" charset="-128"/>
              </a:rPr>
              <a:t>知識 </a:t>
            </a:r>
            <a:r>
              <a:rPr lang="en-US" altLang="ja-JP" sz="1400" b="1" dirty="0">
                <a:latin typeface="Century Gothic" panose="020B0502020202020204" pitchFamily="34" charset="0"/>
                <a:ea typeface="Yu Gothic UI Semibold" panose="020B0700000000000000" pitchFamily="50" charset="-128"/>
              </a:rPr>
              <a:t>-70</a:t>
            </a:r>
            <a:r>
              <a:rPr lang="en-US" altLang="ja-JP" sz="1400" dirty="0">
                <a:latin typeface="Yu Gothic UI Semibold" panose="020B0700000000000000" pitchFamily="50" charset="-128"/>
                <a:ea typeface="Yu Gothic UI Semibold" panose="020B0700000000000000" pitchFamily="50" charset="-128"/>
              </a:rPr>
              <a:t>】</a:t>
            </a:r>
            <a:endParaRPr kumimoji="1" lang="ja-JP" altLang="en-US" sz="1400" dirty="0">
              <a:latin typeface="Yu Gothic UI Semibold" panose="020B0700000000000000" pitchFamily="50" charset="-128"/>
              <a:ea typeface="Yu Gothic UI Semibold" panose="020B0700000000000000" pitchFamily="50" charset="-128"/>
            </a:endParaRPr>
          </a:p>
        </p:txBody>
      </p:sp>
    </p:spTree>
    <p:extLst>
      <p:ext uri="{BB962C8B-B14F-4D97-AF65-F5344CB8AC3E}">
        <p14:creationId xmlns:p14="http://schemas.microsoft.com/office/powerpoint/2010/main" val="8206250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8291" name="Text Box 3"/>
          <p:cNvSpPr txBox="1">
            <a:spLocks noChangeArrowheads="1"/>
          </p:cNvSpPr>
          <p:nvPr/>
        </p:nvSpPr>
        <p:spPr bwMode="auto">
          <a:xfrm>
            <a:off x="2110658" y="4519783"/>
            <a:ext cx="184706" cy="400099"/>
          </a:xfrm>
          <a:prstGeom prst="rect">
            <a:avLst/>
          </a:prstGeom>
          <a:noFill/>
          <a:ln w="9525" algn="ctr">
            <a:noFill/>
            <a:miter lim="800000"/>
            <a:headEnd/>
            <a:tailEnd/>
          </a:ln>
          <a:effectLst/>
        </p:spPr>
        <p:txBody>
          <a:bodyPr wrap="none" lIns="91428" tIns="45715" rIns="91428" bIns="45715" anchor="b">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ja-JP" altLang="ja-JP" sz="2000" b="0" i="0" u="none" strike="noStrike" kern="1200" cap="none" spc="0" normalizeH="0" baseline="0" noProof="0">
              <a:ln>
                <a:noFill/>
              </a:ln>
              <a:solidFill>
                <a:srgbClr val="6B58BC"/>
              </a:solidFill>
              <a:effectLst>
                <a:outerShdw blurRad="38100" dist="38100" dir="2700000" algn="tl">
                  <a:srgbClr val="C0C0C0"/>
                </a:outerShdw>
              </a:effectLst>
              <a:uLnTx/>
              <a:uFillTx/>
              <a:latin typeface="BIZ UDPゴシック" panose="020B0400000000000000" pitchFamily="50" charset="-128"/>
              <a:ea typeface="BIZ UDPゴシック" panose="020B0400000000000000" pitchFamily="50" charset="-128"/>
              <a:cs typeface="+mn-cs"/>
            </a:endParaRPr>
          </a:p>
        </p:txBody>
      </p:sp>
      <p:sp>
        <p:nvSpPr>
          <p:cNvPr id="7" name="Rectangle 2"/>
          <p:cNvSpPr txBox="1">
            <a:spLocks noChangeArrowheads="1"/>
          </p:cNvSpPr>
          <p:nvPr/>
        </p:nvSpPr>
        <p:spPr bwMode="auto">
          <a:xfrm>
            <a:off x="1785893" y="4623674"/>
            <a:ext cx="2147454" cy="547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311150" marR="0" lvl="0" indent="-311150" algn="l" defTabSz="828675" rtl="0" eaLnBrk="1" fontAlgn="base" latinLnBrk="0" hangingPunct="1">
              <a:lnSpc>
                <a:spcPct val="100000"/>
              </a:lnSpc>
              <a:spcBef>
                <a:spcPts val="1800"/>
              </a:spcBef>
              <a:spcAft>
                <a:spcPct val="0"/>
              </a:spcAft>
              <a:buClrTx/>
              <a:buSzTx/>
              <a:buFont typeface="Wingdings" pitchFamily="2" charset="2"/>
              <a:buNone/>
              <a:tabLst/>
              <a:defRPr/>
            </a:pPr>
            <a:endParaRPr kumimoji="1" lang="ja-JP" altLang="en-US" sz="2000" b="1" i="0" u="none" strike="noStrike" kern="0" cap="none" spc="0" normalizeH="0" baseline="0" noProof="0" dirty="0">
              <a:ln>
                <a:noFill/>
              </a:ln>
              <a:solidFill>
                <a:srgbClr val="6B58BC"/>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9" name="Rectangle 2"/>
          <p:cNvSpPr txBox="1">
            <a:spLocks noChangeArrowheads="1"/>
          </p:cNvSpPr>
          <p:nvPr/>
        </p:nvSpPr>
        <p:spPr bwMode="auto">
          <a:xfrm>
            <a:off x="1757116" y="5939053"/>
            <a:ext cx="2147454" cy="765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311150" marR="0" lvl="0" indent="-311150" algn="l" defTabSz="828675" rtl="0" eaLnBrk="1" fontAlgn="base" latinLnBrk="0" hangingPunct="1">
              <a:lnSpc>
                <a:spcPct val="100000"/>
              </a:lnSpc>
              <a:spcBef>
                <a:spcPts val="0"/>
              </a:spcBef>
              <a:spcAft>
                <a:spcPct val="0"/>
              </a:spcAft>
              <a:buClrTx/>
              <a:buSzTx/>
              <a:buFont typeface="Wingdings" pitchFamily="2" charset="2"/>
              <a:buNone/>
              <a:tabLst/>
              <a:defRPr/>
            </a:pPr>
            <a:endParaRPr kumimoji="1" lang="ja-JP" altLang="en-US" sz="2000" b="1" i="0" u="none" strike="noStrike" kern="0" cap="none" spc="0" normalizeH="0" baseline="0" noProof="0" dirty="0">
              <a:ln>
                <a:noFill/>
              </a:ln>
              <a:solidFill>
                <a:srgbClr val="6B58BC"/>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16" name="正方形/長方形 15">
            <a:extLst>
              <a:ext uri="{FF2B5EF4-FFF2-40B4-BE49-F238E27FC236}">
                <a16:creationId xmlns:a16="http://schemas.microsoft.com/office/drawing/2014/main" xmlns="" id="{DFBDFA9D-4D41-4FC4-8208-E0E1F6DE35C3}"/>
              </a:ext>
            </a:extLst>
          </p:cNvPr>
          <p:cNvSpPr/>
          <p:nvPr/>
        </p:nvSpPr>
        <p:spPr>
          <a:xfrm>
            <a:off x="284755" y="1088758"/>
            <a:ext cx="8574490" cy="433965"/>
          </a:xfrm>
          <a:prstGeom prst="rect">
            <a:avLst/>
          </a:prstGeom>
        </p:spPr>
        <p:txBody>
          <a:bodyPr wrap="square">
            <a:spAutoFit/>
          </a:bodyPr>
          <a:lstStyle/>
          <a:p>
            <a:pPr marL="0" marR="0" lvl="0" indent="0" algn="ctr" defTabSz="844083" rtl="0" eaLnBrk="1" fontAlgn="base" latinLnBrk="0" hangingPunct="1">
              <a:lnSpc>
                <a:spcPct val="100000"/>
              </a:lnSpc>
              <a:spcBef>
                <a:spcPts val="1662"/>
              </a:spcBef>
              <a:spcAft>
                <a:spcPct val="0"/>
              </a:spcAft>
              <a:buClrTx/>
              <a:buSzTx/>
              <a:buFontTx/>
              <a:buNone/>
              <a:tabLst>
                <a:tab pos="578857" algn="l"/>
              </a:tabLst>
              <a:defRPr/>
            </a:pPr>
            <a:r>
              <a:rPr kumimoji="1" lang="ja-JP" altLang="en-US" sz="222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身体合併症や高齢者特有の疾患の発症や悪化に留意する</a:t>
            </a:r>
            <a:endParaRPr kumimoji="1" lang="en-US" altLang="ja-JP" sz="222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graphicFrame>
        <p:nvGraphicFramePr>
          <p:cNvPr id="2" name="表 3">
            <a:extLst>
              <a:ext uri="{FF2B5EF4-FFF2-40B4-BE49-F238E27FC236}">
                <a16:creationId xmlns:a16="http://schemas.microsoft.com/office/drawing/2014/main" xmlns="" id="{3E145C70-82D0-E686-81DF-348DC5E918D0}"/>
              </a:ext>
            </a:extLst>
          </p:cNvPr>
          <p:cNvGraphicFramePr>
            <a:graphicFrameLocks noGrp="1"/>
          </p:cNvGraphicFramePr>
          <p:nvPr>
            <p:extLst>
              <p:ext uri="{D42A27DB-BD31-4B8C-83A1-F6EECF244321}">
                <p14:modId xmlns:p14="http://schemas.microsoft.com/office/powerpoint/2010/main" val="2303255969"/>
              </p:ext>
            </p:extLst>
          </p:nvPr>
        </p:nvGraphicFramePr>
        <p:xfrm>
          <a:off x="444218" y="1820455"/>
          <a:ext cx="8255563" cy="4371437"/>
        </p:xfrm>
        <a:graphic>
          <a:graphicData uri="http://schemas.openxmlformats.org/drawingml/2006/table">
            <a:tbl>
              <a:tblPr firstRow="1" bandRow="1">
                <a:tableStyleId>{5C22544A-7EE6-4342-B048-85BDC9FD1C3A}</a:tableStyleId>
              </a:tblPr>
              <a:tblGrid>
                <a:gridCol w="2272478">
                  <a:extLst>
                    <a:ext uri="{9D8B030D-6E8A-4147-A177-3AD203B41FA5}">
                      <a16:colId xmlns:a16="http://schemas.microsoft.com/office/drawing/2014/main" xmlns="" val="163684557"/>
                    </a:ext>
                  </a:extLst>
                </a:gridCol>
                <a:gridCol w="5983085">
                  <a:extLst>
                    <a:ext uri="{9D8B030D-6E8A-4147-A177-3AD203B41FA5}">
                      <a16:colId xmlns:a16="http://schemas.microsoft.com/office/drawing/2014/main" xmlns="" val="2303295214"/>
                    </a:ext>
                  </a:extLst>
                </a:gridCol>
              </a:tblGrid>
              <a:tr h="13733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eiryo UI" pitchFamily="50" charset="-128"/>
                        </a:rPr>
                        <a:t>内科・外科疾患</a:t>
                      </a:r>
                      <a:endParaRPr kumimoji="1" lang="ja-JP" altLang="en-US" dirty="0">
                        <a:solidFill>
                          <a:schemeClr val="tx1"/>
                        </a:solidFill>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8E6F5"/>
                    </a:solidFill>
                  </a:tcPr>
                </a:tc>
                <a:tc>
                  <a:txBody>
                    <a:bodyPr/>
                    <a:lstStyle/>
                    <a:p>
                      <a:pPr marL="311150" indent="-311150" defTabSz="828675" eaLnBrk="1" hangingPunct="1">
                        <a:lnSpc>
                          <a:spcPts val="2900"/>
                        </a:lnSpc>
                        <a:spcBef>
                          <a:spcPts val="0"/>
                        </a:spcBef>
                        <a:buNone/>
                      </a:pPr>
                      <a:r>
                        <a:rPr lang="en-US" altLang="ja-JP" sz="2000" b="1" dirty="0">
                          <a:solidFill>
                            <a:schemeClr val="tx1"/>
                          </a:solidFill>
                          <a:latin typeface="BIZ UDPゴシック" panose="020B0400000000000000" pitchFamily="50" charset="-128"/>
                          <a:ea typeface="BIZ UDPゴシック" panose="020B0400000000000000" pitchFamily="50" charset="-128"/>
                          <a:cs typeface="Meiryo UI" pitchFamily="50" charset="-128"/>
                        </a:rPr>
                        <a:t> </a:t>
                      </a:r>
                      <a:r>
                        <a:rPr lang="ja-JP" altLang="en-US" sz="2000" b="1" dirty="0">
                          <a:solidFill>
                            <a:schemeClr val="tx1"/>
                          </a:solidFill>
                          <a:latin typeface="BIZ UDPゴシック" panose="020B0400000000000000" pitchFamily="50" charset="-128"/>
                          <a:ea typeface="BIZ UDPゴシック" panose="020B0400000000000000" pitchFamily="50" charset="-128"/>
                          <a:cs typeface="Meiryo UI" pitchFamily="50" charset="-128"/>
                        </a:rPr>
                        <a:t>・ 糖尿病　　　・ 高血圧症　    ・ 脂質代謝異常症</a:t>
                      </a:r>
                      <a:endParaRPr lang="en-US" altLang="ja-JP" sz="2000" b="1" dirty="0">
                        <a:solidFill>
                          <a:schemeClr val="tx1"/>
                        </a:solidFill>
                        <a:latin typeface="BIZ UDPゴシック" panose="020B0400000000000000" pitchFamily="50" charset="-128"/>
                        <a:ea typeface="BIZ UDPゴシック" panose="020B0400000000000000" pitchFamily="50" charset="-128"/>
                        <a:cs typeface="Meiryo UI" pitchFamily="50" charset="-128"/>
                      </a:endParaRPr>
                    </a:p>
                    <a:p>
                      <a:pPr marL="311150" indent="-311150" defTabSz="828675" eaLnBrk="1" hangingPunct="1">
                        <a:lnSpc>
                          <a:spcPts val="2900"/>
                        </a:lnSpc>
                        <a:spcBef>
                          <a:spcPts val="0"/>
                        </a:spcBef>
                        <a:buNone/>
                      </a:pPr>
                      <a:r>
                        <a:rPr lang="ja-JP" altLang="en-US" sz="2000" b="1" dirty="0">
                          <a:solidFill>
                            <a:schemeClr val="tx1"/>
                          </a:solidFill>
                          <a:latin typeface="BIZ UDPゴシック" panose="020B0400000000000000" pitchFamily="50" charset="-128"/>
                          <a:ea typeface="BIZ UDPゴシック" panose="020B0400000000000000" pitchFamily="50" charset="-128"/>
                          <a:cs typeface="Meiryo UI" pitchFamily="50" charset="-128"/>
                        </a:rPr>
                        <a:t> ・ 胃潰瘍　　　・ 排尿障害 　   ・ 誤嚥性肺炎</a:t>
                      </a:r>
                      <a:endParaRPr lang="en-US" altLang="ja-JP" sz="2000" b="1" dirty="0">
                        <a:solidFill>
                          <a:schemeClr val="tx1"/>
                        </a:solidFill>
                        <a:latin typeface="BIZ UDPゴシック" panose="020B0400000000000000" pitchFamily="50" charset="-128"/>
                        <a:ea typeface="BIZ UDPゴシック" panose="020B0400000000000000" pitchFamily="50" charset="-128"/>
                        <a:cs typeface="Meiryo UI" pitchFamily="50" charset="-128"/>
                      </a:endParaRPr>
                    </a:p>
                    <a:p>
                      <a:pPr marL="311150" indent="-311150" defTabSz="828675" eaLnBrk="1" hangingPunct="1">
                        <a:lnSpc>
                          <a:spcPts val="2900"/>
                        </a:lnSpc>
                        <a:spcBef>
                          <a:spcPts val="0"/>
                        </a:spcBef>
                        <a:buNone/>
                      </a:pPr>
                      <a:r>
                        <a:rPr lang="ja-JP" altLang="en-US" sz="2000" b="1" dirty="0">
                          <a:solidFill>
                            <a:schemeClr val="tx1"/>
                          </a:solidFill>
                          <a:latin typeface="BIZ UDPゴシック" panose="020B0400000000000000" pitchFamily="50" charset="-128"/>
                          <a:ea typeface="BIZ UDPゴシック" panose="020B0400000000000000" pitchFamily="50" charset="-128"/>
                          <a:cs typeface="Meiryo UI" pitchFamily="50" charset="-128"/>
                        </a:rPr>
                        <a:t> ・ 肺塞栓症　　　・ 洞不全症候群　    ・ 便秘</a:t>
                      </a:r>
                      <a:endParaRPr kumimoji="1" lang="ja-JP" altLang="en-US" sz="2000" dirty="0">
                        <a:solidFill>
                          <a:schemeClr val="tx1"/>
                        </a:solidFill>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711579578"/>
                  </a:ext>
                </a:extLst>
              </a:tr>
              <a:tr h="912470">
                <a:tc>
                  <a:txBody>
                    <a:bodyPr/>
                    <a:lstStyle/>
                    <a:p>
                      <a:pPr marL="311150" marR="0" lvl="0" indent="-311150" algn="l" defTabSz="828675" rtl="0" eaLnBrk="1" fontAlgn="base" latinLnBrk="0" hangingPunct="1">
                        <a:lnSpc>
                          <a:spcPct val="100000"/>
                        </a:lnSpc>
                        <a:spcBef>
                          <a:spcPts val="0"/>
                        </a:spcBef>
                        <a:spcAft>
                          <a:spcPct val="0"/>
                        </a:spcAft>
                        <a:buClrTx/>
                        <a:buSzTx/>
                        <a:buFont typeface="Wingdings" pitchFamily="2" charset="2"/>
                        <a:buNone/>
                        <a:tabLst/>
                        <a:defRPr/>
                      </a:pPr>
                      <a:r>
                        <a:rPr kumimoji="1" lang="ja-JP" altLang="en-US" sz="1800" b="1" i="0" u="none" strike="noStrike" kern="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eiryo UI" pitchFamily="50" charset="-128"/>
                        </a:rPr>
                        <a:t>脳神経外科</a:t>
                      </a:r>
                      <a:endParaRPr kumimoji="1" lang="en-US" altLang="ja-JP" sz="1800" b="1" i="0" u="none" strike="noStrike" kern="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311150" marR="0" lvl="0" indent="-311150" algn="l" defTabSz="828675" rtl="0" eaLnBrk="1" fontAlgn="base" latinLnBrk="0" hangingPunct="1">
                        <a:lnSpc>
                          <a:spcPct val="100000"/>
                        </a:lnSpc>
                        <a:spcBef>
                          <a:spcPts val="0"/>
                        </a:spcBef>
                        <a:spcAft>
                          <a:spcPct val="0"/>
                        </a:spcAft>
                        <a:buClrTx/>
                        <a:buSzTx/>
                        <a:buFont typeface="Wingdings" pitchFamily="2" charset="2"/>
                        <a:buNone/>
                        <a:tabLst/>
                        <a:defRPr/>
                      </a:pPr>
                      <a:r>
                        <a:rPr kumimoji="1" lang="ja-JP" altLang="en-US" sz="1800" b="1" i="0" u="none" strike="noStrike" kern="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eiryo UI" pitchFamily="50" charset="-128"/>
                        </a:rPr>
                        <a:t>神経内科疾患</a:t>
                      </a:r>
                      <a:endParaRPr kumimoji="1" lang="ja-JP" altLang="en-US" dirty="0">
                        <a:solidFill>
                          <a:schemeClr val="tx1"/>
                        </a:solidFill>
                      </a:endParaRPr>
                    </a:p>
                  </a:txBody>
                  <a:tcPr anchor="ctr">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8E6F5"/>
                    </a:solidFill>
                  </a:tcPr>
                </a:tc>
                <a:tc>
                  <a:txBody>
                    <a:bodyPr/>
                    <a:lstStyle/>
                    <a:p>
                      <a:pPr marL="311150" marR="0" lvl="0" indent="-311150" algn="l" defTabSz="828675" rtl="0" eaLnBrk="1" fontAlgn="base" latinLnBrk="0" hangingPunct="1">
                        <a:lnSpc>
                          <a:spcPts val="2900"/>
                        </a:lnSpc>
                        <a:spcBef>
                          <a:spcPts val="0"/>
                        </a:spcBef>
                        <a:spcAft>
                          <a:spcPct val="0"/>
                        </a:spcAft>
                        <a:buClrTx/>
                        <a:buSzTx/>
                        <a:buFont typeface="Wingdings" pitchFamily="2" charset="2"/>
                        <a:buNone/>
                        <a:tabLst/>
                        <a:defRPr/>
                      </a:pPr>
                      <a:r>
                        <a:rPr lang="ja-JP" altLang="en-US" sz="2000" b="1" dirty="0">
                          <a:solidFill>
                            <a:schemeClr val="tx1"/>
                          </a:solidFill>
                          <a:latin typeface="BIZ UDPゴシック" panose="020B0400000000000000" pitchFamily="50" charset="-128"/>
                          <a:ea typeface="BIZ UDPゴシック" panose="020B0400000000000000" pitchFamily="50" charset="-128"/>
                          <a:cs typeface="Meiryo UI" pitchFamily="50" charset="-128"/>
                        </a:rPr>
                        <a:t> ・ 慢性硬膜下血腫　   ・</a:t>
                      </a:r>
                      <a:r>
                        <a:rPr lang="en-US" altLang="ja-JP" sz="2000" b="1" dirty="0">
                          <a:solidFill>
                            <a:schemeClr val="tx1"/>
                          </a:solidFill>
                          <a:latin typeface="BIZ UDPゴシック" panose="020B0400000000000000" pitchFamily="50" charset="-128"/>
                          <a:ea typeface="BIZ UDPゴシック" panose="020B0400000000000000" pitchFamily="50" charset="-128"/>
                          <a:cs typeface="Meiryo UI" pitchFamily="50" charset="-128"/>
                        </a:rPr>
                        <a:t> </a:t>
                      </a:r>
                      <a:r>
                        <a:rPr lang="ja-JP" altLang="en-US" sz="2000" b="1" dirty="0">
                          <a:solidFill>
                            <a:schemeClr val="tx1"/>
                          </a:solidFill>
                          <a:latin typeface="BIZ UDPゴシック" panose="020B0400000000000000" pitchFamily="50" charset="-128"/>
                          <a:ea typeface="BIZ UDPゴシック" panose="020B0400000000000000" pitchFamily="50" charset="-128"/>
                          <a:cs typeface="Meiryo UI" pitchFamily="50" charset="-128"/>
                        </a:rPr>
                        <a:t>脳梗塞　 </a:t>
                      </a:r>
                      <a:r>
                        <a:rPr lang="en-US" altLang="ja-JP" sz="2000" b="1" dirty="0">
                          <a:solidFill>
                            <a:schemeClr val="tx1"/>
                          </a:solidFill>
                          <a:latin typeface="BIZ UDPゴシック" panose="020B0400000000000000" pitchFamily="50" charset="-128"/>
                          <a:ea typeface="BIZ UDPゴシック" panose="020B0400000000000000" pitchFamily="50" charset="-128"/>
                          <a:cs typeface="Meiryo UI" pitchFamily="50" charset="-128"/>
                        </a:rPr>
                        <a:t> </a:t>
                      </a:r>
                      <a:r>
                        <a:rPr lang="ja-JP" altLang="en-US" sz="2000" b="1" dirty="0">
                          <a:solidFill>
                            <a:schemeClr val="tx1"/>
                          </a:solidFill>
                          <a:latin typeface="BIZ UDPゴシック" panose="020B0400000000000000" pitchFamily="50" charset="-128"/>
                          <a:ea typeface="BIZ UDPゴシック" panose="020B0400000000000000" pitchFamily="50" charset="-128"/>
                          <a:cs typeface="Meiryo UI" pitchFamily="50" charset="-128"/>
                        </a:rPr>
                        <a:t> ・ 脳出血  </a:t>
                      </a:r>
                      <a:endParaRPr lang="en-US" altLang="ja-JP" sz="2000" b="1" dirty="0">
                        <a:solidFill>
                          <a:schemeClr val="tx1"/>
                        </a:solidFill>
                        <a:latin typeface="BIZ UDPゴシック" panose="020B0400000000000000" pitchFamily="50" charset="-128"/>
                        <a:ea typeface="BIZ UDPゴシック" panose="020B0400000000000000" pitchFamily="50" charset="-128"/>
                        <a:cs typeface="Meiryo UI" pitchFamily="50" charset="-128"/>
                      </a:endParaRPr>
                    </a:p>
                    <a:p>
                      <a:pPr marL="311150" marR="0" lvl="0" indent="-311150" algn="l" defTabSz="828675" rtl="0" eaLnBrk="1" fontAlgn="base" latinLnBrk="0" hangingPunct="1">
                        <a:lnSpc>
                          <a:spcPts val="2900"/>
                        </a:lnSpc>
                        <a:spcBef>
                          <a:spcPts val="0"/>
                        </a:spcBef>
                        <a:spcAft>
                          <a:spcPct val="0"/>
                        </a:spcAft>
                        <a:buClrTx/>
                        <a:buSzTx/>
                        <a:buFont typeface="Wingdings" pitchFamily="2" charset="2"/>
                        <a:buNone/>
                        <a:tabLst/>
                        <a:defRPr/>
                      </a:pPr>
                      <a:r>
                        <a:rPr lang="ja-JP" altLang="en-US" sz="2000" b="1" dirty="0">
                          <a:solidFill>
                            <a:schemeClr val="tx1"/>
                          </a:solidFill>
                          <a:latin typeface="BIZ UDPゴシック" panose="020B0400000000000000" pitchFamily="50" charset="-128"/>
                          <a:ea typeface="BIZ UDPゴシック" panose="020B0400000000000000" pitchFamily="50" charset="-128"/>
                          <a:cs typeface="Meiryo UI" pitchFamily="50" charset="-128"/>
                        </a:rPr>
                        <a:t> ・ 正常圧水頭症 </a:t>
                      </a:r>
                      <a:endParaRPr kumimoji="1" lang="ja-JP" altLang="en-US" sz="2000" dirty="0">
                        <a:solidFill>
                          <a:schemeClr val="tx1"/>
                        </a:solidFill>
                      </a:endParaRPr>
                    </a:p>
                  </a:txBody>
                  <a:tcPr anchor="ctr">
                    <a:lnL w="12700" cap="flat" cmpd="sng" algn="ctr">
                      <a:solidFill>
                        <a:schemeClr val="tx1"/>
                      </a:solidFill>
                      <a:prstDash val="solid"/>
                      <a:round/>
                      <a:headEnd type="none" w="med" len="med"/>
                      <a:tailEnd type="none" w="med" len="med"/>
                    </a:lnL>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327850338"/>
                  </a:ext>
                </a:extLst>
              </a:tr>
              <a:tr h="5214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eiryo UI" pitchFamily="50" charset="-128"/>
                        </a:rPr>
                        <a:t>整形外科疾患</a:t>
                      </a:r>
                      <a:endParaRPr kumimoji="1" lang="ja-JP" altLang="en-US" dirty="0">
                        <a:solidFill>
                          <a:schemeClr val="tx1"/>
                        </a:solidFill>
                      </a:endParaRPr>
                    </a:p>
                  </a:txBody>
                  <a:tcPr anchor="ctr">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8E6F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000" b="1" dirty="0">
                          <a:solidFill>
                            <a:schemeClr val="tx1"/>
                          </a:solidFill>
                          <a:latin typeface="BIZ UDPゴシック" panose="020B0400000000000000" pitchFamily="50" charset="-128"/>
                          <a:ea typeface="BIZ UDPゴシック" panose="020B0400000000000000" pitchFamily="50" charset="-128"/>
                          <a:cs typeface="Meiryo UI" pitchFamily="50" charset="-128"/>
                        </a:rPr>
                        <a:t> ・ 大腿骨頸部骨折　  ・ 骨粗鬆症</a:t>
                      </a:r>
                      <a:endParaRPr kumimoji="1" lang="ja-JP" altLang="en-US" sz="2000" dirty="0">
                        <a:solidFill>
                          <a:schemeClr val="tx1"/>
                        </a:solidFill>
                      </a:endParaRPr>
                    </a:p>
                  </a:txBody>
                  <a:tcPr anchor="ctr">
                    <a:lnL w="12700" cap="flat" cmpd="sng" algn="ctr">
                      <a:solidFill>
                        <a:schemeClr val="tx1"/>
                      </a:solidFill>
                      <a:prstDash val="solid"/>
                      <a:round/>
                      <a:headEnd type="none" w="med" len="med"/>
                      <a:tailEnd type="none" w="med" len="med"/>
                    </a:lnL>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235153239"/>
                  </a:ext>
                </a:extLst>
              </a:tr>
              <a:tr h="5214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eiryo UI" pitchFamily="50" charset="-128"/>
                        </a:rPr>
                        <a:t>皮膚科疾患</a:t>
                      </a:r>
                      <a:endParaRPr kumimoji="1" lang="ja-JP" altLang="en-US" dirty="0">
                        <a:solidFill>
                          <a:schemeClr val="tx1"/>
                        </a:solidFill>
                      </a:endParaRPr>
                    </a:p>
                  </a:txBody>
                  <a:tcPr anchor="ctr">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8E6F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000" b="1" dirty="0">
                          <a:solidFill>
                            <a:schemeClr val="tx1"/>
                          </a:solidFill>
                          <a:latin typeface="BIZ UDPゴシック" panose="020B0400000000000000" pitchFamily="50" charset="-128"/>
                          <a:ea typeface="BIZ UDPゴシック" panose="020B0400000000000000" pitchFamily="50" charset="-128"/>
                          <a:cs typeface="Meiryo UI" pitchFamily="50" charset="-128"/>
                        </a:rPr>
                        <a:t> ・ 褥瘡     ・ 蜂窩織炎　   ・ 帯状疱疹</a:t>
                      </a:r>
                      <a:endParaRPr kumimoji="1" lang="ja-JP" altLang="en-US" sz="2000" dirty="0">
                        <a:solidFill>
                          <a:schemeClr val="tx1"/>
                        </a:solidFill>
                      </a:endParaRPr>
                    </a:p>
                  </a:txBody>
                  <a:tcPr anchor="ctr">
                    <a:lnL w="12700" cap="flat" cmpd="sng" algn="ctr">
                      <a:solidFill>
                        <a:schemeClr val="tx1"/>
                      </a:solidFill>
                      <a:prstDash val="solid"/>
                      <a:round/>
                      <a:headEnd type="none" w="med" len="med"/>
                      <a:tailEnd type="none" w="med" len="med"/>
                    </a:lnL>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911618179"/>
                  </a:ext>
                </a:extLst>
              </a:tr>
              <a:tr h="5214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eiryo UI" pitchFamily="50" charset="-128"/>
                        </a:rPr>
                        <a:t>眼科・耳鼻科疾患</a:t>
                      </a:r>
                      <a:endParaRPr kumimoji="1" lang="ja-JP" altLang="en-US" dirty="0">
                        <a:solidFill>
                          <a:schemeClr val="tx1"/>
                        </a:solidFill>
                      </a:endParaRPr>
                    </a:p>
                  </a:txBody>
                  <a:tcPr anchor="ctr">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8E6F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000" b="1" dirty="0">
                          <a:solidFill>
                            <a:schemeClr val="tx1"/>
                          </a:solidFill>
                          <a:latin typeface="BIZ UDPゴシック" panose="020B0400000000000000" pitchFamily="50" charset="-128"/>
                          <a:ea typeface="BIZ UDPゴシック" panose="020B0400000000000000" pitchFamily="50" charset="-128"/>
                          <a:cs typeface="Meiryo UI" pitchFamily="50" charset="-128"/>
                        </a:rPr>
                        <a:t> ・ 難聴　　 ・ 耳垢栓塞　   ・ 緑内障　  ・ 白内障</a:t>
                      </a:r>
                      <a:endParaRPr kumimoji="1" lang="ja-JP" altLang="en-US" sz="2000" dirty="0">
                        <a:solidFill>
                          <a:schemeClr val="tx1"/>
                        </a:solidFill>
                      </a:endParaRPr>
                    </a:p>
                  </a:txBody>
                  <a:tcPr anchor="ctr">
                    <a:lnL w="12700" cap="flat" cmpd="sng" algn="ctr">
                      <a:solidFill>
                        <a:schemeClr val="tx1"/>
                      </a:solidFill>
                      <a:prstDash val="solid"/>
                      <a:round/>
                      <a:headEnd type="none" w="med" len="med"/>
                      <a:tailEnd type="none" w="med" len="med"/>
                    </a:lnL>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685772597"/>
                  </a:ext>
                </a:extLst>
              </a:tr>
              <a:tr h="5214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eiryo UI" pitchFamily="50" charset="-128"/>
                        </a:rPr>
                        <a:t>歯科疾患</a:t>
                      </a:r>
                      <a:endParaRPr kumimoji="1" lang="ja-JP" altLang="en-US" dirty="0">
                        <a:solidFill>
                          <a:schemeClr val="tx1"/>
                        </a:solidFill>
                      </a:endParaRPr>
                    </a:p>
                  </a:txBody>
                  <a:tcPr anchor="ctr">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6F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000" b="1" dirty="0">
                          <a:solidFill>
                            <a:schemeClr val="tx1"/>
                          </a:solidFill>
                          <a:latin typeface="BIZ UDPゴシック" panose="020B0400000000000000" pitchFamily="50" charset="-128"/>
                          <a:ea typeface="BIZ UDPゴシック" panose="020B0400000000000000" pitchFamily="50" charset="-128"/>
                          <a:cs typeface="Meiryo UI" pitchFamily="50" charset="-128"/>
                        </a:rPr>
                        <a:t> ・ う蝕　　 ・ 歯周病 　　・ 口内炎    ・ 義歯不適合</a:t>
                      </a:r>
                      <a:endParaRPr kumimoji="1" lang="ja-JP" altLang="en-US" sz="2000" dirty="0">
                        <a:solidFill>
                          <a:schemeClr val="tx1"/>
                        </a:solidFill>
                      </a:endParaRPr>
                    </a:p>
                  </a:txBody>
                  <a:tcPr anchor="ctr">
                    <a:lnL w="12700" cap="flat" cmpd="sng" algn="ctr">
                      <a:solidFill>
                        <a:schemeClr val="tx1"/>
                      </a:solidFill>
                      <a:prstDash val="solid"/>
                      <a:round/>
                      <a:headEnd type="none" w="med" len="med"/>
                      <a:tailEnd type="none" w="med" len="med"/>
                    </a:lnL>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144780129"/>
                  </a:ext>
                </a:extLst>
              </a:tr>
            </a:tbl>
          </a:graphicData>
        </a:graphic>
      </p:graphicFrame>
      <p:sp>
        <p:nvSpPr>
          <p:cNvPr id="3" name="正方形/長方形 2">
            <a:extLst>
              <a:ext uri="{FF2B5EF4-FFF2-40B4-BE49-F238E27FC236}">
                <a16:creationId xmlns:a16="http://schemas.microsoft.com/office/drawing/2014/main" xmlns="" id="{0A173DAD-FA23-315B-AEDC-17754C549AFF}"/>
              </a:ext>
            </a:extLst>
          </p:cNvPr>
          <p:cNvSpPr/>
          <p:nvPr/>
        </p:nvSpPr>
        <p:spPr>
          <a:xfrm>
            <a:off x="0" y="2875"/>
            <a:ext cx="9144000" cy="710695"/>
          </a:xfrm>
          <a:prstGeom prst="rect">
            <a:avLst/>
          </a:prstGeom>
          <a:solidFill>
            <a:srgbClr val="6B5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01713" rtl="0" eaLnBrk="1" fontAlgn="base" latinLnBrk="0" hangingPunct="1">
              <a:lnSpc>
                <a:spcPct val="100000"/>
              </a:lnSpc>
              <a:spcBef>
                <a:spcPct val="0"/>
              </a:spcBef>
              <a:spcAft>
                <a:spcPct val="0"/>
              </a:spcAft>
              <a:buClrTx/>
              <a:buSzTx/>
              <a:buFontTx/>
              <a:buNone/>
              <a:tabLst/>
              <a:defRPr/>
            </a:pPr>
            <a:r>
              <a:rPr kumimoji="1" lang="ja-JP" altLang="en-US" sz="3000" b="1" i="0" u="none" strike="noStrike" kern="120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認知症診療で注意すべき身体疾患</a:t>
            </a:r>
            <a:endParaRPr kumimoji="1" lang="ja-JP" altLang="en-US" sz="30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4" name="テキスト ボックス 3">
            <a:extLst>
              <a:ext uri="{FF2B5EF4-FFF2-40B4-BE49-F238E27FC236}">
                <a16:creationId xmlns:a16="http://schemas.microsoft.com/office/drawing/2014/main" xmlns="" id="{9B3BF719-EA9E-79D0-CBE3-CB709BA164E8}"/>
              </a:ext>
            </a:extLst>
          </p:cNvPr>
          <p:cNvSpPr txBox="1"/>
          <p:nvPr/>
        </p:nvSpPr>
        <p:spPr>
          <a:xfrm>
            <a:off x="0" y="718930"/>
            <a:ext cx="1184564" cy="307777"/>
          </a:xfrm>
          <a:prstGeom prst="rect">
            <a:avLst/>
          </a:prstGeom>
          <a:noFill/>
        </p:spPr>
        <p:txBody>
          <a:bodyPr wrap="square" rtlCol="0" anchor="ctr" anchorCtr="0">
            <a:noAutofit/>
          </a:bodyPr>
          <a:lstStyle/>
          <a:p>
            <a:r>
              <a:rPr kumimoji="1" lang="en-US" altLang="ja-JP" sz="1400" dirty="0">
                <a:latin typeface="Yu Gothic UI Semibold" panose="020B0700000000000000" pitchFamily="50" charset="-128"/>
                <a:ea typeface="Yu Gothic UI Semibold" panose="020B0700000000000000" pitchFamily="50" charset="-128"/>
              </a:rPr>
              <a:t>【</a:t>
            </a:r>
            <a:r>
              <a:rPr kumimoji="1" lang="ja-JP" altLang="en-US" sz="1400" dirty="0">
                <a:latin typeface="Yu Gothic UI Semibold" panose="020B0700000000000000" pitchFamily="50" charset="-128"/>
                <a:ea typeface="Yu Gothic UI Semibold" panose="020B0700000000000000" pitchFamily="50" charset="-128"/>
              </a:rPr>
              <a:t>知識 </a:t>
            </a:r>
            <a:r>
              <a:rPr lang="en-US" altLang="ja-JP" sz="1400" b="1" dirty="0">
                <a:latin typeface="Century Gothic" panose="020B0502020202020204" pitchFamily="34" charset="0"/>
                <a:ea typeface="Yu Gothic UI Semibold" panose="020B0700000000000000" pitchFamily="50" charset="-128"/>
              </a:rPr>
              <a:t>-71</a:t>
            </a:r>
            <a:r>
              <a:rPr lang="en-US" altLang="ja-JP" sz="1400" dirty="0">
                <a:latin typeface="Yu Gothic UI Semibold" panose="020B0700000000000000" pitchFamily="50" charset="-128"/>
                <a:ea typeface="Yu Gothic UI Semibold" panose="020B0700000000000000" pitchFamily="50" charset="-128"/>
              </a:rPr>
              <a:t>】</a:t>
            </a:r>
            <a:endParaRPr kumimoji="1" lang="ja-JP" altLang="en-US" sz="1400" dirty="0">
              <a:latin typeface="Yu Gothic UI Semibold" panose="020B0700000000000000" pitchFamily="50" charset="-128"/>
              <a:ea typeface="Yu Gothic UI Semibold" panose="020B0700000000000000" pitchFamily="50" charset="-128"/>
            </a:endParaRPr>
          </a:p>
        </p:txBody>
      </p:sp>
    </p:spTree>
    <p:extLst>
      <p:ext uri="{BB962C8B-B14F-4D97-AF65-F5344CB8AC3E}">
        <p14:creationId xmlns:p14="http://schemas.microsoft.com/office/powerpoint/2010/main" val="360983312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xmlns="" id="{DF174AA2-0999-A508-9AF4-DED3140A8143}"/>
              </a:ext>
            </a:extLst>
          </p:cNvPr>
          <p:cNvSpPr/>
          <p:nvPr/>
        </p:nvSpPr>
        <p:spPr>
          <a:xfrm>
            <a:off x="1407694" y="1443789"/>
            <a:ext cx="6328611" cy="503179"/>
          </a:xfrm>
          <a:prstGeom prst="rect">
            <a:avLst/>
          </a:prstGeom>
          <a:noFill/>
          <a:ln w="38100">
            <a:solidFill>
              <a:srgbClr val="6855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ts val="2800"/>
              </a:lnSpc>
              <a:spcBef>
                <a:spcPct val="0"/>
              </a:spcBef>
              <a:spcAft>
                <a:spcPct val="0"/>
              </a:spcAft>
              <a:buClrTx/>
              <a:buSzTx/>
              <a:buFontTx/>
              <a:buNone/>
              <a:tabLst/>
              <a:defRPr/>
            </a:pPr>
            <a:r>
              <a:rPr kumimoji="1" lang="ja-JP" altLang="en-US" sz="2600" b="1" i="0" u="none" strike="noStrike" kern="0" cap="none" spc="0" normalizeH="0" baseline="0" noProof="0" dirty="0">
                <a:ln>
                  <a:noFill/>
                </a:ln>
                <a:solidFill>
                  <a:srgbClr val="6855BB"/>
                </a:solidFill>
                <a:effectLst/>
                <a:uLnTx/>
                <a:uFillTx/>
                <a:latin typeface="BIZ UDPゴシック" panose="020B0400000000000000" pitchFamily="50" charset="-128"/>
                <a:ea typeface="BIZ UDPゴシック" panose="020B0400000000000000" pitchFamily="50" charset="-128"/>
                <a:cs typeface="Meiryo UI" pitchFamily="50" charset="-128"/>
              </a:rPr>
              <a:t>❷ 認知症の病態論</a:t>
            </a:r>
          </a:p>
        </p:txBody>
      </p:sp>
      <p:sp>
        <p:nvSpPr>
          <p:cNvPr id="4" name="コンテンツ プレースホルダー 2">
            <a:extLst>
              <a:ext uri="{FF2B5EF4-FFF2-40B4-BE49-F238E27FC236}">
                <a16:creationId xmlns:a16="http://schemas.microsoft.com/office/drawing/2014/main" xmlns="" id="{F83517C5-AC72-8769-CF8E-BCF3224474D3}"/>
              </a:ext>
            </a:extLst>
          </p:cNvPr>
          <p:cNvSpPr txBox="1">
            <a:spLocks/>
          </p:cNvSpPr>
          <p:nvPr/>
        </p:nvSpPr>
        <p:spPr>
          <a:xfrm>
            <a:off x="2117558" y="2301405"/>
            <a:ext cx="5618747" cy="389825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355600" marR="0" lvl="0" indent="-355600" algn="l" defTabSz="914400" rtl="0" eaLnBrk="1" fontAlgn="auto" latinLnBrk="0" hangingPunct="1">
              <a:lnSpc>
                <a:spcPct val="100000"/>
              </a:lnSpc>
              <a:spcBef>
                <a:spcPts val="1200"/>
              </a:spcBef>
              <a:spcAft>
                <a:spcPts val="0"/>
              </a:spcAft>
              <a:buClrTx/>
              <a:buSzTx/>
              <a:buFont typeface="Arial" pitchFamily="34" charset="0"/>
              <a:buNone/>
              <a:tabLst/>
              <a:defRPr/>
            </a:pPr>
            <a:r>
              <a:rPr kumimoji="1" lang="ja-JP" altLang="en-US" sz="2200" b="1" i="0" u="none" strike="noStrike" kern="1200" cap="none" spc="0" normalizeH="0" baseline="0" noProof="0" dirty="0">
                <a:ln>
                  <a:noFill/>
                </a:ln>
                <a:solidFill>
                  <a:srgbClr val="FFFFFF">
                    <a:lumMod val="65000"/>
                  </a:srgbClr>
                </a:solidFill>
                <a:effectLst/>
                <a:uLnTx/>
                <a:uFillTx/>
                <a:latin typeface="BIZ UDPゴシック" panose="020B0400000000000000" pitchFamily="50" charset="-128"/>
                <a:ea typeface="BIZ UDPゴシック" panose="020B0400000000000000" pitchFamily="50" charset="-128"/>
                <a:cs typeface="+mn-cs"/>
              </a:rPr>
              <a:t>ⓐ 認知症の原因疾患の特徴・病態</a:t>
            </a:r>
            <a:endParaRPr kumimoji="1" lang="en-US" altLang="ja-JP" sz="2200" b="1" i="0" u="none" strike="noStrike" kern="1200" cap="none" spc="0" normalizeH="0" baseline="0" noProof="0" dirty="0">
              <a:ln>
                <a:noFill/>
              </a:ln>
              <a:solidFill>
                <a:srgbClr val="FFFFFF">
                  <a:lumMod val="65000"/>
                </a:srgbClr>
              </a:solidFill>
              <a:effectLst/>
              <a:uLnTx/>
              <a:uFillTx/>
              <a:latin typeface="BIZ UDPゴシック" panose="020B0400000000000000" pitchFamily="50" charset="-128"/>
              <a:ea typeface="BIZ UDPゴシック" panose="020B0400000000000000" pitchFamily="50" charset="-128"/>
              <a:cs typeface="+mn-cs"/>
            </a:endParaRPr>
          </a:p>
          <a:p>
            <a:pPr marL="355600" marR="0" lvl="0" indent="-355600" algn="l" defTabSz="914400" rtl="0" eaLnBrk="1" fontAlgn="auto" latinLnBrk="0" hangingPunct="1">
              <a:lnSpc>
                <a:spcPct val="100000"/>
              </a:lnSpc>
              <a:spcBef>
                <a:spcPts val="1200"/>
              </a:spcBef>
              <a:spcAft>
                <a:spcPts val="0"/>
              </a:spcAft>
              <a:buClrTx/>
              <a:buSzTx/>
              <a:buFont typeface="Arial" pitchFamily="34" charset="0"/>
              <a:buNone/>
              <a:tabLst/>
              <a:defRPr/>
            </a:pPr>
            <a:r>
              <a:rPr kumimoji="1" lang="ja-JP" altLang="en-US" sz="2200" b="1" i="0" u="none" strike="noStrike" kern="1200" cap="none" spc="0" normalizeH="0" baseline="0" noProof="0" dirty="0">
                <a:ln>
                  <a:noFill/>
                </a:ln>
                <a:solidFill>
                  <a:srgbClr val="FFFFFF">
                    <a:lumMod val="65000"/>
                  </a:srgbClr>
                </a:solidFill>
                <a:effectLst/>
                <a:uLnTx/>
                <a:uFillTx/>
                <a:latin typeface="BIZ UDPゴシック" panose="020B0400000000000000" pitchFamily="50" charset="-128"/>
                <a:ea typeface="BIZ UDPゴシック" panose="020B0400000000000000" pitchFamily="50" charset="-128"/>
                <a:cs typeface="+mn-cs"/>
              </a:rPr>
              <a:t>ⓑ 認知機能障害と</a:t>
            </a:r>
            <a:r>
              <a:rPr kumimoji="1" lang="en-US" altLang="ja-JP" sz="2200" b="1" i="0" u="none" strike="noStrike" kern="1200" cap="none" spc="0" normalizeH="0" baseline="0" noProof="0" dirty="0">
                <a:ln>
                  <a:noFill/>
                </a:ln>
                <a:solidFill>
                  <a:srgbClr val="FFFFFF">
                    <a:lumMod val="65000"/>
                  </a:srgbClr>
                </a:solidFill>
                <a:effectLst/>
                <a:uLnTx/>
                <a:uFillTx/>
                <a:latin typeface="BIZ UDPゴシック" panose="020B0400000000000000" pitchFamily="50" charset="-128"/>
                <a:ea typeface="BIZ UDPゴシック" panose="020B0400000000000000" pitchFamily="50" charset="-128"/>
                <a:cs typeface="+mn-cs"/>
              </a:rPr>
              <a:t>BPSD</a:t>
            </a:r>
          </a:p>
          <a:p>
            <a:pPr marL="355600" marR="0" lvl="0" indent="-355600" algn="l" defTabSz="914400" rtl="0" eaLnBrk="1" fontAlgn="auto" latinLnBrk="0" hangingPunct="1">
              <a:lnSpc>
                <a:spcPct val="100000"/>
              </a:lnSpc>
              <a:spcBef>
                <a:spcPts val="1200"/>
              </a:spcBef>
              <a:spcAft>
                <a:spcPts val="0"/>
              </a:spcAft>
              <a:buClrTx/>
              <a:buSzTx/>
              <a:buFont typeface="Arial" pitchFamily="34" charset="0"/>
              <a:buNone/>
              <a:tabLst/>
              <a:defRPr/>
            </a:pPr>
            <a:r>
              <a:rPr kumimoji="1" lang="ja-JP" altLang="en-US" sz="2200" b="1" i="0" u="none" strike="noStrike" kern="1200" cap="none" spc="0" normalizeH="0" baseline="0" noProof="0" dirty="0">
                <a:ln>
                  <a:noFill/>
                </a:ln>
                <a:solidFill>
                  <a:schemeClr val="bg1">
                    <a:lumMod val="65000"/>
                  </a:schemeClr>
                </a:solidFill>
                <a:effectLst/>
                <a:uLnTx/>
                <a:uFillTx/>
                <a:latin typeface="BIZ UDPゴシック" panose="020B0400000000000000" pitchFamily="50" charset="-128"/>
                <a:ea typeface="BIZ UDPゴシック" panose="020B0400000000000000" pitchFamily="50" charset="-128"/>
                <a:cs typeface="+mn-cs"/>
              </a:rPr>
              <a:t>ⓒ 認知症と鑑別すべき他の疾患</a:t>
            </a:r>
            <a:endParaRPr kumimoji="1" lang="en-US" altLang="ja-JP" sz="2200" b="1" i="0" u="none" strike="noStrike" kern="1200" cap="none" spc="0" normalizeH="0" baseline="0" noProof="0" dirty="0">
              <a:ln>
                <a:noFill/>
              </a:ln>
              <a:solidFill>
                <a:schemeClr val="bg1">
                  <a:lumMod val="65000"/>
                </a:schemeClr>
              </a:solidFill>
              <a:effectLst/>
              <a:uLnTx/>
              <a:uFillTx/>
              <a:latin typeface="BIZ UDPゴシック" panose="020B0400000000000000" pitchFamily="50" charset="-128"/>
              <a:ea typeface="BIZ UDPゴシック" panose="020B0400000000000000" pitchFamily="50" charset="-128"/>
              <a:cs typeface="+mn-cs"/>
            </a:endParaRPr>
          </a:p>
          <a:p>
            <a:pPr marL="355600" marR="0" lvl="0" indent="-355600" algn="l" defTabSz="914400" rtl="0" eaLnBrk="1" fontAlgn="auto" latinLnBrk="0" hangingPunct="1">
              <a:lnSpc>
                <a:spcPct val="100000"/>
              </a:lnSpc>
              <a:spcBef>
                <a:spcPts val="1200"/>
              </a:spcBef>
              <a:spcAft>
                <a:spcPts val="0"/>
              </a:spcAft>
              <a:buClrTx/>
              <a:buSzTx/>
              <a:buFont typeface="Arial" pitchFamily="34" charset="0"/>
              <a:buNone/>
              <a:tabLst/>
              <a:defRPr/>
            </a:pPr>
            <a:r>
              <a:rPr kumimoji="1" lang="ja-JP" altLang="en-US" sz="2200" b="1" i="0" u="none" strike="noStrike" kern="1200" cap="none" spc="0" normalizeH="0" baseline="0" noProof="0" dirty="0">
                <a:ln>
                  <a:noFill/>
                </a:ln>
                <a:solidFill>
                  <a:srgbClr val="6B58BC"/>
                </a:solidFill>
                <a:effectLst/>
                <a:uLnTx/>
                <a:uFillTx/>
                <a:latin typeface="BIZ UDPゴシック" panose="020B0400000000000000" pitchFamily="50" charset="-128"/>
                <a:ea typeface="BIZ UDPゴシック" panose="020B0400000000000000" pitchFamily="50" charset="-128"/>
                <a:cs typeface="+mn-cs"/>
              </a:rPr>
              <a:t>ⓓ せん妄の特徴や症状</a:t>
            </a:r>
            <a:endParaRPr kumimoji="1" lang="en-US" altLang="ja-JP" sz="2200" b="1" i="0" u="none" strike="noStrike" kern="1200" cap="none" spc="0" normalizeH="0" baseline="0" noProof="0" dirty="0">
              <a:ln>
                <a:noFill/>
              </a:ln>
              <a:solidFill>
                <a:srgbClr val="6B58BC"/>
              </a:solidFill>
              <a:effectLst/>
              <a:uLnTx/>
              <a:uFillTx/>
              <a:latin typeface="BIZ UDPゴシック" panose="020B0400000000000000" pitchFamily="50" charset="-128"/>
              <a:ea typeface="BIZ UDPゴシック" panose="020B0400000000000000" pitchFamily="50" charset="-128"/>
              <a:cs typeface="+mn-cs"/>
            </a:endParaRPr>
          </a:p>
          <a:p>
            <a:pPr marL="355600" marR="0" lvl="0" indent="-355600" algn="l" defTabSz="914400" rtl="0" eaLnBrk="1" fontAlgn="auto" latinLnBrk="0" hangingPunct="1">
              <a:lnSpc>
                <a:spcPct val="100000"/>
              </a:lnSpc>
              <a:spcBef>
                <a:spcPts val="1200"/>
              </a:spcBef>
              <a:spcAft>
                <a:spcPts val="0"/>
              </a:spcAft>
              <a:buClrTx/>
              <a:buSzTx/>
              <a:buFont typeface="Arial" pitchFamily="34" charset="0"/>
              <a:buNone/>
              <a:tabLst/>
              <a:defRPr/>
            </a:pPr>
            <a:r>
              <a:rPr kumimoji="1" lang="ja-JP" altLang="en-US" sz="2200" b="1" i="0" u="none" strike="noStrike" kern="1200" cap="none" spc="0" normalizeH="0" baseline="0" noProof="0" dirty="0">
                <a:ln>
                  <a:noFill/>
                </a:ln>
                <a:solidFill>
                  <a:schemeClr val="bg1">
                    <a:lumMod val="65000"/>
                  </a:schemeClr>
                </a:solidFill>
                <a:effectLst/>
                <a:uLnTx/>
                <a:uFillTx/>
                <a:latin typeface="BIZ UDPゴシック" panose="020B0400000000000000" pitchFamily="50" charset="-128"/>
                <a:ea typeface="BIZ UDPゴシック" panose="020B0400000000000000" pitchFamily="50" charset="-128"/>
                <a:cs typeface="+mn-cs"/>
              </a:rPr>
              <a:t>ⓔ 認知症の薬物療法と非薬物的対応</a:t>
            </a:r>
            <a:endParaRPr kumimoji="1" lang="en-US" altLang="ja-JP" sz="2200" b="1" i="0" u="none" strike="noStrike" kern="1200" cap="none" spc="0" normalizeH="0" baseline="0" noProof="0" dirty="0">
              <a:ln>
                <a:noFill/>
              </a:ln>
              <a:solidFill>
                <a:schemeClr val="bg1">
                  <a:lumMod val="65000"/>
                </a:schemeClr>
              </a:solidFill>
              <a:effectLst/>
              <a:uLnTx/>
              <a:uFillTx/>
              <a:latin typeface="BIZ UDPゴシック" panose="020B0400000000000000" pitchFamily="50" charset="-128"/>
              <a:ea typeface="BIZ UDPゴシック" panose="020B0400000000000000" pitchFamily="50" charset="-128"/>
              <a:cs typeface="+mn-cs"/>
            </a:endParaRPr>
          </a:p>
          <a:p>
            <a:pPr marL="355600" marR="0" lvl="0" indent="-355600" algn="l" defTabSz="914400" rtl="0" eaLnBrk="1" fontAlgn="auto" latinLnBrk="0" hangingPunct="1">
              <a:lnSpc>
                <a:spcPct val="100000"/>
              </a:lnSpc>
              <a:spcBef>
                <a:spcPts val="1200"/>
              </a:spcBef>
              <a:spcAft>
                <a:spcPts val="0"/>
              </a:spcAft>
              <a:buClrTx/>
              <a:buSzTx/>
              <a:buFont typeface="Arial" pitchFamily="34" charset="0"/>
              <a:buNone/>
              <a:tabLst/>
              <a:defRPr/>
            </a:pPr>
            <a:r>
              <a:rPr kumimoji="1" lang="ja-JP" altLang="en-US" sz="2200" b="1" i="0" u="none" strike="noStrike" kern="1200" cap="none" spc="0" normalizeH="0" baseline="0" noProof="0" dirty="0">
                <a:ln>
                  <a:noFill/>
                </a:ln>
                <a:solidFill>
                  <a:schemeClr val="bg1">
                    <a:lumMod val="65000"/>
                  </a:schemeClr>
                </a:solidFill>
                <a:effectLst/>
                <a:uLnTx/>
                <a:uFillTx/>
                <a:latin typeface="BIZ UDPゴシック" panose="020B0400000000000000" pitchFamily="50" charset="-128"/>
                <a:ea typeface="BIZ UDPゴシック" panose="020B0400000000000000" pitchFamily="50" charset="-128"/>
                <a:cs typeface="+mn-cs"/>
              </a:rPr>
              <a:t>ⓕ 若年性認知症の特徴</a:t>
            </a:r>
            <a:endParaRPr kumimoji="1" lang="en-US" altLang="ja-JP" sz="2200" b="1" i="0" u="none" strike="noStrike" kern="1200" cap="none" spc="0" normalizeH="0" baseline="0" noProof="0" dirty="0">
              <a:ln>
                <a:noFill/>
              </a:ln>
              <a:solidFill>
                <a:schemeClr val="bg1">
                  <a:lumMod val="65000"/>
                </a:schemeClr>
              </a:solidFill>
              <a:effectLst/>
              <a:uLnTx/>
              <a:uFillTx/>
              <a:latin typeface="BIZ UDPゴシック" panose="020B0400000000000000" pitchFamily="50" charset="-128"/>
              <a:ea typeface="BIZ UDPゴシック" panose="020B0400000000000000" pitchFamily="50" charset="-128"/>
              <a:cs typeface="+mn-cs"/>
            </a:endParaRPr>
          </a:p>
          <a:p>
            <a:pPr marL="355600" marR="0" lvl="0" indent="-355600" algn="l" defTabSz="914400" rtl="0" eaLnBrk="1" fontAlgn="auto" latinLnBrk="0" hangingPunct="1">
              <a:lnSpc>
                <a:spcPct val="100000"/>
              </a:lnSpc>
              <a:spcBef>
                <a:spcPts val="1200"/>
              </a:spcBef>
              <a:spcAft>
                <a:spcPts val="0"/>
              </a:spcAft>
              <a:buClrTx/>
              <a:buSzTx/>
              <a:buFont typeface="Arial" pitchFamily="34" charset="0"/>
              <a:buNone/>
              <a:tabLst/>
              <a:defRPr/>
            </a:pPr>
            <a:r>
              <a:rPr kumimoji="1" lang="ja-JP" altLang="en-US" sz="2200" b="1" i="0" u="none" strike="noStrike" kern="1200" cap="none" spc="0" normalizeH="0" baseline="0" noProof="0" dirty="0">
                <a:ln>
                  <a:noFill/>
                </a:ln>
                <a:solidFill>
                  <a:schemeClr val="bg1">
                    <a:lumMod val="65000"/>
                  </a:schemeClr>
                </a:solidFill>
                <a:effectLst/>
                <a:uLnTx/>
                <a:uFillTx/>
                <a:latin typeface="BIZ UDPゴシック" panose="020B0400000000000000" pitchFamily="50" charset="-128"/>
                <a:ea typeface="BIZ UDPゴシック" panose="020B0400000000000000" pitchFamily="50" charset="-128"/>
                <a:cs typeface="+mn-cs"/>
              </a:rPr>
              <a:t>ⓖ 認知症の重度化予防</a:t>
            </a:r>
          </a:p>
        </p:txBody>
      </p:sp>
    </p:spTree>
    <p:extLst>
      <p:ext uri="{BB962C8B-B14F-4D97-AF65-F5344CB8AC3E}">
        <p14:creationId xmlns:p14="http://schemas.microsoft.com/office/powerpoint/2010/main" val="90820939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41"/>
          <p:cNvSpPr>
            <a:spLocks noChangeArrowheads="1"/>
          </p:cNvSpPr>
          <p:nvPr/>
        </p:nvSpPr>
        <p:spPr bwMode="auto">
          <a:xfrm>
            <a:off x="968655" y="6331629"/>
            <a:ext cx="8153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r" defTabSz="844083" rtl="0" eaLnBrk="0" fontAlgn="base" latinLnBrk="0" hangingPunct="0">
              <a:lnSpc>
                <a:spcPct val="100000"/>
              </a:lnSpc>
              <a:spcBef>
                <a:spcPct val="0"/>
              </a:spcBef>
              <a:spcAft>
                <a:spcPct val="0"/>
              </a:spcAft>
              <a:buClrTx/>
              <a:buSzTx/>
              <a:buFontTx/>
              <a:buNone/>
              <a:tabLst/>
              <a:defRPr/>
            </a:pPr>
            <a:r>
              <a:rPr kumimoji="1" lang="zh-CN" altLang="en-US" sz="12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寺田 整司</a:t>
            </a:r>
            <a:r>
              <a:rPr kumimoji="1" lang="ja-JP" altLang="en-US" sz="12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 </a:t>
            </a:r>
            <a:r>
              <a:rPr kumimoji="1" lang="zh-CN" altLang="en-US" sz="12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日本老年医学会雑誌 </a:t>
            </a:r>
            <a:r>
              <a:rPr kumimoji="1" lang="en-US" altLang="zh-CN" sz="12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51</a:t>
            </a:r>
            <a:r>
              <a:rPr kumimoji="1" lang="zh-CN" altLang="en-US" sz="12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巻</a:t>
            </a:r>
            <a:r>
              <a:rPr kumimoji="1" lang="en-US" altLang="zh-CN" sz="12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5</a:t>
            </a:r>
            <a:r>
              <a:rPr kumimoji="1" lang="zh-CN" altLang="en-US" sz="12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号（</a:t>
            </a:r>
            <a:r>
              <a:rPr kumimoji="1" lang="en-US" altLang="zh-CN" sz="12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2014</a:t>
            </a:r>
            <a:r>
              <a:rPr kumimoji="1" lang="zh-CN" altLang="en-US" sz="12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r>
              <a:rPr kumimoji="1" lang="en-US" altLang="zh-CN" sz="12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9</a:t>
            </a:r>
            <a:r>
              <a:rPr kumimoji="1" lang="ja-JP" altLang="en-US" sz="12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）を一部改変</a:t>
            </a:r>
            <a:endParaRPr kumimoji="1" lang="en-US" altLang="ja-JP" sz="12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0" marR="0" lvl="0" indent="0" algn="r" defTabSz="844083" rtl="0" eaLnBrk="0" fontAlgn="base" latinLnBrk="0" hangingPunct="0">
              <a:lnSpc>
                <a:spcPct val="100000"/>
              </a:lnSpc>
              <a:spcBef>
                <a:spcPct val="0"/>
              </a:spcBef>
              <a:spcAft>
                <a:spcPct val="0"/>
              </a:spcAft>
              <a:buClrTx/>
              <a:buSzTx/>
              <a:buFontTx/>
              <a:buNone/>
              <a:tabLst/>
              <a:defRPr/>
            </a:pPr>
            <a:r>
              <a:rPr kumimoji="1" lang="en-US" altLang="ja-JP" sz="12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Meagher</a:t>
            </a:r>
            <a:r>
              <a:rPr kumimoji="1" lang="ja-JP" altLang="en-US" sz="12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 </a:t>
            </a:r>
            <a:r>
              <a:rPr kumimoji="1" lang="en-US" altLang="ja-JP" sz="12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D</a:t>
            </a:r>
            <a:r>
              <a:rPr kumimoji="1" lang="ja-JP" altLang="en-US" sz="12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 </a:t>
            </a:r>
            <a:r>
              <a:rPr kumimoji="1" lang="en-US" altLang="ja-JP" sz="12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et al. J Neuropsychiatry Clin </a:t>
            </a:r>
            <a:r>
              <a:rPr kumimoji="1" lang="en-US" altLang="ja-JP" sz="1200" b="0" i="0" u="none" strike="noStrike" kern="1200" cap="none" spc="0" normalizeH="0" baseline="0" noProof="0" dirty="0" err="1">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Neurosci</a:t>
            </a:r>
            <a:r>
              <a:rPr kumimoji="1" lang="en-US" altLang="ja-JP" sz="12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 2008:20;185-93</a:t>
            </a:r>
            <a:r>
              <a:rPr kumimoji="1" lang="ja-JP" altLang="en-US" sz="12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より引用</a:t>
            </a:r>
            <a:endParaRPr kumimoji="1" lang="en-US" altLang="zh-CN" sz="12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grpSp>
        <p:nvGrpSpPr>
          <p:cNvPr id="2" name="グループ化 1">
            <a:extLst>
              <a:ext uri="{FF2B5EF4-FFF2-40B4-BE49-F238E27FC236}">
                <a16:creationId xmlns:a16="http://schemas.microsoft.com/office/drawing/2014/main" xmlns="" id="{C5A80EA0-DACE-421D-A364-0DDD7789D06D}"/>
              </a:ext>
            </a:extLst>
          </p:cNvPr>
          <p:cNvGrpSpPr/>
          <p:nvPr/>
        </p:nvGrpSpPr>
        <p:grpSpPr>
          <a:xfrm>
            <a:off x="324959" y="1688185"/>
            <a:ext cx="8652724" cy="4550791"/>
            <a:chOff x="-62400" y="1475926"/>
            <a:chExt cx="9027797" cy="4778397"/>
          </a:xfrm>
        </p:grpSpPr>
        <p:sp>
          <p:nvSpPr>
            <p:cNvPr id="10" name="Oval 14"/>
            <p:cNvSpPr>
              <a:spLocks noChangeArrowheads="1"/>
            </p:cNvSpPr>
            <p:nvPr/>
          </p:nvSpPr>
          <p:spPr bwMode="auto">
            <a:xfrm>
              <a:off x="2523566" y="1499226"/>
              <a:ext cx="4869986" cy="3829091"/>
            </a:xfrm>
            <a:prstGeom prst="ellipse">
              <a:avLst/>
            </a:prstGeom>
            <a:noFill/>
            <a:ln w="63500">
              <a:solidFill>
                <a:srgbClr val="5AB8BA"/>
              </a:solidFill>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base" latinLnBrk="0" hangingPunct="1">
                <a:lnSpc>
                  <a:spcPct val="100000"/>
                </a:lnSpc>
                <a:spcBef>
                  <a:spcPct val="0"/>
                </a:spcBef>
                <a:spcAft>
                  <a:spcPct val="0"/>
                </a:spcAft>
                <a:buClrTx/>
                <a:buSzTx/>
                <a:buFontTx/>
                <a:buNone/>
                <a:tabLst/>
                <a:defRPr/>
              </a:pPr>
              <a:endParaRPr kumimoji="1" lang="ja-JP" altLang="en-US" sz="1846" b="0"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11" name="Oval 16"/>
            <p:cNvSpPr>
              <a:spLocks noChangeArrowheads="1"/>
            </p:cNvSpPr>
            <p:nvPr/>
          </p:nvSpPr>
          <p:spPr bwMode="auto">
            <a:xfrm>
              <a:off x="1580898" y="1516250"/>
              <a:ext cx="4383388" cy="3798591"/>
            </a:xfrm>
            <a:prstGeom prst="ellipse">
              <a:avLst/>
            </a:prstGeom>
            <a:noFill/>
            <a:ln w="63500">
              <a:solidFill>
                <a:srgbClr val="FF8989"/>
              </a:solidFill>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base" latinLnBrk="0" hangingPunct="1">
                <a:lnSpc>
                  <a:spcPct val="100000"/>
                </a:lnSpc>
                <a:spcBef>
                  <a:spcPct val="0"/>
                </a:spcBef>
                <a:spcAft>
                  <a:spcPct val="0"/>
                </a:spcAft>
                <a:buClrTx/>
                <a:buSzTx/>
                <a:buFontTx/>
                <a:buNone/>
                <a:tabLst/>
                <a:defRPr/>
              </a:pPr>
              <a:r>
                <a:rPr kumimoji="1" lang="ja-JP" altLang="en-US" sz="1662"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　　　</a:t>
              </a:r>
            </a:p>
          </p:txBody>
        </p:sp>
        <p:sp>
          <p:nvSpPr>
            <p:cNvPr id="15" name="Rectangle 2"/>
            <p:cNvSpPr txBox="1">
              <a:spLocks noChangeArrowheads="1"/>
            </p:cNvSpPr>
            <p:nvPr/>
          </p:nvSpPr>
          <p:spPr bwMode="auto">
            <a:xfrm>
              <a:off x="6767240" y="1475926"/>
              <a:ext cx="1252621" cy="54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4381" tIns="42191" rIns="84381" bIns="42191" numCol="1" anchor="ctr" anchorCtr="0" compatLnSpc="1">
              <a:prstTxWarp prst="textNoShape">
                <a:avLst/>
              </a:prstTxWarp>
            </a:bodyPr>
            <a:lstStyle>
              <a:lvl1pPr algn="ctr" defTabSz="684230" rtl="0" eaLnBrk="0" fontAlgn="base" hangingPunct="0">
                <a:spcBef>
                  <a:spcPct val="0"/>
                </a:spcBef>
                <a:spcAft>
                  <a:spcPct val="0"/>
                </a:spcAft>
                <a:defRPr kumimoji="1" sz="3200" kern="1200">
                  <a:solidFill>
                    <a:schemeClr val="tx1"/>
                  </a:solidFill>
                  <a:latin typeface="+mj-lt"/>
                  <a:ea typeface="+mj-ea"/>
                  <a:cs typeface="+mj-cs"/>
                </a:defRPr>
              </a:lvl1pPr>
              <a:lvl2pPr algn="ctr" defTabSz="684230" rtl="0" eaLnBrk="0" fontAlgn="base" hangingPunct="0">
                <a:spcBef>
                  <a:spcPct val="0"/>
                </a:spcBef>
                <a:spcAft>
                  <a:spcPct val="0"/>
                </a:spcAft>
                <a:defRPr kumimoji="1" sz="3200">
                  <a:solidFill>
                    <a:schemeClr val="tx1"/>
                  </a:solidFill>
                  <a:latin typeface="Calibri" panose="020F0502020204030204" pitchFamily="34" charset="0"/>
                  <a:ea typeface="ＭＳ Ｐゴシック" panose="020B0600070205080204" pitchFamily="50" charset="-128"/>
                </a:defRPr>
              </a:lvl2pPr>
              <a:lvl3pPr algn="ctr" defTabSz="684230" rtl="0" eaLnBrk="0" fontAlgn="base" hangingPunct="0">
                <a:spcBef>
                  <a:spcPct val="0"/>
                </a:spcBef>
                <a:spcAft>
                  <a:spcPct val="0"/>
                </a:spcAft>
                <a:defRPr kumimoji="1" sz="3200">
                  <a:solidFill>
                    <a:schemeClr val="tx1"/>
                  </a:solidFill>
                  <a:latin typeface="Calibri" panose="020F0502020204030204" pitchFamily="34" charset="0"/>
                  <a:ea typeface="ＭＳ Ｐゴシック" panose="020B0600070205080204" pitchFamily="50" charset="-128"/>
                </a:defRPr>
              </a:lvl3pPr>
              <a:lvl4pPr algn="ctr" defTabSz="684230" rtl="0" eaLnBrk="0" fontAlgn="base" hangingPunct="0">
                <a:spcBef>
                  <a:spcPct val="0"/>
                </a:spcBef>
                <a:spcAft>
                  <a:spcPct val="0"/>
                </a:spcAft>
                <a:defRPr kumimoji="1" sz="3200">
                  <a:solidFill>
                    <a:schemeClr val="tx1"/>
                  </a:solidFill>
                  <a:latin typeface="Calibri" panose="020F0502020204030204" pitchFamily="34" charset="0"/>
                  <a:ea typeface="ＭＳ Ｐゴシック" panose="020B0600070205080204" pitchFamily="50" charset="-128"/>
                </a:defRPr>
              </a:lvl4pPr>
              <a:lvl5pPr algn="ctr" defTabSz="684230" rtl="0" eaLnBrk="0" fontAlgn="base" hangingPunct="0">
                <a:spcBef>
                  <a:spcPct val="0"/>
                </a:spcBef>
                <a:spcAft>
                  <a:spcPct val="0"/>
                </a:spcAft>
                <a:defRPr kumimoji="1" sz="3200">
                  <a:solidFill>
                    <a:schemeClr val="tx1"/>
                  </a:solidFill>
                  <a:latin typeface="Calibri" panose="020F0502020204030204" pitchFamily="34" charset="0"/>
                  <a:ea typeface="ＭＳ Ｐゴシック" panose="020B0600070205080204" pitchFamily="50" charset="-128"/>
                </a:defRPr>
              </a:lvl5pPr>
              <a:lvl6pPr marL="371484" algn="ctr" defTabSz="684925" rtl="0" fontAlgn="base">
                <a:spcBef>
                  <a:spcPct val="0"/>
                </a:spcBef>
                <a:spcAft>
                  <a:spcPct val="0"/>
                </a:spcAft>
                <a:defRPr kumimoji="1" sz="3250">
                  <a:solidFill>
                    <a:schemeClr val="tx1"/>
                  </a:solidFill>
                  <a:latin typeface="Calibri" panose="020F0502020204030204" pitchFamily="34" charset="0"/>
                  <a:ea typeface="ＭＳ Ｐゴシック" panose="020B0600070205080204" pitchFamily="50" charset="-128"/>
                </a:defRPr>
              </a:lvl6pPr>
              <a:lvl7pPr marL="742969" algn="ctr" defTabSz="684925" rtl="0" fontAlgn="base">
                <a:spcBef>
                  <a:spcPct val="0"/>
                </a:spcBef>
                <a:spcAft>
                  <a:spcPct val="0"/>
                </a:spcAft>
                <a:defRPr kumimoji="1" sz="3250">
                  <a:solidFill>
                    <a:schemeClr val="tx1"/>
                  </a:solidFill>
                  <a:latin typeface="Calibri" panose="020F0502020204030204" pitchFamily="34" charset="0"/>
                  <a:ea typeface="ＭＳ Ｐゴシック" panose="020B0600070205080204" pitchFamily="50" charset="-128"/>
                </a:defRPr>
              </a:lvl7pPr>
              <a:lvl8pPr marL="1114453" algn="ctr" defTabSz="684925" rtl="0" fontAlgn="base">
                <a:spcBef>
                  <a:spcPct val="0"/>
                </a:spcBef>
                <a:spcAft>
                  <a:spcPct val="0"/>
                </a:spcAft>
                <a:defRPr kumimoji="1" sz="3250">
                  <a:solidFill>
                    <a:schemeClr val="tx1"/>
                  </a:solidFill>
                  <a:latin typeface="Calibri" panose="020F0502020204030204" pitchFamily="34" charset="0"/>
                  <a:ea typeface="ＭＳ Ｐゴシック" panose="020B0600070205080204" pitchFamily="50" charset="-128"/>
                </a:defRPr>
              </a:lvl8pPr>
              <a:lvl9pPr marL="1485937" algn="ctr" defTabSz="684925" rtl="0" fontAlgn="base">
                <a:spcBef>
                  <a:spcPct val="0"/>
                </a:spcBef>
                <a:spcAft>
                  <a:spcPct val="0"/>
                </a:spcAft>
                <a:defRPr kumimoji="1" sz="3250">
                  <a:solidFill>
                    <a:schemeClr val="tx1"/>
                  </a:solidFill>
                  <a:latin typeface="Calibri" panose="020F0502020204030204" pitchFamily="34" charset="0"/>
                  <a:ea typeface="ＭＳ Ｐゴシック" panose="020B0600070205080204" pitchFamily="50" charset="-128"/>
                </a:defRPr>
              </a:lvl9pPr>
            </a:lstStyle>
            <a:p>
              <a:pPr marL="0" marR="0" lvl="0" indent="0" algn="ctr" defTabSz="631613" rtl="0" eaLnBrk="1" fontAlgn="base" latinLnBrk="0" hangingPunct="1">
                <a:lnSpc>
                  <a:spcPct val="100000"/>
                </a:lnSpc>
                <a:spcBef>
                  <a:spcPct val="0"/>
                </a:spcBef>
                <a:spcAft>
                  <a:spcPct val="0"/>
                </a:spcAft>
                <a:buClrTx/>
                <a:buSzTx/>
                <a:buFontTx/>
                <a:buNone/>
                <a:tabLst/>
                <a:defRPr/>
              </a:pPr>
              <a:r>
                <a:rPr kumimoji="1" lang="en-US" altLang="ja-JP" sz="28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j-cs"/>
                </a:rPr>
                <a:t>30%</a:t>
              </a:r>
              <a:endParaRPr kumimoji="1" lang="ja-JP" altLang="en-US" sz="28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j-cs"/>
              </a:endParaRPr>
            </a:p>
          </p:txBody>
        </p:sp>
        <p:sp>
          <p:nvSpPr>
            <p:cNvPr id="17" name="Rectangle 2"/>
            <p:cNvSpPr txBox="1">
              <a:spLocks noChangeArrowheads="1"/>
            </p:cNvSpPr>
            <p:nvPr/>
          </p:nvSpPr>
          <p:spPr bwMode="auto">
            <a:xfrm>
              <a:off x="75574" y="4948490"/>
              <a:ext cx="2653793" cy="54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4381" tIns="42191" rIns="84381" bIns="42191" numCol="1" anchor="ctr" anchorCtr="0" compatLnSpc="1">
              <a:prstTxWarp prst="textNoShape">
                <a:avLst/>
              </a:prstTxWarp>
            </a:bodyPr>
            <a:lstStyle>
              <a:lvl1pPr algn="ctr" defTabSz="684230" rtl="0" eaLnBrk="0" fontAlgn="base" hangingPunct="0">
                <a:spcBef>
                  <a:spcPct val="0"/>
                </a:spcBef>
                <a:spcAft>
                  <a:spcPct val="0"/>
                </a:spcAft>
                <a:defRPr kumimoji="1" sz="3200" kern="1200">
                  <a:solidFill>
                    <a:schemeClr val="tx1"/>
                  </a:solidFill>
                  <a:latin typeface="+mj-lt"/>
                  <a:ea typeface="+mj-ea"/>
                  <a:cs typeface="+mj-cs"/>
                </a:defRPr>
              </a:lvl1pPr>
              <a:lvl2pPr algn="ctr" defTabSz="684230" rtl="0" eaLnBrk="0" fontAlgn="base" hangingPunct="0">
                <a:spcBef>
                  <a:spcPct val="0"/>
                </a:spcBef>
                <a:spcAft>
                  <a:spcPct val="0"/>
                </a:spcAft>
                <a:defRPr kumimoji="1" sz="3200">
                  <a:solidFill>
                    <a:schemeClr val="tx1"/>
                  </a:solidFill>
                  <a:latin typeface="Calibri" panose="020F0502020204030204" pitchFamily="34" charset="0"/>
                  <a:ea typeface="ＭＳ Ｐゴシック" panose="020B0600070205080204" pitchFamily="50" charset="-128"/>
                </a:defRPr>
              </a:lvl2pPr>
              <a:lvl3pPr algn="ctr" defTabSz="684230" rtl="0" eaLnBrk="0" fontAlgn="base" hangingPunct="0">
                <a:spcBef>
                  <a:spcPct val="0"/>
                </a:spcBef>
                <a:spcAft>
                  <a:spcPct val="0"/>
                </a:spcAft>
                <a:defRPr kumimoji="1" sz="3200">
                  <a:solidFill>
                    <a:schemeClr val="tx1"/>
                  </a:solidFill>
                  <a:latin typeface="Calibri" panose="020F0502020204030204" pitchFamily="34" charset="0"/>
                  <a:ea typeface="ＭＳ Ｐゴシック" panose="020B0600070205080204" pitchFamily="50" charset="-128"/>
                </a:defRPr>
              </a:lvl3pPr>
              <a:lvl4pPr algn="ctr" defTabSz="684230" rtl="0" eaLnBrk="0" fontAlgn="base" hangingPunct="0">
                <a:spcBef>
                  <a:spcPct val="0"/>
                </a:spcBef>
                <a:spcAft>
                  <a:spcPct val="0"/>
                </a:spcAft>
                <a:defRPr kumimoji="1" sz="3200">
                  <a:solidFill>
                    <a:schemeClr val="tx1"/>
                  </a:solidFill>
                  <a:latin typeface="Calibri" panose="020F0502020204030204" pitchFamily="34" charset="0"/>
                  <a:ea typeface="ＭＳ Ｐゴシック" panose="020B0600070205080204" pitchFamily="50" charset="-128"/>
                </a:defRPr>
              </a:lvl4pPr>
              <a:lvl5pPr algn="ctr" defTabSz="684230" rtl="0" eaLnBrk="0" fontAlgn="base" hangingPunct="0">
                <a:spcBef>
                  <a:spcPct val="0"/>
                </a:spcBef>
                <a:spcAft>
                  <a:spcPct val="0"/>
                </a:spcAft>
                <a:defRPr kumimoji="1" sz="3200">
                  <a:solidFill>
                    <a:schemeClr val="tx1"/>
                  </a:solidFill>
                  <a:latin typeface="Calibri" panose="020F0502020204030204" pitchFamily="34" charset="0"/>
                  <a:ea typeface="ＭＳ Ｐゴシック" panose="020B0600070205080204" pitchFamily="50" charset="-128"/>
                </a:defRPr>
              </a:lvl5pPr>
              <a:lvl6pPr marL="371484" algn="ctr" defTabSz="684925" rtl="0" fontAlgn="base">
                <a:spcBef>
                  <a:spcPct val="0"/>
                </a:spcBef>
                <a:spcAft>
                  <a:spcPct val="0"/>
                </a:spcAft>
                <a:defRPr kumimoji="1" sz="3250">
                  <a:solidFill>
                    <a:schemeClr val="tx1"/>
                  </a:solidFill>
                  <a:latin typeface="Calibri" panose="020F0502020204030204" pitchFamily="34" charset="0"/>
                  <a:ea typeface="ＭＳ Ｐゴシック" panose="020B0600070205080204" pitchFamily="50" charset="-128"/>
                </a:defRPr>
              </a:lvl6pPr>
              <a:lvl7pPr marL="742969" algn="ctr" defTabSz="684925" rtl="0" fontAlgn="base">
                <a:spcBef>
                  <a:spcPct val="0"/>
                </a:spcBef>
                <a:spcAft>
                  <a:spcPct val="0"/>
                </a:spcAft>
                <a:defRPr kumimoji="1" sz="3250">
                  <a:solidFill>
                    <a:schemeClr val="tx1"/>
                  </a:solidFill>
                  <a:latin typeface="Calibri" panose="020F0502020204030204" pitchFamily="34" charset="0"/>
                  <a:ea typeface="ＭＳ Ｐゴシック" panose="020B0600070205080204" pitchFamily="50" charset="-128"/>
                </a:defRPr>
              </a:lvl7pPr>
              <a:lvl8pPr marL="1114453" algn="ctr" defTabSz="684925" rtl="0" fontAlgn="base">
                <a:spcBef>
                  <a:spcPct val="0"/>
                </a:spcBef>
                <a:spcAft>
                  <a:spcPct val="0"/>
                </a:spcAft>
                <a:defRPr kumimoji="1" sz="3250">
                  <a:solidFill>
                    <a:schemeClr val="tx1"/>
                  </a:solidFill>
                  <a:latin typeface="Calibri" panose="020F0502020204030204" pitchFamily="34" charset="0"/>
                  <a:ea typeface="ＭＳ Ｐゴシック" panose="020B0600070205080204" pitchFamily="50" charset="-128"/>
                </a:defRPr>
              </a:lvl8pPr>
              <a:lvl9pPr marL="1485937" algn="ctr" defTabSz="684925" rtl="0" fontAlgn="base">
                <a:spcBef>
                  <a:spcPct val="0"/>
                </a:spcBef>
                <a:spcAft>
                  <a:spcPct val="0"/>
                </a:spcAft>
                <a:defRPr kumimoji="1" sz="3250">
                  <a:solidFill>
                    <a:schemeClr val="tx1"/>
                  </a:solidFill>
                  <a:latin typeface="Calibri" panose="020F0502020204030204" pitchFamily="34" charset="0"/>
                  <a:ea typeface="ＭＳ Ｐゴシック" panose="020B0600070205080204" pitchFamily="50" charset="-128"/>
                </a:defRPr>
              </a:lvl9pPr>
            </a:lstStyle>
            <a:p>
              <a:pPr marL="0" marR="0" lvl="0" indent="0" algn="ctr" defTabSz="631613" rtl="0" eaLnBrk="1" fontAlgn="base" latinLnBrk="0" hangingPunct="1">
                <a:lnSpc>
                  <a:spcPct val="100000"/>
                </a:lnSpc>
                <a:spcBef>
                  <a:spcPct val="0"/>
                </a:spcBef>
                <a:spcAft>
                  <a:spcPct val="0"/>
                </a:spcAft>
                <a:buClrTx/>
                <a:buSzTx/>
                <a:buFontTx/>
                <a:buNone/>
                <a:tabLst/>
                <a:defRPr/>
              </a:pPr>
              <a:r>
                <a:rPr kumimoji="1" lang="ja-JP" altLang="en-US" sz="2400" b="1" i="0" u="none" strike="noStrike" kern="1200" cap="none" spc="0" normalizeH="0" baseline="0" noProof="0" dirty="0">
                  <a:ln>
                    <a:noFill/>
                  </a:ln>
                  <a:solidFill>
                    <a:srgbClr val="6B58BC"/>
                  </a:solidFill>
                  <a:effectLst/>
                  <a:uLnTx/>
                  <a:uFillTx/>
                  <a:latin typeface="BIZ UDPゴシック" panose="020B0400000000000000" pitchFamily="50" charset="-128"/>
                  <a:ea typeface="BIZ UDPゴシック" panose="020B0400000000000000" pitchFamily="50" charset="-128"/>
                  <a:cs typeface="+mj-cs"/>
                </a:rPr>
                <a:t>認知症との鑑別</a:t>
              </a:r>
            </a:p>
          </p:txBody>
        </p:sp>
        <p:sp>
          <p:nvSpPr>
            <p:cNvPr id="18" name="Rectangle 2"/>
            <p:cNvSpPr txBox="1">
              <a:spLocks noChangeArrowheads="1"/>
            </p:cNvSpPr>
            <p:nvPr/>
          </p:nvSpPr>
          <p:spPr bwMode="auto">
            <a:xfrm>
              <a:off x="5842470" y="5419765"/>
              <a:ext cx="2926938" cy="54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4381" tIns="42191" rIns="84381" bIns="42191" numCol="1" anchor="ctr" anchorCtr="0" compatLnSpc="1">
              <a:prstTxWarp prst="textNoShape">
                <a:avLst/>
              </a:prstTxWarp>
            </a:bodyPr>
            <a:lstStyle>
              <a:lvl1pPr algn="ctr" defTabSz="684230" rtl="0" eaLnBrk="0" fontAlgn="base" hangingPunct="0">
                <a:spcBef>
                  <a:spcPct val="0"/>
                </a:spcBef>
                <a:spcAft>
                  <a:spcPct val="0"/>
                </a:spcAft>
                <a:defRPr kumimoji="1" sz="3200" kern="1200">
                  <a:solidFill>
                    <a:schemeClr val="tx1"/>
                  </a:solidFill>
                  <a:latin typeface="+mj-lt"/>
                  <a:ea typeface="+mj-ea"/>
                  <a:cs typeface="+mj-cs"/>
                </a:defRPr>
              </a:lvl1pPr>
              <a:lvl2pPr algn="ctr" defTabSz="684230" rtl="0" eaLnBrk="0" fontAlgn="base" hangingPunct="0">
                <a:spcBef>
                  <a:spcPct val="0"/>
                </a:spcBef>
                <a:spcAft>
                  <a:spcPct val="0"/>
                </a:spcAft>
                <a:defRPr kumimoji="1" sz="3200">
                  <a:solidFill>
                    <a:schemeClr val="tx1"/>
                  </a:solidFill>
                  <a:latin typeface="Calibri" panose="020F0502020204030204" pitchFamily="34" charset="0"/>
                  <a:ea typeface="ＭＳ Ｐゴシック" panose="020B0600070205080204" pitchFamily="50" charset="-128"/>
                </a:defRPr>
              </a:lvl2pPr>
              <a:lvl3pPr algn="ctr" defTabSz="684230" rtl="0" eaLnBrk="0" fontAlgn="base" hangingPunct="0">
                <a:spcBef>
                  <a:spcPct val="0"/>
                </a:spcBef>
                <a:spcAft>
                  <a:spcPct val="0"/>
                </a:spcAft>
                <a:defRPr kumimoji="1" sz="3200">
                  <a:solidFill>
                    <a:schemeClr val="tx1"/>
                  </a:solidFill>
                  <a:latin typeface="Calibri" panose="020F0502020204030204" pitchFamily="34" charset="0"/>
                  <a:ea typeface="ＭＳ Ｐゴシック" panose="020B0600070205080204" pitchFamily="50" charset="-128"/>
                </a:defRPr>
              </a:lvl3pPr>
              <a:lvl4pPr algn="ctr" defTabSz="684230" rtl="0" eaLnBrk="0" fontAlgn="base" hangingPunct="0">
                <a:spcBef>
                  <a:spcPct val="0"/>
                </a:spcBef>
                <a:spcAft>
                  <a:spcPct val="0"/>
                </a:spcAft>
                <a:defRPr kumimoji="1" sz="3200">
                  <a:solidFill>
                    <a:schemeClr val="tx1"/>
                  </a:solidFill>
                  <a:latin typeface="Calibri" panose="020F0502020204030204" pitchFamily="34" charset="0"/>
                  <a:ea typeface="ＭＳ Ｐゴシック" panose="020B0600070205080204" pitchFamily="50" charset="-128"/>
                </a:defRPr>
              </a:lvl4pPr>
              <a:lvl5pPr algn="ctr" defTabSz="684230" rtl="0" eaLnBrk="0" fontAlgn="base" hangingPunct="0">
                <a:spcBef>
                  <a:spcPct val="0"/>
                </a:spcBef>
                <a:spcAft>
                  <a:spcPct val="0"/>
                </a:spcAft>
                <a:defRPr kumimoji="1" sz="3200">
                  <a:solidFill>
                    <a:schemeClr val="tx1"/>
                  </a:solidFill>
                  <a:latin typeface="Calibri" panose="020F0502020204030204" pitchFamily="34" charset="0"/>
                  <a:ea typeface="ＭＳ Ｐゴシック" panose="020B0600070205080204" pitchFamily="50" charset="-128"/>
                </a:defRPr>
              </a:lvl5pPr>
              <a:lvl6pPr marL="371484" algn="ctr" defTabSz="684925" rtl="0" fontAlgn="base">
                <a:spcBef>
                  <a:spcPct val="0"/>
                </a:spcBef>
                <a:spcAft>
                  <a:spcPct val="0"/>
                </a:spcAft>
                <a:defRPr kumimoji="1" sz="3250">
                  <a:solidFill>
                    <a:schemeClr val="tx1"/>
                  </a:solidFill>
                  <a:latin typeface="Calibri" panose="020F0502020204030204" pitchFamily="34" charset="0"/>
                  <a:ea typeface="ＭＳ Ｐゴシック" panose="020B0600070205080204" pitchFamily="50" charset="-128"/>
                </a:defRPr>
              </a:lvl6pPr>
              <a:lvl7pPr marL="742969" algn="ctr" defTabSz="684925" rtl="0" fontAlgn="base">
                <a:spcBef>
                  <a:spcPct val="0"/>
                </a:spcBef>
                <a:spcAft>
                  <a:spcPct val="0"/>
                </a:spcAft>
                <a:defRPr kumimoji="1" sz="3250">
                  <a:solidFill>
                    <a:schemeClr val="tx1"/>
                  </a:solidFill>
                  <a:latin typeface="Calibri" panose="020F0502020204030204" pitchFamily="34" charset="0"/>
                  <a:ea typeface="ＭＳ Ｐゴシック" panose="020B0600070205080204" pitchFamily="50" charset="-128"/>
                </a:defRPr>
              </a:lvl7pPr>
              <a:lvl8pPr marL="1114453" algn="ctr" defTabSz="684925" rtl="0" fontAlgn="base">
                <a:spcBef>
                  <a:spcPct val="0"/>
                </a:spcBef>
                <a:spcAft>
                  <a:spcPct val="0"/>
                </a:spcAft>
                <a:defRPr kumimoji="1" sz="3250">
                  <a:solidFill>
                    <a:schemeClr val="tx1"/>
                  </a:solidFill>
                  <a:latin typeface="Calibri" panose="020F0502020204030204" pitchFamily="34" charset="0"/>
                  <a:ea typeface="ＭＳ Ｐゴシック" panose="020B0600070205080204" pitchFamily="50" charset="-128"/>
                </a:defRPr>
              </a:lvl8pPr>
              <a:lvl9pPr marL="1485937" algn="ctr" defTabSz="684925" rtl="0" fontAlgn="base">
                <a:spcBef>
                  <a:spcPct val="0"/>
                </a:spcBef>
                <a:spcAft>
                  <a:spcPct val="0"/>
                </a:spcAft>
                <a:defRPr kumimoji="1" sz="3250">
                  <a:solidFill>
                    <a:schemeClr val="tx1"/>
                  </a:solidFill>
                  <a:latin typeface="Calibri" panose="020F0502020204030204" pitchFamily="34" charset="0"/>
                  <a:ea typeface="ＭＳ Ｐゴシック" panose="020B0600070205080204" pitchFamily="50" charset="-128"/>
                </a:defRPr>
              </a:lvl9pPr>
            </a:lstStyle>
            <a:p>
              <a:pPr marL="0" marR="0" lvl="0" indent="0" algn="ctr" defTabSz="631613" rtl="0" eaLnBrk="1" fontAlgn="base" latinLnBrk="0" hangingPunct="1">
                <a:lnSpc>
                  <a:spcPct val="100000"/>
                </a:lnSpc>
                <a:spcBef>
                  <a:spcPct val="0"/>
                </a:spcBef>
                <a:spcAft>
                  <a:spcPct val="0"/>
                </a:spcAft>
                <a:buClrTx/>
                <a:buSzTx/>
                <a:buFontTx/>
                <a:buNone/>
                <a:tabLst/>
                <a:defRPr/>
              </a:pPr>
              <a:r>
                <a:rPr kumimoji="1" lang="ja-JP" altLang="en-US" sz="2400" b="1" i="0" u="none" strike="noStrike" kern="1200" cap="none" spc="0" normalizeH="0" baseline="0" noProof="0" dirty="0">
                  <a:ln>
                    <a:noFill/>
                  </a:ln>
                  <a:solidFill>
                    <a:srgbClr val="6B58BC"/>
                  </a:solidFill>
                  <a:effectLst/>
                  <a:uLnTx/>
                  <a:uFillTx/>
                  <a:latin typeface="BIZ UDPゴシック" panose="020B0400000000000000" pitchFamily="50" charset="-128"/>
                  <a:ea typeface="BIZ UDPゴシック" panose="020B0400000000000000" pitchFamily="50" charset="-128"/>
                  <a:cs typeface="+mj-cs"/>
                </a:rPr>
                <a:t>うつ病との鑑別</a:t>
              </a:r>
            </a:p>
          </p:txBody>
        </p:sp>
        <p:sp>
          <p:nvSpPr>
            <p:cNvPr id="6" name="上下矢印 5"/>
            <p:cNvSpPr/>
            <p:nvPr/>
          </p:nvSpPr>
          <p:spPr bwMode="auto">
            <a:xfrm>
              <a:off x="1174560" y="4358627"/>
              <a:ext cx="447353" cy="493831"/>
            </a:xfrm>
            <a:prstGeom prst="upDownArrow">
              <a:avLst>
                <a:gd name="adj1" fmla="val 50000"/>
                <a:gd name="adj2" fmla="val 38208"/>
              </a:avLst>
            </a:prstGeom>
            <a:solidFill>
              <a:srgbClr val="6B58BC"/>
            </a:solidFill>
            <a:ln w="12700" algn="ctr">
              <a:noFill/>
              <a:miter lim="800000"/>
              <a:headEnd/>
              <a:tailEnd/>
            </a:ln>
          </p:spPr>
          <p:txBody>
            <a:bodyPr rtlCol="0" anchor="ctr">
              <a:spAutoFit/>
            </a:bodyPr>
            <a:lstStyle/>
            <a:p>
              <a:pPr marL="0" marR="0" lvl="0" indent="0" algn="ctr" defTabSz="844083" rtl="0" eaLnBrk="1" fontAlgn="base" latinLnBrk="0" hangingPunct="1">
                <a:lnSpc>
                  <a:spcPct val="80000"/>
                </a:lnSpc>
                <a:spcBef>
                  <a:spcPct val="0"/>
                </a:spcBef>
                <a:spcAft>
                  <a:spcPct val="0"/>
                </a:spcAft>
                <a:buClrTx/>
                <a:buSzTx/>
                <a:buFontTx/>
                <a:buNone/>
                <a:tabLst/>
                <a:defRPr/>
              </a:pPr>
              <a:endParaRPr kumimoji="1" lang="ja-JP" altLang="en-US" sz="1662"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20" name="上下矢印 19"/>
            <p:cNvSpPr/>
            <p:nvPr/>
          </p:nvSpPr>
          <p:spPr bwMode="auto">
            <a:xfrm>
              <a:off x="7255480" y="4960907"/>
              <a:ext cx="409992" cy="478243"/>
            </a:xfrm>
            <a:prstGeom prst="upDownArrow">
              <a:avLst>
                <a:gd name="adj1" fmla="val 50000"/>
                <a:gd name="adj2" fmla="val 38208"/>
              </a:avLst>
            </a:prstGeom>
            <a:solidFill>
              <a:srgbClr val="6B58BC"/>
            </a:solidFill>
            <a:ln w="12700" algn="ctr">
              <a:noFill/>
              <a:miter lim="800000"/>
              <a:headEnd/>
              <a:tailEnd/>
            </a:ln>
          </p:spPr>
          <p:txBody>
            <a:bodyPr wrap="square" rtlCol="0" anchor="ctr">
              <a:spAutoFit/>
            </a:bodyPr>
            <a:lstStyle/>
            <a:p>
              <a:pPr marL="0" marR="0" lvl="0" indent="0" algn="ctr" defTabSz="844083" rtl="0" eaLnBrk="1" fontAlgn="base" latinLnBrk="0" hangingPunct="1">
                <a:lnSpc>
                  <a:spcPct val="80000"/>
                </a:lnSpc>
                <a:spcBef>
                  <a:spcPct val="0"/>
                </a:spcBef>
                <a:spcAft>
                  <a:spcPct val="0"/>
                </a:spcAft>
                <a:buClrTx/>
                <a:buSzTx/>
                <a:buFontTx/>
                <a:buNone/>
                <a:tabLst/>
                <a:defRPr/>
              </a:pPr>
              <a:endParaRPr kumimoji="1" lang="ja-JP" altLang="en-US" sz="1662"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19" name="Rectangle 2">
              <a:extLst>
                <a:ext uri="{FF2B5EF4-FFF2-40B4-BE49-F238E27FC236}">
                  <a16:creationId xmlns:a16="http://schemas.microsoft.com/office/drawing/2014/main" xmlns="" id="{31D765CF-1CC1-4128-B569-452CE5833894}"/>
                </a:ext>
              </a:extLst>
            </p:cNvPr>
            <p:cNvSpPr txBox="1">
              <a:spLocks noChangeArrowheads="1"/>
            </p:cNvSpPr>
            <p:nvPr/>
          </p:nvSpPr>
          <p:spPr bwMode="auto">
            <a:xfrm>
              <a:off x="2299354" y="5710665"/>
              <a:ext cx="3915959" cy="54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4381" tIns="42191" rIns="84381" bIns="42191" numCol="1" anchor="ctr" anchorCtr="0" compatLnSpc="1">
              <a:prstTxWarp prst="textNoShape">
                <a:avLst/>
              </a:prstTxWarp>
            </a:bodyPr>
            <a:lstStyle>
              <a:lvl1pPr algn="ctr" defTabSz="684230" rtl="0" eaLnBrk="0" fontAlgn="base" hangingPunct="0">
                <a:spcBef>
                  <a:spcPct val="0"/>
                </a:spcBef>
                <a:spcAft>
                  <a:spcPct val="0"/>
                </a:spcAft>
                <a:defRPr kumimoji="1" sz="3200" kern="1200">
                  <a:solidFill>
                    <a:schemeClr val="tx1"/>
                  </a:solidFill>
                  <a:latin typeface="+mj-lt"/>
                  <a:ea typeface="+mj-ea"/>
                  <a:cs typeface="+mj-cs"/>
                </a:defRPr>
              </a:lvl1pPr>
              <a:lvl2pPr algn="ctr" defTabSz="684230" rtl="0" eaLnBrk="0" fontAlgn="base" hangingPunct="0">
                <a:spcBef>
                  <a:spcPct val="0"/>
                </a:spcBef>
                <a:spcAft>
                  <a:spcPct val="0"/>
                </a:spcAft>
                <a:defRPr kumimoji="1" sz="3200">
                  <a:solidFill>
                    <a:schemeClr val="tx1"/>
                  </a:solidFill>
                  <a:latin typeface="Calibri" panose="020F0502020204030204" pitchFamily="34" charset="0"/>
                  <a:ea typeface="ＭＳ Ｐゴシック" panose="020B0600070205080204" pitchFamily="50" charset="-128"/>
                </a:defRPr>
              </a:lvl2pPr>
              <a:lvl3pPr algn="ctr" defTabSz="684230" rtl="0" eaLnBrk="0" fontAlgn="base" hangingPunct="0">
                <a:spcBef>
                  <a:spcPct val="0"/>
                </a:spcBef>
                <a:spcAft>
                  <a:spcPct val="0"/>
                </a:spcAft>
                <a:defRPr kumimoji="1" sz="3200">
                  <a:solidFill>
                    <a:schemeClr val="tx1"/>
                  </a:solidFill>
                  <a:latin typeface="Calibri" panose="020F0502020204030204" pitchFamily="34" charset="0"/>
                  <a:ea typeface="ＭＳ Ｐゴシック" panose="020B0600070205080204" pitchFamily="50" charset="-128"/>
                </a:defRPr>
              </a:lvl3pPr>
              <a:lvl4pPr algn="ctr" defTabSz="684230" rtl="0" eaLnBrk="0" fontAlgn="base" hangingPunct="0">
                <a:spcBef>
                  <a:spcPct val="0"/>
                </a:spcBef>
                <a:spcAft>
                  <a:spcPct val="0"/>
                </a:spcAft>
                <a:defRPr kumimoji="1" sz="3200">
                  <a:solidFill>
                    <a:schemeClr val="tx1"/>
                  </a:solidFill>
                  <a:latin typeface="Calibri" panose="020F0502020204030204" pitchFamily="34" charset="0"/>
                  <a:ea typeface="ＭＳ Ｐゴシック" panose="020B0600070205080204" pitchFamily="50" charset="-128"/>
                </a:defRPr>
              </a:lvl4pPr>
              <a:lvl5pPr algn="ctr" defTabSz="684230" rtl="0" eaLnBrk="0" fontAlgn="base" hangingPunct="0">
                <a:spcBef>
                  <a:spcPct val="0"/>
                </a:spcBef>
                <a:spcAft>
                  <a:spcPct val="0"/>
                </a:spcAft>
                <a:defRPr kumimoji="1" sz="3200">
                  <a:solidFill>
                    <a:schemeClr val="tx1"/>
                  </a:solidFill>
                  <a:latin typeface="Calibri" panose="020F0502020204030204" pitchFamily="34" charset="0"/>
                  <a:ea typeface="ＭＳ Ｐゴシック" panose="020B0600070205080204" pitchFamily="50" charset="-128"/>
                </a:defRPr>
              </a:lvl5pPr>
              <a:lvl6pPr marL="371484" algn="ctr" defTabSz="684925" rtl="0" fontAlgn="base">
                <a:spcBef>
                  <a:spcPct val="0"/>
                </a:spcBef>
                <a:spcAft>
                  <a:spcPct val="0"/>
                </a:spcAft>
                <a:defRPr kumimoji="1" sz="3250">
                  <a:solidFill>
                    <a:schemeClr val="tx1"/>
                  </a:solidFill>
                  <a:latin typeface="Calibri" panose="020F0502020204030204" pitchFamily="34" charset="0"/>
                  <a:ea typeface="ＭＳ Ｐゴシック" panose="020B0600070205080204" pitchFamily="50" charset="-128"/>
                </a:defRPr>
              </a:lvl6pPr>
              <a:lvl7pPr marL="742969" algn="ctr" defTabSz="684925" rtl="0" fontAlgn="base">
                <a:spcBef>
                  <a:spcPct val="0"/>
                </a:spcBef>
                <a:spcAft>
                  <a:spcPct val="0"/>
                </a:spcAft>
                <a:defRPr kumimoji="1" sz="3250">
                  <a:solidFill>
                    <a:schemeClr val="tx1"/>
                  </a:solidFill>
                  <a:latin typeface="Calibri" panose="020F0502020204030204" pitchFamily="34" charset="0"/>
                  <a:ea typeface="ＭＳ Ｐゴシック" panose="020B0600070205080204" pitchFamily="50" charset="-128"/>
                </a:defRPr>
              </a:lvl7pPr>
              <a:lvl8pPr marL="1114453" algn="ctr" defTabSz="684925" rtl="0" fontAlgn="base">
                <a:spcBef>
                  <a:spcPct val="0"/>
                </a:spcBef>
                <a:spcAft>
                  <a:spcPct val="0"/>
                </a:spcAft>
                <a:defRPr kumimoji="1" sz="3250">
                  <a:solidFill>
                    <a:schemeClr val="tx1"/>
                  </a:solidFill>
                  <a:latin typeface="Calibri" panose="020F0502020204030204" pitchFamily="34" charset="0"/>
                  <a:ea typeface="ＭＳ Ｐゴシック" panose="020B0600070205080204" pitchFamily="50" charset="-128"/>
                </a:defRPr>
              </a:lvl8pPr>
              <a:lvl9pPr marL="1485937" algn="ctr" defTabSz="684925" rtl="0" fontAlgn="base">
                <a:spcBef>
                  <a:spcPct val="0"/>
                </a:spcBef>
                <a:spcAft>
                  <a:spcPct val="0"/>
                </a:spcAft>
                <a:defRPr kumimoji="1" sz="3250">
                  <a:solidFill>
                    <a:schemeClr val="tx1"/>
                  </a:solidFill>
                  <a:latin typeface="Calibri" panose="020F0502020204030204" pitchFamily="34" charset="0"/>
                  <a:ea typeface="ＭＳ Ｐゴシック" panose="020B0600070205080204" pitchFamily="50" charset="-128"/>
                </a:defRPr>
              </a:lvl9pPr>
            </a:lstStyle>
            <a:p>
              <a:pPr marL="0" marR="0" lvl="0" indent="0" algn="ctr" defTabSz="631613" rtl="0" eaLnBrk="1" fontAlgn="base" latinLnBrk="0" hangingPunct="1">
                <a:lnSpc>
                  <a:spcPct val="100000"/>
                </a:lnSpc>
                <a:spcBef>
                  <a:spcPct val="0"/>
                </a:spcBef>
                <a:spcAft>
                  <a:spcPct val="0"/>
                </a:spcAft>
                <a:buClrTx/>
                <a:buSzTx/>
                <a:buFontTx/>
                <a:buNone/>
                <a:tabLst/>
                <a:defRPr/>
              </a:pPr>
              <a:r>
                <a:rPr kumimoji="1" lang="ja-JP" altLang="en-US" sz="2400" b="1" i="0" u="none" strike="noStrike" kern="1200" cap="none" spc="0" normalizeH="0" baseline="0" noProof="0" dirty="0">
                  <a:ln>
                    <a:noFill/>
                  </a:ln>
                  <a:solidFill>
                    <a:srgbClr val="6B58BC"/>
                  </a:solidFill>
                  <a:effectLst/>
                  <a:uLnTx/>
                  <a:uFillTx/>
                  <a:latin typeface="BIZ UDPゴシック" panose="020B0400000000000000" pitchFamily="50" charset="-128"/>
                  <a:ea typeface="BIZ UDPゴシック" panose="020B0400000000000000" pitchFamily="50" charset="-128"/>
                  <a:cs typeface="+mj-cs"/>
                </a:rPr>
                <a:t>薬剤の影響を考慮</a:t>
              </a:r>
            </a:p>
          </p:txBody>
        </p:sp>
        <p:sp>
          <p:nvSpPr>
            <p:cNvPr id="21" name="上下矢印 5">
              <a:extLst>
                <a:ext uri="{FF2B5EF4-FFF2-40B4-BE49-F238E27FC236}">
                  <a16:creationId xmlns:a16="http://schemas.microsoft.com/office/drawing/2014/main" xmlns="" id="{DEC5240D-34A5-454B-B6EE-E826599DB94C}"/>
                </a:ext>
              </a:extLst>
            </p:cNvPr>
            <p:cNvSpPr/>
            <p:nvPr/>
          </p:nvSpPr>
          <p:spPr bwMode="auto">
            <a:xfrm rot="8261691">
              <a:off x="3220325" y="5169826"/>
              <a:ext cx="447353" cy="493831"/>
            </a:xfrm>
            <a:prstGeom prst="upDownArrow">
              <a:avLst>
                <a:gd name="adj1" fmla="val 50000"/>
                <a:gd name="adj2" fmla="val 38208"/>
              </a:avLst>
            </a:prstGeom>
            <a:solidFill>
              <a:srgbClr val="6B58BC"/>
            </a:solidFill>
            <a:ln w="12700" algn="ctr">
              <a:noFill/>
              <a:miter lim="800000"/>
              <a:headEnd/>
              <a:tailEnd/>
            </a:ln>
          </p:spPr>
          <p:txBody>
            <a:bodyPr rtlCol="0" anchor="ctr">
              <a:spAutoFit/>
            </a:bodyPr>
            <a:lstStyle/>
            <a:p>
              <a:pPr marL="0" marR="0" lvl="0" indent="0" algn="ctr" defTabSz="844083" rtl="0" eaLnBrk="1" fontAlgn="base" latinLnBrk="0" hangingPunct="1">
                <a:lnSpc>
                  <a:spcPct val="80000"/>
                </a:lnSpc>
                <a:spcBef>
                  <a:spcPct val="0"/>
                </a:spcBef>
                <a:spcAft>
                  <a:spcPct val="0"/>
                </a:spcAft>
                <a:buClrTx/>
                <a:buSzTx/>
                <a:buFontTx/>
                <a:buNone/>
                <a:tabLst/>
                <a:defRPr/>
              </a:pPr>
              <a:endParaRPr kumimoji="1" lang="ja-JP" altLang="en-US" sz="1662"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22" name="上下矢印 5">
              <a:extLst>
                <a:ext uri="{FF2B5EF4-FFF2-40B4-BE49-F238E27FC236}">
                  <a16:creationId xmlns:a16="http://schemas.microsoft.com/office/drawing/2014/main" xmlns="" id="{6C0EDD72-56C3-4578-B74C-A69A4E4896C7}"/>
                </a:ext>
              </a:extLst>
            </p:cNvPr>
            <p:cNvSpPr/>
            <p:nvPr/>
          </p:nvSpPr>
          <p:spPr bwMode="auto">
            <a:xfrm rot="12977336">
              <a:off x="4835639" y="5207815"/>
              <a:ext cx="447353" cy="493831"/>
            </a:xfrm>
            <a:prstGeom prst="upDownArrow">
              <a:avLst>
                <a:gd name="adj1" fmla="val 50000"/>
                <a:gd name="adj2" fmla="val 38208"/>
              </a:avLst>
            </a:prstGeom>
            <a:solidFill>
              <a:srgbClr val="6B58BC"/>
            </a:solidFill>
            <a:ln w="12700" algn="ctr">
              <a:noFill/>
              <a:miter lim="800000"/>
              <a:headEnd/>
              <a:tailEnd/>
            </a:ln>
          </p:spPr>
          <p:txBody>
            <a:bodyPr rtlCol="0" anchor="ctr">
              <a:spAutoFit/>
            </a:bodyPr>
            <a:lstStyle/>
            <a:p>
              <a:pPr marL="0" marR="0" lvl="0" indent="0" algn="ctr" defTabSz="844083" rtl="0" eaLnBrk="1" fontAlgn="base" latinLnBrk="0" hangingPunct="1">
                <a:lnSpc>
                  <a:spcPct val="80000"/>
                </a:lnSpc>
                <a:spcBef>
                  <a:spcPct val="0"/>
                </a:spcBef>
                <a:spcAft>
                  <a:spcPct val="0"/>
                </a:spcAft>
                <a:buClrTx/>
                <a:buSzTx/>
                <a:buFontTx/>
                <a:buNone/>
                <a:tabLst/>
                <a:defRPr/>
              </a:pPr>
              <a:endParaRPr kumimoji="1" lang="ja-JP" altLang="en-US" sz="1662"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24" name="上下矢印 5">
              <a:extLst>
                <a:ext uri="{FF2B5EF4-FFF2-40B4-BE49-F238E27FC236}">
                  <a16:creationId xmlns:a16="http://schemas.microsoft.com/office/drawing/2014/main" xmlns="" id="{5C1B1882-FB87-455E-AEDB-DAE108F05B68}"/>
                </a:ext>
              </a:extLst>
            </p:cNvPr>
            <p:cNvSpPr/>
            <p:nvPr/>
          </p:nvSpPr>
          <p:spPr bwMode="auto">
            <a:xfrm>
              <a:off x="4033659" y="5132575"/>
              <a:ext cx="447353" cy="493831"/>
            </a:xfrm>
            <a:prstGeom prst="upDownArrow">
              <a:avLst>
                <a:gd name="adj1" fmla="val 50000"/>
                <a:gd name="adj2" fmla="val 38208"/>
              </a:avLst>
            </a:prstGeom>
            <a:solidFill>
              <a:srgbClr val="6B58BC"/>
            </a:solidFill>
            <a:ln w="12700" algn="ctr">
              <a:noFill/>
              <a:miter lim="800000"/>
              <a:headEnd/>
              <a:tailEnd/>
            </a:ln>
          </p:spPr>
          <p:txBody>
            <a:bodyPr rtlCol="0" anchor="ctr">
              <a:spAutoFit/>
            </a:bodyPr>
            <a:lstStyle/>
            <a:p>
              <a:pPr marL="0" marR="0" lvl="0" indent="0" algn="ctr" defTabSz="844083" rtl="0" eaLnBrk="1" fontAlgn="base" latinLnBrk="0" hangingPunct="1">
                <a:lnSpc>
                  <a:spcPct val="80000"/>
                </a:lnSpc>
                <a:spcBef>
                  <a:spcPct val="0"/>
                </a:spcBef>
                <a:spcAft>
                  <a:spcPct val="0"/>
                </a:spcAft>
                <a:buClrTx/>
                <a:buSzTx/>
                <a:buFontTx/>
                <a:buNone/>
                <a:tabLst/>
                <a:defRPr/>
              </a:pPr>
              <a:endParaRPr kumimoji="1" lang="ja-JP" altLang="en-US" sz="1662"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4" name="正方形/長方形 3"/>
            <p:cNvSpPr/>
            <p:nvPr/>
          </p:nvSpPr>
          <p:spPr>
            <a:xfrm>
              <a:off x="-62400" y="2422333"/>
              <a:ext cx="2875057" cy="1920168"/>
            </a:xfrm>
            <a:prstGeom prst="rect">
              <a:avLst/>
            </a:prstGeom>
          </p:spPr>
          <p:txBody>
            <a:bodyPr wrap="square">
              <a:spAutoFit/>
            </a:bodyPr>
            <a:lstStyle/>
            <a:p>
              <a:pPr marL="0" marR="0" lvl="0" indent="0" algn="l" defTabSz="844083" rtl="0" eaLnBrk="0" fontAlgn="base" latinLnBrk="0" hangingPunct="0">
                <a:lnSpc>
                  <a:spcPct val="100000"/>
                </a:lnSpc>
                <a:spcBef>
                  <a:spcPts val="554"/>
                </a:spcBef>
                <a:spcAft>
                  <a:spcPct val="0"/>
                </a:spcAft>
                <a:buClrTx/>
                <a:buSzTx/>
                <a:buFontTx/>
                <a:buNone/>
                <a:tabLst/>
                <a:defRPr/>
              </a:pPr>
              <a:r>
                <a:rPr kumimoji="1" lang="ja-JP" altLang="en-US" sz="24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 過活動型せん妄 </a:t>
              </a:r>
              <a:endParaRPr kumimoji="1" lang="en-US" altLang="ja-JP" sz="24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a:p>
              <a:pPr marL="408853" marR="0" lvl="0" indent="-408853" algn="l" defTabSz="844083" rtl="0" eaLnBrk="0" fontAlgn="base" latinLnBrk="0" hangingPunct="0">
                <a:lnSpc>
                  <a:spcPct val="100000"/>
                </a:lnSpc>
                <a:spcBef>
                  <a:spcPts val="554"/>
                </a:spcBef>
                <a:spcAft>
                  <a:spcPct val="0"/>
                </a:spcAft>
                <a:buClrTx/>
                <a:buSzTx/>
                <a:buFontTx/>
                <a:buNone/>
                <a:tabLst/>
                <a:defRPr/>
              </a:pPr>
              <a:r>
                <a:rPr kumimoji="1" lang="ja-JP" altLang="en-US" sz="1846"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 運動活動性の増加 </a:t>
              </a:r>
              <a:endParaRPr kumimoji="1" lang="en-US" altLang="ja-JP" sz="1846"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a:p>
              <a:pPr marL="408853" marR="0" lvl="0" indent="-408853" algn="l" defTabSz="844083" rtl="0" eaLnBrk="0" fontAlgn="base" latinLnBrk="0" hangingPunct="0">
                <a:lnSpc>
                  <a:spcPct val="100000"/>
                </a:lnSpc>
                <a:spcBef>
                  <a:spcPts val="400"/>
                </a:spcBef>
                <a:spcAft>
                  <a:spcPct val="0"/>
                </a:spcAft>
                <a:buClrTx/>
                <a:buSzTx/>
                <a:buFontTx/>
                <a:buNone/>
                <a:tabLst/>
                <a:defRPr/>
              </a:pPr>
              <a:r>
                <a:rPr kumimoji="1" lang="ja-JP" altLang="en-US" sz="1846"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 活動性の抑制喪失</a:t>
              </a:r>
              <a:endParaRPr kumimoji="1" lang="en-US" altLang="ja-JP" sz="1846"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a:p>
              <a:pPr marL="408853" marR="0" lvl="0" indent="-408853" algn="l" defTabSz="844083" rtl="0" eaLnBrk="0" fontAlgn="base" latinLnBrk="0" hangingPunct="0">
                <a:lnSpc>
                  <a:spcPct val="100000"/>
                </a:lnSpc>
                <a:spcBef>
                  <a:spcPts val="400"/>
                </a:spcBef>
                <a:spcAft>
                  <a:spcPct val="0"/>
                </a:spcAft>
                <a:buClrTx/>
                <a:buSzTx/>
                <a:buFontTx/>
                <a:buNone/>
                <a:tabLst/>
                <a:defRPr/>
              </a:pPr>
              <a:r>
                <a:rPr kumimoji="1" lang="ja-JP" altLang="en-US" sz="1846"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 不穏</a:t>
              </a:r>
              <a:endParaRPr kumimoji="1" lang="en-US" altLang="ja-JP" sz="1846"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a:p>
              <a:pPr marL="408853" marR="0" lvl="0" indent="-408853" algn="l" defTabSz="844083" rtl="0" eaLnBrk="0" fontAlgn="base" latinLnBrk="0" hangingPunct="0">
                <a:lnSpc>
                  <a:spcPct val="100000"/>
                </a:lnSpc>
                <a:spcBef>
                  <a:spcPts val="400"/>
                </a:spcBef>
                <a:spcAft>
                  <a:spcPct val="0"/>
                </a:spcAft>
                <a:buClrTx/>
                <a:buSzTx/>
                <a:buFontTx/>
                <a:buNone/>
                <a:tabLst/>
                <a:defRPr/>
              </a:pPr>
              <a:r>
                <a:rPr kumimoji="1" lang="ja-JP" altLang="en-US" sz="1846"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 </a:t>
              </a:r>
              <a:r>
                <a:rPr lang="ja-JP" altLang="en-US" sz="1846" dirty="0">
                  <a:latin typeface="BIZ UDPゴシック" panose="020B0400000000000000" pitchFamily="50" charset="-128"/>
                  <a:ea typeface="BIZ UDPゴシック" panose="020B0400000000000000" pitchFamily="50" charset="-128"/>
                </a:rPr>
                <a:t>歩き回り（</a:t>
              </a:r>
              <a:r>
                <a:rPr kumimoji="1" lang="ja-JP" altLang="en-US" sz="1846"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徘徊） </a:t>
              </a:r>
              <a:endParaRPr kumimoji="1" lang="en-US" altLang="ja-JP" sz="1846"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p:txBody>
        </p:sp>
        <p:sp>
          <p:nvSpPr>
            <p:cNvPr id="5" name="正方形/長方形 4"/>
            <p:cNvSpPr/>
            <p:nvPr/>
          </p:nvSpPr>
          <p:spPr>
            <a:xfrm>
              <a:off x="5964286" y="1996284"/>
              <a:ext cx="3001111" cy="2949598"/>
            </a:xfrm>
            <a:prstGeom prst="rect">
              <a:avLst/>
            </a:prstGeom>
          </p:spPr>
          <p:txBody>
            <a:bodyPr wrap="square">
              <a:spAutoFit/>
            </a:bodyPr>
            <a:lstStyle/>
            <a:p>
              <a:pPr marL="0" marR="0" lvl="0" indent="0" algn="ctr" defTabSz="844083" rtl="0" eaLnBrk="0" fontAlgn="base" latinLnBrk="0" hangingPunct="0">
                <a:lnSpc>
                  <a:spcPct val="100000"/>
                </a:lnSpc>
                <a:spcBef>
                  <a:spcPct val="0"/>
                </a:spcBef>
                <a:spcAft>
                  <a:spcPct val="0"/>
                </a:spcAft>
                <a:buClrTx/>
                <a:buSzTx/>
                <a:buFontTx/>
                <a:buNone/>
                <a:tabLst/>
                <a:defRPr/>
              </a:pPr>
              <a:r>
                <a:rPr kumimoji="1" lang="ja-JP" altLang="en-US" sz="24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低活動型せん妄 </a:t>
              </a:r>
              <a:endParaRPr kumimoji="1" lang="en-US" altLang="ja-JP" sz="24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a:p>
              <a:pPr marL="0" marR="0" lvl="0" indent="0" algn="l" defTabSz="844083" rtl="0" eaLnBrk="0" fontAlgn="base" latinLnBrk="0" hangingPunct="0">
                <a:lnSpc>
                  <a:spcPct val="100000"/>
                </a:lnSpc>
                <a:spcBef>
                  <a:spcPts val="400"/>
                </a:spcBef>
                <a:spcAft>
                  <a:spcPct val="0"/>
                </a:spcAft>
                <a:buClrTx/>
                <a:buSzTx/>
                <a:buFontTx/>
                <a:buNone/>
                <a:tabLst/>
                <a:defRPr/>
              </a:pPr>
              <a:r>
                <a:rPr kumimoji="1" lang="ja-JP" altLang="en-US" sz="1846"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 ・ 活動量の低下 </a:t>
              </a:r>
              <a:endParaRPr kumimoji="1" lang="en-US" altLang="ja-JP" sz="1846"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a:p>
              <a:pPr marL="0" marR="0" lvl="0" indent="0" algn="l" defTabSz="844083" rtl="0" eaLnBrk="0" fontAlgn="base" latinLnBrk="0" hangingPunct="0">
                <a:lnSpc>
                  <a:spcPct val="100000"/>
                </a:lnSpc>
                <a:spcBef>
                  <a:spcPts val="400"/>
                </a:spcBef>
                <a:spcAft>
                  <a:spcPct val="0"/>
                </a:spcAft>
                <a:buClrTx/>
                <a:buSzTx/>
                <a:buFontTx/>
                <a:buNone/>
                <a:tabLst/>
                <a:defRPr/>
              </a:pPr>
              <a:r>
                <a:rPr kumimoji="1" lang="ja-JP" altLang="en-US" sz="1846"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 ・ 行動速度の低下 </a:t>
              </a:r>
              <a:endParaRPr kumimoji="1" lang="en-US" altLang="ja-JP" sz="1846"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a:p>
              <a:pPr marL="0" marR="0" lvl="0" indent="0" algn="l" defTabSz="844083" rtl="0" eaLnBrk="0" fontAlgn="base" latinLnBrk="0" hangingPunct="0">
                <a:lnSpc>
                  <a:spcPct val="100000"/>
                </a:lnSpc>
                <a:spcBef>
                  <a:spcPts val="400"/>
                </a:spcBef>
                <a:spcAft>
                  <a:spcPct val="0"/>
                </a:spcAft>
                <a:buClrTx/>
                <a:buSzTx/>
                <a:buFontTx/>
                <a:buNone/>
                <a:tabLst/>
                <a:defRPr/>
              </a:pPr>
              <a:r>
                <a:rPr kumimoji="1" lang="ja-JP" altLang="en-US" sz="1846"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 ・ 状況認識の低下 </a:t>
              </a:r>
              <a:endParaRPr kumimoji="1" lang="en-US" altLang="ja-JP" sz="1846"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a:p>
              <a:pPr marL="0" marR="0" lvl="0" indent="0" algn="l" defTabSz="844083" rtl="0" eaLnBrk="0" fontAlgn="base" latinLnBrk="0" hangingPunct="0">
                <a:lnSpc>
                  <a:spcPct val="100000"/>
                </a:lnSpc>
                <a:spcBef>
                  <a:spcPts val="400"/>
                </a:spcBef>
                <a:spcAft>
                  <a:spcPct val="0"/>
                </a:spcAft>
                <a:buClrTx/>
                <a:buSzTx/>
                <a:buFontTx/>
                <a:buNone/>
                <a:tabLst/>
                <a:defRPr/>
              </a:pPr>
              <a:r>
                <a:rPr kumimoji="1" lang="ja-JP" altLang="en-US" sz="1846"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 ・ 会話量の低下 </a:t>
              </a:r>
              <a:endParaRPr kumimoji="1" lang="en-US" altLang="ja-JP" sz="1846"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a:p>
              <a:pPr marL="0" marR="0" lvl="0" indent="0" algn="l" defTabSz="844083" rtl="0" eaLnBrk="0" fontAlgn="base" latinLnBrk="0" hangingPunct="0">
                <a:lnSpc>
                  <a:spcPct val="100000"/>
                </a:lnSpc>
                <a:spcBef>
                  <a:spcPts val="400"/>
                </a:spcBef>
                <a:spcAft>
                  <a:spcPct val="0"/>
                </a:spcAft>
                <a:buClrTx/>
                <a:buSzTx/>
                <a:buFontTx/>
                <a:buNone/>
                <a:tabLst/>
                <a:defRPr/>
              </a:pPr>
              <a:r>
                <a:rPr kumimoji="1" lang="ja-JP" altLang="en-US" sz="1846"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 ・ 会話速度の低下 </a:t>
              </a:r>
              <a:endParaRPr kumimoji="1" lang="en-US" altLang="ja-JP" sz="1846"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a:p>
              <a:pPr marL="0" marR="0" lvl="0" indent="0" algn="l" defTabSz="844083" rtl="0" eaLnBrk="0" fontAlgn="base" latinLnBrk="0" hangingPunct="0">
                <a:lnSpc>
                  <a:spcPct val="100000"/>
                </a:lnSpc>
                <a:spcBef>
                  <a:spcPts val="400"/>
                </a:spcBef>
                <a:spcAft>
                  <a:spcPct val="0"/>
                </a:spcAft>
                <a:buClrTx/>
                <a:buSzTx/>
                <a:buFontTx/>
                <a:buNone/>
                <a:tabLst/>
                <a:defRPr/>
              </a:pPr>
              <a:r>
                <a:rPr kumimoji="1" lang="ja-JP" altLang="en-US" sz="1846"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 ・ 無気力 </a:t>
              </a:r>
              <a:endParaRPr kumimoji="1" lang="en-US" altLang="ja-JP" sz="1846"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a:p>
              <a:pPr marL="0" marR="0" lvl="0" indent="0" algn="l" defTabSz="844083" rtl="0" eaLnBrk="0" fontAlgn="base" latinLnBrk="0" hangingPunct="0">
                <a:lnSpc>
                  <a:spcPct val="100000"/>
                </a:lnSpc>
                <a:spcBef>
                  <a:spcPts val="400"/>
                </a:spcBef>
                <a:spcAft>
                  <a:spcPct val="0"/>
                </a:spcAft>
                <a:buClrTx/>
                <a:buSzTx/>
                <a:buFontTx/>
                <a:buNone/>
                <a:tabLst/>
                <a:defRPr/>
              </a:pPr>
              <a:r>
                <a:rPr kumimoji="1" lang="ja-JP" altLang="en-US" sz="1846"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 ・ 覚醒の低下</a:t>
              </a:r>
              <a:r>
                <a:rPr kumimoji="1" lang="en-US" altLang="ja-JP" sz="1846"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a:t>
              </a:r>
              <a:r>
                <a:rPr kumimoji="1" lang="ja-JP" altLang="en-US" sz="1846"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引きこもり</a:t>
              </a:r>
              <a:endParaRPr kumimoji="1" lang="en-US" altLang="ja-JP" sz="1846"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p:txBody>
        </p:sp>
        <p:sp>
          <p:nvSpPr>
            <p:cNvPr id="3" name="正方形/長方形 2"/>
            <p:cNvSpPr/>
            <p:nvPr/>
          </p:nvSpPr>
          <p:spPr>
            <a:xfrm>
              <a:off x="2705485" y="3271754"/>
              <a:ext cx="2991102" cy="863806"/>
            </a:xfrm>
            <a:prstGeom prst="rect">
              <a:avLst/>
            </a:prstGeom>
          </p:spPr>
          <p:txBody>
            <a:bodyPr wrap="square">
              <a:spAutoFit/>
            </a:bodyPr>
            <a:lstStyle/>
            <a:p>
              <a:pPr marL="0" marR="0" lvl="0" indent="0" algn="ctr" defTabSz="844083" rtl="0" eaLnBrk="0" fontAlgn="base" latinLnBrk="0" hangingPunct="0">
                <a:lnSpc>
                  <a:spcPct val="100000"/>
                </a:lnSpc>
                <a:spcBef>
                  <a:spcPct val="0"/>
                </a:spcBef>
                <a:spcAft>
                  <a:spcPct val="0"/>
                </a:spcAft>
                <a:buClrTx/>
                <a:buSzTx/>
                <a:buFontTx/>
                <a:buNone/>
                <a:tabLst/>
                <a:defRPr/>
              </a:pPr>
              <a:r>
                <a:rPr kumimoji="1" lang="zh-TW" altLang="en-US" sz="24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活動水準混合型</a:t>
              </a:r>
              <a:r>
                <a:rPr kumimoji="1" lang="ja-JP" altLang="en-US" sz="24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 </a:t>
              </a:r>
              <a:endParaRPr kumimoji="1" lang="en-US" altLang="ja-JP" sz="24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844083" rtl="0" eaLnBrk="0" fontAlgn="base" latinLnBrk="0" hangingPunct="0">
                <a:lnSpc>
                  <a:spcPct val="100000"/>
                </a:lnSpc>
                <a:spcBef>
                  <a:spcPts val="554"/>
                </a:spcBef>
                <a:spcAft>
                  <a:spcPct val="0"/>
                </a:spcAft>
                <a:buClrTx/>
                <a:buSzTx/>
                <a:buFontTx/>
                <a:buNone/>
                <a:tabLst/>
                <a:defRPr/>
              </a:pPr>
              <a:r>
                <a:rPr kumimoji="1" lang="ja-JP" altLang="en-US" sz="1846"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 両者が認められた場合</a:t>
              </a:r>
            </a:p>
          </p:txBody>
        </p:sp>
        <p:sp>
          <p:nvSpPr>
            <p:cNvPr id="14" name="Rectangle 2"/>
            <p:cNvSpPr txBox="1">
              <a:spLocks noChangeArrowheads="1"/>
            </p:cNvSpPr>
            <p:nvPr/>
          </p:nvSpPr>
          <p:spPr bwMode="auto">
            <a:xfrm>
              <a:off x="616185" y="1853291"/>
              <a:ext cx="1366770" cy="54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4381" tIns="42191" rIns="84381" bIns="42191" numCol="1" anchor="ctr" anchorCtr="0" compatLnSpc="1">
              <a:prstTxWarp prst="textNoShape">
                <a:avLst/>
              </a:prstTxWarp>
            </a:bodyPr>
            <a:lstStyle>
              <a:lvl1pPr algn="ctr" defTabSz="684230" rtl="0" eaLnBrk="0" fontAlgn="base" hangingPunct="0">
                <a:spcBef>
                  <a:spcPct val="0"/>
                </a:spcBef>
                <a:spcAft>
                  <a:spcPct val="0"/>
                </a:spcAft>
                <a:defRPr kumimoji="1" sz="3200" kern="1200">
                  <a:solidFill>
                    <a:schemeClr val="tx1"/>
                  </a:solidFill>
                  <a:latin typeface="+mj-lt"/>
                  <a:ea typeface="+mj-ea"/>
                  <a:cs typeface="+mj-cs"/>
                </a:defRPr>
              </a:lvl1pPr>
              <a:lvl2pPr algn="ctr" defTabSz="684230" rtl="0" eaLnBrk="0" fontAlgn="base" hangingPunct="0">
                <a:spcBef>
                  <a:spcPct val="0"/>
                </a:spcBef>
                <a:spcAft>
                  <a:spcPct val="0"/>
                </a:spcAft>
                <a:defRPr kumimoji="1" sz="3200">
                  <a:solidFill>
                    <a:schemeClr val="tx1"/>
                  </a:solidFill>
                  <a:latin typeface="Calibri" panose="020F0502020204030204" pitchFamily="34" charset="0"/>
                  <a:ea typeface="ＭＳ Ｐゴシック" panose="020B0600070205080204" pitchFamily="50" charset="-128"/>
                </a:defRPr>
              </a:lvl2pPr>
              <a:lvl3pPr algn="ctr" defTabSz="684230" rtl="0" eaLnBrk="0" fontAlgn="base" hangingPunct="0">
                <a:spcBef>
                  <a:spcPct val="0"/>
                </a:spcBef>
                <a:spcAft>
                  <a:spcPct val="0"/>
                </a:spcAft>
                <a:defRPr kumimoji="1" sz="3200">
                  <a:solidFill>
                    <a:schemeClr val="tx1"/>
                  </a:solidFill>
                  <a:latin typeface="Calibri" panose="020F0502020204030204" pitchFamily="34" charset="0"/>
                  <a:ea typeface="ＭＳ Ｐゴシック" panose="020B0600070205080204" pitchFamily="50" charset="-128"/>
                </a:defRPr>
              </a:lvl3pPr>
              <a:lvl4pPr algn="ctr" defTabSz="684230" rtl="0" eaLnBrk="0" fontAlgn="base" hangingPunct="0">
                <a:spcBef>
                  <a:spcPct val="0"/>
                </a:spcBef>
                <a:spcAft>
                  <a:spcPct val="0"/>
                </a:spcAft>
                <a:defRPr kumimoji="1" sz="3200">
                  <a:solidFill>
                    <a:schemeClr val="tx1"/>
                  </a:solidFill>
                  <a:latin typeface="Calibri" panose="020F0502020204030204" pitchFamily="34" charset="0"/>
                  <a:ea typeface="ＭＳ Ｐゴシック" panose="020B0600070205080204" pitchFamily="50" charset="-128"/>
                </a:defRPr>
              </a:lvl4pPr>
              <a:lvl5pPr algn="ctr" defTabSz="684230" rtl="0" eaLnBrk="0" fontAlgn="base" hangingPunct="0">
                <a:spcBef>
                  <a:spcPct val="0"/>
                </a:spcBef>
                <a:spcAft>
                  <a:spcPct val="0"/>
                </a:spcAft>
                <a:defRPr kumimoji="1" sz="3200">
                  <a:solidFill>
                    <a:schemeClr val="tx1"/>
                  </a:solidFill>
                  <a:latin typeface="Calibri" panose="020F0502020204030204" pitchFamily="34" charset="0"/>
                  <a:ea typeface="ＭＳ Ｐゴシック" panose="020B0600070205080204" pitchFamily="50" charset="-128"/>
                </a:defRPr>
              </a:lvl5pPr>
              <a:lvl6pPr marL="371484" algn="ctr" defTabSz="684925" rtl="0" fontAlgn="base">
                <a:spcBef>
                  <a:spcPct val="0"/>
                </a:spcBef>
                <a:spcAft>
                  <a:spcPct val="0"/>
                </a:spcAft>
                <a:defRPr kumimoji="1" sz="3250">
                  <a:solidFill>
                    <a:schemeClr val="tx1"/>
                  </a:solidFill>
                  <a:latin typeface="Calibri" panose="020F0502020204030204" pitchFamily="34" charset="0"/>
                  <a:ea typeface="ＭＳ Ｐゴシック" panose="020B0600070205080204" pitchFamily="50" charset="-128"/>
                </a:defRPr>
              </a:lvl6pPr>
              <a:lvl7pPr marL="742969" algn="ctr" defTabSz="684925" rtl="0" fontAlgn="base">
                <a:spcBef>
                  <a:spcPct val="0"/>
                </a:spcBef>
                <a:spcAft>
                  <a:spcPct val="0"/>
                </a:spcAft>
                <a:defRPr kumimoji="1" sz="3250">
                  <a:solidFill>
                    <a:schemeClr val="tx1"/>
                  </a:solidFill>
                  <a:latin typeface="Calibri" panose="020F0502020204030204" pitchFamily="34" charset="0"/>
                  <a:ea typeface="ＭＳ Ｐゴシック" panose="020B0600070205080204" pitchFamily="50" charset="-128"/>
                </a:defRPr>
              </a:lvl7pPr>
              <a:lvl8pPr marL="1114453" algn="ctr" defTabSz="684925" rtl="0" fontAlgn="base">
                <a:spcBef>
                  <a:spcPct val="0"/>
                </a:spcBef>
                <a:spcAft>
                  <a:spcPct val="0"/>
                </a:spcAft>
                <a:defRPr kumimoji="1" sz="3250">
                  <a:solidFill>
                    <a:schemeClr val="tx1"/>
                  </a:solidFill>
                  <a:latin typeface="Calibri" panose="020F0502020204030204" pitchFamily="34" charset="0"/>
                  <a:ea typeface="ＭＳ Ｐゴシック" panose="020B0600070205080204" pitchFamily="50" charset="-128"/>
                </a:defRPr>
              </a:lvl8pPr>
              <a:lvl9pPr marL="1485937" algn="ctr" defTabSz="684925" rtl="0" fontAlgn="base">
                <a:spcBef>
                  <a:spcPct val="0"/>
                </a:spcBef>
                <a:spcAft>
                  <a:spcPct val="0"/>
                </a:spcAft>
                <a:defRPr kumimoji="1" sz="3250">
                  <a:solidFill>
                    <a:schemeClr val="tx1"/>
                  </a:solidFill>
                  <a:latin typeface="Calibri" panose="020F0502020204030204" pitchFamily="34" charset="0"/>
                  <a:ea typeface="ＭＳ Ｐゴシック" panose="020B0600070205080204" pitchFamily="50" charset="-128"/>
                </a:defRPr>
              </a:lvl9pPr>
            </a:lstStyle>
            <a:p>
              <a:pPr marL="0" marR="0" lvl="0" indent="0" algn="ctr" defTabSz="631613" rtl="0" eaLnBrk="1" fontAlgn="base" latinLnBrk="0" hangingPunct="1">
                <a:lnSpc>
                  <a:spcPct val="100000"/>
                </a:lnSpc>
                <a:spcBef>
                  <a:spcPct val="0"/>
                </a:spcBef>
                <a:spcAft>
                  <a:spcPct val="0"/>
                </a:spcAft>
                <a:buClrTx/>
                <a:buSzTx/>
                <a:buFontTx/>
                <a:buNone/>
                <a:tabLst/>
                <a:defRPr/>
              </a:pPr>
              <a:r>
                <a:rPr kumimoji="1" lang="en-US" altLang="ja-JP" sz="28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j-cs"/>
                </a:rPr>
                <a:t>20%</a:t>
              </a:r>
              <a:endParaRPr kumimoji="1" lang="ja-JP" altLang="en-US" sz="28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j-cs"/>
              </a:endParaRPr>
            </a:p>
          </p:txBody>
        </p:sp>
        <p:sp>
          <p:nvSpPr>
            <p:cNvPr id="16" name="Rectangle 2"/>
            <p:cNvSpPr txBox="1">
              <a:spLocks noChangeArrowheads="1"/>
            </p:cNvSpPr>
            <p:nvPr/>
          </p:nvSpPr>
          <p:spPr bwMode="auto">
            <a:xfrm>
              <a:off x="3625404" y="2625162"/>
              <a:ext cx="1366770" cy="54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4381" tIns="42191" rIns="84381" bIns="42191" numCol="1" anchor="ctr" anchorCtr="0" compatLnSpc="1">
              <a:prstTxWarp prst="textNoShape">
                <a:avLst/>
              </a:prstTxWarp>
            </a:bodyPr>
            <a:lstStyle>
              <a:lvl1pPr algn="ctr" defTabSz="684230" rtl="0" eaLnBrk="0" fontAlgn="base" hangingPunct="0">
                <a:spcBef>
                  <a:spcPct val="0"/>
                </a:spcBef>
                <a:spcAft>
                  <a:spcPct val="0"/>
                </a:spcAft>
                <a:defRPr kumimoji="1" sz="3200" kern="1200">
                  <a:solidFill>
                    <a:schemeClr val="tx1"/>
                  </a:solidFill>
                  <a:latin typeface="+mj-lt"/>
                  <a:ea typeface="+mj-ea"/>
                  <a:cs typeface="+mj-cs"/>
                </a:defRPr>
              </a:lvl1pPr>
              <a:lvl2pPr algn="ctr" defTabSz="684230" rtl="0" eaLnBrk="0" fontAlgn="base" hangingPunct="0">
                <a:spcBef>
                  <a:spcPct val="0"/>
                </a:spcBef>
                <a:spcAft>
                  <a:spcPct val="0"/>
                </a:spcAft>
                <a:defRPr kumimoji="1" sz="3200">
                  <a:solidFill>
                    <a:schemeClr val="tx1"/>
                  </a:solidFill>
                  <a:latin typeface="Calibri" panose="020F0502020204030204" pitchFamily="34" charset="0"/>
                  <a:ea typeface="ＭＳ Ｐゴシック" panose="020B0600070205080204" pitchFamily="50" charset="-128"/>
                </a:defRPr>
              </a:lvl2pPr>
              <a:lvl3pPr algn="ctr" defTabSz="684230" rtl="0" eaLnBrk="0" fontAlgn="base" hangingPunct="0">
                <a:spcBef>
                  <a:spcPct val="0"/>
                </a:spcBef>
                <a:spcAft>
                  <a:spcPct val="0"/>
                </a:spcAft>
                <a:defRPr kumimoji="1" sz="3200">
                  <a:solidFill>
                    <a:schemeClr val="tx1"/>
                  </a:solidFill>
                  <a:latin typeface="Calibri" panose="020F0502020204030204" pitchFamily="34" charset="0"/>
                  <a:ea typeface="ＭＳ Ｐゴシック" panose="020B0600070205080204" pitchFamily="50" charset="-128"/>
                </a:defRPr>
              </a:lvl3pPr>
              <a:lvl4pPr algn="ctr" defTabSz="684230" rtl="0" eaLnBrk="0" fontAlgn="base" hangingPunct="0">
                <a:spcBef>
                  <a:spcPct val="0"/>
                </a:spcBef>
                <a:spcAft>
                  <a:spcPct val="0"/>
                </a:spcAft>
                <a:defRPr kumimoji="1" sz="3200">
                  <a:solidFill>
                    <a:schemeClr val="tx1"/>
                  </a:solidFill>
                  <a:latin typeface="Calibri" panose="020F0502020204030204" pitchFamily="34" charset="0"/>
                  <a:ea typeface="ＭＳ Ｐゴシック" panose="020B0600070205080204" pitchFamily="50" charset="-128"/>
                </a:defRPr>
              </a:lvl4pPr>
              <a:lvl5pPr algn="ctr" defTabSz="684230" rtl="0" eaLnBrk="0" fontAlgn="base" hangingPunct="0">
                <a:spcBef>
                  <a:spcPct val="0"/>
                </a:spcBef>
                <a:spcAft>
                  <a:spcPct val="0"/>
                </a:spcAft>
                <a:defRPr kumimoji="1" sz="3200">
                  <a:solidFill>
                    <a:schemeClr val="tx1"/>
                  </a:solidFill>
                  <a:latin typeface="Calibri" panose="020F0502020204030204" pitchFamily="34" charset="0"/>
                  <a:ea typeface="ＭＳ Ｐゴシック" panose="020B0600070205080204" pitchFamily="50" charset="-128"/>
                </a:defRPr>
              </a:lvl5pPr>
              <a:lvl6pPr marL="371484" algn="ctr" defTabSz="684925" rtl="0" fontAlgn="base">
                <a:spcBef>
                  <a:spcPct val="0"/>
                </a:spcBef>
                <a:spcAft>
                  <a:spcPct val="0"/>
                </a:spcAft>
                <a:defRPr kumimoji="1" sz="3250">
                  <a:solidFill>
                    <a:schemeClr val="tx1"/>
                  </a:solidFill>
                  <a:latin typeface="Calibri" panose="020F0502020204030204" pitchFamily="34" charset="0"/>
                  <a:ea typeface="ＭＳ Ｐゴシック" panose="020B0600070205080204" pitchFamily="50" charset="-128"/>
                </a:defRPr>
              </a:lvl6pPr>
              <a:lvl7pPr marL="742969" algn="ctr" defTabSz="684925" rtl="0" fontAlgn="base">
                <a:spcBef>
                  <a:spcPct val="0"/>
                </a:spcBef>
                <a:spcAft>
                  <a:spcPct val="0"/>
                </a:spcAft>
                <a:defRPr kumimoji="1" sz="3250">
                  <a:solidFill>
                    <a:schemeClr val="tx1"/>
                  </a:solidFill>
                  <a:latin typeface="Calibri" panose="020F0502020204030204" pitchFamily="34" charset="0"/>
                  <a:ea typeface="ＭＳ Ｐゴシック" panose="020B0600070205080204" pitchFamily="50" charset="-128"/>
                </a:defRPr>
              </a:lvl7pPr>
              <a:lvl8pPr marL="1114453" algn="ctr" defTabSz="684925" rtl="0" fontAlgn="base">
                <a:spcBef>
                  <a:spcPct val="0"/>
                </a:spcBef>
                <a:spcAft>
                  <a:spcPct val="0"/>
                </a:spcAft>
                <a:defRPr kumimoji="1" sz="3250">
                  <a:solidFill>
                    <a:schemeClr val="tx1"/>
                  </a:solidFill>
                  <a:latin typeface="Calibri" panose="020F0502020204030204" pitchFamily="34" charset="0"/>
                  <a:ea typeface="ＭＳ Ｐゴシック" panose="020B0600070205080204" pitchFamily="50" charset="-128"/>
                </a:defRPr>
              </a:lvl8pPr>
              <a:lvl9pPr marL="1485937" algn="ctr" defTabSz="684925" rtl="0" fontAlgn="base">
                <a:spcBef>
                  <a:spcPct val="0"/>
                </a:spcBef>
                <a:spcAft>
                  <a:spcPct val="0"/>
                </a:spcAft>
                <a:defRPr kumimoji="1" sz="3250">
                  <a:solidFill>
                    <a:schemeClr val="tx1"/>
                  </a:solidFill>
                  <a:latin typeface="Calibri" panose="020F0502020204030204" pitchFamily="34" charset="0"/>
                  <a:ea typeface="ＭＳ Ｐゴシック" panose="020B0600070205080204" pitchFamily="50" charset="-128"/>
                </a:defRPr>
              </a:lvl9pPr>
            </a:lstStyle>
            <a:p>
              <a:pPr marL="0" marR="0" lvl="0" indent="0" algn="ctr" defTabSz="631613" rtl="0" eaLnBrk="1" fontAlgn="base" latinLnBrk="0" hangingPunct="1">
                <a:lnSpc>
                  <a:spcPct val="100000"/>
                </a:lnSpc>
                <a:spcBef>
                  <a:spcPct val="0"/>
                </a:spcBef>
                <a:spcAft>
                  <a:spcPct val="0"/>
                </a:spcAft>
                <a:buClrTx/>
                <a:buSzTx/>
                <a:buFontTx/>
                <a:buNone/>
                <a:tabLst/>
                <a:defRPr/>
              </a:pPr>
              <a:r>
                <a:rPr kumimoji="1" lang="en-US" altLang="ja-JP" sz="28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j-cs"/>
                </a:rPr>
                <a:t>50%</a:t>
              </a:r>
              <a:endParaRPr kumimoji="1" lang="ja-JP" altLang="en-US" sz="28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j-cs"/>
              </a:endParaRPr>
            </a:p>
          </p:txBody>
        </p:sp>
      </p:grpSp>
      <p:sp>
        <p:nvSpPr>
          <p:cNvPr id="26" name="正方形/長方形 25">
            <a:extLst>
              <a:ext uri="{FF2B5EF4-FFF2-40B4-BE49-F238E27FC236}">
                <a16:creationId xmlns:a16="http://schemas.microsoft.com/office/drawing/2014/main" xmlns="" id="{398104A3-2BD9-46F5-8257-B6D8AF3DFFA1}"/>
              </a:ext>
            </a:extLst>
          </p:cNvPr>
          <p:cNvSpPr/>
          <p:nvPr/>
        </p:nvSpPr>
        <p:spPr>
          <a:xfrm>
            <a:off x="51397" y="972926"/>
            <a:ext cx="8926286" cy="433965"/>
          </a:xfrm>
          <a:prstGeom prst="rect">
            <a:avLst/>
          </a:prstGeom>
        </p:spPr>
        <p:txBody>
          <a:bodyPr wrap="square">
            <a:spAutoFit/>
          </a:bodyPr>
          <a:lstStyle/>
          <a:p>
            <a:pPr marL="0" marR="0" lvl="0" indent="0" algn="ctr" defTabSz="844083" rtl="0" eaLnBrk="0" fontAlgn="base" latinLnBrk="0" hangingPunct="0">
              <a:lnSpc>
                <a:spcPct val="100000"/>
              </a:lnSpc>
              <a:spcBef>
                <a:spcPct val="0"/>
              </a:spcBef>
              <a:spcAft>
                <a:spcPct val="0"/>
              </a:spcAft>
              <a:buClrTx/>
              <a:buSzTx/>
              <a:buFontTx/>
              <a:buNone/>
              <a:tabLst/>
              <a:defRPr/>
            </a:pPr>
            <a:r>
              <a:rPr kumimoji="1" lang="ja-JP" altLang="en-US" sz="222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せん妄は</a:t>
            </a:r>
            <a:r>
              <a:rPr kumimoji="1" lang="en-US" altLang="ja-JP" sz="222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3</a:t>
            </a:r>
            <a:r>
              <a:rPr kumimoji="1" lang="ja-JP" altLang="en-US" sz="222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つに分類され、正確な診断と治療・対応が重要</a:t>
            </a:r>
          </a:p>
        </p:txBody>
      </p:sp>
      <p:sp>
        <p:nvSpPr>
          <p:cNvPr id="9" name="正方形/長方形 8">
            <a:extLst>
              <a:ext uri="{FF2B5EF4-FFF2-40B4-BE49-F238E27FC236}">
                <a16:creationId xmlns:a16="http://schemas.microsoft.com/office/drawing/2014/main" xmlns="" id="{B6817296-9796-B920-FC5D-FF3F6A9062F9}"/>
              </a:ext>
            </a:extLst>
          </p:cNvPr>
          <p:cNvSpPr/>
          <p:nvPr/>
        </p:nvSpPr>
        <p:spPr>
          <a:xfrm>
            <a:off x="0" y="2876"/>
            <a:ext cx="9144000" cy="688756"/>
          </a:xfrm>
          <a:prstGeom prst="rect">
            <a:avLst/>
          </a:prstGeom>
          <a:solidFill>
            <a:srgbClr val="6B5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3000" b="1"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j-cs"/>
              </a:rPr>
              <a:t>せん妄の分類と頻度、鑑別すべき疾患・病態</a:t>
            </a:r>
            <a:endParaRPr kumimoji="1" lang="ja-JP" altLang="en-US" sz="3000" b="0" i="0" u="none" strike="noStrike" kern="120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endParaRPr>
          </a:p>
        </p:txBody>
      </p:sp>
      <p:sp>
        <p:nvSpPr>
          <p:cNvPr id="7" name="テキスト ボックス 6">
            <a:extLst>
              <a:ext uri="{FF2B5EF4-FFF2-40B4-BE49-F238E27FC236}">
                <a16:creationId xmlns:a16="http://schemas.microsoft.com/office/drawing/2014/main" xmlns="" id="{8A4CE418-A1C4-9861-56A2-7CE7BFF5657B}"/>
              </a:ext>
            </a:extLst>
          </p:cNvPr>
          <p:cNvSpPr txBox="1"/>
          <p:nvPr/>
        </p:nvSpPr>
        <p:spPr>
          <a:xfrm>
            <a:off x="-1" y="691632"/>
            <a:ext cx="1132609" cy="307777"/>
          </a:xfrm>
          <a:prstGeom prst="rect">
            <a:avLst/>
          </a:prstGeom>
          <a:noFill/>
        </p:spPr>
        <p:txBody>
          <a:bodyPr wrap="square" rtlCol="0" anchor="ctr" anchorCtr="0">
            <a:noAutofit/>
          </a:bodyPr>
          <a:lstStyle/>
          <a:p>
            <a:r>
              <a:rPr kumimoji="1" lang="en-US" altLang="ja-JP" sz="1400" dirty="0">
                <a:latin typeface="Yu Gothic UI Semibold" panose="020B0700000000000000" pitchFamily="50" charset="-128"/>
                <a:ea typeface="Yu Gothic UI Semibold" panose="020B0700000000000000" pitchFamily="50" charset="-128"/>
              </a:rPr>
              <a:t>【</a:t>
            </a:r>
            <a:r>
              <a:rPr kumimoji="1" lang="ja-JP" altLang="en-US" sz="1400" dirty="0">
                <a:latin typeface="Yu Gothic UI Semibold" panose="020B0700000000000000" pitchFamily="50" charset="-128"/>
                <a:ea typeface="Yu Gothic UI Semibold" panose="020B0700000000000000" pitchFamily="50" charset="-128"/>
              </a:rPr>
              <a:t>知識 </a:t>
            </a:r>
            <a:r>
              <a:rPr lang="en-US" altLang="ja-JP" sz="1400" b="1" dirty="0">
                <a:latin typeface="Century Gothic" panose="020B0502020202020204" pitchFamily="34" charset="0"/>
                <a:ea typeface="Yu Gothic UI Semibold" panose="020B0700000000000000" pitchFamily="50" charset="-128"/>
              </a:rPr>
              <a:t>-72</a:t>
            </a:r>
            <a:r>
              <a:rPr lang="en-US" altLang="ja-JP" sz="1400" dirty="0">
                <a:latin typeface="Yu Gothic UI Semibold" panose="020B0700000000000000" pitchFamily="50" charset="-128"/>
                <a:ea typeface="Yu Gothic UI Semibold" panose="020B0700000000000000" pitchFamily="50" charset="-128"/>
              </a:rPr>
              <a:t>】</a:t>
            </a:r>
            <a:endParaRPr kumimoji="1" lang="ja-JP" altLang="en-US" sz="1400" dirty="0">
              <a:latin typeface="Yu Gothic UI Semibold" panose="020B0700000000000000" pitchFamily="50" charset="-128"/>
              <a:ea typeface="Yu Gothic UI Semibold" panose="020B0700000000000000" pitchFamily="50" charset="-128"/>
            </a:endParaRPr>
          </a:p>
        </p:txBody>
      </p:sp>
    </p:spTree>
    <p:extLst>
      <p:ext uri="{BB962C8B-B14F-4D97-AF65-F5344CB8AC3E}">
        <p14:creationId xmlns:p14="http://schemas.microsoft.com/office/powerpoint/2010/main" val="7799819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 2">
            <a:extLst>
              <a:ext uri="{FF2B5EF4-FFF2-40B4-BE49-F238E27FC236}">
                <a16:creationId xmlns:a16="http://schemas.microsoft.com/office/drawing/2014/main" xmlns="" id="{07881D5E-AEC7-4E34-AEFC-01DFF11BB73E}"/>
              </a:ext>
            </a:extLst>
          </p:cNvPr>
          <p:cNvSpPr>
            <a:spLocks/>
          </p:cNvSpPr>
          <p:nvPr/>
        </p:nvSpPr>
        <p:spPr bwMode="auto">
          <a:xfrm>
            <a:off x="729650" y="1024104"/>
            <a:ext cx="7743958" cy="2913950"/>
          </a:xfrm>
          <a:prstGeom prst="rect">
            <a:avLst/>
          </a:prstGeom>
          <a:noFill/>
          <a:ln w="19050">
            <a:noFill/>
            <a:prstDash val="sysDash"/>
            <a:miter lim="800000"/>
            <a:headEnd/>
            <a:tailEnd/>
          </a:ln>
          <a:extLst>
            <a:ext uri="{909E8E84-426E-40DD-AFC4-6F175D3DCCD1}">
              <a14:hiddenFill xmlns:a14="http://schemas.microsoft.com/office/drawing/2010/main">
                <a:solidFill>
                  <a:srgbClr val="FFFFFF"/>
                </a:solidFill>
              </a14:hiddenFill>
            </a:ext>
          </a:extLst>
        </p:spPr>
        <p:txBody>
          <a:bodyPr lIns="108000" tIns="108000" rIns="108000" bIns="108000" anchor="t" anchorCtr="0"/>
          <a:lstStyle/>
          <a:p>
            <a:pPr marL="360363" marR="0" lvl="0" indent="-360363" algn="l" defTabSz="914400" rtl="0" eaLnBrk="1" fontAlgn="base" latinLnBrk="0" hangingPunct="1">
              <a:lnSpc>
                <a:spcPct val="100000"/>
              </a:lnSpc>
              <a:spcBef>
                <a:spcPct val="0"/>
              </a:spcBef>
              <a:spcAft>
                <a:spcPct val="0"/>
              </a:spcAft>
              <a:buClrTx/>
              <a:buSzTx/>
              <a:buFontTx/>
              <a:buNone/>
              <a:tabLst>
                <a:tab pos="360363" algn="l"/>
              </a:tabLst>
              <a:defRPr/>
            </a:pPr>
            <a:r>
              <a:rPr kumimoji="1" lang="ja-JP" altLang="en-US" sz="2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22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 認知症の人の意思が尊重され、できる限り住み慣れた良い環境で、自分らしく暮らし続けることができる社会の実現が必要である</a:t>
            </a:r>
            <a:endParaRPr kumimoji="1" lang="en-US" altLang="ja-JP" sz="22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360363" marR="0" lvl="0" indent="-360363" algn="l" defTabSz="914400" rtl="0" eaLnBrk="1" fontAlgn="base" latinLnBrk="0" hangingPunct="1">
              <a:lnSpc>
                <a:spcPct val="100000"/>
              </a:lnSpc>
              <a:spcBef>
                <a:spcPts val="1200"/>
              </a:spcBef>
              <a:spcAft>
                <a:spcPct val="0"/>
              </a:spcAft>
              <a:buClrTx/>
              <a:buSzTx/>
              <a:buFontTx/>
              <a:buNone/>
              <a:tabLst>
                <a:tab pos="360363" algn="l"/>
              </a:tabLst>
              <a:defRPr/>
            </a:pPr>
            <a:r>
              <a:rPr kumimoji="1" lang="ja-JP" altLang="en-US" sz="2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22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 認知症医療・介護等に携わる者が有機的に連携し、認知症の人のそのときの容態にもっともふさわしい場所で適切なサービスが切れ目なく提供されることが重要である</a:t>
            </a:r>
            <a:endParaRPr kumimoji="1" lang="en-US" altLang="ja-JP" sz="22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2" name="正方形/長方形 1"/>
          <p:cNvSpPr/>
          <p:nvPr/>
        </p:nvSpPr>
        <p:spPr>
          <a:xfrm>
            <a:off x="711105" y="4679352"/>
            <a:ext cx="7743958" cy="1938992"/>
          </a:xfrm>
          <a:prstGeom prst="rect">
            <a:avLst/>
          </a:prstGeom>
        </p:spPr>
        <p:txBody>
          <a:bodyPr wrap="square">
            <a:spAutoFit/>
          </a:bodyPr>
          <a:lstStyle/>
          <a:p>
            <a:pPr marL="628650" marR="0" lvl="0" indent="-357188" algn="l" defTabSz="914400" rtl="0" eaLnBrk="1" fontAlgn="base" latinLnBrk="0" hangingPunct="1">
              <a:lnSpc>
                <a:spcPct val="100000"/>
              </a:lnSpc>
              <a:spcBef>
                <a:spcPts val="600"/>
              </a:spcBef>
              <a:spcAft>
                <a:spcPct val="0"/>
              </a:spcAft>
              <a:buClrTx/>
              <a:buSzTx/>
              <a:buFontTx/>
              <a:buNone/>
              <a:tabLst/>
              <a:defRPr/>
            </a:pPr>
            <a:r>
              <a:rPr kumimoji="1" lang="ja-JP" altLang="en-US" sz="2200" b="1" i="0" u="none" strike="noStrike" kern="1200" cap="none" spc="0" normalizeH="0" baseline="0" noProof="0" dirty="0">
                <a:ln>
                  <a:noFill/>
                </a:ln>
                <a:solidFill>
                  <a:srgbClr val="6B58BC"/>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2200" b="1" i="0" u="none" strike="noStrike" kern="1200" cap="none" spc="0" normalizeH="0" baseline="0" noProof="0" dirty="0">
                <a:ln>
                  <a:noFill/>
                </a:ln>
                <a:solidFill>
                  <a:srgbClr val="6B58BC"/>
                </a:solidFill>
                <a:effectLst/>
                <a:uLnTx/>
                <a:uFillTx/>
                <a:latin typeface="BIZ UDPゴシック" panose="020B0400000000000000" pitchFamily="50" charset="-128"/>
                <a:ea typeface="BIZ UDPゴシック" panose="020B0400000000000000" pitchFamily="50" charset="-128"/>
                <a:cs typeface="Meiryo UI" pitchFamily="50" charset="-128"/>
              </a:rPr>
              <a:t> 通院時や入院中に認知症の症状に気づかれていない</a:t>
            </a:r>
            <a:endParaRPr kumimoji="1" lang="en-US" altLang="ja-JP" sz="2200" b="1" i="0" u="none" strike="noStrike" kern="1200" cap="none" spc="0" normalizeH="0" baseline="0" noProof="0" dirty="0">
              <a:ln>
                <a:noFill/>
              </a:ln>
              <a:solidFill>
                <a:srgbClr val="6B58BC"/>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628650" marR="0" lvl="0" indent="-357188" algn="l" defTabSz="914400" rtl="0" eaLnBrk="1" fontAlgn="base" latinLnBrk="0" hangingPunct="1">
              <a:lnSpc>
                <a:spcPct val="100000"/>
              </a:lnSpc>
              <a:spcBef>
                <a:spcPts val="600"/>
              </a:spcBef>
              <a:spcAft>
                <a:spcPct val="0"/>
              </a:spcAft>
              <a:buClrTx/>
              <a:buSzTx/>
              <a:buFontTx/>
              <a:buNone/>
              <a:tabLst/>
              <a:defRPr/>
            </a:pPr>
            <a:r>
              <a:rPr kumimoji="1" lang="ja-JP" altLang="en-US" sz="2200" b="1" i="0" u="none" strike="noStrike" kern="1200" cap="none" spc="0" normalizeH="0" baseline="0" noProof="0" dirty="0">
                <a:ln>
                  <a:noFill/>
                </a:ln>
                <a:solidFill>
                  <a:srgbClr val="6B58BC"/>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2200" b="1" i="0" u="none" strike="noStrike" kern="1200" cap="none" spc="0" normalizeH="0" baseline="0" noProof="0" dirty="0">
                <a:ln>
                  <a:noFill/>
                </a:ln>
                <a:solidFill>
                  <a:srgbClr val="6B58BC"/>
                </a:solidFill>
                <a:effectLst/>
                <a:uLnTx/>
                <a:uFillTx/>
                <a:latin typeface="BIZ UDPゴシック" panose="020B0400000000000000" pitchFamily="50" charset="-128"/>
                <a:ea typeface="BIZ UDPゴシック" panose="020B0400000000000000" pitchFamily="50" charset="-128"/>
                <a:cs typeface="Meiryo UI" pitchFamily="50" charset="-128"/>
              </a:rPr>
              <a:t> 認知症の症状を理由に身体疾患に対する適切な医療や本人視点でのケアが提供されていない</a:t>
            </a:r>
            <a:endParaRPr kumimoji="1" lang="en-US" altLang="ja-JP" sz="2200" b="1" i="0" u="none" strike="noStrike" kern="1200" cap="none" spc="0" normalizeH="0" baseline="0" noProof="0" dirty="0">
              <a:ln>
                <a:noFill/>
              </a:ln>
              <a:solidFill>
                <a:srgbClr val="6B58BC"/>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628650" marR="0" lvl="0" indent="-357188" algn="l" defTabSz="914400" rtl="0" eaLnBrk="1" fontAlgn="base" latinLnBrk="0" hangingPunct="1">
              <a:lnSpc>
                <a:spcPct val="100000"/>
              </a:lnSpc>
              <a:spcBef>
                <a:spcPts val="600"/>
              </a:spcBef>
              <a:spcAft>
                <a:spcPct val="0"/>
              </a:spcAft>
              <a:buClrTx/>
              <a:buSzTx/>
              <a:buFontTx/>
              <a:buNone/>
              <a:tabLst/>
              <a:defRPr/>
            </a:pPr>
            <a:r>
              <a:rPr kumimoji="1" lang="ja-JP" altLang="en-US" sz="2200" b="1" i="0" u="none" strike="noStrike" kern="1200" cap="none" spc="0" normalizeH="0" baseline="0" noProof="0" dirty="0">
                <a:ln>
                  <a:noFill/>
                </a:ln>
                <a:solidFill>
                  <a:srgbClr val="6B58BC"/>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2200" b="1" i="0" u="none" strike="noStrike" kern="1200" cap="none" spc="0" normalizeH="0" baseline="0" noProof="0" dirty="0">
                <a:ln>
                  <a:noFill/>
                </a:ln>
                <a:solidFill>
                  <a:srgbClr val="6B58BC"/>
                </a:solidFill>
                <a:effectLst/>
                <a:uLnTx/>
                <a:uFillTx/>
                <a:latin typeface="BIZ UDPゴシック" panose="020B0400000000000000" pitchFamily="50" charset="-128"/>
                <a:ea typeface="BIZ UDPゴシック" panose="020B0400000000000000" pitchFamily="50" charset="-128"/>
                <a:cs typeface="Meiryo UI" pitchFamily="50" charset="-128"/>
              </a:rPr>
              <a:t> 院内外の多職種との連携や情報共有が適切に行われていない</a:t>
            </a:r>
            <a:endParaRPr kumimoji="1" lang="en-US" altLang="ja-JP" sz="2200" b="1" i="0" u="none" strike="noStrike" kern="1200" cap="none" spc="0" normalizeH="0" baseline="0" noProof="0" dirty="0">
              <a:ln>
                <a:noFill/>
              </a:ln>
              <a:solidFill>
                <a:srgbClr val="6B58BC"/>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9" name="テキスト ボックス 8">
            <a:extLst>
              <a:ext uri="{FF2B5EF4-FFF2-40B4-BE49-F238E27FC236}">
                <a16:creationId xmlns:a16="http://schemas.microsoft.com/office/drawing/2014/main" xmlns="" id="{B107DDC8-4745-43F9-AEFD-20591E9C8CA5}"/>
              </a:ext>
            </a:extLst>
          </p:cNvPr>
          <p:cNvSpPr txBox="1"/>
          <p:nvPr/>
        </p:nvSpPr>
        <p:spPr>
          <a:xfrm>
            <a:off x="5772576" y="3216025"/>
            <a:ext cx="2917515" cy="425950"/>
          </a:xfrm>
          <a:prstGeom prst="rect">
            <a:avLst/>
          </a:prstGeom>
          <a:noFill/>
          <a:ln cmpd="dbl">
            <a:noFill/>
          </a:ln>
        </p:spPr>
        <p:txBody>
          <a:bodyPr wrap="square" rtlCol="0">
            <a:spAutoFit/>
          </a:bodyPr>
          <a:lstStyle/>
          <a:p>
            <a:pPr marL="0" marR="0" lvl="0" indent="0" algn="ctr" defTabSz="914400" rtl="0" eaLnBrk="1" fontAlgn="base" latinLnBrk="0" hangingPunct="1">
              <a:lnSpc>
                <a:spcPts val="3200"/>
              </a:lnSpc>
              <a:spcBef>
                <a:spcPct val="0"/>
              </a:spcBef>
              <a:spcAft>
                <a:spcPct val="0"/>
              </a:spcAft>
              <a:buClrTx/>
              <a:buSzTx/>
              <a:buFontTx/>
              <a:buNone/>
              <a:tabLst/>
              <a:defRPr/>
            </a:pPr>
            <a:r>
              <a:rPr kumimoji="1" lang="ja-JP" altLang="en-US"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認知症施策推進大綱より抜粋</a:t>
            </a:r>
          </a:p>
        </p:txBody>
      </p:sp>
      <p:sp>
        <p:nvSpPr>
          <p:cNvPr id="6" name="四角形: 角を丸くする 5">
            <a:extLst>
              <a:ext uri="{FF2B5EF4-FFF2-40B4-BE49-F238E27FC236}">
                <a16:creationId xmlns:a16="http://schemas.microsoft.com/office/drawing/2014/main" xmlns="" id="{3C17C850-406E-4792-86CD-63ED14A2924E}"/>
              </a:ext>
            </a:extLst>
          </p:cNvPr>
          <p:cNvSpPr/>
          <p:nvPr/>
        </p:nvSpPr>
        <p:spPr bwMode="auto">
          <a:xfrm>
            <a:off x="453909" y="1024105"/>
            <a:ext cx="8236182" cy="2701026"/>
          </a:xfrm>
          <a:prstGeom prst="roundRect">
            <a:avLst>
              <a:gd name="adj" fmla="val 7320"/>
            </a:avLst>
          </a:prstGeom>
          <a:noFill/>
          <a:ln w="28575">
            <a:solidFill>
              <a:srgbClr val="000000"/>
            </a:solidFill>
            <a:prstDash val="sysDot"/>
            <a:miter lim="800000"/>
            <a:headEnd/>
            <a:tailEnd/>
          </a:ln>
          <a:extLst>
            <a:ext uri="{909E8E84-426E-40DD-AFC4-6F175D3DCCD1}">
              <a14:hiddenFill xmlns:a14="http://schemas.microsoft.com/office/drawing/2010/main">
                <a:solidFill>
                  <a:srgbClr val="FFFFFF"/>
                </a:solidFill>
              </a14:hiddenFill>
            </a:ext>
          </a:extLst>
        </p:spPr>
        <p:txBody>
          <a:bodyPr rtlCol="0" anchor="ctr"/>
          <a:lstStyle/>
          <a:p>
            <a:pPr marL="342900" marR="0" lvl="0" indent="-342900" algn="ctr" defTabSz="914400" rtl="0" eaLnBrk="1" fontAlgn="base" latinLnBrk="0" hangingPunct="1">
              <a:lnSpc>
                <a:spcPct val="135000"/>
              </a:lnSpc>
              <a:spcBef>
                <a:spcPct val="0"/>
              </a:spcBef>
              <a:spcAft>
                <a:spcPct val="0"/>
              </a:spcAft>
              <a:buClrTx/>
              <a:buSzTx/>
              <a:buFontTx/>
              <a:buNone/>
              <a:tabLst/>
              <a:defRPr/>
            </a:pPr>
            <a:endParaRPr kumimoji="1" lang="ja-JP" altLang="en-US" sz="2200" b="1" i="0" u="none" strike="noStrike" kern="1200" cap="none" spc="0" normalizeH="0" baseline="0" noProof="0" dirty="0">
              <a:ln>
                <a:noFill/>
              </a:ln>
              <a:solidFill>
                <a:srgbClr val="FFFFFF">
                  <a:lumMod val="75000"/>
                </a:srgbClr>
              </a:solidFill>
              <a:effectLst/>
              <a:uLnTx/>
              <a:uFillTx/>
              <a:latin typeface="Meiryo UI" pitchFamily="50" charset="-128"/>
              <a:ea typeface="Meiryo UI" pitchFamily="50" charset="-128"/>
              <a:cs typeface="Meiryo UI" pitchFamily="50" charset="-128"/>
            </a:endParaRPr>
          </a:p>
        </p:txBody>
      </p:sp>
      <p:sp>
        <p:nvSpPr>
          <p:cNvPr id="12" name="角丸四角形 1">
            <a:extLst>
              <a:ext uri="{FF2B5EF4-FFF2-40B4-BE49-F238E27FC236}">
                <a16:creationId xmlns:a16="http://schemas.microsoft.com/office/drawing/2014/main" xmlns="" id="{6F61F29B-DE8A-4D28-946C-BC9ECD005A68}"/>
              </a:ext>
            </a:extLst>
          </p:cNvPr>
          <p:cNvSpPr/>
          <p:nvPr/>
        </p:nvSpPr>
        <p:spPr bwMode="auto">
          <a:xfrm>
            <a:off x="1040108" y="3996397"/>
            <a:ext cx="6927849" cy="554265"/>
          </a:xfrm>
          <a:prstGeom prst="roundRect">
            <a:avLst>
              <a:gd name="adj" fmla="val 50000"/>
            </a:avLst>
          </a:prstGeom>
          <a:solidFill>
            <a:srgbClr val="6B58BC"/>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22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endParaRPr>
          </a:p>
        </p:txBody>
      </p:sp>
      <p:sp>
        <p:nvSpPr>
          <p:cNvPr id="4" name="テキスト ボックス 3">
            <a:extLst>
              <a:ext uri="{FF2B5EF4-FFF2-40B4-BE49-F238E27FC236}">
                <a16:creationId xmlns:a16="http://schemas.microsoft.com/office/drawing/2014/main" xmlns="" id="{E249ECD4-D40C-8B96-AF1A-72A3B553715B}"/>
              </a:ext>
            </a:extLst>
          </p:cNvPr>
          <p:cNvSpPr txBox="1"/>
          <p:nvPr/>
        </p:nvSpPr>
        <p:spPr>
          <a:xfrm>
            <a:off x="1117988" y="4039875"/>
            <a:ext cx="6791914" cy="430887"/>
          </a:xfrm>
          <a:prstGeom prst="rect">
            <a:avLst/>
          </a:prstGeom>
          <a:noFill/>
          <a:ln w="25400">
            <a:noFill/>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2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身体疾患の治療を行う一般病院における課題</a:t>
            </a:r>
          </a:p>
        </p:txBody>
      </p:sp>
      <p:sp>
        <p:nvSpPr>
          <p:cNvPr id="7" name="正方形/長方形 6">
            <a:extLst>
              <a:ext uri="{FF2B5EF4-FFF2-40B4-BE49-F238E27FC236}">
                <a16:creationId xmlns:a16="http://schemas.microsoft.com/office/drawing/2014/main" xmlns="" id="{85A28D5A-E9A4-79FF-B8BB-1E6C4A2CCD3C}"/>
              </a:ext>
            </a:extLst>
          </p:cNvPr>
          <p:cNvSpPr/>
          <p:nvPr/>
        </p:nvSpPr>
        <p:spPr>
          <a:xfrm>
            <a:off x="0" y="0"/>
            <a:ext cx="9144000" cy="710695"/>
          </a:xfrm>
          <a:prstGeom prst="rect">
            <a:avLst/>
          </a:prstGeom>
          <a:solidFill>
            <a:srgbClr val="6B5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8675" rtl="0" eaLnBrk="1" fontAlgn="base" latinLnBrk="0" hangingPunct="1">
              <a:lnSpc>
                <a:spcPct val="100000"/>
              </a:lnSpc>
              <a:spcBef>
                <a:spcPct val="0"/>
              </a:spcBef>
              <a:spcAft>
                <a:spcPct val="0"/>
              </a:spcAft>
              <a:buClrTx/>
              <a:buSzTx/>
              <a:buFontTx/>
              <a:buNone/>
              <a:tabLst/>
              <a:defRPr/>
            </a:pPr>
            <a:r>
              <a:rPr kumimoji="1" lang="ja-JP" altLang="en-US" sz="30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本研修が必要とされる背景</a:t>
            </a:r>
            <a:endParaRPr kumimoji="1" lang="en-US" altLang="ja-JP" sz="30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3" name="テキスト ボックス 2">
            <a:extLst>
              <a:ext uri="{FF2B5EF4-FFF2-40B4-BE49-F238E27FC236}">
                <a16:creationId xmlns:a16="http://schemas.microsoft.com/office/drawing/2014/main" xmlns="" id="{7A767289-B279-DD54-50BF-2BD0F6125B1B}"/>
              </a:ext>
            </a:extLst>
          </p:cNvPr>
          <p:cNvSpPr txBox="1"/>
          <p:nvPr/>
        </p:nvSpPr>
        <p:spPr>
          <a:xfrm>
            <a:off x="-42130" y="710695"/>
            <a:ext cx="992078" cy="307777"/>
          </a:xfrm>
          <a:prstGeom prst="rect">
            <a:avLst/>
          </a:prstGeom>
          <a:noFill/>
        </p:spPr>
        <p:txBody>
          <a:bodyPr wrap="square" rtlCol="0" anchor="ctr" anchorCtr="0">
            <a:noAutofit/>
          </a:bodyPr>
          <a:lstStyle/>
          <a:p>
            <a:r>
              <a:rPr kumimoji="1" lang="en-US" altLang="ja-JP" sz="1400" dirty="0">
                <a:latin typeface="Yu Gothic UI Semibold" panose="020B0700000000000000" pitchFamily="50" charset="-128"/>
                <a:ea typeface="Yu Gothic UI Semibold" panose="020B0700000000000000" pitchFamily="50" charset="-128"/>
              </a:rPr>
              <a:t>【</a:t>
            </a:r>
            <a:r>
              <a:rPr kumimoji="1" lang="ja-JP" altLang="en-US" sz="1400" dirty="0">
                <a:latin typeface="Yu Gothic UI Semibold" panose="020B0700000000000000" pitchFamily="50" charset="-128"/>
                <a:ea typeface="Yu Gothic UI Semibold" panose="020B0700000000000000" pitchFamily="50" charset="-128"/>
              </a:rPr>
              <a:t>知識 </a:t>
            </a:r>
            <a:r>
              <a:rPr lang="en-US" altLang="ja-JP" sz="1400" b="1" dirty="0">
                <a:latin typeface="Century Gothic" panose="020B0502020202020204" pitchFamily="34" charset="0"/>
                <a:ea typeface="Yu Gothic UI Semibold" panose="020B0700000000000000" pitchFamily="50" charset="-128"/>
              </a:rPr>
              <a:t>-6</a:t>
            </a:r>
            <a:r>
              <a:rPr lang="en-US" altLang="ja-JP" sz="1400" dirty="0">
                <a:latin typeface="Yu Gothic UI Semibold" panose="020B0700000000000000" pitchFamily="50" charset="-128"/>
                <a:ea typeface="Yu Gothic UI Semibold" panose="020B0700000000000000" pitchFamily="50" charset="-128"/>
              </a:rPr>
              <a:t>】</a:t>
            </a:r>
            <a:endParaRPr kumimoji="1" lang="ja-JP" altLang="en-US" sz="1400" dirty="0">
              <a:latin typeface="Yu Gothic UI Semibold" panose="020B0700000000000000" pitchFamily="50" charset="-128"/>
              <a:ea typeface="Yu Gothic UI Semibold" panose="020B0700000000000000" pitchFamily="50" charset="-128"/>
            </a:endParaRPr>
          </a:p>
        </p:txBody>
      </p:sp>
    </p:spTree>
    <p:extLst>
      <p:ext uri="{BB962C8B-B14F-4D97-AF65-F5344CB8AC3E}">
        <p14:creationId xmlns:p14="http://schemas.microsoft.com/office/powerpoint/2010/main" val="406152669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extLst>
              <p:ext uri="{D42A27DB-BD31-4B8C-83A1-F6EECF244321}">
                <p14:modId xmlns:p14="http://schemas.microsoft.com/office/powerpoint/2010/main" val="2855699175"/>
              </p:ext>
            </p:extLst>
          </p:nvPr>
        </p:nvGraphicFramePr>
        <p:xfrm>
          <a:off x="519479" y="1531616"/>
          <a:ext cx="8105042" cy="4265569"/>
        </p:xfrm>
        <a:graphic>
          <a:graphicData uri="http://schemas.openxmlformats.org/drawingml/2006/table">
            <a:tbl>
              <a:tblPr firstRow="1" bandRow="1">
                <a:tableStyleId>{5C22544A-7EE6-4342-B048-85BDC9FD1C3A}</a:tableStyleId>
              </a:tblPr>
              <a:tblGrid>
                <a:gridCol w="2428258">
                  <a:extLst>
                    <a:ext uri="{9D8B030D-6E8A-4147-A177-3AD203B41FA5}">
                      <a16:colId xmlns:a16="http://schemas.microsoft.com/office/drawing/2014/main" xmlns="" val="20000"/>
                    </a:ext>
                  </a:extLst>
                </a:gridCol>
                <a:gridCol w="5676784">
                  <a:extLst>
                    <a:ext uri="{9D8B030D-6E8A-4147-A177-3AD203B41FA5}">
                      <a16:colId xmlns:a16="http://schemas.microsoft.com/office/drawing/2014/main" xmlns="" val="20001"/>
                    </a:ext>
                  </a:extLst>
                </a:gridCol>
              </a:tblGrid>
              <a:tr h="375714">
                <a:tc>
                  <a:txBody>
                    <a:bodyPr/>
                    <a:lstStyle/>
                    <a:p>
                      <a:pPr algn="ctr"/>
                      <a:r>
                        <a:rPr kumimoji="1" lang="ja-JP" altLang="en-US" sz="2000" b="1" dirty="0">
                          <a:solidFill>
                            <a:schemeClr val="tx1"/>
                          </a:solidFill>
                          <a:latin typeface="BIZ UDPゴシック" panose="020B0400000000000000" pitchFamily="50" charset="-128"/>
                          <a:ea typeface="BIZ UDPゴシック" panose="020B0400000000000000" pitchFamily="50" charset="-128"/>
                        </a:rPr>
                        <a:t>種類</a:t>
                      </a:r>
                    </a:p>
                  </a:txBody>
                  <a:tcPr marL="84406" marR="84406" marT="42203" marB="42203" anchor="ctr">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1DA"/>
                    </a:solidFill>
                  </a:tcPr>
                </a:tc>
                <a:tc>
                  <a:txBody>
                    <a:bodyPr/>
                    <a:lstStyle/>
                    <a:p>
                      <a:pPr algn="ctr"/>
                      <a:r>
                        <a:rPr kumimoji="1" lang="ja-JP" altLang="en-US" sz="2000" b="1" dirty="0">
                          <a:solidFill>
                            <a:schemeClr val="tx1"/>
                          </a:solidFill>
                          <a:latin typeface="BIZ UDPゴシック" panose="020B0400000000000000" pitchFamily="50" charset="-128"/>
                          <a:ea typeface="BIZ UDPゴシック" panose="020B0400000000000000" pitchFamily="50" charset="-128"/>
                        </a:rPr>
                        <a:t>症状</a:t>
                      </a:r>
                    </a:p>
                  </a:txBody>
                  <a:tcPr marL="84406" marR="84406" marT="42203" marB="42203" anchor="ctr">
                    <a:lnL w="635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1DA"/>
                    </a:solidFill>
                  </a:tcPr>
                </a:tc>
                <a:extLst>
                  <a:ext uri="{0D108BD9-81ED-4DB2-BD59-A6C34878D82A}">
                    <a16:rowId xmlns:a16="http://schemas.microsoft.com/office/drawing/2014/main" xmlns="" val="10000"/>
                  </a:ext>
                </a:extLst>
              </a:tr>
              <a:tr h="1130969">
                <a:tc>
                  <a:txBody>
                    <a:bodyPr/>
                    <a:lstStyle/>
                    <a:p>
                      <a:pPr marL="0" marR="0" indent="0" algn="l" defTabSz="843829" rtl="0" eaLnBrk="1" fontAlgn="auto" latinLnBrk="0" hangingPunct="1">
                        <a:lnSpc>
                          <a:spcPct val="100000"/>
                        </a:lnSpc>
                        <a:spcBef>
                          <a:spcPts val="0"/>
                        </a:spcBef>
                        <a:spcAft>
                          <a:spcPts val="0"/>
                        </a:spcAft>
                        <a:buClrTx/>
                        <a:buSzTx/>
                        <a:buFontTx/>
                        <a:buNone/>
                        <a:tabLst/>
                        <a:defRPr/>
                      </a:pPr>
                      <a:r>
                        <a:rPr lang="ja-JP" altLang="en-US" sz="2000" b="1" dirty="0">
                          <a:solidFill>
                            <a:schemeClr val="tx1"/>
                          </a:solidFill>
                          <a:latin typeface="BIZ UDPゴシック" panose="020B0400000000000000" pitchFamily="50" charset="-128"/>
                          <a:ea typeface="BIZ UDPゴシック" panose="020B0400000000000000" pitchFamily="50" charset="-128"/>
                        </a:rPr>
                        <a:t>夜間せん妄</a:t>
                      </a:r>
                    </a:p>
                    <a:p>
                      <a:endParaRPr kumimoji="1" lang="ja-JP" altLang="en-US" sz="2000" b="1" dirty="0">
                        <a:solidFill>
                          <a:schemeClr val="tx1"/>
                        </a:solidFill>
                        <a:latin typeface="BIZ UDPゴシック" panose="020B0400000000000000" pitchFamily="50" charset="-128"/>
                        <a:ea typeface="BIZ UDPゴシック" panose="020B0400000000000000" pitchFamily="50" charset="-128"/>
                      </a:endParaRPr>
                    </a:p>
                  </a:txBody>
                  <a:tcPr marL="84406" marR="84406" marT="42203" marB="42203" anchor="ctr">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8E6F5"/>
                    </a:solidFill>
                  </a:tcPr>
                </a:tc>
                <a:tc>
                  <a:txBody>
                    <a:bodyPr/>
                    <a:lstStyle/>
                    <a:p>
                      <a:pPr>
                        <a:lnSpc>
                          <a:spcPts val="3000"/>
                        </a:lnSpc>
                      </a:pPr>
                      <a:r>
                        <a:rPr lang="ja-JP" altLang="en-US" sz="2000" b="1" dirty="0">
                          <a:solidFill>
                            <a:schemeClr val="tx1"/>
                          </a:solidFill>
                          <a:latin typeface="BIZ UDPゴシック" panose="020B0400000000000000" pitchFamily="50" charset="-128"/>
                          <a:ea typeface="BIZ UDPゴシック" panose="020B0400000000000000" pitchFamily="50" charset="-128"/>
                        </a:rPr>
                        <a:t>脳血管障害や認知症などで、昼間は症状がなく夕方から夜にかけて出現する</a:t>
                      </a:r>
                      <a:endParaRPr kumimoji="1" lang="ja-JP" altLang="en-US" sz="2000" b="1" dirty="0">
                        <a:solidFill>
                          <a:schemeClr val="tx1"/>
                        </a:solidFill>
                        <a:latin typeface="BIZ UDPゴシック" panose="020B0400000000000000" pitchFamily="50" charset="-128"/>
                        <a:ea typeface="BIZ UDPゴシック" panose="020B0400000000000000" pitchFamily="50" charset="-128"/>
                      </a:endParaRPr>
                    </a:p>
                  </a:txBody>
                  <a:tcPr marL="84406" marR="84406" marT="42203" marB="42203" anchor="ctr">
                    <a:lnL w="635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1"/>
                  </a:ext>
                </a:extLst>
              </a:tr>
              <a:tr h="976858">
                <a:tc>
                  <a:txBody>
                    <a:bodyPr/>
                    <a:lstStyle/>
                    <a:p>
                      <a:pPr marL="0" marR="0" indent="0" algn="l" defTabSz="843829" rtl="0" eaLnBrk="1" fontAlgn="auto" latinLnBrk="0" hangingPunct="1">
                        <a:lnSpc>
                          <a:spcPct val="100000"/>
                        </a:lnSpc>
                        <a:spcBef>
                          <a:spcPts val="0"/>
                        </a:spcBef>
                        <a:spcAft>
                          <a:spcPts val="0"/>
                        </a:spcAft>
                        <a:buClrTx/>
                        <a:buSzTx/>
                        <a:buFontTx/>
                        <a:buNone/>
                        <a:tabLst/>
                        <a:defRPr/>
                      </a:pPr>
                      <a:r>
                        <a:rPr lang="ja-JP" altLang="en-US" sz="2000" b="1" dirty="0">
                          <a:latin typeface="BIZ UDPゴシック" panose="020B0400000000000000" pitchFamily="50" charset="-128"/>
                          <a:ea typeface="BIZ UDPゴシック" panose="020B0400000000000000" pitchFamily="50" charset="-128"/>
                        </a:rPr>
                        <a:t>術後せん妄</a:t>
                      </a:r>
                    </a:p>
                    <a:p>
                      <a:endParaRPr kumimoji="1" lang="ja-JP" altLang="en-US" sz="2000" b="1" dirty="0">
                        <a:latin typeface="BIZ UDPゴシック" panose="020B0400000000000000" pitchFamily="50" charset="-128"/>
                        <a:ea typeface="BIZ UDPゴシック" panose="020B0400000000000000" pitchFamily="50" charset="-128"/>
                      </a:endParaRPr>
                    </a:p>
                  </a:txBody>
                  <a:tcPr marL="84406" marR="84406" marT="42203" marB="42203" anchor="ctr">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8E6F5"/>
                    </a:solidFill>
                  </a:tcPr>
                </a:tc>
                <a:tc>
                  <a:txBody>
                    <a:bodyPr/>
                    <a:lstStyle/>
                    <a:p>
                      <a:pPr>
                        <a:lnSpc>
                          <a:spcPts val="3000"/>
                        </a:lnSpc>
                      </a:pPr>
                      <a:r>
                        <a:rPr lang="ja-JP" altLang="en-US" sz="2000" b="1" dirty="0">
                          <a:latin typeface="BIZ UDPゴシック" panose="020B0400000000000000" pitchFamily="50" charset="-128"/>
                          <a:ea typeface="BIZ UDPゴシック" panose="020B0400000000000000" pitchFamily="50" charset="-128"/>
                        </a:rPr>
                        <a:t>手術後に急にしゃべりだしたり、動き回ってベッドから降りようとしたり点滴を抜いたりする</a:t>
                      </a:r>
                      <a:endParaRPr kumimoji="1" lang="ja-JP" altLang="en-US" sz="2000" b="1" dirty="0">
                        <a:latin typeface="BIZ UDPゴシック" panose="020B0400000000000000" pitchFamily="50" charset="-128"/>
                        <a:ea typeface="BIZ UDPゴシック" panose="020B0400000000000000" pitchFamily="50" charset="-128"/>
                      </a:endParaRPr>
                    </a:p>
                  </a:txBody>
                  <a:tcPr marL="84406" marR="84406" marT="42203" marB="42203" anchor="ctr">
                    <a:lnL w="6350" cap="flat" cmpd="sng" algn="ctr">
                      <a:solidFill>
                        <a:schemeClr val="tx1"/>
                      </a:solidFill>
                      <a:prstDash val="solid"/>
                      <a:round/>
                      <a:headEnd type="none" w="med" len="med"/>
                      <a:tailEnd type="none" w="med" len="med"/>
                    </a:lnL>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2"/>
                  </a:ext>
                </a:extLst>
              </a:tr>
              <a:tr h="976858">
                <a:tc>
                  <a:txBody>
                    <a:bodyPr/>
                    <a:lstStyle/>
                    <a:p>
                      <a:pPr marL="0" marR="0" indent="0" algn="l" defTabSz="843829" rtl="0" eaLnBrk="1" fontAlgn="auto" latinLnBrk="0" hangingPunct="1">
                        <a:lnSpc>
                          <a:spcPct val="100000"/>
                        </a:lnSpc>
                        <a:spcBef>
                          <a:spcPts val="0"/>
                        </a:spcBef>
                        <a:spcAft>
                          <a:spcPts val="0"/>
                        </a:spcAft>
                        <a:buClrTx/>
                        <a:buSzTx/>
                        <a:buFontTx/>
                        <a:buNone/>
                        <a:tabLst/>
                        <a:defRPr/>
                      </a:pPr>
                      <a:r>
                        <a:rPr lang="ja-JP" altLang="en-US" sz="2000" b="1" dirty="0">
                          <a:latin typeface="BIZ UDPゴシック" panose="020B0400000000000000" pitchFamily="50" charset="-128"/>
                          <a:ea typeface="BIZ UDPゴシック" panose="020B0400000000000000" pitchFamily="50" charset="-128"/>
                        </a:rPr>
                        <a:t>アルコールせん妄</a:t>
                      </a:r>
                    </a:p>
                    <a:p>
                      <a:endParaRPr kumimoji="1" lang="ja-JP" altLang="en-US" sz="2000" b="1" dirty="0">
                        <a:latin typeface="BIZ UDPゴシック" panose="020B0400000000000000" pitchFamily="50" charset="-128"/>
                        <a:ea typeface="BIZ UDPゴシック" panose="020B0400000000000000" pitchFamily="50" charset="-128"/>
                      </a:endParaRPr>
                    </a:p>
                  </a:txBody>
                  <a:tcPr marL="84406" marR="84406" marT="42203" marB="42203" anchor="ctr">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8E6F5"/>
                    </a:solidFill>
                  </a:tcPr>
                </a:tc>
                <a:tc>
                  <a:txBody>
                    <a:bodyPr/>
                    <a:lstStyle/>
                    <a:p>
                      <a:pPr marL="0" marR="0" indent="0" algn="l" defTabSz="843829" rtl="0" eaLnBrk="1" fontAlgn="auto" latinLnBrk="0" hangingPunct="1">
                        <a:lnSpc>
                          <a:spcPts val="3000"/>
                        </a:lnSpc>
                        <a:spcBef>
                          <a:spcPts val="0"/>
                        </a:spcBef>
                        <a:spcAft>
                          <a:spcPts val="0"/>
                        </a:spcAft>
                        <a:buClrTx/>
                        <a:buSzTx/>
                        <a:buFontTx/>
                        <a:buNone/>
                        <a:tabLst/>
                        <a:defRPr/>
                      </a:pPr>
                      <a:r>
                        <a:rPr lang="ja-JP" altLang="en-US" sz="2000" b="1" dirty="0">
                          <a:latin typeface="BIZ UDPゴシック" panose="020B0400000000000000" pitchFamily="50" charset="-128"/>
                          <a:ea typeface="BIZ UDPゴシック" panose="020B0400000000000000" pitchFamily="50" charset="-128"/>
                        </a:rPr>
                        <a:t>アルコール依存症の人が病気などで急に断酒した</a:t>
                      </a:r>
                      <a:r>
                        <a:rPr lang="en-US" altLang="ja-JP" sz="2000" b="1" dirty="0">
                          <a:latin typeface="BIZ UDPゴシック" panose="020B0400000000000000" pitchFamily="50" charset="-128"/>
                          <a:ea typeface="BIZ UDPゴシック" panose="020B0400000000000000" pitchFamily="50" charset="-128"/>
                        </a:rPr>
                        <a:t>2-3</a:t>
                      </a:r>
                      <a:r>
                        <a:rPr lang="ja-JP" altLang="en-US" sz="2000" b="1" dirty="0">
                          <a:latin typeface="BIZ UDPゴシック" panose="020B0400000000000000" pitchFamily="50" charset="-128"/>
                          <a:ea typeface="BIZ UDPゴシック" panose="020B0400000000000000" pitchFamily="50" charset="-128"/>
                        </a:rPr>
                        <a:t>日後に激しい興奮状態になる</a:t>
                      </a:r>
                      <a:endParaRPr kumimoji="1" lang="ja-JP" altLang="en-US" sz="2000" b="1" dirty="0">
                        <a:latin typeface="BIZ UDPゴシック" panose="020B0400000000000000" pitchFamily="50" charset="-128"/>
                        <a:ea typeface="BIZ UDPゴシック" panose="020B0400000000000000" pitchFamily="50" charset="-128"/>
                      </a:endParaRPr>
                    </a:p>
                  </a:txBody>
                  <a:tcPr marL="84406" marR="84406" marT="42203" marB="42203" anchor="ctr">
                    <a:lnL w="6350" cap="flat" cmpd="sng" algn="ctr">
                      <a:solidFill>
                        <a:schemeClr val="tx1"/>
                      </a:solidFill>
                      <a:prstDash val="solid"/>
                      <a:round/>
                      <a:headEnd type="none" w="med" len="med"/>
                      <a:tailEnd type="none" w="med" len="med"/>
                    </a:lnL>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3"/>
                  </a:ext>
                </a:extLst>
              </a:tr>
              <a:tr h="791678">
                <a:tc>
                  <a:txBody>
                    <a:bodyPr/>
                    <a:lstStyle/>
                    <a:p>
                      <a:pPr marL="0" marR="0" indent="0" algn="l" defTabSz="843829" rtl="0" eaLnBrk="1" fontAlgn="auto" latinLnBrk="0" hangingPunct="1">
                        <a:lnSpc>
                          <a:spcPct val="100000"/>
                        </a:lnSpc>
                        <a:spcBef>
                          <a:spcPts val="0"/>
                        </a:spcBef>
                        <a:spcAft>
                          <a:spcPts val="0"/>
                        </a:spcAft>
                        <a:buClrTx/>
                        <a:buSzTx/>
                        <a:buFontTx/>
                        <a:buNone/>
                        <a:tabLst/>
                        <a:defRPr/>
                      </a:pPr>
                      <a:r>
                        <a:rPr lang="ja-JP" altLang="en-US" sz="2000" b="1" dirty="0">
                          <a:latin typeface="BIZ UDPゴシック" panose="020B0400000000000000" pitchFamily="50" charset="-128"/>
                          <a:ea typeface="BIZ UDPゴシック" panose="020B0400000000000000" pitchFamily="50" charset="-128"/>
                        </a:rPr>
                        <a:t>薬剤性せん妄</a:t>
                      </a:r>
                      <a:endParaRPr kumimoji="1" lang="ja-JP" altLang="en-US" sz="2000" b="1" dirty="0">
                        <a:latin typeface="BIZ UDPゴシック" panose="020B0400000000000000" pitchFamily="50" charset="-128"/>
                        <a:ea typeface="BIZ UDPゴシック" panose="020B0400000000000000" pitchFamily="50" charset="-128"/>
                      </a:endParaRPr>
                    </a:p>
                  </a:txBody>
                  <a:tcPr marL="84406" marR="84406" marT="42203" marB="42203" anchor="ctr">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6F5"/>
                    </a:solidFill>
                  </a:tcPr>
                </a:tc>
                <a:tc>
                  <a:txBody>
                    <a:bodyPr/>
                    <a:lstStyle/>
                    <a:p>
                      <a:pPr marL="0" marR="0" indent="0" algn="l" defTabSz="843829" rtl="0" eaLnBrk="1" fontAlgn="auto" latinLnBrk="0" hangingPunct="1">
                        <a:lnSpc>
                          <a:spcPct val="100000"/>
                        </a:lnSpc>
                        <a:spcBef>
                          <a:spcPts val="0"/>
                        </a:spcBef>
                        <a:spcAft>
                          <a:spcPts val="0"/>
                        </a:spcAft>
                        <a:buClrTx/>
                        <a:buSzTx/>
                        <a:buFontTx/>
                        <a:buNone/>
                        <a:tabLst/>
                        <a:defRPr/>
                      </a:pPr>
                      <a:r>
                        <a:rPr lang="ja-JP" altLang="en-US" sz="2000" b="1" dirty="0">
                          <a:latin typeface="BIZ UDPゴシック" panose="020B0400000000000000" pitchFamily="50" charset="-128"/>
                          <a:ea typeface="BIZ UDPゴシック" panose="020B0400000000000000" pitchFamily="50" charset="-128"/>
                        </a:rPr>
                        <a:t>服薬により精神状態が不安定になる</a:t>
                      </a:r>
                      <a:endParaRPr kumimoji="1" lang="ja-JP" altLang="en-US" sz="2000" b="1" dirty="0">
                        <a:latin typeface="BIZ UDPゴシック" panose="020B0400000000000000" pitchFamily="50" charset="-128"/>
                        <a:ea typeface="BIZ UDPゴシック" panose="020B0400000000000000" pitchFamily="50" charset="-128"/>
                      </a:endParaRPr>
                    </a:p>
                  </a:txBody>
                  <a:tcPr marL="84406" marR="84406" marT="42203" marB="42203" anchor="ctr">
                    <a:lnL w="6350" cap="flat" cmpd="sng" algn="ctr">
                      <a:solidFill>
                        <a:schemeClr val="tx1"/>
                      </a:solidFill>
                      <a:prstDash val="solid"/>
                      <a:round/>
                      <a:headEnd type="none" w="med" len="med"/>
                      <a:tailEnd type="none" w="med" len="med"/>
                    </a:lnL>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4"/>
                  </a:ext>
                </a:extLst>
              </a:tr>
            </a:tbl>
          </a:graphicData>
        </a:graphic>
      </p:graphicFrame>
      <p:sp>
        <p:nvSpPr>
          <p:cNvPr id="4" name="正方形/長方形 3">
            <a:extLst>
              <a:ext uri="{FF2B5EF4-FFF2-40B4-BE49-F238E27FC236}">
                <a16:creationId xmlns:a16="http://schemas.microsoft.com/office/drawing/2014/main" xmlns="" id="{D4227F17-EFAA-8F08-6A2B-278EE6067FCA}"/>
              </a:ext>
            </a:extLst>
          </p:cNvPr>
          <p:cNvSpPr/>
          <p:nvPr/>
        </p:nvSpPr>
        <p:spPr>
          <a:xfrm>
            <a:off x="0" y="2876"/>
            <a:ext cx="9144000" cy="688756"/>
          </a:xfrm>
          <a:prstGeom prst="rect">
            <a:avLst/>
          </a:prstGeom>
          <a:solidFill>
            <a:srgbClr val="6B5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44083" rtl="0" eaLnBrk="1" fontAlgn="base" latinLnBrk="0" hangingPunct="1">
              <a:lnSpc>
                <a:spcPct val="100000"/>
              </a:lnSpc>
              <a:spcBef>
                <a:spcPct val="0"/>
              </a:spcBef>
              <a:spcAft>
                <a:spcPct val="0"/>
              </a:spcAft>
              <a:buClrTx/>
              <a:buSzTx/>
              <a:buFontTx/>
              <a:buNone/>
              <a:tabLst/>
              <a:defRPr/>
            </a:pPr>
            <a:r>
              <a:rPr kumimoji="1" lang="ja-JP" altLang="en-US" sz="3000" b="1" i="0" u="none" strike="noStrike" kern="120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せん妄の種類</a:t>
            </a:r>
            <a:endParaRPr kumimoji="1" lang="ja-JP" altLang="en-US" sz="30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endParaRPr>
          </a:p>
        </p:txBody>
      </p:sp>
      <p:sp>
        <p:nvSpPr>
          <p:cNvPr id="6" name="テキスト ボックス 5">
            <a:extLst>
              <a:ext uri="{FF2B5EF4-FFF2-40B4-BE49-F238E27FC236}">
                <a16:creationId xmlns:a16="http://schemas.microsoft.com/office/drawing/2014/main" xmlns="" id="{2EA9D2D5-7D9D-91E4-A894-739CFC59A7C6}"/>
              </a:ext>
            </a:extLst>
          </p:cNvPr>
          <p:cNvSpPr txBox="1"/>
          <p:nvPr/>
        </p:nvSpPr>
        <p:spPr>
          <a:xfrm>
            <a:off x="0" y="691632"/>
            <a:ext cx="1184564" cy="307777"/>
          </a:xfrm>
          <a:prstGeom prst="rect">
            <a:avLst/>
          </a:prstGeom>
          <a:noFill/>
        </p:spPr>
        <p:txBody>
          <a:bodyPr wrap="square" rtlCol="0" anchor="ctr" anchorCtr="0">
            <a:noAutofit/>
          </a:bodyPr>
          <a:lstStyle/>
          <a:p>
            <a:r>
              <a:rPr kumimoji="1" lang="en-US" altLang="ja-JP" sz="1400" dirty="0">
                <a:latin typeface="Yu Gothic UI Semibold" panose="020B0700000000000000" pitchFamily="50" charset="-128"/>
                <a:ea typeface="Yu Gothic UI Semibold" panose="020B0700000000000000" pitchFamily="50" charset="-128"/>
              </a:rPr>
              <a:t>【</a:t>
            </a:r>
            <a:r>
              <a:rPr kumimoji="1" lang="ja-JP" altLang="en-US" sz="1400" dirty="0">
                <a:latin typeface="Yu Gothic UI Semibold" panose="020B0700000000000000" pitchFamily="50" charset="-128"/>
                <a:ea typeface="Yu Gothic UI Semibold" panose="020B0700000000000000" pitchFamily="50" charset="-128"/>
              </a:rPr>
              <a:t>知識 </a:t>
            </a:r>
            <a:r>
              <a:rPr lang="en-US" altLang="ja-JP" sz="1400" b="1" dirty="0">
                <a:latin typeface="Century Gothic" panose="020B0502020202020204" pitchFamily="34" charset="0"/>
                <a:ea typeface="Yu Gothic UI Semibold" panose="020B0700000000000000" pitchFamily="50" charset="-128"/>
              </a:rPr>
              <a:t>-73</a:t>
            </a:r>
            <a:r>
              <a:rPr lang="en-US" altLang="ja-JP" sz="1400" dirty="0">
                <a:latin typeface="Yu Gothic UI Semibold" panose="020B0700000000000000" pitchFamily="50" charset="-128"/>
                <a:ea typeface="Yu Gothic UI Semibold" panose="020B0700000000000000" pitchFamily="50" charset="-128"/>
              </a:rPr>
              <a:t>】</a:t>
            </a:r>
            <a:endParaRPr kumimoji="1" lang="ja-JP" altLang="en-US" sz="1400" dirty="0">
              <a:latin typeface="Yu Gothic UI Semibold" panose="020B0700000000000000" pitchFamily="50" charset="-128"/>
              <a:ea typeface="Yu Gothic UI Semibold" panose="020B0700000000000000" pitchFamily="50" charset="-128"/>
            </a:endParaRPr>
          </a:p>
        </p:txBody>
      </p:sp>
    </p:spTree>
    <p:extLst>
      <p:ext uri="{BB962C8B-B14F-4D97-AF65-F5344CB8AC3E}">
        <p14:creationId xmlns:p14="http://schemas.microsoft.com/office/powerpoint/2010/main" val="3398078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33" name="タイトル 1"/>
          <p:cNvSpPr>
            <a:spLocks/>
          </p:cNvSpPr>
          <p:nvPr/>
        </p:nvSpPr>
        <p:spPr bwMode="auto">
          <a:xfrm>
            <a:off x="224493" y="1894507"/>
            <a:ext cx="1652581" cy="640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844083" rtl="0" eaLnBrk="0" fontAlgn="base" latinLnBrk="0" hangingPunct="0">
              <a:lnSpc>
                <a:spcPct val="100000"/>
              </a:lnSpc>
              <a:spcBef>
                <a:spcPct val="0"/>
              </a:spcBef>
              <a:spcAft>
                <a:spcPct val="0"/>
              </a:spcAft>
              <a:buClrTx/>
              <a:buSzTx/>
              <a:buFontTx/>
              <a:buNone/>
              <a:tabLst/>
              <a:defRPr/>
            </a:pPr>
            <a:r>
              <a:rPr kumimoji="1" lang="ja-JP" altLang="en-US" sz="22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準備因子</a:t>
            </a:r>
          </a:p>
        </p:txBody>
      </p:sp>
      <p:sp>
        <p:nvSpPr>
          <p:cNvPr id="432135" name="AutoShape 7"/>
          <p:cNvSpPr>
            <a:spLocks noChangeArrowheads="1"/>
          </p:cNvSpPr>
          <p:nvPr/>
        </p:nvSpPr>
        <p:spPr bwMode="auto">
          <a:xfrm>
            <a:off x="2706017" y="2659049"/>
            <a:ext cx="487597" cy="1828679"/>
          </a:xfrm>
          <a:prstGeom prst="downArrow">
            <a:avLst>
              <a:gd name="adj1" fmla="val 50000"/>
              <a:gd name="adj2" fmla="val 49162"/>
            </a:avLst>
          </a:prstGeom>
          <a:gradFill rotWithShape="0">
            <a:gsLst>
              <a:gs pos="0">
                <a:srgbClr val="6B58BC"/>
              </a:gs>
              <a:gs pos="100000">
                <a:srgbClr val="FF7C80"/>
              </a:gs>
              <a:gs pos="100000">
                <a:srgbClr val="FF7C80"/>
              </a:gs>
            </a:gsLst>
            <a:lin ang="5400000"/>
          </a:gradFill>
          <a:ln>
            <a:noFill/>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cs typeface="+mn-cs"/>
            </a:endParaRPr>
          </a:p>
        </p:txBody>
      </p:sp>
      <p:sp>
        <p:nvSpPr>
          <p:cNvPr id="432136" name="Oval 8"/>
          <p:cNvSpPr>
            <a:spLocks noChangeArrowheads="1"/>
          </p:cNvSpPr>
          <p:nvPr/>
        </p:nvSpPr>
        <p:spPr bwMode="auto">
          <a:xfrm>
            <a:off x="4781112" y="2569647"/>
            <a:ext cx="3768893" cy="1918081"/>
          </a:xfrm>
          <a:prstGeom prst="ellipse">
            <a:avLst/>
          </a:prstGeom>
          <a:solidFill>
            <a:srgbClr val="A7D6E3"/>
          </a:solidFill>
          <a:ln>
            <a:noFill/>
          </a:ln>
          <a:effec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CC00"/>
              </a:solidFill>
              <a:effectLst/>
              <a:uLnTx/>
              <a:uFillTx/>
              <a:latin typeface="BIZ UDPゴシック" panose="020B0400000000000000" pitchFamily="50" charset="-128"/>
              <a:ea typeface="BIZ UDPゴシック" panose="020B0400000000000000" pitchFamily="50" charset="-128"/>
              <a:cs typeface="+mn-cs"/>
            </a:endParaRPr>
          </a:p>
        </p:txBody>
      </p:sp>
      <p:sp>
        <p:nvSpPr>
          <p:cNvPr id="432137" name="タイトル 1"/>
          <p:cNvSpPr>
            <a:spLocks/>
          </p:cNvSpPr>
          <p:nvPr/>
        </p:nvSpPr>
        <p:spPr bwMode="auto">
          <a:xfrm>
            <a:off x="3235456" y="3263638"/>
            <a:ext cx="1568971" cy="481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844083" rtl="0" eaLnBrk="0" fontAlgn="base" latinLnBrk="0" hangingPunct="0">
              <a:lnSpc>
                <a:spcPct val="100000"/>
              </a:lnSpc>
              <a:spcBef>
                <a:spcPct val="0"/>
              </a:spcBef>
              <a:spcAft>
                <a:spcPct val="0"/>
              </a:spcAft>
              <a:buClrTx/>
              <a:buSzTx/>
              <a:buFontTx/>
              <a:buNone/>
              <a:tabLst/>
              <a:defRPr/>
            </a:pPr>
            <a:r>
              <a:rPr kumimoji="1" lang="ja-JP" altLang="en-US" sz="22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誘発因子</a:t>
            </a:r>
          </a:p>
        </p:txBody>
      </p:sp>
      <p:sp>
        <p:nvSpPr>
          <p:cNvPr id="432138" name="コンテンツ プレースホルダ 2"/>
          <p:cNvSpPr>
            <a:spLocks/>
          </p:cNvSpPr>
          <p:nvPr/>
        </p:nvSpPr>
        <p:spPr bwMode="auto">
          <a:xfrm>
            <a:off x="5233828" y="2777688"/>
            <a:ext cx="3224564" cy="1688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268288" marR="0" lvl="0" indent="-268288" algn="l" defTabSz="844083" rtl="0" eaLnBrk="0" fontAlgn="base" latinLnBrk="0" hangingPunct="0">
              <a:lnSpc>
                <a:spcPct val="100000"/>
              </a:lnSpc>
              <a:spcBef>
                <a:spcPct val="20000"/>
              </a:spcBef>
              <a:spcAft>
                <a:spcPct val="0"/>
              </a:spcAft>
              <a:buClrTx/>
              <a:buSzTx/>
              <a:buFontTx/>
              <a:buChar char="•"/>
              <a:tabLst/>
              <a:defRPr/>
            </a:pPr>
            <a:r>
              <a:rPr kumimoji="1" lang="ja-JP" altLang="en-US" sz="20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過少・過剰な感覚刺激</a:t>
            </a:r>
          </a:p>
          <a:p>
            <a:pPr marL="268288" marR="0" lvl="0" indent="-268288" algn="l" defTabSz="844083" rtl="0" eaLnBrk="0" fontAlgn="base" latinLnBrk="0" hangingPunct="0">
              <a:lnSpc>
                <a:spcPct val="100000"/>
              </a:lnSpc>
              <a:spcBef>
                <a:spcPct val="20000"/>
              </a:spcBef>
              <a:spcAft>
                <a:spcPct val="0"/>
              </a:spcAft>
              <a:buClrTx/>
              <a:buSzTx/>
              <a:buFontTx/>
              <a:buChar char="•"/>
              <a:tabLst/>
              <a:defRPr/>
            </a:pPr>
            <a:r>
              <a:rPr kumimoji="1" lang="ja-JP" altLang="en-US" sz="20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睡眠障害</a:t>
            </a:r>
          </a:p>
          <a:p>
            <a:pPr marL="268288" marR="0" lvl="0" indent="-268288" algn="l" defTabSz="844083" rtl="0" eaLnBrk="0" fontAlgn="base" latinLnBrk="0" hangingPunct="0">
              <a:lnSpc>
                <a:spcPct val="100000"/>
              </a:lnSpc>
              <a:spcBef>
                <a:spcPct val="20000"/>
              </a:spcBef>
              <a:spcAft>
                <a:spcPct val="0"/>
              </a:spcAft>
              <a:buClrTx/>
              <a:buSzTx/>
              <a:buFontTx/>
              <a:buChar char="•"/>
              <a:tabLst/>
              <a:defRPr/>
            </a:pPr>
            <a:r>
              <a:rPr kumimoji="1" lang="ja-JP" altLang="en-US" sz="20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強制的安静臥床</a:t>
            </a:r>
            <a:endParaRPr kumimoji="1" lang="en-US" altLang="ja-JP" sz="20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268288" marR="0" lvl="0" indent="-268288" algn="l" defTabSz="844083" rtl="0" eaLnBrk="0" fontAlgn="base" latinLnBrk="0" hangingPunct="0">
              <a:lnSpc>
                <a:spcPct val="100000"/>
              </a:lnSpc>
              <a:spcBef>
                <a:spcPct val="20000"/>
              </a:spcBef>
              <a:spcAft>
                <a:spcPct val="0"/>
              </a:spcAft>
              <a:buClrTx/>
              <a:buSzTx/>
              <a:buFontTx/>
              <a:buChar char="•"/>
              <a:tabLst/>
              <a:defRPr/>
            </a:pPr>
            <a:r>
              <a:rPr kumimoji="1" lang="ja-JP" altLang="en-US" sz="20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身体拘束</a:t>
            </a:r>
            <a:r>
              <a:rPr kumimoji="1" lang="en-US" altLang="ja-JP" sz="20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 </a:t>
            </a:r>
            <a:endParaRPr kumimoji="1" lang="ja-JP" altLang="en-US" sz="20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432139" name="AutoShape 7"/>
          <p:cNvSpPr>
            <a:spLocks noChangeArrowheads="1"/>
          </p:cNvSpPr>
          <p:nvPr/>
        </p:nvSpPr>
        <p:spPr bwMode="auto">
          <a:xfrm rot="18858230">
            <a:off x="4529973" y="2640269"/>
            <a:ext cx="420213" cy="511348"/>
          </a:xfrm>
          <a:prstGeom prst="downArrow">
            <a:avLst>
              <a:gd name="adj1" fmla="val 50000"/>
              <a:gd name="adj2" fmla="val 49150"/>
            </a:avLst>
          </a:prstGeom>
          <a:gradFill rotWithShape="0">
            <a:gsLst>
              <a:gs pos="3000">
                <a:srgbClr val="6B58BC"/>
              </a:gs>
              <a:gs pos="100000">
                <a:srgbClr val="66CCFF"/>
              </a:gs>
            </a:gsLst>
            <a:lin ang="5400000"/>
          </a:gradFill>
          <a:ln>
            <a:noFill/>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cs typeface="+mn-cs"/>
            </a:endParaRPr>
          </a:p>
        </p:txBody>
      </p:sp>
      <p:sp>
        <p:nvSpPr>
          <p:cNvPr id="5" name="角丸四角形 4"/>
          <p:cNvSpPr/>
          <p:nvPr/>
        </p:nvSpPr>
        <p:spPr bwMode="auto">
          <a:xfrm>
            <a:off x="1835774" y="4661988"/>
            <a:ext cx="7001602" cy="633741"/>
          </a:xfrm>
          <a:prstGeom prst="roundRect">
            <a:avLst>
              <a:gd name="adj" fmla="val 50000"/>
            </a:avLst>
          </a:prstGeom>
          <a:solidFill>
            <a:srgbClr val="FF8989"/>
          </a:solidFill>
          <a:ln w="9525" cap="flat" cmpd="sng" algn="ctr">
            <a:noFill/>
            <a:prstDash val="solid"/>
            <a:round/>
            <a:headEnd type="none" w="med" len="med"/>
            <a:tailEnd type="none" w="med" len="med"/>
          </a:ln>
          <a:effectLst/>
        </p:spPr>
        <p:txBody>
          <a:bodyPr wrap="none" anchor="ctr"/>
          <a:lstStyle/>
          <a:p>
            <a:pPr marL="0" marR="0" lvl="0" indent="0" algn="r" defTabSz="844083" rtl="0" eaLnBrk="1" fontAlgn="base" latinLnBrk="0" hangingPunct="1">
              <a:lnSpc>
                <a:spcPct val="100000"/>
              </a:lnSpc>
              <a:spcBef>
                <a:spcPct val="0"/>
              </a:spcBef>
              <a:spcAft>
                <a:spcPct val="0"/>
              </a:spcAft>
              <a:buClrTx/>
              <a:buSzTx/>
              <a:buFontTx/>
              <a:buNone/>
              <a:tabLst/>
              <a:defRPr/>
            </a:pPr>
            <a:endParaRPr kumimoji="1" lang="ja-JP" altLang="en-US" sz="32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cs typeface="+mn-cs"/>
            </a:endParaRPr>
          </a:p>
        </p:txBody>
      </p:sp>
      <p:sp>
        <p:nvSpPr>
          <p:cNvPr id="432141" name="タイトル 1"/>
          <p:cNvSpPr>
            <a:spLocks/>
          </p:cNvSpPr>
          <p:nvPr/>
        </p:nvSpPr>
        <p:spPr bwMode="auto">
          <a:xfrm>
            <a:off x="1991031" y="4636837"/>
            <a:ext cx="6638895" cy="640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844083" rtl="0" eaLnBrk="0" fontAlgn="base" latinLnBrk="0" hangingPunct="0">
              <a:lnSpc>
                <a:spcPct val="100000"/>
              </a:lnSpc>
              <a:spcBef>
                <a:spcPct val="0"/>
              </a:spcBef>
              <a:spcAft>
                <a:spcPct val="0"/>
              </a:spcAft>
              <a:buClrTx/>
              <a:buSzTx/>
              <a:buFontTx/>
              <a:buNone/>
              <a:tabLst/>
              <a:defRPr/>
            </a:pPr>
            <a:r>
              <a:rPr kumimoji="1" lang="ja-JP" altLang="en-US" sz="22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脱水、薬物、代謝性障害、感染症、循環・呼吸障害</a:t>
            </a:r>
          </a:p>
        </p:txBody>
      </p:sp>
      <p:sp>
        <p:nvSpPr>
          <p:cNvPr id="432142" name="タイトル 1"/>
          <p:cNvSpPr>
            <a:spLocks/>
          </p:cNvSpPr>
          <p:nvPr/>
        </p:nvSpPr>
        <p:spPr bwMode="auto">
          <a:xfrm>
            <a:off x="306624" y="4561383"/>
            <a:ext cx="1567574" cy="896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844083" rtl="0" eaLnBrk="0" fontAlgn="base" latinLnBrk="0" hangingPunct="0">
              <a:lnSpc>
                <a:spcPct val="100000"/>
              </a:lnSpc>
              <a:spcBef>
                <a:spcPct val="0"/>
              </a:spcBef>
              <a:spcAft>
                <a:spcPct val="0"/>
              </a:spcAft>
              <a:buClrTx/>
              <a:buSzTx/>
              <a:buFontTx/>
              <a:buNone/>
              <a:tabLst/>
              <a:defRPr/>
            </a:pPr>
            <a:r>
              <a:rPr kumimoji="1" lang="ja-JP" altLang="en-US" sz="22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直接因子</a:t>
            </a:r>
            <a:endParaRPr kumimoji="1" lang="en-US" altLang="ja-JP" sz="22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844083" rtl="0" eaLnBrk="0" fontAlgn="base" latinLnBrk="0" hangingPunct="0">
              <a:lnSpc>
                <a:spcPct val="100000"/>
              </a:lnSpc>
              <a:spcBef>
                <a:spcPct val="0"/>
              </a:spcBef>
              <a:spcAft>
                <a:spcPct val="0"/>
              </a:spcAft>
              <a:buClrTx/>
              <a:buSzTx/>
              <a:buFontTx/>
              <a:buNone/>
              <a:tabLst/>
              <a:defRPr/>
            </a:pPr>
            <a:r>
              <a:rPr lang="ja-JP" altLang="en-US" sz="2200" b="1" dirty="0">
                <a:solidFill>
                  <a:srgbClr val="000000"/>
                </a:solidFill>
                <a:latin typeface="BIZ UDPゴシック" panose="020B0400000000000000" pitchFamily="50" charset="-128"/>
                <a:ea typeface="BIZ UDPゴシック" panose="020B0400000000000000" pitchFamily="50" charset="-128"/>
              </a:rPr>
              <a:t>     </a:t>
            </a:r>
            <a:r>
              <a:rPr kumimoji="1" lang="ja-JP" altLang="en-US" sz="22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（原因）</a:t>
            </a:r>
          </a:p>
        </p:txBody>
      </p:sp>
      <p:sp>
        <p:nvSpPr>
          <p:cNvPr id="432143" name="AutoShape 7"/>
          <p:cNvSpPr>
            <a:spLocks noChangeArrowheads="1"/>
          </p:cNvSpPr>
          <p:nvPr/>
        </p:nvSpPr>
        <p:spPr bwMode="auto">
          <a:xfrm rot="2446203">
            <a:off x="4450461" y="4005640"/>
            <a:ext cx="440094" cy="499602"/>
          </a:xfrm>
          <a:prstGeom prst="downArrow">
            <a:avLst>
              <a:gd name="adj1" fmla="val 50000"/>
              <a:gd name="adj2" fmla="val 48833"/>
            </a:avLst>
          </a:prstGeom>
          <a:gradFill rotWithShape="0">
            <a:gsLst>
              <a:gs pos="0">
                <a:srgbClr val="66CCFF"/>
              </a:gs>
              <a:gs pos="100000">
                <a:srgbClr val="FF7C80"/>
              </a:gs>
            </a:gsLst>
            <a:lin ang="5400000"/>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cs typeface="+mn-cs"/>
            </a:endParaRPr>
          </a:p>
        </p:txBody>
      </p:sp>
      <p:sp>
        <p:nvSpPr>
          <p:cNvPr id="432144" name="AutoShape 7"/>
          <p:cNvSpPr>
            <a:spLocks noChangeArrowheads="1"/>
          </p:cNvSpPr>
          <p:nvPr/>
        </p:nvSpPr>
        <p:spPr bwMode="auto">
          <a:xfrm>
            <a:off x="4345392" y="5358117"/>
            <a:ext cx="789375" cy="373675"/>
          </a:xfrm>
          <a:prstGeom prst="downArrow">
            <a:avLst>
              <a:gd name="adj1" fmla="val 50000"/>
              <a:gd name="adj2" fmla="val 49065"/>
            </a:avLst>
          </a:prstGeom>
          <a:gradFill>
            <a:gsLst>
              <a:gs pos="0">
                <a:srgbClr val="FF9999"/>
              </a:gs>
              <a:gs pos="74000">
                <a:srgbClr val="FF0000"/>
              </a:gs>
            </a:gsLst>
            <a:lin ang="5400000" scaled="1"/>
          </a:gradFill>
          <a:ln>
            <a:noFill/>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cs typeface="+mn-cs"/>
            </a:endParaRPr>
          </a:p>
        </p:txBody>
      </p:sp>
      <p:sp>
        <p:nvSpPr>
          <p:cNvPr id="2" name="正方形/長方形 1">
            <a:extLst>
              <a:ext uri="{FF2B5EF4-FFF2-40B4-BE49-F238E27FC236}">
                <a16:creationId xmlns:a16="http://schemas.microsoft.com/office/drawing/2014/main" xmlns="" id="{2931AB22-69DA-44D6-9B2B-8A927FF202DB}"/>
              </a:ext>
            </a:extLst>
          </p:cNvPr>
          <p:cNvSpPr/>
          <p:nvPr/>
        </p:nvSpPr>
        <p:spPr>
          <a:xfrm>
            <a:off x="90151" y="1208566"/>
            <a:ext cx="8926286" cy="430887"/>
          </a:xfrm>
          <a:prstGeom prst="rect">
            <a:avLst/>
          </a:prstGeom>
        </p:spPr>
        <p:txBody>
          <a:bodyPr wrap="square">
            <a:spAutoFit/>
          </a:bodyPr>
          <a:lstStyle/>
          <a:p>
            <a:pPr marL="0" marR="0" lvl="0" indent="0" algn="ctr" defTabSz="844083" rtl="0" eaLnBrk="0" fontAlgn="base" latinLnBrk="0" hangingPunct="0">
              <a:lnSpc>
                <a:spcPct val="100000"/>
              </a:lnSpc>
              <a:spcBef>
                <a:spcPct val="0"/>
              </a:spcBef>
              <a:spcAft>
                <a:spcPct val="0"/>
              </a:spcAft>
              <a:buClrTx/>
              <a:buSzTx/>
              <a:buFontTx/>
              <a:buNone/>
              <a:tabLst/>
              <a:defRPr/>
            </a:pPr>
            <a:r>
              <a:rPr kumimoji="1" lang="ja-JP" altLang="en-US" sz="2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準備因子に誘発因子や直接的な原因など複数の要因が重なり発症</a:t>
            </a:r>
          </a:p>
        </p:txBody>
      </p:sp>
      <p:sp>
        <p:nvSpPr>
          <p:cNvPr id="22" name="角丸四角形 21"/>
          <p:cNvSpPr/>
          <p:nvPr/>
        </p:nvSpPr>
        <p:spPr bwMode="auto">
          <a:xfrm>
            <a:off x="1877075" y="1894507"/>
            <a:ext cx="4649662" cy="633741"/>
          </a:xfrm>
          <a:prstGeom prst="roundRect">
            <a:avLst>
              <a:gd name="adj" fmla="val 50000"/>
            </a:avLst>
          </a:prstGeom>
          <a:solidFill>
            <a:srgbClr val="6B58BC"/>
          </a:solidFill>
          <a:ln w="9525" cap="flat" cmpd="sng" algn="ctr">
            <a:noFill/>
            <a:prstDash val="solid"/>
            <a:round/>
            <a:headEnd type="none" w="med" len="med"/>
            <a:tailEnd type="none" w="med" len="med"/>
          </a:ln>
          <a:effectLst/>
        </p:spPr>
        <p:txBody>
          <a:bodyPr wrap="none" anchor="ctr"/>
          <a:lstStyle/>
          <a:p>
            <a:pPr marL="0" marR="0" lvl="0" indent="0" algn="r" defTabSz="844083" rtl="0" eaLnBrk="1" fontAlgn="base" latinLnBrk="0" hangingPunct="1">
              <a:lnSpc>
                <a:spcPct val="100000"/>
              </a:lnSpc>
              <a:spcBef>
                <a:spcPct val="0"/>
              </a:spcBef>
              <a:spcAft>
                <a:spcPct val="0"/>
              </a:spcAft>
              <a:buClrTx/>
              <a:buSzTx/>
              <a:buFontTx/>
              <a:buNone/>
              <a:tabLst/>
              <a:defRPr/>
            </a:pPr>
            <a:endParaRPr kumimoji="1" lang="ja-JP" altLang="en-US" sz="32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cs typeface="+mn-cs"/>
            </a:endParaRPr>
          </a:p>
        </p:txBody>
      </p:sp>
      <p:sp>
        <p:nvSpPr>
          <p:cNvPr id="432134" name="タイトル 1"/>
          <p:cNvSpPr>
            <a:spLocks/>
          </p:cNvSpPr>
          <p:nvPr/>
        </p:nvSpPr>
        <p:spPr bwMode="auto">
          <a:xfrm>
            <a:off x="1788452" y="1920347"/>
            <a:ext cx="5008691" cy="529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844083" rtl="0" eaLnBrk="0" fontAlgn="base" latinLnBrk="0" hangingPunct="0">
              <a:lnSpc>
                <a:spcPct val="100000"/>
              </a:lnSpc>
              <a:spcBef>
                <a:spcPct val="0"/>
              </a:spcBef>
              <a:spcAft>
                <a:spcPct val="0"/>
              </a:spcAft>
              <a:buClrTx/>
              <a:buSzTx/>
              <a:buFontTx/>
              <a:buNone/>
              <a:tabLst/>
              <a:defRPr/>
            </a:pPr>
            <a:r>
              <a:rPr kumimoji="1" lang="ja-JP" altLang="en-US" sz="22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高齢者</a:t>
            </a:r>
            <a:r>
              <a:rPr lang="ja-JP" altLang="en-US" sz="2200" b="1" dirty="0">
                <a:solidFill>
                  <a:srgbClr val="FFFFFF"/>
                </a:solidFill>
                <a:latin typeface="BIZ UDPゴシック" panose="020B0400000000000000" pitchFamily="50" charset="-128"/>
                <a:ea typeface="BIZ UDPゴシック" panose="020B0400000000000000" pitchFamily="50" charset="-128"/>
              </a:rPr>
              <a:t>、</a:t>
            </a:r>
            <a:r>
              <a:rPr kumimoji="1" lang="ja-JP" altLang="en-US" sz="22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脳器質疾患、認知症</a:t>
            </a:r>
          </a:p>
        </p:txBody>
      </p:sp>
      <p:sp>
        <p:nvSpPr>
          <p:cNvPr id="23" name="角丸四角形 21">
            <a:extLst>
              <a:ext uri="{FF2B5EF4-FFF2-40B4-BE49-F238E27FC236}">
                <a16:creationId xmlns:a16="http://schemas.microsoft.com/office/drawing/2014/main" xmlns="" id="{7963E3CF-E5BA-4BAC-8CD9-B56992F0400C}"/>
              </a:ext>
            </a:extLst>
          </p:cNvPr>
          <p:cNvSpPr/>
          <p:nvPr/>
        </p:nvSpPr>
        <p:spPr bwMode="auto">
          <a:xfrm>
            <a:off x="3416681" y="5807856"/>
            <a:ext cx="2688446" cy="633741"/>
          </a:xfrm>
          <a:prstGeom prst="roundRect">
            <a:avLst>
              <a:gd name="adj" fmla="val 50000"/>
            </a:avLst>
          </a:prstGeom>
          <a:solidFill>
            <a:srgbClr val="FF0000"/>
          </a:solidFill>
          <a:ln w="9525" cap="flat" cmpd="sng" algn="ctr">
            <a:noFill/>
            <a:prstDash val="solid"/>
            <a:round/>
            <a:headEnd type="none" w="med" len="med"/>
            <a:tailEnd type="none" w="med" len="med"/>
          </a:ln>
          <a:effectLst/>
        </p:spPr>
        <p:txBody>
          <a:bodyPr wrap="none" anchor="ctr"/>
          <a:lstStyle/>
          <a:p>
            <a:pPr marL="0" marR="0" lvl="0" indent="0" algn="r" defTabSz="844083" rtl="0" eaLnBrk="1" fontAlgn="base" latinLnBrk="0" hangingPunct="1">
              <a:lnSpc>
                <a:spcPct val="100000"/>
              </a:lnSpc>
              <a:spcBef>
                <a:spcPct val="0"/>
              </a:spcBef>
              <a:spcAft>
                <a:spcPct val="0"/>
              </a:spcAft>
              <a:buClrTx/>
              <a:buSzTx/>
              <a:buFontTx/>
              <a:buNone/>
              <a:tabLst/>
              <a:defRPr/>
            </a:pPr>
            <a:endParaRPr kumimoji="1" lang="ja-JP" altLang="en-US" sz="32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cs typeface="+mn-cs"/>
            </a:endParaRPr>
          </a:p>
        </p:txBody>
      </p:sp>
      <p:sp>
        <p:nvSpPr>
          <p:cNvPr id="432145" name="タイトル 1"/>
          <p:cNvSpPr>
            <a:spLocks/>
          </p:cNvSpPr>
          <p:nvPr/>
        </p:nvSpPr>
        <p:spPr bwMode="auto">
          <a:xfrm>
            <a:off x="3996627" y="5854034"/>
            <a:ext cx="1568970" cy="481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844083" rtl="0" eaLnBrk="0" fontAlgn="base" latinLnBrk="0" hangingPunct="0">
              <a:lnSpc>
                <a:spcPct val="100000"/>
              </a:lnSpc>
              <a:spcBef>
                <a:spcPct val="0"/>
              </a:spcBef>
              <a:spcAft>
                <a:spcPct val="0"/>
              </a:spcAft>
              <a:buClrTx/>
              <a:buSzTx/>
              <a:buFontTx/>
              <a:buNone/>
              <a:tabLst/>
              <a:defRPr/>
            </a:pPr>
            <a:r>
              <a:rPr kumimoji="1" lang="ja-JP" altLang="en-US" sz="22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せん妄</a:t>
            </a:r>
          </a:p>
        </p:txBody>
      </p:sp>
      <p:sp>
        <p:nvSpPr>
          <p:cNvPr id="4" name="正方形/長方形 3">
            <a:extLst>
              <a:ext uri="{FF2B5EF4-FFF2-40B4-BE49-F238E27FC236}">
                <a16:creationId xmlns:a16="http://schemas.microsoft.com/office/drawing/2014/main" xmlns="" id="{402EE11B-C732-F454-C7BB-CBD3AF1AF58D}"/>
              </a:ext>
            </a:extLst>
          </p:cNvPr>
          <p:cNvSpPr/>
          <p:nvPr/>
        </p:nvSpPr>
        <p:spPr>
          <a:xfrm>
            <a:off x="0" y="2876"/>
            <a:ext cx="9144000" cy="688756"/>
          </a:xfrm>
          <a:prstGeom prst="rect">
            <a:avLst/>
          </a:prstGeom>
          <a:solidFill>
            <a:srgbClr val="6B5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64950" rtl="0" eaLnBrk="1" fontAlgn="base" latinLnBrk="0" hangingPunct="1">
              <a:lnSpc>
                <a:spcPct val="100000"/>
              </a:lnSpc>
              <a:spcBef>
                <a:spcPct val="0"/>
              </a:spcBef>
              <a:spcAft>
                <a:spcPct val="0"/>
              </a:spcAft>
              <a:buClrTx/>
              <a:buSzTx/>
              <a:buFontTx/>
              <a:buNone/>
              <a:tabLst/>
              <a:defRPr/>
            </a:pPr>
            <a:r>
              <a:rPr kumimoji="1" lang="ja-JP" altLang="en-US" sz="3000" b="1"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せん妄の発症</a:t>
            </a:r>
            <a:endParaRPr kumimoji="1" lang="ja-JP" altLang="ja-JP" sz="30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3" name="テキスト ボックス 2">
            <a:extLst>
              <a:ext uri="{FF2B5EF4-FFF2-40B4-BE49-F238E27FC236}">
                <a16:creationId xmlns:a16="http://schemas.microsoft.com/office/drawing/2014/main" xmlns="" id="{13FF7468-6ECE-DFD6-DEF8-5BE7E17977A4}"/>
              </a:ext>
            </a:extLst>
          </p:cNvPr>
          <p:cNvSpPr txBox="1"/>
          <p:nvPr/>
        </p:nvSpPr>
        <p:spPr>
          <a:xfrm>
            <a:off x="-1" y="691632"/>
            <a:ext cx="1194955" cy="307777"/>
          </a:xfrm>
          <a:prstGeom prst="rect">
            <a:avLst/>
          </a:prstGeom>
          <a:noFill/>
        </p:spPr>
        <p:txBody>
          <a:bodyPr wrap="square" rtlCol="0" anchor="ctr" anchorCtr="0">
            <a:noAutofit/>
          </a:bodyPr>
          <a:lstStyle/>
          <a:p>
            <a:r>
              <a:rPr kumimoji="1" lang="en-US" altLang="ja-JP" sz="1400" dirty="0">
                <a:latin typeface="Yu Gothic UI Semibold" panose="020B0700000000000000" pitchFamily="50" charset="-128"/>
                <a:ea typeface="Yu Gothic UI Semibold" panose="020B0700000000000000" pitchFamily="50" charset="-128"/>
              </a:rPr>
              <a:t>【</a:t>
            </a:r>
            <a:r>
              <a:rPr kumimoji="1" lang="ja-JP" altLang="en-US" sz="1400" dirty="0">
                <a:latin typeface="Yu Gothic UI Semibold" panose="020B0700000000000000" pitchFamily="50" charset="-128"/>
                <a:ea typeface="Yu Gothic UI Semibold" panose="020B0700000000000000" pitchFamily="50" charset="-128"/>
              </a:rPr>
              <a:t>知識 </a:t>
            </a:r>
            <a:r>
              <a:rPr lang="en-US" altLang="ja-JP" sz="1400" b="1" dirty="0">
                <a:latin typeface="Century Gothic" panose="020B0502020202020204" pitchFamily="34" charset="0"/>
                <a:ea typeface="Yu Gothic UI Semibold" panose="020B0700000000000000" pitchFamily="50" charset="-128"/>
              </a:rPr>
              <a:t>-74</a:t>
            </a:r>
            <a:r>
              <a:rPr lang="en-US" altLang="ja-JP" sz="1400" dirty="0">
                <a:latin typeface="Yu Gothic UI Semibold" panose="020B0700000000000000" pitchFamily="50" charset="-128"/>
                <a:ea typeface="Yu Gothic UI Semibold" panose="020B0700000000000000" pitchFamily="50" charset="-128"/>
              </a:rPr>
              <a:t>】</a:t>
            </a:r>
            <a:endParaRPr kumimoji="1" lang="ja-JP" altLang="en-US" sz="1400" dirty="0">
              <a:latin typeface="Yu Gothic UI Semibold" panose="020B0700000000000000" pitchFamily="50" charset="-128"/>
              <a:ea typeface="Yu Gothic UI Semibold" panose="020B0700000000000000" pitchFamily="50" charset="-128"/>
            </a:endParaRPr>
          </a:p>
        </p:txBody>
      </p:sp>
    </p:spTree>
    <p:extLst>
      <p:ext uri="{BB962C8B-B14F-4D97-AF65-F5344CB8AC3E}">
        <p14:creationId xmlns:p14="http://schemas.microsoft.com/office/powerpoint/2010/main" val="37088657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extLst>
              <p:ext uri="{D42A27DB-BD31-4B8C-83A1-F6EECF244321}">
                <p14:modId xmlns:p14="http://schemas.microsoft.com/office/powerpoint/2010/main" val="3106974778"/>
              </p:ext>
            </p:extLst>
          </p:nvPr>
        </p:nvGraphicFramePr>
        <p:xfrm>
          <a:off x="350515" y="1173206"/>
          <a:ext cx="8442970" cy="5384007"/>
        </p:xfrm>
        <a:graphic>
          <a:graphicData uri="http://schemas.openxmlformats.org/drawingml/2006/table">
            <a:tbl>
              <a:tblPr firstRow="1" bandRow="1">
                <a:tableStyleId>{5C22544A-7EE6-4342-B048-85BDC9FD1C3A}</a:tableStyleId>
              </a:tblPr>
              <a:tblGrid>
                <a:gridCol w="2569969">
                  <a:extLst>
                    <a:ext uri="{9D8B030D-6E8A-4147-A177-3AD203B41FA5}">
                      <a16:colId xmlns:a16="http://schemas.microsoft.com/office/drawing/2014/main" xmlns="" val="20000"/>
                    </a:ext>
                  </a:extLst>
                </a:gridCol>
                <a:gridCol w="5873001">
                  <a:extLst>
                    <a:ext uri="{9D8B030D-6E8A-4147-A177-3AD203B41FA5}">
                      <a16:colId xmlns:a16="http://schemas.microsoft.com/office/drawing/2014/main" xmlns="" val="20001"/>
                    </a:ext>
                  </a:extLst>
                </a:gridCol>
              </a:tblGrid>
              <a:tr h="1738439">
                <a:tc>
                  <a:txBody>
                    <a:bodyPr/>
                    <a:lstStyle/>
                    <a:p>
                      <a:pPr marL="0" marR="0" indent="0" algn="l" defTabSz="843829" rtl="0" eaLnBrk="1" fontAlgn="auto" latinLnBrk="0" hangingPunct="1">
                        <a:lnSpc>
                          <a:spcPct val="100000"/>
                        </a:lnSpc>
                        <a:spcBef>
                          <a:spcPts val="0"/>
                        </a:spcBef>
                        <a:spcAft>
                          <a:spcPts val="0"/>
                        </a:spcAft>
                        <a:buClrTx/>
                        <a:buSzTx/>
                        <a:buFontTx/>
                        <a:buNone/>
                        <a:tabLst/>
                        <a:defRPr/>
                      </a:pPr>
                      <a:r>
                        <a:rPr lang="ja-JP" altLang="en-US" sz="2000" b="1" dirty="0">
                          <a:solidFill>
                            <a:schemeClr val="tx1"/>
                          </a:solidFill>
                          <a:latin typeface="BIZ UDPゴシック" panose="020B0400000000000000" pitchFamily="50" charset="-128"/>
                          <a:ea typeface="BIZ UDPゴシック" panose="020B0400000000000000" pitchFamily="50" charset="-128"/>
                        </a:rPr>
                        <a:t>準備因子</a:t>
                      </a:r>
                      <a:endParaRPr lang="en-US" altLang="ja-JP" sz="2000" b="1" dirty="0">
                        <a:solidFill>
                          <a:schemeClr val="tx1"/>
                        </a:solidFill>
                        <a:latin typeface="BIZ UDPゴシック" panose="020B0400000000000000" pitchFamily="50" charset="-128"/>
                        <a:ea typeface="BIZ UDPゴシック" panose="020B0400000000000000" pitchFamily="50" charset="-128"/>
                      </a:endParaRPr>
                    </a:p>
                    <a:p>
                      <a:pPr marL="0" marR="0" indent="0" algn="l" defTabSz="843829" rtl="0" eaLnBrk="1" fontAlgn="auto" latinLnBrk="0" hangingPunct="1">
                        <a:lnSpc>
                          <a:spcPct val="100000"/>
                        </a:lnSpc>
                        <a:spcBef>
                          <a:spcPts val="1200"/>
                        </a:spcBef>
                        <a:spcAft>
                          <a:spcPts val="0"/>
                        </a:spcAft>
                        <a:buClrTx/>
                        <a:buSzTx/>
                        <a:buFontTx/>
                        <a:buNone/>
                        <a:tabLst/>
                        <a:defRPr/>
                      </a:pPr>
                      <a:r>
                        <a:rPr kumimoji="1" lang="ja-JP" altLang="en-US" sz="1800" b="1" dirty="0">
                          <a:solidFill>
                            <a:schemeClr val="tx1"/>
                          </a:solidFill>
                          <a:latin typeface="BIZ UDPゴシック" panose="020B0400000000000000" pitchFamily="50" charset="-128"/>
                          <a:ea typeface="BIZ UDPゴシック" panose="020B0400000000000000" pitchFamily="50" charset="-128"/>
                        </a:rPr>
                        <a:t> せん妄を起こしやすく  </a:t>
                      </a:r>
                      <a:endParaRPr kumimoji="1" lang="en-US" altLang="ja-JP" sz="1800" b="1" dirty="0">
                        <a:solidFill>
                          <a:schemeClr val="tx1"/>
                        </a:solidFill>
                        <a:latin typeface="BIZ UDPゴシック" panose="020B0400000000000000" pitchFamily="50" charset="-128"/>
                        <a:ea typeface="BIZ UDPゴシック" panose="020B0400000000000000" pitchFamily="50" charset="-128"/>
                      </a:endParaRPr>
                    </a:p>
                    <a:p>
                      <a:pPr marL="0" marR="0" indent="0" algn="l" defTabSz="843829" rtl="0" eaLnBrk="1" fontAlgn="auto" latinLnBrk="0" hangingPunct="1">
                        <a:lnSpc>
                          <a:spcPct val="100000"/>
                        </a:lnSpc>
                        <a:spcBef>
                          <a:spcPts val="0"/>
                        </a:spcBef>
                        <a:spcAft>
                          <a:spcPts val="0"/>
                        </a:spcAft>
                        <a:buClrTx/>
                        <a:buSzTx/>
                        <a:buFontTx/>
                        <a:buNone/>
                        <a:tabLst/>
                        <a:defRPr/>
                      </a:pPr>
                      <a:r>
                        <a:rPr kumimoji="1" lang="ja-JP" altLang="en-US" sz="1800" b="1" dirty="0">
                          <a:solidFill>
                            <a:schemeClr val="tx1"/>
                          </a:solidFill>
                          <a:latin typeface="BIZ UDPゴシック" panose="020B0400000000000000" pitchFamily="50" charset="-128"/>
                          <a:ea typeface="BIZ UDPゴシック" panose="020B0400000000000000" pitchFamily="50" charset="-128"/>
                        </a:rPr>
                        <a:t> する因子</a:t>
                      </a:r>
                    </a:p>
                  </a:txBody>
                  <a:tcPr marL="84406" marR="216000" marT="42203" marB="42203" anchor="ctr">
                    <a:lnL w="12700" cmpd="sng">
                      <a:noFill/>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8E6F5"/>
                    </a:solidFill>
                  </a:tcPr>
                </a:tc>
                <a:tc>
                  <a:txBody>
                    <a:bodyPr/>
                    <a:lstStyle/>
                    <a:p>
                      <a:pPr marL="342900" indent="-257175">
                        <a:lnSpc>
                          <a:spcPts val="2200"/>
                        </a:lnSpc>
                        <a:spcBef>
                          <a:spcPts val="300"/>
                        </a:spcBef>
                        <a:buFont typeface="Wingdings" panose="05000000000000000000" pitchFamily="2" charset="2"/>
                        <a:buChar char="l"/>
                      </a:pPr>
                      <a:r>
                        <a:rPr lang="ja-JP" altLang="en-US" sz="1800" b="1" dirty="0">
                          <a:solidFill>
                            <a:schemeClr val="tx1"/>
                          </a:solidFill>
                          <a:latin typeface="BIZ UDPゴシック" panose="020B0400000000000000" pitchFamily="50" charset="-128"/>
                          <a:ea typeface="BIZ UDPゴシック" panose="020B0400000000000000" pitchFamily="50" charset="-128"/>
                        </a:rPr>
                        <a:t>高齢</a:t>
                      </a:r>
                    </a:p>
                    <a:p>
                      <a:pPr marL="342900" indent="-257175">
                        <a:lnSpc>
                          <a:spcPts val="2200"/>
                        </a:lnSpc>
                        <a:spcBef>
                          <a:spcPts val="300"/>
                        </a:spcBef>
                        <a:buFont typeface="Wingdings" panose="05000000000000000000" pitchFamily="2" charset="2"/>
                        <a:buChar char="l"/>
                      </a:pPr>
                      <a:r>
                        <a:rPr lang="ja-JP" altLang="en-US" sz="1800" b="1" dirty="0">
                          <a:solidFill>
                            <a:schemeClr val="tx1"/>
                          </a:solidFill>
                          <a:latin typeface="BIZ UDPゴシック" panose="020B0400000000000000" pitchFamily="50" charset="-128"/>
                          <a:ea typeface="BIZ UDPゴシック" panose="020B0400000000000000" pitchFamily="50" charset="-128"/>
                        </a:rPr>
                        <a:t>認知機能障害</a:t>
                      </a:r>
                    </a:p>
                    <a:p>
                      <a:pPr marL="342900" indent="-257175">
                        <a:lnSpc>
                          <a:spcPts val="2200"/>
                        </a:lnSpc>
                        <a:spcBef>
                          <a:spcPts val="300"/>
                        </a:spcBef>
                        <a:buFont typeface="Wingdings" panose="05000000000000000000" pitchFamily="2" charset="2"/>
                        <a:buChar char="l"/>
                      </a:pPr>
                      <a:r>
                        <a:rPr lang="ja-JP" altLang="en-US" sz="1800" b="1" dirty="0">
                          <a:solidFill>
                            <a:schemeClr val="tx1"/>
                          </a:solidFill>
                          <a:latin typeface="BIZ UDPゴシック" panose="020B0400000000000000" pitchFamily="50" charset="-128"/>
                          <a:ea typeface="BIZ UDPゴシック" panose="020B0400000000000000" pitchFamily="50" charset="-128"/>
                        </a:rPr>
                        <a:t>脳梗塞など頭部疾患の既往</a:t>
                      </a:r>
                    </a:p>
                    <a:p>
                      <a:pPr marL="342900" indent="-257175">
                        <a:lnSpc>
                          <a:spcPts val="2200"/>
                        </a:lnSpc>
                        <a:spcBef>
                          <a:spcPts val="300"/>
                        </a:spcBef>
                        <a:buFont typeface="Wingdings" panose="05000000000000000000" pitchFamily="2" charset="2"/>
                        <a:buChar char="l"/>
                      </a:pPr>
                      <a:r>
                        <a:rPr lang="ja-JP" altLang="en-US" sz="1800" b="1" dirty="0">
                          <a:solidFill>
                            <a:schemeClr val="tx1"/>
                          </a:solidFill>
                          <a:latin typeface="BIZ UDPゴシック" panose="020B0400000000000000" pitchFamily="50" charset="-128"/>
                          <a:ea typeface="BIZ UDPゴシック" panose="020B0400000000000000" pitchFamily="50" charset="-128"/>
                        </a:rPr>
                        <a:t>せん妄の既往</a:t>
                      </a:r>
                    </a:p>
                    <a:p>
                      <a:pPr marL="342900" indent="-257175">
                        <a:lnSpc>
                          <a:spcPts val="2200"/>
                        </a:lnSpc>
                        <a:spcBef>
                          <a:spcPts val="300"/>
                        </a:spcBef>
                        <a:buFont typeface="Wingdings" panose="05000000000000000000" pitchFamily="2" charset="2"/>
                        <a:buChar char="l"/>
                      </a:pPr>
                      <a:r>
                        <a:rPr lang="ja-JP" altLang="en-US" sz="1800" b="1" dirty="0">
                          <a:solidFill>
                            <a:schemeClr val="tx1"/>
                          </a:solidFill>
                          <a:latin typeface="BIZ UDPゴシック" panose="020B0400000000000000" pitchFamily="50" charset="-128"/>
                          <a:ea typeface="BIZ UDPゴシック" panose="020B0400000000000000" pitchFamily="50" charset="-128"/>
                        </a:rPr>
                        <a:t>アルコール多飲 など</a:t>
                      </a:r>
                      <a:endParaRPr kumimoji="1" lang="ja-JP" altLang="en-US" sz="1800" b="1" dirty="0">
                        <a:solidFill>
                          <a:schemeClr val="tx1"/>
                        </a:solidFill>
                        <a:latin typeface="BIZ UDPゴシック" panose="020B0400000000000000" pitchFamily="50" charset="-128"/>
                        <a:ea typeface="BIZ UDPゴシック" panose="020B0400000000000000" pitchFamily="50" charset="-128"/>
                      </a:endParaRPr>
                    </a:p>
                  </a:txBody>
                  <a:tcPr marL="84406" marR="84406" marT="42203" marB="42203" anchor="ctr">
                    <a:lnL w="635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1720515">
                <a:tc>
                  <a:txBody>
                    <a:bodyPr/>
                    <a:lstStyle/>
                    <a:p>
                      <a:pPr marL="0" marR="0" indent="0" algn="l" defTabSz="843829" rtl="0" eaLnBrk="1" fontAlgn="auto" latinLnBrk="0" hangingPunct="1">
                        <a:lnSpc>
                          <a:spcPct val="100000"/>
                        </a:lnSpc>
                        <a:spcBef>
                          <a:spcPts val="0"/>
                        </a:spcBef>
                        <a:spcAft>
                          <a:spcPts val="0"/>
                        </a:spcAft>
                        <a:buClrTx/>
                        <a:buSzTx/>
                        <a:buFontTx/>
                        <a:buNone/>
                        <a:tabLst/>
                        <a:defRPr/>
                      </a:pPr>
                      <a:r>
                        <a:rPr lang="ja-JP" altLang="en-US" sz="2000" b="1" dirty="0">
                          <a:latin typeface="BIZ UDPゴシック" panose="020B0400000000000000" pitchFamily="50" charset="-128"/>
                          <a:ea typeface="BIZ UDPゴシック" panose="020B0400000000000000" pitchFamily="50" charset="-128"/>
                        </a:rPr>
                        <a:t>誘発因子</a:t>
                      </a:r>
                      <a:endParaRPr lang="en-US" altLang="ja-JP" sz="2000" b="1" dirty="0">
                        <a:latin typeface="BIZ UDPゴシック" panose="020B0400000000000000" pitchFamily="50" charset="-128"/>
                        <a:ea typeface="BIZ UDPゴシック" panose="020B0400000000000000" pitchFamily="50" charset="-128"/>
                      </a:endParaRPr>
                    </a:p>
                    <a:p>
                      <a:pPr marL="0" marR="0" indent="0" algn="l" defTabSz="843829" rtl="0" eaLnBrk="1" fontAlgn="auto" latinLnBrk="0" hangingPunct="1">
                        <a:lnSpc>
                          <a:spcPct val="100000"/>
                        </a:lnSpc>
                        <a:spcBef>
                          <a:spcPts val="1200"/>
                        </a:spcBef>
                        <a:spcAft>
                          <a:spcPts val="0"/>
                        </a:spcAft>
                        <a:buClrTx/>
                        <a:buSzTx/>
                        <a:buFontTx/>
                        <a:buNone/>
                        <a:tabLst/>
                        <a:defRPr/>
                      </a:pPr>
                      <a:r>
                        <a:rPr kumimoji="1" lang="ja-JP" altLang="en-US" sz="1800" b="1" dirty="0">
                          <a:latin typeface="BIZ UDPゴシック" panose="020B0400000000000000" pitchFamily="50" charset="-128"/>
                          <a:ea typeface="BIZ UDPゴシック" panose="020B0400000000000000" pitchFamily="50" charset="-128"/>
                        </a:rPr>
                        <a:t> せん妄の直接の原因 </a:t>
                      </a:r>
                      <a:endParaRPr kumimoji="1" lang="en-US" altLang="ja-JP" sz="1800" b="1" dirty="0">
                        <a:latin typeface="BIZ UDPゴシック" panose="020B0400000000000000" pitchFamily="50" charset="-128"/>
                        <a:ea typeface="BIZ UDPゴシック" panose="020B0400000000000000" pitchFamily="50" charset="-128"/>
                      </a:endParaRPr>
                    </a:p>
                    <a:p>
                      <a:pPr marL="0" marR="0" indent="0" algn="l" defTabSz="843829" rtl="0" eaLnBrk="1" fontAlgn="auto" latinLnBrk="0" hangingPunct="1">
                        <a:lnSpc>
                          <a:spcPct val="100000"/>
                        </a:lnSpc>
                        <a:spcBef>
                          <a:spcPts val="0"/>
                        </a:spcBef>
                        <a:spcAft>
                          <a:spcPts val="0"/>
                        </a:spcAft>
                        <a:buClrTx/>
                        <a:buSzTx/>
                        <a:buFontTx/>
                        <a:buNone/>
                        <a:tabLst/>
                        <a:defRPr/>
                      </a:pPr>
                      <a:r>
                        <a:rPr kumimoji="1" lang="en-US" altLang="ja-JP" sz="1800" b="1" dirty="0">
                          <a:latin typeface="BIZ UDPゴシック" panose="020B0400000000000000" pitchFamily="50" charset="-128"/>
                          <a:ea typeface="BIZ UDPゴシック" panose="020B0400000000000000" pitchFamily="50" charset="-128"/>
                        </a:rPr>
                        <a:t> </a:t>
                      </a:r>
                      <a:r>
                        <a:rPr kumimoji="1" lang="ja-JP" altLang="en-US" sz="1800" b="1" dirty="0">
                          <a:latin typeface="BIZ UDPゴシック" panose="020B0400000000000000" pitchFamily="50" charset="-128"/>
                          <a:ea typeface="BIZ UDPゴシック" panose="020B0400000000000000" pitchFamily="50" charset="-128"/>
                        </a:rPr>
                        <a:t>にはならないが、誘発、</a:t>
                      </a:r>
                      <a:endParaRPr kumimoji="1" lang="en-US" altLang="ja-JP" sz="1800" b="1" dirty="0">
                        <a:latin typeface="BIZ UDPゴシック" panose="020B0400000000000000" pitchFamily="50" charset="-128"/>
                        <a:ea typeface="BIZ UDPゴシック" panose="020B0400000000000000" pitchFamily="50" charset="-128"/>
                      </a:endParaRPr>
                    </a:p>
                    <a:p>
                      <a:pPr marL="0" marR="0" indent="0" algn="l" defTabSz="843829" rtl="0" eaLnBrk="1" fontAlgn="auto" latinLnBrk="0" hangingPunct="1">
                        <a:lnSpc>
                          <a:spcPct val="100000"/>
                        </a:lnSpc>
                        <a:spcBef>
                          <a:spcPts val="0"/>
                        </a:spcBef>
                        <a:spcAft>
                          <a:spcPts val="0"/>
                        </a:spcAft>
                        <a:buClrTx/>
                        <a:buSzTx/>
                        <a:buFontTx/>
                        <a:buNone/>
                        <a:tabLst/>
                        <a:defRPr/>
                      </a:pPr>
                      <a:r>
                        <a:rPr kumimoji="1" lang="en-US" altLang="ja-JP" sz="1800" b="1" dirty="0">
                          <a:latin typeface="BIZ UDPゴシック" panose="020B0400000000000000" pitchFamily="50" charset="-128"/>
                          <a:ea typeface="BIZ UDPゴシック" panose="020B0400000000000000" pitchFamily="50" charset="-128"/>
                        </a:rPr>
                        <a:t> </a:t>
                      </a:r>
                      <a:r>
                        <a:rPr kumimoji="1" lang="ja-JP" altLang="en-US" sz="1800" b="1" dirty="0">
                          <a:latin typeface="BIZ UDPゴシック" panose="020B0400000000000000" pitchFamily="50" charset="-128"/>
                          <a:ea typeface="BIZ UDPゴシック" panose="020B0400000000000000" pitchFamily="50" charset="-128"/>
                        </a:rPr>
                        <a:t>重篤化に関わる因子</a:t>
                      </a:r>
                    </a:p>
                  </a:txBody>
                  <a:tcPr marL="84406" marR="216000" marT="42203" marB="42203" anchor="ctr">
                    <a:lnL w="12700" cmpd="sng">
                      <a:noFill/>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8E6F5"/>
                    </a:solidFill>
                  </a:tcPr>
                </a:tc>
                <a:tc>
                  <a:txBody>
                    <a:bodyPr/>
                    <a:lstStyle/>
                    <a:p>
                      <a:pPr marL="342900" indent="-257175">
                        <a:lnSpc>
                          <a:spcPts val="2200"/>
                        </a:lnSpc>
                        <a:spcBef>
                          <a:spcPts val="300"/>
                        </a:spcBef>
                        <a:buFont typeface="Wingdings" panose="05000000000000000000" pitchFamily="2" charset="2"/>
                        <a:buChar char="l"/>
                      </a:pPr>
                      <a:r>
                        <a:rPr kumimoji="1" lang="ja-JP" altLang="en-US" sz="1800" b="1" dirty="0">
                          <a:latin typeface="BIZ UDPゴシック" panose="020B0400000000000000" pitchFamily="50" charset="-128"/>
                          <a:ea typeface="BIZ UDPゴシック" panose="020B0400000000000000" pitchFamily="50" charset="-128"/>
                        </a:rPr>
                        <a:t>環境変化 （入院、転室、明るさ、騒音など）</a:t>
                      </a:r>
                    </a:p>
                    <a:p>
                      <a:pPr marL="342900" indent="-257175">
                        <a:lnSpc>
                          <a:spcPts val="2200"/>
                        </a:lnSpc>
                        <a:spcBef>
                          <a:spcPts val="300"/>
                        </a:spcBef>
                        <a:buFont typeface="Wingdings" panose="05000000000000000000" pitchFamily="2" charset="2"/>
                        <a:buChar char="l"/>
                      </a:pPr>
                      <a:r>
                        <a:rPr kumimoji="1" lang="ja-JP" altLang="en-US" sz="1800" b="1" dirty="0">
                          <a:latin typeface="BIZ UDPゴシック" panose="020B0400000000000000" pitchFamily="50" charset="-128"/>
                          <a:ea typeface="BIZ UDPゴシック" panose="020B0400000000000000" pitchFamily="50" charset="-128"/>
                        </a:rPr>
                        <a:t>睡眠障害 （不眠、睡眠覚醒リズム障害など）</a:t>
                      </a:r>
                    </a:p>
                    <a:p>
                      <a:pPr marL="342900" indent="-257175">
                        <a:lnSpc>
                          <a:spcPts val="2200"/>
                        </a:lnSpc>
                        <a:spcBef>
                          <a:spcPts val="300"/>
                        </a:spcBef>
                        <a:buFont typeface="Wingdings" panose="05000000000000000000" pitchFamily="2" charset="2"/>
                        <a:buChar char="l"/>
                      </a:pPr>
                      <a:r>
                        <a:rPr kumimoji="1" lang="ja-JP" altLang="en-US" sz="1800" b="1" dirty="0">
                          <a:latin typeface="BIZ UDPゴシック" panose="020B0400000000000000" pitchFamily="50" charset="-128"/>
                          <a:ea typeface="BIZ UDPゴシック" panose="020B0400000000000000" pitchFamily="50" charset="-128"/>
                        </a:rPr>
                        <a:t>身体的要因 （脱水、疼痛、ドレーンなどの留置、</a:t>
                      </a:r>
                      <a:endParaRPr kumimoji="1" lang="en-US" altLang="ja-JP" sz="1800" b="1" dirty="0">
                        <a:latin typeface="BIZ UDPゴシック" panose="020B0400000000000000" pitchFamily="50" charset="-128"/>
                        <a:ea typeface="BIZ UDPゴシック" panose="020B0400000000000000" pitchFamily="50" charset="-128"/>
                      </a:endParaRPr>
                    </a:p>
                    <a:p>
                      <a:pPr marL="85725" indent="0">
                        <a:lnSpc>
                          <a:spcPts val="2200"/>
                        </a:lnSpc>
                        <a:spcBef>
                          <a:spcPts val="0"/>
                        </a:spcBef>
                        <a:buFont typeface="Wingdings" panose="05000000000000000000" pitchFamily="2" charset="2"/>
                        <a:buNone/>
                      </a:pPr>
                      <a:r>
                        <a:rPr kumimoji="1" lang="en-US" altLang="ja-JP" sz="1800" b="1" dirty="0">
                          <a:latin typeface="BIZ UDPゴシック" panose="020B0400000000000000" pitchFamily="50" charset="-128"/>
                          <a:ea typeface="BIZ UDPゴシック" panose="020B0400000000000000" pitchFamily="50" charset="-128"/>
                        </a:rPr>
                        <a:t>                    </a:t>
                      </a:r>
                      <a:r>
                        <a:rPr kumimoji="1" lang="ja-JP" altLang="en-US" sz="1800" b="1" dirty="0">
                          <a:latin typeface="BIZ UDPゴシック" panose="020B0400000000000000" pitchFamily="50" charset="-128"/>
                          <a:ea typeface="BIZ UDPゴシック" panose="020B0400000000000000" pitchFamily="50" charset="-128"/>
                        </a:rPr>
                        <a:t>身体的拘束など）</a:t>
                      </a:r>
                    </a:p>
                    <a:p>
                      <a:pPr marL="342900" indent="-257175">
                        <a:lnSpc>
                          <a:spcPts val="2200"/>
                        </a:lnSpc>
                        <a:spcBef>
                          <a:spcPts val="300"/>
                        </a:spcBef>
                        <a:buFont typeface="Wingdings" panose="05000000000000000000" pitchFamily="2" charset="2"/>
                        <a:buChar char="l"/>
                      </a:pPr>
                      <a:r>
                        <a:rPr kumimoji="1" lang="ja-JP" altLang="en-US" sz="1800" b="1" dirty="0">
                          <a:latin typeface="BIZ UDPゴシック" panose="020B0400000000000000" pitchFamily="50" charset="-128"/>
                          <a:ea typeface="BIZ UDPゴシック" panose="020B0400000000000000" pitchFamily="50" charset="-128"/>
                        </a:rPr>
                        <a:t>精神的要因 （抑うつ、不安など）</a:t>
                      </a:r>
                    </a:p>
                  </a:txBody>
                  <a:tcPr marL="84406" marR="84406" marT="42203" marB="42203" anchor="ctr">
                    <a:lnL w="6350" cap="flat" cmpd="sng" algn="ctr">
                      <a:solidFill>
                        <a:schemeClr val="tx1"/>
                      </a:solidFill>
                      <a:prstDash val="solid"/>
                      <a:round/>
                      <a:headEnd type="none" w="med" len="med"/>
                      <a:tailEnd type="none" w="med" len="med"/>
                    </a:lnL>
                    <a:lnR w="12700" cmpd="sng">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1925053">
                <a:tc>
                  <a:txBody>
                    <a:bodyPr/>
                    <a:lstStyle/>
                    <a:p>
                      <a:pPr marL="0" marR="0" indent="0" algn="l" defTabSz="843829" rtl="0" eaLnBrk="1" fontAlgn="auto" latinLnBrk="0" hangingPunct="1">
                        <a:lnSpc>
                          <a:spcPct val="100000"/>
                        </a:lnSpc>
                        <a:spcBef>
                          <a:spcPts val="0"/>
                        </a:spcBef>
                        <a:spcAft>
                          <a:spcPts val="0"/>
                        </a:spcAft>
                        <a:buClrTx/>
                        <a:buSzTx/>
                        <a:buFontTx/>
                        <a:buNone/>
                        <a:tabLst/>
                        <a:defRPr/>
                      </a:pPr>
                      <a:r>
                        <a:rPr lang="ja-JP" altLang="en-US" sz="2000" b="1" dirty="0">
                          <a:latin typeface="BIZ UDPゴシック" panose="020B0400000000000000" pitchFamily="50" charset="-128"/>
                          <a:ea typeface="BIZ UDPゴシック" panose="020B0400000000000000" pitchFamily="50" charset="-128"/>
                        </a:rPr>
                        <a:t>直接因子（原因）</a:t>
                      </a:r>
                      <a:endParaRPr lang="en-US" altLang="ja-JP" sz="2000" b="1" dirty="0">
                        <a:latin typeface="BIZ UDPゴシック" panose="020B0400000000000000" pitchFamily="50" charset="-128"/>
                        <a:ea typeface="BIZ UDPゴシック" panose="020B0400000000000000" pitchFamily="50" charset="-128"/>
                      </a:endParaRPr>
                    </a:p>
                    <a:p>
                      <a:pPr marL="0" marR="0" indent="0" algn="l" defTabSz="843829" rtl="0" eaLnBrk="1" fontAlgn="auto" latinLnBrk="0" hangingPunct="1">
                        <a:lnSpc>
                          <a:spcPct val="100000"/>
                        </a:lnSpc>
                        <a:spcBef>
                          <a:spcPts val="0"/>
                        </a:spcBef>
                        <a:spcAft>
                          <a:spcPts val="0"/>
                        </a:spcAft>
                        <a:buClrTx/>
                        <a:buSzTx/>
                        <a:buFontTx/>
                        <a:buNone/>
                        <a:tabLst/>
                        <a:defRPr/>
                      </a:pPr>
                      <a:r>
                        <a:rPr kumimoji="1" lang="ja-JP" altLang="en-US" sz="1800" b="1" dirty="0">
                          <a:latin typeface="BIZ UDPゴシック" panose="020B0400000000000000" pitchFamily="50" charset="-128"/>
                          <a:ea typeface="BIZ UDPゴシック" panose="020B0400000000000000" pitchFamily="50" charset="-128"/>
                        </a:rPr>
                        <a:t> せん妄発症に直接</a:t>
                      </a:r>
                      <a:endParaRPr kumimoji="1" lang="en-US" altLang="ja-JP" sz="1800" b="1" dirty="0">
                        <a:latin typeface="BIZ UDPゴシック" panose="020B0400000000000000" pitchFamily="50" charset="-128"/>
                        <a:ea typeface="BIZ UDPゴシック" panose="020B0400000000000000" pitchFamily="50" charset="-128"/>
                      </a:endParaRPr>
                    </a:p>
                    <a:p>
                      <a:pPr marL="0" marR="0" indent="0" algn="l" defTabSz="843829" rtl="0" eaLnBrk="1" fontAlgn="auto" latinLnBrk="0" hangingPunct="1">
                        <a:lnSpc>
                          <a:spcPct val="100000"/>
                        </a:lnSpc>
                        <a:spcBef>
                          <a:spcPts val="0"/>
                        </a:spcBef>
                        <a:spcAft>
                          <a:spcPts val="0"/>
                        </a:spcAft>
                        <a:buClrTx/>
                        <a:buSzTx/>
                        <a:buFontTx/>
                        <a:buNone/>
                        <a:tabLst/>
                        <a:defRPr/>
                      </a:pPr>
                      <a:r>
                        <a:rPr kumimoji="1" lang="ja-JP" altLang="en-US" sz="1800" b="1" dirty="0">
                          <a:latin typeface="BIZ UDPゴシック" panose="020B0400000000000000" pitchFamily="50" charset="-128"/>
                          <a:ea typeface="BIZ UDPゴシック" panose="020B0400000000000000" pitchFamily="50" charset="-128"/>
                        </a:rPr>
                        <a:t> 関わる因子</a:t>
                      </a:r>
                    </a:p>
                  </a:txBody>
                  <a:tcPr marL="84406" marR="216000" marT="42203" marB="42203" anchor="ctr">
                    <a:lnL w="12700" cmpd="sng">
                      <a:noFill/>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8E6F5"/>
                    </a:solidFill>
                  </a:tcPr>
                </a:tc>
                <a:tc>
                  <a:txBody>
                    <a:bodyPr/>
                    <a:lstStyle/>
                    <a:p>
                      <a:pPr marL="342900" marR="0" indent="-257175" algn="l" defTabSz="843829" rtl="0" eaLnBrk="1" fontAlgn="auto" latinLnBrk="0" hangingPunct="1">
                        <a:lnSpc>
                          <a:spcPts val="2200"/>
                        </a:lnSpc>
                        <a:spcBef>
                          <a:spcPts val="300"/>
                        </a:spcBef>
                        <a:spcAft>
                          <a:spcPts val="0"/>
                        </a:spcAft>
                        <a:buClrTx/>
                        <a:buSzTx/>
                        <a:buFont typeface="Wingdings" panose="05000000000000000000" pitchFamily="2" charset="2"/>
                        <a:buChar char="l"/>
                        <a:tabLst/>
                        <a:defRPr/>
                      </a:pPr>
                      <a:r>
                        <a:rPr kumimoji="1" lang="ja-JP" altLang="en-US" sz="1800" b="1" dirty="0">
                          <a:latin typeface="BIZ UDPゴシック" panose="020B0400000000000000" pitchFamily="50" charset="-128"/>
                          <a:ea typeface="BIZ UDPゴシック" panose="020B0400000000000000" pitchFamily="50" charset="-128"/>
                        </a:rPr>
                        <a:t>全身性疾患 （感染症、血糖異常、電解質異常、代謝性</a:t>
                      </a:r>
                      <a:endParaRPr kumimoji="1" lang="en-US" altLang="ja-JP" sz="1800" b="1" dirty="0">
                        <a:latin typeface="BIZ UDPゴシック" panose="020B0400000000000000" pitchFamily="50" charset="-128"/>
                        <a:ea typeface="BIZ UDPゴシック" panose="020B0400000000000000" pitchFamily="50" charset="-128"/>
                      </a:endParaRPr>
                    </a:p>
                    <a:p>
                      <a:pPr marL="85725" marR="0" indent="0" algn="l" defTabSz="843829" rtl="0" eaLnBrk="1" fontAlgn="auto" latinLnBrk="0" hangingPunct="1">
                        <a:lnSpc>
                          <a:spcPts val="2200"/>
                        </a:lnSpc>
                        <a:spcBef>
                          <a:spcPts val="0"/>
                        </a:spcBef>
                        <a:spcAft>
                          <a:spcPts val="0"/>
                        </a:spcAft>
                        <a:buClrTx/>
                        <a:buSzTx/>
                        <a:buFont typeface="Wingdings" panose="05000000000000000000" pitchFamily="2" charset="2"/>
                        <a:buNone/>
                        <a:tabLst/>
                        <a:defRPr/>
                      </a:pPr>
                      <a:r>
                        <a:rPr kumimoji="1" lang="en-US" altLang="ja-JP" sz="1800" b="1" dirty="0">
                          <a:latin typeface="BIZ UDPゴシック" panose="020B0400000000000000" pitchFamily="50" charset="-128"/>
                          <a:ea typeface="BIZ UDPゴシック" panose="020B0400000000000000" pitchFamily="50" charset="-128"/>
                        </a:rPr>
                        <a:t>               </a:t>
                      </a:r>
                      <a:r>
                        <a:rPr kumimoji="1" lang="ja-JP" altLang="en-US" sz="1800" b="1" dirty="0">
                          <a:latin typeface="BIZ UDPゴシック" panose="020B0400000000000000" pitchFamily="50" charset="-128"/>
                          <a:ea typeface="BIZ UDPゴシック" panose="020B0400000000000000" pitchFamily="50" charset="-128"/>
                        </a:rPr>
                        <a:t>疾患、内分泌疾患、循環器疾患、呼吸器疾患、</a:t>
                      </a:r>
                      <a:endParaRPr kumimoji="1" lang="en-US" altLang="ja-JP" sz="1800" b="1" dirty="0">
                        <a:latin typeface="BIZ UDPゴシック" panose="020B0400000000000000" pitchFamily="50" charset="-128"/>
                        <a:ea typeface="BIZ UDPゴシック" panose="020B0400000000000000" pitchFamily="50" charset="-128"/>
                      </a:endParaRPr>
                    </a:p>
                    <a:p>
                      <a:pPr marL="85725" marR="0" indent="0" algn="l" defTabSz="843829" rtl="0" eaLnBrk="1" fontAlgn="auto" latinLnBrk="0" hangingPunct="1">
                        <a:lnSpc>
                          <a:spcPts val="2200"/>
                        </a:lnSpc>
                        <a:spcBef>
                          <a:spcPts val="0"/>
                        </a:spcBef>
                        <a:spcAft>
                          <a:spcPts val="0"/>
                        </a:spcAft>
                        <a:buClrTx/>
                        <a:buSzTx/>
                        <a:buFont typeface="Wingdings" panose="05000000000000000000" pitchFamily="2" charset="2"/>
                        <a:buNone/>
                        <a:tabLst/>
                        <a:defRPr/>
                      </a:pPr>
                      <a:r>
                        <a:rPr kumimoji="1" lang="en-US" altLang="ja-JP" sz="1800" b="1" dirty="0">
                          <a:latin typeface="BIZ UDPゴシック" panose="020B0400000000000000" pitchFamily="50" charset="-128"/>
                          <a:ea typeface="BIZ UDPゴシック" panose="020B0400000000000000" pitchFamily="50" charset="-128"/>
                        </a:rPr>
                        <a:t>               </a:t>
                      </a:r>
                      <a:r>
                        <a:rPr kumimoji="1" lang="ja-JP" altLang="en-US" sz="1800" b="1" dirty="0">
                          <a:latin typeface="BIZ UDPゴシック" panose="020B0400000000000000" pitchFamily="50" charset="-128"/>
                          <a:ea typeface="BIZ UDPゴシック" panose="020B0400000000000000" pitchFamily="50" charset="-128"/>
                        </a:rPr>
                        <a:t>血液疾患、外傷、熱傷、悪性腫瘍など）</a:t>
                      </a:r>
                    </a:p>
                    <a:p>
                      <a:pPr marL="342900" marR="0" indent="-257175" algn="l" defTabSz="843829" rtl="0" eaLnBrk="1" fontAlgn="auto" latinLnBrk="0" hangingPunct="1">
                        <a:lnSpc>
                          <a:spcPts val="2200"/>
                        </a:lnSpc>
                        <a:spcBef>
                          <a:spcPts val="300"/>
                        </a:spcBef>
                        <a:spcAft>
                          <a:spcPts val="0"/>
                        </a:spcAft>
                        <a:buClrTx/>
                        <a:buSzTx/>
                        <a:buFont typeface="Wingdings" panose="05000000000000000000" pitchFamily="2" charset="2"/>
                        <a:buChar char="l"/>
                        <a:tabLst/>
                        <a:defRPr/>
                      </a:pPr>
                      <a:r>
                        <a:rPr kumimoji="1" lang="ja-JP" altLang="en-US" sz="1800" b="1" dirty="0">
                          <a:latin typeface="BIZ UDPゴシック" panose="020B0400000000000000" pitchFamily="50" charset="-128"/>
                          <a:ea typeface="BIZ UDPゴシック" panose="020B0400000000000000" pitchFamily="50" charset="-128"/>
                        </a:rPr>
                        <a:t>中枢神経疾患 （脳血管障害、頭部外傷、脳腫瘍など）</a:t>
                      </a:r>
                    </a:p>
                    <a:p>
                      <a:pPr marL="342900" marR="0" indent="-257175" algn="l" defTabSz="843829" rtl="0" eaLnBrk="1" fontAlgn="auto" latinLnBrk="0" hangingPunct="1">
                        <a:lnSpc>
                          <a:spcPts val="2200"/>
                        </a:lnSpc>
                        <a:spcBef>
                          <a:spcPts val="300"/>
                        </a:spcBef>
                        <a:spcAft>
                          <a:spcPts val="0"/>
                        </a:spcAft>
                        <a:buClrTx/>
                        <a:buSzTx/>
                        <a:buFont typeface="Wingdings" panose="05000000000000000000" pitchFamily="2" charset="2"/>
                        <a:buChar char="l"/>
                        <a:tabLst/>
                        <a:defRPr/>
                      </a:pPr>
                      <a:r>
                        <a:rPr kumimoji="1" lang="ja-JP" altLang="en-US" sz="1800" b="1" dirty="0">
                          <a:latin typeface="BIZ UDPゴシック" panose="020B0400000000000000" pitchFamily="50" charset="-128"/>
                          <a:ea typeface="BIZ UDPゴシック" panose="020B0400000000000000" pitchFamily="50" charset="-128"/>
                        </a:rPr>
                        <a:t>薬物摂取</a:t>
                      </a:r>
                    </a:p>
                    <a:p>
                      <a:pPr marL="342900" marR="0" indent="-257175" algn="l" defTabSz="843829" rtl="0" eaLnBrk="1" fontAlgn="auto" latinLnBrk="0" hangingPunct="1">
                        <a:lnSpc>
                          <a:spcPts val="2200"/>
                        </a:lnSpc>
                        <a:spcBef>
                          <a:spcPts val="300"/>
                        </a:spcBef>
                        <a:spcAft>
                          <a:spcPts val="0"/>
                        </a:spcAft>
                        <a:buClrTx/>
                        <a:buSzTx/>
                        <a:buFont typeface="Wingdings" panose="05000000000000000000" pitchFamily="2" charset="2"/>
                        <a:buChar char="l"/>
                        <a:tabLst/>
                        <a:defRPr/>
                      </a:pPr>
                      <a:r>
                        <a:rPr kumimoji="1" lang="ja-JP" altLang="en-US" sz="1800" b="1" dirty="0">
                          <a:latin typeface="BIZ UDPゴシック" panose="020B0400000000000000" pitchFamily="50" charset="-128"/>
                          <a:ea typeface="BIZ UDPゴシック" panose="020B0400000000000000" pitchFamily="50" charset="-128"/>
                        </a:rPr>
                        <a:t>依存性薬物からの離脱</a:t>
                      </a:r>
                    </a:p>
                  </a:txBody>
                  <a:tcPr marL="84406" marR="84406" marT="42203" marB="42203" anchor="ctr">
                    <a:lnL w="6350" cap="flat" cmpd="sng" algn="ctr">
                      <a:solidFill>
                        <a:schemeClr val="tx1"/>
                      </a:solidFill>
                      <a:prstDash val="solid"/>
                      <a:round/>
                      <a:headEnd type="none" w="med" len="med"/>
                      <a:tailEnd type="none" w="med" len="med"/>
                    </a:lnL>
                    <a:lnR w="12700" cmpd="sng">
                      <a:noFill/>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bl>
          </a:graphicData>
        </a:graphic>
      </p:graphicFrame>
      <p:sp>
        <p:nvSpPr>
          <p:cNvPr id="4" name="正方形/長方形 3">
            <a:extLst>
              <a:ext uri="{FF2B5EF4-FFF2-40B4-BE49-F238E27FC236}">
                <a16:creationId xmlns:a16="http://schemas.microsoft.com/office/drawing/2014/main" xmlns="" id="{B7091431-1101-4C6F-C245-300233B71033}"/>
              </a:ext>
            </a:extLst>
          </p:cNvPr>
          <p:cNvSpPr/>
          <p:nvPr/>
        </p:nvSpPr>
        <p:spPr>
          <a:xfrm>
            <a:off x="0" y="2876"/>
            <a:ext cx="9144000" cy="688756"/>
          </a:xfrm>
          <a:prstGeom prst="rect">
            <a:avLst/>
          </a:prstGeom>
          <a:solidFill>
            <a:srgbClr val="6B5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44083" rtl="0" eaLnBrk="1" fontAlgn="base" latinLnBrk="0" hangingPunct="1">
              <a:lnSpc>
                <a:spcPct val="100000"/>
              </a:lnSpc>
              <a:spcBef>
                <a:spcPct val="0"/>
              </a:spcBef>
              <a:spcAft>
                <a:spcPct val="0"/>
              </a:spcAft>
              <a:buClrTx/>
              <a:buSzTx/>
              <a:buFontTx/>
              <a:buNone/>
              <a:tabLst/>
              <a:defRPr/>
            </a:pPr>
            <a:r>
              <a:rPr kumimoji="1" lang="ja-JP" altLang="en-US" sz="3000" b="1" i="0" u="none" strike="noStrike" kern="120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せん妄の原因</a:t>
            </a:r>
            <a:endParaRPr kumimoji="1" lang="ja-JP" altLang="en-US" sz="30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endParaRPr>
          </a:p>
        </p:txBody>
      </p:sp>
      <p:sp>
        <p:nvSpPr>
          <p:cNvPr id="6" name="テキスト ボックス 5">
            <a:extLst>
              <a:ext uri="{FF2B5EF4-FFF2-40B4-BE49-F238E27FC236}">
                <a16:creationId xmlns:a16="http://schemas.microsoft.com/office/drawing/2014/main" xmlns="" id="{1AC10F91-F1A1-ABAC-21D0-C9AFFD3843C7}"/>
              </a:ext>
            </a:extLst>
          </p:cNvPr>
          <p:cNvSpPr txBox="1"/>
          <p:nvPr/>
        </p:nvSpPr>
        <p:spPr>
          <a:xfrm>
            <a:off x="0" y="691632"/>
            <a:ext cx="1163782" cy="307777"/>
          </a:xfrm>
          <a:prstGeom prst="rect">
            <a:avLst/>
          </a:prstGeom>
          <a:noFill/>
        </p:spPr>
        <p:txBody>
          <a:bodyPr wrap="square" rtlCol="0" anchor="ctr" anchorCtr="0">
            <a:noAutofit/>
          </a:bodyPr>
          <a:lstStyle/>
          <a:p>
            <a:r>
              <a:rPr kumimoji="1" lang="en-US" altLang="ja-JP" sz="1400" dirty="0">
                <a:latin typeface="Yu Gothic UI Semibold" panose="020B0700000000000000" pitchFamily="50" charset="-128"/>
                <a:ea typeface="Yu Gothic UI Semibold" panose="020B0700000000000000" pitchFamily="50" charset="-128"/>
              </a:rPr>
              <a:t>【</a:t>
            </a:r>
            <a:r>
              <a:rPr kumimoji="1" lang="ja-JP" altLang="en-US" sz="1400" dirty="0">
                <a:latin typeface="Yu Gothic UI Semibold" panose="020B0700000000000000" pitchFamily="50" charset="-128"/>
                <a:ea typeface="Yu Gothic UI Semibold" panose="020B0700000000000000" pitchFamily="50" charset="-128"/>
              </a:rPr>
              <a:t>知識 </a:t>
            </a:r>
            <a:r>
              <a:rPr lang="en-US" altLang="ja-JP" sz="1400" b="1" dirty="0">
                <a:latin typeface="Century Gothic" panose="020B0502020202020204" pitchFamily="34" charset="0"/>
                <a:ea typeface="Yu Gothic UI Semibold" panose="020B0700000000000000" pitchFamily="50" charset="-128"/>
              </a:rPr>
              <a:t>-75</a:t>
            </a:r>
            <a:r>
              <a:rPr lang="en-US" altLang="ja-JP" sz="1400" dirty="0">
                <a:latin typeface="Yu Gothic UI Semibold" panose="020B0700000000000000" pitchFamily="50" charset="-128"/>
                <a:ea typeface="Yu Gothic UI Semibold" panose="020B0700000000000000" pitchFamily="50" charset="-128"/>
              </a:rPr>
              <a:t>】</a:t>
            </a:r>
            <a:endParaRPr kumimoji="1" lang="ja-JP" altLang="en-US" sz="1400" dirty="0">
              <a:latin typeface="Yu Gothic UI Semibold" panose="020B0700000000000000" pitchFamily="50" charset="-128"/>
              <a:ea typeface="Yu Gothic UI Semibold" panose="020B0700000000000000" pitchFamily="50" charset="-128"/>
            </a:endParaRPr>
          </a:p>
        </p:txBody>
      </p:sp>
    </p:spTree>
    <p:extLst>
      <p:ext uri="{BB962C8B-B14F-4D97-AF65-F5344CB8AC3E}">
        <p14:creationId xmlns:p14="http://schemas.microsoft.com/office/powerpoint/2010/main" val="38354166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xmlns="" id="{7B639FF2-732E-9D4E-42EC-ADA8BBC39868}"/>
              </a:ext>
            </a:extLst>
          </p:cNvPr>
          <p:cNvSpPr txBox="1"/>
          <p:nvPr/>
        </p:nvSpPr>
        <p:spPr>
          <a:xfrm>
            <a:off x="491321" y="6448971"/>
            <a:ext cx="8379726" cy="276999"/>
          </a:xfrm>
          <a:prstGeom prst="rect">
            <a:avLst/>
          </a:prstGeom>
          <a:noFill/>
          <a:ln w="25400">
            <a:noFill/>
          </a:ln>
        </p:spPr>
        <p:txBody>
          <a:bodyPr wrap="square">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参照） 日本老年医学会編、高齢者の安全な薬物療法ガイドライン</a:t>
            </a:r>
            <a:r>
              <a:rPr kumimoji="1" lang="en-US" altLang="ja-JP" sz="12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2015</a:t>
            </a:r>
            <a:r>
              <a:rPr kumimoji="1" lang="ja-JP" altLang="en-US" sz="12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、メジカルビュー社  より作成</a:t>
            </a:r>
          </a:p>
        </p:txBody>
      </p:sp>
      <p:sp>
        <p:nvSpPr>
          <p:cNvPr id="2" name="正方形/長方形 1">
            <a:extLst>
              <a:ext uri="{FF2B5EF4-FFF2-40B4-BE49-F238E27FC236}">
                <a16:creationId xmlns:a16="http://schemas.microsoft.com/office/drawing/2014/main" xmlns="" id="{E5A68602-2827-F835-F650-0240E517D86C}"/>
              </a:ext>
            </a:extLst>
          </p:cNvPr>
          <p:cNvSpPr/>
          <p:nvPr/>
        </p:nvSpPr>
        <p:spPr>
          <a:xfrm>
            <a:off x="0" y="-9800"/>
            <a:ext cx="9144000" cy="677494"/>
          </a:xfrm>
          <a:prstGeom prst="rect">
            <a:avLst/>
          </a:prstGeom>
          <a:solidFill>
            <a:srgbClr val="6B5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09638" rtl="0" eaLnBrk="0" fontAlgn="base" latinLnBrk="0" hangingPunct="0">
              <a:lnSpc>
                <a:spcPct val="100000"/>
              </a:lnSpc>
              <a:spcBef>
                <a:spcPct val="0"/>
              </a:spcBef>
              <a:spcAft>
                <a:spcPct val="0"/>
              </a:spcAft>
              <a:buClrTx/>
              <a:buSzTx/>
              <a:buFontTx/>
              <a:buNone/>
              <a:tabLst/>
              <a:defRPr/>
            </a:pPr>
            <a:r>
              <a:rPr kumimoji="1" lang="ja-JP" altLang="en-US" sz="30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メイリオ" pitchFamily="50" charset="-128"/>
              </a:rPr>
              <a:t>せん妄を誘発するおそれのある代表的な薬剤</a:t>
            </a:r>
          </a:p>
        </p:txBody>
      </p:sp>
      <p:sp>
        <p:nvSpPr>
          <p:cNvPr id="4" name="テキスト ボックス 3">
            <a:extLst>
              <a:ext uri="{FF2B5EF4-FFF2-40B4-BE49-F238E27FC236}">
                <a16:creationId xmlns:a16="http://schemas.microsoft.com/office/drawing/2014/main" xmlns="" id="{A0FA7AFA-594E-C559-765C-F158CCBF74A2}"/>
              </a:ext>
            </a:extLst>
          </p:cNvPr>
          <p:cNvSpPr txBox="1"/>
          <p:nvPr/>
        </p:nvSpPr>
        <p:spPr>
          <a:xfrm>
            <a:off x="-1" y="718930"/>
            <a:ext cx="1132609" cy="307777"/>
          </a:xfrm>
          <a:prstGeom prst="rect">
            <a:avLst/>
          </a:prstGeom>
          <a:noFill/>
        </p:spPr>
        <p:txBody>
          <a:bodyPr wrap="square" rtlCol="0" anchor="ctr" anchorCtr="0">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400" b="0" i="0" u="none" strike="noStrike" kern="1200" cap="none" spc="0" normalizeH="0" baseline="0" noProof="0" dirty="0">
                <a:ln>
                  <a:noFill/>
                </a:ln>
                <a:solidFill>
                  <a:srgbClr val="000000"/>
                </a:solidFill>
                <a:effectLst/>
                <a:uLnTx/>
                <a:uFillTx/>
                <a:latin typeface="Yu Gothic UI Semibold" panose="020B0700000000000000" pitchFamily="50" charset="-128"/>
                <a:ea typeface="Yu Gothic UI Semibold" panose="020B0700000000000000" pitchFamily="50" charset="-128"/>
                <a:cs typeface="+mn-cs"/>
              </a:rPr>
              <a:t>【</a:t>
            </a:r>
            <a:r>
              <a:rPr kumimoji="1" lang="ja-JP" altLang="en-US" sz="1400" b="0" i="0" u="none" strike="noStrike" kern="1200" cap="none" spc="0" normalizeH="0" baseline="0" noProof="0" dirty="0">
                <a:ln>
                  <a:noFill/>
                </a:ln>
                <a:solidFill>
                  <a:srgbClr val="000000"/>
                </a:solidFill>
                <a:effectLst/>
                <a:uLnTx/>
                <a:uFillTx/>
                <a:latin typeface="Yu Gothic UI Semibold" panose="020B0700000000000000" pitchFamily="50" charset="-128"/>
                <a:ea typeface="Yu Gothic UI Semibold" panose="020B0700000000000000" pitchFamily="50" charset="-128"/>
                <a:cs typeface="+mn-cs"/>
              </a:rPr>
              <a:t>知識 </a:t>
            </a:r>
            <a:r>
              <a:rPr kumimoji="1" lang="en-US" altLang="ja-JP" sz="1400" b="1" i="0" u="none" strike="noStrike" kern="1200" cap="none" spc="0" normalizeH="0" baseline="0" noProof="0" dirty="0">
                <a:ln>
                  <a:noFill/>
                </a:ln>
                <a:solidFill>
                  <a:srgbClr val="000000"/>
                </a:solidFill>
                <a:effectLst/>
                <a:uLnTx/>
                <a:uFillTx/>
                <a:latin typeface="Century Gothic" panose="020B0502020202020204" pitchFamily="34" charset="0"/>
                <a:ea typeface="Yu Gothic UI Semibold" panose="020B0700000000000000" pitchFamily="50" charset="-128"/>
                <a:cs typeface="+mn-cs"/>
              </a:rPr>
              <a:t>-76</a:t>
            </a:r>
            <a:r>
              <a:rPr kumimoji="1" lang="en-US" altLang="ja-JP" sz="1400" b="0" i="0" u="none" strike="noStrike" kern="1200" cap="none" spc="0" normalizeH="0" baseline="0" noProof="0" dirty="0">
                <a:ln>
                  <a:noFill/>
                </a:ln>
                <a:solidFill>
                  <a:srgbClr val="000000"/>
                </a:solidFill>
                <a:effectLst/>
                <a:uLnTx/>
                <a:uFillTx/>
                <a:latin typeface="Yu Gothic UI Semibold" panose="020B0700000000000000" pitchFamily="50" charset="-128"/>
                <a:ea typeface="Yu Gothic UI Semibold" panose="020B0700000000000000" pitchFamily="50" charset="-128"/>
                <a:cs typeface="+mn-cs"/>
              </a:rPr>
              <a:t>】</a:t>
            </a:r>
            <a:endParaRPr kumimoji="1" lang="ja-JP" altLang="en-US" sz="1400" b="0" i="0" u="none" strike="noStrike" kern="1200" cap="none" spc="0" normalizeH="0" baseline="0" noProof="0" dirty="0">
              <a:ln>
                <a:noFill/>
              </a:ln>
              <a:solidFill>
                <a:srgbClr val="000000"/>
              </a:solidFill>
              <a:effectLst/>
              <a:uLnTx/>
              <a:uFillTx/>
              <a:latin typeface="Yu Gothic UI Semibold" panose="020B0700000000000000" pitchFamily="50" charset="-128"/>
              <a:ea typeface="Yu Gothic UI Semibold" panose="020B0700000000000000" pitchFamily="50" charset="-128"/>
              <a:cs typeface="+mn-cs"/>
            </a:endParaRPr>
          </a:p>
        </p:txBody>
      </p:sp>
      <p:graphicFrame>
        <p:nvGraphicFramePr>
          <p:cNvPr id="6" name="表 5">
            <a:extLst>
              <a:ext uri="{FF2B5EF4-FFF2-40B4-BE49-F238E27FC236}">
                <a16:creationId xmlns:a16="http://schemas.microsoft.com/office/drawing/2014/main" xmlns="" id="{2295B13F-AD51-282D-E296-E52EB238642D}"/>
              </a:ext>
            </a:extLst>
          </p:cNvPr>
          <p:cNvGraphicFramePr>
            <a:graphicFrameLocks noGrp="1"/>
          </p:cNvGraphicFramePr>
          <p:nvPr>
            <p:extLst>
              <p:ext uri="{D42A27DB-BD31-4B8C-83A1-F6EECF244321}">
                <p14:modId xmlns:p14="http://schemas.microsoft.com/office/powerpoint/2010/main" val="2097698184"/>
              </p:ext>
            </p:extLst>
          </p:nvPr>
        </p:nvGraphicFramePr>
        <p:xfrm>
          <a:off x="998621" y="1323034"/>
          <a:ext cx="7364227" cy="4675187"/>
        </p:xfrm>
        <a:graphic>
          <a:graphicData uri="http://schemas.openxmlformats.org/drawingml/2006/table">
            <a:tbl>
              <a:tblPr firstRow="1" bandRow="1">
                <a:tableStyleId>{5C22544A-7EE6-4342-B048-85BDC9FD1C3A}</a:tableStyleId>
              </a:tblPr>
              <a:tblGrid>
                <a:gridCol w="3615776">
                  <a:extLst>
                    <a:ext uri="{9D8B030D-6E8A-4147-A177-3AD203B41FA5}">
                      <a16:colId xmlns:a16="http://schemas.microsoft.com/office/drawing/2014/main" xmlns="" val="20000"/>
                    </a:ext>
                  </a:extLst>
                </a:gridCol>
                <a:gridCol w="3748451">
                  <a:extLst>
                    <a:ext uri="{9D8B030D-6E8A-4147-A177-3AD203B41FA5}">
                      <a16:colId xmlns:a16="http://schemas.microsoft.com/office/drawing/2014/main" xmlns="" val="3706511309"/>
                    </a:ext>
                  </a:extLst>
                </a:gridCol>
              </a:tblGrid>
              <a:tr h="1239692">
                <a:tc gridSpan="2">
                  <a:txBody>
                    <a:bodyPr/>
                    <a:lstStyle/>
                    <a:p>
                      <a:pPr marL="0" marR="0" lvl="0" indent="0" algn="l" defTabSz="914400" rtl="0" eaLnBrk="1" fontAlgn="base" latinLnBrk="0" hangingPunct="1">
                        <a:lnSpc>
                          <a:spcPts val="3000"/>
                        </a:lnSpc>
                        <a:spcBef>
                          <a:spcPct val="0"/>
                        </a:spcBef>
                        <a:spcAft>
                          <a:spcPct val="0"/>
                        </a:spcAft>
                        <a:buClrTx/>
                        <a:buSzTx/>
                        <a:buFontTx/>
                        <a:buNone/>
                        <a:tabLst/>
                        <a:defRPr/>
                      </a:pPr>
                      <a:r>
                        <a:rPr kumimoji="1" lang="ja-JP" altLang="en-US" sz="2000" b="1" i="0" u="none" strike="noStrike" kern="1200" cap="none" spc="0" normalizeH="0" baseline="0" noProof="0" dirty="0">
                          <a:ln>
                            <a:noFill/>
                          </a:ln>
                          <a:solidFill>
                            <a:srgbClr val="6B58BC"/>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20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 抗コリン作用のある薬剤</a:t>
                      </a:r>
                      <a:endParaRPr kumimoji="1" lang="en-US" altLang="ja-JP" sz="20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444500" marR="0" lvl="0" indent="0" algn="l" defTabSz="914400" rtl="0" eaLnBrk="1" fontAlgn="base" latinLnBrk="0" hangingPunct="1">
                        <a:lnSpc>
                          <a:spcPts val="2700"/>
                        </a:lnSpc>
                        <a:spcBef>
                          <a:spcPts val="300"/>
                        </a:spcBef>
                        <a:spcAft>
                          <a:spcPct val="0"/>
                        </a:spcAft>
                        <a:buClrTx/>
                        <a:buSzTx/>
                        <a:buFontTx/>
                        <a:buNone/>
                        <a:tabLst>
                          <a:tab pos="357188" algn="l"/>
                        </a:tabLst>
                        <a:defRPr/>
                      </a:pPr>
                      <a:r>
                        <a:rPr kumimoji="1" lang="ja-JP" altLang="en-US" sz="1900" b="1" i="0" u="none" strike="noStrike" kern="1200" cap="none" spc="0" normalizeH="0" baseline="0" noProof="0" dirty="0">
                          <a:ln>
                            <a:noFill/>
                          </a:ln>
                          <a:solidFill>
                            <a:srgbClr val="6B58BC"/>
                          </a:solidFill>
                          <a:effectLst/>
                          <a:uLnTx/>
                          <a:uFillTx/>
                          <a:latin typeface="BIZ UDPゴシック" panose="020B0400000000000000" pitchFamily="50" charset="-128"/>
                          <a:ea typeface="BIZ UDPゴシック" panose="020B0400000000000000" pitchFamily="50" charset="-128"/>
                          <a:cs typeface="+mn-cs"/>
                        </a:rPr>
                        <a:t>    ▶ </a:t>
                      </a:r>
                      <a:r>
                        <a:rPr kumimoji="1" lang="ja-JP" altLang="en-US" sz="19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抗コリン薬        </a:t>
                      </a:r>
                      <a:r>
                        <a:rPr kumimoji="1" lang="ja-JP" altLang="en-US" sz="1900" b="1" i="0" u="none" strike="noStrike" kern="1200" cap="none" spc="0" normalizeH="0" baseline="0" noProof="0" dirty="0">
                          <a:ln>
                            <a:noFill/>
                          </a:ln>
                          <a:solidFill>
                            <a:srgbClr val="6B58BC"/>
                          </a:solidFill>
                          <a:effectLst/>
                          <a:uLnTx/>
                          <a:uFillTx/>
                          <a:latin typeface="BIZ UDPゴシック" panose="020B0400000000000000" pitchFamily="50" charset="-128"/>
                          <a:ea typeface="BIZ UDPゴシック" panose="020B0400000000000000" pitchFamily="50" charset="-128"/>
                          <a:cs typeface="+mn-cs"/>
                        </a:rPr>
                        <a:t> ▶ </a:t>
                      </a:r>
                      <a:r>
                        <a:rPr kumimoji="1" lang="ja-JP" altLang="en-US" sz="19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抗ヒスタミン薬     </a:t>
                      </a:r>
                      <a:r>
                        <a:rPr kumimoji="1" lang="ja-JP" altLang="en-US" sz="1900" b="1" i="0" u="none" strike="noStrike" kern="1200" cap="none" spc="0" normalizeH="0" baseline="0" noProof="0" dirty="0">
                          <a:ln>
                            <a:noFill/>
                          </a:ln>
                          <a:solidFill>
                            <a:srgbClr val="6B58BC"/>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19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 抗うつ薬  </a:t>
                      </a:r>
                      <a:endParaRPr kumimoji="1" lang="en-US" altLang="ja-JP" sz="19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444500" marR="0" lvl="0" indent="0" algn="l" defTabSz="914400" rtl="0" eaLnBrk="1" fontAlgn="base" latinLnBrk="0" hangingPunct="1">
                        <a:lnSpc>
                          <a:spcPts val="2700"/>
                        </a:lnSpc>
                        <a:spcBef>
                          <a:spcPts val="300"/>
                        </a:spcBef>
                        <a:spcAft>
                          <a:spcPct val="0"/>
                        </a:spcAft>
                        <a:buClrTx/>
                        <a:buSzTx/>
                        <a:buFontTx/>
                        <a:buNone/>
                        <a:tabLst>
                          <a:tab pos="357188" algn="l"/>
                        </a:tabLst>
                        <a:defRPr/>
                      </a:pPr>
                      <a:r>
                        <a:rPr kumimoji="1" lang="ja-JP" altLang="en-US" sz="1900" b="1" i="0" u="none" strike="noStrike" kern="1200" cap="none" spc="0" normalizeH="0" baseline="0" noProof="0" dirty="0">
                          <a:ln>
                            <a:noFill/>
                          </a:ln>
                          <a:solidFill>
                            <a:srgbClr val="6B58BC"/>
                          </a:solidFill>
                          <a:effectLst/>
                          <a:uLnTx/>
                          <a:uFillTx/>
                          <a:latin typeface="BIZ UDPゴシック" panose="020B0400000000000000" pitchFamily="50" charset="-128"/>
                          <a:ea typeface="BIZ UDPゴシック" panose="020B0400000000000000" pitchFamily="50" charset="-128"/>
                          <a:cs typeface="+mn-cs"/>
                        </a:rPr>
                        <a:t>    ▶ </a:t>
                      </a:r>
                      <a:r>
                        <a:rPr kumimoji="1" lang="ja-JP" altLang="en-US" sz="19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抗精神病薬        </a:t>
                      </a:r>
                      <a:r>
                        <a:rPr kumimoji="1" lang="ja-JP" altLang="en-US" sz="1900" b="1" i="0" u="none" strike="noStrike" kern="1200" cap="none" spc="0" normalizeH="0" baseline="0" noProof="0" dirty="0">
                          <a:ln>
                            <a:noFill/>
                          </a:ln>
                          <a:solidFill>
                            <a:srgbClr val="6B58BC"/>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9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 頻尿治療薬   等</a:t>
                      </a:r>
                      <a:endParaRPr kumimoji="1" lang="en-US" altLang="ja-JP" sz="19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txBody>
                  <a:tcPr marL="84406" marR="216000" marT="42203" marB="42203" anchor="ctr">
                    <a:lnL w="12700" cmpd="sng">
                      <a:noFill/>
                    </a:lnL>
                    <a:lnR w="12700" cmpd="sng">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444500" marR="0" lvl="0" indent="0" algn="l" defTabSz="914400" rtl="0" eaLnBrk="1" fontAlgn="base" latinLnBrk="0" hangingPunct="1">
                        <a:lnSpc>
                          <a:spcPts val="2700"/>
                        </a:lnSpc>
                        <a:spcBef>
                          <a:spcPts val="300"/>
                        </a:spcBef>
                        <a:spcAft>
                          <a:spcPct val="0"/>
                        </a:spcAft>
                        <a:buClrTx/>
                        <a:buSzTx/>
                        <a:buFontTx/>
                        <a:buNone/>
                        <a:tabLst>
                          <a:tab pos="357188" algn="l"/>
                        </a:tabLst>
                        <a:defRPr/>
                      </a:pPr>
                      <a:endParaRPr kumimoji="1" lang="en-US" altLang="ja-JP" sz="19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txBody>
                  <a:tcPr marL="84406" marR="216000" marT="42203" marB="42203" anchor="ctr">
                    <a:lnL w="12700" cmpd="sng">
                      <a:noFill/>
                    </a:lnL>
                    <a:lnR w="12700" cmpd="sng">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2"/>
                  </a:ext>
                </a:extLst>
              </a:tr>
              <a:tr h="490785">
                <a:tc gridSpan="2">
                  <a:txBody>
                    <a:bodyPr/>
                    <a:lstStyle/>
                    <a:p>
                      <a:pPr marL="0" marR="0" lvl="0" indent="0" algn="l" defTabSz="843829" rtl="0" eaLnBrk="1" fontAlgn="auto" latinLnBrk="0" hangingPunct="1">
                        <a:lnSpc>
                          <a:spcPts val="27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6B58BC"/>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20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 ベンゾジアゼピン系受容体作動薬</a:t>
                      </a:r>
                      <a:r>
                        <a:rPr kumimoji="1" lang="ja-JP" altLang="en-US" sz="19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 </a:t>
                      </a:r>
                      <a:endParaRPr kumimoji="1" lang="ja-JP" altLang="en-US" sz="1900" b="1" dirty="0">
                        <a:latin typeface="BIZ UDPゴシック" panose="020B0400000000000000" pitchFamily="50" charset="-128"/>
                        <a:ea typeface="BIZ UDPゴシック" panose="020B0400000000000000" pitchFamily="50" charset="-128"/>
                      </a:endParaRPr>
                    </a:p>
                  </a:txBody>
                  <a:tcPr marL="84406" marR="216000" marT="42203" marB="42203" anchor="ctr">
                    <a:lnL w="12700" cmpd="sng">
                      <a:noFill/>
                    </a:lnL>
                    <a:lnR w="12700" cmpd="sng">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0" marR="0" lvl="0" indent="0" algn="l" defTabSz="843829" rtl="0" eaLnBrk="1" fontAlgn="auto" latinLnBrk="0" hangingPunct="1">
                        <a:lnSpc>
                          <a:spcPts val="2700"/>
                        </a:lnSpc>
                        <a:spcBef>
                          <a:spcPts val="0"/>
                        </a:spcBef>
                        <a:spcAft>
                          <a:spcPts val="0"/>
                        </a:spcAft>
                        <a:buClrTx/>
                        <a:buSzTx/>
                        <a:buFontTx/>
                        <a:buNone/>
                        <a:tabLst/>
                        <a:defRPr/>
                      </a:pPr>
                      <a:endParaRPr kumimoji="1" lang="ja-JP" altLang="en-US" sz="1900" b="1" dirty="0">
                        <a:latin typeface="BIZ UDPゴシック" panose="020B0400000000000000" pitchFamily="50" charset="-128"/>
                        <a:ea typeface="BIZ UDPゴシック" panose="020B0400000000000000" pitchFamily="50" charset="-128"/>
                      </a:endParaRPr>
                    </a:p>
                  </a:txBody>
                  <a:tcPr marL="84406" marR="216000" marT="42203" marB="42203" anchor="ctr">
                    <a:lnL w="12700" cmpd="sng">
                      <a:noFill/>
                    </a:lnL>
                    <a:lnR w="12700" cmpd="sng">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879246826"/>
                  </a:ext>
                </a:extLst>
              </a:tr>
              <a:tr h="490785">
                <a:tc>
                  <a:txBody>
                    <a:bodyPr/>
                    <a:lstStyle/>
                    <a:p>
                      <a:pPr marL="0" marR="0" lvl="0" indent="0" algn="l" defTabSz="843829" rtl="0" eaLnBrk="1" fontAlgn="auto" latinLnBrk="0" hangingPunct="1">
                        <a:lnSpc>
                          <a:spcPts val="2700"/>
                        </a:lnSpc>
                        <a:spcBef>
                          <a:spcPts val="0"/>
                        </a:spcBef>
                        <a:spcAft>
                          <a:spcPts val="0"/>
                        </a:spcAft>
                        <a:buClrTx/>
                        <a:buSzTx/>
                        <a:buFontTx/>
                        <a:buNone/>
                        <a:tabLst/>
                        <a:defRPr/>
                      </a:pPr>
                      <a:r>
                        <a:rPr kumimoji="1" lang="ja-JP" altLang="en-US" sz="2000" b="1" dirty="0">
                          <a:solidFill>
                            <a:srgbClr val="6B58BC"/>
                          </a:solidFill>
                          <a:latin typeface="BIZ UDPゴシック" panose="020B0400000000000000" pitchFamily="50" charset="-128"/>
                          <a:ea typeface="BIZ UDPゴシック" panose="020B0400000000000000" pitchFamily="50" charset="-128"/>
                        </a:rPr>
                        <a:t>◎</a:t>
                      </a:r>
                      <a:r>
                        <a:rPr kumimoji="1" lang="ja-JP" altLang="en-US" sz="2000" b="1" dirty="0">
                          <a:latin typeface="BIZ UDPゴシック" panose="020B0400000000000000" pitchFamily="50" charset="-128"/>
                          <a:ea typeface="BIZ UDPゴシック" panose="020B0400000000000000" pitchFamily="50" charset="-128"/>
                        </a:rPr>
                        <a:t> 気分安定薬</a:t>
                      </a:r>
                    </a:p>
                  </a:txBody>
                  <a:tcPr marL="84406" marR="216000" marT="42203" marB="42203" anchor="ctr">
                    <a:lnL w="12700" cmpd="sng">
                      <a:noFill/>
                    </a:lnL>
                    <a:lnR w="12700" cmpd="sng">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843829" rtl="0" eaLnBrk="1" fontAlgn="auto" latinLnBrk="0" hangingPunct="1">
                        <a:lnSpc>
                          <a:spcPts val="27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6B58BC"/>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20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 抗てんかん薬 </a:t>
                      </a:r>
                      <a:endParaRPr kumimoji="1" lang="ja-JP" altLang="en-US" sz="2000" b="1" dirty="0">
                        <a:latin typeface="BIZ UDPゴシック" panose="020B0400000000000000" pitchFamily="50" charset="-128"/>
                        <a:ea typeface="BIZ UDPゴシック" panose="020B0400000000000000" pitchFamily="50" charset="-128"/>
                      </a:endParaRPr>
                    </a:p>
                  </a:txBody>
                  <a:tcPr marL="84406" marR="216000" marT="42203" marB="42203" anchor="ctr">
                    <a:lnL w="12700" cmpd="sng">
                      <a:noFill/>
                    </a:lnL>
                    <a:lnR w="12700" cmpd="sng">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281918304"/>
                  </a:ext>
                </a:extLst>
              </a:tr>
              <a:tr h="490785">
                <a:tc>
                  <a:txBody>
                    <a:bodyPr/>
                    <a:lstStyle/>
                    <a:p>
                      <a:pPr marL="0" marR="0" lvl="0" indent="0" algn="l" defTabSz="843829" rtl="0" eaLnBrk="1" fontAlgn="auto" latinLnBrk="0" hangingPunct="1">
                        <a:lnSpc>
                          <a:spcPts val="27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6B58BC"/>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20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 抗パーキンソン薬 </a:t>
                      </a:r>
                      <a:endParaRPr kumimoji="1" lang="ja-JP" altLang="en-US" sz="2000" b="1" dirty="0">
                        <a:latin typeface="BIZ UDPゴシック" panose="020B0400000000000000" pitchFamily="50" charset="-128"/>
                        <a:ea typeface="BIZ UDPゴシック" panose="020B0400000000000000" pitchFamily="50" charset="-128"/>
                      </a:endParaRPr>
                    </a:p>
                  </a:txBody>
                  <a:tcPr marL="84406" marR="216000" marT="42203" marB="42203" anchor="ctr">
                    <a:lnL w="12700" cmpd="sng">
                      <a:noFill/>
                    </a:lnL>
                    <a:lnR w="12700" cmpd="sng">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843829" rtl="0" eaLnBrk="1" fontAlgn="auto" latinLnBrk="0" hangingPunct="1">
                        <a:lnSpc>
                          <a:spcPts val="27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6B58BC"/>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20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 鎮痛薬  </a:t>
                      </a:r>
                      <a:endParaRPr kumimoji="1" lang="ja-JP" altLang="en-US" sz="2000" b="1" dirty="0">
                        <a:latin typeface="BIZ UDPゴシック" panose="020B0400000000000000" pitchFamily="50" charset="-128"/>
                        <a:ea typeface="BIZ UDPゴシック" panose="020B0400000000000000" pitchFamily="50" charset="-128"/>
                      </a:endParaRPr>
                    </a:p>
                  </a:txBody>
                  <a:tcPr marL="84406" marR="216000" marT="42203" marB="42203" anchor="ctr">
                    <a:lnL w="12700" cmpd="sng">
                      <a:noFill/>
                    </a:lnL>
                    <a:lnR w="12700" cmpd="sng">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4281574659"/>
                  </a:ext>
                </a:extLst>
              </a:tr>
              <a:tr h="490785">
                <a:tc>
                  <a:txBody>
                    <a:bodyPr/>
                    <a:lstStyle/>
                    <a:p>
                      <a:pPr marL="0" marR="0" lvl="0" indent="0" algn="l" defTabSz="843829" rtl="0" eaLnBrk="1" fontAlgn="auto" latinLnBrk="0" hangingPunct="1">
                        <a:lnSpc>
                          <a:spcPts val="2700"/>
                        </a:lnSpc>
                        <a:spcBef>
                          <a:spcPts val="0"/>
                        </a:spcBef>
                        <a:spcAft>
                          <a:spcPts val="0"/>
                        </a:spcAft>
                        <a:buClrTx/>
                        <a:buSzTx/>
                        <a:buFontTx/>
                        <a:buNone/>
                        <a:tabLst/>
                        <a:defRPr/>
                      </a:pPr>
                      <a:r>
                        <a:rPr kumimoji="1" lang="ja-JP" altLang="en-US" sz="2000" b="1" dirty="0">
                          <a:solidFill>
                            <a:srgbClr val="6B58BC"/>
                          </a:solidFill>
                          <a:latin typeface="BIZ UDPゴシック" panose="020B0400000000000000" pitchFamily="50" charset="-128"/>
                          <a:ea typeface="BIZ UDPゴシック" panose="020B0400000000000000" pitchFamily="50" charset="-128"/>
                        </a:rPr>
                        <a:t>◎</a:t>
                      </a:r>
                      <a:r>
                        <a:rPr kumimoji="1" lang="ja-JP" altLang="en-US" sz="2000" b="1" dirty="0">
                          <a:latin typeface="BIZ UDPゴシック" panose="020B0400000000000000" pitchFamily="50" charset="-128"/>
                          <a:ea typeface="BIZ UDPゴシック" panose="020B0400000000000000" pitchFamily="50" charset="-128"/>
                        </a:rPr>
                        <a:t> 循環器系治療薬</a:t>
                      </a:r>
                    </a:p>
                  </a:txBody>
                  <a:tcPr marL="84406" marR="216000" marT="42203" marB="42203" anchor="ctr">
                    <a:lnL w="12700" cmpd="sng">
                      <a:noFill/>
                    </a:lnL>
                    <a:lnR w="12700" cmpd="sng">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843829" rtl="0" eaLnBrk="1" fontAlgn="auto" latinLnBrk="0" hangingPunct="1">
                        <a:lnSpc>
                          <a:spcPts val="27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6B58BC"/>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20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 副腎皮質ステロイド</a:t>
                      </a:r>
                      <a:endParaRPr kumimoji="1" lang="ja-JP" altLang="en-US" sz="2000" b="1" dirty="0">
                        <a:latin typeface="BIZ UDPゴシック" panose="020B0400000000000000" pitchFamily="50" charset="-128"/>
                        <a:ea typeface="BIZ UDPゴシック" panose="020B0400000000000000" pitchFamily="50" charset="-128"/>
                      </a:endParaRPr>
                    </a:p>
                  </a:txBody>
                  <a:tcPr marL="84406" marR="216000" marT="42203" marB="42203" anchor="ctr">
                    <a:lnL w="12700" cmpd="sng">
                      <a:noFill/>
                    </a:lnL>
                    <a:lnR w="12700" cmpd="sng">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676016011"/>
                  </a:ext>
                </a:extLst>
              </a:tr>
              <a:tr h="490785">
                <a:tc>
                  <a:txBody>
                    <a:bodyPr/>
                    <a:lstStyle/>
                    <a:p>
                      <a:pPr marL="0" marR="0" lvl="0" indent="0" algn="l" defTabSz="843829" rtl="0" eaLnBrk="1" fontAlgn="auto" latinLnBrk="0" hangingPunct="1">
                        <a:lnSpc>
                          <a:spcPts val="2700"/>
                        </a:lnSpc>
                        <a:spcBef>
                          <a:spcPts val="0"/>
                        </a:spcBef>
                        <a:spcAft>
                          <a:spcPts val="0"/>
                        </a:spcAft>
                        <a:buClrTx/>
                        <a:buSzTx/>
                        <a:buFontTx/>
                        <a:buNone/>
                        <a:tabLst/>
                        <a:defRPr/>
                      </a:pPr>
                      <a:r>
                        <a:rPr kumimoji="1" lang="ja-JP" altLang="en-US" sz="2000" b="1" dirty="0">
                          <a:solidFill>
                            <a:srgbClr val="6B58BC"/>
                          </a:solidFill>
                          <a:latin typeface="BIZ UDPゴシック" panose="020B0400000000000000" pitchFamily="50" charset="-128"/>
                          <a:ea typeface="BIZ UDPゴシック" panose="020B0400000000000000" pitchFamily="50" charset="-128"/>
                        </a:rPr>
                        <a:t>◎</a:t>
                      </a:r>
                      <a:r>
                        <a:rPr kumimoji="1" lang="ja-JP" altLang="en-US" sz="2000" b="1" dirty="0">
                          <a:latin typeface="BIZ UDPゴシック" panose="020B0400000000000000" pitchFamily="50" charset="-128"/>
                          <a:ea typeface="BIZ UDPゴシック" panose="020B0400000000000000" pitchFamily="50" charset="-128"/>
                        </a:rPr>
                        <a:t> 気管支拡張薬</a:t>
                      </a:r>
                    </a:p>
                  </a:txBody>
                  <a:tcPr marL="84406" marR="216000" marT="42203" marB="42203" anchor="ctr">
                    <a:lnL w="12700" cmpd="sng">
                      <a:noFill/>
                    </a:lnL>
                    <a:lnR w="12700" cmpd="sng">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843829" rtl="0" eaLnBrk="1" fontAlgn="auto" latinLnBrk="0" hangingPunct="1">
                        <a:lnSpc>
                          <a:spcPts val="2700"/>
                        </a:lnSpc>
                        <a:spcBef>
                          <a:spcPts val="0"/>
                        </a:spcBef>
                        <a:spcAft>
                          <a:spcPts val="0"/>
                        </a:spcAft>
                        <a:buClrTx/>
                        <a:buSzTx/>
                        <a:buFontTx/>
                        <a:buNone/>
                        <a:tabLst/>
                        <a:defRPr/>
                      </a:pPr>
                      <a:r>
                        <a:rPr kumimoji="1" lang="ja-JP" altLang="en-US" sz="2000" b="1" dirty="0">
                          <a:solidFill>
                            <a:srgbClr val="6B58BC"/>
                          </a:solidFill>
                          <a:latin typeface="BIZ UDPゴシック" panose="020B0400000000000000" pitchFamily="50" charset="-128"/>
                          <a:ea typeface="BIZ UDPゴシック" panose="020B0400000000000000" pitchFamily="50" charset="-128"/>
                        </a:rPr>
                        <a:t>◎</a:t>
                      </a:r>
                      <a:r>
                        <a:rPr kumimoji="1" lang="ja-JP" altLang="en-US" sz="2000" b="1" dirty="0">
                          <a:latin typeface="BIZ UDPゴシック" panose="020B0400000000000000" pitchFamily="50" charset="-128"/>
                          <a:ea typeface="BIZ UDPゴシック" panose="020B0400000000000000" pitchFamily="50" charset="-128"/>
                        </a:rPr>
                        <a:t> 抗ウイルス薬</a:t>
                      </a:r>
                    </a:p>
                  </a:txBody>
                  <a:tcPr marL="84406" marR="216000" marT="42203" marB="42203" anchor="ctr">
                    <a:lnL w="12700" cmpd="sng">
                      <a:noFill/>
                    </a:lnL>
                    <a:lnR w="12700" cmpd="sng">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746957390"/>
                  </a:ext>
                </a:extLst>
              </a:tr>
              <a:tr h="490785">
                <a:tc>
                  <a:txBody>
                    <a:bodyPr/>
                    <a:lstStyle/>
                    <a:p>
                      <a:pPr marL="0" marR="0" lvl="0" indent="0" algn="l" defTabSz="843829" rtl="0" eaLnBrk="1" fontAlgn="auto" latinLnBrk="0" hangingPunct="1">
                        <a:lnSpc>
                          <a:spcPts val="2700"/>
                        </a:lnSpc>
                        <a:spcBef>
                          <a:spcPts val="0"/>
                        </a:spcBef>
                        <a:spcAft>
                          <a:spcPts val="0"/>
                        </a:spcAft>
                        <a:buClrTx/>
                        <a:buSzTx/>
                        <a:buFontTx/>
                        <a:buNone/>
                        <a:tabLst/>
                        <a:defRPr/>
                      </a:pPr>
                      <a:r>
                        <a:rPr kumimoji="1" lang="ja-JP" altLang="en-US" sz="2000" b="1" dirty="0">
                          <a:solidFill>
                            <a:srgbClr val="6B58BC"/>
                          </a:solidFill>
                          <a:latin typeface="BIZ UDPゴシック" panose="020B0400000000000000" pitchFamily="50" charset="-128"/>
                          <a:ea typeface="BIZ UDPゴシック" panose="020B0400000000000000" pitchFamily="50" charset="-128"/>
                        </a:rPr>
                        <a:t>◎</a:t>
                      </a:r>
                      <a:r>
                        <a:rPr kumimoji="1" lang="ja-JP" altLang="en-US" sz="2000" b="1" dirty="0">
                          <a:latin typeface="BIZ UDPゴシック" panose="020B0400000000000000" pitchFamily="50" charset="-128"/>
                          <a:ea typeface="BIZ UDPゴシック" panose="020B0400000000000000" pitchFamily="50" charset="-128"/>
                        </a:rPr>
                        <a:t> 抗がん剤</a:t>
                      </a:r>
                    </a:p>
                  </a:txBody>
                  <a:tcPr marL="84406" marR="216000" marT="42203" marB="42203" anchor="ctr">
                    <a:lnL w="12700" cmpd="sng">
                      <a:noFill/>
                    </a:lnL>
                    <a:lnR w="12700" cmpd="sng">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843829" rtl="0" eaLnBrk="1" fontAlgn="auto" latinLnBrk="0" hangingPunct="1">
                        <a:lnSpc>
                          <a:spcPts val="2700"/>
                        </a:lnSpc>
                        <a:spcBef>
                          <a:spcPts val="0"/>
                        </a:spcBef>
                        <a:spcAft>
                          <a:spcPts val="0"/>
                        </a:spcAft>
                        <a:buClrTx/>
                        <a:buSzTx/>
                        <a:buFontTx/>
                        <a:buNone/>
                        <a:tabLst/>
                        <a:defRPr/>
                      </a:pPr>
                      <a:r>
                        <a:rPr kumimoji="1" lang="ja-JP" altLang="en-US" sz="2000" b="1" dirty="0">
                          <a:solidFill>
                            <a:srgbClr val="6B58BC"/>
                          </a:solidFill>
                          <a:latin typeface="BIZ UDPゴシック" panose="020B0400000000000000" pitchFamily="50" charset="-128"/>
                          <a:ea typeface="BIZ UDPゴシック" panose="020B0400000000000000" pitchFamily="50" charset="-128"/>
                        </a:rPr>
                        <a:t>◎</a:t>
                      </a:r>
                      <a:r>
                        <a:rPr kumimoji="1" lang="ja-JP" altLang="en-US" sz="2000" b="1" dirty="0">
                          <a:latin typeface="BIZ UDPゴシック" panose="020B0400000000000000" pitchFamily="50" charset="-128"/>
                          <a:ea typeface="BIZ UDPゴシック" panose="020B0400000000000000" pitchFamily="50" charset="-128"/>
                        </a:rPr>
                        <a:t> 免疫抑制薬</a:t>
                      </a:r>
                    </a:p>
                  </a:txBody>
                  <a:tcPr marL="84406" marR="216000" marT="42203" marB="42203" anchor="ctr">
                    <a:lnL w="12700" cmpd="sng">
                      <a:noFill/>
                    </a:lnL>
                    <a:lnR w="12700" cmpd="sng">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2558330031"/>
                  </a:ext>
                </a:extLst>
              </a:tr>
              <a:tr h="490785">
                <a:tc>
                  <a:txBody>
                    <a:bodyPr/>
                    <a:lstStyle/>
                    <a:p>
                      <a:pPr marL="0" marR="0" lvl="0" indent="0" algn="l" defTabSz="843829" rtl="0" eaLnBrk="1" fontAlgn="auto" latinLnBrk="0" hangingPunct="1">
                        <a:lnSpc>
                          <a:spcPts val="2700"/>
                        </a:lnSpc>
                        <a:spcBef>
                          <a:spcPts val="0"/>
                        </a:spcBef>
                        <a:spcAft>
                          <a:spcPts val="0"/>
                        </a:spcAft>
                        <a:buClrTx/>
                        <a:buSzTx/>
                        <a:buFontTx/>
                        <a:buNone/>
                        <a:tabLst/>
                        <a:defRPr/>
                      </a:pPr>
                      <a:r>
                        <a:rPr kumimoji="1" lang="ja-JP" altLang="en-US" sz="2000" b="1" dirty="0">
                          <a:solidFill>
                            <a:srgbClr val="6B58BC"/>
                          </a:solidFill>
                          <a:latin typeface="BIZ UDPゴシック" panose="020B0400000000000000" pitchFamily="50" charset="-128"/>
                          <a:ea typeface="BIZ UDPゴシック" panose="020B0400000000000000" pitchFamily="50" charset="-128"/>
                        </a:rPr>
                        <a:t>◎</a:t>
                      </a:r>
                      <a:r>
                        <a:rPr kumimoji="1" lang="ja-JP" altLang="en-US" sz="2000" b="1" dirty="0">
                          <a:latin typeface="BIZ UDPゴシック" panose="020B0400000000000000" pitchFamily="50" charset="-128"/>
                          <a:ea typeface="BIZ UDPゴシック" panose="020B0400000000000000" pitchFamily="50" charset="-128"/>
                        </a:rPr>
                        <a:t> 抗菌薬</a:t>
                      </a:r>
                    </a:p>
                  </a:txBody>
                  <a:tcPr marL="84406" marR="216000" marT="42203" marB="42203" anchor="ctr">
                    <a:lnL w="12700" cmpd="sng">
                      <a:noFill/>
                    </a:lnL>
                    <a:lnR w="12700" cmpd="sng">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843829" rtl="0" eaLnBrk="1" fontAlgn="auto" latinLnBrk="0" hangingPunct="1">
                        <a:lnSpc>
                          <a:spcPts val="2700"/>
                        </a:lnSpc>
                        <a:spcBef>
                          <a:spcPts val="0"/>
                        </a:spcBef>
                        <a:spcAft>
                          <a:spcPts val="0"/>
                        </a:spcAft>
                        <a:buClrTx/>
                        <a:buSzTx/>
                        <a:buFontTx/>
                        <a:buNone/>
                        <a:tabLst/>
                        <a:defRPr/>
                      </a:pPr>
                      <a:r>
                        <a:rPr kumimoji="1" lang="ja-JP" altLang="en-US" sz="2000" b="1" dirty="0">
                          <a:solidFill>
                            <a:srgbClr val="6B58BC"/>
                          </a:solidFill>
                          <a:latin typeface="BIZ UDPゴシック" panose="020B0400000000000000" pitchFamily="50" charset="-128"/>
                          <a:ea typeface="BIZ UDPゴシック" panose="020B0400000000000000" pitchFamily="50" charset="-128"/>
                        </a:rPr>
                        <a:t>◎</a:t>
                      </a:r>
                      <a:r>
                        <a:rPr kumimoji="1" lang="ja-JP" altLang="en-US" sz="2000" b="1" dirty="0">
                          <a:latin typeface="BIZ UDPゴシック" panose="020B0400000000000000" pitchFamily="50" charset="-128"/>
                          <a:ea typeface="BIZ UDPゴシック" panose="020B0400000000000000" pitchFamily="50" charset="-128"/>
                        </a:rPr>
                        <a:t> その他</a:t>
                      </a:r>
                    </a:p>
                  </a:txBody>
                  <a:tcPr marL="84406" marR="216000" marT="42203" marB="42203" anchor="ctr">
                    <a:lnL w="12700" cmpd="sng">
                      <a:noFill/>
                    </a:lnL>
                    <a:lnR w="12700" cmpd="sng">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519125002"/>
                  </a:ext>
                </a:extLst>
              </a:tr>
            </a:tbl>
          </a:graphicData>
        </a:graphic>
      </p:graphicFrame>
    </p:spTree>
    <p:extLst>
      <p:ext uri="{BB962C8B-B14F-4D97-AF65-F5344CB8AC3E}">
        <p14:creationId xmlns:p14="http://schemas.microsoft.com/office/powerpoint/2010/main" val="341088671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23">
            <a:extLst>
              <a:ext uri="{FF2B5EF4-FFF2-40B4-BE49-F238E27FC236}">
                <a16:creationId xmlns:a16="http://schemas.microsoft.com/office/drawing/2014/main" xmlns="" id="{57AAD326-AA12-4166-ABEF-AC30B61A3841}"/>
              </a:ext>
            </a:extLst>
          </p:cNvPr>
          <p:cNvSpPr>
            <a:spLocks noChangeArrowheads="1"/>
          </p:cNvSpPr>
          <p:nvPr/>
        </p:nvSpPr>
        <p:spPr bwMode="auto">
          <a:xfrm>
            <a:off x="202907" y="957776"/>
            <a:ext cx="8738184" cy="522287"/>
          </a:xfrm>
          <a:prstGeom prst="rect">
            <a:avLst/>
          </a:prstGeom>
          <a:noFill/>
          <a:ln w="9525" algn="ctr">
            <a:noFill/>
            <a:miter lim="800000"/>
            <a:headEnd/>
            <a:tailEnd/>
          </a:ln>
          <a:effectLst/>
        </p:spPr>
        <p:txBody>
          <a:bodyPr wrap="none" lIns="82883" tIns="41441" rIns="82883" bIns="41441" anchor="ctr"/>
          <a:lstStyle>
            <a:lvl1pPr algn="r" defTabSz="909638">
              <a:defRPr kumimoji="1" sz="3600">
                <a:solidFill>
                  <a:schemeClr val="tx1"/>
                </a:solidFill>
                <a:latin typeface="Arial" panose="020B0604020202020204" pitchFamily="34" charset="0"/>
                <a:ea typeface="ＭＳ Ｐゴシック" panose="020B0600070205080204" pitchFamily="50" charset="-128"/>
              </a:defRPr>
            </a:lvl1pPr>
            <a:lvl2pPr marL="742950" indent="-285750" algn="r" defTabSz="909638">
              <a:defRPr kumimoji="1" sz="3600">
                <a:solidFill>
                  <a:schemeClr val="tx1"/>
                </a:solidFill>
                <a:latin typeface="Arial" panose="020B0604020202020204" pitchFamily="34" charset="0"/>
                <a:ea typeface="ＭＳ Ｐゴシック" panose="020B0600070205080204" pitchFamily="50" charset="-128"/>
              </a:defRPr>
            </a:lvl2pPr>
            <a:lvl3pPr marL="1143000" indent="-228600" algn="r" defTabSz="909638">
              <a:defRPr kumimoji="1" sz="3600">
                <a:solidFill>
                  <a:schemeClr val="tx1"/>
                </a:solidFill>
                <a:latin typeface="Arial" panose="020B0604020202020204" pitchFamily="34" charset="0"/>
                <a:ea typeface="ＭＳ Ｐゴシック" panose="020B0600070205080204" pitchFamily="50" charset="-128"/>
              </a:defRPr>
            </a:lvl3pPr>
            <a:lvl4pPr marL="1600200" indent="-228600" algn="r" defTabSz="909638">
              <a:defRPr kumimoji="1" sz="3600">
                <a:solidFill>
                  <a:schemeClr val="tx1"/>
                </a:solidFill>
                <a:latin typeface="Arial" panose="020B0604020202020204" pitchFamily="34" charset="0"/>
                <a:ea typeface="ＭＳ Ｐゴシック" panose="020B0600070205080204" pitchFamily="50" charset="-128"/>
              </a:defRPr>
            </a:lvl4pPr>
            <a:lvl5pPr marL="2057400" indent="-228600" algn="r" defTabSz="909638">
              <a:defRPr kumimoji="1" sz="3600">
                <a:solidFill>
                  <a:schemeClr val="tx1"/>
                </a:solidFill>
                <a:latin typeface="Arial" panose="020B0604020202020204" pitchFamily="34" charset="0"/>
                <a:ea typeface="ＭＳ Ｐゴシック" panose="020B0600070205080204" pitchFamily="50" charset="-128"/>
              </a:defRPr>
            </a:lvl5pPr>
            <a:lvl6pPr marL="2514600" indent="-228600" algn="r" defTabSz="909638" fontAlgn="base">
              <a:spcBef>
                <a:spcPct val="0"/>
              </a:spcBef>
              <a:spcAft>
                <a:spcPct val="0"/>
              </a:spcAft>
              <a:defRPr kumimoji="1" sz="3600">
                <a:solidFill>
                  <a:schemeClr val="tx1"/>
                </a:solidFill>
                <a:latin typeface="Arial" panose="020B0604020202020204" pitchFamily="34" charset="0"/>
                <a:ea typeface="ＭＳ Ｐゴシック" panose="020B0600070205080204" pitchFamily="50" charset="-128"/>
              </a:defRPr>
            </a:lvl6pPr>
            <a:lvl7pPr marL="2971800" indent="-228600" algn="r" defTabSz="909638" fontAlgn="base">
              <a:spcBef>
                <a:spcPct val="0"/>
              </a:spcBef>
              <a:spcAft>
                <a:spcPct val="0"/>
              </a:spcAft>
              <a:defRPr kumimoji="1" sz="3600">
                <a:solidFill>
                  <a:schemeClr val="tx1"/>
                </a:solidFill>
                <a:latin typeface="Arial" panose="020B0604020202020204" pitchFamily="34" charset="0"/>
                <a:ea typeface="ＭＳ Ｐゴシック" panose="020B0600070205080204" pitchFamily="50" charset="-128"/>
              </a:defRPr>
            </a:lvl7pPr>
            <a:lvl8pPr marL="3429000" indent="-228600" algn="r" defTabSz="909638" fontAlgn="base">
              <a:spcBef>
                <a:spcPct val="0"/>
              </a:spcBef>
              <a:spcAft>
                <a:spcPct val="0"/>
              </a:spcAft>
              <a:defRPr kumimoji="1" sz="3600">
                <a:solidFill>
                  <a:schemeClr val="tx1"/>
                </a:solidFill>
                <a:latin typeface="Arial" panose="020B0604020202020204" pitchFamily="34" charset="0"/>
                <a:ea typeface="ＭＳ Ｐゴシック" panose="020B0600070205080204" pitchFamily="50" charset="-128"/>
              </a:defRPr>
            </a:lvl8pPr>
            <a:lvl9pPr marL="3886200" indent="-228600" algn="r" defTabSz="909638" fontAlgn="base">
              <a:spcBef>
                <a:spcPct val="0"/>
              </a:spcBef>
              <a:spcAft>
                <a:spcPct val="0"/>
              </a:spcAft>
              <a:defRPr kumimoji="1" sz="3600">
                <a:solidFill>
                  <a:schemeClr val="tx1"/>
                </a:solidFill>
                <a:latin typeface="Arial" panose="020B0604020202020204" pitchFamily="34" charset="0"/>
                <a:ea typeface="ＭＳ Ｐゴシック" panose="020B0600070205080204" pitchFamily="50" charset="-128"/>
              </a:defRPr>
            </a:lvl9pPr>
          </a:lstStyle>
          <a:p>
            <a:pPr marL="0" marR="0" lvl="0" indent="0" algn="ctr" defTabSz="909638" rtl="0" eaLnBrk="1" fontAlgn="base" latinLnBrk="0" hangingPunct="1">
              <a:lnSpc>
                <a:spcPct val="100000"/>
              </a:lnSpc>
              <a:spcBef>
                <a:spcPct val="0"/>
              </a:spcBef>
              <a:spcAft>
                <a:spcPct val="0"/>
              </a:spcAft>
              <a:buClrTx/>
              <a:buSzTx/>
              <a:buFontTx/>
              <a:buNone/>
              <a:tabLst/>
              <a:defRPr/>
            </a:pPr>
            <a:r>
              <a:rPr kumimoji="1" lang="ja-JP" altLang="en-US" sz="20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せん妄とアルツハイマー型認知症の鑑別の要点</a:t>
            </a:r>
            <a:endParaRPr kumimoji="1" lang="ja-JP" altLang="en-US" sz="2000" b="1" i="0" u="none" strike="noStrike" kern="1200" cap="none" spc="0" normalizeH="0" baseline="0" noProof="0" dirty="0">
              <a:ln>
                <a:noFill/>
              </a:ln>
              <a:solidFill>
                <a:srgbClr val="000000"/>
              </a:solidFill>
              <a:effectLst>
                <a:outerShdw blurRad="38100" dist="38100" dir="2700000" algn="tl">
                  <a:srgbClr val="C0C0C0"/>
                </a:outerShdw>
              </a:effectLst>
              <a:uLnTx/>
              <a:uFillTx/>
              <a:latin typeface="BIZ UDPゴシック" panose="020B0400000000000000" pitchFamily="50" charset="-128"/>
              <a:ea typeface="BIZ UDPゴシック" panose="020B0400000000000000" pitchFamily="50" charset="-128"/>
              <a:cs typeface="Meiryo UI" pitchFamily="50" charset="-128"/>
            </a:endParaRPr>
          </a:p>
        </p:txBody>
      </p:sp>
      <p:graphicFrame>
        <p:nvGraphicFramePr>
          <p:cNvPr id="8" name="Group 44"/>
          <p:cNvGraphicFramePr>
            <a:graphicFrameLocks noGrp="1"/>
          </p:cNvGraphicFramePr>
          <p:nvPr>
            <p:extLst>
              <p:ext uri="{D42A27DB-BD31-4B8C-83A1-F6EECF244321}">
                <p14:modId xmlns:p14="http://schemas.microsoft.com/office/powerpoint/2010/main" val="2245544452"/>
              </p:ext>
            </p:extLst>
          </p:nvPr>
        </p:nvGraphicFramePr>
        <p:xfrm>
          <a:off x="717345" y="1569407"/>
          <a:ext cx="7709309" cy="4821542"/>
        </p:xfrm>
        <a:graphic>
          <a:graphicData uri="http://schemas.openxmlformats.org/drawingml/2006/table">
            <a:tbl>
              <a:tblPr/>
              <a:tblGrid>
                <a:gridCol w="1408908">
                  <a:extLst>
                    <a:ext uri="{9D8B030D-6E8A-4147-A177-3AD203B41FA5}">
                      <a16:colId xmlns:a16="http://schemas.microsoft.com/office/drawing/2014/main" xmlns="" val="20000"/>
                    </a:ext>
                  </a:extLst>
                </a:gridCol>
                <a:gridCol w="2937827">
                  <a:extLst>
                    <a:ext uri="{9D8B030D-6E8A-4147-A177-3AD203B41FA5}">
                      <a16:colId xmlns:a16="http://schemas.microsoft.com/office/drawing/2014/main" xmlns="" val="20001"/>
                    </a:ext>
                  </a:extLst>
                </a:gridCol>
                <a:gridCol w="3362574">
                  <a:extLst>
                    <a:ext uri="{9D8B030D-6E8A-4147-A177-3AD203B41FA5}">
                      <a16:colId xmlns:a16="http://schemas.microsoft.com/office/drawing/2014/main" xmlns="" val="20002"/>
                    </a:ext>
                  </a:extLst>
                </a:gridCol>
              </a:tblGrid>
              <a:tr h="434518">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8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endParaRPr>
                    </a:p>
                  </a:txBody>
                  <a:tcPr marL="0" marR="0" marT="0" marB="0"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1DA"/>
                    </a:solidFill>
                  </a:tcPr>
                </a:tc>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828675" rtl="0" eaLnBrk="1" fontAlgn="base" latinLnBrk="0" hangingPunct="1">
                        <a:lnSpc>
                          <a:spcPct val="100000"/>
                        </a:lnSpc>
                        <a:spcBef>
                          <a:spcPts val="0"/>
                        </a:spcBef>
                        <a:spcAft>
                          <a:spcPct val="0"/>
                        </a:spcAft>
                        <a:buClrTx/>
                        <a:buSzTx/>
                        <a:buFontTx/>
                        <a:buNone/>
                        <a:tabLst/>
                      </a:pPr>
                      <a:r>
                        <a:rPr kumimoji="1" lang="ja-JP" altLang="en-US" sz="18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せん妄</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1DA"/>
                    </a:solidFill>
                  </a:tcPr>
                </a:tc>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828675" rtl="0" eaLnBrk="1" fontAlgn="base" latinLnBrk="0" hangingPunct="1">
                        <a:lnSpc>
                          <a:spcPct val="100000"/>
                        </a:lnSpc>
                        <a:spcBef>
                          <a:spcPts val="0"/>
                        </a:spcBef>
                        <a:spcAft>
                          <a:spcPct val="0"/>
                        </a:spcAft>
                        <a:buClrTx/>
                        <a:buSzTx/>
                        <a:buFontTx/>
                        <a:buNone/>
                        <a:tabLst/>
                      </a:pPr>
                      <a:r>
                        <a:rPr kumimoji="1" lang="ja-JP" altLang="en-US" sz="18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アルツハイマー型認知症</a:t>
                      </a:r>
                    </a:p>
                  </a:txBody>
                  <a:tcPr marL="108000" marR="0" marT="0" marB="0"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1DA"/>
                    </a:solidFill>
                  </a:tcPr>
                </a:tc>
                <a:extLst>
                  <a:ext uri="{0D108BD9-81ED-4DB2-BD59-A6C34878D82A}">
                    <a16:rowId xmlns:a16="http://schemas.microsoft.com/office/drawing/2014/main" xmlns="" val="10000"/>
                  </a:ext>
                </a:extLst>
              </a:tr>
              <a:tr h="548378">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base" latinLnBrk="0" hangingPunct="1">
                        <a:lnSpc>
                          <a:spcPct val="100000"/>
                        </a:lnSpc>
                        <a:spcBef>
                          <a:spcPts val="0"/>
                        </a:spcBef>
                        <a:spcAft>
                          <a:spcPct val="0"/>
                        </a:spcAft>
                        <a:buClrTx/>
                        <a:buSzTx/>
                        <a:buFontTx/>
                        <a:buNone/>
                        <a:tabLst/>
                      </a:pPr>
                      <a:r>
                        <a:rPr kumimoji="1" lang="ja-JP" altLang="en-US" sz="18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　発症様式</a:t>
                      </a:r>
                    </a:p>
                  </a:txBody>
                  <a:tcPr marL="0" marR="0" marT="0" marB="0"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2CDEB">
                        <a:alpha val="50196"/>
                      </a:srgbClr>
                    </a:solidFill>
                  </a:tcPr>
                </a:tc>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base" latinLnBrk="0" hangingPunct="1">
                        <a:lnSpc>
                          <a:spcPct val="100000"/>
                        </a:lnSpc>
                        <a:spcBef>
                          <a:spcPts val="0"/>
                        </a:spcBef>
                        <a:spcAft>
                          <a:spcPct val="0"/>
                        </a:spcAft>
                        <a:buClrTx/>
                        <a:buSzTx/>
                        <a:buFontTx/>
                        <a:buNone/>
                        <a:tabLst/>
                      </a:pPr>
                      <a:r>
                        <a:rPr kumimoji="1" lang="ja-JP" altLang="en-US" sz="19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急激（数時間～数日）</a:t>
                      </a:r>
                    </a:p>
                  </a:txBody>
                  <a:tcPr marL="10800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base" latinLnBrk="0" hangingPunct="1">
                        <a:lnSpc>
                          <a:spcPct val="100000"/>
                        </a:lnSpc>
                        <a:spcBef>
                          <a:spcPts val="0"/>
                        </a:spcBef>
                        <a:spcAft>
                          <a:spcPct val="0"/>
                        </a:spcAft>
                        <a:buClrTx/>
                        <a:buSzTx/>
                        <a:buFontTx/>
                        <a:buNone/>
                        <a:tabLst/>
                      </a:pPr>
                      <a:r>
                        <a:rPr kumimoji="1" lang="ja-JP" altLang="en-US" sz="19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潜在性（数か月～数年）</a:t>
                      </a:r>
                    </a:p>
                  </a:txBody>
                  <a:tcPr marL="108000" marR="0" marT="0" marB="0"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548378">
                <a:tc>
                  <a:txBody>
                    <a:bodyPr/>
                    <a:lstStyle/>
                    <a:p>
                      <a:pPr marL="0" marR="0" lvl="0" indent="0" algn="l" defTabSz="828675" rtl="0" eaLnBrk="1" fontAlgn="base" latinLnBrk="0" hangingPunct="1">
                        <a:lnSpc>
                          <a:spcPct val="100000"/>
                        </a:lnSpc>
                        <a:spcBef>
                          <a:spcPts val="0"/>
                        </a:spcBef>
                        <a:spcAft>
                          <a:spcPct val="0"/>
                        </a:spcAft>
                        <a:buClrTx/>
                        <a:buSzTx/>
                        <a:buFontTx/>
                        <a:buNone/>
                        <a:tabLst/>
                      </a:pPr>
                      <a:r>
                        <a:rPr kumimoji="1" lang="ja-JP" altLang="en-US" sz="18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 経過の特徴</a:t>
                      </a:r>
                    </a:p>
                  </a:txBody>
                  <a:tcPr marL="0" marR="0" marT="0" marB="0"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2CDEB">
                        <a:alpha val="50196"/>
                      </a:srgbClr>
                    </a:solidFill>
                  </a:tcPr>
                </a:tc>
                <a:tc>
                  <a:txBody>
                    <a:bodyPr/>
                    <a:lstStyle/>
                    <a:p>
                      <a:pPr marL="0" marR="0" lvl="0" indent="0" algn="l" defTabSz="828675" rtl="0" eaLnBrk="1" fontAlgn="base" latinLnBrk="0" hangingPunct="1">
                        <a:lnSpc>
                          <a:spcPct val="100000"/>
                        </a:lnSpc>
                        <a:spcBef>
                          <a:spcPts val="0"/>
                        </a:spcBef>
                        <a:spcAft>
                          <a:spcPct val="0"/>
                        </a:spcAft>
                        <a:buClrTx/>
                        <a:buSzTx/>
                        <a:buFontTx/>
                        <a:buNone/>
                        <a:tabLst/>
                      </a:pPr>
                      <a:r>
                        <a:rPr kumimoji="1" lang="ja-JP" altLang="en-US" sz="19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動揺性、短時間</a:t>
                      </a:r>
                    </a:p>
                  </a:txBody>
                  <a:tcPr marL="10800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828675" rtl="0" eaLnBrk="1" fontAlgn="base" latinLnBrk="0" hangingPunct="1">
                        <a:lnSpc>
                          <a:spcPct val="100000"/>
                        </a:lnSpc>
                        <a:spcBef>
                          <a:spcPts val="0"/>
                        </a:spcBef>
                        <a:spcAft>
                          <a:spcPct val="0"/>
                        </a:spcAft>
                        <a:buClrTx/>
                        <a:buSzTx/>
                        <a:buFontTx/>
                        <a:buNone/>
                        <a:tabLst/>
                      </a:pPr>
                      <a:r>
                        <a:rPr kumimoji="1" lang="ja-JP" altLang="en-US" sz="19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慢性進行、長時間</a:t>
                      </a:r>
                    </a:p>
                  </a:txBody>
                  <a:tcPr marL="108000" marR="0" marT="0" marB="0"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3590137886"/>
                  </a:ext>
                </a:extLst>
              </a:tr>
              <a:tr h="548378">
                <a:tc>
                  <a:txBody>
                    <a:bodyPr/>
                    <a:lstStyle/>
                    <a:p>
                      <a:pPr marL="0" marR="0" lvl="0" indent="0" algn="l" defTabSz="828675" rtl="0" eaLnBrk="1" fontAlgn="base" latinLnBrk="0" hangingPunct="1">
                        <a:lnSpc>
                          <a:spcPct val="100000"/>
                        </a:lnSpc>
                        <a:spcBef>
                          <a:spcPts val="0"/>
                        </a:spcBef>
                        <a:spcAft>
                          <a:spcPct val="0"/>
                        </a:spcAft>
                        <a:buClrTx/>
                        <a:buSzTx/>
                        <a:buFontTx/>
                        <a:buNone/>
                        <a:tabLst/>
                      </a:pPr>
                      <a:r>
                        <a:rPr kumimoji="1" lang="ja-JP" altLang="en-US" sz="18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 初期症状</a:t>
                      </a:r>
                    </a:p>
                  </a:txBody>
                  <a:tcPr marL="0" marR="0" marT="0" marB="0"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2CDEB">
                        <a:alpha val="50196"/>
                      </a:srgbClr>
                    </a:solidFill>
                  </a:tcPr>
                </a:tc>
                <a:tc>
                  <a:txBody>
                    <a:bodyPr/>
                    <a:lstStyle/>
                    <a:p>
                      <a:pPr marL="0" marR="0" lvl="0" indent="0" algn="l" defTabSz="828675" rtl="0" eaLnBrk="1" fontAlgn="base" latinLnBrk="0" hangingPunct="1">
                        <a:lnSpc>
                          <a:spcPct val="100000"/>
                        </a:lnSpc>
                        <a:spcBef>
                          <a:spcPts val="0"/>
                        </a:spcBef>
                        <a:spcAft>
                          <a:spcPct val="0"/>
                        </a:spcAft>
                        <a:buClrTx/>
                        <a:buSzTx/>
                        <a:buFontTx/>
                        <a:buNone/>
                        <a:tabLst/>
                      </a:pPr>
                      <a:r>
                        <a:rPr kumimoji="1" lang="ja-JP" altLang="en-US" sz="19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注意集中困難、意識障害</a:t>
                      </a:r>
                    </a:p>
                  </a:txBody>
                  <a:tcPr marL="10800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828675" rtl="0" eaLnBrk="1" fontAlgn="base" latinLnBrk="0" hangingPunct="1">
                        <a:lnSpc>
                          <a:spcPct val="100000"/>
                        </a:lnSpc>
                        <a:spcBef>
                          <a:spcPts val="0"/>
                        </a:spcBef>
                        <a:spcAft>
                          <a:spcPct val="0"/>
                        </a:spcAft>
                        <a:buClrTx/>
                        <a:buSzTx/>
                        <a:buFontTx/>
                        <a:buNone/>
                        <a:tabLst/>
                      </a:pPr>
                      <a:r>
                        <a:rPr kumimoji="1" lang="ja-JP" altLang="en-US" sz="19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記憶障害</a:t>
                      </a:r>
                    </a:p>
                  </a:txBody>
                  <a:tcPr marL="108000" marR="0" marT="0" marB="0"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4044770593"/>
                  </a:ext>
                </a:extLst>
              </a:tr>
              <a:tr h="548378">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base" latinLnBrk="0" hangingPunct="1">
                        <a:lnSpc>
                          <a:spcPct val="100000"/>
                        </a:lnSpc>
                        <a:spcBef>
                          <a:spcPts val="0"/>
                        </a:spcBef>
                        <a:spcAft>
                          <a:spcPct val="0"/>
                        </a:spcAft>
                        <a:buClrTx/>
                        <a:buSzTx/>
                        <a:buFontTx/>
                        <a:buNone/>
                        <a:tabLst/>
                      </a:pPr>
                      <a:r>
                        <a:rPr kumimoji="1" lang="ja-JP" altLang="en-US" sz="18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　注意力</a:t>
                      </a:r>
                    </a:p>
                  </a:txBody>
                  <a:tcPr marL="0" marR="0" marT="0" marB="0"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2CDEB">
                        <a:alpha val="50196"/>
                      </a:srgbClr>
                    </a:solidFill>
                  </a:tcPr>
                </a:tc>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base" latinLnBrk="0" hangingPunct="1">
                        <a:lnSpc>
                          <a:spcPct val="100000"/>
                        </a:lnSpc>
                        <a:spcBef>
                          <a:spcPts val="0"/>
                        </a:spcBef>
                        <a:spcAft>
                          <a:spcPct val="0"/>
                        </a:spcAft>
                        <a:buClrTx/>
                        <a:buSzTx/>
                        <a:buFontTx/>
                        <a:buNone/>
                        <a:tabLst/>
                      </a:pPr>
                      <a:r>
                        <a:rPr kumimoji="1" lang="ja-JP" altLang="en-US" sz="19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障害される</a:t>
                      </a:r>
                    </a:p>
                  </a:txBody>
                  <a:tcPr marL="10800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base" latinLnBrk="0" hangingPunct="1">
                        <a:lnSpc>
                          <a:spcPct val="100000"/>
                        </a:lnSpc>
                        <a:spcBef>
                          <a:spcPts val="0"/>
                        </a:spcBef>
                        <a:spcAft>
                          <a:spcPct val="0"/>
                        </a:spcAft>
                        <a:buClrTx/>
                        <a:buSzTx/>
                        <a:buFontTx/>
                        <a:buNone/>
                        <a:tabLst/>
                      </a:pPr>
                      <a:r>
                        <a:rPr kumimoji="1" lang="ja-JP" altLang="en-US" sz="19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通常正常である</a:t>
                      </a:r>
                    </a:p>
                  </a:txBody>
                  <a:tcPr marL="108000" marR="0" marT="0" marB="0"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548378">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base" latinLnBrk="0" hangingPunct="1">
                        <a:lnSpc>
                          <a:spcPct val="100000"/>
                        </a:lnSpc>
                        <a:spcBef>
                          <a:spcPts val="0"/>
                        </a:spcBef>
                        <a:spcAft>
                          <a:spcPct val="0"/>
                        </a:spcAft>
                        <a:buClrTx/>
                        <a:buSzTx/>
                        <a:buFontTx/>
                        <a:buNone/>
                        <a:tabLst/>
                      </a:pPr>
                      <a:r>
                        <a:rPr kumimoji="1" lang="ja-JP" altLang="en-US" sz="18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　覚醒水準</a:t>
                      </a:r>
                    </a:p>
                  </a:txBody>
                  <a:tcPr marL="0" marR="0" marT="0" marB="0"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2CDEB">
                        <a:alpha val="50196"/>
                      </a:srgbClr>
                    </a:solidFill>
                  </a:tcPr>
                </a:tc>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base" latinLnBrk="0" hangingPunct="1">
                        <a:lnSpc>
                          <a:spcPct val="100000"/>
                        </a:lnSpc>
                        <a:spcBef>
                          <a:spcPts val="0"/>
                        </a:spcBef>
                        <a:spcAft>
                          <a:spcPct val="0"/>
                        </a:spcAft>
                        <a:buClrTx/>
                        <a:buSzTx/>
                        <a:buFontTx/>
                        <a:buNone/>
                        <a:tabLst/>
                      </a:pPr>
                      <a:r>
                        <a:rPr kumimoji="1" lang="ja-JP" altLang="en-US" sz="19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動揺する</a:t>
                      </a:r>
                    </a:p>
                  </a:txBody>
                  <a:tcPr marL="10800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base" latinLnBrk="0" hangingPunct="1">
                        <a:lnSpc>
                          <a:spcPct val="100000"/>
                        </a:lnSpc>
                        <a:spcBef>
                          <a:spcPts val="0"/>
                        </a:spcBef>
                        <a:spcAft>
                          <a:spcPct val="0"/>
                        </a:spcAft>
                        <a:buClrTx/>
                        <a:buSzTx/>
                        <a:buFontTx/>
                        <a:buNone/>
                        <a:tabLst/>
                      </a:pPr>
                      <a:r>
                        <a:rPr kumimoji="1" lang="ja-JP" altLang="en-US" sz="19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正常</a:t>
                      </a:r>
                    </a:p>
                  </a:txBody>
                  <a:tcPr marL="108000" marR="0" marT="0" marB="0"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548378">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base" latinLnBrk="0" hangingPunct="1">
                        <a:lnSpc>
                          <a:spcPct val="100000"/>
                        </a:lnSpc>
                        <a:spcBef>
                          <a:spcPts val="0"/>
                        </a:spcBef>
                        <a:spcAft>
                          <a:spcPct val="0"/>
                        </a:spcAft>
                        <a:buClrTx/>
                        <a:buSzTx/>
                        <a:buFontTx/>
                        <a:buNone/>
                        <a:tabLst/>
                      </a:pPr>
                      <a:r>
                        <a:rPr kumimoji="1" lang="ja-JP" altLang="en-US" sz="18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　誘因</a:t>
                      </a:r>
                    </a:p>
                  </a:txBody>
                  <a:tcPr marL="0" marR="0" marT="0" marB="0"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2CDEB">
                        <a:alpha val="50196"/>
                      </a:srgbClr>
                    </a:solidFill>
                  </a:tcPr>
                </a:tc>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base" latinLnBrk="0" hangingPunct="1">
                        <a:lnSpc>
                          <a:spcPct val="100000"/>
                        </a:lnSpc>
                        <a:spcBef>
                          <a:spcPts val="0"/>
                        </a:spcBef>
                        <a:spcAft>
                          <a:spcPct val="0"/>
                        </a:spcAft>
                        <a:buClrTx/>
                        <a:buSzTx/>
                        <a:buFontTx/>
                        <a:buNone/>
                        <a:tabLst/>
                      </a:pPr>
                      <a:r>
                        <a:rPr kumimoji="1" lang="ja-JP" altLang="en-US" sz="19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多い</a:t>
                      </a:r>
                    </a:p>
                  </a:txBody>
                  <a:tcPr marL="10800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base" latinLnBrk="0" hangingPunct="1">
                        <a:lnSpc>
                          <a:spcPct val="100000"/>
                        </a:lnSpc>
                        <a:spcBef>
                          <a:spcPts val="0"/>
                        </a:spcBef>
                        <a:spcAft>
                          <a:spcPct val="0"/>
                        </a:spcAft>
                        <a:buClrTx/>
                        <a:buSzTx/>
                        <a:buFontTx/>
                        <a:buNone/>
                        <a:tabLst/>
                      </a:pPr>
                      <a:r>
                        <a:rPr kumimoji="1" lang="ja-JP" altLang="en-US" sz="19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少ない</a:t>
                      </a:r>
                    </a:p>
                  </a:txBody>
                  <a:tcPr marL="108000" marR="0" marT="0" marB="0"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r h="548378">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base" latinLnBrk="0" hangingPunct="1">
                        <a:lnSpc>
                          <a:spcPct val="100000"/>
                        </a:lnSpc>
                        <a:spcBef>
                          <a:spcPts val="0"/>
                        </a:spcBef>
                        <a:spcAft>
                          <a:spcPct val="0"/>
                        </a:spcAft>
                        <a:buClrTx/>
                        <a:buSzTx/>
                        <a:buFontTx/>
                        <a:buNone/>
                        <a:tabLst/>
                      </a:pPr>
                      <a:r>
                        <a:rPr kumimoji="1" lang="ja-JP" altLang="en-US" sz="18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　身体疾患</a:t>
                      </a:r>
                    </a:p>
                  </a:txBody>
                  <a:tcPr marL="0" marR="0" marT="0" marB="0"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2CDEB">
                        <a:alpha val="50196"/>
                      </a:srgbClr>
                    </a:solidFill>
                  </a:tcPr>
                </a:tc>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base" latinLnBrk="0" hangingPunct="1">
                        <a:lnSpc>
                          <a:spcPct val="100000"/>
                        </a:lnSpc>
                        <a:spcBef>
                          <a:spcPts val="0"/>
                        </a:spcBef>
                        <a:spcAft>
                          <a:spcPct val="0"/>
                        </a:spcAft>
                        <a:buClrTx/>
                        <a:buSzTx/>
                        <a:buFontTx/>
                        <a:buNone/>
                        <a:tabLst/>
                      </a:pPr>
                      <a:r>
                        <a:rPr kumimoji="1" lang="ja-JP" altLang="en-US" sz="1900" b="1" i="0" u="none" strike="noStrike" cap="none" normalizeH="0" baseline="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あることが多い</a:t>
                      </a:r>
                    </a:p>
                  </a:txBody>
                  <a:tcPr marL="10800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base" latinLnBrk="0" hangingPunct="1">
                        <a:lnSpc>
                          <a:spcPct val="100000"/>
                        </a:lnSpc>
                        <a:spcBef>
                          <a:spcPts val="0"/>
                        </a:spcBef>
                        <a:spcAft>
                          <a:spcPct val="0"/>
                        </a:spcAft>
                        <a:buClrTx/>
                        <a:buSzTx/>
                        <a:buFontTx/>
                        <a:buNone/>
                        <a:tabLst/>
                      </a:pPr>
                      <a:r>
                        <a:rPr kumimoji="1" lang="ja-JP" altLang="en-US" sz="19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時にあり</a:t>
                      </a:r>
                    </a:p>
                  </a:txBody>
                  <a:tcPr marL="108000" marR="0" marT="0" marB="0"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6"/>
                  </a:ext>
                </a:extLst>
              </a:tr>
              <a:tr h="548378">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base" latinLnBrk="0" hangingPunct="1">
                        <a:lnSpc>
                          <a:spcPct val="100000"/>
                        </a:lnSpc>
                        <a:spcBef>
                          <a:spcPts val="0"/>
                        </a:spcBef>
                        <a:spcAft>
                          <a:spcPct val="0"/>
                        </a:spcAft>
                        <a:buClrTx/>
                        <a:buSzTx/>
                        <a:buFontTx/>
                        <a:buNone/>
                        <a:tabLst/>
                      </a:pPr>
                      <a:r>
                        <a:rPr kumimoji="1" lang="ja-JP" altLang="en-US" sz="18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　環境の関与</a:t>
                      </a:r>
                    </a:p>
                  </a:txBody>
                  <a:tcPr marL="0" marR="0" marT="0" marB="0"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2CDEB">
                        <a:alpha val="50196"/>
                      </a:srgbClr>
                    </a:solidFill>
                  </a:tcPr>
                </a:tc>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base" latinLnBrk="0" hangingPunct="1">
                        <a:lnSpc>
                          <a:spcPct val="100000"/>
                        </a:lnSpc>
                        <a:spcBef>
                          <a:spcPts val="0"/>
                        </a:spcBef>
                        <a:spcAft>
                          <a:spcPct val="0"/>
                        </a:spcAft>
                        <a:buClrTx/>
                        <a:buSzTx/>
                        <a:buFontTx/>
                        <a:buNone/>
                        <a:tabLst/>
                      </a:pPr>
                      <a:r>
                        <a:rPr kumimoji="1" lang="ja-JP" altLang="en-US" sz="19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関与することが多い</a:t>
                      </a:r>
                    </a:p>
                  </a:txBody>
                  <a:tcPr marL="10800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base" latinLnBrk="0" hangingPunct="1">
                        <a:lnSpc>
                          <a:spcPct val="100000"/>
                        </a:lnSpc>
                        <a:spcBef>
                          <a:spcPts val="0"/>
                        </a:spcBef>
                        <a:spcAft>
                          <a:spcPct val="0"/>
                        </a:spcAft>
                        <a:buClrTx/>
                        <a:buSzTx/>
                        <a:buFontTx/>
                        <a:buNone/>
                        <a:tabLst/>
                      </a:pPr>
                      <a:r>
                        <a:rPr kumimoji="1" lang="ja-JP" altLang="en-US" sz="19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関与ない</a:t>
                      </a:r>
                    </a:p>
                  </a:txBody>
                  <a:tcPr marL="108000" marR="0" marT="0" marB="0"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7"/>
                  </a:ext>
                </a:extLst>
              </a:tr>
            </a:tbl>
          </a:graphicData>
        </a:graphic>
      </p:graphicFrame>
      <p:sp>
        <p:nvSpPr>
          <p:cNvPr id="3" name="正方形/長方形 2">
            <a:extLst>
              <a:ext uri="{FF2B5EF4-FFF2-40B4-BE49-F238E27FC236}">
                <a16:creationId xmlns:a16="http://schemas.microsoft.com/office/drawing/2014/main" xmlns="" id="{23CE6D5B-CB63-70E1-EB0D-30BF37B6CA33}"/>
              </a:ext>
            </a:extLst>
          </p:cNvPr>
          <p:cNvSpPr/>
          <p:nvPr/>
        </p:nvSpPr>
        <p:spPr>
          <a:xfrm>
            <a:off x="0" y="2876"/>
            <a:ext cx="9144000" cy="688756"/>
          </a:xfrm>
          <a:prstGeom prst="rect">
            <a:avLst/>
          </a:prstGeom>
          <a:solidFill>
            <a:srgbClr val="6B5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09638" rtl="0" eaLnBrk="1" fontAlgn="base" latinLnBrk="0" hangingPunct="1">
              <a:lnSpc>
                <a:spcPct val="100000"/>
              </a:lnSpc>
              <a:spcBef>
                <a:spcPct val="0"/>
              </a:spcBef>
              <a:spcAft>
                <a:spcPct val="0"/>
              </a:spcAft>
              <a:buClrTx/>
              <a:buSzTx/>
              <a:buFontTx/>
              <a:buNone/>
              <a:tabLst/>
              <a:defRPr/>
            </a:pPr>
            <a:r>
              <a:rPr kumimoji="1" lang="ja-JP" altLang="en-US" sz="3000" b="1" i="0" u="none" strike="noStrike" kern="120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せん妄の臨床的特徴 </a:t>
            </a:r>
            <a:endParaRPr kumimoji="1" lang="ja-JP" altLang="en-US" sz="30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2" name="テキスト ボックス 1">
            <a:extLst>
              <a:ext uri="{FF2B5EF4-FFF2-40B4-BE49-F238E27FC236}">
                <a16:creationId xmlns:a16="http://schemas.microsoft.com/office/drawing/2014/main" xmlns="" id="{A0F7A2B5-277A-0FD0-4EAE-252EDCD851E0}"/>
              </a:ext>
            </a:extLst>
          </p:cNvPr>
          <p:cNvSpPr txBox="1"/>
          <p:nvPr/>
        </p:nvSpPr>
        <p:spPr>
          <a:xfrm>
            <a:off x="0" y="691632"/>
            <a:ext cx="1143000" cy="307777"/>
          </a:xfrm>
          <a:prstGeom prst="rect">
            <a:avLst/>
          </a:prstGeom>
          <a:noFill/>
        </p:spPr>
        <p:txBody>
          <a:bodyPr wrap="square" rtlCol="0" anchor="ctr" anchorCtr="0">
            <a:noAutofit/>
          </a:bodyPr>
          <a:lstStyle/>
          <a:p>
            <a:r>
              <a:rPr kumimoji="1" lang="en-US" altLang="ja-JP" sz="1400" dirty="0">
                <a:latin typeface="Yu Gothic UI Semibold" panose="020B0700000000000000" pitchFamily="50" charset="-128"/>
                <a:ea typeface="Yu Gothic UI Semibold" panose="020B0700000000000000" pitchFamily="50" charset="-128"/>
              </a:rPr>
              <a:t>【</a:t>
            </a:r>
            <a:r>
              <a:rPr kumimoji="1" lang="ja-JP" altLang="en-US" sz="1400" dirty="0">
                <a:latin typeface="Yu Gothic UI Semibold" panose="020B0700000000000000" pitchFamily="50" charset="-128"/>
                <a:ea typeface="Yu Gothic UI Semibold" panose="020B0700000000000000" pitchFamily="50" charset="-128"/>
              </a:rPr>
              <a:t>知識 </a:t>
            </a:r>
            <a:r>
              <a:rPr lang="en-US" altLang="ja-JP" sz="1400" b="1" dirty="0">
                <a:latin typeface="Century Gothic" panose="020B0502020202020204" pitchFamily="34" charset="0"/>
                <a:ea typeface="Yu Gothic UI Semibold" panose="020B0700000000000000" pitchFamily="50" charset="-128"/>
              </a:rPr>
              <a:t>-77</a:t>
            </a:r>
            <a:r>
              <a:rPr lang="en-US" altLang="ja-JP" sz="1400" dirty="0">
                <a:latin typeface="Yu Gothic UI Semibold" panose="020B0700000000000000" pitchFamily="50" charset="-128"/>
                <a:ea typeface="Yu Gothic UI Semibold" panose="020B0700000000000000" pitchFamily="50" charset="-128"/>
              </a:rPr>
              <a:t>】</a:t>
            </a:r>
            <a:endParaRPr kumimoji="1" lang="ja-JP" altLang="en-US" sz="1400" dirty="0">
              <a:latin typeface="Yu Gothic UI Semibold" panose="020B0700000000000000" pitchFamily="50" charset="-128"/>
              <a:ea typeface="Yu Gothic UI Semibold" panose="020B0700000000000000" pitchFamily="50" charset="-128"/>
            </a:endParaRPr>
          </a:p>
        </p:txBody>
      </p:sp>
    </p:spTree>
    <p:extLst>
      <p:ext uri="{BB962C8B-B14F-4D97-AF65-F5344CB8AC3E}">
        <p14:creationId xmlns:p14="http://schemas.microsoft.com/office/powerpoint/2010/main" val="397909080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extLst>
              <p:ext uri="{D42A27DB-BD31-4B8C-83A1-F6EECF244321}">
                <p14:modId xmlns:p14="http://schemas.microsoft.com/office/powerpoint/2010/main" val="3828769266"/>
              </p:ext>
            </p:extLst>
          </p:nvPr>
        </p:nvGraphicFramePr>
        <p:xfrm>
          <a:off x="495393" y="1342930"/>
          <a:ext cx="8046262" cy="4203624"/>
        </p:xfrm>
        <a:graphic>
          <a:graphicData uri="http://schemas.openxmlformats.org/drawingml/2006/table">
            <a:tbl>
              <a:tblPr firstRow="1" bandRow="1">
                <a:tableStyleId>{5C22544A-7EE6-4342-B048-85BDC9FD1C3A}</a:tableStyleId>
              </a:tblPr>
              <a:tblGrid>
                <a:gridCol w="1556707">
                  <a:extLst>
                    <a:ext uri="{9D8B030D-6E8A-4147-A177-3AD203B41FA5}">
                      <a16:colId xmlns:a16="http://schemas.microsoft.com/office/drawing/2014/main" xmlns="" val="20000"/>
                    </a:ext>
                  </a:extLst>
                </a:gridCol>
                <a:gridCol w="1552041">
                  <a:extLst>
                    <a:ext uri="{9D8B030D-6E8A-4147-A177-3AD203B41FA5}">
                      <a16:colId xmlns:a16="http://schemas.microsoft.com/office/drawing/2014/main" xmlns="" val="1002361704"/>
                    </a:ext>
                  </a:extLst>
                </a:gridCol>
                <a:gridCol w="1608127">
                  <a:extLst>
                    <a:ext uri="{9D8B030D-6E8A-4147-A177-3AD203B41FA5}">
                      <a16:colId xmlns:a16="http://schemas.microsoft.com/office/drawing/2014/main" xmlns="" val="1756141272"/>
                    </a:ext>
                  </a:extLst>
                </a:gridCol>
                <a:gridCol w="1664693">
                  <a:extLst>
                    <a:ext uri="{9D8B030D-6E8A-4147-A177-3AD203B41FA5}">
                      <a16:colId xmlns:a16="http://schemas.microsoft.com/office/drawing/2014/main" xmlns="" val="24970372"/>
                    </a:ext>
                  </a:extLst>
                </a:gridCol>
                <a:gridCol w="1664694">
                  <a:extLst>
                    <a:ext uri="{9D8B030D-6E8A-4147-A177-3AD203B41FA5}">
                      <a16:colId xmlns:a16="http://schemas.microsoft.com/office/drawing/2014/main" xmlns="" val="20001"/>
                    </a:ext>
                  </a:extLst>
                </a:gridCol>
              </a:tblGrid>
              <a:tr h="615011">
                <a:tc>
                  <a:txBody>
                    <a:bodyPr/>
                    <a:lstStyle/>
                    <a:p>
                      <a:pPr algn="ctr"/>
                      <a:r>
                        <a:rPr kumimoji="1" lang="ja-JP" altLang="en-US" sz="1600" b="1" dirty="0">
                          <a:solidFill>
                            <a:schemeClr val="tx1"/>
                          </a:solidFill>
                          <a:latin typeface="BIZ UDPゴシック" panose="020B0400000000000000" pitchFamily="50" charset="-128"/>
                          <a:ea typeface="BIZ UDPゴシック" panose="020B0400000000000000" pitchFamily="50" charset="-128"/>
                        </a:rPr>
                        <a:t>種類</a:t>
                      </a:r>
                    </a:p>
                  </a:txBody>
                  <a:tcPr marL="84406" marR="84406" marT="42203" marB="42203" anchor="ctr">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1DA"/>
                    </a:solidFill>
                  </a:tcPr>
                </a:tc>
                <a:tc>
                  <a:txBody>
                    <a:bodyPr/>
                    <a:lstStyle/>
                    <a:p>
                      <a:pPr algn="ctr"/>
                      <a:r>
                        <a:rPr kumimoji="1" lang="ja-JP" altLang="en-US" sz="1600" b="1" dirty="0">
                          <a:solidFill>
                            <a:schemeClr val="tx1"/>
                          </a:solidFill>
                          <a:latin typeface="BIZ UDPゴシック" panose="020B0400000000000000" pitchFamily="50" charset="-128"/>
                          <a:ea typeface="BIZ UDPゴシック" panose="020B0400000000000000" pitchFamily="50" charset="-128"/>
                        </a:rPr>
                        <a:t>スクリーニング</a:t>
                      </a:r>
                    </a:p>
                  </a:txBody>
                  <a:tcPr marL="84406" marR="84406" marT="42203" marB="42203"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1DA"/>
                    </a:solidFill>
                  </a:tcPr>
                </a:tc>
                <a:tc>
                  <a:txBody>
                    <a:bodyPr/>
                    <a:lstStyle/>
                    <a:p>
                      <a:pPr algn="ctr"/>
                      <a:r>
                        <a:rPr kumimoji="1" lang="ja-JP" altLang="en-US" sz="1600" b="1" dirty="0">
                          <a:solidFill>
                            <a:schemeClr val="tx1"/>
                          </a:solidFill>
                          <a:latin typeface="BIZ UDPゴシック" panose="020B0400000000000000" pitchFamily="50" charset="-128"/>
                          <a:ea typeface="BIZ UDPゴシック" panose="020B0400000000000000" pitchFamily="50" charset="-128"/>
                        </a:rPr>
                        <a:t>診断</a:t>
                      </a:r>
                    </a:p>
                  </a:txBody>
                  <a:tcPr marL="84406" marR="84406" marT="42203" marB="42203"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1DA"/>
                    </a:solidFill>
                  </a:tcPr>
                </a:tc>
                <a:tc>
                  <a:txBody>
                    <a:bodyPr/>
                    <a:lstStyle/>
                    <a:p>
                      <a:pPr algn="ctr"/>
                      <a:r>
                        <a:rPr kumimoji="1" lang="ja-JP" altLang="en-US" sz="1600" b="1" dirty="0">
                          <a:solidFill>
                            <a:schemeClr val="tx1"/>
                          </a:solidFill>
                          <a:latin typeface="BIZ UDPゴシック" panose="020B0400000000000000" pitchFamily="50" charset="-128"/>
                          <a:ea typeface="BIZ UDPゴシック" panose="020B0400000000000000" pitchFamily="50" charset="-128"/>
                        </a:rPr>
                        <a:t>重症度</a:t>
                      </a:r>
                    </a:p>
                  </a:txBody>
                  <a:tcPr marL="84406" marR="84406" marT="42203" marB="42203"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1DA"/>
                    </a:solidFill>
                  </a:tcPr>
                </a:tc>
                <a:tc>
                  <a:txBody>
                    <a:bodyPr/>
                    <a:lstStyle/>
                    <a:p>
                      <a:pPr algn="ctr"/>
                      <a:r>
                        <a:rPr kumimoji="1" lang="ja-JP" altLang="en-US" sz="1600" b="1" dirty="0">
                          <a:solidFill>
                            <a:schemeClr val="tx1"/>
                          </a:solidFill>
                          <a:latin typeface="BIZ UDPゴシック" panose="020B0400000000000000" pitchFamily="50" charset="-128"/>
                          <a:ea typeface="BIZ UDPゴシック" panose="020B0400000000000000" pitchFamily="50" charset="-128"/>
                        </a:rPr>
                        <a:t>看護師による</a:t>
                      </a:r>
                      <a:endParaRPr kumimoji="1" lang="en-US" altLang="ja-JP" sz="1600" b="1"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1600" b="1" dirty="0">
                          <a:solidFill>
                            <a:schemeClr val="tx1"/>
                          </a:solidFill>
                          <a:latin typeface="BIZ UDPゴシック" panose="020B0400000000000000" pitchFamily="50" charset="-128"/>
                          <a:ea typeface="BIZ UDPゴシック" panose="020B0400000000000000" pitchFamily="50" charset="-128"/>
                        </a:rPr>
                        <a:t>評価</a:t>
                      </a:r>
                    </a:p>
                  </a:txBody>
                  <a:tcPr marL="84406" marR="84406" marT="42203" marB="42203" anchor="ctr">
                    <a:lnL w="635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1DA"/>
                    </a:solidFill>
                  </a:tcPr>
                </a:tc>
                <a:extLst>
                  <a:ext uri="{0D108BD9-81ED-4DB2-BD59-A6C34878D82A}">
                    <a16:rowId xmlns:a16="http://schemas.microsoft.com/office/drawing/2014/main" xmlns="" val="10000"/>
                  </a:ext>
                </a:extLst>
              </a:tr>
              <a:tr h="512659">
                <a:tc>
                  <a:txBody>
                    <a:bodyPr/>
                    <a:lstStyle/>
                    <a:p>
                      <a:pPr marL="0" marR="0" indent="0" algn="l" defTabSz="843829" rtl="0" eaLnBrk="1" fontAlgn="auto" latinLnBrk="0" hangingPunct="1">
                        <a:lnSpc>
                          <a:spcPct val="100000"/>
                        </a:lnSpc>
                        <a:spcBef>
                          <a:spcPts val="0"/>
                        </a:spcBef>
                        <a:spcAft>
                          <a:spcPts val="0"/>
                        </a:spcAft>
                        <a:buClrTx/>
                        <a:buSzTx/>
                        <a:buFontTx/>
                        <a:buNone/>
                        <a:tabLst/>
                        <a:defRPr/>
                      </a:pPr>
                      <a:r>
                        <a:rPr lang="en-US" altLang="ja-JP" sz="1600" b="1" dirty="0">
                          <a:solidFill>
                            <a:schemeClr val="tx1"/>
                          </a:solidFill>
                          <a:latin typeface="BIZ UDPゴシック" panose="020B0400000000000000" pitchFamily="50" charset="-128"/>
                          <a:ea typeface="BIZ UDPゴシック" panose="020B0400000000000000" pitchFamily="50" charset="-128"/>
                        </a:rPr>
                        <a:t>CAM</a:t>
                      </a:r>
                      <a:endParaRPr kumimoji="1" lang="ja-JP" altLang="en-US" sz="1600" b="1" dirty="0">
                        <a:solidFill>
                          <a:schemeClr val="tx1"/>
                        </a:solidFill>
                        <a:latin typeface="BIZ UDPゴシック" panose="020B0400000000000000" pitchFamily="50" charset="-128"/>
                        <a:ea typeface="BIZ UDPゴシック" panose="020B0400000000000000" pitchFamily="50" charset="-128"/>
                      </a:endParaRPr>
                    </a:p>
                  </a:txBody>
                  <a:tcPr marL="84406" marR="84406" marT="42203" marB="42203" anchor="ctr">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8E6F5"/>
                    </a:solidFill>
                  </a:tcPr>
                </a:tc>
                <a:tc>
                  <a:txBody>
                    <a:bodyPr/>
                    <a:lstStyle/>
                    <a:p>
                      <a:pPr algn="ctr"/>
                      <a:r>
                        <a:rPr kumimoji="1" lang="ja-JP" altLang="en-US" sz="1600" b="1" dirty="0">
                          <a:solidFill>
                            <a:schemeClr val="tx1"/>
                          </a:solidFill>
                          <a:latin typeface="Bahnschrift Condensed" panose="020B0502040204020203" pitchFamily="34" charset="0"/>
                          <a:ea typeface="BIZ UDPゴシック" panose="020B0400000000000000" pitchFamily="50" charset="-128"/>
                        </a:rPr>
                        <a:t>●</a:t>
                      </a:r>
                    </a:p>
                  </a:txBody>
                  <a:tcPr marL="84406" marR="84406" marT="42203" marB="42203"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endParaRPr kumimoji="1" lang="ja-JP" altLang="en-US" sz="1600" b="1" dirty="0">
                        <a:solidFill>
                          <a:schemeClr val="tx1"/>
                        </a:solidFill>
                        <a:latin typeface="Bahnschrift Condensed" panose="020B0502040204020203" pitchFamily="34" charset="0"/>
                        <a:ea typeface="BIZ UDPゴシック" panose="020B0400000000000000" pitchFamily="50" charset="-128"/>
                      </a:endParaRPr>
                    </a:p>
                  </a:txBody>
                  <a:tcPr marL="84406" marR="84406" marT="42203" marB="42203"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endParaRPr kumimoji="1" lang="ja-JP" altLang="en-US" sz="1600" b="1" dirty="0">
                        <a:solidFill>
                          <a:schemeClr val="tx1"/>
                        </a:solidFill>
                        <a:latin typeface="Bahnschrift Condensed" panose="020B0502040204020203" pitchFamily="34" charset="0"/>
                        <a:ea typeface="BIZ UDPゴシック" panose="020B0400000000000000" pitchFamily="50" charset="-128"/>
                      </a:endParaRPr>
                    </a:p>
                  </a:txBody>
                  <a:tcPr marL="84406" marR="84406" marT="42203" marB="42203"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kumimoji="1" lang="ja-JP" altLang="en-US" sz="1600" b="1" dirty="0">
                          <a:solidFill>
                            <a:schemeClr val="tx1"/>
                          </a:solidFill>
                          <a:latin typeface="Bahnschrift Condensed" panose="020B0502040204020203" pitchFamily="34" charset="0"/>
                          <a:ea typeface="BIZ UDPゴシック" panose="020B0400000000000000" pitchFamily="50" charset="-128"/>
                        </a:rPr>
                        <a:t>●</a:t>
                      </a:r>
                    </a:p>
                  </a:txBody>
                  <a:tcPr marL="84406" marR="84406" marT="42203" marB="42203" anchor="ctr">
                    <a:lnL w="635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1"/>
                  </a:ext>
                </a:extLst>
              </a:tr>
              <a:tr h="512659">
                <a:tc>
                  <a:txBody>
                    <a:bodyPr/>
                    <a:lstStyle/>
                    <a:p>
                      <a:pPr marL="0" marR="0" indent="0" algn="l" defTabSz="843829" rtl="0" eaLnBrk="1" fontAlgn="auto" latinLnBrk="0" hangingPunct="1">
                        <a:lnSpc>
                          <a:spcPct val="100000"/>
                        </a:lnSpc>
                        <a:spcBef>
                          <a:spcPts val="0"/>
                        </a:spcBef>
                        <a:spcAft>
                          <a:spcPts val="0"/>
                        </a:spcAft>
                        <a:buClrTx/>
                        <a:buSzTx/>
                        <a:buFontTx/>
                        <a:buNone/>
                        <a:tabLst/>
                        <a:defRPr/>
                      </a:pPr>
                      <a:r>
                        <a:rPr lang="en-US" altLang="ja-JP" sz="1600" b="1" dirty="0">
                          <a:latin typeface="BIZ UDPゴシック" panose="020B0400000000000000" pitchFamily="50" charset="-128"/>
                          <a:ea typeface="BIZ UDPゴシック" panose="020B0400000000000000" pitchFamily="50" charset="-128"/>
                        </a:rPr>
                        <a:t>DRS-R-98</a:t>
                      </a:r>
                      <a:endParaRPr kumimoji="1" lang="ja-JP" altLang="en-US" sz="1600" b="1" dirty="0">
                        <a:latin typeface="BIZ UDPゴシック" panose="020B0400000000000000" pitchFamily="50" charset="-128"/>
                        <a:ea typeface="BIZ UDPゴシック" panose="020B0400000000000000" pitchFamily="50" charset="-128"/>
                      </a:endParaRPr>
                    </a:p>
                  </a:txBody>
                  <a:tcPr marL="84406" marR="84406" marT="42203" marB="42203" anchor="ctr">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8E6F5"/>
                    </a:solidFill>
                  </a:tcPr>
                </a:tc>
                <a:tc>
                  <a:txBody>
                    <a:bodyPr/>
                    <a:lstStyle/>
                    <a:p>
                      <a:pPr algn="ctr"/>
                      <a:endParaRPr kumimoji="1" lang="ja-JP" altLang="en-US" sz="1600" b="1" dirty="0">
                        <a:latin typeface="Bahnschrift Condensed" panose="020B0502040204020203" pitchFamily="34" charset="0"/>
                        <a:ea typeface="BIZ UDPゴシック" panose="020B0400000000000000" pitchFamily="50" charset="-128"/>
                      </a:endParaRPr>
                    </a:p>
                  </a:txBody>
                  <a:tcPr marL="84406" marR="84406" marT="42203" marB="42203"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kumimoji="1" lang="ja-JP" altLang="en-US" sz="1600" b="1" dirty="0">
                          <a:latin typeface="Bahnschrift Condensed" panose="020B0502040204020203" pitchFamily="34" charset="0"/>
                          <a:ea typeface="BIZ UDPゴシック" panose="020B0400000000000000" pitchFamily="50" charset="-128"/>
                        </a:rPr>
                        <a:t>●</a:t>
                      </a:r>
                    </a:p>
                  </a:txBody>
                  <a:tcPr marL="84406" marR="84406" marT="42203" marB="42203"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kumimoji="1" lang="ja-JP" altLang="en-US" sz="1600" b="1" dirty="0">
                          <a:latin typeface="Bahnschrift Condensed" panose="020B0502040204020203" pitchFamily="34" charset="0"/>
                          <a:ea typeface="BIZ UDPゴシック" panose="020B0400000000000000" pitchFamily="50" charset="-128"/>
                        </a:rPr>
                        <a:t>●</a:t>
                      </a:r>
                    </a:p>
                  </a:txBody>
                  <a:tcPr marL="84406" marR="84406" marT="42203" marB="42203"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endParaRPr kumimoji="1" lang="ja-JP" altLang="en-US" sz="1600" b="1" dirty="0">
                        <a:latin typeface="Bahnschrift Condensed" panose="020B0502040204020203" pitchFamily="34" charset="0"/>
                        <a:ea typeface="BIZ UDPゴシック" panose="020B0400000000000000" pitchFamily="50" charset="-128"/>
                      </a:endParaRPr>
                    </a:p>
                  </a:txBody>
                  <a:tcPr marL="84406" marR="84406" marT="42203" marB="42203" anchor="ctr">
                    <a:lnL w="6350" cap="flat" cmpd="sng" algn="ctr">
                      <a:solidFill>
                        <a:schemeClr val="tx1"/>
                      </a:solidFill>
                      <a:prstDash val="solid"/>
                      <a:round/>
                      <a:headEnd type="none" w="med" len="med"/>
                      <a:tailEnd type="none" w="med" len="med"/>
                    </a:lnL>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2"/>
                  </a:ext>
                </a:extLst>
              </a:tr>
              <a:tr h="512659">
                <a:tc>
                  <a:txBody>
                    <a:bodyPr/>
                    <a:lstStyle/>
                    <a:p>
                      <a:r>
                        <a:rPr kumimoji="1" lang="en-US" altLang="ja-JP" sz="1600" b="1" dirty="0">
                          <a:latin typeface="BIZ UDPゴシック" panose="020B0400000000000000" pitchFamily="50" charset="-128"/>
                          <a:ea typeface="BIZ UDPゴシック" panose="020B0400000000000000" pitchFamily="50" charset="-128"/>
                        </a:rPr>
                        <a:t>MDAS</a:t>
                      </a:r>
                      <a:endParaRPr kumimoji="1" lang="ja-JP" altLang="en-US" sz="1600" b="1" dirty="0">
                        <a:latin typeface="BIZ UDPゴシック" panose="020B0400000000000000" pitchFamily="50" charset="-128"/>
                        <a:ea typeface="BIZ UDPゴシック" panose="020B0400000000000000" pitchFamily="50" charset="-128"/>
                      </a:endParaRPr>
                    </a:p>
                  </a:txBody>
                  <a:tcPr marL="84406" marR="84406" marT="42203" marB="42203" anchor="ctr">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8E6F5"/>
                    </a:solidFill>
                  </a:tcPr>
                </a:tc>
                <a:tc>
                  <a:txBody>
                    <a:bodyPr/>
                    <a:lstStyle/>
                    <a:p>
                      <a:pPr marL="0" marR="0" indent="0" algn="ctr" defTabSz="843829" rtl="0" eaLnBrk="1" fontAlgn="auto" latinLnBrk="0" hangingPunct="1">
                        <a:lnSpc>
                          <a:spcPct val="100000"/>
                        </a:lnSpc>
                        <a:spcBef>
                          <a:spcPts val="0"/>
                        </a:spcBef>
                        <a:spcAft>
                          <a:spcPts val="0"/>
                        </a:spcAft>
                        <a:buClrTx/>
                        <a:buSzTx/>
                        <a:buFontTx/>
                        <a:buNone/>
                        <a:tabLst/>
                        <a:defRPr/>
                      </a:pPr>
                      <a:endParaRPr kumimoji="1" lang="ja-JP" altLang="en-US" sz="1600" b="1" dirty="0">
                        <a:latin typeface="Bahnschrift Condensed" panose="020B0502040204020203" pitchFamily="34" charset="0"/>
                        <a:ea typeface="BIZ UDPゴシック" panose="020B0400000000000000" pitchFamily="50" charset="-128"/>
                      </a:endParaRPr>
                    </a:p>
                  </a:txBody>
                  <a:tcPr marL="84406" marR="84406" marT="42203" marB="42203"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indent="0" algn="ctr" defTabSz="843829" rtl="0" eaLnBrk="1" fontAlgn="auto" latinLnBrk="0" hangingPunct="1">
                        <a:lnSpc>
                          <a:spcPct val="100000"/>
                        </a:lnSpc>
                        <a:spcBef>
                          <a:spcPts val="0"/>
                        </a:spcBef>
                        <a:spcAft>
                          <a:spcPts val="0"/>
                        </a:spcAft>
                        <a:buClrTx/>
                        <a:buSzTx/>
                        <a:buFontTx/>
                        <a:buNone/>
                        <a:tabLst/>
                        <a:defRPr/>
                      </a:pPr>
                      <a:endParaRPr kumimoji="1" lang="ja-JP" altLang="en-US" sz="1600" b="1" dirty="0">
                        <a:latin typeface="Bahnschrift Condensed" panose="020B0502040204020203" pitchFamily="34" charset="0"/>
                        <a:ea typeface="BIZ UDPゴシック" panose="020B0400000000000000" pitchFamily="50" charset="-128"/>
                      </a:endParaRPr>
                    </a:p>
                  </a:txBody>
                  <a:tcPr marL="84406" marR="84406" marT="42203" marB="42203"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indent="0" algn="ctr" defTabSz="843829" rtl="0" eaLnBrk="1" fontAlgn="auto" latinLnBrk="0" hangingPunct="1">
                        <a:lnSpc>
                          <a:spcPct val="100000"/>
                        </a:lnSpc>
                        <a:spcBef>
                          <a:spcPts val="0"/>
                        </a:spcBef>
                        <a:spcAft>
                          <a:spcPts val="0"/>
                        </a:spcAft>
                        <a:buClrTx/>
                        <a:buSzTx/>
                        <a:buFontTx/>
                        <a:buNone/>
                        <a:tabLst/>
                        <a:defRPr/>
                      </a:pPr>
                      <a:r>
                        <a:rPr kumimoji="1" lang="ja-JP" altLang="en-US" sz="1600" b="1" dirty="0">
                          <a:latin typeface="Bahnschrift Condensed" panose="020B0502040204020203" pitchFamily="34" charset="0"/>
                          <a:ea typeface="BIZ UDPゴシック" panose="020B0400000000000000" pitchFamily="50" charset="-128"/>
                        </a:rPr>
                        <a:t>●</a:t>
                      </a:r>
                    </a:p>
                  </a:txBody>
                  <a:tcPr marL="84406" marR="84406" marT="42203" marB="42203"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indent="0" algn="ctr" defTabSz="843829" rtl="0" eaLnBrk="1" fontAlgn="auto" latinLnBrk="0" hangingPunct="1">
                        <a:lnSpc>
                          <a:spcPct val="100000"/>
                        </a:lnSpc>
                        <a:spcBef>
                          <a:spcPts val="0"/>
                        </a:spcBef>
                        <a:spcAft>
                          <a:spcPts val="0"/>
                        </a:spcAft>
                        <a:buClrTx/>
                        <a:buSzTx/>
                        <a:buFontTx/>
                        <a:buNone/>
                        <a:tabLst/>
                        <a:defRPr/>
                      </a:pPr>
                      <a:endParaRPr kumimoji="1" lang="ja-JP" altLang="en-US" sz="1600" b="1" dirty="0">
                        <a:latin typeface="Bahnschrift Condensed" panose="020B0502040204020203" pitchFamily="34" charset="0"/>
                        <a:ea typeface="BIZ UDPゴシック" panose="020B0400000000000000" pitchFamily="50" charset="-128"/>
                      </a:endParaRPr>
                    </a:p>
                  </a:txBody>
                  <a:tcPr marL="84406" marR="84406" marT="42203" marB="42203" anchor="ctr">
                    <a:lnL w="6350" cap="flat" cmpd="sng" algn="ctr">
                      <a:solidFill>
                        <a:schemeClr val="tx1"/>
                      </a:solidFill>
                      <a:prstDash val="solid"/>
                      <a:round/>
                      <a:headEnd type="none" w="med" len="med"/>
                      <a:tailEnd type="none" w="med" len="med"/>
                    </a:lnL>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3"/>
                  </a:ext>
                </a:extLst>
              </a:tr>
              <a:tr h="512659">
                <a:tc>
                  <a:txBody>
                    <a:bodyPr/>
                    <a:lstStyle/>
                    <a:p>
                      <a:pPr marL="0" marR="0" indent="0" algn="l" defTabSz="843829" rtl="0" eaLnBrk="1" fontAlgn="auto" latinLnBrk="0" hangingPunct="1">
                        <a:lnSpc>
                          <a:spcPct val="100000"/>
                        </a:lnSpc>
                        <a:spcBef>
                          <a:spcPts val="0"/>
                        </a:spcBef>
                        <a:spcAft>
                          <a:spcPts val="0"/>
                        </a:spcAft>
                        <a:buClrTx/>
                        <a:buSzTx/>
                        <a:buFontTx/>
                        <a:buNone/>
                        <a:tabLst/>
                        <a:defRPr/>
                      </a:pPr>
                      <a:r>
                        <a:rPr kumimoji="1" lang="en-US" altLang="ja-JP" sz="1600" b="1" dirty="0">
                          <a:latin typeface="BIZ UDPゴシック" panose="020B0400000000000000" pitchFamily="50" charset="-128"/>
                          <a:ea typeface="BIZ UDPゴシック" panose="020B0400000000000000" pitchFamily="50" charset="-128"/>
                        </a:rPr>
                        <a:t>DST</a:t>
                      </a:r>
                      <a:endParaRPr kumimoji="1" lang="ja-JP" altLang="en-US" sz="1600" b="1" dirty="0">
                        <a:latin typeface="BIZ UDPゴシック" panose="020B0400000000000000" pitchFamily="50" charset="-128"/>
                        <a:ea typeface="BIZ UDPゴシック" panose="020B0400000000000000" pitchFamily="50" charset="-128"/>
                      </a:endParaRPr>
                    </a:p>
                  </a:txBody>
                  <a:tcPr marL="84406" marR="84406" marT="42203" marB="42203" anchor="ctr">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8E6F5"/>
                    </a:solidFill>
                  </a:tcPr>
                </a:tc>
                <a:tc>
                  <a:txBody>
                    <a:bodyPr/>
                    <a:lstStyle/>
                    <a:p>
                      <a:pPr marL="0" marR="0" lvl="0" indent="0" algn="ctr" defTabSz="843829" rtl="0" eaLnBrk="1" fontAlgn="auto" latinLnBrk="0" hangingPunct="1">
                        <a:lnSpc>
                          <a:spcPct val="100000"/>
                        </a:lnSpc>
                        <a:spcBef>
                          <a:spcPts val="0"/>
                        </a:spcBef>
                        <a:spcAft>
                          <a:spcPts val="0"/>
                        </a:spcAft>
                        <a:buClrTx/>
                        <a:buSzTx/>
                        <a:buFontTx/>
                        <a:buNone/>
                        <a:tabLst/>
                        <a:defRPr/>
                      </a:pPr>
                      <a:r>
                        <a:rPr kumimoji="1" lang="ja-JP" altLang="en-US" sz="1600" b="1" dirty="0">
                          <a:solidFill>
                            <a:schemeClr val="tx1"/>
                          </a:solidFill>
                          <a:latin typeface="Bahnschrift Condensed" panose="020B0502040204020203" pitchFamily="34" charset="0"/>
                          <a:ea typeface="BIZ UDPゴシック" panose="020B0400000000000000" pitchFamily="50" charset="-128"/>
                        </a:rPr>
                        <a:t>●</a:t>
                      </a:r>
                      <a:endParaRPr kumimoji="1" lang="ja-JP" altLang="en-US" sz="1600" b="1" dirty="0">
                        <a:latin typeface="Bahnschrift Condensed" panose="020B0502040204020203" pitchFamily="34" charset="0"/>
                        <a:ea typeface="BIZ UDPゴシック" panose="020B0400000000000000" pitchFamily="50" charset="-128"/>
                      </a:endParaRPr>
                    </a:p>
                  </a:txBody>
                  <a:tcPr marL="84406" marR="84406" marT="42203" marB="42203"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indent="0" algn="ctr" defTabSz="843829" rtl="0" eaLnBrk="1" fontAlgn="auto" latinLnBrk="0" hangingPunct="1">
                        <a:lnSpc>
                          <a:spcPct val="100000"/>
                        </a:lnSpc>
                        <a:spcBef>
                          <a:spcPts val="0"/>
                        </a:spcBef>
                        <a:spcAft>
                          <a:spcPts val="0"/>
                        </a:spcAft>
                        <a:buClrTx/>
                        <a:buSzTx/>
                        <a:buFontTx/>
                        <a:buNone/>
                        <a:tabLst/>
                        <a:defRPr/>
                      </a:pPr>
                      <a:endParaRPr kumimoji="1" lang="ja-JP" altLang="en-US" sz="1600" b="1" dirty="0">
                        <a:latin typeface="Bahnschrift Condensed" panose="020B0502040204020203" pitchFamily="34" charset="0"/>
                        <a:ea typeface="BIZ UDPゴシック" panose="020B0400000000000000" pitchFamily="50" charset="-128"/>
                      </a:endParaRPr>
                    </a:p>
                  </a:txBody>
                  <a:tcPr marL="84406" marR="84406" marT="42203" marB="42203"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indent="0" algn="ctr" defTabSz="843829" rtl="0" eaLnBrk="1" fontAlgn="auto" latinLnBrk="0" hangingPunct="1">
                        <a:lnSpc>
                          <a:spcPct val="100000"/>
                        </a:lnSpc>
                        <a:spcBef>
                          <a:spcPts val="0"/>
                        </a:spcBef>
                        <a:spcAft>
                          <a:spcPts val="0"/>
                        </a:spcAft>
                        <a:buClrTx/>
                        <a:buSzTx/>
                        <a:buFontTx/>
                        <a:buNone/>
                        <a:tabLst/>
                        <a:defRPr/>
                      </a:pPr>
                      <a:endParaRPr kumimoji="1" lang="ja-JP" altLang="en-US" sz="1600" b="1" dirty="0">
                        <a:latin typeface="Bahnschrift Condensed" panose="020B0502040204020203" pitchFamily="34" charset="0"/>
                        <a:ea typeface="BIZ UDPゴシック" panose="020B0400000000000000" pitchFamily="50" charset="-128"/>
                      </a:endParaRPr>
                    </a:p>
                  </a:txBody>
                  <a:tcPr marL="84406" marR="84406" marT="42203" marB="42203"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indent="0" algn="ctr" defTabSz="843829" rtl="0" eaLnBrk="1" fontAlgn="auto" latinLnBrk="0" hangingPunct="1">
                        <a:lnSpc>
                          <a:spcPct val="100000"/>
                        </a:lnSpc>
                        <a:spcBef>
                          <a:spcPts val="0"/>
                        </a:spcBef>
                        <a:spcAft>
                          <a:spcPts val="0"/>
                        </a:spcAft>
                        <a:buClrTx/>
                        <a:buSzTx/>
                        <a:buFontTx/>
                        <a:buNone/>
                        <a:tabLst/>
                        <a:defRPr/>
                      </a:pPr>
                      <a:r>
                        <a:rPr kumimoji="1" lang="ja-JP" altLang="en-US" sz="1600" b="1" dirty="0">
                          <a:latin typeface="Bahnschrift Condensed" panose="020B0502040204020203" pitchFamily="34" charset="0"/>
                          <a:ea typeface="BIZ UDPゴシック" panose="020B0400000000000000" pitchFamily="50" charset="-128"/>
                        </a:rPr>
                        <a:t>●</a:t>
                      </a:r>
                    </a:p>
                  </a:txBody>
                  <a:tcPr marL="84406" marR="84406" marT="42203" marB="42203" anchor="ctr">
                    <a:lnL w="6350" cap="flat" cmpd="sng" algn="ctr">
                      <a:solidFill>
                        <a:schemeClr val="tx1"/>
                      </a:solidFill>
                      <a:prstDash val="solid"/>
                      <a:round/>
                      <a:headEnd type="none" w="med" len="med"/>
                      <a:tailEnd type="none" w="med" len="med"/>
                    </a:lnL>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947021450"/>
                  </a:ext>
                </a:extLst>
              </a:tr>
              <a:tr h="512659">
                <a:tc>
                  <a:txBody>
                    <a:bodyPr/>
                    <a:lstStyle/>
                    <a:p>
                      <a:pPr marL="0" marR="0" indent="0" algn="l" defTabSz="843829" rtl="0" eaLnBrk="1" fontAlgn="auto" latinLnBrk="0" hangingPunct="1">
                        <a:lnSpc>
                          <a:spcPct val="100000"/>
                        </a:lnSpc>
                        <a:spcBef>
                          <a:spcPts val="0"/>
                        </a:spcBef>
                        <a:spcAft>
                          <a:spcPts val="0"/>
                        </a:spcAft>
                        <a:buClrTx/>
                        <a:buSzTx/>
                        <a:buFontTx/>
                        <a:buNone/>
                        <a:tabLst/>
                        <a:defRPr/>
                      </a:pPr>
                      <a:r>
                        <a:rPr kumimoji="1" lang="en-US" altLang="ja-JP" sz="1600" b="1" dirty="0">
                          <a:latin typeface="BIZ UDPゴシック" panose="020B0400000000000000" pitchFamily="50" charset="-128"/>
                          <a:ea typeface="BIZ UDPゴシック" panose="020B0400000000000000" pitchFamily="50" charset="-128"/>
                        </a:rPr>
                        <a:t>NEECHAM</a:t>
                      </a:r>
                      <a:endParaRPr kumimoji="1" lang="ja-JP" altLang="en-US" sz="1600" b="1" dirty="0">
                        <a:latin typeface="BIZ UDPゴシック" panose="020B0400000000000000" pitchFamily="50" charset="-128"/>
                        <a:ea typeface="BIZ UDPゴシック" panose="020B0400000000000000" pitchFamily="50" charset="-128"/>
                      </a:endParaRPr>
                    </a:p>
                  </a:txBody>
                  <a:tcPr marL="84406" marR="84406" marT="42203" marB="42203" anchor="ctr">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8E6F5"/>
                    </a:solidFill>
                  </a:tcPr>
                </a:tc>
                <a:tc>
                  <a:txBody>
                    <a:bodyPr/>
                    <a:lstStyle/>
                    <a:p>
                      <a:pPr marL="0" marR="0" indent="0" algn="ctr" defTabSz="843829" rtl="0" eaLnBrk="1" fontAlgn="auto" latinLnBrk="0" hangingPunct="1">
                        <a:lnSpc>
                          <a:spcPct val="100000"/>
                        </a:lnSpc>
                        <a:spcBef>
                          <a:spcPts val="0"/>
                        </a:spcBef>
                        <a:spcAft>
                          <a:spcPts val="0"/>
                        </a:spcAft>
                        <a:buClrTx/>
                        <a:buSzTx/>
                        <a:buFontTx/>
                        <a:buNone/>
                        <a:tabLst/>
                        <a:defRPr/>
                      </a:pPr>
                      <a:r>
                        <a:rPr kumimoji="1" lang="ja-JP" altLang="en-US" sz="1600" b="1" dirty="0">
                          <a:latin typeface="Bahnschrift Condensed" panose="020B0502040204020203" pitchFamily="34" charset="0"/>
                          <a:ea typeface="BIZ UDPゴシック" panose="020B0400000000000000" pitchFamily="50" charset="-128"/>
                        </a:rPr>
                        <a:t>●</a:t>
                      </a:r>
                    </a:p>
                  </a:txBody>
                  <a:tcPr marL="84406" marR="84406" marT="42203" marB="42203"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indent="0" algn="ctr" defTabSz="843829" rtl="0" eaLnBrk="1" fontAlgn="auto" latinLnBrk="0" hangingPunct="1">
                        <a:lnSpc>
                          <a:spcPct val="100000"/>
                        </a:lnSpc>
                        <a:spcBef>
                          <a:spcPts val="0"/>
                        </a:spcBef>
                        <a:spcAft>
                          <a:spcPts val="0"/>
                        </a:spcAft>
                        <a:buClrTx/>
                        <a:buSzTx/>
                        <a:buFontTx/>
                        <a:buNone/>
                        <a:tabLst/>
                        <a:defRPr/>
                      </a:pPr>
                      <a:endParaRPr kumimoji="1" lang="ja-JP" altLang="en-US" sz="1600" b="1" dirty="0">
                        <a:latin typeface="Bahnschrift Condensed" panose="020B0502040204020203" pitchFamily="34" charset="0"/>
                        <a:ea typeface="BIZ UDPゴシック" panose="020B0400000000000000" pitchFamily="50" charset="-128"/>
                      </a:endParaRPr>
                    </a:p>
                  </a:txBody>
                  <a:tcPr marL="84406" marR="84406" marT="42203" marB="42203"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indent="0" algn="ctr" defTabSz="843829" rtl="0" eaLnBrk="1" fontAlgn="auto" latinLnBrk="0" hangingPunct="1">
                        <a:lnSpc>
                          <a:spcPct val="100000"/>
                        </a:lnSpc>
                        <a:spcBef>
                          <a:spcPts val="0"/>
                        </a:spcBef>
                        <a:spcAft>
                          <a:spcPts val="0"/>
                        </a:spcAft>
                        <a:buClrTx/>
                        <a:buSzTx/>
                        <a:buFontTx/>
                        <a:buNone/>
                        <a:tabLst/>
                        <a:defRPr/>
                      </a:pPr>
                      <a:endParaRPr kumimoji="1" lang="ja-JP" altLang="en-US" sz="1600" b="1" dirty="0">
                        <a:latin typeface="Bahnschrift Condensed" panose="020B0502040204020203" pitchFamily="34" charset="0"/>
                        <a:ea typeface="BIZ UDPゴシック" panose="020B0400000000000000" pitchFamily="50" charset="-128"/>
                      </a:endParaRPr>
                    </a:p>
                  </a:txBody>
                  <a:tcPr marL="84406" marR="84406" marT="42203" marB="42203"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indent="0" algn="ctr" defTabSz="843829" rtl="0" eaLnBrk="1" fontAlgn="auto" latinLnBrk="0" hangingPunct="1">
                        <a:lnSpc>
                          <a:spcPct val="100000"/>
                        </a:lnSpc>
                        <a:spcBef>
                          <a:spcPts val="0"/>
                        </a:spcBef>
                        <a:spcAft>
                          <a:spcPts val="0"/>
                        </a:spcAft>
                        <a:buClrTx/>
                        <a:buSzTx/>
                        <a:buFontTx/>
                        <a:buNone/>
                        <a:tabLst/>
                        <a:defRPr/>
                      </a:pPr>
                      <a:r>
                        <a:rPr kumimoji="1" lang="ja-JP" altLang="en-US" sz="1600" b="1" dirty="0">
                          <a:latin typeface="Bahnschrift Condensed" panose="020B0502040204020203" pitchFamily="34" charset="0"/>
                          <a:ea typeface="BIZ UDPゴシック" panose="020B0400000000000000" pitchFamily="50" charset="-128"/>
                        </a:rPr>
                        <a:t>●</a:t>
                      </a:r>
                    </a:p>
                  </a:txBody>
                  <a:tcPr marL="84406" marR="84406" marT="42203" marB="42203" anchor="ctr">
                    <a:lnL w="6350" cap="flat" cmpd="sng" algn="ctr">
                      <a:solidFill>
                        <a:schemeClr val="tx1"/>
                      </a:solidFill>
                      <a:prstDash val="solid"/>
                      <a:round/>
                      <a:headEnd type="none" w="med" len="med"/>
                      <a:tailEnd type="none" w="med" len="med"/>
                    </a:lnL>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4"/>
                  </a:ext>
                </a:extLst>
              </a:tr>
              <a:tr h="512659">
                <a:tc>
                  <a:txBody>
                    <a:bodyPr/>
                    <a:lstStyle/>
                    <a:p>
                      <a:pPr marL="0" marR="0" indent="0" algn="l" defTabSz="843829" rtl="0" eaLnBrk="1" fontAlgn="auto" latinLnBrk="0" hangingPunct="1">
                        <a:lnSpc>
                          <a:spcPct val="100000"/>
                        </a:lnSpc>
                        <a:spcBef>
                          <a:spcPts val="0"/>
                        </a:spcBef>
                        <a:spcAft>
                          <a:spcPts val="0"/>
                        </a:spcAft>
                        <a:buClrTx/>
                        <a:buSzTx/>
                        <a:buFontTx/>
                        <a:buNone/>
                        <a:tabLst/>
                        <a:defRPr/>
                      </a:pPr>
                      <a:r>
                        <a:rPr kumimoji="1" lang="en-US" altLang="ja-JP" sz="1600" b="1" dirty="0">
                          <a:latin typeface="BIZ UDPゴシック" panose="020B0400000000000000" pitchFamily="50" charset="-128"/>
                          <a:ea typeface="BIZ UDPゴシック" panose="020B0400000000000000" pitchFamily="50" charset="-128"/>
                        </a:rPr>
                        <a:t>CDT</a:t>
                      </a:r>
                    </a:p>
                  </a:txBody>
                  <a:tcPr marL="84406" marR="84406" marT="42203" marB="42203" anchor="ctr">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8E6F5"/>
                    </a:solidFill>
                  </a:tcPr>
                </a:tc>
                <a:tc>
                  <a:txBody>
                    <a:bodyPr/>
                    <a:lstStyle/>
                    <a:p>
                      <a:pPr marL="0" marR="0" indent="0" algn="ctr" defTabSz="843829" rtl="0" eaLnBrk="1" fontAlgn="auto" latinLnBrk="0" hangingPunct="1">
                        <a:lnSpc>
                          <a:spcPct val="100000"/>
                        </a:lnSpc>
                        <a:spcBef>
                          <a:spcPts val="0"/>
                        </a:spcBef>
                        <a:spcAft>
                          <a:spcPts val="0"/>
                        </a:spcAft>
                        <a:buClrTx/>
                        <a:buSzTx/>
                        <a:buFontTx/>
                        <a:buNone/>
                        <a:tabLst/>
                        <a:defRPr/>
                      </a:pPr>
                      <a:endParaRPr kumimoji="1" lang="ja-JP" altLang="en-US" sz="1600" b="1" dirty="0">
                        <a:latin typeface="Bahnschrift Condensed" panose="020B0502040204020203" pitchFamily="34" charset="0"/>
                        <a:ea typeface="BIZ UDPゴシック" panose="020B0400000000000000" pitchFamily="50" charset="-128"/>
                      </a:endParaRPr>
                    </a:p>
                  </a:txBody>
                  <a:tcPr marL="84406" marR="84406" marT="42203" marB="42203"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indent="0" algn="ctr" defTabSz="843829" rtl="0" eaLnBrk="1" fontAlgn="auto" latinLnBrk="0" hangingPunct="1">
                        <a:lnSpc>
                          <a:spcPct val="100000"/>
                        </a:lnSpc>
                        <a:spcBef>
                          <a:spcPts val="0"/>
                        </a:spcBef>
                        <a:spcAft>
                          <a:spcPts val="0"/>
                        </a:spcAft>
                        <a:buClrTx/>
                        <a:buSzTx/>
                        <a:buFontTx/>
                        <a:buNone/>
                        <a:tabLst/>
                        <a:defRPr/>
                      </a:pPr>
                      <a:endParaRPr kumimoji="1" lang="ja-JP" altLang="en-US" sz="1600" b="1" dirty="0">
                        <a:latin typeface="Bahnschrift Condensed" panose="020B0502040204020203" pitchFamily="34" charset="0"/>
                        <a:ea typeface="BIZ UDPゴシック" panose="020B0400000000000000" pitchFamily="50" charset="-128"/>
                      </a:endParaRPr>
                    </a:p>
                  </a:txBody>
                  <a:tcPr marL="84406" marR="84406" marT="42203" marB="42203"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indent="0" algn="ctr" defTabSz="843829" rtl="0" eaLnBrk="1" fontAlgn="auto" latinLnBrk="0" hangingPunct="1">
                        <a:lnSpc>
                          <a:spcPct val="100000"/>
                        </a:lnSpc>
                        <a:spcBef>
                          <a:spcPts val="0"/>
                        </a:spcBef>
                        <a:spcAft>
                          <a:spcPts val="0"/>
                        </a:spcAft>
                        <a:buClrTx/>
                        <a:buSzTx/>
                        <a:buFontTx/>
                        <a:buNone/>
                        <a:tabLst/>
                        <a:defRPr/>
                      </a:pPr>
                      <a:endParaRPr kumimoji="1" lang="ja-JP" altLang="en-US" sz="1600" b="1" dirty="0">
                        <a:latin typeface="Bahnschrift Condensed" panose="020B0502040204020203" pitchFamily="34" charset="0"/>
                        <a:ea typeface="BIZ UDPゴシック" panose="020B0400000000000000" pitchFamily="50" charset="-128"/>
                      </a:endParaRPr>
                    </a:p>
                  </a:txBody>
                  <a:tcPr marL="84406" marR="84406" marT="42203" marB="42203"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indent="0" algn="ctr" defTabSz="843829" rtl="0" eaLnBrk="1" fontAlgn="auto" latinLnBrk="0" hangingPunct="1">
                        <a:lnSpc>
                          <a:spcPct val="100000"/>
                        </a:lnSpc>
                        <a:spcBef>
                          <a:spcPts val="0"/>
                        </a:spcBef>
                        <a:spcAft>
                          <a:spcPts val="0"/>
                        </a:spcAft>
                        <a:buClrTx/>
                        <a:buSzTx/>
                        <a:buFontTx/>
                        <a:buNone/>
                        <a:tabLst/>
                        <a:defRPr/>
                      </a:pPr>
                      <a:r>
                        <a:rPr kumimoji="1" lang="ja-JP" altLang="en-US" sz="1600" b="1" dirty="0">
                          <a:latin typeface="Bahnschrift Condensed" panose="020B0502040204020203" pitchFamily="34" charset="0"/>
                          <a:ea typeface="BIZ UDPゴシック" panose="020B0400000000000000" pitchFamily="50" charset="-128"/>
                        </a:rPr>
                        <a:t>●</a:t>
                      </a:r>
                    </a:p>
                  </a:txBody>
                  <a:tcPr marL="84406" marR="84406" marT="42203" marB="42203" anchor="ctr">
                    <a:lnL w="6350" cap="flat" cmpd="sng" algn="ctr">
                      <a:solidFill>
                        <a:schemeClr val="tx1"/>
                      </a:solidFill>
                      <a:prstDash val="solid"/>
                      <a:round/>
                      <a:headEnd type="none" w="med" len="med"/>
                      <a:tailEnd type="none" w="med" len="med"/>
                    </a:lnL>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194352435"/>
                  </a:ext>
                </a:extLst>
              </a:tr>
              <a:tr h="512659">
                <a:tc>
                  <a:txBody>
                    <a:bodyPr/>
                    <a:lstStyle/>
                    <a:p>
                      <a:pPr marL="0" marR="0" indent="0" algn="l" defTabSz="843829" rtl="0" eaLnBrk="1" fontAlgn="auto" latinLnBrk="0" hangingPunct="1">
                        <a:lnSpc>
                          <a:spcPct val="100000"/>
                        </a:lnSpc>
                        <a:spcBef>
                          <a:spcPts val="0"/>
                        </a:spcBef>
                        <a:spcAft>
                          <a:spcPts val="0"/>
                        </a:spcAft>
                        <a:buClrTx/>
                        <a:buSzTx/>
                        <a:buFontTx/>
                        <a:buNone/>
                        <a:tabLst/>
                        <a:defRPr/>
                      </a:pPr>
                      <a:r>
                        <a:rPr kumimoji="1" lang="en-US" altLang="ja-JP" sz="1600" b="1">
                          <a:latin typeface="BIZ UDPゴシック" panose="020B0400000000000000" pitchFamily="50" charset="-128"/>
                          <a:ea typeface="BIZ UDPゴシック" panose="020B0400000000000000" pitchFamily="50" charset="-128"/>
                        </a:rPr>
                        <a:t>MMSE</a:t>
                      </a:r>
                      <a:endParaRPr kumimoji="1" lang="en-US" altLang="ja-JP" sz="1600" b="1" dirty="0">
                        <a:latin typeface="BIZ UDPゴシック" panose="020B0400000000000000" pitchFamily="50" charset="-128"/>
                        <a:ea typeface="BIZ UDPゴシック" panose="020B0400000000000000" pitchFamily="50" charset="-128"/>
                      </a:endParaRPr>
                    </a:p>
                  </a:txBody>
                  <a:tcPr marL="84406" marR="84406" marT="42203" marB="42203" anchor="ctr">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8E6F5"/>
                    </a:solidFill>
                  </a:tcPr>
                </a:tc>
                <a:tc>
                  <a:txBody>
                    <a:bodyPr/>
                    <a:lstStyle/>
                    <a:p>
                      <a:pPr marL="0" marR="0" indent="0" algn="ctr" defTabSz="843829" rtl="0" eaLnBrk="1" fontAlgn="auto" latinLnBrk="0" hangingPunct="1">
                        <a:lnSpc>
                          <a:spcPct val="100000"/>
                        </a:lnSpc>
                        <a:spcBef>
                          <a:spcPts val="0"/>
                        </a:spcBef>
                        <a:spcAft>
                          <a:spcPts val="0"/>
                        </a:spcAft>
                        <a:buClrTx/>
                        <a:buSzTx/>
                        <a:buFontTx/>
                        <a:buNone/>
                        <a:tabLst/>
                        <a:defRPr/>
                      </a:pPr>
                      <a:endParaRPr kumimoji="1" lang="ja-JP" altLang="en-US" sz="1600" b="1" dirty="0">
                        <a:latin typeface="Bahnschrift Condensed" panose="020B0502040204020203" pitchFamily="34" charset="0"/>
                        <a:ea typeface="BIZ UDPゴシック" panose="020B0400000000000000" pitchFamily="50" charset="-128"/>
                      </a:endParaRPr>
                    </a:p>
                  </a:txBody>
                  <a:tcPr marL="84406" marR="84406" marT="42203" marB="42203"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indent="0" algn="ctr" defTabSz="843829" rtl="0" eaLnBrk="1" fontAlgn="auto" latinLnBrk="0" hangingPunct="1">
                        <a:lnSpc>
                          <a:spcPct val="100000"/>
                        </a:lnSpc>
                        <a:spcBef>
                          <a:spcPts val="0"/>
                        </a:spcBef>
                        <a:spcAft>
                          <a:spcPts val="0"/>
                        </a:spcAft>
                        <a:buClrTx/>
                        <a:buSzTx/>
                        <a:buFontTx/>
                        <a:buNone/>
                        <a:tabLst/>
                        <a:defRPr/>
                      </a:pPr>
                      <a:endParaRPr kumimoji="1" lang="ja-JP" altLang="en-US" sz="1600" b="1" dirty="0">
                        <a:latin typeface="Bahnschrift Condensed" panose="020B0502040204020203" pitchFamily="34" charset="0"/>
                        <a:ea typeface="BIZ UDPゴシック" panose="020B0400000000000000" pitchFamily="50" charset="-128"/>
                      </a:endParaRPr>
                    </a:p>
                  </a:txBody>
                  <a:tcPr marL="84406" marR="84406" marT="42203" marB="42203"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indent="0" algn="ctr" defTabSz="843829" rtl="0" eaLnBrk="1" fontAlgn="auto" latinLnBrk="0" hangingPunct="1">
                        <a:lnSpc>
                          <a:spcPct val="100000"/>
                        </a:lnSpc>
                        <a:spcBef>
                          <a:spcPts val="0"/>
                        </a:spcBef>
                        <a:spcAft>
                          <a:spcPts val="0"/>
                        </a:spcAft>
                        <a:buClrTx/>
                        <a:buSzTx/>
                        <a:buFontTx/>
                        <a:buNone/>
                        <a:tabLst/>
                        <a:defRPr/>
                      </a:pPr>
                      <a:endParaRPr kumimoji="1" lang="ja-JP" altLang="en-US" sz="1600" b="1" dirty="0">
                        <a:latin typeface="Bahnschrift Condensed" panose="020B0502040204020203" pitchFamily="34" charset="0"/>
                        <a:ea typeface="BIZ UDPゴシック" panose="020B0400000000000000" pitchFamily="50" charset="-128"/>
                      </a:endParaRPr>
                    </a:p>
                  </a:txBody>
                  <a:tcPr marL="84406" marR="84406" marT="42203" marB="42203"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indent="0" algn="ctr" defTabSz="843829" rtl="0" eaLnBrk="1" fontAlgn="auto" latinLnBrk="0" hangingPunct="1">
                        <a:lnSpc>
                          <a:spcPct val="100000"/>
                        </a:lnSpc>
                        <a:spcBef>
                          <a:spcPts val="0"/>
                        </a:spcBef>
                        <a:spcAft>
                          <a:spcPts val="0"/>
                        </a:spcAft>
                        <a:buClrTx/>
                        <a:buSzTx/>
                        <a:buFontTx/>
                        <a:buNone/>
                        <a:tabLst/>
                        <a:defRPr/>
                      </a:pPr>
                      <a:r>
                        <a:rPr kumimoji="1" lang="ja-JP" altLang="en-US" sz="1600" b="1" dirty="0">
                          <a:latin typeface="Bahnschrift Condensed" panose="020B0502040204020203" pitchFamily="34" charset="0"/>
                          <a:ea typeface="BIZ UDPゴシック" panose="020B0400000000000000" pitchFamily="50" charset="-128"/>
                        </a:rPr>
                        <a:t>●</a:t>
                      </a:r>
                    </a:p>
                  </a:txBody>
                  <a:tcPr marL="84406" marR="84406" marT="42203" marB="42203" anchor="ctr">
                    <a:lnL w="6350" cap="flat" cmpd="sng" algn="ctr">
                      <a:solidFill>
                        <a:schemeClr val="tx1"/>
                      </a:solidFill>
                      <a:prstDash val="solid"/>
                      <a:round/>
                      <a:headEnd type="none" w="med" len="med"/>
                      <a:tailEnd type="none" w="med" len="med"/>
                    </a:lnL>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186320674"/>
                  </a:ext>
                </a:extLst>
              </a:tr>
            </a:tbl>
          </a:graphicData>
        </a:graphic>
      </p:graphicFrame>
      <p:sp>
        <p:nvSpPr>
          <p:cNvPr id="8" name="テキスト ボックス 7">
            <a:extLst>
              <a:ext uri="{FF2B5EF4-FFF2-40B4-BE49-F238E27FC236}">
                <a16:creationId xmlns:a16="http://schemas.microsoft.com/office/drawing/2014/main" xmlns="" id="{18DC2FDA-8E3D-D42F-DDDA-20F4F00A863D}"/>
              </a:ext>
            </a:extLst>
          </p:cNvPr>
          <p:cNvSpPr txBox="1"/>
          <p:nvPr/>
        </p:nvSpPr>
        <p:spPr>
          <a:xfrm>
            <a:off x="682388" y="5699356"/>
            <a:ext cx="7859267" cy="653449"/>
          </a:xfrm>
          <a:prstGeom prst="rect">
            <a:avLst/>
          </a:prstGeom>
          <a:noFill/>
        </p:spPr>
        <p:txBody>
          <a:bodyPr wrap="square">
            <a:spAutoFit/>
          </a:bodyPr>
          <a:lstStyle/>
          <a:p>
            <a:pPr marL="0" marR="0" indent="0" algn="l" defTabSz="843829" rtl="0" eaLnBrk="1" fontAlgn="auto" latinLnBrk="0" hangingPunct="1">
              <a:lnSpc>
                <a:spcPts val="1500"/>
              </a:lnSpc>
              <a:spcBef>
                <a:spcPts val="0"/>
              </a:spcBef>
              <a:spcAft>
                <a:spcPts val="0"/>
              </a:spcAft>
              <a:buClrTx/>
              <a:buSzTx/>
              <a:buFontTx/>
              <a:buNone/>
              <a:tabLst/>
              <a:defRPr/>
            </a:pPr>
            <a:r>
              <a:rPr lang="en-US" altLang="ja-JP" sz="1200" dirty="0">
                <a:latin typeface="Century Gothic" panose="020B0502020202020204" pitchFamily="34" charset="0"/>
                <a:ea typeface="BIZ UDPゴシック" panose="020B0400000000000000" pitchFamily="50" charset="-128"/>
              </a:rPr>
              <a:t>CAM  </a:t>
            </a:r>
            <a:r>
              <a:rPr lang="ja-JP" altLang="en-US" sz="1200" dirty="0">
                <a:latin typeface="Century Gothic" panose="020B0502020202020204" pitchFamily="34" charset="0"/>
                <a:ea typeface="BIZ UDPゴシック" panose="020B0400000000000000" pitchFamily="50" charset="-128"/>
              </a:rPr>
              <a:t>：</a:t>
            </a:r>
            <a:r>
              <a:rPr kumimoji="1" lang="en-US" altLang="ja-JP" sz="1200" dirty="0">
                <a:latin typeface="Century Gothic" panose="020B0502020202020204" pitchFamily="34" charset="0"/>
                <a:ea typeface="BIZ UDPゴシック" panose="020B0400000000000000" pitchFamily="50" charset="-128"/>
              </a:rPr>
              <a:t>Confusion </a:t>
            </a:r>
            <a:r>
              <a:rPr kumimoji="1" lang="en-US" altLang="ja-JP" sz="1200" dirty="0" err="1">
                <a:latin typeface="Century Gothic" panose="020B0502020202020204" pitchFamily="34" charset="0"/>
                <a:ea typeface="BIZ UDPゴシック" panose="020B0400000000000000" pitchFamily="50" charset="-128"/>
              </a:rPr>
              <a:t>Assesment</a:t>
            </a:r>
            <a:r>
              <a:rPr kumimoji="1" lang="ja-JP" altLang="en-US" sz="1200" dirty="0">
                <a:latin typeface="Century Gothic" panose="020B0502020202020204" pitchFamily="34" charset="0"/>
                <a:ea typeface="BIZ UDPゴシック" panose="020B0400000000000000" pitchFamily="50" charset="-128"/>
              </a:rPr>
              <a:t> </a:t>
            </a:r>
            <a:r>
              <a:rPr kumimoji="1" lang="en-US" altLang="ja-JP" sz="1200" dirty="0">
                <a:latin typeface="Century Gothic" panose="020B0502020202020204" pitchFamily="34" charset="0"/>
                <a:ea typeface="BIZ UDPゴシック" panose="020B0400000000000000" pitchFamily="50" charset="-128"/>
              </a:rPr>
              <a:t>Method</a:t>
            </a:r>
            <a:r>
              <a:rPr kumimoji="1" lang="ja-JP" altLang="en-US" sz="1200" dirty="0">
                <a:latin typeface="Century Gothic" panose="020B0502020202020204" pitchFamily="34" charset="0"/>
                <a:ea typeface="BIZ UDPゴシック" panose="020B0400000000000000" pitchFamily="50" charset="-128"/>
              </a:rPr>
              <a:t>、</a:t>
            </a:r>
            <a:r>
              <a:rPr lang="en-US" altLang="ja-JP" sz="1200" dirty="0">
                <a:latin typeface="Century Gothic" panose="020B0502020202020204" pitchFamily="34" charset="0"/>
                <a:ea typeface="BIZ UDPゴシック" panose="020B0400000000000000" pitchFamily="50" charset="-128"/>
              </a:rPr>
              <a:t>DRS-R-98</a:t>
            </a:r>
            <a:r>
              <a:rPr lang="ja-JP" altLang="en-US" sz="1200" dirty="0">
                <a:latin typeface="Century Gothic" panose="020B0502020202020204" pitchFamily="34" charset="0"/>
                <a:ea typeface="BIZ UDPゴシック" panose="020B0400000000000000" pitchFamily="50" charset="-128"/>
              </a:rPr>
              <a:t>：</a:t>
            </a:r>
            <a:r>
              <a:rPr kumimoji="1" lang="en-US" altLang="ja-JP" sz="1200" dirty="0">
                <a:latin typeface="Century Gothic" panose="020B0502020202020204" pitchFamily="34" charset="0"/>
                <a:ea typeface="BIZ UDPゴシック" panose="020B0400000000000000" pitchFamily="50" charset="-128"/>
              </a:rPr>
              <a:t>Delirium Rating Scale-Revised-98</a:t>
            </a:r>
            <a:r>
              <a:rPr kumimoji="1" lang="ja-JP" altLang="en-US" sz="1200" dirty="0">
                <a:latin typeface="Century Gothic" panose="020B0502020202020204" pitchFamily="34" charset="0"/>
                <a:ea typeface="BIZ UDPゴシック" panose="020B0400000000000000" pitchFamily="50" charset="-128"/>
              </a:rPr>
              <a:t>、</a:t>
            </a:r>
            <a:endParaRPr kumimoji="1" lang="en-US" altLang="ja-JP" sz="1200" dirty="0">
              <a:latin typeface="Century Gothic" panose="020B0502020202020204" pitchFamily="34" charset="0"/>
              <a:ea typeface="BIZ UDPゴシック" panose="020B0400000000000000" pitchFamily="50" charset="-128"/>
            </a:endParaRPr>
          </a:p>
          <a:p>
            <a:pPr marL="0" marR="0" indent="0" algn="l" defTabSz="843829" rtl="0" eaLnBrk="1" fontAlgn="auto" latinLnBrk="0" hangingPunct="1">
              <a:lnSpc>
                <a:spcPts val="1500"/>
              </a:lnSpc>
              <a:spcBef>
                <a:spcPts val="0"/>
              </a:spcBef>
              <a:spcAft>
                <a:spcPts val="0"/>
              </a:spcAft>
              <a:buClrTx/>
              <a:buSzTx/>
              <a:buFontTx/>
              <a:buNone/>
              <a:tabLst/>
              <a:defRPr/>
            </a:pPr>
            <a:r>
              <a:rPr kumimoji="1" lang="en-US" altLang="ja-JP" sz="1200" dirty="0">
                <a:latin typeface="Century Gothic" panose="020B0502020202020204" pitchFamily="34" charset="0"/>
                <a:ea typeface="BIZ UDPゴシック" panose="020B0400000000000000" pitchFamily="50" charset="-128"/>
              </a:rPr>
              <a:t>MDAS  </a:t>
            </a:r>
            <a:r>
              <a:rPr kumimoji="1" lang="ja-JP" altLang="en-US" sz="1200" dirty="0">
                <a:latin typeface="Century Gothic" panose="020B0502020202020204" pitchFamily="34" charset="0"/>
                <a:ea typeface="BIZ UDPゴシック" panose="020B0400000000000000" pitchFamily="50" charset="-128"/>
              </a:rPr>
              <a:t>：</a:t>
            </a:r>
            <a:r>
              <a:rPr kumimoji="1" lang="en-US" altLang="ja-JP" sz="1200" dirty="0">
                <a:latin typeface="Century Gothic" panose="020B0502020202020204" pitchFamily="34" charset="0"/>
                <a:ea typeface="BIZ UDPゴシック" panose="020B0400000000000000" pitchFamily="50" charset="-128"/>
              </a:rPr>
              <a:t>Memorial Delirium Assessment Scale</a:t>
            </a:r>
            <a:r>
              <a:rPr kumimoji="1" lang="ja-JP" altLang="en-US" sz="1200" dirty="0">
                <a:latin typeface="Century Gothic" panose="020B0502020202020204" pitchFamily="34" charset="0"/>
                <a:ea typeface="BIZ UDPゴシック" panose="020B0400000000000000" pitchFamily="50" charset="-128"/>
              </a:rPr>
              <a:t>、</a:t>
            </a:r>
            <a:r>
              <a:rPr kumimoji="1" lang="en-US" altLang="ja-JP" sz="1200" dirty="0">
                <a:latin typeface="Century Gothic" panose="020B0502020202020204" pitchFamily="34" charset="0"/>
                <a:ea typeface="BIZ UDPゴシック" panose="020B0400000000000000" pitchFamily="50" charset="-128"/>
              </a:rPr>
              <a:t>DST</a:t>
            </a:r>
            <a:r>
              <a:rPr kumimoji="1" lang="ja-JP" altLang="en-US" sz="1200" dirty="0">
                <a:latin typeface="Century Gothic" panose="020B0502020202020204" pitchFamily="34" charset="0"/>
                <a:ea typeface="BIZ UDPゴシック" panose="020B0400000000000000" pitchFamily="50" charset="-128"/>
              </a:rPr>
              <a:t>：</a:t>
            </a:r>
            <a:r>
              <a:rPr kumimoji="1" lang="en-US" altLang="ja-JP" sz="1200" dirty="0">
                <a:latin typeface="Century Gothic" panose="020B0502020202020204" pitchFamily="34" charset="0"/>
                <a:ea typeface="BIZ UDPゴシック" panose="020B0400000000000000" pitchFamily="50" charset="-128"/>
              </a:rPr>
              <a:t>Delirium Screening Tool</a:t>
            </a:r>
            <a:r>
              <a:rPr kumimoji="1" lang="ja-JP" altLang="en-US" sz="1200" dirty="0">
                <a:latin typeface="Century Gothic" panose="020B0502020202020204" pitchFamily="34" charset="0"/>
                <a:ea typeface="BIZ UDPゴシック" panose="020B0400000000000000" pitchFamily="50" charset="-128"/>
              </a:rPr>
              <a:t>、</a:t>
            </a:r>
            <a:endParaRPr kumimoji="1" lang="en-US" altLang="ja-JP" sz="1200" dirty="0">
              <a:latin typeface="Century Gothic" panose="020B0502020202020204" pitchFamily="34" charset="0"/>
              <a:ea typeface="BIZ UDPゴシック" panose="020B0400000000000000" pitchFamily="50" charset="-128"/>
            </a:endParaRPr>
          </a:p>
          <a:p>
            <a:pPr marL="0" marR="0" indent="0" algn="l" defTabSz="843829" rtl="0" eaLnBrk="1" fontAlgn="auto" latinLnBrk="0" hangingPunct="1">
              <a:lnSpc>
                <a:spcPts val="1500"/>
              </a:lnSpc>
              <a:spcBef>
                <a:spcPts val="0"/>
              </a:spcBef>
              <a:spcAft>
                <a:spcPts val="0"/>
              </a:spcAft>
              <a:buClrTx/>
              <a:buSzTx/>
              <a:buFontTx/>
              <a:buNone/>
              <a:tabLst/>
              <a:defRPr/>
            </a:pPr>
            <a:r>
              <a:rPr kumimoji="1" lang="en-US" altLang="ja-JP" sz="1200" dirty="0">
                <a:latin typeface="Century Gothic" panose="020B0502020202020204" pitchFamily="34" charset="0"/>
                <a:ea typeface="BIZ UDPゴシック" panose="020B0400000000000000" pitchFamily="50" charset="-128"/>
              </a:rPr>
              <a:t>NEECHAM  </a:t>
            </a:r>
            <a:r>
              <a:rPr kumimoji="1" lang="ja-JP" altLang="en-US" sz="1200" dirty="0">
                <a:latin typeface="Century Gothic" panose="020B0502020202020204" pitchFamily="34" charset="0"/>
                <a:ea typeface="BIZ UDPゴシック" panose="020B0400000000000000" pitchFamily="50" charset="-128"/>
              </a:rPr>
              <a:t>：</a:t>
            </a:r>
            <a:r>
              <a:rPr kumimoji="1" lang="en-US" altLang="ja-JP" sz="1200" dirty="0">
                <a:latin typeface="Century Gothic" panose="020B0502020202020204" pitchFamily="34" charset="0"/>
                <a:ea typeface="BIZ UDPゴシック" panose="020B0400000000000000" pitchFamily="50" charset="-128"/>
              </a:rPr>
              <a:t>NEECHAM Confusion Scale</a:t>
            </a:r>
            <a:r>
              <a:rPr kumimoji="1" lang="ja-JP" altLang="en-US" sz="1200" dirty="0">
                <a:latin typeface="Century Gothic" panose="020B0502020202020204" pitchFamily="34" charset="0"/>
                <a:ea typeface="BIZ UDPゴシック" panose="020B0400000000000000" pitchFamily="50" charset="-128"/>
              </a:rPr>
              <a:t>、</a:t>
            </a:r>
            <a:r>
              <a:rPr kumimoji="1" lang="en-US" altLang="ja-JP" sz="1200" dirty="0">
                <a:latin typeface="Century Gothic" panose="020B0502020202020204" pitchFamily="34" charset="0"/>
                <a:ea typeface="BIZ UDPゴシック" panose="020B0400000000000000" pitchFamily="50" charset="-128"/>
              </a:rPr>
              <a:t>CDT</a:t>
            </a:r>
            <a:r>
              <a:rPr kumimoji="1" lang="ja-JP" altLang="en-US" sz="1200" dirty="0">
                <a:latin typeface="Century Gothic" panose="020B0502020202020204" pitchFamily="34" charset="0"/>
                <a:ea typeface="BIZ UDPゴシック" panose="020B0400000000000000" pitchFamily="50" charset="-128"/>
              </a:rPr>
              <a:t>：</a:t>
            </a:r>
            <a:r>
              <a:rPr kumimoji="1" lang="en-US" altLang="ja-JP" sz="1200" dirty="0">
                <a:latin typeface="Century Gothic" panose="020B0502020202020204" pitchFamily="34" charset="0"/>
                <a:ea typeface="BIZ UDPゴシック" panose="020B0400000000000000" pitchFamily="50" charset="-128"/>
              </a:rPr>
              <a:t>Clock Drawing Test</a:t>
            </a:r>
            <a:r>
              <a:rPr kumimoji="1" lang="ja-JP" altLang="en-US" sz="1200" dirty="0">
                <a:latin typeface="Century Gothic" panose="020B0502020202020204" pitchFamily="34" charset="0"/>
                <a:ea typeface="BIZ UDPゴシック" panose="020B0400000000000000" pitchFamily="50" charset="-128"/>
              </a:rPr>
              <a:t>、</a:t>
            </a:r>
            <a:r>
              <a:rPr kumimoji="1" lang="en-US" altLang="ja-JP" sz="1200" dirty="0">
                <a:latin typeface="Century Gothic" panose="020B0502020202020204" pitchFamily="34" charset="0"/>
                <a:ea typeface="BIZ UDPゴシック" panose="020B0400000000000000" pitchFamily="50" charset="-128"/>
              </a:rPr>
              <a:t>MMSE</a:t>
            </a:r>
            <a:r>
              <a:rPr kumimoji="1" lang="ja-JP" altLang="en-US" sz="1200" dirty="0">
                <a:latin typeface="Century Gothic" panose="020B0502020202020204" pitchFamily="34" charset="0"/>
                <a:ea typeface="BIZ UDPゴシック" panose="020B0400000000000000" pitchFamily="50" charset="-128"/>
              </a:rPr>
              <a:t>：</a:t>
            </a:r>
            <a:r>
              <a:rPr kumimoji="1" lang="en-US" altLang="ja-JP" sz="1200" dirty="0">
                <a:latin typeface="Century Gothic" panose="020B0502020202020204" pitchFamily="34" charset="0"/>
                <a:ea typeface="BIZ UDPゴシック" panose="020B0400000000000000" pitchFamily="50" charset="-128"/>
              </a:rPr>
              <a:t>Mini Mental State Examination</a:t>
            </a:r>
          </a:p>
        </p:txBody>
      </p:sp>
      <p:sp>
        <p:nvSpPr>
          <p:cNvPr id="10" name="テキスト ボックス 9">
            <a:extLst>
              <a:ext uri="{FF2B5EF4-FFF2-40B4-BE49-F238E27FC236}">
                <a16:creationId xmlns:a16="http://schemas.microsoft.com/office/drawing/2014/main" xmlns="" id="{8BAB89B3-F66D-ADB6-E2D0-FA1A7F0139D2}"/>
              </a:ext>
            </a:extLst>
          </p:cNvPr>
          <p:cNvSpPr txBox="1"/>
          <p:nvPr/>
        </p:nvSpPr>
        <p:spPr>
          <a:xfrm>
            <a:off x="1361661" y="6505608"/>
            <a:ext cx="7782339" cy="276999"/>
          </a:xfrm>
          <a:prstGeom prst="rect">
            <a:avLst/>
          </a:prstGeom>
          <a:noFill/>
        </p:spPr>
        <p:txBody>
          <a:bodyPr wrap="square">
            <a:spAutoFit/>
          </a:bodyPr>
          <a:lstStyle/>
          <a:p>
            <a:pPr algn="r"/>
            <a:r>
              <a:rPr lang="ja-JP" altLang="en-US" sz="1200" dirty="0">
                <a:latin typeface="BIZ UDPゴシック" panose="020B0400000000000000" pitchFamily="50" charset="-128"/>
                <a:ea typeface="BIZ UDPゴシック" panose="020B0400000000000000" pitchFamily="50" charset="-128"/>
              </a:rPr>
              <a:t>せん妄の臨床指針 </a:t>
            </a:r>
            <a:r>
              <a:rPr lang="en-US" altLang="ja-JP" sz="1200" dirty="0">
                <a:latin typeface="BIZ UDPゴシック" panose="020B0400000000000000" pitchFamily="50" charset="-128"/>
                <a:ea typeface="BIZ UDPゴシック" panose="020B0400000000000000" pitchFamily="50" charset="-128"/>
              </a:rPr>
              <a:t>‐</a:t>
            </a:r>
            <a:r>
              <a:rPr lang="ja-JP" altLang="en-US" sz="1200" dirty="0">
                <a:latin typeface="BIZ UDPゴシック" panose="020B0400000000000000" pitchFamily="50" charset="-128"/>
                <a:ea typeface="BIZ UDPゴシック" panose="020B0400000000000000" pitchFamily="50" charset="-128"/>
              </a:rPr>
              <a:t>せん妄の治療指針 第</a:t>
            </a:r>
            <a:r>
              <a:rPr lang="en-US" altLang="ja-JP" sz="1200" dirty="0">
                <a:latin typeface="BIZ UDPゴシック" panose="020B0400000000000000" pitchFamily="50" charset="-128"/>
                <a:ea typeface="BIZ UDPゴシック" panose="020B0400000000000000" pitchFamily="50" charset="-128"/>
              </a:rPr>
              <a:t>2</a:t>
            </a:r>
            <a:r>
              <a:rPr lang="ja-JP" altLang="en-US" sz="1200" dirty="0">
                <a:latin typeface="BIZ UDPゴシック" panose="020B0400000000000000" pitchFamily="50" charset="-128"/>
                <a:ea typeface="BIZ UDPゴシック" panose="020B0400000000000000" pitchFamily="50" charset="-128"/>
              </a:rPr>
              <a:t>版 </a:t>
            </a:r>
            <a:r>
              <a:rPr lang="en-US" altLang="ja-JP" sz="1200" dirty="0">
                <a:latin typeface="BIZ UDPゴシック" panose="020B0400000000000000" pitchFamily="50" charset="-128"/>
                <a:ea typeface="BIZ UDPゴシック" panose="020B0400000000000000" pitchFamily="50" charset="-128"/>
              </a:rPr>
              <a:t>(</a:t>
            </a:r>
            <a:r>
              <a:rPr lang="ja-JP" altLang="en-US" sz="1200" dirty="0">
                <a:latin typeface="BIZ UDPゴシック" panose="020B0400000000000000" pitchFamily="50" charset="-128"/>
                <a:ea typeface="BIZ UDPゴシック" panose="020B0400000000000000" pitchFamily="50" charset="-128"/>
              </a:rPr>
              <a:t>日本総合病院精神医学会） ２０１５  より抜粋引用</a:t>
            </a:r>
          </a:p>
        </p:txBody>
      </p:sp>
      <p:sp>
        <p:nvSpPr>
          <p:cNvPr id="4" name="正方形/長方形 3">
            <a:extLst>
              <a:ext uri="{FF2B5EF4-FFF2-40B4-BE49-F238E27FC236}">
                <a16:creationId xmlns:a16="http://schemas.microsoft.com/office/drawing/2014/main" xmlns="" id="{E09733CD-7F7E-463D-2BBA-27AF56D99DA6}"/>
              </a:ext>
            </a:extLst>
          </p:cNvPr>
          <p:cNvSpPr/>
          <p:nvPr/>
        </p:nvSpPr>
        <p:spPr>
          <a:xfrm>
            <a:off x="0" y="2876"/>
            <a:ext cx="9144000" cy="688756"/>
          </a:xfrm>
          <a:prstGeom prst="rect">
            <a:avLst/>
          </a:prstGeom>
          <a:solidFill>
            <a:srgbClr val="6B5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44083" rtl="0" eaLnBrk="1" fontAlgn="base" latinLnBrk="0" hangingPunct="1">
              <a:lnSpc>
                <a:spcPct val="100000"/>
              </a:lnSpc>
              <a:spcBef>
                <a:spcPct val="0"/>
              </a:spcBef>
              <a:spcAft>
                <a:spcPct val="0"/>
              </a:spcAft>
              <a:buClrTx/>
              <a:buSzTx/>
              <a:buFontTx/>
              <a:buNone/>
              <a:tabLst/>
              <a:defRPr/>
            </a:pPr>
            <a:r>
              <a:rPr kumimoji="1" lang="ja-JP" altLang="en-US" sz="3000" b="1" i="0" u="none" strike="noStrike" kern="120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せん妄に用いられるスケール</a:t>
            </a:r>
            <a:endParaRPr kumimoji="1" lang="ja-JP" altLang="en-US" sz="30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endParaRPr>
          </a:p>
        </p:txBody>
      </p:sp>
      <p:sp>
        <p:nvSpPr>
          <p:cNvPr id="6" name="テキスト ボックス 5">
            <a:extLst>
              <a:ext uri="{FF2B5EF4-FFF2-40B4-BE49-F238E27FC236}">
                <a16:creationId xmlns:a16="http://schemas.microsoft.com/office/drawing/2014/main" xmlns="" id="{686B2E6F-17FF-0552-AEEF-94F63A0EB442}"/>
              </a:ext>
            </a:extLst>
          </p:cNvPr>
          <p:cNvSpPr txBox="1"/>
          <p:nvPr/>
        </p:nvSpPr>
        <p:spPr>
          <a:xfrm>
            <a:off x="-1" y="680757"/>
            <a:ext cx="1174173" cy="307777"/>
          </a:xfrm>
          <a:prstGeom prst="rect">
            <a:avLst/>
          </a:prstGeom>
          <a:noFill/>
        </p:spPr>
        <p:txBody>
          <a:bodyPr wrap="square" rtlCol="0" anchor="ctr" anchorCtr="0">
            <a:noAutofit/>
          </a:bodyPr>
          <a:lstStyle/>
          <a:p>
            <a:r>
              <a:rPr kumimoji="1" lang="en-US" altLang="ja-JP" sz="1400" dirty="0">
                <a:latin typeface="Yu Gothic UI Semibold" panose="020B0700000000000000" pitchFamily="50" charset="-128"/>
                <a:ea typeface="Yu Gothic UI Semibold" panose="020B0700000000000000" pitchFamily="50" charset="-128"/>
              </a:rPr>
              <a:t>【</a:t>
            </a:r>
            <a:r>
              <a:rPr kumimoji="1" lang="ja-JP" altLang="en-US" sz="1400" dirty="0">
                <a:latin typeface="Yu Gothic UI Semibold" panose="020B0700000000000000" pitchFamily="50" charset="-128"/>
                <a:ea typeface="Yu Gothic UI Semibold" panose="020B0700000000000000" pitchFamily="50" charset="-128"/>
              </a:rPr>
              <a:t>知識 </a:t>
            </a:r>
            <a:r>
              <a:rPr lang="en-US" altLang="ja-JP" sz="1400" b="1" dirty="0">
                <a:latin typeface="Century Gothic" panose="020B0502020202020204" pitchFamily="34" charset="0"/>
                <a:ea typeface="Yu Gothic UI Semibold" panose="020B0700000000000000" pitchFamily="50" charset="-128"/>
              </a:rPr>
              <a:t>-78</a:t>
            </a:r>
            <a:r>
              <a:rPr lang="en-US" altLang="ja-JP" sz="1400" dirty="0">
                <a:latin typeface="Yu Gothic UI Semibold" panose="020B0700000000000000" pitchFamily="50" charset="-128"/>
                <a:ea typeface="Yu Gothic UI Semibold" panose="020B0700000000000000" pitchFamily="50" charset="-128"/>
              </a:rPr>
              <a:t>】</a:t>
            </a:r>
            <a:endParaRPr kumimoji="1" lang="ja-JP" altLang="en-US" sz="1400" dirty="0">
              <a:latin typeface="Yu Gothic UI Semibold" panose="020B0700000000000000" pitchFamily="50" charset="-128"/>
              <a:ea typeface="Yu Gothic UI Semibold" panose="020B0700000000000000" pitchFamily="50" charset="-128"/>
            </a:endParaRPr>
          </a:p>
        </p:txBody>
      </p:sp>
    </p:spTree>
    <p:extLst>
      <p:ext uri="{BB962C8B-B14F-4D97-AF65-F5344CB8AC3E}">
        <p14:creationId xmlns:p14="http://schemas.microsoft.com/office/powerpoint/2010/main" val="248545819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xmlns="" id="{DF174AA2-0999-A508-9AF4-DED3140A8143}"/>
              </a:ext>
            </a:extLst>
          </p:cNvPr>
          <p:cNvSpPr/>
          <p:nvPr/>
        </p:nvSpPr>
        <p:spPr>
          <a:xfrm>
            <a:off x="1407694" y="1443789"/>
            <a:ext cx="6328611" cy="503179"/>
          </a:xfrm>
          <a:prstGeom prst="rect">
            <a:avLst/>
          </a:prstGeom>
          <a:noFill/>
          <a:ln w="38100">
            <a:solidFill>
              <a:srgbClr val="6855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ts val="2800"/>
              </a:lnSpc>
              <a:spcBef>
                <a:spcPct val="0"/>
              </a:spcBef>
              <a:spcAft>
                <a:spcPct val="0"/>
              </a:spcAft>
              <a:buClrTx/>
              <a:buSzTx/>
              <a:buFontTx/>
              <a:buNone/>
              <a:tabLst/>
              <a:defRPr/>
            </a:pPr>
            <a:r>
              <a:rPr kumimoji="1" lang="ja-JP" altLang="en-US" sz="2600" b="1" i="0" u="none" strike="noStrike" kern="0" cap="none" spc="0" normalizeH="0" baseline="0" noProof="0" dirty="0">
                <a:ln>
                  <a:noFill/>
                </a:ln>
                <a:solidFill>
                  <a:srgbClr val="6855BB"/>
                </a:solidFill>
                <a:effectLst/>
                <a:uLnTx/>
                <a:uFillTx/>
                <a:latin typeface="BIZ UDPゴシック" panose="020B0400000000000000" pitchFamily="50" charset="-128"/>
                <a:ea typeface="BIZ UDPゴシック" panose="020B0400000000000000" pitchFamily="50" charset="-128"/>
                <a:cs typeface="Meiryo UI" pitchFamily="50" charset="-128"/>
              </a:rPr>
              <a:t>❷ 認知症の病態論</a:t>
            </a:r>
          </a:p>
        </p:txBody>
      </p:sp>
      <p:sp>
        <p:nvSpPr>
          <p:cNvPr id="4" name="コンテンツ プレースホルダー 2">
            <a:extLst>
              <a:ext uri="{FF2B5EF4-FFF2-40B4-BE49-F238E27FC236}">
                <a16:creationId xmlns:a16="http://schemas.microsoft.com/office/drawing/2014/main" xmlns="" id="{0B31664B-01C6-C0CC-06EE-9E07DBBE0C62}"/>
              </a:ext>
            </a:extLst>
          </p:cNvPr>
          <p:cNvSpPr txBox="1">
            <a:spLocks/>
          </p:cNvSpPr>
          <p:nvPr/>
        </p:nvSpPr>
        <p:spPr>
          <a:xfrm>
            <a:off x="2117558" y="2283821"/>
            <a:ext cx="5618747" cy="389825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355600" marR="0" lvl="0" indent="-355600" algn="l" defTabSz="914400" rtl="0" eaLnBrk="1" fontAlgn="auto" latinLnBrk="0" hangingPunct="1">
              <a:lnSpc>
                <a:spcPct val="100000"/>
              </a:lnSpc>
              <a:spcBef>
                <a:spcPts val="1200"/>
              </a:spcBef>
              <a:spcAft>
                <a:spcPts val="0"/>
              </a:spcAft>
              <a:buClrTx/>
              <a:buSzTx/>
              <a:buFont typeface="Arial" pitchFamily="34" charset="0"/>
              <a:buNone/>
              <a:tabLst/>
              <a:defRPr/>
            </a:pPr>
            <a:r>
              <a:rPr kumimoji="1" lang="ja-JP" altLang="en-US" sz="2200" b="1" i="0" u="none" strike="noStrike" kern="1200" cap="none" spc="0" normalizeH="0" baseline="0" noProof="0" dirty="0">
                <a:ln>
                  <a:noFill/>
                </a:ln>
                <a:solidFill>
                  <a:srgbClr val="FFFFFF">
                    <a:lumMod val="65000"/>
                  </a:srgbClr>
                </a:solidFill>
                <a:effectLst/>
                <a:uLnTx/>
                <a:uFillTx/>
                <a:latin typeface="BIZ UDPゴシック" panose="020B0400000000000000" pitchFamily="50" charset="-128"/>
                <a:ea typeface="BIZ UDPゴシック" panose="020B0400000000000000" pitchFamily="50" charset="-128"/>
                <a:cs typeface="+mn-cs"/>
              </a:rPr>
              <a:t>ⓐ 認知症の原因疾患の特徴・病態</a:t>
            </a:r>
            <a:endParaRPr kumimoji="1" lang="en-US" altLang="ja-JP" sz="2200" b="1" i="0" u="none" strike="noStrike" kern="1200" cap="none" spc="0" normalizeH="0" baseline="0" noProof="0" dirty="0">
              <a:ln>
                <a:noFill/>
              </a:ln>
              <a:solidFill>
                <a:srgbClr val="FFFFFF">
                  <a:lumMod val="65000"/>
                </a:srgbClr>
              </a:solidFill>
              <a:effectLst/>
              <a:uLnTx/>
              <a:uFillTx/>
              <a:latin typeface="BIZ UDPゴシック" panose="020B0400000000000000" pitchFamily="50" charset="-128"/>
              <a:ea typeface="BIZ UDPゴシック" panose="020B0400000000000000" pitchFamily="50" charset="-128"/>
              <a:cs typeface="+mn-cs"/>
            </a:endParaRPr>
          </a:p>
          <a:p>
            <a:pPr marL="355600" marR="0" lvl="0" indent="-355600" algn="l" defTabSz="914400" rtl="0" eaLnBrk="1" fontAlgn="auto" latinLnBrk="0" hangingPunct="1">
              <a:lnSpc>
                <a:spcPct val="100000"/>
              </a:lnSpc>
              <a:spcBef>
                <a:spcPts val="1200"/>
              </a:spcBef>
              <a:spcAft>
                <a:spcPts val="0"/>
              </a:spcAft>
              <a:buClrTx/>
              <a:buSzTx/>
              <a:buFont typeface="Arial" pitchFamily="34" charset="0"/>
              <a:buNone/>
              <a:tabLst/>
              <a:defRPr/>
            </a:pPr>
            <a:r>
              <a:rPr kumimoji="1" lang="ja-JP" altLang="en-US" sz="2200" b="1" i="0" u="none" strike="noStrike" kern="1200" cap="none" spc="0" normalizeH="0" baseline="0" noProof="0" dirty="0">
                <a:ln>
                  <a:noFill/>
                </a:ln>
                <a:solidFill>
                  <a:srgbClr val="FFFFFF">
                    <a:lumMod val="65000"/>
                  </a:srgbClr>
                </a:solidFill>
                <a:effectLst/>
                <a:uLnTx/>
                <a:uFillTx/>
                <a:latin typeface="BIZ UDPゴシック" panose="020B0400000000000000" pitchFamily="50" charset="-128"/>
                <a:ea typeface="BIZ UDPゴシック" panose="020B0400000000000000" pitchFamily="50" charset="-128"/>
                <a:cs typeface="+mn-cs"/>
              </a:rPr>
              <a:t>ⓑ 認知機能障害と</a:t>
            </a:r>
            <a:r>
              <a:rPr kumimoji="1" lang="en-US" altLang="ja-JP" sz="2200" b="1" i="0" u="none" strike="noStrike" kern="1200" cap="none" spc="0" normalizeH="0" baseline="0" noProof="0" dirty="0">
                <a:ln>
                  <a:noFill/>
                </a:ln>
                <a:solidFill>
                  <a:srgbClr val="FFFFFF">
                    <a:lumMod val="65000"/>
                  </a:srgbClr>
                </a:solidFill>
                <a:effectLst/>
                <a:uLnTx/>
                <a:uFillTx/>
                <a:latin typeface="BIZ UDPゴシック" panose="020B0400000000000000" pitchFamily="50" charset="-128"/>
                <a:ea typeface="BIZ UDPゴシック" panose="020B0400000000000000" pitchFamily="50" charset="-128"/>
                <a:cs typeface="+mn-cs"/>
              </a:rPr>
              <a:t>BPSD</a:t>
            </a:r>
          </a:p>
          <a:p>
            <a:pPr marL="355600" marR="0" lvl="0" indent="-355600" algn="l" defTabSz="914400" rtl="0" eaLnBrk="1" fontAlgn="auto" latinLnBrk="0" hangingPunct="1">
              <a:lnSpc>
                <a:spcPct val="100000"/>
              </a:lnSpc>
              <a:spcBef>
                <a:spcPts val="1200"/>
              </a:spcBef>
              <a:spcAft>
                <a:spcPts val="0"/>
              </a:spcAft>
              <a:buClrTx/>
              <a:buSzTx/>
              <a:buFont typeface="Arial" pitchFamily="34" charset="0"/>
              <a:buNone/>
              <a:tabLst/>
              <a:defRPr/>
            </a:pPr>
            <a:r>
              <a:rPr kumimoji="1" lang="ja-JP" altLang="en-US" sz="2200" b="1" i="0" u="none" strike="noStrike" kern="1200" cap="none" spc="0" normalizeH="0" baseline="0" noProof="0" dirty="0">
                <a:ln>
                  <a:noFill/>
                </a:ln>
                <a:solidFill>
                  <a:schemeClr val="bg1">
                    <a:lumMod val="65000"/>
                  </a:schemeClr>
                </a:solidFill>
                <a:effectLst/>
                <a:uLnTx/>
                <a:uFillTx/>
                <a:latin typeface="BIZ UDPゴシック" panose="020B0400000000000000" pitchFamily="50" charset="-128"/>
                <a:ea typeface="BIZ UDPゴシック" panose="020B0400000000000000" pitchFamily="50" charset="-128"/>
                <a:cs typeface="+mn-cs"/>
              </a:rPr>
              <a:t>ⓒ 認知症と鑑別すべき他の疾患</a:t>
            </a:r>
            <a:endParaRPr kumimoji="1" lang="en-US" altLang="ja-JP" sz="2200" b="1" i="0" u="none" strike="noStrike" kern="1200" cap="none" spc="0" normalizeH="0" baseline="0" noProof="0" dirty="0">
              <a:ln>
                <a:noFill/>
              </a:ln>
              <a:solidFill>
                <a:schemeClr val="bg1">
                  <a:lumMod val="65000"/>
                </a:schemeClr>
              </a:solidFill>
              <a:effectLst/>
              <a:uLnTx/>
              <a:uFillTx/>
              <a:latin typeface="BIZ UDPゴシック" panose="020B0400000000000000" pitchFamily="50" charset="-128"/>
              <a:ea typeface="BIZ UDPゴシック" panose="020B0400000000000000" pitchFamily="50" charset="-128"/>
              <a:cs typeface="+mn-cs"/>
            </a:endParaRPr>
          </a:p>
          <a:p>
            <a:pPr marL="355600" marR="0" lvl="0" indent="-355600" algn="l" defTabSz="914400" rtl="0" eaLnBrk="1" fontAlgn="auto" latinLnBrk="0" hangingPunct="1">
              <a:lnSpc>
                <a:spcPct val="100000"/>
              </a:lnSpc>
              <a:spcBef>
                <a:spcPts val="1200"/>
              </a:spcBef>
              <a:spcAft>
                <a:spcPts val="0"/>
              </a:spcAft>
              <a:buClrTx/>
              <a:buSzTx/>
              <a:buFont typeface="Arial" pitchFamily="34" charset="0"/>
              <a:buNone/>
              <a:tabLst/>
              <a:defRPr/>
            </a:pPr>
            <a:r>
              <a:rPr kumimoji="1" lang="ja-JP" altLang="en-US" sz="2200" b="1" i="0" u="none" strike="noStrike" kern="1200" cap="none" spc="0" normalizeH="0" baseline="0" noProof="0" dirty="0">
                <a:ln>
                  <a:noFill/>
                </a:ln>
                <a:solidFill>
                  <a:schemeClr val="bg1">
                    <a:lumMod val="65000"/>
                  </a:schemeClr>
                </a:solidFill>
                <a:effectLst/>
                <a:uLnTx/>
                <a:uFillTx/>
                <a:latin typeface="BIZ UDPゴシック" panose="020B0400000000000000" pitchFamily="50" charset="-128"/>
                <a:ea typeface="BIZ UDPゴシック" panose="020B0400000000000000" pitchFamily="50" charset="-128"/>
                <a:cs typeface="+mn-cs"/>
              </a:rPr>
              <a:t>ⓓ せん妄の特徴や症状</a:t>
            </a:r>
            <a:endParaRPr kumimoji="1" lang="en-US" altLang="ja-JP" sz="2200" b="1" i="0" u="none" strike="noStrike" kern="1200" cap="none" spc="0" normalizeH="0" baseline="0" noProof="0" dirty="0">
              <a:ln>
                <a:noFill/>
              </a:ln>
              <a:solidFill>
                <a:schemeClr val="bg1">
                  <a:lumMod val="65000"/>
                </a:schemeClr>
              </a:solidFill>
              <a:effectLst/>
              <a:uLnTx/>
              <a:uFillTx/>
              <a:latin typeface="BIZ UDPゴシック" panose="020B0400000000000000" pitchFamily="50" charset="-128"/>
              <a:ea typeface="BIZ UDPゴシック" panose="020B0400000000000000" pitchFamily="50" charset="-128"/>
              <a:cs typeface="+mn-cs"/>
            </a:endParaRPr>
          </a:p>
          <a:p>
            <a:pPr marL="355600" marR="0" lvl="0" indent="-355600" algn="l" defTabSz="914400" rtl="0" eaLnBrk="1" fontAlgn="auto" latinLnBrk="0" hangingPunct="1">
              <a:lnSpc>
                <a:spcPct val="100000"/>
              </a:lnSpc>
              <a:spcBef>
                <a:spcPts val="1200"/>
              </a:spcBef>
              <a:spcAft>
                <a:spcPts val="0"/>
              </a:spcAft>
              <a:buClrTx/>
              <a:buSzTx/>
              <a:buFont typeface="Arial" pitchFamily="34" charset="0"/>
              <a:buNone/>
              <a:tabLst/>
              <a:defRPr/>
            </a:pPr>
            <a:r>
              <a:rPr kumimoji="1" lang="ja-JP" altLang="en-US" sz="2200" b="1" i="0" u="none" strike="noStrike" kern="1200" cap="none" spc="0" normalizeH="0" baseline="0" noProof="0" dirty="0">
                <a:ln>
                  <a:noFill/>
                </a:ln>
                <a:solidFill>
                  <a:srgbClr val="6B58BC"/>
                </a:solidFill>
                <a:effectLst/>
                <a:uLnTx/>
                <a:uFillTx/>
                <a:latin typeface="BIZ UDPゴシック" panose="020B0400000000000000" pitchFamily="50" charset="-128"/>
                <a:ea typeface="BIZ UDPゴシック" panose="020B0400000000000000" pitchFamily="50" charset="-128"/>
                <a:cs typeface="+mn-cs"/>
              </a:rPr>
              <a:t>ⓔ 認知症の薬物療法と非薬物的対応</a:t>
            </a:r>
            <a:endParaRPr kumimoji="1" lang="en-US" altLang="ja-JP" sz="2200" b="1" i="0" u="none" strike="noStrike" kern="1200" cap="none" spc="0" normalizeH="0" baseline="0" noProof="0" dirty="0">
              <a:ln>
                <a:noFill/>
              </a:ln>
              <a:solidFill>
                <a:srgbClr val="6B58BC"/>
              </a:solidFill>
              <a:effectLst/>
              <a:uLnTx/>
              <a:uFillTx/>
              <a:latin typeface="BIZ UDPゴシック" panose="020B0400000000000000" pitchFamily="50" charset="-128"/>
              <a:ea typeface="BIZ UDPゴシック" panose="020B0400000000000000" pitchFamily="50" charset="-128"/>
              <a:cs typeface="+mn-cs"/>
            </a:endParaRPr>
          </a:p>
          <a:p>
            <a:pPr marL="355600" marR="0" lvl="0" indent="-355600" algn="l" defTabSz="914400" rtl="0" eaLnBrk="1" fontAlgn="auto" latinLnBrk="0" hangingPunct="1">
              <a:lnSpc>
                <a:spcPct val="100000"/>
              </a:lnSpc>
              <a:spcBef>
                <a:spcPts val="1200"/>
              </a:spcBef>
              <a:spcAft>
                <a:spcPts val="0"/>
              </a:spcAft>
              <a:buClrTx/>
              <a:buSzTx/>
              <a:buFont typeface="Arial" pitchFamily="34" charset="0"/>
              <a:buNone/>
              <a:tabLst/>
              <a:defRPr/>
            </a:pPr>
            <a:r>
              <a:rPr kumimoji="1" lang="ja-JP" altLang="en-US" sz="2200" b="1" i="0" u="none" strike="noStrike" kern="1200" cap="none" spc="0" normalizeH="0" baseline="0" noProof="0" dirty="0">
                <a:ln>
                  <a:noFill/>
                </a:ln>
                <a:solidFill>
                  <a:schemeClr val="bg1">
                    <a:lumMod val="65000"/>
                  </a:schemeClr>
                </a:solidFill>
                <a:effectLst/>
                <a:uLnTx/>
                <a:uFillTx/>
                <a:latin typeface="BIZ UDPゴシック" panose="020B0400000000000000" pitchFamily="50" charset="-128"/>
                <a:ea typeface="BIZ UDPゴシック" panose="020B0400000000000000" pitchFamily="50" charset="-128"/>
                <a:cs typeface="+mn-cs"/>
              </a:rPr>
              <a:t>ⓕ 若年性認知症の特徴</a:t>
            </a:r>
            <a:endParaRPr kumimoji="1" lang="en-US" altLang="ja-JP" sz="2200" b="1" i="0" u="none" strike="noStrike" kern="1200" cap="none" spc="0" normalizeH="0" baseline="0" noProof="0" dirty="0">
              <a:ln>
                <a:noFill/>
              </a:ln>
              <a:solidFill>
                <a:schemeClr val="bg1">
                  <a:lumMod val="65000"/>
                </a:schemeClr>
              </a:solidFill>
              <a:effectLst/>
              <a:uLnTx/>
              <a:uFillTx/>
              <a:latin typeface="BIZ UDPゴシック" panose="020B0400000000000000" pitchFamily="50" charset="-128"/>
              <a:ea typeface="BIZ UDPゴシック" panose="020B0400000000000000" pitchFamily="50" charset="-128"/>
              <a:cs typeface="+mn-cs"/>
            </a:endParaRPr>
          </a:p>
          <a:p>
            <a:pPr marL="355600" marR="0" lvl="0" indent="-355600" algn="l" defTabSz="914400" rtl="0" eaLnBrk="1" fontAlgn="auto" latinLnBrk="0" hangingPunct="1">
              <a:lnSpc>
                <a:spcPct val="100000"/>
              </a:lnSpc>
              <a:spcBef>
                <a:spcPts val="1200"/>
              </a:spcBef>
              <a:spcAft>
                <a:spcPts val="0"/>
              </a:spcAft>
              <a:buClrTx/>
              <a:buSzTx/>
              <a:buFont typeface="Arial" pitchFamily="34" charset="0"/>
              <a:buNone/>
              <a:tabLst/>
              <a:defRPr/>
            </a:pPr>
            <a:r>
              <a:rPr kumimoji="1" lang="ja-JP" altLang="en-US" sz="2200" b="1" i="0" u="none" strike="noStrike" kern="1200" cap="none" spc="0" normalizeH="0" baseline="0" noProof="0" dirty="0">
                <a:ln>
                  <a:noFill/>
                </a:ln>
                <a:solidFill>
                  <a:schemeClr val="bg1">
                    <a:lumMod val="65000"/>
                  </a:schemeClr>
                </a:solidFill>
                <a:effectLst/>
                <a:uLnTx/>
                <a:uFillTx/>
                <a:latin typeface="BIZ UDPゴシック" panose="020B0400000000000000" pitchFamily="50" charset="-128"/>
                <a:ea typeface="BIZ UDPゴシック" panose="020B0400000000000000" pitchFamily="50" charset="-128"/>
                <a:cs typeface="+mn-cs"/>
              </a:rPr>
              <a:t>ⓖ 認知症の重度化予防</a:t>
            </a:r>
          </a:p>
        </p:txBody>
      </p:sp>
    </p:spTree>
    <p:extLst>
      <p:ext uri="{BB962C8B-B14F-4D97-AF65-F5344CB8AC3E}">
        <p14:creationId xmlns:p14="http://schemas.microsoft.com/office/powerpoint/2010/main" val="355378795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82" name="Oval 14"/>
          <p:cNvSpPr>
            <a:spLocks noChangeArrowheads="1"/>
          </p:cNvSpPr>
          <p:nvPr/>
        </p:nvSpPr>
        <p:spPr bwMode="auto">
          <a:xfrm>
            <a:off x="2058805" y="2449537"/>
            <a:ext cx="4995307" cy="3439867"/>
          </a:xfrm>
          <a:prstGeom prst="ellipse">
            <a:avLst/>
          </a:prstGeom>
          <a:solidFill>
            <a:schemeClr val="bg1"/>
          </a:solidFill>
          <a:ln w="114300" algn="ctr">
            <a:solidFill>
              <a:schemeClr val="bg1">
                <a:lumMod val="65000"/>
              </a:schemeClr>
            </a:solidFill>
            <a:round/>
            <a:headEnd/>
            <a:tailEnd/>
          </a:ln>
        </p:spPr>
        <p:txBody>
          <a:bodyPr wrap="none" anchor="ctr"/>
          <a:lstStyle>
            <a:lvl1pPr>
              <a:spcBef>
                <a:spcPct val="20000"/>
              </a:spcBef>
              <a:buFont typeface="Arial" panose="020B0604020202020204" pitchFamily="34" charset="0"/>
              <a:buChar char="•"/>
              <a:defRPr kumimoji="1" sz="23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17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l" defTabSz="844083"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1" lang="ja-JP" altLang="en-US" sz="20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13" name="テキスト ボックス 12">
            <a:extLst>
              <a:ext uri="{FF2B5EF4-FFF2-40B4-BE49-F238E27FC236}">
                <a16:creationId xmlns:a16="http://schemas.microsoft.com/office/drawing/2014/main" xmlns="" id="{6759AE85-96D1-4A88-948B-14088C3B2939}"/>
              </a:ext>
            </a:extLst>
          </p:cNvPr>
          <p:cNvSpPr txBox="1"/>
          <p:nvPr/>
        </p:nvSpPr>
        <p:spPr>
          <a:xfrm>
            <a:off x="1096246" y="1091665"/>
            <a:ext cx="7149979" cy="775597"/>
          </a:xfrm>
          <a:prstGeom prst="rect">
            <a:avLst/>
          </a:prstGeom>
          <a:noFill/>
          <a:ln w="25400">
            <a:noFill/>
          </a:ln>
        </p:spPr>
        <p:txBody>
          <a:bodyPr wrap="square">
            <a:spAutoFit/>
          </a:bodyPr>
          <a:lstStyle/>
          <a:p>
            <a:pPr marL="0" marR="0" lvl="0" indent="0" algn="l" defTabSz="914400" rtl="0" eaLnBrk="1" fontAlgn="base" latinLnBrk="0" hangingPunct="1">
              <a:lnSpc>
                <a:spcPct val="100000"/>
              </a:lnSpc>
              <a:spcBef>
                <a:spcPts val="0"/>
              </a:spcBef>
              <a:spcAft>
                <a:spcPct val="0"/>
              </a:spcAft>
              <a:buClr>
                <a:srgbClr val="FFCBFF"/>
              </a:buClr>
              <a:buSzPct val="90000"/>
              <a:buFont typeface="Wingdings" pitchFamily="2" charset="2"/>
              <a:buNone/>
              <a:tabLst/>
              <a:defRPr/>
            </a:pPr>
            <a:r>
              <a:rPr kumimoji="1" lang="ja-JP" altLang="en-US" sz="2220" b="1" i="0" u="none" strike="noStrike" kern="1200" cap="none" spc="0" normalizeH="0" baseline="0" noProof="0" dirty="0">
                <a:ln>
                  <a:noFill/>
                </a:ln>
                <a:solidFill>
                  <a:srgbClr val="6B58BC"/>
                </a:solidFill>
                <a:effectLst/>
                <a:uLnTx/>
                <a:uFillTx/>
                <a:latin typeface="BIZ UDPゴシック" panose="020B0400000000000000" pitchFamily="50" charset="-128"/>
                <a:ea typeface="BIZ UDPゴシック" panose="020B0400000000000000" pitchFamily="50" charset="-128"/>
                <a:cs typeface="Meiryo UI" pitchFamily="50" charset="-128"/>
              </a:rPr>
              <a:t>薬物療法</a:t>
            </a:r>
            <a:r>
              <a:rPr kumimoji="1" lang="ja-JP" altLang="en-US" sz="222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と</a:t>
            </a:r>
            <a:r>
              <a:rPr kumimoji="1" lang="ja-JP" altLang="en-US" sz="2220" b="1" i="0" u="none" strike="noStrike" kern="1200" cap="none" spc="0" normalizeH="0" baseline="0" noProof="0" dirty="0">
                <a:ln>
                  <a:noFill/>
                </a:ln>
                <a:solidFill>
                  <a:srgbClr val="6B58BC"/>
                </a:solidFill>
                <a:effectLst/>
                <a:uLnTx/>
                <a:uFillTx/>
                <a:latin typeface="BIZ UDPゴシック" panose="020B0400000000000000" pitchFamily="50" charset="-128"/>
                <a:ea typeface="BIZ UDPゴシック" panose="020B0400000000000000" pitchFamily="50" charset="-128"/>
                <a:cs typeface="Meiryo UI" pitchFamily="50" charset="-128"/>
              </a:rPr>
              <a:t>非薬物的対応</a:t>
            </a:r>
            <a:r>
              <a:rPr kumimoji="1" lang="ja-JP" altLang="en-US" sz="222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を組み合わせた治療を継続し、利用可能なサービスの導入や制度の活用を考慮する</a:t>
            </a:r>
            <a:endParaRPr kumimoji="1" lang="en-US" altLang="ja-JP" sz="222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2" name="正方形/長方形 1">
            <a:extLst>
              <a:ext uri="{FF2B5EF4-FFF2-40B4-BE49-F238E27FC236}">
                <a16:creationId xmlns:a16="http://schemas.microsoft.com/office/drawing/2014/main" xmlns="" id="{85422EDB-14EB-8B2F-4B43-C310FF7369D5}"/>
              </a:ext>
            </a:extLst>
          </p:cNvPr>
          <p:cNvSpPr/>
          <p:nvPr/>
        </p:nvSpPr>
        <p:spPr>
          <a:xfrm>
            <a:off x="0" y="2876"/>
            <a:ext cx="9144000" cy="688756"/>
          </a:xfrm>
          <a:prstGeom prst="rect">
            <a:avLst/>
          </a:prstGeom>
          <a:solidFill>
            <a:srgbClr val="6B5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44083" rtl="0" eaLnBrk="1" fontAlgn="base" latinLnBrk="0" hangingPunct="1">
              <a:lnSpc>
                <a:spcPct val="100000"/>
              </a:lnSpc>
              <a:spcBef>
                <a:spcPct val="0"/>
              </a:spcBef>
              <a:spcAft>
                <a:spcPct val="0"/>
              </a:spcAft>
              <a:buClrTx/>
              <a:buSzTx/>
              <a:buFont typeface="Arial" panose="020B0604020202020204" pitchFamily="34" charset="0"/>
              <a:buNone/>
              <a:tabLst/>
              <a:defRPr/>
            </a:pPr>
            <a:r>
              <a:rPr kumimoji="1" lang="ja-JP" altLang="en-US" sz="3000" b="1" i="0" u="none" strike="noStrike" kern="120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認知症のマネジメント（トータルケア）</a:t>
            </a:r>
            <a:endParaRPr kumimoji="1" lang="en-US" altLang="ja-JP" sz="30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endParaRPr>
          </a:p>
        </p:txBody>
      </p:sp>
      <p:sp>
        <p:nvSpPr>
          <p:cNvPr id="7" name="角丸四角形 1">
            <a:extLst>
              <a:ext uri="{FF2B5EF4-FFF2-40B4-BE49-F238E27FC236}">
                <a16:creationId xmlns:a16="http://schemas.microsoft.com/office/drawing/2014/main" xmlns="" id="{CB4EF977-D2DF-6DF9-A82B-50D38CEED900}"/>
              </a:ext>
            </a:extLst>
          </p:cNvPr>
          <p:cNvSpPr/>
          <p:nvPr/>
        </p:nvSpPr>
        <p:spPr bwMode="auto">
          <a:xfrm>
            <a:off x="730970" y="3113883"/>
            <a:ext cx="3119120" cy="569227"/>
          </a:xfrm>
          <a:prstGeom prst="roundRect">
            <a:avLst>
              <a:gd name="adj" fmla="val 50000"/>
            </a:avLst>
          </a:prstGeom>
          <a:solidFill>
            <a:srgbClr val="6855BB"/>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6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介護・対応の工夫</a:t>
            </a:r>
            <a:endParaRPr kumimoji="1" lang="ja-JP" altLang="en-US" sz="26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ＭＳ Ｐゴシック" pitchFamily="50" charset="-128"/>
              <a:cs typeface="+mn-cs"/>
            </a:endParaRPr>
          </a:p>
        </p:txBody>
      </p:sp>
      <p:sp>
        <p:nvSpPr>
          <p:cNvPr id="8" name="角丸四角形 14">
            <a:extLst>
              <a:ext uri="{FF2B5EF4-FFF2-40B4-BE49-F238E27FC236}">
                <a16:creationId xmlns:a16="http://schemas.microsoft.com/office/drawing/2014/main" xmlns="" id="{52DC8654-4732-D32B-E2B2-A8C59E1FEDDB}"/>
              </a:ext>
            </a:extLst>
          </p:cNvPr>
          <p:cNvSpPr/>
          <p:nvPr/>
        </p:nvSpPr>
        <p:spPr bwMode="auto">
          <a:xfrm>
            <a:off x="5593141" y="4717660"/>
            <a:ext cx="2666761" cy="569227"/>
          </a:xfrm>
          <a:prstGeom prst="roundRect">
            <a:avLst>
              <a:gd name="adj" fmla="val 50000"/>
            </a:avLst>
          </a:prstGeom>
          <a:solidFill>
            <a:srgbClr val="6855BB"/>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6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非薬物的対応</a:t>
            </a:r>
            <a:endParaRPr kumimoji="1" lang="ja-JP" altLang="en-US" sz="26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ＭＳ Ｐゴシック" pitchFamily="50" charset="-128"/>
              <a:cs typeface="+mn-cs"/>
            </a:endParaRPr>
          </a:p>
        </p:txBody>
      </p:sp>
      <p:sp>
        <p:nvSpPr>
          <p:cNvPr id="9" name="角丸四角形 15">
            <a:extLst>
              <a:ext uri="{FF2B5EF4-FFF2-40B4-BE49-F238E27FC236}">
                <a16:creationId xmlns:a16="http://schemas.microsoft.com/office/drawing/2014/main" xmlns="" id="{0F4DB01A-A282-58BB-D987-A9E8DE0F9DDE}"/>
              </a:ext>
            </a:extLst>
          </p:cNvPr>
          <p:cNvSpPr/>
          <p:nvPr/>
        </p:nvSpPr>
        <p:spPr bwMode="auto">
          <a:xfrm>
            <a:off x="5160216" y="2657749"/>
            <a:ext cx="3119120" cy="569227"/>
          </a:xfrm>
          <a:prstGeom prst="roundRect">
            <a:avLst>
              <a:gd name="adj" fmla="val 50000"/>
            </a:avLst>
          </a:prstGeom>
          <a:solidFill>
            <a:srgbClr val="6855BB"/>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6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生活環境の調整</a:t>
            </a:r>
            <a:endParaRPr kumimoji="1" lang="ja-JP" altLang="en-US" sz="26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ＭＳ Ｐゴシック" pitchFamily="50" charset="-128"/>
              <a:cs typeface="+mn-cs"/>
            </a:endParaRPr>
          </a:p>
        </p:txBody>
      </p:sp>
      <p:sp>
        <p:nvSpPr>
          <p:cNvPr id="10" name="角丸四角形 16">
            <a:extLst>
              <a:ext uri="{FF2B5EF4-FFF2-40B4-BE49-F238E27FC236}">
                <a16:creationId xmlns:a16="http://schemas.microsoft.com/office/drawing/2014/main" xmlns="" id="{A774AA88-D279-86BD-E074-4FBD2519681F}"/>
              </a:ext>
            </a:extLst>
          </p:cNvPr>
          <p:cNvSpPr/>
          <p:nvPr/>
        </p:nvSpPr>
        <p:spPr bwMode="auto">
          <a:xfrm>
            <a:off x="3727160" y="5513332"/>
            <a:ext cx="2666762" cy="857404"/>
          </a:xfrm>
          <a:prstGeom prst="roundRect">
            <a:avLst>
              <a:gd name="adj" fmla="val 50000"/>
            </a:avLst>
          </a:prstGeom>
          <a:solidFill>
            <a:srgbClr val="6855BB"/>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4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介護保険・</a:t>
            </a:r>
            <a:endParaRPr kumimoji="1" lang="en-US" altLang="ja-JP" sz="24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4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サービスの利用</a:t>
            </a:r>
            <a:endParaRPr kumimoji="1" lang="ja-JP" altLang="en-US" sz="2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ＭＳ Ｐゴシック" pitchFamily="50" charset="-128"/>
              <a:cs typeface="+mn-cs"/>
            </a:endParaRPr>
          </a:p>
        </p:txBody>
      </p:sp>
      <p:sp>
        <p:nvSpPr>
          <p:cNvPr id="11" name="角丸四角形 17">
            <a:extLst>
              <a:ext uri="{FF2B5EF4-FFF2-40B4-BE49-F238E27FC236}">
                <a16:creationId xmlns:a16="http://schemas.microsoft.com/office/drawing/2014/main" xmlns="" id="{C7164595-C818-9AAC-0D3A-BDF66191A021}"/>
              </a:ext>
            </a:extLst>
          </p:cNvPr>
          <p:cNvSpPr/>
          <p:nvPr/>
        </p:nvSpPr>
        <p:spPr bwMode="auto">
          <a:xfrm>
            <a:off x="5989339" y="3593946"/>
            <a:ext cx="2411154" cy="857404"/>
          </a:xfrm>
          <a:prstGeom prst="roundRect">
            <a:avLst>
              <a:gd name="adj" fmla="val 50000"/>
            </a:avLst>
          </a:prstGeom>
          <a:solidFill>
            <a:srgbClr val="6855BB"/>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4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成年後見制度</a:t>
            </a:r>
            <a:endParaRPr kumimoji="1" lang="en-US" altLang="ja-JP" sz="24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4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などの利用</a:t>
            </a:r>
            <a:endParaRPr kumimoji="1" lang="ja-JP" altLang="en-US" sz="2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ＭＳ Ｐゴシック" pitchFamily="50" charset="-128"/>
              <a:cs typeface="+mn-cs"/>
            </a:endParaRPr>
          </a:p>
        </p:txBody>
      </p:sp>
      <p:sp>
        <p:nvSpPr>
          <p:cNvPr id="12" name="角丸四角形 18">
            <a:extLst>
              <a:ext uri="{FF2B5EF4-FFF2-40B4-BE49-F238E27FC236}">
                <a16:creationId xmlns:a16="http://schemas.microsoft.com/office/drawing/2014/main" xmlns="" id="{89439F81-A990-F8C3-BF97-4DBE720A900A}"/>
              </a:ext>
            </a:extLst>
          </p:cNvPr>
          <p:cNvSpPr/>
          <p:nvPr/>
        </p:nvSpPr>
        <p:spPr bwMode="auto">
          <a:xfrm>
            <a:off x="2421522" y="1978157"/>
            <a:ext cx="2411154" cy="857404"/>
          </a:xfrm>
          <a:prstGeom prst="roundRect">
            <a:avLst>
              <a:gd name="adj" fmla="val 50000"/>
            </a:avLst>
          </a:prstGeom>
          <a:solidFill>
            <a:srgbClr val="6855BB"/>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5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身体疾患の</a:t>
            </a:r>
            <a:endParaRPr kumimoji="1" lang="en-US" altLang="ja-JP" sz="25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5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治療の継続</a:t>
            </a:r>
            <a:endParaRPr kumimoji="1" lang="ja-JP" altLang="en-US" sz="25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ＭＳ Ｐゴシック" pitchFamily="50" charset="-128"/>
              <a:cs typeface="+mn-cs"/>
            </a:endParaRPr>
          </a:p>
        </p:txBody>
      </p:sp>
      <p:sp>
        <p:nvSpPr>
          <p:cNvPr id="14" name="角丸四角形 19">
            <a:extLst>
              <a:ext uri="{FF2B5EF4-FFF2-40B4-BE49-F238E27FC236}">
                <a16:creationId xmlns:a16="http://schemas.microsoft.com/office/drawing/2014/main" xmlns="" id="{33A9CEE0-BE1E-4377-FFB2-E90BB362C1E1}"/>
              </a:ext>
            </a:extLst>
          </p:cNvPr>
          <p:cNvSpPr/>
          <p:nvPr/>
        </p:nvSpPr>
        <p:spPr bwMode="auto">
          <a:xfrm>
            <a:off x="430885" y="4069830"/>
            <a:ext cx="2777776" cy="569227"/>
          </a:xfrm>
          <a:prstGeom prst="roundRect">
            <a:avLst>
              <a:gd name="adj" fmla="val 50000"/>
            </a:avLst>
          </a:prstGeom>
          <a:solidFill>
            <a:srgbClr val="6855BB"/>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6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口腔健康管理</a:t>
            </a:r>
            <a:endParaRPr kumimoji="1" lang="ja-JP" altLang="en-US" sz="26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ＭＳ Ｐゴシック" pitchFamily="50" charset="-128"/>
              <a:cs typeface="+mn-cs"/>
            </a:endParaRPr>
          </a:p>
        </p:txBody>
      </p:sp>
      <p:sp>
        <p:nvSpPr>
          <p:cNvPr id="15" name="角丸四角形 20">
            <a:extLst>
              <a:ext uri="{FF2B5EF4-FFF2-40B4-BE49-F238E27FC236}">
                <a16:creationId xmlns:a16="http://schemas.microsoft.com/office/drawing/2014/main" xmlns="" id="{3FDF8939-3494-F68C-CAD4-71060FC5BDD2}"/>
              </a:ext>
            </a:extLst>
          </p:cNvPr>
          <p:cNvSpPr/>
          <p:nvPr/>
        </p:nvSpPr>
        <p:spPr bwMode="auto">
          <a:xfrm>
            <a:off x="1265630" y="5025777"/>
            <a:ext cx="2311784" cy="569227"/>
          </a:xfrm>
          <a:prstGeom prst="roundRect">
            <a:avLst>
              <a:gd name="adj" fmla="val 50000"/>
            </a:avLst>
          </a:prstGeom>
          <a:solidFill>
            <a:srgbClr val="6855BB"/>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6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薬物療法</a:t>
            </a:r>
            <a:endParaRPr kumimoji="1" lang="ja-JP" altLang="en-US" sz="26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ＭＳ Ｐゴシック" pitchFamily="50" charset="-128"/>
              <a:cs typeface="+mn-cs"/>
            </a:endParaRPr>
          </a:p>
        </p:txBody>
      </p:sp>
      <p:sp>
        <p:nvSpPr>
          <p:cNvPr id="3" name="テキスト ボックス 2">
            <a:extLst>
              <a:ext uri="{FF2B5EF4-FFF2-40B4-BE49-F238E27FC236}">
                <a16:creationId xmlns:a16="http://schemas.microsoft.com/office/drawing/2014/main" xmlns="" id="{C0AD9017-6F46-7BFA-97CA-A5AE66EF6DB7}"/>
              </a:ext>
            </a:extLst>
          </p:cNvPr>
          <p:cNvSpPr txBox="1"/>
          <p:nvPr/>
        </p:nvSpPr>
        <p:spPr>
          <a:xfrm>
            <a:off x="0" y="691632"/>
            <a:ext cx="1096246" cy="307777"/>
          </a:xfrm>
          <a:prstGeom prst="rect">
            <a:avLst/>
          </a:prstGeom>
          <a:noFill/>
        </p:spPr>
        <p:txBody>
          <a:bodyPr wrap="square" rtlCol="0" anchor="ctr" anchorCtr="0">
            <a:noAutofit/>
          </a:bodyPr>
          <a:lstStyle/>
          <a:p>
            <a:r>
              <a:rPr kumimoji="1" lang="en-US" altLang="ja-JP" sz="1400" dirty="0">
                <a:latin typeface="Yu Gothic UI Semibold" panose="020B0700000000000000" pitchFamily="50" charset="-128"/>
                <a:ea typeface="Yu Gothic UI Semibold" panose="020B0700000000000000" pitchFamily="50" charset="-128"/>
              </a:rPr>
              <a:t>【</a:t>
            </a:r>
            <a:r>
              <a:rPr kumimoji="1" lang="ja-JP" altLang="en-US" sz="1400" dirty="0">
                <a:latin typeface="Yu Gothic UI Semibold" panose="020B0700000000000000" pitchFamily="50" charset="-128"/>
                <a:ea typeface="Yu Gothic UI Semibold" panose="020B0700000000000000" pitchFamily="50" charset="-128"/>
              </a:rPr>
              <a:t>知識 </a:t>
            </a:r>
            <a:r>
              <a:rPr lang="en-US" altLang="ja-JP" sz="1400" b="1" dirty="0">
                <a:latin typeface="Century Gothic" panose="020B0502020202020204" pitchFamily="34" charset="0"/>
                <a:ea typeface="Yu Gothic UI Semibold" panose="020B0700000000000000" pitchFamily="50" charset="-128"/>
              </a:rPr>
              <a:t>-79</a:t>
            </a:r>
            <a:r>
              <a:rPr lang="en-US" altLang="ja-JP" sz="1400" dirty="0">
                <a:latin typeface="Yu Gothic UI Semibold" panose="020B0700000000000000" pitchFamily="50" charset="-128"/>
                <a:ea typeface="Yu Gothic UI Semibold" panose="020B0700000000000000" pitchFamily="50" charset="-128"/>
              </a:rPr>
              <a:t>】</a:t>
            </a:r>
            <a:endParaRPr kumimoji="1" lang="ja-JP" altLang="en-US" sz="1400" dirty="0">
              <a:latin typeface="Yu Gothic UI Semibold" panose="020B0700000000000000" pitchFamily="50" charset="-128"/>
              <a:ea typeface="Yu Gothic UI Semibold" panose="020B0700000000000000" pitchFamily="50" charset="-128"/>
            </a:endParaRPr>
          </a:p>
        </p:txBody>
      </p:sp>
    </p:spTree>
    <p:extLst>
      <p:ext uri="{BB962C8B-B14F-4D97-AF65-F5344CB8AC3E}">
        <p14:creationId xmlns:p14="http://schemas.microsoft.com/office/powerpoint/2010/main" val="234886407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2" name="グループ化 61">
            <a:extLst>
              <a:ext uri="{FF2B5EF4-FFF2-40B4-BE49-F238E27FC236}">
                <a16:creationId xmlns:a16="http://schemas.microsoft.com/office/drawing/2014/main" xmlns="" id="{4A24D9D3-A855-E00A-A6C2-B5CFB446CB05}"/>
              </a:ext>
            </a:extLst>
          </p:cNvPr>
          <p:cNvGrpSpPr/>
          <p:nvPr/>
        </p:nvGrpSpPr>
        <p:grpSpPr>
          <a:xfrm>
            <a:off x="527902" y="816674"/>
            <a:ext cx="8387507" cy="5779825"/>
            <a:chOff x="1748104" y="1776414"/>
            <a:chExt cx="5991104" cy="3989883"/>
          </a:xfrm>
        </p:grpSpPr>
        <p:sp>
          <p:nvSpPr>
            <p:cNvPr id="2" name="Text Box 36">
              <a:extLst>
                <a:ext uri="{FF2B5EF4-FFF2-40B4-BE49-F238E27FC236}">
                  <a16:creationId xmlns:a16="http://schemas.microsoft.com/office/drawing/2014/main" xmlns="" id="{A296E59D-6AD6-08D2-CB3E-10ECEE102390}"/>
                </a:ext>
              </a:extLst>
            </p:cNvPr>
            <p:cNvSpPr txBox="1">
              <a:spLocks noChangeArrowheads="1"/>
            </p:cNvSpPr>
            <p:nvPr/>
          </p:nvSpPr>
          <p:spPr bwMode="auto">
            <a:xfrm>
              <a:off x="3918438" y="3302656"/>
              <a:ext cx="2380896" cy="105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defTabSz="633062">
                <a:spcBef>
                  <a:spcPct val="0"/>
                </a:spcBef>
                <a:buNone/>
                <a:defRPr/>
              </a:pPr>
              <a:r>
                <a:rPr kumimoji="0" lang="ja-JP" altLang="en-US" sz="1100" b="1" dirty="0">
                  <a:solidFill>
                    <a:srgbClr val="6B58BC"/>
                  </a:solidFill>
                  <a:latin typeface="BIZ UDPゴシック" panose="020B0400000000000000" pitchFamily="50" charset="-128"/>
                  <a:ea typeface="BIZ UDPゴシック" panose="020B0400000000000000" pitchFamily="50" charset="-128"/>
                </a:rPr>
                <a:t>認知機能障害</a:t>
              </a:r>
              <a:endParaRPr kumimoji="0" lang="en-US" altLang="ja-JP" sz="1100" b="1" dirty="0">
                <a:solidFill>
                  <a:srgbClr val="6B58BC"/>
                </a:solidFill>
                <a:latin typeface="BIZ UDPゴシック" panose="020B0400000000000000" pitchFamily="50" charset="-128"/>
                <a:ea typeface="BIZ UDPゴシック" panose="020B0400000000000000" pitchFamily="50" charset="-128"/>
              </a:endParaRPr>
            </a:p>
            <a:p>
              <a:pPr defTabSz="633062">
                <a:spcBef>
                  <a:spcPct val="0"/>
                </a:spcBef>
                <a:buNone/>
                <a:defRPr/>
              </a:pPr>
              <a:r>
                <a:rPr kumimoji="0" lang="ja-JP" altLang="en-US" sz="1100" dirty="0">
                  <a:solidFill>
                    <a:srgbClr val="000000"/>
                  </a:solidFill>
                  <a:latin typeface="BIZ UDPゴシック" panose="020B0400000000000000" pitchFamily="50" charset="-128"/>
                  <a:ea typeface="BIZ UDPゴシック" panose="020B0400000000000000" pitchFamily="50" charset="-128"/>
                </a:rPr>
                <a:t>記憶障害の進行</a:t>
              </a:r>
            </a:p>
            <a:p>
              <a:pPr defTabSz="633062">
                <a:spcBef>
                  <a:spcPct val="0"/>
                </a:spcBef>
                <a:buNone/>
                <a:defRPr/>
              </a:pPr>
              <a:r>
                <a:rPr kumimoji="0" lang="ja-JP" altLang="en-US" sz="1100" dirty="0">
                  <a:solidFill>
                    <a:srgbClr val="000000"/>
                  </a:solidFill>
                  <a:latin typeface="BIZ UDPゴシック" panose="020B0400000000000000" pitchFamily="50" charset="-128"/>
                  <a:ea typeface="BIZ UDPゴシック" panose="020B0400000000000000" pitchFamily="50" charset="-128"/>
                </a:rPr>
                <a:t>会話能力の低下（理解力の低下）</a:t>
              </a:r>
            </a:p>
            <a:p>
              <a:pPr defTabSz="633062">
                <a:spcBef>
                  <a:spcPct val="0"/>
                </a:spcBef>
                <a:buNone/>
                <a:defRPr/>
              </a:pPr>
              <a:r>
                <a:rPr kumimoji="0" lang="ja-JP" altLang="en-US" sz="1100" dirty="0">
                  <a:solidFill>
                    <a:srgbClr val="000000"/>
                  </a:solidFill>
                  <a:latin typeface="BIZ UDPゴシック" panose="020B0400000000000000" pitchFamily="50" charset="-128"/>
                  <a:ea typeface="BIZ UDPゴシック" panose="020B0400000000000000" pitchFamily="50" charset="-128"/>
                </a:rPr>
                <a:t>基本的</a:t>
              </a:r>
              <a:r>
                <a:rPr kumimoji="0" lang="en-US" altLang="ja-JP" sz="1100" dirty="0">
                  <a:solidFill>
                    <a:srgbClr val="000000"/>
                  </a:solidFill>
                  <a:latin typeface="BIZ UDPゴシック" panose="020B0400000000000000" pitchFamily="50" charset="-128"/>
                  <a:ea typeface="BIZ UDPゴシック" panose="020B0400000000000000" pitchFamily="50" charset="-128"/>
                </a:rPr>
                <a:t>ADL</a:t>
              </a:r>
              <a:r>
                <a:rPr kumimoji="0" lang="ja-JP" altLang="en-US" sz="1100" dirty="0">
                  <a:solidFill>
                    <a:srgbClr val="000000"/>
                  </a:solidFill>
                  <a:latin typeface="BIZ UDPゴシック" panose="020B0400000000000000" pitchFamily="50" charset="-128"/>
                  <a:ea typeface="BIZ UDPゴシック" panose="020B0400000000000000" pitchFamily="50" charset="-128"/>
                </a:rPr>
                <a:t>（着脱衣、入浴）での部分的介助</a:t>
              </a:r>
            </a:p>
            <a:p>
              <a:pPr defTabSz="633062">
                <a:spcBef>
                  <a:spcPct val="0"/>
                </a:spcBef>
                <a:buNone/>
                <a:defRPr/>
              </a:pPr>
              <a:r>
                <a:rPr kumimoji="0" lang="ja-JP" altLang="en-US" sz="1100" dirty="0">
                  <a:solidFill>
                    <a:srgbClr val="000000"/>
                  </a:solidFill>
                  <a:latin typeface="BIZ UDPゴシック" panose="020B0400000000000000" pitchFamily="50" charset="-128"/>
                  <a:ea typeface="BIZ UDPゴシック" panose="020B0400000000000000" pitchFamily="50" charset="-128"/>
                </a:rPr>
                <a:t>慣れた道で迷うなど、失認、場所見当識障害</a:t>
              </a:r>
            </a:p>
            <a:p>
              <a:pPr defTabSz="633062">
                <a:spcBef>
                  <a:spcPts val="600"/>
                </a:spcBef>
                <a:buNone/>
                <a:defRPr/>
              </a:pPr>
              <a:r>
                <a:rPr kumimoji="0" lang="en-US" altLang="ja-JP" sz="1100" b="1" dirty="0">
                  <a:solidFill>
                    <a:srgbClr val="6B58BC"/>
                  </a:solidFill>
                  <a:latin typeface="BIZ UDPゴシック" panose="020B0400000000000000" pitchFamily="50" charset="-128"/>
                  <a:ea typeface="BIZ UDPゴシック" panose="020B0400000000000000" pitchFamily="50" charset="-128"/>
                </a:rPr>
                <a:t>BPSD</a:t>
              </a:r>
            </a:p>
            <a:p>
              <a:pPr defTabSz="633062">
                <a:spcBef>
                  <a:spcPct val="0"/>
                </a:spcBef>
                <a:buNone/>
                <a:defRPr/>
              </a:pPr>
              <a:r>
                <a:rPr kumimoji="0" lang="ja-JP" altLang="en-US" sz="1100" dirty="0">
                  <a:solidFill>
                    <a:srgbClr val="6B58BC"/>
                  </a:solidFill>
                  <a:latin typeface="BIZ UDPゴシック" panose="020B0400000000000000" pitchFamily="50" charset="-128"/>
                  <a:ea typeface="BIZ UDPゴシック" panose="020B0400000000000000" pitchFamily="50" charset="-128"/>
                </a:rPr>
                <a:t>徘徊・多動・攻撃的言動・異食等の行動障害、妄想・幻覚・せん妄等の顕著化</a:t>
              </a:r>
            </a:p>
          </p:txBody>
        </p:sp>
        <p:sp>
          <p:nvSpPr>
            <p:cNvPr id="3" name="Text Box 33">
              <a:extLst>
                <a:ext uri="{FF2B5EF4-FFF2-40B4-BE49-F238E27FC236}">
                  <a16:creationId xmlns:a16="http://schemas.microsoft.com/office/drawing/2014/main" xmlns="" id="{E9B62021-3F57-44D5-97D8-31F67E8FD57F}"/>
                </a:ext>
              </a:extLst>
            </p:cNvPr>
            <p:cNvSpPr txBox="1">
              <a:spLocks noChangeArrowheads="1"/>
            </p:cNvSpPr>
            <p:nvPr/>
          </p:nvSpPr>
          <p:spPr bwMode="auto">
            <a:xfrm>
              <a:off x="2397450" y="3310990"/>
              <a:ext cx="1439681" cy="1168540"/>
            </a:xfrm>
            <a:prstGeom prst="rect">
              <a:avLst/>
            </a:prstGeom>
            <a:noFill/>
            <a:ln w="9525">
              <a:solidFill>
                <a:schemeClr val="bg1"/>
              </a:solidFill>
              <a:miter lim="800000"/>
              <a:headEnd/>
              <a:tailEnd/>
            </a:ln>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defTabSz="633062">
                <a:spcBef>
                  <a:spcPct val="0"/>
                </a:spcBef>
                <a:buNone/>
                <a:defRPr/>
              </a:pPr>
              <a:r>
                <a:rPr kumimoji="0" lang="ja-JP" altLang="en-US" sz="1100" b="1" dirty="0">
                  <a:solidFill>
                    <a:srgbClr val="6B58BC"/>
                  </a:solidFill>
                  <a:latin typeface="BIZ UDPゴシック" panose="020B0400000000000000" pitchFamily="50" charset="-128"/>
                  <a:ea typeface="BIZ UDPゴシック" panose="020B0400000000000000" pitchFamily="50" charset="-128"/>
                </a:rPr>
                <a:t>認知機能障害</a:t>
              </a:r>
            </a:p>
            <a:p>
              <a:pPr defTabSz="633062">
                <a:spcBef>
                  <a:spcPct val="0"/>
                </a:spcBef>
                <a:buNone/>
                <a:defRPr/>
              </a:pPr>
              <a:r>
                <a:rPr kumimoji="0" lang="ja-JP" altLang="en-US" sz="1100" dirty="0">
                  <a:solidFill>
                    <a:srgbClr val="000000"/>
                  </a:solidFill>
                  <a:latin typeface="BIZ UDPゴシック" panose="020B0400000000000000" pitchFamily="50" charset="-128"/>
                  <a:ea typeface="BIZ UDPゴシック" panose="020B0400000000000000" pitchFamily="50" charset="-128"/>
                </a:rPr>
                <a:t>記憶障害、見当識障害の進行（近時記憶から）</a:t>
              </a:r>
            </a:p>
            <a:p>
              <a:pPr defTabSz="633062">
                <a:spcBef>
                  <a:spcPct val="0"/>
                </a:spcBef>
                <a:buNone/>
                <a:defRPr/>
              </a:pPr>
              <a:r>
                <a:rPr kumimoji="0" lang="ja-JP" altLang="en-US" sz="1100" dirty="0">
                  <a:solidFill>
                    <a:srgbClr val="000000"/>
                  </a:solidFill>
                  <a:latin typeface="BIZ UDPゴシック" panose="020B0400000000000000" pitchFamily="50" charset="-128"/>
                  <a:ea typeface="BIZ UDPゴシック" panose="020B0400000000000000" pitchFamily="50" charset="-128"/>
                </a:rPr>
                <a:t>趣味・日課への興味の薄れ</a:t>
              </a:r>
            </a:p>
            <a:p>
              <a:pPr defTabSz="633062">
                <a:spcBef>
                  <a:spcPct val="0"/>
                </a:spcBef>
                <a:buNone/>
                <a:defRPr/>
              </a:pPr>
              <a:r>
                <a:rPr kumimoji="0" lang="ja-JP" altLang="en-US" sz="1100" dirty="0">
                  <a:solidFill>
                    <a:srgbClr val="000000"/>
                  </a:solidFill>
                  <a:latin typeface="BIZ UDPゴシック" panose="020B0400000000000000" pitchFamily="50" charset="-128"/>
                  <a:ea typeface="BIZ UDPゴシック" panose="020B0400000000000000" pitchFamily="50" charset="-128"/>
                </a:rPr>
                <a:t>家事の失敗</a:t>
              </a:r>
            </a:p>
            <a:p>
              <a:pPr defTabSz="633062">
                <a:spcBef>
                  <a:spcPts val="600"/>
                </a:spcBef>
                <a:buNone/>
                <a:defRPr/>
              </a:pPr>
              <a:r>
                <a:rPr kumimoji="0" lang="en-US" altLang="ja-JP" sz="1100" b="1" dirty="0">
                  <a:solidFill>
                    <a:srgbClr val="6B58BC"/>
                  </a:solidFill>
                  <a:latin typeface="BIZ UDPゴシック" panose="020B0400000000000000" pitchFamily="50" charset="-128"/>
                  <a:ea typeface="BIZ UDPゴシック" panose="020B0400000000000000" pitchFamily="50" charset="-128"/>
                </a:rPr>
                <a:t>BPSD</a:t>
              </a:r>
              <a:endParaRPr kumimoji="0" lang="ja-JP" altLang="en-US" sz="1100" b="1" dirty="0">
                <a:solidFill>
                  <a:srgbClr val="6B58BC"/>
                </a:solidFill>
                <a:latin typeface="BIZ UDPゴシック" panose="020B0400000000000000" pitchFamily="50" charset="-128"/>
                <a:ea typeface="BIZ UDPゴシック" panose="020B0400000000000000" pitchFamily="50" charset="-128"/>
              </a:endParaRPr>
            </a:p>
            <a:p>
              <a:pPr defTabSz="633062">
                <a:spcBef>
                  <a:spcPct val="0"/>
                </a:spcBef>
                <a:buNone/>
                <a:defRPr/>
              </a:pPr>
              <a:r>
                <a:rPr kumimoji="0" lang="ja-JP" altLang="en-US" sz="1100" dirty="0">
                  <a:latin typeface="BIZ UDPゴシック" panose="020B0400000000000000" pitchFamily="50" charset="-128"/>
                  <a:ea typeface="BIZ UDPゴシック" panose="020B0400000000000000" pitchFamily="50" charset="-128"/>
                </a:rPr>
                <a:t>もの盗られ妄想・嫉妬妄想・抑うつ・不安から来る身体的不調の訴え等の精神症状</a:t>
              </a:r>
            </a:p>
          </p:txBody>
        </p:sp>
        <p:grpSp>
          <p:nvGrpSpPr>
            <p:cNvPr id="4" name="Group 18">
              <a:extLst>
                <a:ext uri="{FF2B5EF4-FFF2-40B4-BE49-F238E27FC236}">
                  <a16:creationId xmlns:a16="http://schemas.microsoft.com/office/drawing/2014/main" xmlns="" id="{10E5544E-AEF7-A2D0-6865-A0E63D91FB29}"/>
                </a:ext>
              </a:extLst>
            </p:cNvPr>
            <p:cNvGrpSpPr>
              <a:grpSpLocks/>
            </p:cNvGrpSpPr>
            <p:nvPr/>
          </p:nvGrpSpPr>
          <p:grpSpPr bwMode="auto">
            <a:xfrm>
              <a:off x="2689071" y="2528151"/>
              <a:ext cx="3902752" cy="776372"/>
              <a:chOff x="930" y="1248"/>
              <a:chExt cx="3600" cy="716"/>
            </a:xfrm>
            <a:solidFill>
              <a:srgbClr val="FFFF99"/>
            </a:solidFill>
          </p:grpSpPr>
          <p:sp>
            <p:nvSpPr>
              <p:cNvPr id="5" name="Text Box 19">
                <a:extLst>
                  <a:ext uri="{FF2B5EF4-FFF2-40B4-BE49-F238E27FC236}">
                    <a16:creationId xmlns:a16="http://schemas.microsoft.com/office/drawing/2014/main" xmlns="" id="{98999C7F-8D5E-2B76-C236-3955FC58C6FC}"/>
                  </a:ext>
                </a:extLst>
              </p:cNvPr>
              <p:cNvSpPr txBox="1">
                <a:spLocks noChangeArrowheads="1"/>
              </p:cNvSpPr>
              <p:nvPr/>
            </p:nvSpPr>
            <p:spPr bwMode="auto">
              <a:xfrm>
                <a:off x="930" y="1797"/>
                <a:ext cx="3600" cy="167"/>
              </a:xfrm>
              <a:prstGeom prst="rect">
                <a:avLst/>
              </a:prstGeom>
              <a:grpFill/>
              <a:ln w="9525">
                <a:solidFill>
                  <a:schemeClr val="tx1"/>
                </a:solidFill>
                <a:miter lim="800000"/>
                <a:headEnd/>
                <a:tailEnd/>
              </a:ln>
            </p:spPr>
            <p:txBody>
              <a:bodyPr>
                <a:spAutoFit/>
              </a:bodyPr>
              <a:lstStyle/>
              <a:p>
                <a:pPr defTabSz="633062">
                  <a:spcBef>
                    <a:spcPct val="50000"/>
                  </a:spcBef>
                  <a:defRPr/>
                </a:pPr>
                <a:r>
                  <a:rPr kumimoji="0" lang="ja-JP" altLang="en-US" sz="1100"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抑うつ・不眠・食欲低下等の治療</a:t>
                </a:r>
              </a:p>
            </p:txBody>
          </p:sp>
          <p:sp>
            <p:nvSpPr>
              <p:cNvPr id="6" name="Text Box 20">
                <a:extLst>
                  <a:ext uri="{FF2B5EF4-FFF2-40B4-BE49-F238E27FC236}">
                    <a16:creationId xmlns:a16="http://schemas.microsoft.com/office/drawing/2014/main" xmlns="" id="{9DF56516-A61D-318D-49EB-8BD524789D71}"/>
                  </a:ext>
                </a:extLst>
              </p:cNvPr>
              <p:cNvSpPr txBox="1">
                <a:spLocks noChangeArrowheads="1"/>
              </p:cNvSpPr>
              <p:nvPr/>
            </p:nvSpPr>
            <p:spPr bwMode="auto">
              <a:xfrm>
                <a:off x="930" y="1616"/>
                <a:ext cx="2540" cy="167"/>
              </a:xfrm>
              <a:prstGeom prst="rect">
                <a:avLst/>
              </a:prstGeom>
              <a:grpFill/>
              <a:ln w="9525">
                <a:solidFill>
                  <a:schemeClr val="tx1"/>
                </a:solidFill>
                <a:miter lim="800000"/>
                <a:headEnd/>
                <a:tailEnd/>
              </a:ln>
            </p:spPr>
            <p:txBody>
              <a:bodyPr>
                <a:spAutoFit/>
              </a:bodyPr>
              <a:lstStyle/>
              <a:p>
                <a:pPr defTabSz="633062">
                  <a:spcBef>
                    <a:spcPct val="50000"/>
                  </a:spcBef>
                  <a:defRPr/>
                </a:pPr>
                <a:r>
                  <a:rPr kumimoji="0" lang="ja-JP" altLang="en-US" sz="1100"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認知機能障害の進行抑制</a:t>
                </a:r>
              </a:p>
            </p:txBody>
          </p:sp>
          <p:sp>
            <p:nvSpPr>
              <p:cNvPr id="7" name="Text Box 21">
                <a:extLst>
                  <a:ext uri="{FF2B5EF4-FFF2-40B4-BE49-F238E27FC236}">
                    <a16:creationId xmlns:a16="http://schemas.microsoft.com/office/drawing/2014/main" xmlns="" id="{1986B6F2-F99F-4398-42D9-780FDB3FE060}"/>
                  </a:ext>
                </a:extLst>
              </p:cNvPr>
              <p:cNvSpPr txBox="1">
                <a:spLocks noChangeArrowheads="1"/>
              </p:cNvSpPr>
              <p:nvPr/>
            </p:nvSpPr>
            <p:spPr bwMode="auto">
              <a:xfrm>
                <a:off x="930" y="1434"/>
                <a:ext cx="1967" cy="167"/>
              </a:xfrm>
              <a:prstGeom prst="rect">
                <a:avLst/>
              </a:prstGeom>
              <a:grpFill/>
              <a:ln w="9525">
                <a:solidFill>
                  <a:schemeClr val="tx1"/>
                </a:solidFill>
                <a:miter lim="800000"/>
                <a:headEnd/>
                <a:tailEnd/>
              </a:ln>
            </p:spPr>
            <p:txBody>
              <a:bodyPr>
                <a:spAutoFit/>
              </a:bodyPr>
              <a:lstStyle/>
              <a:p>
                <a:pPr defTabSz="633062">
                  <a:spcBef>
                    <a:spcPct val="50000"/>
                  </a:spcBef>
                  <a:defRPr/>
                </a:pPr>
                <a:r>
                  <a:rPr kumimoji="0" lang="ja-JP" altLang="en-US" sz="1100"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告知→生活方針、医療側との意識共有</a:t>
                </a:r>
              </a:p>
            </p:txBody>
          </p:sp>
          <p:sp>
            <p:nvSpPr>
              <p:cNvPr id="8" name="Text Box 22">
                <a:extLst>
                  <a:ext uri="{FF2B5EF4-FFF2-40B4-BE49-F238E27FC236}">
                    <a16:creationId xmlns:a16="http://schemas.microsoft.com/office/drawing/2014/main" xmlns="" id="{3BBB5E8F-0D0A-6CB7-DDA6-906FC7713A9C}"/>
                  </a:ext>
                </a:extLst>
              </p:cNvPr>
              <p:cNvSpPr txBox="1">
                <a:spLocks noChangeArrowheads="1"/>
              </p:cNvSpPr>
              <p:nvPr/>
            </p:nvSpPr>
            <p:spPr bwMode="auto">
              <a:xfrm>
                <a:off x="930" y="1248"/>
                <a:ext cx="1967" cy="167"/>
              </a:xfrm>
              <a:prstGeom prst="rect">
                <a:avLst/>
              </a:prstGeom>
              <a:grpFill/>
              <a:ln w="9525">
                <a:solidFill>
                  <a:schemeClr val="tx1"/>
                </a:solidFill>
                <a:miter lim="800000"/>
                <a:headEnd/>
                <a:tailEnd/>
              </a:ln>
            </p:spPr>
            <p:txBody>
              <a:bodyPr>
                <a:spAutoFit/>
              </a:bodyPr>
              <a:lstStyle/>
              <a:p>
                <a:pPr defTabSz="633062">
                  <a:spcBef>
                    <a:spcPct val="50000"/>
                  </a:spcBef>
                  <a:defRPr/>
                </a:pPr>
                <a:r>
                  <a:rPr kumimoji="0" lang="ja-JP" altLang="en-US" sz="1100"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他の疾患の鑑別→疾患に応じた治療</a:t>
                </a:r>
              </a:p>
            </p:txBody>
          </p:sp>
        </p:grpSp>
        <p:sp>
          <p:nvSpPr>
            <p:cNvPr id="9" name="Text Box 2">
              <a:extLst>
                <a:ext uri="{FF2B5EF4-FFF2-40B4-BE49-F238E27FC236}">
                  <a16:creationId xmlns:a16="http://schemas.microsoft.com/office/drawing/2014/main" xmlns="" id="{5A77D2EA-DCF6-1D29-18C5-47A192F5AD0B}"/>
                </a:ext>
              </a:extLst>
            </p:cNvPr>
            <p:cNvSpPr txBox="1">
              <a:spLocks noChangeArrowheads="1"/>
            </p:cNvSpPr>
            <p:nvPr/>
          </p:nvSpPr>
          <p:spPr bwMode="auto">
            <a:xfrm>
              <a:off x="2491763" y="5591016"/>
              <a:ext cx="3484488" cy="175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defTabSz="633062">
                <a:spcBef>
                  <a:spcPct val="50000"/>
                </a:spcBef>
                <a:buNone/>
                <a:defRPr/>
              </a:pPr>
              <a:r>
                <a:rPr kumimoji="0" lang="ja-JP" altLang="en-US" sz="1050" dirty="0">
                  <a:solidFill>
                    <a:srgbClr val="000000"/>
                  </a:solidFill>
                  <a:latin typeface="BIZ UDPゴシック" panose="020B0400000000000000" pitchFamily="50" charset="-128"/>
                  <a:ea typeface="BIZ UDPゴシック" panose="020B0400000000000000" pitchFamily="50" charset="-128"/>
                </a:rPr>
                <a:t>高齢期特有の疾患や大腿骨頚部骨折（特に中等度の場合）など一般的な身体疾患</a:t>
              </a:r>
            </a:p>
          </p:txBody>
        </p:sp>
        <p:sp>
          <p:nvSpPr>
            <p:cNvPr id="10" name="Line 4">
              <a:extLst>
                <a:ext uri="{FF2B5EF4-FFF2-40B4-BE49-F238E27FC236}">
                  <a16:creationId xmlns:a16="http://schemas.microsoft.com/office/drawing/2014/main" xmlns="" id="{86A40C53-B6D1-7A80-E84E-98AC80A6DF1D}"/>
                </a:ext>
              </a:extLst>
            </p:cNvPr>
            <p:cNvSpPr>
              <a:spLocks noChangeShapeType="1"/>
            </p:cNvSpPr>
            <p:nvPr/>
          </p:nvSpPr>
          <p:spPr bwMode="auto">
            <a:xfrm>
              <a:off x="1902015" y="4921230"/>
              <a:ext cx="5556001"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633062" eaLnBrk="0" hangingPunct="0">
                <a:defRPr/>
              </a:pPr>
              <a:endParaRPr lang="ja-JP" altLang="en-US" sz="3200" dirty="0">
                <a:solidFill>
                  <a:srgbClr val="00CC00"/>
                </a:solidFill>
                <a:latin typeface="BIZ UDPゴシック" panose="020B0400000000000000" pitchFamily="50" charset="-128"/>
                <a:ea typeface="BIZ UDPゴシック" panose="020B0400000000000000" pitchFamily="50" charset="-128"/>
              </a:endParaRPr>
            </a:p>
          </p:txBody>
        </p:sp>
        <p:sp>
          <p:nvSpPr>
            <p:cNvPr id="11" name="Text Box 5">
              <a:extLst>
                <a:ext uri="{FF2B5EF4-FFF2-40B4-BE49-F238E27FC236}">
                  <a16:creationId xmlns:a16="http://schemas.microsoft.com/office/drawing/2014/main" xmlns="" id="{AB778B6A-8D20-BFBD-0E3B-F3AC15BF40DA}"/>
                </a:ext>
              </a:extLst>
            </p:cNvPr>
            <p:cNvSpPr txBox="1">
              <a:spLocks noChangeArrowheads="1"/>
            </p:cNvSpPr>
            <p:nvPr/>
          </p:nvSpPr>
          <p:spPr bwMode="auto">
            <a:xfrm>
              <a:off x="1770871" y="2571175"/>
              <a:ext cx="263810" cy="594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defTabSz="633062">
                <a:spcBef>
                  <a:spcPct val="50000"/>
                </a:spcBef>
                <a:buNone/>
                <a:defRPr/>
              </a:pPr>
              <a:r>
                <a:rPr kumimoji="0" lang="ja-JP" altLang="en-US" sz="1200" dirty="0">
                  <a:solidFill>
                    <a:srgbClr val="000000"/>
                  </a:solidFill>
                  <a:latin typeface="BIZ UDPゴシック" panose="020B0400000000000000" pitchFamily="50" charset="-128"/>
                  <a:ea typeface="BIZ UDPゴシック" panose="020B0400000000000000" pitchFamily="50" charset="-128"/>
                </a:rPr>
                <a:t>認知症医療</a:t>
              </a:r>
            </a:p>
          </p:txBody>
        </p:sp>
        <p:sp>
          <p:nvSpPr>
            <p:cNvPr id="12" name="Text Box 6">
              <a:extLst>
                <a:ext uri="{FF2B5EF4-FFF2-40B4-BE49-F238E27FC236}">
                  <a16:creationId xmlns:a16="http://schemas.microsoft.com/office/drawing/2014/main" xmlns="" id="{7D8E8B7C-484F-D9C5-8D13-F128E2FE633E}"/>
                </a:ext>
              </a:extLst>
            </p:cNvPr>
            <p:cNvSpPr txBox="1">
              <a:spLocks noChangeArrowheads="1"/>
            </p:cNvSpPr>
            <p:nvPr/>
          </p:nvSpPr>
          <p:spPr bwMode="auto">
            <a:xfrm>
              <a:off x="1748104" y="5106290"/>
              <a:ext cx="263810" cy="48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defTabSz="633062">
                <a:spcBef>
                  <a:spcPct val="50000"/>
                </a:spcBef>
                <a:buNone/>
                <a:defRPr/>
              </a:pPr>
              <a:r>
                <a:rPr kumimoji="0" lang="ja-JP" altLang="en-US" sz="1200" dirty="0">
                  <a:solidFill>
                    <a:srgbClr val="000000"/>
                  </a:solidFill>
                  <a:latin typeface="BIZ UDPゴシック" panose="020B0400000000000000" pitchFamily="50" charset="-128"/>
                  <a:ea typeface="BIZ UDPゴシック" panose="020B0400000000000000" pitchFamily="50" charset="-128"/>
                </a:rPr>
                <a:t>身体医療</a:t>
              </a:r>
            </a:p>
          </p:txBody>
        </p:sp>
        <p:sp>
          <p:nvSpPr>
            <p:cNvPr id="13" name="Text Box 7">
              <a:extLst>
                <a:ext uri="{FF2B5EF4-FFF2-40B4-BE49-F238E27FC236}">
                  <a16:creationId xmlns:a16="http://schemas.microsoft.com/office/drawing/2014/main" xmlns="" id="{B175B915-F4C7-35DA-354F-BCC2047A9968}"/>
                </a:ext>
              </a:extLst>
            </p:cNvPr>
            <p:cNvSpPr txBox="1">
              <a:spLocks noChangeArrowheads="1"/>
            </p:cNvSpPr>
            <p:nvPr/>
          </p:nvSpPr>
          <p:spPr bwMode="auto">
            <a:xfrm>
              <a:off x="2397450" y="2007478"/>
              <a:ext cx="2454397" cy="180593"/>
            </a:xfrm>
            <a:prstGeom prst="rect">
              <a:avLst/>
            </a:prstGeom>
            <a:solidFill>
              <a:srgbClr val="FFFF99"/>
            </a:solidFill>
            <a:ln w="9525">
              <a:solidFill>
                <a:schemeClr val="tx1"/>
              </a:solidFill>
              <a:miter lim="800000"/>
              <a:headEnd/>
              <a:tailEnd/>
            </a:ln>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defTabSz="633062">
                <a:spcBef>
                  <a:spcPct val="50000"/>
                </a:spcBef>
                <a:buNone/>
                <a:defRPr/>
              </a:pPr>
              <a:r>
                <a:rPr kumimoji="0" lang="ja-JP" altLang="en-US" sz="1100" dirty="0">
                  <a:solidFill>
                    <a:srgbClr val="000000"/>
                  </a:solidFill>
                  <a:latin typeface="BIZ UDPゴシック" panose="020B0400000000000000" pitchFamily="50" charset="-128"/>
                  <a:ea typeface="BIZ UDPゴシック" panose="020B0400000000000000" pitchFamily="50" charset="-128"/>
                </a:rPr>
                <a:t>認知症（疑い含む）に関する相談（受診先等）</a:t>
              </a:r>
            </a:p>
          </p:txBody>
        </p:sp>
        <p:sp>
          <p:nvSpPr>
            <p:cNvPr id="14" name="Text Box 8">
              <a:extLst>
                <a:ext uri="{FF2B5EF4-FFF2-40B4-BE49-F238E27FC236}">
                  <a16:creationId xmlns:a16="http://schemas.microsoft.com/office/drawing/2014/main" xmlns="" id="{EEF92EC8-91FC-B840-D70B-97483EB791D1}"/>
                </a:ext>
              </a:extLst>
            </p:cNvPr>
            <p:cNvSpPr txBox="1">
              <a:spLocks noChangeArrowheads="1"/>
            </p:cNvSpPr>
            <p:nvPr/>
          </p:nvSpPr>
          <p:spPr bwMode="auto">
            <a:xfrm>
              <a:off x="2098238" y="2510796"/>
              <a:ext cx="601358" cy="509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defTabSz="633062">
                <a:spcBef>
                  <a:spcPct val="50000"/>
                </a:spcBef>
                <a:buNone/>
                <a:defRPr/>
              </a:pPr>
              <a:r>
                <a:rPr kumimoji="0" lang="ja-JP" altLang="en-US" sz="1050" dirty="0">
                  <a:solidFill>
                    <a:srgbClr val="000000"/>
                  </a:solidFill>
                  <a:latin typeface="BIZ UDPゴシック" panose="020B0400000000000000" pitchFamily="50" charset="-128"/>
                  <a:ea typeface="BIZ UDPゴシック" panose="020B0400000000000000" pitchFamily="50" charset="-128"/>
                </a:rPr>
                <a:t>抑うつ症状</a:t>
              </a:r>
            </a:p>
            <a:p>
              <a:pPr defTabSz="633062">
                <a:spcBef>
                  <a:spcPct val="50000"/>
                </a:spcBef>
                <a:buNone/>
                <a:defRPr/>
              </a:pPr>
              <a:r>
                <a:rPr kumimoji="0" lang="ja-JP" altLang="en-US" sz="1050" dirty="0">
                  <a:solidFill>
                    <a:srgbClr val="000000"/>
                  </a:solidFill>
                  <a:latin typeface="BIZ UDPゴシック" panose="020B0400000000000000" pitchFamily="50" charset="-128"/>
                  <a:ea typeface="BIZ UDPゴシック" panose="020B0400000000000000" pitchFamily="50" charset="-128"/>
                </a:rPr>
                <a:t>いらいら感</a:t>
              </a:r>
            </a:p>
            <a:p>
              <a:pPr defTabSz="633062">
                <a:spcBef>
                  <a:spcPct val="50000"/>
                </a:spcBef>
                <a:buNone/>
                <a:defRPr/>
              </a:pPr>
              <a:r>
                <a:rPr kumimoji="0" lang="ja-JP" altLang="en-US" sz="1050" dirty="0">
                  <a:solidFill>
                    <a:srgbClr val="000000"/>
                  </a:solidFill>
                  <a:latin typeface="BIZ UDPゴシック" panose="020B0400000000000000" pitchFamily="50" charset="-128"/>
                  <a:ea typeface="BIZ UDPゴシック" panose="020B0400000000000000" pitchFamily="50" charset="-128"/>
                </a:rPr>
                <a:t>性格変化</a:t>
              </a:r>
            </a:p>
          </p:txBody>
        </p:sp>
        <p:sp>
          <p:nvSpPr>
            <p:cNvPr id="15" name="Text Box 10">
              <a:extLst>
                <a:ext uri="{FF2B5EF4-FFF2-40B4-BE49-F238E27FC236}">
                  <a16:creationId xmlns:a16="http://schemas.microsoft.com/office/drawing/2014/main" xmlns="" id="{E9ACD496-4D57-685B-2DD3-D43918F4421B}"/>
                </a:ext>
              </a:extLst>
            </p:cNvPr>
            <p:cNvSpPr txBox="1">
              <a:spLocks noChangeArrowheads="1"/>
            </p:cNvSpPr>
            <p:nvPr/>
          </p:nvSpPr>
          <p:spPr bwMode="auto">
            <a:xfrm>
              <a:off x="5839815" y="5314469"/>
              <a:ext cx="1444083" cy="297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defTabSz="633062">
                <a:lnSpc>
                  <a:spcPct val="80000"/>
                </a:lnSpc>
                <a:spcBef>
                  <a:spcPct val="50000"/>
                </a:spcBef>
                <a:buNone/>
                <a:defRPr/>
              </a:pPr>
              <a:r>
                <a:rPr kumimoji="0" lang="ja-JP" altLang="en-US" sz="1050" dirty="0">
                  <a:solidFill>
                    <a:srgbClr val="000000"/>
                  </a:solidFill>
                  <a:latin typeface="BIZ UDPゴシック" panose="020B0400000000000000" pitchFamily="50" charset="-128"/>
                  <a:ea typeface="BIZ UDPゴシック" panose="020B0400000000000000" pitchFamily="50" charset="-128"/>
                </a:rPr>
                <a:t>歩行＆座位維持困難</a:t>
              </a:r>
            </a:p>
            <a:p>
              <a:pPr defTabSz="633062">
                <a:lnSpc>
                  <a:spcPct val="80000"/>
                </a:lnSpc>
                <a:spcBef>
                  <a:spcPct val="50000"/>
                </a:spcBef>
                <a:buNone/>
                <a:defRPr/>
              </a:pPr>
              <a:r>
                <a:rPr kumimoji="0" lang="ja-JP" altLang="en-US" sz="1050" dirty="0">
                  <a:solidFill>
                    <a:srgbClr val="000000"/>
                  </a:solidFill>
                  <a:latin typeface="BIZ UDPゴシック" panose="020B0400000000000000" pitchFamily="50" charset="-128"/>
                  <a:ea typeface="BIZ UDPゴシック" panose="020B0400000000000000" pitchFamily="50" charset="-128"/>
                </a:rPr>
                <a:t>嚥下機能低下→肺炎等のリスク</a:t>
              </a:r>
            </a:p>
          </p:txBody>
        </p:sp>
        <p:sp>
          <p:nvSpPr>
            <p:cNvPr id="16" name="Text Box 12">
              <a:extLst>
                <a:ext uri="{FF2B5EF4-FFF2-40B4-BE49-F238E27FC236}">
                  <a16:creationId xmlns:a16="http://schemas.microsoft.com/office/drawing/2014/main" xmlns="" id="{8A59C983-F87D-C3E3-BD7C-854CF57248CA}"/>
                </a:ext>
              </a:extLst>
            </p:cNvPr>
            <p:cNvSpPr txBox="1">
              <a:spLocks noChangeArrowheads="1"/>
            </p:cNvSpPr>
            <p:nvPr/>
          </p:nvSpPr>
          <p:spPr bwMode="auto">
            <a:xfrm>
              <a:off x="6524607" y="4970027"/>
              <a:ext cx="835501" cy="297447"/>
            </a:xfrm>
            <a:prstGeom prst="rect">
              <a:avLst/>
            </a:prstGeom>
            <a:solidFill>
              <a:srgbClr val="FFFF99"/>
            </a:solidFill>
            <a:ln w="9525">
              <a:solidFill>
                <a:schemeClr val="tx1"/>
              </a:solidFill>
              <a:miter lim="800000"/>
              <a:headEnd/>
              <a:tailEnd/>
            </a:ln>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defTabSz="633062">
                <a:spcBef>
                  <a:spcPct val="50000"/>
                </a:spcBef>
                <a:buNone/>
                <a:defRPr/>
              </a:pPr>
              <a:r>
                <a:rPr kumimoji="0" lang="ja-JP" altLang="en-US" sz="1100" dirty="0">
                  <a:solidFill>
                    <a:srgbClr val="000000"/>
                  </a:solidFill>
                  <a:latin typeface="BIZ UDPゴシック" panose="020B0400000000000000" pitchFamily="50" charset="-128"/>
                  <a:ea typeface="BIZ UDPゴシック" panose="020B0400000000000000" pitchFamily="50" charset="-128"/>
                </a:rPr>
                <a:t>看取りに向けた全人的医療</a:t>
              </a:r>
            </a:p>
          </p:txBody>
        </p:sp>
        <p:sp>
          <p:nvSpPr>
            <p:cNvPr id="17" name="Text Box 13">
              <a:extLst>
                <a:ext uri="{FF2B5EF4-FFF2-40B4-BE49-F238E27FC236}">
                  <a16:creationId xmlns:a16="http://schemas.microsoft.com/office/drawing/2014/main" xmlns="" id="{BDB7447E-01F9-4E9D-986C-FE7F137E050F}"/>
                </a:ext>
              </a:extLst>
            </p:cNvPr>
            <p:cNvSpPr txBox="1">
              <a:spLocks noChangeArrowheads="1"/>
            </p:cNvSpPr>
            <p:nvPr/>
          </p:nvSpPr>
          <p:spPr bwMode="auto">
            <a:xfrm>
              <a:off x="5196588" y="4970027"/>
              <a:ext cx="1246712" cy="297447"/>
            </a:xfrm>
            <a:prstGeom prst="rect">
              <a:avLst/>
            </a:prstGeom>
            <a:solidFill>
              <a:srgbClr val="FFFF99"/>
            </a:solidFill>
            <a:ln w="9525">
              <a:solidFill>
                <a:schemeClr val="tx1"/>
              </a:solidFill>
              <a:miter lim="800000"/>
              <a:headEnd/>
              <a:tailEnd/>
            </a:ln>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defTabSz="633062">
                <a:spcBef>
                  <a:spcPct val="50000"/>
                </a:spcBef>
                <a:buNone/>
                <a:defRPr/>
              </a:pPr>
              <a:r>
                <a:rPr kumimoji="0" lang="ja-JP" altLang="en-US" sz="1100" dirty="0">
                  <a:solidFill>
                    <a:srgbClr val="000000"/>
                  </a:solidFill>
                  <a:latin typeface="BIZ UDPゴシック" panose="020B0400000000000000" pitchFamily="50" charset="-128"/>
                  <a:ea typeface="BIZ UDPゴシック" panose="020B0400000000000000" pitchFamily="50" charset="-128"/>
                </a:rPr>
                <a:t>認知症特有のリスクを踏まえた全身管理</a:t>
              </a:r>
            </a:p>
          </p:txBody>
        </p:sp>
        <p:sp>
          <p:nvSpPr>
            <p:cNvPr id="18" name="Text Box 14">
              <a:extLst>
                <a:ext uri="{FF2B5EF4-FFF2-40B4-BE49-F238E27FC236}">
                  <a16:creationId xmlns:a16="http://schemas.microsoft.com/office/drawing/2014/main" xmlns="" id="{2E9E97F6-125C-2F6A-2FDC-E7BA5488D42A}"/>
                </a:ext>
              </a:extLst>
            </p:cNvPr>
            <p:cNvSpPr txBox="1">
              <a:spLocks noChangeArrowheads="1"/>
            </p:cNvSpPr>
            <p:nvPr/>
          </p:nvSpPr>
          <p:spPr bwMode="auto">
            <a:xfrm>
              <a:off x="3278669" y="4970030"/>
              <a:ext cx="1887566" cy="180593"/>
            </a:xfrm>
            <a:prstGeom prst="rect">
              <a:avLst/>
            </a:prstGeom>
            <a:solidFill>
              <a:srgbClr val="FFFF99"/>
            </a:solidFill>
            <a:ln w="9525">
              <a:solidFill>
                <a:schemeClr val="tx1"/>
              </a:solidFill>
              <a:miter lim="800000"/>
              <a:headEnd/>
              <a:tailEnd/>
            </a:ln>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defTabSz="633062">
                <a:spcBef>
                  <a:spcPct val="50000"/>
                </a:spcBef>
                <a:buNone/>
                <a:defRPr/>
              </a:pPr>
              <a:r>
                <a:rPr kumimoji="0" lang="en-US" altLang="ja-JP" sz="1100" dirty="0">
                  <a:solidFill>
                    <a:srgbClr val="000000"/>
                  </a:solidFill>
                  <a:latin typeface="BIZ UDPゴシック" panose="020B0400000000000000" pitchFamily="50" charset="-128"/>
                  <a:ea typeface="BIZ UDPゴシック" panose="020B0400000000000000" pitchFamily="50" charset="-128"/>
                </a:rPr>
                <a:t>BPSD</a:t>
              </a:r>
              <a:r>
                <a:rPr kumimoji="0" lang="ja-JP" altLang="en-US" sz="1100" dirty="0">
                  <a:solidFill>
                    <a:srgbClr val="000000"/>
                  </a:solidFill>
                  <a:latin typeface="BIZ UDPゴシック" panose="020B0400000000000000" pitchFamily="50" charset="-128"/>
                  <a:ea typeface="BIZ UDPゴシック" panose="020B0400000000000000" pitchFamily="50" charset="-128"/>
                </a:rPr>
                <a:t>をもたらす身体症状の改善</a:t>
              </a:r>
            </a:p>
          </p:txBody>
        </p:sp>
        <p:sp>
          <p:nvSpPr>
            <p:cNvPr id="19" name="Text Box 15">
              <a:extLst>
                <a:ext uri="{FF2B5EF4-FFF2-40B4-BE49-F238E27FC236}">
                  <a16:creationId xmlns:a16="http://schemas.microsoft.com/office/drawing/2014/main" xmlns="" id="{53A96485-4749-855E-3490-551226E8853C}"/>
                </a:ext>
              </a:extLst>
            </p:cNvPr>
            <p:cNvSpPr txBox="1">
              <a:spLocks noChangeArrowheads="1"/>
            </p:cNvSpPr>
            <p:nvPr/>
          </p:nvSpPr>
          <p:spPr bwMode="auto">
            <a:xfrm>
              <a:off x="2590232" y="5167369"/>
              <a:ext cx="2658937" cy="175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defTabSz="633062">
                <a:spcBef>
                  <a:spcPct val="50000"/>
                </a:spcBef>
                <a:buNone/>
                <a:defRPr/>
              </a:pPr>
              <a:r>
                <a:rPr kumimoji="0" lang="ja-JP" altLang="en-US" sz="1050" dirty="0">
                  <a:solidFill>
                    <a:srgbClr val="000000"/>
                  </a:solidFill>
                  <a:latin typeface="BIZ UDPゴシック" panose="020B0400000000000000" pitchFamily="50" charset="-128"/>
                  <a:ea typeface="BIZ UDPゴシック" panose="020B0400000000000000" pitchFamily="50" charset="-128"/>
                </a:rPr>
                <a:t>周辺症状をもたらす水分電解質異常・便秘・発熱・薬の副作用</a:t>
              </a:r>
            </a:p>
          </p:txBody>
        </p:sp>
        <p:sp>
          <p:nvSpPr>
            <p:cNvPr id="20" name="Text Box 16">
              <a:extLst>
                <a:ext uri="{FF2B5EF4-FFF2-40B4-BE49-F238E27FC236}">
                  <a16:creationId xmlns:a16="http://schemas.microsoft.com/office/drawing/2014/main" xmlns="" id="{A760DFD7-CBEE-0D6C-9F8F-032A836FA7E9}"/>
                </a:ext>
              </a:extLst>
            </p:cNvPr>
            <p:cNvSpPr txBox="1">
              <a:spLocks noChangeArrowheads="1"/>
            </p:cNvSpPr>
            <p:nvPr/>
          </p:nvSpPr>
          <p:spPr bwMode="auto">
            <a:xfrm>
              <a:off x="2689068" y="5363636"/>
              <a:ext cx="2776374" cy="180593"/>
            </a:xfrm>
            <a:prstGeom prst="rect">
              <a:avLst/>
            </a:prstGeom>
            <a:solidFill>
              <a:srgbClr val="FFFF99"/>
            </a:solidFill>
            <a:ln w="9525">
              <a:solidFill>
                <a:schemeClr val="tx1"/>
              </a:solidFill>
              <a:miter lim="800000"/>
              <a:headEnd/>
              <a:tailEnd/>
            </a:ln>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defTabSz="633062">
                <a:spcBef>
                  <a:spcPct val="50000"/>
                </a:spcBef>
                <a:buNone/>
                <a:defRPr/>
              </a:pPr>
              <a:r>
                <a:rPr kumimoji="0" lang="ja-JP" altLang="en-US" sz="1100" dirty="0">
                  <a:solidFill>
                    <a:srgbClr val="000000"/>
                  </a:solidFill>
                  <a:latin typeface="BIZ UDPゴシック" panose="020B0400000000000000" pitchFamily="50" charset="-128"/>
                  <a:ea typeface="BIZ UDPゴシック" panose="020B0400000000000000" pitchFamily="50" charset="-128"/>
                </a:rPr>
                <a:t>身体疾患そのものに対する適切な医療</a:t>
              </a:r>
            </a:p>
          </p:txBody>
        </p:sp>
        <p:sp>
          <p:nvSpPr>
            <p:cNvPr id="21" name="Text Box 17">
              <a:extLst>
                <a:ext uri="{FF2B5EF4-FFF2-40B4-BE49-F238E27FC236}">
                  <a16:creationId xmlns:a16="http://schemas.microsoft.com/office/drawing/2014/main" xmlns="" id="{F1BC4670-6A75-31E2-E176-1A0D44F8C062}"/>
                </a:ext>
              </a:extLst>
            </p:cNvPr>
            <p:cNvSpPr txBox="1">
              <a:spLocks noChangeArrowheads="1"/>
            </p:cNvSpPr>
            <p:nvPr/>
          </p:nvSpPr>
          <p:spPr bwMode="auto">
            <a:xfrm>
              <a:off x="3918437" y="4376906"/>
              <a:ext cx="2057809" cy="297447"/>
            </a:xfrm>
            <a:prstGeom prst="rect">
              <a:avLst/>
            </a:prstGeom>
            <a:solidFill>
              <a:srgbClr val="FFFF99"/>
            </a:solidFill>
            <a:ln w="9525">
              <a:solidFill>
                <a:schemeClr val="tx1"/>
              </a:solidFill>
              <a:miter lim="800000"/>
              <a:headEnd/>
              <a:tailEnd/>
            </a:ln>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defTabSz="633062">
                <a:spcBef>
                  <a:spcPct val="50000"/>
                </a:spcBef>
                <a:buNone/>
                <a:defRPr/>
              </a:pPr>
              <a:r>
                <a:rPr kumimoji="0" lang="ja-JP" altLang="en-US" sz="1100" dirty="0">
                  <a:solidFill>
                    <a:srgbClr val="000000"/>
                  </a:solidFill>
                  <a:latin typeface="BIZ UDPゴシック" panose="020B0400000000000000" pitchFamily="50" charset="-128"/>
                  <a:ea typeface="BIZ UDPゴシック" panose="020B0400000000000000" pitchFamily="50" charset="-128"/>
                </a:rPr>
                <a:t>向精神薬の投与など適切な薬物療法による、激しい周辺症状への対応</a:t>
              </a:r>
            </a:p>
          </p:txBody>
        </p:sp>
        <p:sp>
          <p:nvSpPr>
            <p:cNvPr id="22" name="Text Box 23">
              <a:extLst>
                <a:ext uri="{FF2B5EF4-FFF2-40B4-BE49-F238E27FC236}">
                  <a16:creationId xmlns:a16="http://schemas.microsoft.com/office/drawing/2014/main" xmlns="" id="{760FE3A2-E872-B029-0454-372895AFC768}"/>
                </a:ext>
              </a:extLst>
            </p:cNvPr>
            <p:cNvSpPr txBox="1">
              <a:spLocks noChangeArrowheads="1"/>
            </p:cNvSpPr>
            <p:nvPr/>
          </p:nvSpPr>
          <p:spPr bwMode="auto">
            <a:xfrm>
              <a:off x="3918438" y="4709793"/>
              <a:ext cx="1950292" cy="180593"/>
            </a:xfrm>
            <a:prstGeom prst="rect">
              <a:avLst/>
            </a:prstGeom>
            <a:solidFill>
              <a:srgbClr val="FFFF99"/>
            </a:solidFill>
            <a:ln w="9525">
              <a:solidFill>
                <a:schemeClr val="tx1"/>
              </a:solidFill>
              <a:miter lim="800000"/>
              <a:headEnd/>
              <a:tailEnd/>
            </a:ln>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defTabSz="633062">
                <a:spcBef>
                  <a:spcPct val="50000"/>
                </a:spcBef>
                <a:buNone/>
                <a:defRPr/>
              </a:pPr>
              <a:r>
                <a:rPr kumimoji="0" lang="ja-JP" altLang="en-US" sz="1100" dirty="0">
                  <a:solidFill>
                    <a:srgbClr val="000000"/>
                  </a:solidFill>
                  <a:latin typeface="BIZ UDPゴシック" panose="020B0400000000000000" pitchFamily="50" charset="-128"/>
                  <a:ea typeface="BIZ UDPゴシック" panose="020B0400000000000000" pitchFamily="50" charset="-128"/>
                </a:rPr>
                <a:t>薬物療法による副作用の除去</a:t>
              </a:r>
            </a:p>
          </p:txBody>
        </p:sp>
        <p:sp>
          <p:nvSpPr>
            <p:cNvPr id="23" name="Line 47">
              <a:extLst>
                <a:ext uri="{FF2B5EF4-FFF2-40B4-BE49-F238E27FC236}">
                  <a16:creationId xmlns:a16="http://schemas.microsoft.com/office/drawing/2014/main" xmlns="" id="{81E52C4B-8311-0129-9291-18B507CF9C22}"/>
                </a:ext>
              </a:extLst>
            </p:cNvPr>
            <p:cNvSpPr>
              <a:spLocks noChangeShapeType="1"/>
            </p:cNvSpPr>
            <p:nvPr/>
          </p:nvSpPr>
          <p:spPr bwMode="auto">
            <a:xfrm>
              <a:off x="2049450" y="2019598"/>
              <a:ext cx="0" cy="366824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633062" eaLnBrk="0" hangingPunct="0">
                <a:defRPr/>
              </a:pPr>
              <a:endParaRPr lang="ja-JP" altLang="en-US" sz="3200" dirty="0">
                <a:solidFill>
                  <a:srgbClr val="00CC00"/>
                </a:solidFill>
                <a:latin typeface="BIZ UDPゴシック" panose="020B0400000000000000" pitchFamily="50" charset="-128"/>
                <a:ea typeface="BIZ UDPゴシック" panose="020B0400000000000000" pitchFamily="50" charset="-128"/>
              </a:endParaRPr>
            </a:p>
          </p:txBody>
        </p:sp>
        <p:grpSp>
          <p:nvGrpSpPr>
            <p:cNvPr id="24" name="Group 49">
              <a:extLst>
                <a:ext uri="{FF2B5EF4-FFF2-40B4-BE49-F238E27FC236}">
                  <a16:creationId xmlns:a16="http://schemas.microsoft.com/office/drawing/2014/main" xmlns="" id="{61EA9006-38FF-2BD6-3EF0-0554DAC69EB9}"/>
                </a:ext>
              </a:extLst>
            </p:cNvPr>
            <p:cNvGrpSpPr>
              <a:grpSpLocks/>
            </p:cNvGrpSpPr>
            <p:nvPr/>
          </p:nvGrpSpPr>
          <p:grpSpPr bwMode="auto">
            <a:xfrm>
              <a:off x="2689072" y="2208422"/>
              <a:ext cx="4818814" cy="181081"/>
              <a:chOff x="930" y="1071"/>
              <a:chExt cx="4445" cy="167"/>
            </a:xfrm>
            <a:solidFill>
              <a:srgbClr val="FFFF99"/>
            </a:solidFill>
          </p:grpSpPr>
          <p:sp>
            <p:nvSpPr>
              <p:cNvPr id="25" name="Text Box 50">
                <a:extLst>
                  <a:ext uri="{FF2B5EF4-FFF2-40B4-BE49-F238E27FC236}">
                    <a16:creationId xmlns:a16="http://schemas.microsoft.com/office/drawing/2014/main" xmlns="" id="{16A2D021-AF94-2EF4-D117-0F40F4BEF8AE}"/>
                  </a:ext>
                </a:extLst>
              </p:cNvPr>
              <p:cNvSpPr txBox="1">
                <a:spLocks noChangeArrowheads="1"/>
              </p:cNvSpPr>
              <p:nvPr/>
            </p:nvSpPr>
            <p:spPr bwMode="auto">
              <a:xfrm>
                <a:off x="930" y="1071"/>
                <a:ext cx="4445" cy="167"/>
              </a:xfrm>
              <a:prstGeom prst="rect">
                <a:avLst/>
              </a:prstGeom>
              <a:grpFill/>
              <a:ln w="9525">
                <a:solidFill>
                  <a:schemeClr val="tx1"/>
                </a:solidFill>
                <a:miter lim="800000"/>
                <a:headEnd/>
                <a:tailEnd/>
              </a:ln>
            </p:spPr>
            <p:txBody>
              <a:bodyPr>
                <a:spAutoFit/>
              </a:bodyPr>
              <a:lstStyle/>
              <a:p>
                <a:pPr defTabSz="633062">
                  <a:spcBef>
                    <a:spcPct val="50000"/>
                  </a:spcBef>
                  <a:defRPr/>
                </a:pPr>
                <a:r>
                  <a:rPr kumimoji="0" lang="ja-JP" altLang="en-US" sz="1100"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診察＆検査＆診断　　治療方針＆生活支援方針の組み立て　　症状の進行に合わせて随時見直し</a:t>
                </a:r>
              </a:p>
            </p:txBody>
          </p:sp>
          <p:sp>
            <p:nvSpPr>
              <p:cNvPr id="26" name="AutoShape 51">
                <a:extLst>
                  <a:ext uri="{FF2B5EF4-FFF2-40B4-BE49-F238E27FC236}">
                    <a16:creationId xmlns:a16="http://schemas.microsoft.com/office/drawing/2014/main" xmlns="" id="{8A895A5C-ED95-F92A-3337-FE3383315B7B}"/>
                  </a:ext>
                </a:extLst>
              </p:cNvPr>
              <p:cNvSpPr>
                <a:spLocks noChangeArrowheads="1"/>
              </p:cNvSpPr>
              <p:nvPr/>
            </p:nvSpPr>
            <p:spPr bwMode="auto">
              <a:xfrm rot="5400000">
                <a:off x="3329" y="1114"/>
                <a:ext cx="91" cy="91"/>
              </a:xfrm>
              <a:prstGeom prst="triangle">
                <a:avLst>
                  <a:gd name="adj" fmla="val 50000"/>
                </a:avLst>
              </a:prstGeom>
              <a:grpFill/>
              <a:ln w="9525">
                <a:solidFill>
                  <a:schemeClr val="tx1"/>
                </a:solidFill>
                <a:miter lim="800000"/>
                <a:headEnd/>
                <a:tailEnd/>
              </a:ln>
            </p:spPr>
            <p:txBody>
              <a:bodyPr wrap="none" anchor="ctr"/>
              <a:lstStyle/>
              <a:p>
                <a:pPr defTabSz="633062">
                  <a:defRPr/>
                </a:pPr>
                <a:endParaRPr kumimoji="0" lang="ja-JP" altLang="en-US" sz="1100"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27" name="AutoShape 52">
                <a:extLst>
                  <a:ext uri="{FF2B5EF4-FFF2-40B4-BE49-F238E27FC236}">
                    <a16:creationId xmlns:a16="http://schemas.microsoft.com/office/drawing/2014/main" xmlns="" id="{B9F7C481-F591-DEE5-F32A-A7E8DC8D1604}"/>
                  </a:ext>
                </a:extLst>
              </p:cNvPr>
              <p:cNvSpPr>
                <a:spLocks noChangeArrowheads="1"/>
              </p:cNvSpPr>
              <p:nvPr/>
            </p:nvSpPr>
            <p:spPr bwMode="auto">
              <a:xfrm rot="5400000">
                <a:off x="1752" y="1118"/>
                <a:ext cx="91" cy="91"/>
              </a:xfrm>
              <a:prstGeom prst="triangle">
                <a:avLst>
                  <a:gd name="adj" fmla="val 50000"/>
                </a:avLst>
              </a:prstGeom>
              <a:grpFill/>
              <a:ln w="9525">
                <a:solidFill>
                  <a:schemeClr val="tx1"/>
                </a:solidFill>
                <a:miter lim="800000"/>
                <a:headEnd/>
                <a:tailEnd/>
              </a:ln>
            </p:spPr>
            <p:txBody>
              <a:bodyPr wrap="none" anchor="ctr"/>
              <a:lstStyle/>
              <a:p>
                <a:pPr defTabSz="633062">
                  <a:defRPr/>
                </a:pPr>
                <a:endParaRPr kumimoji="0" lang="ja-JP" altLang="en-US" sz="1100"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grpSp>
        <p:sp>
          <p:nvSpPr>
            <p:cNvPr id="28" name="AutoShape 54">
              <a:extLst>
                <a:ext uri="{FF2B5EF4-FFF2-40B4-BE49-F238E27FC236}">
                  <a16:creationId xmlns:a16="http://schemas.microsoft.com/office/drawing/2014/main" xmlns="" id="{86668ACB-AC95-3803-6F38-CC9CE03E91A4}"/>
                </a:ext>
              </a:extLst>
            </p:cNvPr>
            <p:cNvSpPr>
              <a:spLocks noChangeArrowheads="1"/>
            </p:cNvSpPr>
            <p:nvPr/>
          </p:nvSpPr>
          <p:spPr bwMode="auto">
            <a:xfrm>
              <a:off x="3489135" y="2425136"/>
              <a:ext cx="246091" cy="89998"/>
            </a:xfrm>
            <a:prstGeom prst="downArrow">
              <a:avLst>
                <a:gd name="adj1" fmla="val 49778"/>
                <a:gd name="adj2" fmla="val 42167"/>
              </a:avLst>
            </a:prstGeom>
            <a:solidFill>
              <a:schemeClr val="bg2"/>
            </a:solidFill>
            <a:ln w="9525">
              <a:solidFill>
                <a:schemeClr val="tx1"/>
              </a:solidFill>
              <a:miter lim="800000"/>
              <a:headEnd/>
              <a:tailEnd/>
            </a:ln>
          </p:spPr>
          <p:txBody>
            <a:bodyPr vert="eaVert"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defTabSz="633062">
                <a:spcBef>
                  <a:spcPct val="0"/>
                </a:spcBef>
                <a:buNone/>
                <a:defRPr/>
              </a:pPr>
              <a:endParaRPr kumimoji="0" lang="ja-JP" altLang="en-US" sz="2800" dirty="0">
                <a:solidFill>
                  <a:srgbClr val="000000"/>
                </a:solidFill>
                <a:latin typeface="BIZ UDPゴシック" panose="020B0400000000000000" pitchFamily="50" charset="-128"/>
                <a:ea typeface="BIZ UDPゴシック" panose="020B0400000000000000" pitchFamily="50" charset="-128"/>
              </a:endParaRPr>
            </a:p>
          </p:txBody>
        </p:sp>
        <p:grpSp>
          <p:nvGrpSpPr>
            <p:cNvPr id="45" name="Group 41">
              <a:extLst>
                <a:ext uri="{FF2B5EF4-FFF2-40B4-BE49-F238E27FC236}">
                  <a16:creationId xmlns:a16="http://schemas.microsoft.com/office/drawing/2014/main" xmlns="" id="{351BCA2D-B8CE-8E77-8CA7-8FE7197E47D2}"/>
                </a:ext>
              </a:extLst>
            </p:cNvPr>
            <p:cNvGrpSpPr>
              <a:grpSpLocks/>
            </p:cNvGrpSpPr>
            <p:nvPr/>
          </p:nvGrpSpPr>
          <p:grpSpPr bwMode="auto">
            <a:xfrm>
              <a:off x="2196889" y="1776414"/>
              <a:ext cx="5310995" cy="171322"/>
              <a:chOff x="476" y="548"/>
              <a:chExt cx="4899" cy="181"/>
            </a:xfrm>
          </p:grpSpPr>
          <p:sp>
            <p:nvSpPr>
              <p:cNvPr id="46" name="AutoShape 42">
                <a:extLst>
                  <a:ext uri="{FF2B5EF4-FFF2-40B4-BE49-F238E27FC236}">
                    <a16:creationId xmlns:a16="http://schemas.microsoft.com/office/drawing/2014/main" xmlns="" id="{C7957AE9-1952-3DEC-6ADA-E108A49849BE}"/>
                  </a:ext>
                </a:extLst>
              </p:cNvPr>
              <p:cNvSpPr>
                <a:spLocks noChangeArrowheads="1"/>
              </p:cNvSpPr>
              <p:nvPr/>
            </p:nvSpPr>
            <p:spPr bwMode="auto">
              <a:xfrm>
                <a:off x="476" y="548"/>
                <a:ext cx="907" cy="181"/>
              </a:xfrm>
              <a:prstGeom prst="homePlate">
                <a:avLst>
                  <a:gd name="adj" fmla="val 125276"/>
                </a:avLst>
              </a:prstGeom>
              <a:gradFill rotWithShape="1">
                <a:gsLst>
                  <a:gs pos="0">
                    <a:schemeClr val="bg1"/>
                  </a:gs>
                  <a:gs pos="100000">
                    <a:schemeClr val="bg1">
                      <a:gamma/>
                      <a:shade val="72549"/>
                      <a:invGamma/>
                    </a:schemeClr>
                  </a:gs>
                </a:gsLst>
                <a:lin ang="0" scaled="1"/>
              </a:gradFill>
              <a:ln w="9525">
                <a:solidFill>
                  <a:schemeClr val="tx1"/>
                </a:solidFill>
                <a:prstDash val="dash"/>
                <a:miter lim="800000"/>
                <a:headEnd/>
                <a:tailEnd/>
              </a:ln>
              <a:effectLst/>
            </p:spPr>
            <p:txBody>
              <a:bodyPr wrap="none" anchor="ctr"/>
              <a:lstStyle/>
              <a:p>
                <a:pPr algn="ctr" defTabSz="633062" eaLnBrk="0" hangingPunct="0">
                  <a:defRPr/>
                </a:pPr>
                <a:r>
                  <a:rPr kumimoji="0" lang="en-US" altLang="ja-JP" sz="1100"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MCI</a:t>
                </a:r>
              </a:p>
            </p:txBody>
          </p:sp>
          <p:sp>
            <p:nvSpPr>
              <p:cNvPr id="47" name="AutoShape 43">
                <a:extLst>
                  <a:ext uri="{FF2B5EF4-FFF2-40B4-BE49-F238E27FC236}">
                    <a16:creationId xmlns:a16="http://schemas.microsoft.com/office/drawing/2014/main" xmlns="" id="{A9869A17-4DAD-11E5-9033-231376A2323E}"/>
                  </a:ext>
                </a:extLst>
              </p:cNvPr>
              <p:cNvSpPr>
                <a:spLocks noChangeArrowheads="1"/>
              </p:cNvSpPr>
              <p:nvPr/>
            </p:nvSpPr>
            <p:spPr bwMode="auto">
              <a:xfrm>
                <a:off x="1383" y="548"/>
                <a:ext cx="907" cy="181"/>
              </a:xfrm>
              <a:prstGeom prst="homePlate">
                <a:avLst>
                  <a:gd name="adj" fmla="val 125276"/>
                </a:avLst>
              </a:prstGeom>
              <a:gradFill rotWithShape="1">
                <a:gsLst>
                  <a:gs pos="0">
                    <a:schemeClr val="bg1"/>
                  </a:gs>
                  <a:gs pos="100000">
                    <a:schemeClr val="bg1">
                      <a:gamma/>
                      <a:shade val="72549"/>
                      <a:invGamma/>
                    </a:schemeClr>
                  </a:gs>
                </a:gsLst>
                <a:lin ang="0" scaled="1"/>
              </a:gradFill>
              <a:ln w="9525">
                <a:solidFill>
                  <a:schemeClr val="tx1"/>
                </a:solidFill>
                <a:miter lim="800000"/>
                <a:headEnd/>
                <a:tailEnd/>
              </a:ln>
              <a:effectLst/>
            </p:spPr>
            <p:txBody>
              <a:bodyPr wrap="none" anchor="ctr"/>
              <a:lstStyle>
                <a:lvl1pPr>
                  <a:defRPr kumimoji="1" sz="2800">
                    <a:solidFill>
                      <a:srgbClr val="00CC00"/>
                    </a:solidFill>
                    <a:latin typeface="HGPｺﾞｼｯｸM" panose="020B0600000000000000" pitchFamily="50" charset="-128"/>
                    <a:ea typeface="HGPｺﾞｼｯｸM" panose="020B0600000000000000" pitchFamily="50" charset="-128"/>
                  </a:defRPr>
                </a:lvl1pPr>
                <a:lvl2pPr marL="742950" indent="-285750">
                  <a:defRPr kumimoji="1" sz="2800">
                    <a:solidFill>
                      <a:srgbClr val="00CC00"/>
                    </a:solidFill>
                    <a:latin typeface="HGPｺﾞｼｯｸM" panose="020B0600000000000000" pitchFamily="50" charset="-128"/>
                    <a:ea typeface="HGPｺﾞｼｯｸM" panose="020B0600000000000000" pitchFamily="50" charset="-128"/>
                  </a:defRPr>
                </a:lvl2pPr>
                <a:lvl3pPr marL="1143000" indent="-228600">
                  <a:defRPr kumimoji="1" sz="2800">
                    <a:solidFill>
                      <a:srgbClr val="00CC00"/>
                    </a:solidFill>
                    <a:latin typeface="HGPｺﾞｼｯｸM" panose="020B0600000000000000" pitchFamily="50" charset="-128"/>
                    <a:ea typeface="HGPｺﾞｼｯｸM" panose="020B0600000000000000" pitchFamily="50" charset="-128"/>
                  </a:defRPr>
                </a:lvl3pPr>
                <a:lvl4pPr marL="1600200" indent="-228600">
                  <a:defRPr kumimoji="1" sz="2800">
                    <a:solidFill>
                      <a:srgbClr val="00CC00"/>
                    </a:solidFill>
                    <a:latin typeface="HGPｺﾞｼｯｸM" panose="020B0600000000000000" pitchFamily="50" charset="-128"/>
                    <a:ea typeface="HGPｺﾞｼｯｸM" panose="020B0600000000000000" pitchFamily="50" charset="-128"/>
                  </a:defRPr>
                </a:lvl4pPr>
                <a:lvl5pPr marL="2057400" indent="-228600">
                  <a:defRPr kumimoji="1" sz="2800">
                    <a:solidFill>
                      <a:srgbClr val="00CC00"/>
                    </a:solidFill>
                    <a:latin typeface="HGPｺﾞｼｯｸM" panose="020B0600000000000000" pitchFamily="50" charset="-128"/>
                    <a:ea typeface="HGPｺﾞｼｯｸM" panose="020B0600000000000000" pitchFamily="50" charset="-128"/>
                  </a:defRPr>
                </a:lvl5pPr>
                <a:lvl6pPr marL="2514600" indent="-228600" eaLnBrk="0" fontAlgn="base" hangingPunct="0">
                  <a:spcBef>
                    <a:spcPct val="0"/>
                  </a:spcBef>
                  <a:spcAft>
                    <a:spcPct val="0"/>
                  </a:spcAft>
                  <a:defRPr kumimoji="1" sz="2800">
                    <a:solidFill>
                      <a:srgbClr val="00CC00"/>
                    </a:solidFill>
                    <a:latin typeface="HGPｺﾞｼｯｸM" panose="020B0600000000000000" pitchFamily="50" charset="-128"/>
                    <a:ea typeface="HGPｺﾞｼｯｸM" panose="020B0600000000000000" pitchFamily="50" charset="-128"/>
                  </a:defRPr>
                </a:lvl6pPr>
                <a:lvl7pPr marL="2971800" indent="-228600" eaLnBrk="0" fontAlgn="base" hangingPunct="0">
                  <a:spcBef>
                    <a:spcPct val="0"/>
                  </a:spcBef>
                  <a:spcAft>
                    <a:spcPct val="0"/>
                  </a:spcAft>
                  <a:defRPr kumimoji="1" sz="2800">
                    <a:solidFill>
                      <a:srgbClr val="00CC00"/>
                    </a:solidFill>
                    <a:latin typeface="HGPｺﾞｼｯｸM" panose="020B0600000000000000" pitchFamily="50" charset="-128"/>
                    <a:ea typeface="HGPｺﾞｼｯｸM" panose="020B0600000000000000" pitchFamily="50" charset="-128"/>
                  </a:defRPr>
                </a:lvl7pPr>
                <a:lvl8pPr marL="3429000" indent="-228600" eaLnBrk="0" fontAlgn="base" hangingPunct="0">
                  <a:spcBef>
                    <a:spcPct val="0"/>
                  </a:spcBef>
                  <a:spcAft>
                    <a:spcPct val="0"/>
                  </a:spcAft>
                  <a:defRPr kumimoji="1" sz="2800">
                    <a:solidFill>
                      <a:srgbClr val="00CC00"/>
                    </a:solidFill>
                    <a:latin typeface="HGPｺﾞｼｯｸM" panose="020B0600000000000000" pitchFamily="50" charset="-128"/>
                    <a:ea typeface="HGPｺﾞｼｯｸM" panose="020B0600000000000000" pitchFamily="50" charset="-128"/>
                  </a:defRPr>
                </a:lvl8pPr>
                <a:lvl9pPr marL="3886200" indent="-228600" eaLnBrk="0" fontAlgn="base" hangingPunct="0">
                  <a:spcBef>
                    <a:spcPct val="0"/>
                  </a:spcBef>
                  <a:spcAft>
                    <a:spcPct val="0"/>
                  </a:spcAft>
                  <a:defRPr kumimoji="1" sz="2800">
                    <a:solidFill>
                      <a:srgbClr val="00CC00"/>
                    </a:solidFill>
                    <a:latin typeface="HGPｺﾞｼｯｸM" panose="020B0600000000000000" pitchFamily="50" charset="-128"/>
                    <a:ea typeface="HGPｺﾞｼｯｸM" panose="020B0600000000000000" pitchFamily="50" charset="-128"/>
                  </a:defRPr>
                </a:lvl9pPr>
              </a:lstStyle>
              <a:p>
                <a:pPr algn="ctr" defTabSz="633062" eaLnBrk="0" hangingPunct="0">
                  <a:defRPr/>
                </a:pPr>
                <a:r>
                  <a:rPr kumimoji="0" lang="ja-JP" altLang="en-US" sz="1100" dirty="0">
                    <a:solidFill>
                      <a:srgbClr val="000000"/>
                    </a:solidFill>
                    <a:latin typeface="BIZ UDPゴシック" panose="020B0400000000000000" pitchFamily="50" charset="-128"/>
                    <a:ea typeface="BIZ UDPゴシック" panose="020B0400000000000000" pitchFamily="50" charset="-128"/>
                  </a:rPr>
                  <a:t>軽度</a:t>
                </a:r>
              </a:p>
            </p:txBody>
          </p:sp>
          <p:sp>
            <p:nvSpPr>
              <p:cNvPr id="48" name="AutoShape 44">
                <a:extLst>
                  <a:ext uri="{FF2B5EF4-FFF2-40B4-BE49-F238E27FC236}">
                    <a16:creationId xmlns:a16="http://schemas.microsoft.com/office/drawing/2014/main" xmlns="" id="{64A3D3D7-6E67-1734-F1EE-59D647541466}"/>
                  </a:ext>
                </a:extLst>
              </p:cNvPr>
              <p:cNvSpPr>
                <a:spLocks noChangeArrowheads="1"/>
              </p:cNvSpPr>
              <p:nvPr/>
            </p:nvSpPr>
            <p:spPr bwMode="auto">
              <a:xfrm>
                <a:off x="2285" y="548"/>
                <a:ext cx="1271" cy="181"/>
              </a:xfrm>
              <a:prstGeom prst="homePlate">
                <a:avLst>
                  <a:gd name="adj" fmla="val 140884"/>
                </a:avLst>
              </a:prstGeom>
              <a:gradFill rotWithShape="1">
                <a:gsLst>
                  <a:gs pos="0">
                    <a:schemeClr val="bg1"/>
                  </a:gs>
                  <a:gs pos="100000">
                    <a:schemeClr val="bg1">
                      <a:gamma/>
                      <a:shade val="72549"/>
                      <a:invGamma/>
                    </a:schemeClr>
                  </a:gs>
                </a:gsLst>
                <a:lin ang="0" scaled="1"/>
              </a:gradFill>
              <a:ln w="9525">
                <a:solidFill>
                  <a:schemeClr val="tx1"/>
                </a:solidFill>
                <a:miter lim="800000"/>
                <a:headEnd/>
                <a:tailEnd/>
              </a:ln>
              <a:effectLst/>
            </p:spPr>
            <p:txBody>
              <a:bodyPr wrap="none" anchor="ctr"/>
              <a:lstStyle>
                <a:lvl1pPr>
                  <a:defRPr kumimoji="1" sz="2800">
                    <a:solidFill>
                      <a:srgbClr val="00CC00"/>
                    </a:solidFill>
                    <a:latin typeface="HGPｺﾞｼｯｸM" panose="020B0600000000000000" pitchFamily="50" charset="-128"/>
                    <a:ea typeface="HGPｺﾞｼｯｸM" panose="020B0600000000000000" pitchFamily="50" charset="-128"/>
                  </a:defRPr>
                </a:lvl1pPr>
                <a:lvl2pPr marL="742950" indent="-285750">
                  <a:defRPr kumimoji="1" sz="2800">
                    <a:solidFill>
                      <a:srgbClr val="00CC00"/>
                    </a:solidFill>
                    <a:latin typeface="HGPｺﾞｼｯｸM" panose="020B0600000000000000" pitchFamily="50" charset="-128"/>
                    <a:ea typeface="HGPｺﾞｼｯｸM" panose="020B0600000000000000" pitchFamily="50" charset="-128"/>
                  </a:defRPr>
                </a:lvl2pPr>
                <a:lvl3pPr marL="1143000" indent="-228600">
                  <a:defRPr kumimoji="1" sz="2800">
                    <a:solidFill>
                      <a:srgbClr val="00CC00"/>
                    </a:solidFill>
                    <a:latin typeface="HGPｺﾞｼｯｸM" panose="020B0600000000000000" pitchFamily="50" charset="-128"/>
                    <a:ea typeface="HGPｺﾞｼｯｸM" panose="020B0600000000000000" pitchFamily="50" charset="-128"/>
                  </a:defRPr>
                </a:lvl3pPr>
                <a:lvl4pPr marL="1600200" indent="-228600">
                  <a:defRPr kumimoji="1" sz="2800">
                    <a:solidFill>
                      <a:srgbClr val="00CC00"/>
                    </a:solidFill>
                    <a:latin typeface="HGPｺﾞｼｯｸM" panose="020B0600000000000000" pitchFamily="50" charset="-128"/>
                    <a:ea typeface="HGPｺﾞｼｯｸM" panose="020B0600000000000000" pitchFamily="50" charset="-128"/>
                  </a:defRPr>
                </a:lvl4pPr>
                <a:lvl5pPr marL="2057400" indent="-228600">
                  <a:defRPr kumimoji="1" sz="2800">
                    <a:solidFill>
                      <a:srgbClr val="00CC00"/>
                    </a:solidFill>
                    <a:latin typeface="HGPｺﾞｼｯｸM" panose="020B0600000000000000" pitchFamily="50" charset="-128"/>
                    <a:ea typeface="HGPｺﾞｼｯｸM" panose="020B0600000000000000" pitchFamily="50" charset="-128"/>
                  </a:defRPr>
                </a:lvl5pPr>
                <a:lvl6pPr marL="2514600" indent="-228600" eaLnBrk="0" fontAlgn="base" hangingPunct="0">
                  <a:spcBef>
                    <a:spcPct val="0"/>
                  </a:spcBef>
                  <a:spcAft>
                    <a:spcPct val="0"/>
                  </a:spcAft>
                  <a:defRPr kumimoji="1" sz="2800">
                    <a:solidFill>
                      <a:srgbClr val="00CC00"/>
                    </a:solidFill>
                    <a:latin typeface="HGPｺﾞｼｯｸM" panose="020B0600000000000000" pitchFamily="50" charset="-128"/>
                    <a:ea typeface="HGPｺﾞｼｯｸM" panose="020B0600000000000000" pitchFamily="50" charset="-128"/>
                  </a:defRPr>
                </a:lvl6pPr>
                <a:lvl7pPr marL="2971800" indent="-228600" eaLnBrk="0" fontAlgn="base" hangingPunct="0">
                  <a:spcBef>
                    <a:spcPct val="0"/>
                  </a:spcBef>
                  <a:spcAft>
                    <a:spcPct val="0"/>
                  </a:spcAft>
                  <a:defRPr kumimoji="1" sz="2800">
                    <a:solidFill>
                      <a:srgbClr val="00CC00"/>
                    </a:solidFill>
                    <a:latin typeface="HGPｺﾞｼｯｸM" panose="020B0600000000000000" pitchFamily="50" charset="-128"/>
                    <a:ea typeface="HGPｺﾞｼｯｸM" panose="020B0600000000000000" pitchFamily="50" charset="-128"/>
                  </a:defRPr>
                </a:lvl7pPr>
                <a:lvl8pPr marL="3429000" indent="-228600" eaLnBrk="0" fontAlgn="base" hangingPunct="0">
                  <a:spcBef>
                    <a:spcPct val="0"/>
                  </a:spcBef>
                  <a:spcAft>
                    <a:spcPct val="0"/>
                  </a:spcAft>
                  <a:defRPr kumimoji="1" sz="2800">
                    <a:solidFill>
                      <a:srgbClr val="00CC00"/>
                    </a:solidFill>
                    <a:latin typeface="HGPｺﾞｼｯｸM" panose="020B0600000000000000" pitchFamily="50" charset="-128"/>
                    <a:ea typeface="HGPｺﾞｼｯｸM" panose="020B0600000000000000" pitchFamily="50" charset="-128"/>
                  </a:defRPr>
                </a:lvl8pPr>
                <a:lvl9pPr marL="3886200" indent="-228600" eaLnBrk="0" fontAlgn="base" hangingPunct="0">
                  <a:spcBef>
                    <a:spcPct val="0"/>
                  </a:spcBef>
                  <a:spcAft>
                    <a:spcPct val="0"/>
                  </a:spcAft>
                  <a:defRPr kumimoji="1" sz="2800">
                    <a:solidFill>
                      <a:srgbClr val="00CC00"/>
                    </a:solidFill>
                    <a:latin typeface="HGPｺﾞｼｯｸM" panose="020B0600000000000000" pitchFamily="50" charset="-128"/>
                    <a:ea typeface="HGPｺﾞｼｯｸM" panose="020B0600000000000000" pitchFamily="50" charset="-128"/>
                  </a:defRPr>
                </a:lvl9pPr>
              </a:lstStyle>
              <a:p>
                <a:pPr algn="ctr" defTabSz="633062" eaLnBrk="0" hangingPunct="0">
                  <a:defRPr/>
                </a:pPr>
                <a:r>
                  <a:rPr kumimoji="0" lang="ja-JP" altLang="en-US" sz="1100" dirty="0">
                    <a:solidFill>
                      <a:srgbClr val="000000"/>
                    </a:solidFill>
                    <a:latin typeface="BIZ UDPゴシック" panose="020B0400000000000000" pitchFamily="50" charset="-128"/>
                    <a:ea typeface="BIZ UDPゴシック" panose="020B0400000000000000" pitchFamily="50" charset="-128"/>
                  </a:rPr>
                  <a:t>中等度</a:t>
                </a:r>
              </a:p>
            </p:txBody>
          </p:sp>
          <p:sp>
            <p:nvSpPr>
              <p:cNvPr id="49" name="AutoShape 45">
                <a:extLst>
                  <a:ext uri="{FF2B5EF4-FFF2-40B4-BE49-F238E27FC236}">
                    <a16:creationId xmlns:a16="http://schemas.microsoft.com/office/drawing/2014/main" xmlns="" id="{7B8A2F75-EC0D-087E-AC5D-3FF6A38B755F}"/>
                  </a:ext>
                </a:extLst>
              </p:cNvPr>
              <p:cNvSpPr>
                <a:spLocks noChangeArrowheads="1"/>
              </p:cNvSpPr>
              <p:nvPr/>
            </p:nvSpPr>
            <p:spPr bwMode="auto">
              <a:xfrm>
                <a:off x="3560" y="548"/>
                <a:ext cx="907" cy="181"/>
              </a:xfrm>
              <a:prstGeom prst="homePlate">
                <a:avLst>
                  <a:gd name="adj" fmla="val 125276"/>
                </a:avLst>
              </a:prstGeom>
              <a:gradFill rotWithShape="1">
                <a:gsLst>
                  <a:gs pos="0">
                    <a:schemeClr val="bg1"/>
                  </a:gs>
                  <a:gs pos="100000">
                    <a:schemeClr val="bg1">
                      <a:gamma/>
                      <a:shade val="72549"/>
                      <a:invGamma/>
                    </a:schemeClr>
                  </a:gs>
                </a:gsLst>
                <a:lin ang="0" scaled="1"/>
              </a:gradFill>
              <a:ln w="9525">
                <a:solidFill>
                  <a:schemeClr val="tx1"/>
                </a:solidFill>
                <a:miter lim="800000"/>
                <a:headEnd/>
                <a:tailEnd/>
              </a:ln>
              <a:effectLst/>
            </p:spPr>
            <p:txBody>
              <a:bodyPr wrap="none" anchor="ctr"/>
              <a:lstStyle>
                <a:lvl1pPr>
                  <a:defRPr kumimoji="1" sz="2800">
                    <a:solidFill>
                      <a:srgbClr val="00CC00"/>
                    </a:solidFill>
                    <a:latin typeface="HGPｺﾞｼｯｸM" panose="020B0600000000000000" pitchFamily="50" charset="-128"/>
                    <a:ea typeface="HGPｺﾞｼｯｸM" panose="020B0600000000000000" pitchFamily="50" charset="-128"/>
                  </a:defRPr>
                </a:lvl1pPr>
                <a:lvl2pPr marL="742950" indent="-285750">
                  <a:defRPr kumimoji="1" sz="2800">
                    <a:solidFill>
                      <a:srgbClr val="00CC00"/>
                    </a:solidFill>
                    <a:latin typeface="HGPｺﾞｼｯｸM" panose="020B0600000000000000" pitchFamily="50" charset="-128"/>
                    <a:ea typeface="HGPｺﾞｼｯｸM" panose="020B0600000000000000" pitchFamily="50" charset="-128"/>
                  </a:defRPr>
                </a:lvl2pPr>
                <a:lvl3pPr marL="1143000" indent="-228600">
                  <a:defRPr kumimoji="1" sz="2800">
                    <a:solidFill>
                      <a:srgbClr val="00CC00"/>
                    </a:solidFill>
                    <a:latin typeface="HGPｺﾞｼｯｸM" panose="020B0600000000000000" pitchFamily="50" charset="-128"/>
                    <a:ea typeface="HGPｺﾞｼｯｸM" panose="020B0600000000000000" pitchFamily="50" charset="-128"/>
                  </a:defRPr>
                </a:lvl3pPr>
                <a:lvl4pPr marL="1600200" indent="-228600">
                  <a:defRPr kumimoji="1" sz="2800">
                    <a:solidFill>
                      <a:srgbClr val="00CC00"/>
                    </a:solidFill>
                    <a:latin typeface="HGPｺﾞｼｯｸM" panose="020B0600000000000000" pitchFamily="50" charset="-128"/>
                    <a:ea typeface="HGPｺﾞｼｯｸM" panose="020B0600000000000000" pitchFamily="50" charset="-128"/>
                  </a:defRPr>
                </a:lvl4pPr>
                <a:lvl5pPr marL="2057400" indent="-228600">
                  <a:defRPr kumimoji="1" sz="2800">
                    <a:solidFill>
                      <a:srgbClr val="00CC00"/>
                    </a:solidFill>
                    <a:latin typeface="HGPｺﾞｼｯｸM" panose="020B0600000000000000" pitchFamily="50" charset="-128"/>
                    <a:ea typeface="HGPｺﾞｼｯｸM" panose="020B0600000000000000" pitchFamily="50" charset="-128"/>
                  </a:defRPr>
                </a:lvl5pPr>
                <a:lvl6pPr marL="2514600" indent="-228600" eaLnBrk="0" fontAlgn="base" hangingPunct="0">
                  <a:spcBef>
                    <a:spcPct val="0"/>
                  </a:spcBef>
                  <a:spcAft>
                    <a:spcPct val="0"/>
                  </a:spcAft>
                  <a:defRPr kumimoji="1" sz="2800">
                    <a:solidFill>
                      <a:srgbClr val="00CC00"/>
                    </a:solidFill>
                    <a:latin typeface="HGPｺﾞｼｯｸM" panose="020B0600000000000000" pitchFamily="50" charset="-128"/>
                    <a:ea typeface="HGPｺﾞｼｯｸM" panose="020B0600000000000000" pitchFamily="50" charset="-128"/>
                  </a:defRPr>
                </a:lvl6pPr>
                <a:lvl7pPr marL="2971800" indent="-228600" eaLnBrk="0" fontAlgn="base" hangingPunct="0">
                  <a:spcBef>
                    <a:spcPct val="0"/>
                  </a:spcBef>
                  <a:spcAft>
                    <a:spcPct val="0"/>
                  </a:spcAft>
                  <a:defRPr kumimoji="1" sz="2800">
                    <a:solidFill>
                      <a:srgbClr val="00CC00"/>
                    </a:solidFill>
                    <a:latin typeface="HGPｺﾞｼｯｸM" panose="020B0600000000000000" pitchFamily="50" charset="-128"/>
                    <a:ea typeface="HGPｺﾞｼｯｸM" panose="020B0600000000000000" pitchFamily="50" charset="-128"/>
                  </a:defRPr>
                </a:lvl7pPr>
                <a:lvl8pPr marL="3429000" indent="-228600" eaLnBrk="0" fontAlgn="base" hangingPunct="0">
                  <a:spcBef>
                    <a:spcPct val="0"/>
                  </a:spcBef>
                  <a:spcAft>
                    <a:spcPct val="0"/>
                  </a:spcAft>
                  <a:defRPr kumimoji="1" sz="2800">
                    <a:solidFill>
                      <a:srgbClr val="00CC00"/>
                    </a:solidFill>
                    <a:latin typeface="HGPｺﾞｼｯｸM" panose="020B0600000000000000" pitchFamily="50" charset="-128"/>
                    <a:ea typeface="HGPｺﾞｼｯｸM" panose="020B0600000000000000" pitchFamily="50" charset="-128"/>
                  </a:defRPr>
                </a:lvl8pPr>
                <a:lvl9pPr marL="3886200" indent="-228600" eaLnBrk="0" fontAlgn="base" hangingPunct="0">
                  <a:spcBef>
                    <a:spcPct val="0"/>
                  </a:spcBef>
                  <a:spcAft>
                    <a:spcPct val="0"/>
                  </a:spcAft>
                  <a:defRPr kumimoji="1" sz="2800">
                    <a:solidFill>
                      <a:srgbClr val="00CC00"/>
                    </a:solidFill>
                    <a:latin typeface="HGPｺﾞｼｯｸM" panose="020B0600000000000000" pitchFamily="50" charset="-128"/>
                    <a:ea typeface="HGPｺﾞｼｯｸM" panose="020B0600000000000000" pitchFamily="50" charset="-128"/>
                  </a:defRPr>
                </a:lvl9pPr>
              </a:lstStyle>
              <a:p>
                <a:pPr algn="ctr" defTabSz="633062" eaLnBrk="0" hangingPunct="0">
                  <a:defRPr/>
                </a:pPr>
                <a:r>
                  <a:rPr kumimoji="0" lang="ja-JP" altLang="en-US" sz="1100" dirty="0">
                    <a:solidFill>
                      <a:srgbClr val="000000"/>
                    </a:solidFill>
                    <a:latin typeface="BIZ UDPゴシック" panose="020B0400000000000000" pitchFamily="50" charset="-128"/>
                    <a:ea typeface="BIZ UDPゴシック" panose="020B0400000000000000" pitchFamily="50" charset="-128"/>
                  </a:rPr>
                  <a:t>高度</a:t>
                </a:r>
              </a:p>
            </p:txBody>
          </p:sp>
          <p:sp>
            <p:nvSpPr>
              <p:cNvPr id="50" name="AutoShape 46">
                <a:extLst>
                  <a:ext uri="{FF2B5EF4-FFF2-40B4-BE49-F238E27FC236}">
                    <a16:creationId xmlns:a16="http://schemas.microsoft.com/office/drawing/2014/main" xmlns="" id="{C5086AE2-847B-485F-EFAB-72AB74A80C3D}"/>
                  </a:ext>
                </a:extLst>
              </p:cNvPr>
              <p:cNvSpPr>
                <a:spLocks noChangeArrowheads="1"/>
              </p:cNvSpPr>
              <p:nvPr/>
            </p:nvSpPr>
            <p:spPr bwMode="auto">
              <a:xfrm>
                <a:off x="4468" y="548"/>
                <a:ext cx="907" cy="181"/>
              </a:xfrm>
              <a:prstGeom prst="homePlate">
                <a:avLst>
                  <a:gd name="adj" fmla="val 125276"/>
                </a:avLst>
              </a:prstGeom>
              <a:gradFill rotWithShape="1">
                <a:gsLst>
                  <a:gs pos="0">
                    <a:schemeClr val="bg1"/>
                  </a:gs>
                  <a:gs pos="100000">
                    <a:schemeClr val="bg1">
                      <a:gamma/>
                      <a:shade val="72549"/>
                      <a:invGamma/>
                    </a:schemeClr>
                  </a:gs>
                </a:gsLst>
                <a:lin ang="0" scaled="1"/>
              </a:gradFill>
              <a:ln w="9525">
                <a:solidFill>
                  <a:schemeClr val="tx1"/>
                </a:solidFill>
                <a:miter lim="800000"/>
                <a:headEnd/>
                <a:tailEnd/>
              </a:ln>
              <a:effectLst/>
            </p:spPr>
            <p:txBody>
              <a:bodyPr wrap="none" anchor="ctr"/>
              <a:lstStyle>
                <a:lvl1pPr>
                  <a:defRPr kumimoji="1" sz="2800">
                    <a:solidFill>
                      <a:srgbClr val="00CC00"/>
                    </a:solidFill>
                    <a:latin typeface="HGPｺﾞｼｯｸM" panose="020B0600000000000000" pitchFamily="50" charset="-128"/>
                    <a:ea typeface="HGPｺﾞｼｯｸM" panose="020B0600000000000000" pitchFamily="50" charset="-128"/>
                  </a:defRPr>
                </a:lvl1pPr>
                <a:lvl2pPr marL="742950" indent="-285750">
                  <a:defRPr kumimoji="1" sz="2800">
                    <a:solidFill>
                      <a:srgbClr val="00CC00"/>
                    </a:solidFill>
                    <a:latin typeface="HGPｺﾞｼｯｸM" panose="020B0600000000000000" pitchFamily="50" charset="-128"/>
                    <a:ea typeface="HGPｺﾞｼｯｸM" panose="020B0600000000000000" pitchFamily="50" charset="-128"/>
                  </a:defRPr>
                </a:lvl2pPr>
                <a:lvl3pPr marL="1143000" indent="-228600">
                  <a:defRPr kumimoji="1" sz="2800">
                    <a:solidFill>
                      <a:srgbClr val="00CC00"/>
                    </a:solidFill>
                    <a:latin typeface="HGPｺﾞｼｯｸM" panose="020B0600000000000000" pitchFamily="50" charset="-128"/>
                    <a:ea typeface="HGPｺﾞｼｯｸM" panose="020B0600000000000000" pitchFamily="50" charset="-128"/>
                  </a:defRPr>
                </a:lvl3pPr>
                <a:lvl4pPr marL="1600200" indent="-228600">
                  <a:defRPr kumimoji="1" sz="2800">
                    <a:solidFill>
                      <a:srgbClr val="00CC00"/>
                    </a:solidFill>
                    <a:latin typeface="HGPｺﾞｼｯｸM" panose="020B0600000000000000" pitchFamily="50" charset="-128"/>
                    <a:ea typeface="HGPｺﾞｼｯｸM" panose="020B0600000000000000" pitchFamily="50" charset="-128"/>
                  </a:defRPr>
                </a:lvl4pPr>
                <a:lvl5pPr marL="2057400" indent="-228600">
                  <a:defRPr kumimoji="1" sz="2800">
                    <a:solidFill>
                      <a:srgbClr val="00CC00"/>
                    </a:solidFill>
                    <a:latin typeface="HGPｺﾞｼｯｸM" panose="020B0600000000000000" pitchFamily="50" charset="-128"/>
                    <a:ea typeface="HGPｺﾞｼｯｸM" panose="020B0600000000000000" pitchFamily="50" charset="-128"/>
                  </a:defRPr>
                </a:lvl5pPr>
                <a:lvl6pPr marL="2514600" indent="-228600" eaLnBrk="0" fontAlgn="base" hangingPunct="0">
                  <a:spcBef>
                    <a:spcPct val="0"/>
                  </a:spcBef>
                  <a:spcAft>
                    <a:spcPct val="0"/>
                  </a:spcAft>
                  <a:defRPr kumimoji="1" sz="2800">
                    <a:solidFill>
                      <a:srgbClr val="00CC00"/>
                    </a:solidFill>
                    <a:latin typeface="HGPｺﾞｼｯｸM" panose="020B0600000000000000" pitchFamily="50" charset="-128"/>
                    <a:ea typeface="HGPｺﾞｼｯｸM" panose="020B0600000000000000" pitchFamily="50" charset="-128"/>
                  </a:defRPr>
                </a:lvl6pPr>
                <a:lvl7pPr marL="2971800" indent="-228600" eaLnBrk="0" fontAlgn="base" hangingPunct="0">
                  <a:spcBef>
                    <a:spcPct val="0"/>
                  </a:spcBef>
                  <a:spcAft>
                    <a:spcPct val="0"/>
                  </a:spcAft>
                  <a:defRPr kumimoji="1" sz="2800">
                    <a:solidFill>
                      <a:srgbClr val="00CC00"/>
                    </a:solidFill>
                    <a:latin typeface="HGPｺﾞｼｯｸM" panose="020B0600000000000000" pitchFamily="50" charset="-128"/>
                    <a:ea typeface="HGPｺﾞｼｯｸM" panose="020B0600000000000000" pitchFamily="50" charset="-128"/>
                  </a:defRPr>
                </a:lvl7pPr>
                <a:lvl8pPr marL="3429000" indent="-228600" eaLnBrk="0" fontAlgn="base" hangingPunct="0">
                  <a:spcBef>
                    <a:spcPct val="0"/>
                  </a:spcBef>
                  <a:spcAft>
                    <a:spcPct val="0"/>
                  </a:spcAft>
                  <a:defRPr kumimoji="1" sz="2800">
                    <a:solidFill>
                      <a:srgbClr val="00CC00"/>
                    </a:solidFill>
                    <a:latin typeface="HGPｺﾞｼｯｸM" panose="020B0600000000000000" pitchFamily="50" charset="-128"/>
                    <a:ea typeface="HGPｺﾞｼｯｸM" panose="020B0600000000000000" pitchFamily="50" charset="-128"/>
                  </a:defRPr>
                </a:lvl8pPr>
                <a:lvl9pPr marL="3886200" indent="-228600" eaLnBrk="0" fontAlgn="base" hangingPunct="0">
                  <a:spcBef>
                    <a:spcPct val="0"/>
                  </a:spcBef>
                  <a:spcAft>
                    <a:spcPct val="0"/>
                  </a:spcAft>
                  <a:defRPr kumimoji="1" sz="2800">
                    <a:solidFill>
                      <a:srgbClr val="00CC00"/>
                    </a:solidFill>
                    <a:latin typeface="HGPｺﾞｼｯｸM" panose="020B0600000000000000" pitchFamily="50" charset="-128"/>
                    <a:ea typeface="HGPｺﾞｼｯｸM" panose="020B0600000000000000" pitchFamily="50" charset="-128"/>
                  </a:defRPr>
                </a:lvl9pPr>
              </a:lstStyle>
              <a:p>
                <a:pPr algn="ctr" defTabSz="633062" eaLnBrk="0" hangingPunct="0">
                  <a:defRPr/>
                </a:pPr>
                <a:r>
                  <a:rPr kumimoji="0" lang="ja-JP" altLang="en-US" sz="1100" dirty="0">
                    <a:solidFill>
                      <a:srgbClr val="000000"/>
                    </a:solidFill>
                    <a:latin typeface="BIZ UDPゴシック" panose="020B0400000000000000" pitchFamily="50" charset="-128"/>
                    <a:ea typeface="BIZ UDPゴシック" panose="020B0400000000000000" pitchFamily="50" charset="-128"/>
                  </a:rPr>
                  <a:t>終末期</a:t>
                </a:r>
              </a:p>
            </p:txBody>
          </p:sp>
        </p:grpSp>
        <p:sp>
          <p:nvSpPr>
            <p:cNvPr id="51" name="Text Box 9">
              <a:extLst>
                <a:ext uri="{FF2B5EF4-FFF2-40B4-BE49-F238E27FC236}">
                  <a16:creationId xmlns:a16="http://schemas.microsoft.com/office/drawing/2014/main" xmlns="" id="{1A990D30-2B18-7FFA-6339-61DB7ADE254A}"/>
                </a:ext>
              </a:extLst>
            </p:cNvPr>
            <p:cNvSpPr txBox="1">
              <a:spLocks noChangeArrowheads="1"/>
            </p:cNvSpPr>
            <p:nvPr/>
          </p:nvSpPr>
          <p:spPr bwMode="auto">
            <a:xfrm>
              <a:off x="6134303" y="3302656"/>
              <a:ext cx="1604905" cy="531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defTabSz="633062">
                <a:spcBef>
                  <a:spcPct val="0"/>
                </a:spcBef>
                <a:buNone/>
                <a:defRPr/>
              </a:pPr>
              <a:r>
                <a:rPr kumimoji="0" lang="ja-JP" altLang="en-US" sz="1100" b="1" dirty="0">
                  <a:solidFill>
                    <a:srgbClr val="6B58BC"/>
                  </a:solidFill>
                  <a:latin typeface="BIZ UDPゴシック" panose="020B0400000000000000" pitchFamily="50" charset="-128"/>
                  <a:ea typeface="BIZ UDPゴシック" panose="020B0400000000000000" pitchFamily="50" charset="-128"/>
                </a:rPr>
                <a:t>認知機能障害</a:t>
              </a:r>
            </a:p>
            <a:p>
              <a:pPr defTabSz="633062">
                <a:spcBef>
                  <a:spcPct val="0"/>
                </a:spcBef>
                <a:buNone/>
                <a:defRPr/>
              </a:pPr>
              <a:r>
                <a:rPr kumimoji="0" lang="ja-JP" altLang="en-US" sz="1100" dirty="0">
                  <a:solidFill>
                    <a:srgbClr val="000000"/>
                  </a:solidFill>
                  <a:latin typeface="BIZ UDPゴシック" panose="020B0400000000000000" pitchFamily="50" charset="-128"/>
                  <a:ea typeface="BIZ UDPゴシック" panose="020B0400000000000000" pitchFamily="50" charset="-128"/>
                </a:rPr>
                <a:t>会話能力の喪失</a:t>
              </a:r>
            </a:p>
            <a:p>
              <a:pPr defTabSz="633062">
                <a:spcBef>
                  <a:spcPct val="0"/>
                </a:spcBef>
                <a:buNone/>
                <a:defRPr/>
              </a:pPr>
              <a:r>
                <a:rPr kumimoji="0" lang="ja-JP" altLang="en-US" sz="1100" dirty="0">
                  <a:solidFill>
                    <a:srgbClr val="000000"/>
                  </a:solidFill>
                  <a:latin typeface="BIZ UDPゴシック" panose="020B0400000000000000" pitchFamily="50" charset="-128"/>
                  <a:ea typeface="BIZ UDPゴシック" panose="020B0400000000000000" pitchFamily="50" charset="-128"/>
                </a:rPr>
                <a:t>基本的</a:t>
              </a:r>
              <a:r>
                <a:rPr kumimoji="0" lang="en-US" altLang="ja-JP" sz="1100" dirty="0">
                  <a:solidFill>
                    <a:srgbClr val="000000"/>
                  </a:solidFill>
                  <a:latin typeface="BIZ UDPゴシック" panose="020B0400000000000000" pitchFamily="50" charset="-128"/>
                  <a:ea typeface="BIZ UDPゴシック" panose="020B0400000000000000" pitchFamily="50" charset="-128"/>
                </a:rPr>
                <a:t>ADL</a:t>
              </a:r>
              <a:r>
                <a:rPr kumimoji="0" lang="ja-JP" altLang="en-US" sz="1100" dirty="0">
                  <a:solidFill>
                    <a:srgbClr val="000000"/>
                  </a:solidFill>
                  <a:latin typeface="BIZ UDPゴシック" panose="020B0400000000000000" pitchFamily="50" charset="-128"/>
                  <a:ea typeface="BIZ UDPゴシック" panose="020B0400000000000000" pitchFamily="50" charset="-128"/>
                </a:rPr>
                <a:t>能力の喪失・失禁</a:t>
              </a:r>
            </a:p>
            <a:p>
              <a:pPr defTabSz="633062">
                <a:spcBef>
                  <a:spcPct val="0"/>
                </a:spcBef>
                <a:buNone/>
                <a:defRPr/>
              </a:pPr>
              <a:r>
                <a:rPr kumimoji="0" lang="ja-JP" altLang="en-US" sz="1100" dirty="0">
                  <a:solidFill>
                    <a:srgbClr val="000000"/>
                  </a:solidFill>
                  <a:latin typeface="BIZ UDPゴシック" panose="020B0400000000000000" pitchFamily="50" charset="-128"/>
                  <a:ea typeface="BIZ UDPゴシック" panose="020B0400000000000000" pitchFamily="50" charset="-128"/>
                </a:rPr>
                <a:t>覚醒・睡眠リズム不明確化</a:t>
              </a:r>
            </a:p>
          </p:txBody>
        </p:sp>
      </p:grpSp>
      <p:sp>
        <p:nvSpPr>
          <p:cNvPr id="29" name="テキスト ボックス 28">
            <a:extLst>
              <a:ext uri="{FF2B5EF4-FFF2-40B4-BE49-F238E27FC236}">
                <a16:creationId xmlns:a16="http://schemas.microsoft.com/office/drawing/2014/main" xmlns="" id="{66B421D5-E012-0FBA-4A49-AB0BB73A679B}"/>
              </a:ext>
            </a:extLst>
          </p:cNvPr>
          <p:cNvSpPr txBox="1"/>
          <p:nvPr/>
        </p:nvSpPr>
        <p:spPr>
          <a:xfrm>
            <a:off x="935356" y="6574076"/>
            <a:ext cx="8208644" cy="276999"/>
          </a:xfrm>
          <a:prstGeom prst="rect">
            <a:avLst/>
          </a:prstGeom>
          <a:noFill/>
          <a:ln w="25400">
            <a:noFill/>
          </a:ln>
        </p:spPr>
        <p:txBody>
          <a:bodyPr wrap="squar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東京都福祉保健局：東京都認知症対策推進会議（第</a:t>
            </a:r>
            <a:r>
              <a:rPr kumimoji="1" lang="en-US" altLang="ja-JP" sz="12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4</a:t>
            </a:r>
            <a:r>
              <a:rPr kumimoji="1" lang="ja-JP" altLang="en-US" sz="12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回）資料より一部改変して引用</a:t>
            </a:r>
          </a:p>
        </p:txBody>
      </p:sp>
      <p:sp>
        <p:nvSpPr>
          <p:cNvPr id="30" name="正方形/長方形 29">
            <a:extLst>
              <a:ext uri="{FF2B5EF4-FFF2-40B4-BE49-F238E27FC236}">
                <a16:creationId xmlns:a16="http://schemas.microsoft.com/office/drawing/2014/main" xmlns="" id="{7AD9B4D5-490F-0125-00D2-34F8C2D184E8}"/>
              </a:ext>
            </a:extLst>
          </p:cNvPr>
          <p:cNvSpPr/>
          <p:nvPr/>
        </p:nvSpPr>
        <p:spPr>
          <a:xfrm>
            <a:off x="0" y="2876"/>
            <a:ext cx="9144000" cy="688756"/>
          </a:xfrm>
          <a:prstGeom prst="rect">
            <a:avLst/>
          </a:prstGeom>
          <a:solidFill>
            <a:srgbClr val="6B5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44083" rtl="0" eaLnBrk="1" fontAlgn="base" latinLnBrk="0" hangingPunct="1">
              <a:lnSpc>
                <a:spcPct val="100000"/>
              </a:lnSpc>
              <a:spcBef>
                <a:spcPct val="0"/>
              </a:spcBef>
              <a:spcAft>
                <a:spcPct val="0"/>
              </a:spcAft>
              <a:buClrTx/>
              <a:buSzTx/>
              <a:buFontTx/>
              <a:buNone/>
              <a:tabLst/>
              <a:defRPr/>
            </a:pPr>
            <a:r>
              <a:rPr kumimoji="1" lang="ja-JP" altLang="en-US" sz="3000" b="1"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変性疾患の場合の認知症の経過と医療</a:t>
            </a:r>
            <a:endParaRPr kumimoji="1" lang="ja-JP" altLang="en-US" sz="30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33" name="テキスト ボックス 32">
            <a:extLst>
              <a:ext uri="{FF2B5EF4-FFF2-40B4-BE49-F238E27FC236}">
                <a16:creationId xmlns:a16="http://schemas.microsoft.com/office/drawing/2014/main" xmlns="" id="{3751D6B3-99AE-B856-188D-883B47A537A0}"/>
              </a:ext>
            </a:extLst>
          </p:cNvPr>
          <p:cNvSpPr txBox="1"/>
          <p:nvPr/>
        </p:nvSpPr>
        <p:spPr>
          <a:xfrm>
            <a:off x="-1" y="682362"/>
            <a:ext cx="1150125" cy="307777"/>
          </a:xfrm>
          <a:prstGeom prst="rect">
            <a:avLst/>
          </a:prstGeom>
          <a:noFill/>
        </p:spPr>
        <p:txBody>
          <a:bodyPr wrap="square" rtlCol="0" anchor="ctr" anchorCtr="0">
            <a:noAutofit/>
          </a:bodyPr>
          <a:lstStyle/>
          <a:p>
            <a:r>
              <a:rPr kumimoji="1" lang="en-US" altLang="ja-JP" sz="1400" dirty="0">
                <a:latin typeface="Yu Gothic UI Semibold" panose="020B0700000000000000" pitchFamily="50" charset="-128"/>
                <a:ea typeface="Yu Gothic UI Semibold" panose="020B0700000000000000" pitchFamily="50" charset="-128"/>
              </a:rPr>
              <a:t>【</a:t>
            </a:r>
            <a:r>
              <a:rPr kumimoji="1" lang="ja-JP" altLang="en-US" sz="1400" dirty="0">
                <a:latin typeface="Yu Gothic UI Semibold" panose="020B0700000000000000" pitchFamily="50" charset="-128"/>
                <a:ea typeface="Yu Gothic UI Semibold" panose="020B0700000000000000" pitchFamily="50" charset="-128"/>
              </a:rPr>
              <a:t>知識 </a:t>
            </a:r>
            <a:r>
              <a:rPr lang="en-US" altLang="ja-JP" sz="1400" b="1" dirty="0">
                <a:latin typeface="Century Gothic" panose="020B0502020202020204" pitchFamily="34" charset="0"/>
                <a:ea typeface="Yu Gothic UI Semibold" panose="020B0700000000000000" pitchFamily="50" charset="-128"/>
              </a:rPr>
              <a:t>-80</a:t>
            </a:r>
            <a:r>
              <a:rPr lang="en-US" altLang="ja-JP" sz="1400" dirty="0">
                <a:latin typeface="Yu Gothic UI Semibold" panose="020B0700000000000000" pitchFamily="50" charset="-128"/>
                <a:ea typeface="Yu Gothic UI Semibold" panose="020B0700000000000000" pitchFamily="50" charset="-128"/>
              </a:rPr>
              <a:t>】</a:t>
            </a:r>
            <a:endParaRPr kumimoji="1" lang="ja-JP" altLang="en-US" sz="1400" dirty="0">
              <a:latin typeface="Yu Gothic UI Semibold" panose="020B0700000000000000" pitchFamily="50" charset="-128"/>
              <a:ea typeface="Yu Gothic UI Semibold" panose="020B0700000000000000" pitchFamily="50" charset="-128"/>
            </a:endParaRPr>
          </a:p>
        </p:txBody>
      </p:sp>
    </p:spTree>
    <p:extLst>
      <p:ext uri="{BB962C8B-B14F-4D97-AF65-F5344CB8AC3E}">
        <p14:creationId xmlns:p14="http://schemas.microsoft.com/office/powerpoint/2010/main" val="33102469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四角形: 角を丸くする 4">
            <a:extLst>
              <a:ext uri="{FF2B5EF4-FFF2-40B4-BE49-F238E27FC236}">
                <a16:creationId xmlns:a16="http://schemas.microsoft.com/office/drawing/2014/main" xmlns="" id="{5D768067-4E13-4828-B259-64C20F8B0E70}"/>
              </a:ext>
            </a:extLst>
          </p:cNvPr>
          <p:cNvSpPr/>
          <p:nvPr/>
        </p:nvSpPr>
        <p:spPr bwMode="auto">
          <a:xfrm>
            <a:off x="4673602" y="1203280"/>
            <a:ext cx="3888508" cy="4784016"/>
          </a:xfrm>
          <a:prstGeom prst="roundRect">
            <a:avLst>
              <a:gd name="adj" fmla="val 11611"/>
            </a:avLst>
          </a:prstGeom>
          <a:solidFill>
            <a:srgbClr val="DFD8E8"/>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介護者・家族への支援</a:t>
            </a:r>
            <a:endParaRPr kumimoji="1" lang="en-US" altLang="ja-JP"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ja-JP"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base" latinLnBrk="0" hangingPunct="1">
              <a:lnSpc>
                <a:spcPts val="3000"/>
              </a:lnSpc>
              <a:spcBef>
                <a:spcPts val="600"/>
              </a:spcBef>
              <a:spcAft>
                <a:spcPct val="0"/>
              </a:spcAft>
              <a:buClrTx/>
              <a:buSzTx/>
              <a:buFontTx/>
              <a:buNone/>
              <a:tabLst/>
              <a:defRPr/>
            </a:pPr>
            <a:r>
              <a:rPr kumimoji="1" lang="ja-JP" altLang="en-US" sz="2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a:t>
            </a:r>
            <a:r>
              <a:rPr kumimoji="1" lang="ja-JP" altLang="en-US"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 心理的サポート</a:t>
            </a:r>
            <a:endParaRPr kumimoji="1" lang="en-US" altLang="ja-JP"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base" latinLnBrk="0" hangingPunct="1">
              <a:lnSpc>
                <a:spcPts val="3000"/>
              </a:lnSpc>
              <a:spcBef>
                <a:spcPts val="600"/>
              </a:spcBef>
              <a:spcAft>
                <a:spcPct val="0"/>
              </a:spcAft>
              <a:buClrTx/>
              <a:buSzTx/>
              <a:buFontTx/>
              <a:buNone/>
              <a:tabLst/>
              <a:defRPr/>
            </a:pPr>
            <a:r>
              <a:rPr kumimoji="1" lang="ja-JP" altLang="en-US" sz="2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a:t>
            </a:r>
            <a:r>
              <a:rPr kumimoji="1" lang="ja-JP" altLang="en-US"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 コミュニケーション等</a:t>
            </a:r>
            <a:endParaRPr kumimoji="1" lang="en-US" altLang="ja-JP"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base" latinLnBrk="0" hangingPunct="1">
              <a:lnSpc>
                <a:spcPts val="3000"/>
              </a:lnSpc>
              <a:spcBef>
                <a:spcPts val="600"/>
              </a:spcBef>
              <a:spcAft>
                <a:spcPct val="0"/>
              </a:spcAft>
              <a:buClrTx/>
              <a:buSzTx/>
              <a:buFontTx/>
              <a:buNone/>
              <a:tabLst/>
              <a:defRPr/>
            </a:pPr>
            <a:r>
              <a:rPr kumimoji="1" lang="ja-JP" altLang="en-US"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    のスキル教育</a:t>
            </a:r>
            <a:endParaRPr kumimoji="1" lang="en-US" altLang="ja-JP"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base" latinLnBrk="0" hangingPunct="1">
              <a:lnSpc>
                <a:spcPts val="3000"/>
              </a:lnSpc>
              <a:spcBef>
                <a:spcPts val="600"/>
              </a:spcBef>
              <a:spcAft>
                <a:spcPct val="0"/>
              </a:spcAft>
              <a:buClrTx/>
              <a:buSzTx/>
              <a:buFontTx/>
              <a:buNone/>
              <a:tabLst/>
              <a:defRPr/>
            </a:pPr>
            <a:r>
              <a:rPr kumimoji="1" lang="ja-JP" altLang="en-US" sz="2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a:t>
            </a:r>
            <a:r>
              <a:rPr kumimoji="1" lang="ja-JP" altLang="en-US"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 疾病・医療等に関する</a:t>
            </a:r>
            <a:endParaRPr kumimoji="1" lang="en-US" altLang="ja-JP"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base" latinLnBrk="0" hangingPunct="1">
              <a:lnSpc>
                <a:spcPts val="3000"/>
              </a:lnSpc>
              <a:spcBef>
                <a:spcPts val="600"/>
              </a:spcBef>
              <a:spcAft>
                <a:spcPct val="0"/>
              </a:spcAft>
              <a:buClrTx/>
              <a:buSzTx/>
              <a:buFontTx/>
              <a:buNone/>
              <a:tabLst/>
              <a:defRPr/>
            </a:pPr>
            <a:r>
              <a:rPr kumimoji="1" lang="ja-JP" altLang="en-US"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    情報提供</a:t>
            </a:r>
            <a:endParaRPr kumimoji="1" lang="en-US" altLang="ja-JP"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base" latinLnBrk="0" hangingPunct="1">
              <a:lnSpc>
                <a:spcPts val="3000"/>
              </a:lnSpc>
              <a:spcBef>
                <a:spcPts val="600"/>
              </a:spcBef>
              <a:spcAft>
                <a:spcPct val="0"/>
              </a:spcAft>
              <a:buClrTx/>
              <a:buSzTx/>
              <a:buFontTx/>
              <a:buNone/>
              <a:tabLst/>
              <a:defRPr/>
            </a:pPr>
            <a:r>
              <a:rPr kumimoji="1" lang="ja-JP" altLang="en-US" sz="2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a:t>
            </a:r>
            <a:r>
              <a:rPr kumimoji="1" lang="ja-JP" altLang="en-US"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 レスパイトケア</a:t>
            </a:r>
            <a:endParaRPr kumimoji="1" lang="en-US" altLang="ja-JP"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base" latinLnBrk="0" hangingPunct="1">
              <a:lnSpc>
                <a:spcPts val="3000"/>
              </a:lnSpc>
              <a:spcBef>
                <a:spcPts val="600"/>
              </a:spcBef>
              <a:spcAft>
                <a:spcPct val="0"/>
              </a:spcAft>
              <a:buClrTx/>
              <a:buSzTx/>
              <a:buFontTx/>
              <a:buNone/>
              <a:tabLst/>
              <a:defRPr/>
            </a:pPr>
            <a:r>
              <a:rPr kumimoji="1" lang="ja-JP" altLang="en-US" sz="2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a:t>
            </a:r>
            <a:r>
              <a:rPr kumimoji="1" lang="ja-JP" altLang="en-US"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 家族会・教室の紹介</a:t>
            </a:r>
            <a:endParaRPr kumimoji="1" lang="en-US" altLang="ja-JP"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base" latinLnBrk="0" hangingPunct="1">
              <a:lnSpc>
                <a:spcPts val="3000"/>
              </a:lnSpc>
              <a:spcBef>
                <a:spcPts val="600"/>
              </a:spcBef>
              <a:spcAft>
                <a:spcPct val="0"/>
              </a:spcAft>
              <a:buClrTx/>
              <a:buSzTx/>
              <a:buFontTx/>
              <a:buNone/>
              <a:tabLst/>
              <a:defRPr/>
            </a:pPr>
            <a:r>
              <a:rPr kumimoji="1" lang="ja-JP" altLang="en-US"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                           など</a:t>
            </a:r>
            <a:endParaRPr kumimoji="1" lang="en-US" altLang="ja-JP"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3" name="正方形/長方形 2">
            <a:extLst>
              <a:ext uri="{FF2B5EF4-FFF2-40B4-BE49-F238E27FC236}">
                <a16:creationId xmlns:a16="http://schemas.microsoft.com/office/drawing/2014/main" xmlns="" id="{9CB9ACC2-18F6-C0F1-0C5D-8714EFCF376E}"/>
              </a:ext>
            </a:extLst>
          </p:cNvPr>
          <p:cNvSpPr/>
          <p:nvPr/>
        </p:nvSpPr>
        <p:spPr>
          <a:xfrm>
            <a:off x="0" y="2876"/>
            <a:ext cx="9144000" cy="688756"/>
          </a:xfrm>
          <a:prstGeom prst="rect">
            <a:avLst/>
          </a:prstGeom>
          <a:solidFill>
            <a:srgbClr val="6B5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30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認知症の非薬物的対応</a:t>
            </a:r>
          </a:p>
        </p:txBody>
      </p:sp>
      <p:sp>
        <p:nvSpPr>
          <p:cNvPr id="2" name="テキスト ボックス 1">
            <a:extLst>
              <a:ext uri="{FF2B5EF4-FFF2-40B4-BE49-F238E27FC236}">
                <a16:creationId xmlns:a16="http://schemas.microsoft.com/office/drawing/2014/main" xmlns="" id="{4BD81216-3147-4143-49F7-74C1BE41F300}"/>
              </a:ext>
            </a:extLst>
          </p:cNvPr>
          <p:cNvSpPr txBox="1"/>
          <p:nvPr/>
        </p:nvSpPr>
        <p:spPr>
          <a:xfrm>
            <a:off x="0" y="683098"/>
            <a:ext cx="1163782" cy="307777"/>
          </a:xfrm>
          <a:prstGeom prst="rect">
            <a:avLst/>
          </a:prstGeom>
          <a:noFill/>
        </p:spPr>
        <p:txBody>
          <a:bodyPr wrap="square" rtlCol="0" anchor="ctr" anchorCtr="0">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400" b="0" i="0" u="none" strike="noStrike" kern="1200" cap="none" spc="0" normalizeH="0" baseline="0" noProof="0" dirty="0">
                <a:ln>
                  <a:noFill/>
                </a:ln>
                <a:solidFill>
                  <a:srgbClr val="000000"/>
                </a:solidFill>
                <a:effectLst/>
                <a:uLnTx/>
                <a:uFillTx/>
                <a:latin typeface="Yu Gothic UI Semibold" panose="020B0700000000000000" pitchFamily="50" charset="-128"/>
                <a:ea typeface="Yu Gothic UI Semibold" panose="020B0700000000000000" pitchFamily="50" charset="-128"/>
                <a:cs typeface="+mn-cs"/>
              </a:rPr>
              <a:t>【</a:t>
            </a:r>
            <a:r>
              <a:rPr kumimoji="1" lang="ja-JP" altLang="en-US" sz="1400" b="0" i="0" u="none" strike="noStrike" kern="1200" cap="none" spc="0" normalizeH="0" baseline="0" noProof="0" dirty="0">
                <a:ln>
                  <a:noFill/>
                </a:ln>
                <a:solidFill>
                  <a:srgbClr val="000000"/>
                </a:solidFill>
                <a:effectLst/>
                <a:uLnTx/>
                <a:uFillTx/>
                <a:latin typeface="Yu Gothic UI Semibold" panose="020B0700000000000000" pitchFamily="50" charset="-128"/>
                <a:ea typeface="Yu Gothic UI Semibold" panose="020B0700000000000000" pitchFamily="50" charset="-128"/>
                <a:cs typeface="+mn-cs"/>
              </a:rPr>
              <a:t>知識 </a:t>
            </a:r>
            <a:r>
              <a:rPr kumimoji="1" lang="en-US" altLang="ja-JP" sz="1400" b="1" i="0" u="none" strike="noStrike" kern="1200" cap="none" spc="0" normalizeH="0" baseline="0" noProof="0" dirty="0">
                <a:ln>
                  <a:noFill/>
                </a:ln>
                <a:solidFill>
                  <a:srgbClr val="000000"/>
                </a:solidFill>
                <a:effectLst/>
                <a:uLnTx/>
                <a:uFillTx/>
                <a:latin typeface="Century Gothic" panose="020B0502020202020204" pitchFamily="34" charset="0"/>
                <a:ea typeface="Yu Gothic UI Semibold" panose="020B0700000000000000" pitchFamily="50" charset="-128"/>
                <a:cs typeface="+mn-cs"/>
              </a:rPr>
              <a:t>-81</a:t>
            </a:r>
            <a:r>
              <a:rPr kumimoji="1" lang="en-US" altLang="ja-JP" sz="1400" b="0" i="0" u="none" strike="noStrike" kern="1200" cap="none" spc="0" normalizeH="0" baseline="0" noProof="0" dirty="0">
                <a:ln>
                  <a:noFill/>
                </a:ln>
                <a:solidFill>
                  <a:srgbClr val="000000"/>
                </a:solidFill>
                <a:effectLst/>
                <a:uLnTx/>
                <a:uFillTx/>
                <a:latin typeface="Yu Gothic UI Semibold" panose="020B0700000000000000" pitchFamily="50" charset="-128"/>
                <a:ea typeface="Yu Gothic UI Semibold" panose="020B0700000000000000" pitchFamily="50" charset="-128"/>
                <a:cs typeface="+mn-cs"/>
              </a:rPr>
              <a:t>】</a:t>
            </a:r>
            <a:endParaRPr kumimoji="1" lang="ja-JP" altLang="en-US" sz="1400" b="0" i="0" u="none" strike="noStrike" kern="1200" cap="none" spc="0" normalizeH="0" baseline="0" noProof="0" dirty="0">
              <a:ln>
                <a:noFill/>
              </a:ln>
              <a:solidFill>
                <a:srgbClr val="000000"/>
              </a:solidFill>
              <a:effectLst/>
              <a:uLnTx/>
              <a:uFillTx/>
              <a:latin typeface="Yu Gothic UI Semibold" panose="020B0700000000000000" pitchFamily="50" charset="-128"/>
              <a:ea typeface="Yu Gothic UI Semibold" panose="020B0700000000000000" pitchFamily="50" charset="-128"/>
              <a:cs typeface="+mn-cs"/>
            </a:endParaRPr>
          </a:p>
        </p:txBody>
      </p:sp>
      <p:sp>
        <p:nvSpPr>
          <p:cNvPr id="4" name="四角形: 角を丸くする 3">
            <a:extLst>
              <a:ext uri="{FF2B5EF4-FFF2-40B4-BE49-F238E27FC236}">
                <a16:creationId xmlns:a16="http://schemas.microsoft.com/office/drawing/2014/main" xmlns="" id="{808E8C35-8874-77D3-9159-99D7E293281F}"/>
              </a:ext>
            </a:extLst>
          </p:cNvPr>
          <p:cNvSpPr/>
          <p:nvPr/>
        </p:nvSpPr>
        <p:spPr bwMode="auto">
          <a:xfrm>
            <a:off x="581891" y="1203280"/>
            <a:ext cx="3888509" cy="4784016"/>
          </a:xfrm>
          <a:prstGeom prst="roundRect">
            <a:avLst>
              <a:gd name="adj" fmla="val 11611"/>
            </a:avLst>
          </a:prstGeom>
          <a:solidFill>
            <a:srgbClr val="6B58BC"/>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4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認知症の人への介入</a:t>
            </a:r>
            <a:endParaRPr kumimoji="1" lang="en-US" altLang="ja-JP" sz="24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ja-JP" sz="24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base" latinLnBrk="0" hangingPunct="1">
              <a:lnSpc>
                <a:spcPts val="3000"/>
              </a:lnSpc>
              <a:spcBef>
                <a:spcPts val="600"/>
              </a:spcBef>
              <a:spcAft>
                <a:spcPct val="0"/>
              </a:spcAft>
              <a:buClrTx/>
              <a:buSzTx/>
              <a:buFontTx/>
              <a:buNone/>
              <a:tabLst/>
              <a:defRPr/>
            </a:pPr>
            <a:r>
              <a:rPr kumimoji="1" lang="ja-JP" altLang="en-US" sz="24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24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rPr>
              <a:t>●</a:t>
            </a:r>
            <a:r>
              <a:rPr kumimoji="1" lang="ja-JP" altLang="en-US" sz="24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 運動療法</a:t>
            </a:r>
            <a:endParaRPr kumimoji="1" lang="en-US" altLang="ja-JP" sz="24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base" latinLnBrk="0" hangingPunct="1">
              <a:lnSpc>
                <a:spcPts val="3000"/>
              </a:lnSpc>
              <a:spcBef>
                <a:spcPts val="600"/>
              </a:spcBef>
              <a:spcAft>
                <a:spcPct val="0"/>
              </a:spcAft>
              <a:buClrTx/>
              <a:buSzTx/>
              <a:buFontTx/>
              <a:buNone/>
              <a:tabLst/>
              <a:defRPr/>
            </a:pPr>
            <a:r>
              <a:rPr kumimoji="1" lang="ja-JP" altLang="en-US" sz="24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24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rPr>
              <a:t>●</a:t>
            </a:r>
            <a:r>
              <a:rPr kumimoji="1" lang="ja-JP" altLang="en-US" sz="24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 音楽療法</a:t>
            </a:r>
            <a:endParaRPr kumimoji="1" lang="en-US" altLang="ja-JP" sz="24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base" latinLnBrk="0" hangingPunct="1">
              <a:lnSpc>
                <a:spcPts val="3000"/>
              </a:lnSpc>
              <a:spcBef>
                <a:spcPts val="600"/>
              </a:spcBef>
              <a:spcAft>
                <a:spcPct val="0"/>
              </a:spcAft>
              <a:buClrTx/>
              <a:buSzTx/>
              <a:buFontTx/>
              <a:buNone/>
              <a:tabLst/>
              <a:defRPr/>
            </a:pPr>
            <a:r>
              <a:rPr kumimoji="1" lang="ja-JP" altLang="en-US" sz="24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24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rPr>
              <a:t>●</a:t>
            </a:r>
            <a:r>
              <a:rPr kumimoji="1" lang="ja-JP" altLang="en-US" sz="24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 作業療法</a:t>
            </a:r>
            <a:endParaRPr kumimoji="1" lang="en-US" altLang="ja-JP" sz="24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base" latinLnBrk="0" hangingPunct="1">
              <a:lnSpc>
                <a:spcPts val="3000"/>
              </a:lnSpc>
              <a:spcBef>
                <a:spcPts val="600"/>
              </a:spcBef>
              <a:spcAft>
                <a:spcPct val="0"/>
              </a:spcAft>
              <a:buClrTx/>
              <a:buSzTx/>
              <a:buFontTx/>
              <a:buNone/>
              <a:tabLst/>
              <a:defRPr/>
            </a:pPr>
            <a:r>
              <a:rPr kumimoji="1" lang="ja-JP" altLang="en-US" sz="24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24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rPr>
              <a:t>●</a:t>
            </a:r>
            <a:r>
              <a:rPr kumimoji="1" lang="ja-JP" altLang="en-US" sz="24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 日常生活動作訓練</a:t>
            </a:r>
            <a:endParaRPr kumimoji="1" lang="en-US" altLang="ja-JP" sz="24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base" latinLnBrk="0" hangingPunct="1">
              <a:lnSpc>
                <a:spcPts val="3000"/>
              </a:lnSpc>
              <a:spcBef>
                <a:spcPts val="600"/>
              </a:spcBef>
              <a:spcAft>
                <a:spcPct val="0"/>
              </a:spcAft>
              <a:buClrTx/>
              <a:buSzTx/>
              <a:buFontTx/>
              <a:buNone/>
              <a:tabLst/>
              <a:defRPr/>
            </a:pPr>
            <a:r>
              <a:rPr kumimoji="1" lang="ja-JP" altLang="en-US" sz="24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24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rPr>
              <a:t>●</a:t>
            </a:r>
            <a:r>
              <a:rPr kumimoji="1" lang="ja-JP" altLang="en-US" sz="24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 レクリエーション</a:t>
            </a:r>
            <a:endParaRPr kumimoji="1" lang="en-US" altLang="ja-JP" sz="24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base" latinLnBrk="0" hangingPunct="1">
              <a:lnSpc>
                <a:spcPts val="3000"/>
              </a:lnSpc>
              <a:spcBef>
                <a:spcPts val="600"/>
              </a:spcBef>
              <a:spcAft>
                <a:spcPct val="0"/>
              </a:spcAft>
              <a:buClrTx/>
              <a:buSzTx/>
              <a:buFontTx/>
              <a:buNone/>
              <a:tabLst/>
              <a:defRPr/>
            </a:pPr>
            <a:r>
              <a:rPr kumimoji="1" lang="ja-JP" altLang="en-US" sz="24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24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rPr>
              <a:t>●</a:t>
            </a:r>
            <a:r>
              <a:rPr kumimoji="1" lang="ja-JP" altLang="en-US" sz="24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 回想法</a:t>
            </a:r>
            <a:endParaRPr kumimoji="1" lang="en-US" altLang="ja-JP" sz="24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base" latinLnBrk="0" hangingPunct="1">
              <a:lnSpc>
                <a:spcPts val="3000"/>
              </a:lnSpc>
              <a:spcBef>
                <a:spcPts val="600"/>
              </a:spcBef>
              <a:spcAft>
                <a:spcPct val="0"/>
              </a:spcAft>
              <a:buClrTx/>
              <a:buSzTx/>
              <a:buFontTx/>
              <a:buNone/>
              <a:tabLst/>
              <a:defRPr/>
            </a:pPr>
            <a:r>
              <a:rPr kumimoji="1" lang="ja-JP" altLang="en-US" sz="24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24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rPr>
              <a:t>●</a:t>
            </a:r>
            <a:r>
              <a:rPr kumimoji="1" lang="ja-JP" altLang="en-US" sz="24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 認知機能訓練</a:t>
            </a:r>
            <a:endParaRPr kumimoji="1" lang="en-US" altLang="ja-JP" sz="24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base" latinLnBrk="0" hangingPunct="1">
              <a:lnSpc>
                <a:spcPts val="3000"/>
              </a:lnSpc>
              <a:spcBef>
                <a:spcPts val="600"/>
              </a:spcBef>
              <a:spcAft>
                <a:spcPct val="0"/>
              </a:spcAft>
              <a:buClrTx/>
              <a:buSzTx/>
              <a:buFontTx/>
              <a:buNone/>
              <a:tabLst/>
              <a:defRPr/>
            </a:pPr>
            <a:r>
              <a:rPr kumimoji="1" lang="en-US" altLang="ja-JP" sz="24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24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など</a:t>
            </a:r>
            <a:endParaRPr kumimoji="1" lang="en-US" altLang="ja-JP" sz="24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endParaRPr>
          </a:p>
        </p:txBody>
      </p:sp>
      <p:sp>
        <p:nvSpPr>
          <p:cNvPr id="9" name="テキスト ボックス 8">
            <a:extLst>
              <a:ext uri="{FF2B5EF4-FFF2-40B4-BE49-F238E27FC236}">
                <a16:creationId xmlns:a16="http://schemas.microsoft.com/office/drawing/2014/main" xmlns="" id="{58EA8DB1-4F18-C738-88C5-623EF9E7CB9B}"/>
              </a:ext>
            </a:extLst>
          </p:cNvPr>
          <p:cNvSpPr txBox="1"/>
          <p:nvPr/>
        </p:nvSpPr>
        <p:spPr>
          <a:xfrm>
            <a:off x="897798" y="6268111"/>
            <a:ext cx="8145891" cy="461665"/>
          </a:xfrm>
          <a:prstGeom prst="rect">
            <a:avLst/>
          </a:prstGeom>
          <a:noFill/>
          <a:ln w="25400">
            <a:noFill/>
          </a:ln>
        </p:spPr>
        <p:txBody>
          <a:bodyPr wrap="square">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「認知症疾患診療ガイドライン」作成委員会編：（日本神経学会監修）、認知症疾患診療ガイドライン </a:t>
            </a:r>
            <a:r>
              <a:rPr kumimoji="1" lang="en-US" altLang="ja-JP" sz="12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2017</a:t>
            </a:r>
            <a:r>
              <a:rPr kumimoji="1" lang="ja-JP" altLang="en-US" sz="12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、医学書院</a:t>
            </a:r>
            <a:endParaRPr kumimoji="1" lang="en-US" altLang="ja-JP" sz="12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0" marR="0" lvl="0" indent="0" algn="r"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および 「病院勤務以外の看護師等認知症対応力向上研修テキスト」を参照して作成</a:t>
            </a:r>
          </a:p>
        </p:txBody>
      </p:sp>
    </p:spTree>
    <p:extLst>
      <p:ext uri="{BB962C8B-B14F-4D97-AF65-F5344CB8AC3E}">
        <p14:creationId xmlns:p14="http://schemas.microsoft.com/office/powerpoint/2010/main" val="23003215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テキスト ボックス 50"/>
          <p:cNvSpPr txBox="1">
            <a:spLocks noChangeArrowheads="1"/>
          </p:cNvSpPr>
          <p:nvPr/>
        </p:nvSpPr>
        <p:spPr bwMode="auto">
          <a:xfrm>
            <a:off x="715617" y="1437516"/>
            <a:ext cx="7951779" cy="4830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eaLnBrk="0" hangingPunct="0">
              <a:defRPr kumimoji="1" sz="3600">
                <a:solidFill>
                  <a:schemeClr val="tx1"/>
                </a:solidFill>
                <a:latin typeface="Arial" pitchFamily="34" charset="0"/>
                <a:ea typeface="ＭＳ Ｐゴシック" pitchFamily="50" charset="-128"/>
              </a:defRPr>
            </a:lvl1pPr>
            <a:lvl2pPr marL="742950" indent="-285750" eaLnBrk="0" hangingPunct="0">
              <a:defRPr kumimoji="1" sz="3600">
                <a:solidFill>
                  <a:schemeClr val="tx1"/>
                </a:solidFill>
                <a:latin typeface="Arial" pitchFamily="34" charset="0"/>
                <a:ea typeface="ＭＳ Ｐゴシック" pitchFamily="50" charset="-128"/>
              </a:defRPr>
            </a:lvl2pPr>
            <a:lvl3pPr marL="1143000" indent="-228600" eaLnBrk="0" hangingPunct="0">
              <a:defRPr kumimoji="1" sz="3600">
                <a:solidFill>
                  <a:schemeClr val="tx1"/>
                </a:solidFill>
                <a:latin typeface="Arial" pitchFamily="34" charset="0"/>
                <a:ea typeface="ＭＳ Ｐゴシック" pitchFamily="50" charset="-128"/>
              </a:defRPr>
            </a:lvl3pPr>
            <a:lvl4pPr marL="1600200" indent="-228600" eaLnBrk="0" hangingPunct="0">
              <a:defRPr kumimoji="1" sz="3600">
                <a:solidFill>
                  <a:schemeClr val="tx1"/>
                </a:solidFill>
                <a:latin typeface="Arial" pitchFamily="34" charset="0"/>
                <a:ea typeface="ＭＳ Ｐゴシック" pitchFamily="50" charset="-128"/>
              </a:defRPr>
            </a:lvl4pPr>
            <a:lvl5pPr marL="2057400" indent="-228600" eaLnBrk="0" hangingPunct="0">
              <a:defRPr kumimoji="1" sz="36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marL="538163" marR="0" lvl="0" indent="-538163" algn="l" defTabSz="914400" rtl="0" eaLnBrk="1" fontAlgn="auto" latinLnBrk="0" hangingPunct="1">
              <a:lnSpc>
                <a:spcPts val="3000"/>
              </a:lnSpc>
              <a:spcBef>
                <a:spcPts val="0"/>
              </a:spcBef>
              <a:spcAft>
                <a:spcPts val="0"/>
              </a:spcAft>
              <a:buClrTx/>
              <a:buSzTx/>
              <a:buFontTx/>
              <a:buNone/>
              <a:tabLst>
                <a:tab pos="449263" algn="l"/>
              </a:tabLst>
              <a:defRPr/>
            </a:pPr>
            <a:r>
              <a:rPr kumimoji="1" lang="ja-JP" altLang="en-US" sz="2300" b="1" i="0" u="none" strike="noStrike" kern="1200" cap="none" spc="0" normalizeH="0" baseline="0" noProof="0" dirty="0">
                <a:ln>
                  <a:noFill/>
                </a:ln>
                <a:solidFill>
                  <a:srgbClr val="6B58BC"/>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2300" b="1" i="0" u="none" strike="noStrike" kern="1200" cap="none" spc="0" normalizeH="0" baseline="0" noProof="0" dirty="0">
                <a:ln>
                  <a:noFill/>
                </a:ln>
                <a:solidFill>
                  <a:srgbClr val="E28700"/>
                </a:solidFill>
                <a:effectLst/>
                <a:uLnTx/>
                <a:uFillTx/>
                <a:latin typeface="BIZ UDPゴシック" panose="020B0400000000000000" pitchFamily="50" charset="-128"/>
                <a:ea typeface="BIZ UDPゴシック" panose="020B0400000000000000" pitchFamily="50" charset="-128"/>
                <a:cs typeface="Meiryo UI" pitchFamily="50" charset="-128"/>
              </a:rPr>
              <a:t> </a:t>
            </a:r>
            <a:r>
              <a:rPr kumimoji="1" lang="ja-JP" altLang="en-US" sz="2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身体疾患の悪化による緊急の入院となることが多く、</a:t>
            </a:r>
            <a:endParaRPr kumimoji="1" lang="en-US" altLang="ja-JP" sz="2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538163" marR="0" lvl="0" indent="-538163" algn="l" defTabSz="914400" rtl="0" eaLnBrk="1" fontAlgn="auto" latinLnBrk="0" hangingPunct="1">
              <a:lnSpc>
                <a:spcPts val="3000"/>
              </a:lnSpc>
              <a:spcBef>
                <a:spcPts val="0"/>
              </a:spcBef>
              <a:spcAft>
                <a:spcPts val="0"/>
              </a:spcAft>
              <a:buClrTx/>
              <a:buSzTx/>
              <a:buFontTx/>
              <a:buNone/>
              <a:tabLst>
                <a:tab pos="538163" algn="l"/>
                <a:tab pos="625475" algn="l"/>
              </a:tabLst>
              <a:defRPr/>
            </a:pPr>
            <a:r>
              <a:rPr kumimoji="1" lang="en-US" altLang="ja-JP" sz="2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   </a:t>
            </a:r>
            <a:r>
              <a:rPr kumimoji="1" lang="ja-JP" altLang="en-US" sz="2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 気が付くと見知らぬ環境で、厳格に監視されている</a:t>
            </a:r>
            <a:endParaRPr kumimoji="1" lang="en-US" altLang="ja-JP" sz="2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531813" marR="0" lvl="0" indent="-531813" algn="l" defTabSz="914400" rtl="0" eaLnBrk="1" fontAlgn="auto" latinLnBrk="0" hangingPunct="1">
              <a:lnSpc>
                <a:spcPts val="3000"/>
              </a:lnSpc>
              <a:spcBef>
                <a:spcPts val="1200"/>
              </a:spcBef>
              <a:spcAft>
                <a:spcPts val="0"/>
              </a:spcAft>
              <a:buClrTx/>
              <a:buSzTx/>
              <a:buFontTx/>
              <a:buNone/>
              <a:tabLst/>
              <a:defRPr/>
            </a:pPr>
            <a:r>
              <a:rPr kumimoji="1" lang="ja-JP" altLang="en-US" sz="2300" b="1" i="0" u="none" strike="noStrike" kern="1200" cap="none" spc="0" normalizeH="0" baseline="0" noProof="0" dirty="0">
                <a:ln>
                  <a:noFill/>
                </a:ln>
                <a:solidFill>
                  <a:srgbClr val="EA8B00"/>
                </a:solidFill>
                <a:effectLst/>
                <a:uLnTx/>
                <a:uFillTx/>
                <a:latin typeface="BIZ UDPゴシック" panose="020B0400000000000000" pitchFamily="50" charset="-128"/>
                <a:ea typeface="BIZ UDPゴシック" panose="020B0400000000000000" pitchFamily="50" charset="-128"/>
                <a:cs typeface="Meiryo UI" pitchFamily="50" charset="-128"/>
              </a:rPr>
              <a:t>　　</a:t>
            </a:r>
            <a:r>
              <a:rPr kumimoji="1" lang="ja-JP" altLang="en-US" sz="2300" b="1" i="0" u="none" strike="noStrike" kern="1200" cap="none" spc="0" normalizeH="0" baseline="0" noProof="0" dirty="0">
                <a:ln>
                  <a:noFill/>
                </a:ln>
                <a:solidFill>
                  <a:srgbClr val="C55E5B"/>
                </a:solidFill>
                <a:effectLst/>
                <a:uLnTx/>
                <a:uFillTx/>
                <a:latin typeface="BIZ UDPゴシック" panose="020B0400000000000000" pitchFamily="50" charset="-128"/>
                <a:ea typeface="BIZ UDPゴシック" panose="020B0400000000000000" pitchFamily="50" charset="-128"/>
                <a:cs typeface="Meiryo UI" pitchFamily="50" charset="-128"/>
              </a:rPr>
              <a:t>➡</a:t>
            </a:r>
            <a:r>
              <a:rPr kumimoji="1" lang="ja-JP" altLang="en-US" sz="2300" b="1" i="0" u="none" strike="noStrike" kern="1200" cap="none" spc="0" normalizeH="0" baseline="0" noProof="0" dirty="0">
                <a:ln>
                  <a:noFill/>
                </a:ln>
                <a:solidFill>
                  <a:srgbClr val="EA8B00"/>
                </a:solidFill>
                <a:effectLst/>
                <a:uLnTx/>
                <a:uFillTx/>
                <a:latin typeface="BIZ UDPゴシック" panose="020B0400000000000000" pitchFamily="50" charset="-128"/>
                <a:ea typeface="BIZ UDPゴシック" panose="020B0400000000000000" pitchFamily="50" charset="-128"/>
                <a:cs typeface="Meiryo UI" pitchFamily="50" charset="-128"/>
              </a:rPr>
              <a:t> </a:t>
            </a:r>
            <a:r>
              <a:rPr kumimoji="1" lang="ja-JP" altLang="en-US" sz="2300" b="1" i="0" u="none" strike="noStrike" kern="1200" cap="none" spc="0" normalizeH="0" baseline="0" noProof="0" dirty="0">
                <a:ln>
                  <a:noFill/>
                </a:ln>
                <a:solidFill>
                  <a:srgbClr val="6B58BC"/>
                </a:solidFill>
                <a:effectLst/>
                <a:uLnTx/>
                <a:uFillTx/>
                <a:latin typeface="BIZ UDPゴシック" panose="020B0400000000000000" pitchFamily="50" charset="-128"/>
                <a:ea typeface="BIZ UDPゴシック" panose="020B0400000000000000" pitchFamily="50" charset="-128"/>
                <a:cs typeface="Meiryo UI" pitchFamily="50" charset="-128"/>
              </a:rPr>
              <a:t>入院時の初期対応や、環境不適応状態への介入の課題</a:t>
            </a:r>
            <a:endParaRPr kumimoji="1" lang="en-US" altLang="ja-JP" sz="2300" b="1" i="0" u="none" strike="noStrike" kern="1200" cap="none" spc="0" normalizeH="0" baseline="0" noProof="0" dirty="0">
              <a:ln>
                <a:noFill/>
              </a:ln>
              <a:solidFill>
                <a:srgbClr val="6B58BC"/>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449263" marR="0" lvl="0" indent="-449263" algn="l" defTabSz="914400" rtl="0" eaLnBrk="1" fontAlgn="auto" latinLnBrk="0" hangingPunct="1">
              <a:lnSpc>
                <a:spcPts val="3000"/>
              </a:lnSpc>
              <a:spcBef>
                <a:spcPts val="2400"/>
              </a:spcBef>
              <a:spcAft>
                <a:spcPts val="0"/>
              </a:spcAft>
              <a:buClrTx/>
              <a:buSzTx/>
              <a:buFontTx/>
              <a:buNone/>
              <a:tabLst/>
              <a:defRPr/>
            </a:pPr>
            <a:r>
              <a:rPr kumimoji="1" lang="ja-JP" altLang="en-US" sz="2300" b="1" i="0" u="none" strike="noStrike" kern="1200" cap="none" spc="0" normalizeH="0" baseline="0" noProof="0" dirty="0">
                <a:ln>
                  <a:noFill/>
                </a:ln>
                <a:solidFill>
                  <a:srgbClr val="6B58BC"/>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2300" b="1" i="0" u="none" strike="noStrike" kern="1200" cap="none" spc="0" normalizeH="0" baseline="0" noProof="0" dirty="0">
                <a:ln>
                  <a:noFill/>
                </a:ln>
                <a:solidFill>
                  <a:srgbClr val="E28700"/>
                </a:solidFill>
                <a:effectLst/>
                <a:uLnTx/>
                <a:uFillTx/>
                <a:latin typeface="BIZ UDPゴシック" panose="020B0400000000000000" pitchFamily="50" charset="-128"/>
                <a:ea typeface="BIZ UDPゴシック" panose="020B0400000000000000" pitchFamily="50" charset="-128"/>
                <a:cs typeface="Meiryo UI" pitchFamily="50" charset="-128"/>
              </a:rPr>
              <a:t> </a:t>
            </a:r>
            <a:r>
              <a:rPr kumimoji="1" lang="ja-JP" altLang="en-US" sz="2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認知症の治療やケアは身体疾患の治療後にと考えられ、</a:t>
            </a:r>
            <a:endParaRPr kumimoji="1" lang="en-US" altLang="ja-JP" sz="2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449263" marR="0" lvl="0" indent="-449263" algn="l" defTabSz="914400" rtl="0" eaLnBrk="1" fontAlgn="auto" latinLnBrk="0" hangingPunct="1">
              <a:lnSpc>
                <a:spcPts val="3000"/>
              </a:lnSpc>
              <a:spcBef>
                <a:spcPts val="0"/>
              </a:spcBef>
              <a:spcAft>
                <a:spcPts val="0"/>
              </a:spcAft>
              <a:buClrTx/>
              <a:buSzTx/>
              <a:buFontTx/>
              <a:buNone/>
              <a:tabLst/>
              <a:defRPr/>
            </a:pPr>
            <a:r>
              <a:rPr kumimoji="1" lang="ja-JP" altLang="en-US" sz="2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　　言動が制限され、症状へも未対応のまま治療が行われる</a:t>
            </a:r>
            <a:endParaRPr kumimoji="1" lang="en-US" altLang="ja-JP" sz="2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531813" marR="0" lvl="0" indent="-531813" algn="l" defTabSz="914400" rtl="0" eaLnBrk="1" fontAlgn="auto" latinLnBrk="0" hangingPunct="1">
              <a:lnSpc>
                <a:spcPts val="3000"/>
              </a:lnSpc>
              <a:spcBef>
                <a:spcPts val="1200"/>
              </a:spcBef>
              <a:spcAft>
                <a:spcPts val="0"/>
              </a:spcAft>
              <a:buClrTx/>
              <a:buSzTx/>
              <a:buFontTx/>
              <a:buNone/>
              <a:tabLst/>
              <a:defRPr/>
            </a:pPr>
            <a:r>
              <a:rPr kumimoji="1" lang="ja-JP" altLang="en-US" sz="2300" b="1" i="0" u="none" strike="noStrike" kern="1200" cap="none" spc="0" normalizeH="0" baseline="0" noProof="0" dirty="0">
                <a:ln>
                  <a:noFill/>
                </a:ln>
                <a:solidFill>
                  <a:srgbClr val="EA8B00"/>
                </a:solidFill>
                <a:effectLst/>
                <a:uLnTx/>
                <a:uFillTx/>
                <a:latin typeface="BIZ UDPゴシック" panose="020B0400000000000000" pitchFamily="50" charset="-128"/>
                <a:ea typeface="BIZ UDPゴシック" panose="020B0400000000000000" pitchFamily="50" charset="-128"/>
                <a:cs typeface="Meiryo UI" pitchFamily="50" charset="-128"/>
              </a:rPr>
              <a:t>　　</a:t>
            </a:r>
            <a:r>
              <a:rPr kumimoji="1" lang="ja-JP" altLang="en-US" sz="2300" b="1" i="0" u="none" strike="noStrike" kern="1200" cap="none" spc="0" normalizeH="0" baseline="0" noProof="0" dirty="0">
                <a:ln>
                  <a:noFill/>
                </a:ln>
                <a:solidFill>
                  <a:srgbClr val="C55E5B"/>
                </a:solidFill>
                <a:effectLst/>
                <a:uLnTx/>
                <a:uFillTx/>
                <a:latin typeface="BIZ UDPゴシック" panose="020B0400000000000000" pitchFamily="50" charset="-128"/>
                <a:ea typeface="BIZ UDPゴシック" panose="020B0400000000000000" pitchFamily="50" charset="-128"/>
                <a:cs typeface="Meiryo UI" pitchFamily="50" charset="-128"/>
              </a:rPr>
              <a:t>➡</a:t>
            </a:r>
            <a:r>
              <a:rPr kumimoji="1" lang="ja-JP" altLang="en-US" sz="2300" b="1" i="0" u="none" strike="noStrike" kern="1200" cap="none" spc="0" normalizeH="0" baseline="0" noProof="0" dirty="0">
                <a:ln>
                  <a:noFill/>
                </a:ln>
                <a:solidFill>
                  <a:srgbClr val="EA8B00"/>
                </a:solidFill>
                <a:effectLst/>
                <a:uLnTx/>
                <a:uFillTx/>
                <a:latin typeface="BIZ UDPゴシック" panose="020B0400000000000000" pitchFamily="50" charset="-128"/>
                <a:ea typeface="BIZ UDPゴシック" panose="020B0400000000000000" pitchFamily="50" charset="-128"/>
                <a:cs typeface="Meiryo UI" pitchFamily="50" charset="-128"/>
              </a:rPr>
              <a:t> </a:t>
            </a:r>
            <a:r>
              <a:rPr kumimoji="1" lang="ja-JP" altLang="en-US" sz="2300" b="1" i="0" u="none" strike="noStrike" kern="1200" cap="none" spc="0" normalizeH="0" baseline="0" noProof="0" dirty="0">
                <a:ln>
                  <a:noFill/>
                </a:ln>
                <a:solidFill>
                  <a:srgbClr val="6B58BC"/>
                </a:solidFill>
                <a:effectLst/>
                <a:uLnTx/>
                <a:uFillTx/>
                <a:latin typeface="BIZ UDPゴシック" panose="020B0400000000000000" pitchFamily="50" charset="-128"/>
                <a:ea typeface="BIZ UDPゴシック" panose="020B0400000000000000" pitchFamily="50" charset="-128"/>
                <a:cs typeface="Meiryo UI" pitchFamily="50" charset="-128"/>
              </a:rPr>
              <a:t>「認知症の治療やケアは元気になってから」の誤解</a:t>
            </a:r>
            <a:endParaRPr kumimoji="1" lang="en-US" altLang="ja-JP" sz="2300" b="1" i="0" u="none" strike="noStrike" kern="1200" cap="none" spc="0" normalizeH="0" baseline="0" noProof="0" dirty="0">
              <a:ln>
                <a:noFill/>
              </a:ln>
              <a:solidFill>
                <a:srgbClr val="6B58BC"/>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357188" marR="0" lvl="0" indent="-357188" algn="l" defTabSz="914400" rtl="0" eaLnBrk="1" fontAlgn="auto" latinLnBrk="0" hangingPunct="1">
              <a:lnSpc>
                <a:spcPts val="3000"/>
              </a:lnSpc>
              <a:spcBef>
                <a:spcPts val="2400"/>
              </a:spcBef>
              <a:spcAft>
                <a:spcPts val="0"/>
              </a:spcAft>
              <a:buClrTx/>
              <a:buSzTx/>
              <a:buFontTx/>
              <a:buNone/>
              <a:tabLst/>
              <a:defRPr/>
            </a:pPr>
            <a:r>
              <a:rPr kumimoji="1" lang="ja-JP" altLang="en-US" sz="2300" b="1" i="0" u="none" strike="noStrike" kern="1200" cap="none" spc="0" normalizeH="0" baseline="0" noProof="0" dirty="0">
                <a:ln>
                  <a:noFill/>
                </a:ln>
                <a:solidFill>
                  <a:srgbClr val="6B58BC"/>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2300" b="1" i="0" u="none" strike="noStrike" kern="1200" cap="none" spc="0" normalizeH="0" baseline="0" noProof="0" dirty="0">
                <a:ln>
                  <a:noFill/>
                </a:ln>
                <a:solidFill>
                  <a:srgbClr val="E28700"/>
                </a:solidFill>
                <a:effectLst/>
                <a:uLnTx/>
                <a:uFillTx/>
                <a:latin typeface="BIZ UDPゴシック" panose="020B0400000000000000" pitchFamily="50" charset="-128"/>
                <a:ea typeface="BIZ UDPゴシック" panose="020B0400000000000000" pitchFamily="50" charset="-128"/>
                <a:cs typeface="Meiryo UI" pitchFamily="50" charset="-128"/>
              </a:rPr>
              <a:t> </a:t>
            </a:r>
            <a:r>
              <a:rPr kumimoji="1" lang="ja-JP" altLang="en-US" sz="2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身体疾患は改善しても身体機能が低下し、入院前の療養</a:t>
            </a:r>
            <a:endParaRPr kumimoji="1" lang="en-US" altLang="ja-JP" sz="2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357188" marR="0" lvl="0" indent="-357188" algn="l" defTabSz="914400" rtl="0" eaLnBrk="1" fontAlgn="auto" latinLnBrk="0" hangingPunct="1">
              <a:lnSpc>
                <a:spcPts val="3000"/>
              </a:lnSpc>
              <a:spcBef>
                <a:spcPts val="0"/>
              </a:spcBef>
              <a:spcAft>
                <a:spcPts val="0"/>
              </a:spcAft>
              <a:buClrTx/>
              <a:buSzTx/>
              <a:buFontTx/>
              <a:buNone/>
              <a:tabLst/>
              <a:defRPr/>
            </a:pPr>
            <a:r>
              <a:rPr kumimoji="1" lang="ja-JP" altLang="en-US" sz="2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    場所に退院するためには様々な困難に直面する</a:t>
            </a:r>
            <a:endParaRPr kumimoji="1" lang="en-US" altLang="ja-JP" sz="2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531813" marR="0" lvl="0" indent="-531813" algn="l" defTabSz="914400" rtl="0" eaLnBrk="1" fontAlgn="auto" latinLnBrk="0" hangingPunct="1">
              <a:lnSpc>
                <a:spcPts val="3000"/>
              </a:lnSpc>
              <a:spcBef>
                <a:spcPts val="1200"/>
              </a:spcBef>
              <a:spcAft>
                <a:spcPts val="0"/>
              </a:spcAft>
              <a:buClrTx/>
              <a:buSzTx/>
              <a:buFontTx/>
              <a:buNone/>
              <a:tabLst/>
              <a:defRPr/>
            </a:pPr>
            <a:r>
              <a:rPr kumimoji="1" lang="ja-JP" altLang="en-US" sz="2300" b="1" i="0" u="none" strike="noStrike" kern="1200" cap="none" spc="0" normalizeH="0" baseline="0" noProof="0" dirty="0">
                <a:ln>
                  <a:noFill/>
                </a:ln>
                <a:solidFill>
                  <a:srgbClr val="EA8B00"/>
                </a:solidFill>
                <a:effectLst/>
                <a:uLnTx/>
                <a:uFillTx/>
                <a:latin typeface="BIZ UDPゴシック" panose="020B0400000000000000" pitchFamily="50" charset="-128"/>
                <a:ea typeface="BIZ UDPゴシック" panose="020B0400000000000000" pitchFamily="50" charset="-128"/>
                <a:cs typeface="Meiryo UI" pitchFamily="50" charset="-128"/>
              </a:rPr>
              <a:t>　　</a:t>
            </a:r>
            <a:r>
              <a:rPr kumimoji="1" lang="ja-JP" altLang="en-US" sz="2300" b="1" i="0" u="none" strike="noStrike" kern="1200" cap="none" spc="0" normalizeH="0" baseline="0" noProof="0" dirty="0">
                <a:ln>
                  <a:noFill/>
                </a:ln>
                <a:solidFill>
                  <a:srgbClr val="C55E5B"/>
                </a:solidFill>
                <a:effectLst/>
                <a:uLnTx/>
                <a:uFillTx/>
                <a:latin typeface="BIZ UDPゴシック" panose="020B0400000000000000" pitchFamily="50" charset="-128"/>
                <a:ea typeface="BIZ UDPゴシック" panose="020B0400000000000000" pitchFamily="50" charset="-128"/>
                <a:cs typeface="Meiryo UI" pitchFamily="50" charset="-128"/>
              </a:rPr>
              <a:t>➡</a:t>
            </a:r>
            <a:r>
              <a:rPr kumimoji="1" lang="ja-JP" altLang="en-US" sz="2300" b="1" i="0" u="none" strike="noStrike" kern="1200" cap="none" spc="0" normalizeH="0" baseline="0" noProof="0" dirty="0">
                <a:ln>
                  <a:noFill/>
                </a:ln>
                <a:solidFill>
                  <a:srgbClr val="EA8B00"/>
                </a:solidFill>
                <a:effectLst/>
                <a:uLnTx/>
                <a:uFillTx/>
                <a:latin typeface="BIZ UDPゴシック" panose="020B0400000000000000" pitchFamily="50" charset="-128"/>
                <a:ea typeface="BIZ UDPゴシック" panose="020B0400000000000000" pitchFamily="50" charset="-128"/>
                <a:cs typeface="Meiryo UI" pitchFamily="50" charset="-128"/>
              </a:rPr>
              <a:t> </a:t>
            </a:r>
            <a:r>
              <a:rPr kumimoji="1" lang="ja-JP" altLang="en-US" sz="2300" b="1" i="0" u="none" strike="noStrike" kern="1200" cap="none" spc="0" normalizeH="0" baseline="0" noProof="0" dirty="0">
                <a:ln>
                  <a:noFill/>
                </a:ln>
                <a:solidFill>
                  <a:srgbClr val="6B58BC"/>
                </a:solidFill>
                <a:effectLst/>
                <a:uLnTx/>
                <a:uFillTx/>
                <a:latin typeface="BIZ UDPゴシック" panose="020B0400000000000000" pitchFamily="50" charset="-128"/>
                <a:ea typeface="BIZ UDPゴシック" panose="020B0400000000000000" pitchFamily="50" charset="-128"/>
                <a:cs typeface="Meiryo UI" pitchFamily="50" charset="-128"/>
              </a:rPr>
              <a:t>院内外の資源の活用や多職種の協働・連携が不十分</a:t>
            </a:r>
            <a:endParaRPr kumimoji="1" lang="en-US" altLang="ja-JP" sz="2300" b="1" i="0" u="none" strike="noStrike" kern="1200" cap="none" spc="0" normalizeH="0" baseline="0" noProof="0" dirty="0">
              <a:ln>
                <a:noFill/>
              </a:ln>
              <a:solidFill>
                <a:srgbClr val="6B58BC"/>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2" name="正方形/長方形 1">
            <a:extLst>
              <a:ext uri="{FF2B5EF4-FFF2-40B4-BE49-F238E27FC236}">
                <a16:creationId xmlns:a16="http://schemas.microsoft.com/office/drawing/2014/main" xmlns="" id="{F155D107-20B8-8428-0353-00EAD40C0290}"/>
              </a:ext>
            </a:extLst>
          </p:cNvPr>
          <p:cNvSpPr/>
          <p:nvPr/>
        </p:nvSpPr>
        <p:spPr>
          <a:xfrm>
            <a:off x="0" y="2875"/>
            <a:ext cx="9144000" cy="710695"/>
          </a:xfrm>
          <a:prstGeom prst="rect">
            <a:avLst/>
          </a:prstGeom>
          <a:solidFill>
            <a:srgbClr val="6B5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一般病院に入院する認知症の人に起こっていること</a:t>
            </a:r>
          </a:p>
        </p:txBody>
      </p:sp>
      <p:sp>
        <p:nvSpPr>
          <p:cNvPr id="3" name="テキスト ボックス 2">
            <a:extLst>
              <a:ext uri="{FF2B5EF4-FFF2-40B4-BE49-F238E27FC236}">
                <a16:creationId xmlns:a16="http://schemas.microsoft.com/office/drawing/2014/main" xmlns="" id="{076CE5E7-B26B-267D-855B-C01A520C0490}"/>
              </a:ext>
            </a:extLst>
          </p:cNvPr>
          <p:cNvSpPr txBox="1"/>
          <p:nvPr/>
        </p:nvSpPr>
        <p:spPr>
          <a:xfrm>
            <a:off x="0" y="713570"/>
            <a:ext cx="992078" cy="307777"/>
          </a:xfrm>
          <a:prstGeom prst="rect">
            <a:avLst/>
          </a:prstGeom>
          <a:noFill/>
        </p:spPr>
        <p:txBody>
          <a:bodyPr wrap="square" rtlCol="0" anchor="ctr" anchorCtr="0">
            <a:noAutofit/>
          </a:bodyPr>
          <a:lstStyle/>
          <a:p>
            <a:r>
              <a:rPr kumimoji="1" lang="en-US" altLang="ja-JP" sz="1400" dirty="0">
                <a:latin typeface="Yu Gothic UI Semibold" panose="020B0700000000000000" pitchFamily="50" charset="-128"/>
                <a:ea typeface="Yu Gothic UI Semibold" panose="020B0700000000000000" pitchFamily="50" charset="-128"/>
              </a:rPr>
              <a:t>【</a:t>
            </a:r>
            <a:r>
              <a:rPr kumimoji="1" lang="ja-JP" altLang="en-US" sz="1400" dirty="0">
                <a:latin typeface="Yu Gothic UI Semibold" panose="020B0700000000000000" pitchFamily="50" charset="-128"/>
                <a:ea typeface="Yu Gothic UI Semibold" panose="020B0700000000000000" pitchFamily="50" charset="-128"/>
              </a:rPr>
              <a:t>知識 </a:t>
            </a:r>
            <a:r>
              <a:rPr lang="en-US" altLang="ja-JP" sz="1400" b="1" dirty="0">
                <a:latin typeface="Century Gothic" panose="020B0502020202020204" pitchFamily="34" charset="0"/>
                <a:ea typeface="Yu Gothic UI Semibold" panose="020B0700000000000000" pitchFamily="50" charset="-128"/>
              </a:rPr>
              <a:t>-7</a:t>
            </a:r>
            <a:r>
              <a:rPr lang="en-US" altLang="ja-JP" sz="1400" dirty="0">
                <a:latin typeface="Yu Gothic UI Semibold" panose="020B0700000000000000" pitchFamily="50" charset="-128"/>
                <a:ea typeface="Yu Gothic UI Semibold" panose="020B0700000000000000" pitchFamily="50" charset="-128"/>
              </a:rPr>
              <a:t>】</a:t>
            </a:r>
            <a:endParaRPr kumimoji="1" lang="ja-JP" altLang="en-US" sz="1400" dirty="0">
              <a:latin typeface="Yu Gothic UI Semibold" panose="020B0700000000000000" pitchFamily="50" charset="-128"/>
              <a:ea typeface="Yu Gothic UI Semibold" panose="020B0700000000000000" pitchFamily="50" charset="-128"/>
            </a:endParaRPr>
          </a:p>
        </p:txBody>
      </p:sp>
    </p:spTree>
    <p:extLst>
      <p:ext uri="{BB962C8B-B14F-4D97-AF65-F5344CB8AC3E}">
        <p14:creationId xmlns:p14="http://schemas.microsoft.com/office/powerpoint/2010/main" val="305190533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nvGraphicFramePr>
        <p:xfrm>
          <a:off x="409145" y="1071350"/>
          <a:ext cx="8325709" cy="5137220"/>
        </p:xfrm>
        <a:graphic>
          <a:graphicData uri="http://schemas.openxmlformats.org/drawingml/2006/table">
            <a:tbl>
              <a:tblPr firstRow="1" bandRow="1">
                <a:tableStyleId>{5940675A-B579-460E-94D1-54222C63F5DA}</a:tableStyleId>
              </a:tblPr>
              <a:tblGrid>
                <a:gridCol w="1600968">
                  <a:extLst>
                    <a:ext uri="{9D8B030D-6E8A-4147-A177-3AD203B41FA5}">
                      <a16:colId xmlns:a16="http://schemas.microsoft.com/office/drawing/2014/main" xmlns="" val="20000"/>
                    </a:ext>
                  </a:extLst>
                </a:gridCol>
                <a:gridCol w="6724741">
                  <a:extLst>
                    <a:ext uri="{9D8B030D-6E8A-4147-A177-3AD203B41FA5}">
                      <a16:colId xmlns:a16="http://schemas.microsoft.com/office/drawing/2014/main" xmlns="" val="20001"/>
                    </a:ext>
                  </a:extLst>
                </a:gridCol>
              </a:tblGrid>
              <a:tr h="739960">
                <a:tc>
                  <a:txBody>
                    <a:bodyPr/>
                    <a:lstStyle/>
                    <a:p>
                      <a:r>
                        <a:rPr kumimoji="1" lang="ja-JP" altLang="en-US" sz="1800" b="1" dirty="0">
                          <a:solidFill>
                            <a:schemeClr val="tx1"/>
                          </a:solidFill>
                          <a:latin typeface="BIZ UDPゴシック" panose="020B0400000000000000" pitchFamily="50" charset="-128"/>
                          <a:ea typeface="BIZ UDPゴシック" panose="020B0400000000000000" pitchFamily="50" charset="-128"/>
                        </a:rPr>
                        <a:t>運動療法</a:t>
                      </a:r>
                    </a:p>
                  </a:txBody>
                  <a:tcPr marL="83060" marR="83060" marT="83110" marB="83110" anchor="ctr">
                    <a:solidFill>
                      <a:srgbClr val="D2CDEB">
                        <a:alpha val="30196"/>
                      </a:srgbClr>
                    </a:solidFill>
                  </a:tcPr>
                </a:tc>
                <a:tc>
                  <a:txBody>
                    <a:bodyPr/>
                    <a:lstStyle/>
                    <a:p>
                      <a:r>
                        <a:rPr kumimoji="1" lang="ja-JP" altLang="en-US" sz="1800" b="1" dirty="0">
                          <a:latin typeface="BIZ UDPゴシック" panose="020B0400000000000000" pitchFamily="50" charset="-128"/>
                          <a:ea typeface="BIZ UDPゴシック" panose="020B0400000000000000" pitchFamily="50" charset="-128"/>
                        </a:rPr>
                        <a:t>運動療法は、関節機能の改善、筋力の増強、全身耐久性の向上、動作の改善、転倒予防、痛みの緩和だけでなく、実行機能や視空間認知などの認知機能の改善にも効果がある</a:t>
                      </a:r>
                    </a:p>
                  </a:txBody>
                  <a:tcPr marL="83060" marR="83060" marT="83110" marB="83110" anchor="ctr">
                    <a:solidFill>
                      <a:srgbClr val="FFFFFF"/>
                    </a:solidFill>
                  </a:tcPr>
                </a:tc>
                <a:extLst>
                  <a:ext uri="{0D108BD9-81ED-4DB2-BD59-A6C34878D82A}">
                    <a16:rowId xmlns:a16="http://schemas.microsoft.com/office/drawing/2014/main" xmlns="" val="2238740434"/>
                  </a:ext>
                </a:extLst>
              </a:tr>
              <a:tr h="739960">
                <a:tc>
                  <a:txBody>
                    <a:bodyPr/>
                    <a:lstStyle/>
                    <a:p>
                      <a:r>
                        <a:rPr kumimoji="1" lang="ja-JP" altLang="en-US" sz="1800" b="1" dirty="0">
                          <a:solidFill>
                            <a:schemeClr val="tx1"/>
                          </a:solidFill>
                          <a:latin typeface="BIZ UDPゴシック" panose="020B0400000000000000" pitchFamily="50" charset="-128"/>
                          <a:ea typeface="BIZ UDPゴシック" panose="020B0400000000000000" pitchFamily="50" charset="-128"/>
                        </a:rPr>
                        <a:t>音楽療法</a:t>
                      </a:r>
                    </a:p>
                  </a:txBody>
                  <a:tcPr marL="83060" marR="83060" marT="83110" marB="83110" anchor="ctr">
                    <a:solidFill>
                      <a:srgbClr val="D2CDEB">
                        <a:alpha val="30196"/>
                      </a:srgbClr>
                    </a:solidFill>
                  </a:tcPr>
                </a:tc>
                <a:tc>
                  <a:txBody>
                    <a:bodyPr/>
                    <a:lstStyle/>
                    <a:p>
                      <a:r>
                        <a:rPr kumimoji="1" lang="ja-JP" altLang="en-US" sz="1800" b="1" dirty="0">
                          <a:latin typeface="BIZ UDPゴシック" panose="020B0400000000000000" pitchFamily="50" charset="-128"/>
                          <a:ea typeface="BIZ UDPゴシック" panose="020B0400000000000000" pitchFamily="50" charset="-128"/>
                        </a:rPr>
                        <a:t>音楽療法は、音楽を聴く、歌う、演奏、リズム運動等のプログラムがあり、不安や痛みの軽減、精神的な安定、自発性・活動性の促進、コミュニケーションの支援、脳の活性化などの効果がある</a:t>
                      </a:r>
                    </a:p>
                  </a:txBody>
                  <a:tcPr marL="83060" marR="83060" marT="83110" marB="83110" anchor="ctr">
                    <a:solidFill>
                      <a:srgbClr val="FFFFFF"/>
                    </a:solidFill>
                  </a:tcPr>
                </a:tc>
                <a:extLst>
                  <a:ext uri="{0D108BD9-81ED-4DB2-BD59-A6C34878D82A}">
                    <a16:rowId xmlns:a16="http://schemas.microsoft.com/office/drawing/2014/main" xmlns="" val="1846099888"/>
                  </a:ext>
                </a:extLst>
              </a:tr>
              <a:tr h="668503">
                <a:tc>
                  <a:txBody>
                    <a:bodyPr/>
                    <a:lstStyle/>
                    <a:p>
                      <a:r>
                        <a:rPr kumimoji="1" lang="ja-JP" altLang="en-US" sz="1800" b="1" dirty="0">
                          <a:solidFill>
                            <a:schemeClr val="tx1"/>
                          </a:solidFill>
                          <a:latin typeface="BIZ UDPゴシック" panose="020B0400000000000000" pitchFamily="50" charset="-128"/>
                          <a:ea typeface="BIZ UDPゴシック" panose="020B0400000000000000" pitchFamily="50" charset="-128"/>
                        </a:rPr>
                        <a:t>回想法</a:t>
                      </a:r>
                    </a:p>
                  </a:txBody>
                  <a:tcPr marL="83060" marR="83060" marT="83110" marB="83110" anchor="ctr">
                    <a:solidFill>
                      <a:srgbClr val="D2CDEB">
                        <a:alpha val="30196"/>
                      </a:srgbClr>
                    </a:solidFill>
                  </a:tcPr>
                </a:tc>
                <a:tc>
                  <a:txBody>
                    <a:bodyPr/>
                    <a:lstStyle/>
                    <a:p>
                      <a:r>
                        <a:rPr kumimoji="1" lang="ja-JP" altLang="en-US" sz="1800" b="1" dirty="0">
                          <a:latin typeface="BIZ UDPゴシック" panose="020B0400000000000000" pitchFamily="50" charset="-128"/>
                          <a:ea typeface="BIZ UDPゴシック" panose="020B0400000000000000" pitchFamily="50" charset="-128"/>
                        </a:rPr>
                        <a:t>回想法は、昔の懐かしい写真や音楽、昔使っていた馴染み深い家庭用品などを見たり、触れたりしながら、昔の経験や思い出を語り合う一種の心理療法</a:t>
                      </a:r>
                    </a:p>
                  </a:txBody>
                  <a:tcPr marL="83060" marR="83060" marT="83110" marB="83110" anchor="ctr">
                    <a:solidFill>
                      <a:srgbClr val="FFFFFF"/>
                    </a:solidFill>
                  </a:tcPr>
                </a:tc>
                <a:extLst>
                  <a:ext uri="{0D108BD9-81ED-4DB2-BD59-A6C34878D82A}">
                    <a16:rowId xmlns:a16="http://schemas.microsoft.com/office/drawing/2014/main" xmlns="" val="794507001"/>
                  </a:ext>
                </a:extLst>
              </a:tr>
              <a:tr h="634395">
                <a:tc>
                  <a:txBody>
                    <a:bodyPr/>
                    <a:lstStyle/>
                    <a:p>
                      <a:r>
                        <a:rPr lang="ja-JP" altLang="en-US" sz="1800" b="1" dirty="0">
                          <a:solidFill>
                            <a:schemeClr val="tx1"/>
                          </a:solidFill>
                          <a:latin typeface="BIZ UDPゴシック" panose="020B0400000000000000" pitchFamily="50" charset="-128"/>
                          <a:ea typeface="BIZ UDPゴシック" panose="020B0400000000000000" pitchFamily="50" charset="-128"/>
                        </a:rPr>
                        <a:t>認知機能訓練</a:t>
                      </a:r>
                      <a:endParaRPr kumimoji="1" lang="ja-JP" altLang="en-US" sz="1800" b="1" dirty="0">
                        <a:solidFill>
                          <a:schemeClr val="tx1"/>
                        </a:solidFill>
                        <a:latin typeface="BIZ UDPゴシック" panose="020B0400000000000000" pitchFamily="50" charset="-128"/>
                        <a:ea typeface="BIZ UDPゴシック" panose="020B0400000000000000" pitchFamily="50" charset="-128"/>
                      </a:endParaRPr>
                    </a:p>
                  </a:txBody>
                  <a:tcPr marL="83060" marR="83060" marT="83110" marB="83110" anchor="ctr">
                    <a:solidFill>
                      <a:srgbClr val="D2CDEB">
                        <a:alpha val="30196"/>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800" b="1" dirty="0">
                          <a:latin typeface="BIZ UDPゴシック" panose="020B0400000000000000" pitchFamily="50" charset="-128"/>
                          <a:ea typeface="BIZ UDPゴシック" panose="020B0400000000000000" pitchFamily="50" charset="-128"/>
                        </a:rPr>
                        <a:t>記憶、注意、問題解決など認知機能の特定の領域に焦点をあて、個々の機能レベルに合わせた課題を行う</a:t>
                      </a:r>
                    </a:p>
                  </a:txBody>
                  <a:tcPr marL="83060" marR="83060" marT="83110" marB="83110" anchor="ctr">
                    <a:solidFill>
                      <a:srgbClr val="FFFFFF"/>
                    </a:solidFill>
                  </a:tcPr>
                </a:tc>
                <a:extLst>
                  <a:ext uri="{0D108BD9-81ED-4DB2-BD59-A6C34878D82A}">
                    <a16:rowId xmlns:a16="http://schemas.microsoft.com/office/drawing/2014/main" xmlns="" val="605923038"/>
                  </a:ext>
                </a:extLst>
              </a:tr>
              <a:tr h="673514">
                <a:tc>
                  <a:txBody>
                    <a:bodyPr/>
                    <a:lstStyle/>
                    <a:p>
                      <a:r>
                        <a:rPr lang="ja-JP" altLang="en-US" sz="1800" b="1" dirty="0">
                          <a:solidFill>
                            <a:schemeClr val="tx1"/>
                          </a:solidFill>
                          <a:latin typeface="BIZ UDPゴシック" panose="020B0400000000000000" pitchFamily="50" charset="-128"/>
                          <a:ea typeface="BIZ UDPゴシック" panose="020B0400000000000000" pitchFamily="50" charset="-128"/>
                        </a:rPr>
                        <a:t>認知刺激</a:t>
                      </a:r>
                      <a:endParaRPr kumimoji="1" lang="ja-JP" altLang="en-US" sz="1800" b="1" dirty="0">
                        <a:solidFill>
                          <a:schemeClr val="tx1"/>
                        </a:solidFill>
                        <a:latin typeface="BIZ UDPゴシック" panose="020B0400000000000000" pitchFamily="50" charset="-128"/>
                        <a:ea typeface="BIZ UDPゴシック" panose="020B0400000000000000" pitchFamily="50" charset="-128"/>
                      </a:endParaRPr>
                    </a:p>
                  </a:txBody>
                  <a:tcPr marL="83060" marR="83060" marT="83110" marB="83110" anchor="ctr">
                    <a:solidFill>
                      <a:srgbClr val="D2CDEB">
                        <a:alpha val="30196"/>
                      </a:srgbClr>
                    </a:solidFill>
                  </a:tcPr>
                </a:tc>
                <a:tc>
                  <a:txBody>
                    <a:bodyPr/>
                    <a:lstStyle/>
                    <a:p>
                      <a:pPr algn="l"/>
                      <a:r>
                        <a:rPr kumimoji="1" lang="ja-JP" altLang="en-US" sz="1800" b="1" dirty="0">
                          <a:latin typeface="BIZ UDPゴシック" panose="020B0400000000000000" pitchFamily="50" charset="-128"/>
                          <a:ea typeface="BIZ UDPゴシック" panose="020B0400000000000000" pitchFamily="50" charset="-128"/>
                        </a:rPr>
                        <a:t>認知機能や社会機能の全般的な強化を目的に、通常はグループにて、活動やディスカッションなどを行う</a:t>
                      </a:r>
                    </a:p>
                  </a:txBody>
                  <a:tcPr marL="83060" marR="83060" marT="83110" marB="83110" anchor="ctr">
                    <a:solidFill>
                      <a:srgbClr val="FFFFFF"/>
                    </a:solidFill>
                  </a:tcPr>
                </a:tc>
                <a:extLst>
                  <a:ext uri="{0D108BD9-81ED-4DB2-BD59-A6C34878D82A}">
                    <a16:rowId xmlns:a16="http://schemas.microsoft.com/office/drawing/2014/main" xmlns="" val="10001"/>
                  </a:ext>
                </a:extLst>
              </a:tr>
              <a:tr h="739960">
                <a:tc>
                  <a:txBody>
                    <a:bodyPr/>
                    <a:lstStyle/>
                    <a:p>
                      <a:r>
                        <a:rPr lang="ja-JP" altLang="en-US" sz="1800" b="1" dirty="0">
                          <a:solidFill>
                            <a:schemeClr val="tx1"/>
                          </a:solidFill>
                          <a:latin typeface="BIZ UDPゴシック" panose="020B0400000000000000" pitchFamily="50" charset="-128"/>
                          <a:ea typeface="BIZ UDPゴシック" panose="020B0400000000000000" pitchFamily="50" charset="-128"/>
                        </a:rPr>
                        <a:t>認知リハビリテーション</a:t>
                      </a:r>
                      <a:endParaRPr kumimoji="1" lang="ja-JP" altLang="en-US" sz="1800" b="1" dirty="0">
                        <a:solidFill>
                          <a:schemeClr val="tx1"/>
                        </a:solidFill>
                        <a:latin typeface="BIZ UDPゴシック" panose="020B0400000000000000" pitchFamily="50" charset="-128"/>
                        <a:ea typeface="BIZ UDPゴシック" panose="020B0400000000000000" pitchFamily="50" charset="-128"/>
                      </a:endParaRPr>
                    </a:p>
                  </a:txBody>
                  <a:tcPr marL="83060" marR="83060" marT="83110" marB="83110" anchor="ctr">
                    <a:solidFill>
                      <a:srgbClr val="D2CDEB">
                        <a:alpha val="30196"/>
                      </a:srgbClr>
                    </a:solidFill>
                  </a:tcPr>
                </a:tc>
                <a:tc>
                  <a:txBody>
                    <a:bodyPr/>
                    <a:lstStyle/>
                    <a:p>
                      <a:r>
                        <a:rPr lang="ja-JP" altLang="en-US" sz="1800" b="1" dirty="0">
                          <a:latin typeface="BIZ UDPゴシック" panose="020B0400000000000000" pitchFamily="50" charset="-128"/>
                          <a:ea typeface="BIZ UDPゴシック" panose="020B0400000000000000" pitchFamily="50" charset="-128"/>
                        </a:rPr>
                        <a:t>個別のゴール設定を行い、目標に向けて戦略的に行う個人療法</a:t>
                      </a:r>
                      <a:endParaRPr kumimoji="1" lang="ja-JP" altLang="en-US" sz="1800" b="1" dirty="0">
                        <a:latin typeface="BIZ UDPゴシック" panose="020B0400000000000000" pitchFamily="50" charset="-128"/>
                        <a:ea typeface="BIZ UDPゴシック" panose="020B0400000000000000" pitchFamily="50" charset="-128"/>
                      </a:endParaRPr>
                    </a:p>
                  </a:txBody>
                  <a:tcPr marL="83060" marR="83060" marT="83110" marB="83110" anchor="ctr">
                    <a:solidFill>
                      <a:srgbClr val="FFFFFF"/>
                    </a:solidFill>
                  </a:tcPr>
                </a:tc>
                <a:extLst>
                  <a:ext uri="{0D108BD9-81ED-4DB2-BD59-A6C34878D82A}">
                    <a16:rowId xmlns:a16="http://schemas.microsoft.com/office/drawing/2014/main" xmlns="" val="10002"/>
                  </a:ext>
                </a:extLst>
              </a:tr>
            </a:tbl>
          </a:graphicData>
        </a:graphic>
      </p:graphicFrame>
      <p:sp>
        <p:nvSpPr>
          <p:cNvPr id="3" name="正方形/長方形 2">
            <a:extLst>
              <a:ext uri="{FF2B5EF4-FFF2-40B4-BE49-F238E27FC236}">
                <a16:creationId xmlns:a16="http://schemas.microsoft.com/office/drawing/2014/main" xmlns="" id="{C7D3DB5B-197E-D10F-4B0E-70E8F358E207}"/>
              </a:ext>
            </a:extLst>
          </p:cNvPr>
          <p:cNvSpPr/>
          <p:nvPr/>
        </p:nvSpPr>
        <p:spPr>
          <a:xfrm>
            <a:off x="0" y="2876"/>
            <a:ext cx="9144000" cy="688756"/>
          </a:xfrm>
          <a:prstGeom prst="rect">
            <a:avLst/>
          </a:prstGeom>
          <a:solidFill>
            <a:srgbClr val="6B5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3000" b="1" i="0" u="none" strike="noStrike" kern="120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認知症の非薬物療法</a:t>
            </a:r>
            <a:endParaRPr kumimoji="1" lang="ja-JP" altLang="en-US" sz="30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endParaRPr>
          </a:p>
        </p:txBody>
      </p:sp>
      <p:sp>
        <p:nvSpPr>
          <p:cNvPr id="2" name="テキスト ボックス 1">
            <a:extLst>
              <a:ext uri="{FF2B5EF4-FFF2-40B4-BE49-F238E27FC236}">
                <a16:creationId xmlns:a16="http://schemas.microsoft.com/office/drawing/2014/main" xmlns="" id="{4F9ACBF9-CC74-056E-A3DC-38E0D6B1B45B}"/>
              </a:ext>
            </a:extLst>
          </p:cNvPr>
          <p:cNvSpPr txBox="1"/>
          <p:nvPr/>
        </p:nvSpPr>
        <p:spPr>
          <a:xfrm>
            <a:off x="-1" y="691632"/>
            <a:ext cx="1132609" cy="307777"/>
          </a:xfrm>
          <a:prstGeom prst="rect">
            <a:avLst/>
          </a:prstGeom>
          <a:noFill/>
        </p:spPr>
        <p:txBody>
          <a:bodyPr wrap="square" rtlCol="0" anchor="ctr" anchorCtr="0">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400" b="0" i="0" u="none" strike="noStrike" kern="1200" cap="none" spc="0" normalizeH="0" baseline="0" noProof="0" dirty="0">
                <a:ln>
                  <a:noFill/>
                </a:ln>
                <a:solidFill>
                  <a:srgbClr val="000000"/>
                </a:solidFill>
                <a:effectLst/>
                <a:uLnTx/>
                <a:uFillTx/>
                <a:latin typeface="Yu Gothic UI Semibold" panose="020B0700000000000000" pitchFamily="50" charset="-128"/>
                <a:ea typeface="Yu Gothic UI Semibold" panose="020B0700000000000000" pitchFamily="50" charset="-128"/>
                <a:cs typeface="+mn-cs"/>
              </a:rPr>
              <a:t>【</a:t>
            </a:r>
            <a:r>
              <a:rPr kumimoji="1" lang="ja-JP" altLang="en-US" sz="1400" b="0" i="0" u="none" strike="noStrike" kern="1200" cap="none" spc="0" normalizeH="0" baseline="0" noProof="0" dirty="0">
                <a:ln>
                  <a:noFill/>
                </a:ln>
                <a:solidFill>
                  <a:srgbClr val="000000"/>
                </a:solidFill>
                <a:effectLst/>
                <a:uLnTx/>
                <a:uFillTx/>
                <a:latin typeface="Yu Gothic UI Semibold" panose="020B0700000000000000" pitchFamily="50" charset="-128"/>
                <a:ea typeface="Yu Gothic UI Semibold" panose="020B0700000000000000" pitchFamily="50" charset="-128"/>
                <a:cs typeface="+mn-cs"/>
              </a:rPr>
              <a:t>知識 </a:t>
            </a:r>
            <a:r>
              <a:rPr kumimoji="1" lang="en-US" altLang="ja-JP" sz="1400" b="1" i="0" u="none" strike="noStrike" kern="1200" cap="none" spc="0" normalizeH="0" baseline="0" noProof="0" dirty="0">
                <a:ln>
                  <a:noFill/>
                </a:ln>
                <a:solidFill>
                  <a:srgbClr val="000000"/>
                </a:solidFill>
                <a:effectLst/>
                <a:uLnTx/>
                <a:uFillTx/>
                <a:latin typeface="Century Gothic" panose="020B0502020202020204" pitchFamily="34" charset="0"/>
                <a:ea typeface="Yu Gothic UI Semibold" panose="020B0700000000000000" pitchFamily="50" charset="-128"/>
                <a:cs typeface="+mn-cs"/>
              </a:rPr>
              <a:t>-82</a:t>
            </a:r>
            <a:r>
              <a:rPr kumimoji="1" lang="en-US" altLang="ja-JP" sz="1400" b="0" i="0" u="none" strike="noStrike" kern="1200" cap="none" spc="0" normalizeH="0" baseline="0" noProof="0" dirty="0">
                <a:ln>
                  <a:noFill/>
                </a:ln>
                <a:solidFill>
                  <a:srgbClr val="000000"/>
                </a:solidFill>
                <a:effectLst/>
                <a:uLnTx/>
                <a:uFillTx/>
                <a:latin typeface="Yu Gothic UI Semibold" panose="020B0700000000000000" pitchFamily="50" charset="-128"/>
                <a:ea typeface="Yu Gothic UI Semibold" panose="020B0700000000000000" pitchFamily="50" charset="-128"/>
                <a:cs typeface="+mn-cs"/>
              </a:rPr>
              <a:t>】</a:t>
            </a:r>
            <a:endParaRPr kumimoji="1" lang="ja-JP" altLang="en-US" sz="1400" b="0" i="0" u="none" strike="noStrike" kern="1200" cap="none" spc="0" normalizeH="0" baseline="0" noProof="0" dirty="0">
              <a:ln>
                <a:noFill/>
              </a:ln>
              <a:solidFill>
                <a:srgbClr val="000000"/>
              </a:solidFill>
              <a:effectLst/>
              <a:uLnTx/>
              <a:uFillTx/>
              <a:latin typeface="Yu Gothic UI Semibold" panose="020B0700000000000000" pitchFamily="50" charset="-128"/>
              <a:ea typeface="Yu Gothic UI Semibold" panose="020B0700000000000000" pitchFamily="50" charset="-128"/>
              <a:cs typeface="+mn-cs"/>
            </a:endParaRPr>
          </a:p>
        </p:txBody>
      </p:sp>
      <p:sp>
        <p:nvSpPr>
          <p:cNvPr id="5" name="テキスト ボックス 4">
            <a:extLst>
              <a:ext uri="{FF2B5EF4-FFF2-40B4-BE49-F238E27FC236}">
                <a16:creationId xmlns:a16="http://schemas.microsoft.com/office/drawing/2014/main" xmlns="" id="{E1B485FA-48E7-3C08-E26A-BE0E2BEB1D94}"/>
              </a:ext>
            </a:extLst>
          </p:cNvPr>
          <p:cNvSpPr txBox="1"/>
          <p:nvPr/>
        </p:nvSpPr>
        <p:spPr>
          <a:xfrm>
            <a:off x="919063" y="6357455"/>
            <a:ext cx="8145891" cy="461665"/>
          </a:xfrm>
          <a:prstGeom prst="rect">
            <a:avLst/>
          </a:prstGeom>
          <a:noFill/>
          <a:ln w="25400">
            <a:noFill/>
          </a:ln>
        </p:spPr>
        <p:txBody>
          <a:bodyPr wrap="square">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「認知症疾患診療ガイドライン」作成委員会編：（日本神経学会監修）、認知症疾患診療ガイドライン </a:t>
            </a:r>
            <a:r>
              <a:rPr kumimoji="1" lang="en-US" altLang="ja-JP" sz="12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2017</a:t>
            </a:r>
            <a:r>
              <a:rPr kumimoji="1" lang="ja-JP" altLang="en-US" sz="12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、医学書院</a:t>
            </a:r>
            <a:endParaRPr kumimoji="1" lang="en-US" altLang="ja-JP" sz="12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0" marR="0" lvl="0" indent="0" algn="r"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および 「病院勤務以外の看護師等認知症対応力向上研修テキスト」を参照して作成</a:t>
            </a:r>
          </a:p>
        </p:txBody>
      </p:sp>
    </p:spTree>
    <p:extLst>
      <p:ext uri="{BB962C8B-B14F-4D97-AF65-F5344CB8AC3E}">
        <p14:creationId xmlns:p14="http://schemas.microsoft.com/office/powerpoint/2010/main" val="379076621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107" name="正方形/長方形 44"/>
          <p:cNvSpPr>
            <a:spLocks noChangeArrowheads="1"/>
          </p:cNvSpPr>
          <p:nvPr/>
        </p:nvSpPr>
        <p:spPr bwMode="auto">
          <a:xfrm>
            <a:off x="3815032" y="5885086"/>
            <a:ext cx="1474177" cy="376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844083" rtl="0" eaLnBrk="1" fontAlgn="base" latinLnBrk="0" hangingPunct="1">
              <a:lnSpc>
                <a:spcPct val="100000"/>
              </a:lnSpc>
              <a:spcBef>
                <a:spcPct val="0"/>
              </a:spcBef>
              <a:spcAft>
                <a:spcPct val="0"/>
              </a:spcAft>
              <a:buClrTx/>
              <a:buSzTx/>
              <a:buFontTx/>
              <a:buNone/>
              <a:tabLst/>
              <a:defRPr/>
            </a:pPr>
            <a:r>
              <a:rPr kumimoji="1" lang="ja-JP" altLang="en-US" sz="1846"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Arial Unicode MS" panose="020B0604020202020204" pitchFamily="50" charset="-128"/>
              </a:rPr>
              <a:t>時間の流れ</a:t>
            </a:r>
            <a:endParaRPr kumimoji="1" lang="en-US" altLang="ja-JP" sz="1846"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Arial Unicode MS" panose="020B0604020202020204" pitchFamily="50" charset="-128"/>
            </a:endParaRPr>
          </a:p>
        </p:txBody>
      </p:sp>
      <p:cxnSp>
        <p:nvCxnSpPr>
          <p:cNvPr id="32" name="直線コネクタ 31"/>
          <p:cNvCxnSpPr/>
          <p:nvPr/>
        </p:nvCxnSpPr>
        <p:spPr>
          <a:xfrm>
            <a:off x="1457168" y="2130568"/>
            <a:ext cx="34143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388111" name="正方形/長方形 51"/>
          <p:cNvSpPr>
            <a:spLocks noChangeArrowheads="1"/>
          </p:cNvSpPr>
          <p:nvPr/>
        </p:nvSpPr>
        <p:spPr bwMode="auto">
          <a:xfrm>
            <a:off x="1867477" y="1822838"/>
            <a:ext cx="1293935" cy="66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base" latinLnBrk="0" hangingPunct="1">
              <a:lnSpc>
                <a:spcPct val="100000"/>
              </a:lnSpc>
              <a:spcBef>
                <a:spcPct val="0"/>
              </a:spcBef>
              <a:spcAft>
                <a:spcPct val="0"/>
              </a:spcAft>
              <a:buClrTx/>
              <a:buSzTx/>
              <a:buFontTx/>
              <a:buNone/>
              <a:tabLst/>
              <a:defRPr/>
            </a:pPr>
            <a:r>
              <a:rPr kumimoji="1" lang="ja-JP" altLang="en-US" sz="1846"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Arial Unicode MS" panose="020B0604020202020204" pitchFamily="50" charset="-128"/>
              </a:rPr>
              <a:t>認知症の自然経過</a:t>
            </a:r>
            <a:endParaRPr kumimoji="1" lang="en-US" altLang="ja-JP" sz="1846"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Arial Unicode MS" panose="020B0604020202020204" pitchFamily="50" charset="-128"/>
            </a:endParaRPr>
          </a:p>
        </p:txBody>
      </p:sp>
      <p:cxnSp>
        <p:nvCxnSpPr>
          <p:cNvPr id="37" name="直線コネクタ 36"/>
          <p:cNvCxnSpPr/>
          <p:nvPr/>
        </p:nvCxnSpPr>
        <p:spPr>
          <a:xfrm>
            <a:off x="3839881" y="2130568"/>
            <a:ext cx="341435" cy="0"/>
          </a:xfrm>
          <a:prstGeom prst="line">
            <a:avLst/>
          </a:prstGeom>
          <a:ln w="57150">
            <a:solidFill>
              <a:srgbClr val="FF9933"/>
            </a:solidFill>
          </a:ln>
        </p:spPr>
        <p:style>
          <a:lnRef idx="1">
            <a:schemeClr val="accent1"/>
          </a:lnRef>
          <a:fillRef idx="0">
            <a:schemeClr val="accent1"/>
          </a:fillRef>
          <a:effectRef idx="0">
            <a:schemeClr val="accent1"/>
          </a:effectRef>
          <a:fontRef idx="minor">
            <a:schemeClr val="tx1"/>
          </a:fontRef>
        </p:style>
      </p:cxnSp>
      <p:sp>
        <p:nvSpPr>
          <p:cNvPr id="388113" name="正方形/長方形 53"/>
          <p:cNvSpPr>
            <a:spLocks noChangeArrowheads="1"/>
          </p:cNvSpPr>
          <p:nvPr/>
        </p:nvSpPr>
        <p:spPr bwMode="auto">
          <a:xfrm>
            <a:off x="4099136" y="1834561"/>
            <a:ext cx="2168174" cy="66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base" latinLnBrk="0" hangingPunct="1">
              <a:lnSpc>
                <a:spcPct val="100000"/>
              </a:lnSpc>
              <a:spcBef>
                <a:spcPct val="0"/>
              </a:spcBef>
              <a:spcAft>
                <a:spcPct val="0"/>
              </a:spcAft>
              <a:buClrTx/>
              <a:buSzTx/>
              <a:buFontTx/>
              <a:buNone/>
              <a:tabLst/>
              <a:defRPr/>
            </a:pPr>
            <a:r>
              <a:rPr kumimoji="1" lang="ja-JP" altLang="en-US" sz="1846"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Arial Unicode MS" panose="020B0604020202020204" pitchFamily="50" charset="-128"/>
              </a:rPr>
              <a:t>  健常人の老化</a:t>
            </a:r>
            <a:endParaRPr kumimoji="1" lang="en-US" altLang="ja-JP" sz="1846"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Arial Unicode MS" panose="020B0604020202020204" pitchFamily="50" charset="-128"/>
            </a:endParaRPr>
          </a:p>
          <a:p>
            <a:pPr marL="0" marR="0" lvl="0" indent="0" algn="l" defTabSz="844083" rtl="0" eaLnBrk="1" fontAlgn="base" latinLnBrk="0" hangingPunct="1">
              <a:lnSpc>
                <a:spcPct val="100000"/>
              </a:lnSpc>
              <a:spcBef>
                <a:spcPct val="0"/>
              </a:spcBef>
              <a:spcAft>
                <a:spcPct val="0"/>
              </a:spcAft>
              <a:buClrTx/>
              <a:buSzTx/>
              <a:buFontTx/>
              <a:buNone/>
              <a:tabLst/>
              <a:defRPr/>
            </a:pPr>
            <a:r>
              <a:rPr kumimoji="1" lang="ja-JP" altLang="en-US" sz="1846"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Arial Unicode MS" panose="020B0604020202020204" pitchFamily="50" charset="-128"/>
              </a:rPr>
              <a:t>（予防した場合）</a:t>
            </a:r>
            <a:endParaRPr kumimoji="1" lang="en-US" altLang="ja-JP" sz="1846"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Arial Unicode MS" panose="020B0604020202020204" pitchFamily="50" charset="-128"/>
            </a:endParaRPr>
          </a:p>
        </p:txBody>
      </p:sp>
      <p:cxnSp>
        <p:nvCxnSpPr>
          <p:cNvPr id="33" name="直線コネクタ 32"/>
          <p:cNvCxnSpPr>
            <a:cxnSpLocks/>
          </p:cNvCxnSpPr>
          <p:nvPr/>
        </p:nvCxnSpPr>
        <p:spPr>
          <a:xfrm flipH="1">
            <a:off x="1486475" y="2512086"/>
            <a:ext cx="1" cy="3273474"/>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直線コネクタ 33"/>
          <p:cNvCxnSpPr>
            <a:cxnSpLocks/>
          </p:cNvCxnSpPr>
          <p:nvPr/>
        </p:nvCxnSpPr>
        <p:spPr>
          <a:xfrm flipH="1">
            <a:off x="1504896" y="5766510"/>
            <a:ext cx="6815827"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Text Box 25"/>
          <p:cNvSpPr txBox="1">
            <a:spLocks noChangeArrowheads="1"/>
          </p:cNvSpPr>
          <p:nvPr/>
        </p:nvSpPr>
        <p:spPr bwMode="auto">
          <a:xfrm>
            <a:off x="210009" y="3183859"/>
            <a:ext cx="440313" cy="20326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a:spAutoFit/>
          </a:bodyPr>
          <a:lstStyle>
            <a:lvl1pPr>
              <a:spcBef>
                <a:spcPct val="20000"/>
              </a:spcBef>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1pPr>
            <a:lvl2pPr marL="742950" indent="-285750">
              <a:spcBef>
                <a:spcPct val="20000"/>
              </a:spcBef>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2pPr>
            <a:lvl3pPr marL="1143000" indent="-228600">
              <a:spcBef>
                <a:spcPct val="20000"/>
              </a:spcBef>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3pPr>
            <a:lvl4pPr marL="1600200" indent="-228600">
              <a:spcBef>
                <a:spcPct val="20000"/>
              </a:spcBef>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4pPr>
            <a:lvl5pPr marL="2057400" indent="-228600">
              <a:spcBef>
                <a:spcPct val="20000"/>
              </a:spcBef>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5pPr>
            <a:lvl6pPr marL="2514600" indent="-228600" eaLnBrk="0" fontAlgn="base" hangingPunct="0">
              <a:spcBef>
                <a:spcPct val="20000"/>
              </a:spcBef>
              <a:spcAft>
                <a:spcPct val="0"/>
              </a:spcAft>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6pPr>
            <a:lvl7pPr marL="2971800" indent="-228600" eaLnBrk="0" fontAlgn="base" hangingPunct="0">
              <a:spcBef>
                <a:spcPct val="20000"/>
              </a:spcBef>
              <a:spcAft>
                <a:spcPct val="0"/>
              </a:spcAft>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7pPr>
            <a:lvl8pPr marL="3429000" indent="-228600" eaLnBrk="0" fontAlgn="base" hangingPunct="0">
              <a:spcBef>
                <a:spcPct val="20000"/>
              </a:spcBef>
              <a:spcAft>
                <a:spcPct val="0"/>
              </a:spcAft>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8pPr>
            <a:lvl9pPr marL="3886200" indent="-228600" eaLnBrk="0" fontAlgn="base" hangingPunct="0">
              <a:spcBef>
                <a:spcPct val="20000"/>
              </a:spcBef>
              <a:spcAft>
                <a:spcPct val="0"/>
              </a:spcAft>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9pPr>
          </a:lstStyle>
          <a:p>
            <a:pPr marL="0" marR="0" lvl="0" indent="0" algn="l" defTabSz="844083" rtl="0" eaLnBrk="1" fontAlgn="base" latinLnBrk="0" hangingPunct="1">
              <a:lnSpc>
                <a:spcPct val="90000"/>
              </a:lnSpc>
              <a:spcBef>
                <a:spcPct val="0"/>
              </a:spcBef>
              <a:spcAft>
                <a:spcPct val="0"/>
              </a:spcAft>
              <a:buClrTx/>
              <a:buSzTx/>
              <a:buFontTx/>
              <a:buNone/>
              <a:tabLst/>
              <a:defRPr/>
            </a:pPr>
            <a:r>
              <a:rPr kumimoji="1" lang="ja-JP" altLang="en-US" sz="1846"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症状の度合い</a:t>
            </a:r>
          </a:p>
        </p:txBody>
      </p:sp>
      <p:sp>
        <p:nvSpPr>
          <p:cNvPr id="38" name="Rectangle 21"/>
          <p:cNvSpPr>
            <a:spLocks noChangeArrowheads="1"/>
          </p:cNvSpPr>
          <p:nvPr/>
        </p:nvSpPr>
        <p:spPr bwMode="auto">
          <a:xfrm>
            <a:off x="719146" y="2717915"/>
            <a:ext cx="659155" cy="37638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1pPr>
            <a:lvl2pPr marL="742950" indent="-285750">
              <a:spcBef>
                <a:spcPct val="20000"/>
              </a:spcBef>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2pPr>
            <a:lvl3pPr marL="1143000" indent="-228600">
              <a:spcBef>
                <a:spcPct val="20000"/>
              </a:spcBef>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3pPr>
            <a:lvl4pPr marL="1600200" indent="-228600">
              <a:spcBef>
                <a:spcPct val="20000"/>
              </a:spcBef>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4pPr>
            <a:lvl5pPr marL="2057400" indent="-228600">
              <a:spcBef>
                <a:spcPct val="20000"/>
              </a:spcBef>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5pPr>
            <a:lvl6pPr marL="2514600" indent="-228600" eaLnBrk="0" fontAlgn="base" hangingPunct="0">
              <a:spcBef>
                <a:spcPct val="20000"/>
              </a:spcBef>
              <a:spcAft>
                <a:spcPct val="0"/>
              </a:spcAft>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6pPr>
            <a:lvl7pPr marL="2971800" indent="-228600" eaLnBrk="0" fontAlgn="base" hangingPunct="0">
              <a:spcBef>
                <a:spcPct val="20000"/>
              </a:spcBef>
              <a:spcAft>
                <a:spcPct val="0"/>
              </a:spcAft>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7pPr>
            <a:lvl8pPr marL="3429000" indent="-228600" eaLnBrk="0" fontAlgn="base" hangingPunct="0">
              <a:spcBef>
                <a:spcPct val="20000"/>
              </a:spcBef>
              <a:spcAft>
                <a:spcPct val="0"/>
              </a:spcAft>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8pPr>
            <a:lvl9pPr marL="3886200" indent="-228600" eaLnBrk="0" fontAlgn="base" hangingPunct="0">
              <a:spcBef>
                <a:spcPct val="20000"/>
              </a:spcBef>
              <a:spcAft>
                <a:spcPct val="0"/>
              </a:spcAft>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9pPr>
          </a:lstStyle>
          <a:p>
            <a:pPr marL="0" marR="0" lvl="0" indent="0" algn="l" defTabSz="844083" rtl="0" eaLnBrk="0" fontAlgn="base" latinLnBrk="0" hangingPunct="0">
              <a:lnSpc>
                <a:spcPct val="100000"/>
              </a:lnSpc>
              <a:spcBef>
                <a:spcPct val="20000"/>
              </a:spcBef>
              <a:spcAft>
                <a:spcPct val="0"/>
              </a:spcAft>
              <a:buClrTx/>
              <a:buSzTx/>
              <a:buFontTx/>
              <a:buNone/>
              <a:tabLst/>
              <a:defRPr/>
            </a:pPr>
            <a:r>
              <a:rPr kumimoji="1" lang="ja-JP" altLang="en-US" sz="1846"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軽度</a:t>
            </a:r>
            <a:endParaRPr kumimoji="1" lang="en-US" altLang="ja-JP" sz="1846"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42" name="Rectangle 22"/>
          <p:cNvSpPr>
            <a:spLocks noChangeArrowheads="1"/>
          </p:cNvSpPr>
          <p:nvPr/>
        </p:nvSpPr>
        <p:spPr bwMode="auto">
          <a:xfrm>
            <a:off x="601087" y="4014052"/>
            <a:ext cx="896399" cy="37638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1pPr>
            <a:lvl2pPr marL="742950" indent="-285750">
              <a:spcBef>
                <a:spcPct val="20000"/>
              </a:spcBef>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2pPr>
            <a:lvl3pPr marL="1143000" indent="-228600">
              <a:spcBef>
                <a:spcPct val="20000"/>
              </a:spcBef>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3pPr>
            <a:lvl4pPr marL="1600200" indent="-228600">
              <a:spcBef>
                <a:spcPct val="20000"/>
              </a:spcBef>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4pPr>
            <a:lvl5pPr marL="2057400" indent="-228600">
              <a:spcBef>
                <a:spcPct val="20000"/>
              </a:spcBef>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5pPr>
            <a:lvl6pPr marL="2514600" indent="-228600" eaLnBrk="0" fontAlgn="base" hangingPunct="0">
              <a:spcBef>
                <a:spcPct val="20000"/>
              </a:spcBef>
              <a:spcAft>
                <a:spcPct val="0"/>
              </a:spcAft>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6pPr>
            <a:lvl7pPr marL="2971800" indent="-228600" eaLnBrk="0" fontAlgn="base" hangingPunct="0">
              <a:spcBef>
                <a:spcPct val="20000"/>
              </a:spcBef>
              <a:spcAft>
                <a:spcPct val="0"/>
              </a:spcAft>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7pPr>
            <a:lvl8pPr marL="3429000" indent="-228600" eaLnBrk="0" fontAlgn="base" hangingPunct="0">
              <a:spcBef>
                <a:spcPct val="20000"/>
              </a:spcBef>
              <a:spcAft>
                <a:spcPct val="0"/>
              </a:spcAft>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8pPr>
            <a:lvl9pPr marL="3886200" indent="-228600" eaLnBrk="0" fontAlgn="base" hangingPunct="0">
              <a:spcBef>
                <a:spcPct val="20000"/>
              </a:spcBef>
              <a:spcAft>
                <a:spcPct val="0"/>
              </a:spcAft>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9pPr>
          </a:lstStyle>
          <a:p>
            <a:pPr marL="0" marR="0" lvl="0" indent="0" algn="l" defTabSz="844083" rtl="0" eaLnBrk="0" fontAlgn="base" latinLnBrk="0" hangingPunct="0">
              <a:lnSpc>
                <a:spcPct val="100000"/>
              </a:lnSpc>
              <a:spcBef>
                <a:spcPct val="20000"/>
              </a:spcBef>
              <a:spcAft>
                <a:spcPct val="0"/>
              </a:spcAft>
              <a:buClrTx/>
              <a:buSzTx/>
              <a:buFontTx/>
              <a:buNone/>
              <a:tabLst/>
              <a:defRPr/>
            </a:pPr>
            <a:r>
              <a:rPr kumimoji="1" lang="ja-JP" altLang="en-US" sz="1846"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中等度</a:t>
            </a:r>
            <a:endParaRPr kumimoji="1" lang="en-US" altLang="ja-JP" sz="1846"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43" name="Rectangle 24"/>
          <p:cNvSpPr>
            <a:spLocks noChangeArrowheads="1"/>
          </p:cNvSpPr>
          <p:nvPr/>
        </p:nvSpPr>
        <p:spPr bwMode="auto">
          <a:xfrm>
            <a:off x="739637" y="5102946"/>
            <a:ext cx="659155" cy="37638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1pPr>
            <a:lvl2pPr marL="742950" indent="-285750">
              <a:spcBef>
                <a:spcPct val="20000"/>
              </a:spcBef>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2pPr>
            <a:lvl3pPr marL="1143000" indent="-228600">
              <a:spcBef>
                <a:spcPct val="20000"/>
              </a:spcBef>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3pPr>
            <a:lvl4pPr marL="1600200" indent="-228600">
              <a:spcBef>
                <a:spcPct val="20000"/>
              </a:spcBef>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4pPr>
            <a:lvl5pPr marL="2057400" indent="-228600">
              <a:spcBef>
                <a:spcPct val="20000"/>
              </a:spcBef>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5pPr>
            <a:lvl6pPr marL="2514600" indent="-228600" eaLnBrk="0" fontAlgn="base" hangingPunct="0">
              <a:spcBef>
                <a:spcPct val="20000"/>
              </a:spcBef>
              <a:spcAft>
                <a:spcPct val="0"/>
              </a:spcAft>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6pPr>
            <a:lvl7pPr marL="2971800" indent="-228600" eaLnBrk="0" fontAlgn="base" hangingPunct="0">
              <a:spcBef>
                <a:spcPct val="20000"/>
              </a:spcBef>
              <a:spcAft>
                <a:spcPct val="0"/>
              </a:spcAft>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7pPr>
            <a:lvl8pPr marL="3429000" indent="-228600" eaLnBrk="0" fontAlgn="base" hangingPunct="0">
              <a:spcBef>
                <a:spcPct val="20000"/>
              </a:spcBef>
              <a:spcAft>
                <a:spcPct val="0"/>
              </a:spcAft>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8pPr>
            <a:lvl9pPr marL="3886200" indent="-228600" eaLnBrk="0" fontAlgn="base" hangingPunct="0">
              <a:spcBef>
                <a:spcPct val="20000"/>
              </a:spcBef>
              <a:spcAft>
                <a:spcPct val="0"/>
              </a:spcAft>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9pPr>
          </a:lstStyle>
          <a:p>
            <a:pPr marL="0" marR="0" lvl="0" indent="0" algn="l" defTabSz="844083" rtl="0" eaLnBrk="0" fontAlgn="base" latinLnBrk="0" hangingPunct="0">
              <a:lnSpc>
                <a:spcPct val="100000"/>
              </a:lnSpc>
              <a:spcBef>
                <a:spcPct val="20000"/>
              </a:spcBef>
              <a:spcAft>
                <a:spcPct val="0"/>
              </a:spcAft>
              <a:buClrTx/>
              <a:buSzTx/>
              <a:buFontTx/>
              <a:buNone/>
              <a:tabLst/>
              <a:defRPr/>
            </a:pPr>
            <a:r>
              <a:rPr kumimoji="1" lang="ja-JP" altLang="en-US" sz="1846"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重度</a:t>
            </a:r>
            <a:endParaRPr kumimoji="1" lang="en-US" altLang="ja-JP" sz="1846"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grpSp>
        <p:nvGrpSpPr>
          <p:cNvPr id="5" name="グループ化 4"/>
          <p:cNvGrpSpPr/>
          <p:nvPr/>
        </p:nvGrpSpPr>
        <p:grpSpPr>
          <a:xfrm>
            <a:off x="1582632" y="1920108"/>
            <a:ext cx="6724069" cy="3921173"/>
            <a:chOff x="1767868" y="1567076"/>
            <a:chExt cx="7581089" cy="4655119"/>
          </a:xfrm>
        </p:grpSpPr>
        <p:cxnSp>
          <p:nvCxnSpPr>
            <p:cNvPr id="39" name="直線コネクタ 38"/>
            <p:cNvCxnSpPr/>
            <p:nvPr/>
          </p:nvCxnSpPr>
          <p:spPr bwMode="auto">
            <a:xfrm>
              <a:off x="7113240" y="1881031"/>
              <a:ext cx="368300" cy="0"/>
            </a:xfrm>
            <a:prstGeom prst="line">
              <a:avLst/>
            </a:prstGeom>
            <a:ln w="57150">
              <a:solidFill>
                <a:srgbClr val="0066FF"/>
              </a:solidFill>
            </a:ln>
          </p:spPr>
          <p:style>
            <a:lnRef idx="1">
              <a:schemeClr val="accent1"/>
            </a:lnRef>
            <a:fillRef idx="0">
              <a:schemeClr val="accent1"/>
            </a:fillRef>
            <a:effectRef idx="0">
              <a:schemeClr val="accent1"/>
            </a:effectRef>
            <a:fontRef idx="minor">
              <a:schemeClr val="tx1"/>
            </a:fontRef>
          </p:style>
        </p:cxnSp>
        <p:sp>
          <p:nvSpPr>
            <p:cNvPr id="388122" name="正方形/長方形 42"/>
            <p:cNvSpPr>
              <a:spLocks noChangeArrowheads="1"/>
            </p:cNvSpPr>
            <p:nvPr/>
          </p:nvSpPr>
          <p:spPr bwMode="auto">
            <a:xfrm>
              <a:off x="7549626" y="1567076"/>
              <a:ext cx="1799331" cy="715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base" latinLnBrk="0" hangingPunct="1">
                <a:lnSpc>
                  <a:spcPct val="100000"/>
                </a:lnSpc>
                <a:spcBef>
                  <a:spcPct val="0"/>
                </a:spcBef>
                <a:spcAft>
                  <a:spcPct val="0"/>
                </a:spcAft>
                <a:buClrTx/>
                <a:buSzTx/>
                <a:buFontTx/>
                <a:buNone/>
                <a:tabLst/>
                <a:defRPr/>
              </a:pPr>
              <a:r>
                <a:rPr kumimoji="1" lang="ja-JP" altLang="en-US" sz="1846"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Arial Unicode MS" panose="020B0604020202020204" pitchFamily="50" charset="-128"/>
                </a:rPr>
                <a:t>治療を開始・継続した場合</a:t>
              </a:r>
              <a:endParaRPr kumimoji="1" lang="en-US" altLang="ja-JP" sz="1846"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Arial Unicode MS" panose="020B0604020202020204" pitchFamily="50" charset="-128"/>
              </a:endParaRPr>
            </a:p>
          </p:txBody>
        </p:sp>
        <p:sp>
          <p:nvSpPr>
            <p:cNvPr id="45" name="Freeform 11"/>
            <p:cNvSpPr>
              <a:spLocks/>
            </p:cNvSpPr>
            <p:nvPr/>
          </p:nvSpPr>
          <p:spPr bwMode="auto">
            <a:xfrm flipH="1">
              <a:off x="3325811" y="3370793"/>
              <a:ext cx="4995862" cy="2746375"/>
            </a:xfrm>
            <a:custGeom>
              <a:avLst/>
              <a:gdLst>
                <a:gd name="T0" fmla="*/ 0 w 1264"/>
                <a:gd name="T1" fmla="*/ 2147483646 h 1040"/>
                <a:gd name="T2" fmla="*/ 2147483646 w 1264"/>
                <a:gd name="T3" fmla="*/ 2147483646 h 1040"/>
                <a:gd name="T4" fmla="*/ 2147483646 w 1264"/>
                <a:gd name="T5" fmla="*/ 2147483646 h 1040"/>
                <a:gd name="T6" fmla="*/ 2147483646 w 1264"/>
                <a:gd name="T7" fmla="*/ 0 h 1040"/>
                <a:gd name="T8" fmla="*/ 0 60000 65536"/>
                <a:gd name="T9" fmla="*/ 0 60000 65536"/>
                <a:gd name="T10" fmla="*/ 0 60000 65536"/>
                <a:gd name="T11" fmla="*/ 0 60000 65536"/>
                <a:gd name="connsiteX0" fmla="*/ 0 w 10000"/>
                <a:gd name="connsiteY0" fmla="*/ 10000 h 10000"/>
                <a:gd name="connsiteX1" fmla="*/ 2785 w 10000"/>
                <a:gd name="connsiteY1" fmla="*/ 8923 h 10000"/>
                <a:gd name="connsiteX2" fmla="*/ 5186 w 10000"/>
                <a:gd name="connsiteY2" fmla="*/ 5024 h 10000"/>
                <a:gd name="connsiteX3" fmla="*/ 10000 w 10000"/>
                <a:gd name="connsiteY3" fmla="*/ 0 h 10000"/>
                <a:gd name="connsiteX0" fmla="*/ 0 w 10732"/>
                <a:gd name="connsiteY0" fmla="*/ 10259 h 10259"/>
                <a:gd name="connsiteX1" fmla="*/ 2785 w 10732"/>
                <a:gd name="connsiteY1" fmla="*/ 9182 h 10259"/>
                <a:gd name="connsiteX2" fmla="*/ 5186 w 10732"/>
                <a:gd name="connsiteY2" fmla="*/ 5283 h 10259"/>
                <a:gd name="connsiteX3" fmla="*/ 10732 w 10732"/>
                <a:gd name="connsiteY3" fmla="*/ 0 h 10259"/>
                <a:gd name="connsiteX0" fmla="*/ 0 w 9645"/>
                <a:gd name="connsiteY0" fmla="*/ 10357 h 10357"/>
                <a:gd name="connsiteX1" fmla="*/ 1698 w 9645"/>
                <a:gd name="connsiteY1" fmla="*/ 9182 h 10357"/>
                <a:gd name="connsiteX2" fmla="*/ 4099 w 9645"/>
                <a:gd name="connsiteY2" fmla="*/ 5283 h 10357"/>
                <a:gd name="connsiteX3" fmla="*/ 9645 w 9645"/>
                <a:gd name="connsiteY3" fmla="*/ 0 h 10357"/>
              </a:gdLst>
              <a:ahLst/>
              <a:cxnLst>
                <a:cxn ang="0">
                  <a:pos x="connsiteX0" y="connsiteY0"/>
                </a:cxn>
                <a:cxn ang="0">
                  <a:pos x="connsiteX1" y="connsiteY1"/>
                </a:cxn>
                <a:cxn ang="0">
                  <a:pos x="connsiteX2" y="connsiteY2"/>
                </a:cxn>
                <a:cxn ang="0">
                  <a:pos x="connsiteX3" y="connsiteY3"/>
                </a:cxn>
              </a:cxnLst>
              <a:rect l="l" t="t" r="r" b="b"/>
              <a:pathLst>
                <a:path w="9645" h="10357">
                  <a:moveTo>
                    <a:pt x="0" y="10357"/>
                  </a:moveTo>
                  <a:cubicBezTo>
                    <a:pt x="870" y="10165"/>
                    <a:pt x="1015" y="10028"/>
                    <a:pt x="1698" y="9182"/>
                  </a:cubicBezTo>
                  <a:cubicBezTo>
                    <a:pt x="2381" y="8336"/>
                    <a:pt x="2976" y="7475"/>
                    <a:pt x="4099" y="5283"/>
                  </a:cubicBezTo>
                  <a:cubicBezTo>
                    <a:pt x="5492" y="2552"/>
                    <a:pt x="7430" y="885"/>
                    <a:pt x="9645" y="0"/>
                  </a:cubicBezTo>
                </a:path>
              </a:pathLst>
            </a:custGeom>
            <a:noFill/>
            <a:ln w="57150" cap="flat">
              <a:solidFill>
                <a:srgbClr val="0066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1" lang="ja-JP" altLang="en-US" sz="2585" b="1" i="0" u="none" strike="noStrike" kern="1200" cap="none" spc="0" normalizeH="0" baseline="0" noProof="0" dirty="0">
                <a:ln>
                  <a:noFill/>
                </a:ln>
                <a:solidFill>
                  <a:srgbClr val="00CC00"/>
                </a:solidFill>
                <a:effectLst/>
                <a:uLnTx/>
                <a:uFillTx/>
                <a:latin typeface="BIZ UDPゴシック" panose="020B0400000000000000" pitchFamily="50" charset="-128"/>
                <a:ea typeface="BIZ UDPゴシック" panose="020B0400000000000000" pitchFamily="50" charset="-128"/>
                <a:cs typeface="+mn-cs"/>
              </a:endParaRPr>
            </a:p>
          </p:txBody>
        </p:sp>
        <p:sp>
          <p:nvSpPr>
            <p:cNvPr id="46" name="Freeform 11"/>
            <p:cNvSpPr>
              <a:spLocks/>
            </p:cNvSpPr>
            <p:nvPr/>
          </p:nvSpPr>
          <p:spPr bwMode="auto">
            <a:xfrm flipH="1">
              <a:off x="4660473" y="4365968"/>
              <a:ext cx="2889154" cy="1751202"/>
            </a:xfrm>
            <a:custGeom>
              <a:avLst/>
              <a:gdLst>
                <a:gd name="T0" fmla="*/ 0 w 1264"/>
                <a:gd name="T1" fmla="*/ 2147483646 h 1040"/>
                <a:gd name="T2" fmla="*/ 2147483646 w 1264"/>
                <a:gd name="T3" fmla="*/ 2147483646 h 1040"/>
                <a:gd name="T4" fmla="*/ 2147483646 w 1264"/>
                <a:gd name="T5" fmla="*/ 2147483646 h 1040"/>
                <a:gd name="T6" fmla="*/ 2147483646 w 1264"/>
                <a:gd name="T7" fmla="*/ 0 h 1040"/>
                <a:gd name="T8" fmla="*/ 0 60000 65536"/>
                <a:gd name="T9" fmla="*/ 0 60000 65536"/>
                <a:gd name="T10" fmla="*/ 0 60000 65536"/>
                <a:gd name="T11" fmla="*/ 0 60000 65536"/>
                <a:gd name="connsiteX0" fmla="*/ 0 w 10000"/>
                <a:gd name="connsiteY0" fmla="*/ 10000 h 10000"/>
                <a:gd name="connsiteX1" fmla="*/ 2785 w 10000"/>
                <a:gd name="connsiteY1" fmla="*/ 8923 h 10000"/>
                <a:gd name="connsiteX2" fmla="*/ 5186 w 10000"/>
                <a:gd name="connsiteY2" fmla="*/ 5024 h 10000"/>
                <a:gd name="connsiteX3" fmla="*/ 10000 w 10000"/>
                <a:gd name="connsiteY3" fmla="*/ 0 h 10000"/>
                <a:gd name="connsiteX0" fmla="*/ 0 w 10732"/>
                <a:gd name="connsiteY0" fmla="*/ 10259 h 10259"/>
                <a:gd name="connsiteX1" fmla="*/ 2785 w 10732"/>
                <a:gd name="connsiteY1" fmla="*/ 9182 h 10259"/>
                <a:gd name="connsiteX2" fmla="*/ 5186 w 10732"/>
                <a:gd name="connsiteY2" fmla="*/ 5283 h 10259"/>
                <a:gd name="connsiteX3" fmla="*/ 10732 w 10732"/>
                <a:gd name="connsiteY3" fmla="*/ 0 h 10259"/>
                <a:gd name="connsiteX0" fmla="*/ 0 w 9645"/>
                <a:gd name="connsiteY0" fmla="*/ 10357 h 10357"/>
                <a:gd name="connsiteX1" fmla="*/ 1698 w 9645"/>
                <a:gd name="connsiteY1" fmla="*/ 9182 h 10357"/>
                <a:gd name="connsiteX2" fmla="*/ 4099 w 9645"/>
                <a:gd name="connsiteY2" fmla="*/ 5283 h 10357"/>
                <a:gd name="connsiteX3" fmla="*/ 9645 w 9645"/>
                <a:gd name="connsiteY3" fmla="*/ 0 h 10357"/>
              </a:gdLst>
              <a:ahLst/>
              <a:cxnLst>
                <a:cxn ang="0">
                  <a:pos x="connsiteX0" y="connsiteY0"/>
                </a:cxn>
                <a:cxn ang="0">
                  <a:pos x="connsiteX1" y="connsiteY1"/>
                </a:cxn>
                <a:cxn ang="0">
                  <a:pos x="connsiteX2" y="connsiteY2"/>
                </a:cxn>
                <a:cxn ang="0">
                  <a:pos x="connsiteX3" y="connsiteY3"/>
                </a:cxn>
              </a:cxnLst>
              <a:rect l="l" t="t" r="r" b="b"/>
              <a:pathLst>
                <a:path w="9645" h="10357">
                  <a:moveTo>
                    <a:pt x="0" y="10357"/>
                  </a:moveTo>
                  <a:cubicBezTo>
                    <a:pt x="870" y="10165"/>
                    <a:pt x="1015" y="10028"/>
                    <a:pt x="1698" y="9182"/>
                  </a:cubicBezTo>
                  <a:cubicBezTo>
                    <a:pt x="2381" y="8336"/>
                    <a:pt x="2976" y="7475"/>
                    <a:pt x="4099" y="5283"/>
                  </a:cubicBezTo>
                  <a:cubicBezTo>
                    <a:pt x="5492" y="2552"/>
                    <a:pt x="7430" y="885"/>
                    <a:pt x="9645" y="0"/>
                  </a:cubicBezTo>
                </a:path>
              </a:pathLst>
            </a:custGeom>
            <a:noFill/>
            <a:ln w="57150" cap="flat">
              <a:solidFill>
                <a:srgbClr val="0066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1" lang="ja-JP" altLang="en-US" sz="2585" b="1" i="0" u="none" strike="noStrike" kern="1200" cap="none" spc="0" normalizeH="0" baseline="0" noProof="0" dirty="0">
                <a:ln>
                  <a:noFill/>
                </a:ln>
                <a:solidFill>
                  <a:srgbClr val="00CC00"/>
                </a:solidFill>
                <a:effectLst/>
                <a:uLnTx/>
                <a:uFillTx/>
                <a:latin typeface="BIZ UDPゴシック" panose="020B0400000000000000" pitchFamily="50" charset="-128"/>
                <a:ea typeface="BIZ UDPゴシック" panose="020B0400000000000000" pitchFamily="50" charset="-128"/>
                <a:cs typeface="+mn-cs"/>
              </a:endParaRPr>
            </a:p>
          </p:txBody>
        </p:sp>
        <p:sp>
          <p:nvSpPr>
            <p:cNvPr id="47" name="Freeform 11"/>
            <p:cNvSpPr>
              <a:spLocks/>
            </p:cNvSpPr>
            <p:nvPr/>
          </p:nvSpPr>
          <p:spPr bwMode="auto">
            <a:xfrm rot="20314443" flipH="1">
              <a:off x="7415218" y="4365394"/>
              <a:ext cx="1651668" cy="1856801"/>
            </a:xfrm>
            <a:custGeom>
              <a:avLst/>
              <a:gdLst>
                <a:gd name="T0" fmla="*/ 0 w 1264"/>
                <a:gd name="T1" fmla="*/ 2147483646 h 1040"/>
                <a:gd name="T2" fmla="*/ 2147483646 w 1264"/>
                <a:gd name="T3" fmla="*/ 2147483646 h 1040"/>
                <a:gd name="T4" fmla="*/ 2147483646 w 1264"/>
                <a:gd name="T5" fmla="*/ 2147483646 h 1040"/>
                <a:gd name="T6" fmla="*/ 2147483646 w 1264"/>
                <a:gd name="T7" fmla="*/ 0 h 1040"/>
                <a:gd name="T8" fmla="*/ 0 60000 65536"/>
                <a:gd name="T9" fmla="*/ 0 60000 65536"/>
                <a:gd name="T10" fmla="*/ 0 60000 65536"/>
                <a:gd name="T11" fmla="*/ 0 60000 65536"/>
                <a:gd name="connsiteX0" fmla="*/ 0 w 10000"/>
                <a:gd name="connsiteY0" fmla="*/ 10000 h 10000"/>
                <a:gd name="connsiteX1" fmla="*/ 2785 w 10000"/>
                <a:gd name="connsiteY1" fmla="*/ 8923 h 10000"/>
                <a:gd name="connsiteX2" fmla="*/ 5186 w 10000"/>
                <a:gd name="connsiteY2" fmla="*/ 5024 h 10000"/>
                <a:gd name="connsiteX3" fmla="*/ 10000 w 10000"/>
                <a:gd name="connsiteY3" fmla="*/ 0 h 10000"/>
                <a:gd name="connsiteX0" fmla="*/ 0 w 10732"/>
                <a:gd name="connsiteY0" fmla="*/ 10259 h 10259"/>
                <a:gd name="connsiteX1" fmla="*/ 2785 w 10732"/>
                <a:gd name="connsiteY1" fmla="*/ 9182 h 10259"/>
                <a:gd name="connsiteX2" fmla="*/ 5186 w 10732"/>
                <a:gd name="connsiteY2" fmla="*/ 5283 h 10259"/>
                <a:gd name="connsiteX3" fmla="*/ 10732 w 10732"/>
                <a:gd name="connsiteY3" fmla="*/ 0 h 10259"/>
                <a:gd name="connsiteX0" fmla="*/ 0 w 9645"/>
                <a:gd name="connsiteY0" fmla="*/ 10357 h 10357"/>
                <a:gd name="connsiteX1" fmla="*/ 1698 w 9645"/>
                <a:gd name="connsiteY1" fmla="*/ 9182 h 10357"/>
                <a:gd name="connsiteX2" fmla="*/ 4099 w 9645"/>
                <a:gd name="connsiteY2" fmla="*/ 5283 h 10357"/>
                <a:gd name="connsiteX3" fmla="*/ 9645 w 9645"/>
                <a:gd name="connsiteY3" fmla="*/ 0 h 10357"/>
                <a:gd name="connsiteX0" fmla="*/ 0 w 4250"/>
                <a:gd name="connsiteY0" fmla="*/ 4899 h 4899"/>
                <a:gd name="connsiteX1" fmla="*/ 1760 w 4250"/>
                <a:gd name="connsiteY1" fmla="*/ 3765 h 4899"/>
                <a:gd name="connsiteX2" fmla="*/ 4250 w 4250"/>
                <a:gd name="connsiteY2" fmla="*/ 0 h 4899"/>
                <a:gd name="connsiteX0" fmla="*/ 0 w 8977"/>
                <a:gd name="connsiteY0" fmla="*/ 9752 h 9752"/>
                <a:gd name="connsiteX1" fmla="*/ 3118 w 8977"/>
                <a:gd name="connsiteY1" fmla="*/ 7685 h 9752"/>
                <a:gd name="connsiteX2" fmla="*/ 8977 w 8977"/>
                <a:gd name="connsiteY2" fmla="*/ 0 h 9752"/>
                <a:gd name="connsiteX0" fmla="*/ 0 w 6527"/>
                <a:gd name="connsiteY0" fmla="*/ 7880 h 7880"/>
                <a:gd name="connsiteX1" fmla="*/ 6527 w 6527"/>
                <a:gd name="connsiteY1" fmla="*/ 0 h 7880"/>
              </a:gdLst>
              <a:ahLst/>
              <a:cxnLst>
                <a:cxn ang="0">
                  <a:pos x="connsiteX0" y="connsiteY0"/>
                </a:cxn>
                <a:cxn ang="0">
                  <a:pos x="connsiteX1" y="connsiteY1"/>
                </a:cxn>
              </a:cxnLst>
              <a:rect l="l" t="t" r="r" b="b"/>
              <a:pathLst>
                <a:path w="6527" h="7880">
                  <a:moveTo>
                    <a:pt x="0" y="7880"/>
                  </a:moveTo>
                  <a:cubicBezTo>
                    <a:pt x="1667" y="6214"/>
                    <a:pt x="3476" y="4429"/>
                    <a:pt x="6527" y="0"/>
                  </a:cubicBezTo>
                </a:path>
              </a:pathLst>
            </a:custGeom>
            <a:noFill/>
            <a:ln w="57150" cap="flat">
              <a:solidFill>
                <a:srgbClr val="0066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1" lang="ja-JP" altLang="en-US" sz="2585" b="1" i="0" u="none" strike="noStrike" kern="1200" cap="none" spc="0" normalizeH="0" baseline="0" noProof="0" dirty="0">
                <a:ln>
                  <a:noFill/>
                </a:ln>
                <a:solidFill>
                  <a:srgbClr val="00CC00"/>
                </a:solidFill>
                <a:effectLst/>
                <a:uLnTx/>
                <a:uFillTx/>
                <a:latin typeface="BIZ UDPゴシック" panose="020B0400000000000000" pitchFamily="50" charset="-128"/>
                <a:ea typeface="BIZ UDPゴシック" panose="020B0400000000000000" pitchFamily="50" charset="-128"/>
                <a:cs typeface="+mn-cs"/>
              </a:endParaRPr>
            </a:p>
          </p:txBody>
        </p:sp>
        <p:sp>
          <p:nvSpPr>
            <p:cNvPr id="52" name="Freeform 15"/>
            <p:cNvSpPr>
              <a:spLocks/>
            </p:cNvSpPr>
            <p:nvPr/>
          </p:nvSpPr>
          <p:spPr bwMode="auto">
            <a:xfrm rot="233099" flipV="1">
              <a:off x="1767868" y="3004902"/>
              <a:ext cx="5452426" cy="1557156"/>
            </a:xfrm>
            <a:custGeom>
              <a:avLst/>
              <a:gdLst>
                <a:gd name="T0" fmla="*/ 2147483646 w 573"/>
                <a:gd name="T1" fmla="*/ 2147483646 h 586"/>
                <a:gd name="T2" fmla="*/ 2147483646 w 573"/>
                <a:gd name="T3" fmla="*/ 2147483646 h 586"/>
                <a:gd name="T4" fmla="*/ 2147483646 w 573"/>
                <a:gd name="T5" fmla="*/ 2147483646 h 586"/>
                <a:gd name="T6" fmla="*/ 2147483646 w 573"/>
                <a:gd name="T7" fmla="*/ 2147483646 h 586"/>
                <a:gd name="T8" fmla="*/ 2147483646 w 573"/>
                <a:gd name="T9" fmla="*/ 2147483646 h 586"/>
                <a:gd name="T10" fmla="*/ 2147483646 w 573"/>
                <a:gd name="T11" fmla="*/ 2147483646 h 586"/>
                <a:gd name="T12" fmla="*/ 2147483646 w 573"/>
                <a:gd name="T13" fmla="*/ 2147483646 h 586"/>
                <a:gd name="T14" fmla="*/ 2147483646 w 573"/>
                <a:gd name="T15" fmla="*/ 2147483646 h 586"/>
                <a:gd name="T16" fmla="*/ 2147483646 w 573"/>
                <a:gd name="T17" fmla="*/ 2147483646 h 586"/>
                <a:gd name="T18" fmla="*/ 2147483646 w 573"/>
                <a:gd name="T19" fmla="*/ 2147483646 h 586"/>
                <a:gd name="T20" fmla="*/ 2147483646 w 573"/>
                <a:gd name="T21" fmla="*/ 2147483646 h 586"/>
                <a:gd name="T22" fmla="*/ 2147483646 w 573"/>
                <a:gd name="T23" fmla="*/ 2147483646 h 586"/>
                <a:gd name="T24" fmla="*/ 2147483646 w 573"/>
                <a:gd name="T25" fmla="*/ 2147483646 h 586"/>
                <a:gd name="T26" fmla="*/ 2147483646 w 573"/>
                <a:gd name="T27" fmla="*/ 2147483646 h 586"/>
                <a:gd name="T28" fmla="*/ 2147483646 w 573"/>
                <a:gd name="T29" fmla="*/ 2147483646 h 586"/>
                <a:gd name="T30" fmla="*/ 2147483646 w 573"/>
                <a:gd name="T31" fmla="*/ 2147483646 h 586"/>
                <a:gd name="T32" fmla="*/ 2147483646 w 573"/>
                <a:gd name="T33" fmla="*/ 2147483646 h 586"/>
                <a:gd name="T34" fmla="*/ 2147483646 w 573"/>
                <a:gd name="T35" fmla="*/ 2147483646 h 586"/>
                <a:gd name="T36" fmla="*/ 2147483646 w 573"/>
                <a:gd name="T37" fmla="*/ 2147483646 h 586"/>
                <a:gd name="T38" fmla="*/ 2147483646 w 573"/>
                <a:gd name="T39" fmla="*/ 2147483646 h 586"/>
                <a:gd name="T40" fmla="*/ 2147483646 w 573"/>
                <a:gd name="T41" fmla="*/ 2147483646 h 586"/>
                <a:gd name="T42" fmla="*/ 2147483646 w 573"/>
                <a:gd name="T43" fmla="*/ 2147483646 h 586"/>
                <a:gd name="T44" fmla="*/ 2147483646 w 573"/>
                <a:gd name="T45" fmla="*/ 2147483646 h 586"/>
                <a:gd name="T46" fmla="*/ 2147483646 w 573"/>
                <a:gd name="T47" fmla="*/ 2147483646 h 586"/>
                <a:gd name="T48" fmla="*/ 2147483646 w 573"/>
                <a:gd name="T49" fmla="*/ 2147483646 h 586"/>
                <a:gd name="T50" fmla="*/ 2147483646 w 573"/>
                <a:gd name="T51" fmla="*/ 2147483646 h 586"/>
                <a:gd name="T52" fmla="*/ 2147483646 w 573"/>
                <a:gd name="T53" fmla="*/ 2147483646 h 586"/>
                <a:gd name="T54" fmla="*/ 2147483646 w 573"/>
                <a:gd name="T55" fmla="*/ 2147483646 h 586"/>
                <a:gd name="T56" fmla="*/ 2147483646 w 573"/>
                <a:gd name="T57" fmla="*/ 2147483646 h 586"/>
                <a:gd name="T58" fmla="*/ 2147483646 w 573"/>
                <a:gd name="T59" fmla="*/ 2147483646 h 586"/>
                <a:gd name="T60" fmla="*/ 2147483646 w 573"/>
                <a:gd name="T61" fmla="*/ 2147483646 h 586"/>
                <a:gd name="T62" fmla="*/ 2147483646 w 573"/>
                <a:gd name="T63" fmla="*/ 2147483646 h 586"/>
                <a:gd name="T64" fmla="*/ 2147483646 w 573"/>
                <a:gd name="T65" fmla="*/ 2147483646 h 586"/>
                <a:gd name="T66" fmla="*/ 2147483646 w 573"/>
                <a:gd name="T67" fmla="*/ 2147483646 h 586"/>
                <a:gd name="T68" fmla="*/ 2147483646 w 573"/>
                <a:gd name="T69" fmla="*/ 2147483646 h 586"/>
                <a:gd name="T70" fmla="*/ 2147483646 w 573"/>
                <a:gd name="T71" fmla="*/ 2147483646 h 586"/>
                <a:gd name="T72" fmla="*/ 2147483646 w 573"/>
                <a:gd name="T73" fmla="*/ 2147483646 h 586"/>
                <a:gd name="T74" fmla="*/ 2147483646 w 573"/>
                <a:gd name="T75" fmla="*/ 2147483646 h 586"/>
                <a:gd name="T76" fmla="*/ 2147483646 w 573"/>
                <a:gd name="T77" fmla="*/ 2147483646 h 586"/>
                <a:gd name="T78" fmla="*/ 2147483646 w 573"/>
                <a:gd name="T79" fmla="*/ 2147483646 h 586"/>
                <a:gd name="T80" fmla="*/ 2147483646 w 573"/>
                <a:gd name="T81" fmla="*/ 2147483646 h 586"/>
                <a:gd name="T82" fmla="*/ 2147483646 w 573"/>
                <a:gd name="T83" fmla="*/ 2147483646 h 586"/>
                <a:gd name="T84" fmla="*/ 2147483646 w 573"/>
                <a:gd name="T85" fmla="*/ 2147483646 h 586"/>
                <a:gd name="T86" fmla="*/ 2147483646 w 573"/>
                <a:gd name="T87" fmla="*/ 2147483646 h 586"/>
                <a:gd name="T88" fmla="*/ 2147483646 w 573"/>
                <a:gd name="T89" fmla="*/ 2147483646 h 586"/>
                <a:gd name="T90" fmla="*/ 2147483646 w 573"/>
                <a:gd name="T91" fmla="*/ 2147483646 h 586"/>
                <a:gd name="T92" fmla="*/ 2147483646 w 573"/>
                <a:gd name="T93" fmla="*/ 2147483646 h 586"/>
                <a:gd name="T94" fmla="*/ 2147483646 w 573"/>
                <a:gd name="T95" fmla="*/ 2147483646 h 586"/>
                <a:gd name="T96" fmla="*/ 2147483646 w 573"/>
                <a:gd name="T97" fmla="*/ 2147483646 h 586"/>
                <a:gd name="T98" fmla="*/ 2147483646 w 573"/>
                <a:gd name="T99" fmla="*/ 2147483646 h 586"/>
                <a:gd name="T100" fmla="*/ 2147483646 w 573"/>
                <a:gd name="T101" fmla="*/ 2147483646 h 586"/>
                <a:gd name="T102" fmla="*/ 2147483646 w 573"/>
                <a:gd name="T103" fmla="*/ 2147483646 h 586"/>
                <a:gd name="T104" fmla="*/ 2147483646 w 573"/>
                <a:gd name="T105" fmla="*/ 2147483646 h 586"/>
                <a:gd name="T106" fmla="*/ 2147483646 w 573"/>
                <a:gd name="T107" fmla="*/ 2147483646 h 586"/>
                <a:gd name="T108" fmla="*/ 2147483646 w 573"/>
                <a:gd name="T109" fmla="*/ 2147483646 h 586"/>
                <a:gd name="T110" fmla="*/ 2147483646 w 573"/>
                <a:gd name="T111" fmla="*/ 2147483646 h 58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73"/>
                <a:gd name="T169" fmla="*/ 0 h 586"/>
                <a:gd name="T170" fmla="*/ 573 w 573"/>
                <a:gd name="T171" fmla="*/ 586 h 58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73" h="586">
                  <a:moveTo>
                    <a:pt x="0" y="586"/>
                  </a:moveTo>
                  <a:lnTo>
                    <a:pt x="1" y="586"/>
                  </a:lnTo>
                  <a:lnTo>
                    <a:pt x="2" y="586"/>
                  </a:lnTo>
                  <a:lnTo>
                    <a:pt x="3" y="586"/>
                  </a:lnTo>
                  <a:lnTo>
                    <a:pt x="5" y="586"/>
                  </a:lnTo>
                  <a:lnTo>
                    <a:pt x="6" y="586"/>
                  </a:lnTo>
                  <a:lnTo>
                    <a:pt x="7" y="586"/>
                  </a:lnTo>
                  <a:lnTo>
                    <a:pt x="8" y="586"/>
                  </a:lnTo>
                  <a:lnTo>
                    <a:pt x="10" y="586"/>
                  </a:lnTo>
                  <a:lnTo>
                    <a:pt x="11" y="586"/>
                  </a:lnTo>
                  <a:lnTo>
                    <a:pt x="12" y="586"/>
                  </a:lnTo>
                  <a:lnTo>
                    <a:pt x="14" y="586"/>
                  </a:lnTo>
                  <a:lnTo>
                    <a:pt x="15" y="586"/>
                  </a:lnTo>
                  <a:lnTo>
                    <a:pt x="16" y="585"/>
                  </a:lnTo>
                  <a:lnTo>
                    <a:pt x="17" y="585"/>
                  </a:lnTo>
                  <a:lnTo>
                    <a:pt x="19" y="585"/>
                  </a:lnTo>
                  <a:lnTo>
                    <a:pt x="20" y="585"/>
                  </a:lnTo>
                  <a:lnTo>
                    <a:pt x="21" y="585"/>
                  </a:lnTo>
                  <a:lnTo>
                    <a:pt x="22" y="585"/>
                  </a:lnTo>
                  <a:lnTo>
                    <a:pt x="24" y="585"/>
                  </a:lnTo>
                  <a:lnTo>
                    <a:pt x="25" y="585"/>
                  </a:lnTo>
                  <a:lnTo>
                    <a:pt x="26" y="585"/>
                  </a:lnTo>
                  <a:lnTo>
                    <a:pt x="27" y="585"/>
                  </a:lnTo>
                  <a:lnTo>
                    <a:pt x="29" y="584"/>
                  </a:lnTo>
                  <a:lnTo>
                    <a:pt x="30" y="584"/>
                  </a:lnTo>
                  <a:lnTo>
                    <a:pt x="31" y="584"/>
                  </a:lnTo>
                  <a:lnTo>
                    <a:pt x="32" y="584"/>
                  </a:lnTo>
                  <a:lnTo>
                    <a:pt x="34" y="584"/>
                  </a:lnTo>
                  <a:lnTo>
                    <a:pt x="35" y="584"/>
                  </a:lnTo>
                  <a:lnTo>
                    <a:pt x="36" y="583"/>
                  </a:lnTo>
                  <a:lnTo>
                    <a:pt x="38" y="583"/>
                  </a:lnTo>
                  <a:lnTo>
                    <a:pt x="39" y="583"/>
                  </a:lnTo>
                  <a:lnTo>
                    <a:pt x="40" y="583"/>
                  </a:lnTo>
                  <a:lnTo>
                    <a:pt x="41" y="583"/>
                  </a:lnTo>
                  <a:lnTo>
                    <a:pt x="43" y="583"/>
                  </a:lnTo>
                  <a:lnTo>
                    <a:pt x="44" y="582"/>
                  </a:lnTo>
                  <a:lnTo>
                    <a:pt x="45" y="582"/>
                  </a:lnTo>
                  <a:lnTo>
                    <a:pt x="46" y="582"/>
                  </a:lnTo>
                  <a:lnTo>
                    <a:pt x="48" y="582"/>
                  </a:lnTo>
                  <a:lnTo>
                    <a:pt x="49" y="581"/>
                  </a:lnTo>
                  <a:lnTo>
                    <a:pt x="50" y="581"/>
                  </a:lnTo>
                  <a:lnTo>
                    <a:pt x="51" y="581"/>
                  </a:lnTo>
                  <a:lnTo>
                    <a:pt x="53" y="581"/>
                  </a:lnTo>
                  <a:lnTo>
                    <a:pt x="54" y="581"/>
                  </a:lnTo>
                  <a:lnTo>
                    <a:pt x="55" y="580"/>
                  </a:lnTo>
                  <a:lnTo>
                    <a:pt x="57" y="580"/>
                  </a:lnTo>
                  <a:lnTo>
                    <a:pt x="58" y="580"/>
                  </a:lnTo>
                  <a:lnTo>
                    <a:pt x="59" y="579"/>
                  </a:lnTo>
                  <a:lnTo>
                    <a:pt x="60" y="579"/>
                  </a:lnTo>
                  <a:lnTo>
                    <a:pt x="62" y="579"/>
                  </a:lnTo>
                  <a:lnTo>
                    <a:pt x="63" y="579"/>
                  </a:lnTo>
                  <a:lnTo>
                    <a:pt x="64" y="578"/>
                  </a:lnTo>
                  <a:lnTo>
                    <a:pt x="65" y="578"/>
                  </a:lnTo>
                  <a:lnTo>
                    <a:pt x="67" y="578"/>
                  </a:lnTo>
                  <a:lnTo>
                    <a:pt x="68" y="577"/>
                  </a:lnTo>
                  <a:lnTo>
                    <a:pt x="69" y="577"/>
                  </a:lnTo>
                  <a:lnTo>
                    <a:pt x="70" y="577"/>
                  </a:lnTo>
                  <a:lnTo>
                    <a:pt x="72" y="576"/>
                  </a:lnTo>
                  <a:lnTo>
                    <a:pt x="73" y="576"/>
                  </a:lnTo>
                  <a:lnTo>
                    <a:pt x="74" y="576"/>
                  </a:lnTo>
                  <a:lnTo>
                    <a:pt x="75" y="575"/>
                  </a:lnTo>
                  <a:lnTo>
                    <a:pt x="77" y="575"/>
                  </a:lnTo>
                  <a:lnTo>
                    <a:pt x="78" y="575"/>
                  </a:lnTo>
                  <a:lnTo>
                    <a:pt x="79" y="574"/>
                  </a:lnTo>
                  <a:lnTo>
                    <a:pt x="81" y="574"/>
                  </a:lnTo>
                  <a:lnTo>
                    <a:pt x="82" y="574"/>
                  </a:lnTo>
                  <a:lnTo>
                    <a:pt x="83" y="573"/>
                  </a:lnTo>
                  <a:lnTo>
                    <a:pt x="84" y="573"/>
                  </a:lnTo>
                  <a:lnTo>
                    <a:pt x="86" y="573"/>
                  </a:lnTo>
                  <a:lnTo>
                    <a:pt x="87" y="572"/>
                  </a:lnTo>
                  <a:lnTo>
                    <a:pt x="88" y="572"/>
                  </a:lnTo>
                  <a:lnTo>
                    <a:pt x="89" y="571"/>
                  </a:lnTo>
                  <a:lnTo>
                    <a:pt x="91" y="571"/>
                  </a:lnTo>
                  <a:lnTo>
                    <a:pt x="92" y="570"/>
                  </a:lnTo>
                  <a:lnTo>
                    <a:pt x="93" y="570"/>
                  </a:lnTo>
                  <a:lnTo>
                    <a:pt x="94" y="570"/>
                  </a:lnTo>
                  <a:lnTo>
                    <a:pt x="96" y="569"/>
                  </a:lnTo>
                  <a:lnTo>
                    <a:pt x="97" y="569"/>
                  </a:lnTo>
                  <a:lnTo>
                    <a:pt x="98" y="568"/>
                  </a:lnTo>
                  <a:lnTo>
                    <a:pt x="99" y="568"/>
                  </a:lnTo>
                  <a:lnTo>
                    <a:pt x="101" y="567"/>
                  </a:lnTo>
                  <a:lnTo>
                    <a:pt x="102" y="567"/>
                  </a:lnTo>
                  <a:lnTo>
                    <a:pt x="103" y="566"/>
                  </a:lnTo>
                  <a:lnTo>
                    <a:pt x="105" y="566"/>
                  </a:lnTo>
                  <a:lnTo>
                    <a:pt x="106" y="566"/>
                  </a:lnTo>
                  <a:lnTo>
                    <a:pt x="107" y="565"/>
                  </a:lnTo>
                  <a:lnTo>
                    <a:pt x="108" y="565"/>
                  </a:lnTo>
                  <a:lnTo>
                    <a:pt x="110" y="564"/>
                  </a:lnTo>
                  <a:lnTo>
                    <a:pt x="111" y="564"/>
                  </a:lnTo>
                  <a:lnTo>
                    <a:pt x="112" y="563"/>
                  </a:lnTo>
                  <a:lnTo>
                    <a:pt x="113" y="563"/>
                  </a:lnTo>
                  <a:lnTo>
                    <a:pt x="115" y="562"/>
                  </a:lnTo>
                  <a:lnTo>
                    <a:pt x="116" y="562"/>
                  </a:lnTo>
                  <a:lnTo>
                    <a:pt x="117" y="561"/>
                  </a:lnTo>
                  <a:lnTo>
                    <a:pt x="118" y="560"/>
                  </a:lnTo>
                  <a:lnTo>
                    <a:pt x="120" y="560"/>
                  </a:lnTo>
                  <a:lnTo>
                    <a:pt x="121" y="559"/>
                  </a:lnTo>
                  <a:lnTo>
                    <a:pt x="122" y="559"/>
                  </a:lnTo>
                  <a:lnTo>
                    <a:pt x="123" y="558"/>
                  </a:lnTo>
                  <a:lnTo>
                    <a:pt x="125" y="558"/>
                  </a:lnTo>
                  <a:lnTo>
                    <a:pt x="126" y="557"/>
                  </a:lnTo>
                  <a:lnTo>
                    <a:pt x="127" y="557"/>
                  </a:lnTo>
                  <a:lnTo>
                    <a:pt x="129" y="556"/>
                  </a:lnTo>
                  <a:lnTo>
                    <a:pt x="130" y="555"/>
                  </a:lnTo>
                  <a:lnTo>
                    <a:pt x="131" y="555"/>
                  </a:lnTo>
                  <a:lnTo>
                    <a:pt x="132" y="554"/>
                  </a:lnTo>
                  <a:lnTo>
                    <a:pt x="134" y="554"/>
                  </a:lnTo>
                  <a:lnTo>
                    <a:pt x="135" y="553"/>
                  </a:lnTo>
                  <a:lnTo>
                    <a:pt x="136" y="552"/>
                  </a:lnTo>
                  <a:lnTo>
                    <a:pt x="137" y="552"/>
                  </a:lnTo>
                  <a:lnTo>
                    <a:pt x="139" y="551"/>
                  </a:lnTo>
                  <a:lnTo>
                    <a:pt x="140" y="550"/>
                  </a:lnTo>
                  <a:lnTo>
                    <a:pt x="141" y="550"/>
                  </a:lnTo>
                  <a:lnTo>
                    <a:pt x="142" y="549"/>
                  </a:lnTo>
                  <a:lnTo>
                    <a:pt x="144" y="549"/>
                  </a:lnTo>
                  <a:lnTo>
                    <a:pt x="145" y="548"/>
                  </a:lnTo>
                  <a:lnTo>
                    <a:pt x="146" y="547"/>
                  </a:lnTo>
                  <a:lnTo>
                    <a:pt x="147" y="547"/>
                  </a:lnTo>
                  <a:lnTo>
                    <a:pt x="149" y="546"/>
                  </a:lnTo>
                  <a:lnTo>
                    <a:pt x="150" y="545"/>
                  </a:lnTo>
                  <a:lnTo>
                    <a:pt x="151" y="545"/>
                  </a:lnTo>
                  <a:lnTo>
                    <a:pt x="153" y="544"/>
                  </a:lnTo>
                  <a:lnTo>
                    <a:pt x="154" y="543"/>
                  </a:lnTo>
                  <a:lnTo>
                    <a:pt x="155" y="542"/>
                  </a:lnTo>
                  <a:lnTo>
                    <a:pt x="156" y="542"/>
                  </a:lnTo>
                  <a:lnTo>
                    <a:pt x="158" y="541"/>
                  </a:lnTo>
                  <a:lnTo>
                    <a:pt x="159" y="540"/>
                  </a:lnTo>
                  <a:lnTo>
                    <a:pt x="160" y="540"/>
                  </a:lnTo>
                  <a:lnTo>
                    <a:pt x="161" y="539"/>
                  </a:lnTo>
                  <a:lnTo>
                    <a:pt x="163" y="538"/>
                  </a:lnTo>
                  <a:lnTo>
                    <a:pt x="164" y="537"/>
                  </a:lnTo>
                  <a:lnTo>
                    <a:pt x="165" y="537"/>
                  </a:lnTo>
                  <a:lnTo>
                    <a:pt x="166" y="536"/>
                  </a:lnTo>
                  <a:lnTo>
                    <a:pt x="168" y="535"/>
                  </a:lnTo>
                  <a:lnTo>
                    <a:pt x="169" y="534"/>
                  </a:lnTo>
                  <a:lnTo>
                    <a:pt x="170" y="534"/>
                  </a:lnTo>
                  <a:lnTo>
                    <a:pt x="172" y="533"/>
                  </a:lnTo>
                  <a:lnTo>
                    <a:pt x="173" y="532"/>
                  </a:lnTo>
                  <a:lnTo>
                    <a:pt x="174" y="531"/>
                  </a:lnTo>
                  <a:lnTo>
                    <a:pt x="175" y="530"/>
                  </a:lnTo>
                  <a:lnTo>
                    <a:pt x="177" y="530"/>
                  </a:lnTo>
                  <a:lnTo>
                    <a:pt x="178" y="529"/>
                  </a:lnTo>
                  <a:lnTo>
                    <a:pt x="179" y="528"/>
                  </a:lnTo>
                  <a:lnTo>
                    <a:pt x="180" y="527"/>
                  </a:lnTo>
                  <a:lnTo>
                    <a:pt x="182" y="526"/>
                  </a:lnTo>
                  <a:lnTo>
                    <a:pt x="183" y="526"/>
                  </a:lnTo>
                  <a:lnTo>
                    <a:pt x="184" y="525"/>
                  </a:lnTo>
                  <a:lnTo>
                    <a:pt x="185" y="524"/>
                  </a:lnTo>
                  <a:lnTo>
                    <a:pt x="187" y="523"/>
                  </a:lnTo>
                  <a:lnTo>
                    <a:pt x="188" y="522"/>
                  </a:lnTo>
                  <a:lnTo>
                    <a:pt x="189" y="521"/>
                  </a:lnTo>
                  <a:lnTo>
                    <a:pt x="190" y="521"/>
                  </a:lnTo>
                  <a:lnTo>
                    <a:pt x="192" y="520"/>
                  </a:lnTo>
                  <a:lnTo>
                    <a:pt x="193" y="519"/>
                  </a:lnTo>
                  <a:lnTo>
                    <a:pt x="194" y="518"/>
                  </a:lnTo>
                  <a:lnTo>
                    <a:pt x="196" y="517"/>
                  </a:lnTo>
                  <a:lnTo>
                    <a:pt x="197" y="516"/>
                  </a:lnTo>
                  <a:lnTo>
                    <a:pt x="198" y="515"/>
                  </a:lnTo>
                  <a:lnTo>
                    <a:pt x="199" y="514"/>
                  </a:lnTo>
                  <a:lnTo>
                    <a:pt x="201" y="514"/>
                  </a:lnTo>
                  <a:lnTo>
                    <a:pt x="202" y="513"/>
                  </a:lnTo>
                  <a:lnTo>
                    <a:pt x="203" y="512"/>
                  </a:lnTo>
                  <a:lnTo>
                    <a:pt x="204" y="511"/>
                  </a:lnTo>
                  <a:lnTo>
                    <a:pt x="206" y="510"/>
                  </a:lnTo>
                  <a:lnTo>
                    <a:pt x="207" y="509"/>
                  </a:lnTo>
                  <a:lnTo>
                    <a:pt x="208" y="508"/>
                  </a:lnTo>
                  <a:lnTo>
                    <a:pt x="209" y="507"/>
                  </a:lnTo>
                  <a:lnTo>
                    <a:pt x="211" y="506"/>
                  </a:lnTo>
                  <a:lnTo>
                    <a:pt x="212" y="505"/>
                  </a:lnTo>
                  <a:lnTo>
                    <a:pt x="213" y="504"/>
                  </a:lnTo>
                  <a:lnTo>
                    <a:pt x="214" y="503"/>
                  </a:lnTo>
                  <a:lnTo>
                    <a:pt x="216" y="502"/>
                  </a:lnTo>
                  <a:lnTo>
                    <a:pt x="217" y="501"/>
                  </a:lnTo>
                  <a:lnTo>
                    <a:pt x="218" y="500"/>
                  </a:lnTo>
                  <a:lnTo>
                    <a:pt x="220" y="499"/>
                  </a:lnTo>
                  <a:lnTo>
                    <a:pt x="221" y="498"/>
                  </a:lnTo>
                  <a:lnTo>
                    <a:pt x="222" y="497"/>
                  </a:lnTo>
                  <a:lnTo>
                    <a:pt x="223" y="496"/>
                  </a:lnTo>
                  <a:lnTo>
                    <a:pt x="225" y="495"/>
                  </a:lnTo>
                  <a:lnTo>
                    <a:pt x="226" y="494"/>
                  </a:lnTo>
                  <a:lnTo>
                    <a:pt x="227" y="493"/>
                  </a:lnTo>
                  <a:lnTo>
                    <a:pt x="228" y="492"/>
                  </a:lnTo>
                  <a:lnTo>
                    <a:pt x="230" y="491"/>
                  </a:lnTo>
                  <a:lnTo>
                    <a:pt x="231" y="490"/>
                  </a:lnTo>
                  <a:lnTo>
                    <a:pt x="232" y="489"/>
                  </a:lnTo>
                  <a:lnTo>
                    <a:pt x="233" y="488"/>
                  </a:lnTo>
                  <a:lnTo>
                    <a:pt x="235" y="487"/>
                  </a:lnTo>
                  <a:lnTo>
                    <a:pt x="236" y="486"/>
                  </a:lnTo>
                  <a:lnTo>
                    <a:pt x="237" y="485"/>
                  </a:lnTo>
                  <a:lnTo>
                    <a:pt x="238" y="484"/>
                  </a:lnTo>
                  <a:lnTo>
                    <a:pt x="240" y="483"/>
                  </a:lnTo>
                  <a:lnTo>
                    <a:pt x="241" y="482"/>
                  </a:lnTo>
                  <a:lnTo>
                    <a:pt x="242" y="481"/>
                  </a:lnTo>
                  <a:lnTo>
                    <a:pt x="244" y="479"/>
                  </a:lnTo>
                  <a:lnTo>
                    <a:pt x="245" y="478"/>
                  </a:lnTo>
                  <a:lnTo>
                    <a:pt x="246" y="477"/>
                  </a:lnTo>
                  <a:lnTo>
                    <a:pt x="247" y="476"/>
                  </a:lnTo>
                  <a:lnTo>
                    <a:pt x="249" y="475"/>
                  </a:lnTo>
                  <a:lnTo>
                    <a:pt x="250" y="474"/>
                  </a:lnTo>
                  <a:lnTo>
                    <a:pt x="251" y="473"/>
                  </a:lnTo>
                  <a:lnTo>
                    <a:pt x="252" y="472"/>
                  </a:lnTo>
                  <a:lnTo>
                    <a:pt x="254" y="470"/>
                  </a:lnTo>
                  <a:lnTo>
                    <a:pt x="255" y="469"/>
                  </a:lnTo>
                  <a:lnTo>
                    <a:pt x="256" y="468"/>
                  </a:lnTo>
                  <a:lnTo>
                    <a:pt x="257" y="467"/>
                  </a:lnTo>
                  <a:lnTo>
                    <a:pt x="259" y="466"/>
                  </a:lnTo>
                  <a:lnTo>
                    <a:pt x="260" y="465"/>
                  </a:lnTo>
                  <a:lnTo>
                    <a:pt x="261" y="463"/>
                  </a:lnTo>
                  <a:lnTo>
                    <a:pt x="262" y="462"/>
                  </a:lnTo>
                  <a:lnTo>
                    <a:pt x="264" y="461"/>
                  </a:lnTo>
                  <a:lnTo>
                    <a:pt x="265" y="460"/>
                  </a:lnTo>
                  <a:lnTo>
                    <a:pt x="266" y="459"/>
                  </a:lnTo>
                  <a:lnTo>
                    <a:pt x="268" y="458"/>
                  </a:lnTo>
                  <a:lnTo>
                    <a:pt x="269" y="456"/>
                  </a:lnTo>
                  <a:lnTo>
                    <a:pt x="270" y="455"/>
                  </a:lnTo>
                  <a:lnTo>
                    <a:pt x="271" y="454"/>
                  </a:lnTo>
                  <a:lnTo>
                    <a:pt x="273" y="453"/>
                  </a:lnTo>
                  <a:lnTo>
                    <a:pt x="274" y="451"/>
                  </a:lnTo>
                  <a:lnTo>
                    <a:pt x="275" y="450"/>
                  </a:lnTo>
                  <a:lnTo>
                    <a:pt x="276" y="449"/>
                  </a:lnTo>
                  <a:lnTo>
                    <a:pt x="278" y="448"/>
                  </a:lnTo>
                  <a:lnTo>
                    <a:pt x="279" y="446"/>
                  </a:lnTo>
                  <a:lnTo>
                    <a:pt x="280" y="445"/>
                  </a:lnTo>
                  <a:lnTo>
                    <a:pt x="281" y="444"/>
                  </a:lnTo>
                  <a:lnTo>
                    <a:pt x="283" y="443"/>
                  </a:lnTo>
                  <a:lnTo>
                    <a:pt x="284" y="441"/>
                  </a:lnTo>
                  <a:lnTo>
                    <a:pt x="285" y="440"/>
                  </a:lnTo>
                  <a:lnTo>
                    <a:pt x="287" y="439"/>
                  </a:lnTo>
                  <a:lnTo>
                    <a:pt x="288" y="437"/>
                  </a:lnTo>
                  <a:lnTo>
                    <a:pt x="289" y="436"/>
                  </a:lnTo>
                  <a:lnTo>
                    <a:pt x="290" y="435"/>
                  </a:lnTo>
                  <a:lnTo>
                    <a:pt x="292" y="434"/>
                  </a:lnTo>
                  <a:lnTo>
                    <a:pt x="293" y="432"/>
                  </a:lnTo>
                  <a:lnTo>
                    <a:pt x="294" y="431"/>
                  </a:lnTo>
                  <a:lnTo>
                    <a:pt x="295" y="430"/>
                  </a:lnTo>
                  <a:lnTo>
                    <a:pt x="297" y="428"/>
                  </a:lnTo>
                  <a:lnTo>
                    <a:pt x="298" y="427"/>
                  </a:lnTo>
                  <a:lnTo>
                    <a:pt x="299" y="426"/>
                  </a:lnTo>
                  <a:lnTo>
                    <a:pt x="300" y="424"/>
                  </a:lnTo>
                  <a:lnTo>
                    <a:pt x="302" y="423"/>
                  </a:lnTo>
                  <a:lnTo>
                    <a:pt x="303" y="422"/>
                  </a:lnTo>
                  <a:lnTo>
                    <a:pt x="304" y="420"/>
                  </a:lnTo>
                  <a:lnTo>
                    <a:pt x="305" y="419"/>
                  </a:lnTo>
                  <a:lnTo>
                    <a:pt x="307" y="417"/>
                  </a:lnTo>
                  <a:lnTo>
                    <a:pt x="308" y="416"/>
                  </a:lnTo>
                  <a:lnTo>
                    <a:pt x="309" y="415"/>
                  </a:lnTo>
                  <a:lnTo>
                    <a:pt x="311" y="413"/>
                  </a:lnTo>
                  <a:lnTo>
                    <a:pt x="312" y="412"/>
                  </a:lnTo>
                  <a:lnTo>
                    <a:pt x="313" y="410"/>
                  </a:lnTo>
                  <a:lnTo>
                    <a:pt x="314" y="409"/>
                  </a:lnTo>
                  <a:lnTo>
                    <a:pt x="316" y="408"/>
                  </a:lnTo>
                  <a:lnTo>
                    <a:pt x="317" y="406"/>
                  </a:lnTo>
                  <a:lnTo>
                    <a:pt x="318" y="405"/>
                  </a:lnTo>
                  <a:lnTo>
                    <a:pt x="319" y="403"/>
                  </a:lnTo>
                  <a:lnTo>
                    <a:pt x="321" y="402"/>
                  </a:lnTo>
                  <a:lnTo>
                    <a:pt x="322" y="400"/>
                  </a:lnTo>
                  <a:lnTo>
                    <a:pt x="323" y="399"/>
                  </a:lnTo>
                  <a:lnTo>
                    <a:pt x="324" y="397"/>
                  </a:lnTo>
                  <a:lnTo>
                    <a:pt x="326" y="396"/>
                  </a:lnTo>
                  <a:lnTo>
                    <a:pt x="327" y="395"/>
                  </a:lnTo>
                  <a:lnTo>
                    <a:pt x="328" y="393"/>
                  </a:lnTo>
                  <a:lnTo>
                    <a:pt x="329" y="392"/>
                  </a:lnTo>
                  <a:lnTo>
                    <a:pt x="331" y="390"/>
                  </a:lnTo>
                  <a:lnTo>
                    <a:pt x="332" y="389"/>
                  </a:lnTo>
                  <a:lnTo>
                    <a:pt x="333" y="387"/>
                  </a:lnTo>
                  <a:lnTo>
                    <a:pt x="335" y="386"/>
                  </a:lnTo>
                  <a:lnTo>
                    <a:pt x="336" y="384"/>
                  </a:lnTo>
                  <a:lnTo>
                    <a:pt x="337" y="383"/>
                  </a:lnTo>
                  <a:lnTo>
                    <a:pt x="338" y="381"/>
                  </a:lnTo>
                  <a:lnTo>
                    <a:pt x="340" y="380"/>
                  </a:lnTo>
                  <a:lnTo>
                    <a:pt x="341" y="378"/>
                  </a:lnTo>
                  <a:lnTo>
                    <a:pt x="342" y="376"/>
                  </a:lnTo>
                  <a:lnTo>
                    <a:pt x="343" y="375"/>
                  </a:lnTo>
                  <a:lnTo>
                    <a:pt x="345" y="373"/>
                  </a:lnTo>
                  <a:lnTo>
                    <a:pt x="346" y="372"/>
                  </a:lnTo>
                  <a:lnTo>
                    <a:pt x="347" y="370"/>
                  </a:lnTo>
                  <a:lnTo>
                    <a:pt x="348" y="369"/>
                  </a:lnTo>
                  <a:lnTo>
                    <a:pt x="350" y="367"/>
                  </a:lnTo>
                  <a:lnTo>
                    <a:pt x="351" y="366"/>
                  </a:lnTo>
                  <a:lnTo>
                    <a:pt x="352" y="364"/>
                  </a:lnTo>
                  <a:lnTo>
                    <a:pt x="353" y="362"/>
                  </a:lnTo>
                  <a:lnTo>
                    <a:pt x="355" y="361"/>
                  </a:lnTo>
                  <a:lnTo>
                    <a:pt x="356" y="359"/>
                  </a:lnTo>
                  <a:lnTo>
                    <a:pt x="357" y="358"/>
                  </a:lnTo>
                  <a:lnTo>
                    <a:pt x="359" y="356"/>
                  </a:lnTo>
                  <a:lnTo>
                    <a:pt x="360" y="354"/>
                  </a:lnTo>
                  <a:lnTo>
                    <a:pt x="361" y="353"/>
                  </a:lnTo>
                  <a:lnTo>
                    <a:pt x="362" y="351"/>
                  </a:lnTo>
                  <a:lnTo>
                    <a:pt x="364" y="349"/>
                  </a:lnTo>
                  <a:lnTo>
                    <a:pt x="365" y="348"/>
                  </a:lnTo>
                  <a:lnTo>
                    <a:pt x="366" y="346"/>
                  </a:lnTo>
                  <a:lnTo>
                    <a:pt x="367" y="345"/>
                  </a:lnTo>
                  <a:lnTo>
                    <a:pt x="369" y="343"/>
                  </a:lnTo>
                  <a:lnTo>
                    <a:pt x="370" y="341"/>
                  </a:lnTo>
                  <a:lnTo>
                    <a:pt x="371" y="340"/>
                  </a:lnTo>
                  <a:lnTo>
                    <a:pt x="372" y="338"/>
                  </a:lnTo>
                  <a:lnTo>
                    <a:pt x="374" y="336"/>
                  </a:lnTo>
                  <a:lnTo>
                    <a:pt x="375" y="335"/>
                  </a:lnTo>
                  <a:lnTo>
                    <a:pt x="376" y="333"/>
                  </a:lnTo>
                  <a:lnTo>
                    <a:pt x="377" y="331"/>
                  </a:lnTo>
                  <a:lnTo>
                    <a:pt x="379" y="329"/>
                  </a:lnTo>
                  <a:lnTo>
                    <a:pt x="380" y="328"/>
                  </a:lnTo>
                  <a:lnTo>
                    <a:pt x="381" y="326"/>
                  </a:lnTo>
                  <a:lnTo>
                    <a:pt x="383" y="324"/>
                  </a:lnTo>
                  <a:lnTo>
                    <a:pt x="384" y="323"/>
                  </a:lnTo>
                  <a:lnTo>
                    <a:pt x="385" y="321"/>
                  </a:lnTo>
                  <a:lnTo>
                    <a:pt x="386" y="319"/>
                  </a:lnTo>
                  <a:lnTo>
                    <a:pt x="388" y="317"/>
                  </a:lnTo>
                  <a:lnTo>
                    <a:pt x="389" y="316"/>
                  </a:lnTo>
                  <a:lnTo>
                    <a:pt x="390" y="314"/>
                  </a:lnTo>
                  <a:lnTo>
                    <a:pt x="391" y="312"/>
                  </a:lnTo>
                  <a:lnTo>
                    <a:pt x="393" y="310"/>
                  </a:lnTo>
                  <a:lnTo>
                    <a:pt x="394" y="309"/>
                  </a:lnTo>
                  <a:lnTo>
                    <a:pt x="395" y="307"/>
                  </a:lnTo>
                  <a:lnTo>
                    <a:pt x="396" y="305"/>
                  </a:lnTo>
                  <a:lnTo>
                    <a:pt x="398" y="303"/>
                  </a:lnTo>
                  <a:lnTo>
                    <a:pt x="399" y="301"/>
                  </a:lnTo>
                  <a:lnTo>
                    <a:pt x="400" y="300"/>
                  </a:lnTo>
                  <a:lnTo>
                    <a:pt x="402" y="298"/>
                  </a:lnTo>
                  <a:lnTo>
                    <a:pt x="403" y="296"/>
                  </a:lnTo>
                  <a:lnTo>
                    <a:pt x="404" y="294"/>
                  </a:lnTo>
                  <a:lnTo>
                    <a:pt x="405" y="292"/>
                  </a:lnTo>
                  <a:lnTo>
                    <a:pt x="407" y="291"/>
                  </a:lnTo>
                  <a:lnTo>
                    <a:pt x="408" y="289"/>
                  </a:lnTo>
                  <a:lnTo>
                    <a:pt x="409" y="287"/>
                  </a:lnTo>
                  <a:lnTo>
                    <a:pt x="410" y="285"/>
                  </a:lnTo>
                  <a:lnTo>
                    <a:pt x="412" y="283"/>
                  </a:lnTo>
                  <a:lnTo>
                    <a:pt x="413" y="281"/>
                  </a:lnTo>
                  <a:lnTo>
                    <a:pt x="414" y="279"/>
                  </a:lnTo>
                  <a:lnTo>
                    <a:pt x="415" y="278"/>
                  </a:lnTo>
                  <a:lnTo>
                    <a:pt x="417" y="276"/>
                  </a:lnTo>
                  <a:lnTo>
                    <a:pt x="418" y="274"/>
                  </a:lnTo>
                  <a:lnTo>
                    <a:pt x="419" y="272"/>
                  </a:lnTo>
                  <a:lnTo>
                    <a:pt x="420" y="270"/>
                  </a:lnTo>
                  <a:lnTo>
                    <a:pt x="422" y="268"/>
                  </a:lnTo>
                  <a:lnTo>
                    <a:pt x="423" y="266"/>
                  </a:lnTo>
                  <a:lnTo>
                    <a:pt x="424" y="264"/>
                  </a:lnTo>
                  <a:lnTo>
                    <a:pt x="426" y="262"/>
                  </a:lnTo>
                  <a:lnTo>
                    <a:pt x="427" y="261"/>
                  </a:lnTo>
                  <a:lnTo>
                    <a:pt x="428" y="259"/>
                  </a:lnTo>
                  <a:lnTo>
                    <a:pt x="429" y="257"/>
                  </a:lnTo>
                  <a:lnTo>
                    <a:pt x="431" y="255"/>
                  </a:lnTo>
                  <a:lnTo>
                    <a:pt x="432" y="253"/>
                  </a:lnTo>
                  <a:lnTo>
                    <a:pt x="433" y="251"/>
                  </a:lnTo>
                  <a:lnTo>
                    <a:pt x="434" y="249"/>
                  </a:lnTo>
                  <a:lnTo>
                    <a:pt x="436" y="247"/>
                  </a:lnTo>
                  <a:lnTo>
                    <a:pt x="437" y="245"/>
                  </a:lnTo>
                  <a:lnTo>
                    <a:pt x="438" y="243"/>
                  </a:lnTo>
                  <a:lnTo>
                    <a:pt x="439" y="241"/>
                  </a:lnTo>
                  <a:lnTo>
                    <a:pt x="441" y="239"/>
                  </a:lnTo>
                  <a:lnTo>
                    <a:pt x="442" y="237"/>
                  </a:lnTo>
                  <a:lnTo>
                    <a:pt x="443" y="235"/>
                  </a:lnTo>
                  <a:lnTo>
                    <a:pt x="444" y="233"/>
                  </a:lnTo>
                  <a:lnTo>
                    <a:pt x="446" y="231"/>
                  </a:lnTo>
                  <a:lnTo>
                    <a:pt x="447" y="229"/>
                  </a:lnTo>
                  <a:lnTo>
                    <a:pt x="448" y="227"/>
                  </a:lnTo>
                  <a:lnTo>
                    <a:pt x="450" y="225"/>
                  </a:lnTo>
                  <a:lnTo>
                    <a:pt x="451" y="223"/>
                  </a:lnTo>
                  <a:lnTo>
                    <a:pt x="452" y="221"/>
                  </a:lnTo>
                  <a:lnTo>
                    <a:pt x="453" y="219"/>
                  </a:lnTo>
                  <a:lnTo>
                    <a:pt x="455" y="217"/>
                  </a:lnTo>
                  <a:lnTo>
                    <a:pt x="456" y="215"/>
                  </a:lnTo>
                  <a:lnTo>
                    <a:pt x="457" y="213"/>
                  </a:lnTo>
                  <a:lnTo>
                    <a:pt x="458" y="211"/>
                  </a:lnTo>
                  <a:lnTo>
                    <a:pt x="460" y="209"/>
                  </a:lnTo>
                  <a:lnTo>
                    <a:pt x="461" y="207"/>
                  </a:lnTo>
                  <a:lnTo>
                    <a:pt x="462" y="205"/>
                  </a:lnTo>
                  <a:lnTo>
                    <a:pt x="463" y="202"/>
                  </a:lnTo>
                  <a:lnTo>
                    <a:pt x="465" y="200"/>
                  </a:lnTo>
                  <a:lnTo>
                    <a:pt x="466" y="198"/>
                  </a:lnTo>
                  <a:lnTo>
                    <a:pt x="467" y="196"/>
                  </a:lnTo>
                  <a:lnTo>
                    <a:pt x="468" y="194"/>
                  </a:lnTo>
                  <a:lnTo>
                    <a:pt x="470" y="192"/>
                  </a:lnTo>
                  <a:lnTo>
                    <a:pt x="471" y="190"/>
                  </a:lnTo>
                  <a:lnTo>
                    <a:pt x="472" y="188"/>
                  </a:lnTo>
                  <a:lnTo>
                    <a:pt x="474" y="186"/>
                  </a:lnTo>
                  <a:lnTo>
                    <a:pt x="475" y="183"/>
                  </a:lnTo>
                  <a:lnTo>
                    <a:pt x="476" y="181"/>
                  </a:lnTo>
                  <a:lnTo>
                    <a:pt x="477" y="179"/>
                  </a:lnTo>
                  <a:lnTo>
                    <a:pt x="479" y="177"/>
                  </a:lnTo>
                  <a:lnTo>
                    <a:pt x="480" y="175"/>
                  </a:lnTo>
                  <a:lnTo>
                    <a:pt x="481" y="173"/>
                  </a:lnTo>
                  <a:lnTo>
                    <a:pt x="482" y="171"/>
                  </a:lnTo>
                  <a:lnTo>
                    <a:pt x="484" y="168"/>
                  </a:lnTo>
                  <a:lnTo>
                    <a:pt x="485" y="166"/>
                  </a:lnTo>
                  <a:lnTo>
                    <a:pt x="486" y="164"/>
                  </a:lnTo>
                  <a:lnTo>
                    <a:pt x="487" y="162"/>
                  </a:lnTo>
                  <a:lnTo>
                    <a:pt x="489" y="160"/>
                  </a:lnTo>
                  <a:lnTo>
                    <a:pt x="490" y="157"/>
                  </a:lnTo>
                  <a:lnTo>
                    <a:pt x="491" y="155"/>
                  </a:lnTo>
                  <a:lnTo>
                    <a:pt x="492" y="153"/>
                  </a:lnTo>
                  <a:lnTo>
                    <a:pt x="494" y="151"/>
                  </a:lnTo>
                  <a:lnTo>
                    <a:pt x="495" y="149"/>
                  </a:lnTo>
                  <a:lnTo>
                    <a:pt x="496" y="146"/>
                  </a:lnTo>
                  <a:lnTo>
                    <a:pt x="498" y="144"/>
                  </a:lnTo>
                  <a:lnTo>
                    <a:pt x="499" y="142"/>
                  </a:lnTo>
                  <a:lnTo>
                    <a:pt x="500" y="140"/>
                  </a:lnTo>
                  <a:lnTo>
                    <a:pt x="501" y="137"/>
                  </a:lnTo>
                  <a:lnTo>
                    <a:pt x="503" y="135"/>
                  </a:lnTo>
                  <a:lnTo>
                    <a:pt x="504" y="133"/>
                  </a:lnTo>
                  <a:lnTo>
                    <a:pt x="505" y="131"/>
                  </a:lnTo>
                  <a:lnTo>
                    <a:pt x="506" y="128"/>
                  </a:lnTo>
                  <a:lnTo>
                    <a:pt x="508" y="126"/>
                  </a:lnTo>
                  <a:lnTo>
                    <a:pt x="509" y="124"/>
                  </a:lnTo>
                  <a:lnTo>
                    <a:pt x="510" y="121"/>
                  </a:lnTo>
                  <a:lnTo>
                    <a:pt x="511" y="119"/>
                  </a:lnTo>
                  <a:lnTo>
                    <a:pt x="513" y="117"/>
                  </a:lnTo>
                  <a:lnTo>
                    <a:pt x="514" y="115"/>
                  </a:lnTo>
                  <a:lnTo>
                    <a:pt x="515" y="112"/>
                  </a:lnTo>
                  <a:lnTo>
                    <a:pt x="517" y="110"/>
                  </a:lnTo>
                  <a:lnTo>
                    <a:pt x="518" y="108"/>
                  </a:lnTo>
                  <a:lnTo>
                    <a:pt x="519" y="105"/>
                  </a:lnTo>
                  <a:lnTo>
                    <a:pt x="520" y="103"/>
                  </a:lnTo>
                  <a:lnTo>
                    <a:pt x="522" y="101"/>
                  </a:lnTo>
                  <a:lnTo>
                    <a:pt x="523" y="98"/>
                  </a:lnTo>
                  <a:lnTo>
                    <a:pt x="524" y="96"/>
                  </a:lnTo>
                  <a:lnTo>
                    <a:pt x="525" y="94"/>
                  </a:lnTo>
                  <a:lnTo>
                    <a:pt x="527" y="91"/>
                  </a:lnTo>
                  <a:lnTo>
                    <a:pt x="528" y="89"/>
                  </a:lnTo>
                  <a:lnTo>
                    <a:pt x="529" y="86"/>
                  </a:lnTo>
                  <a:lnTo>
                    <a:pt x="530" y="84"/>
                  </a:lnTo>
                  <a:lnTo>
                    <a:pt x="532" y="82"/>
                  </a:lnTo>
                  <a:lnTo>
                    <a:pt x="533" y="79"/>
                  </a:lnTo>
                  <a:lnTo>
                    <a:pt x="534" y="77"/>
                  </a:lnTo>
                  <a:lnTo>
                    <a:pt x="535" y="74"/>
                  </a:lnTo>
                  <a:lnTo>
                    <a:pt x="537" y="72"/>
                  </a:lnTo>
                  <a:lnTo>
                    <a:pt x="538" y="70"/>
                  </a:lnTo>
                  <a:lnTo>
                    <a:pt x="539" y="67"/>
                  </a:lnTo>
                  <a:lnTo>
                    <a:pt x="541" y="65"/>
                  </a:lnTo>
                  <a:lnTo>
                    <a:pt x="542" y="62"/>
                  </a:lnTo>
                  <a:lnTo>
                    <a:pt x="543" y="60"/>
                  </a:lnTo>
                  <a:lnTo>
                    <a:pt x="544" y="57"/>
                  </a:lnTo>
                  <a:lnTo>
                    <a:pt x="546" y="55"/>
                  </a:lnTo>
                  <a:lnTo>
                    <a:pt x="547" y="53"/>
                  </a:lnTo>
                  <a:lnTo>
                    <a:pt x="548" y="50"/>
                  </a:lnTo>
                  <a:lnTo>
                    <a:pt x="549" y="48"/>
                  </a:lnTo>
                  <a:lnTo>
                    <a:pt x="551" y="45"/>
                  </a:lnTo>
                  <a:lnTo>
                    <a:pt x="552" y="43"/>
                  </a:lnTo>
                  <a:lnTo>
                    <a:pt x="553" y="40"/>
                  </a:lnTo>
                  <a:lnTo>
                    <a:pt x="554" y="38"/>
                  </a:lnTo>
                  <a:lnTo>
                    <a:pt x="556" y="35"/>
                  </a:lnTo>
                  <a:lnTo>
                    <a:pt x="557" y="33"/>
                  </a:lnTo>
                  <a:lnTo>
                    <a:pt x="558" y="30"/>
                  </a:lnTo>
                  <a:lnTo>
                    <a:pt x="559" y="28"/>
                  </a:lnTo>
                  <a:lnTo>
                    <a:pt x="561" y="25"/>
                  </a:lnTo>
                  <a:lnTo>
                    <a:pt x="562" y="23"/>
                  </a:lnTo>
                  <a:lnTo>
                    <a:pt x="563" y="20"/>
                  </a:lnTo>
                  <a:lnTo>
                    <a:pt x="565" y="18"/>
                  </a:lnTo>
                  <a:lnTo>
                    <a:pt x="566" y="15"/>
                  </a:lnTo>
                  <a:lnTo>
                    <a:pt x="567" y="13"/>
                  </a:lnTo>
                  <a:lnTo>
                    <a:pt x="568" y="10"/>
                  </a:lnTo>
                  <a:lnTo>
                    <a:pt x="570" y="7"/>
                  </a:lnTo>
                  <a:lnTo>
                    <a:pt x="571" y="5"/>
                  </a:lnTo>
                  <a:lnTo>
                    <a:pt x="572" y="2"/>
                  </a:lnTo>
                  <a:lnTo>
                    <a:pt x="573" y="0"/>
                  </a:lnTo>
                </a:path>
              </a:pathLst>
            </a:custGeom>
            <a:noFill/>
            <a:ln w="57150">
              <a:solidFill>
                <a:srgbClr val="0066FF"/>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1" lang="ja-JP" altLang="en-US" sz="2585" b="1" i="0" u="none" strike="noStrike" kern="1200" cap="none" spc="0" normalizeH="0" baseline="0" noProof="0">
                <a:ln>
                  <a:noFill/>
                </a:ln>
                <a:solidFill>
                  <a:srgbClr val="00CC00"/>
                </a:solidFill>
                <a:effectLst/>
                <a:uLnTx/>
                <a:uFillTx/>
                <a:latin typeface="BIZ UDPゴシック" panose="020B0400000000000000" pitchFamily="50" charset="-128"/>
                <a:ea typeface="BIZ UDPゴシック" panose="020B0400000000000000" pitchFamily="50" charset="-128"/>
                <a:cs typeface="Arial Unicode MS" panose="020B0604020202020204" pitchFamily="50" charset="-128"/>
              </a:endParaRPr>
            </a:p>
          </p:txBody>
        </p:sp>
      </p:grpSp>
      <p:sp>
        <p:nvSpPr>
          <p:cNvPr id="44" name="Freeform 11"/>
          <p:cNvSpPr>
            <a:spLocks/>
          </p:cNvSpPr>
          <p:nvPr/>
        </p:nvSpPr>
        <p:spPr bwMode="auto">
          <a:xfrm flipH="1">
            <a:off x="1504896" y="2981676"/>
            <a:ext cx="4762412" cy="2769764"/>
          </a:xfrm>
          <a:custGeom>
            <a:avLst/>
            <a:gdLst>
              <a:gd name="T0" fmla="*/ 0 w 1264"/>
              <a:gd name="T1" fmla="*/ 2147483646 h 1040"/>
              <a:gd name="T2" fmla="*/ 2147483646 w 1264"/>
              <a:gd name="T3" fmla="*/ 2147483646 h 1040"/>
              <a:gd name="T4" fmla="*/ 2147483646 w 1264"/>
              <a:gd name="T5" fmla="*/ 2147483646 h 1040"/>
              <a:gd name="T6" fmla="*/ 2147483646 w 1264"/>
              <a:gd name="T7" fmla="*/ 0 h 1040"/>
              <a:gd name="T8" fmla="*/ 0 60000 65536"/>
              <a:gd name="T9" fmla="*/ 0 60000 65536"/>
              <a:gd name="T10" fmla="*/ 0 60000 65536"/>
              <a:gd name="T11" fmla="*/ 0 60000 65536"/>
              <a:gd name="connsiteX0" fmla="*/ 0 w 10000"/>
              <a:gd name="connsiteY0" fmla="*/ 10000 h 10000"/>
              <a:gd name="connsiteX1" fmla="*/ 2785 w 10000"/>
              <a:gd name="connsiteY1" fmla="*/ 8923 h 10000"/>
              <a:gd name="connsiteX2" fmla="*/ 5186 w 10000"/>
              <a:gd name="connsiteY2" fmla="*/ 5024 h 10000"/>
              <a:gd name="connsiteX3" fmla="*/ 10000 w 10000"/>
              <a:gd name="connsiteY3" fmla="*/ 0 h 10000"/>
              <a:gd name="connsiteX0" fmla="*/ 0 w 10732"/>
              <a:gd name="connsiteY0" fmla="*/ 10259 h 10259"/>
              <a:gd name="connsiteX1" fmla="*/ 2785 w 10732"/>
              <a:gd name="connsiteY1" fmla="*/ 9182 h 10259"/>
              <a:gd name="connsiteX2" fmla="*/ 5186 w 10732"/>
              <a:gd name="connsiteY2" fmla="*/ 5283 h 10259"/>
              <a:gd name="connsiteX3" fmla="*/ 10732 w 10732"/>
              <a:gd name="connsiteY3" fmla="*/ 0 h 10259"/>
              <a:gd name="connsiteX0" fmla="*/ 0 w 9645"/>
              <a:gd name="connsiteY0" fmla="*/ 10357 h 10357"/>
              <a:gd name="connsiteX1" fmla="*/ 1698 w 9645"/>
              <a:gd name="connsiteY1" fmla="*/ 9182 h 10357"/>
              <a:gd name="connsiteX2" fmla="*/ 4099 w 9645"/>
              <a:gd name="connsiteY2" fmla="*/ 5283 h 10357"/>
              <a:gd name="connsiteX3" fmla="*/ 9645 w 9645"/>
              <a:gd name="connsiteY3" fmla="*/ 0 h 10357"/>
            </a:gdLst>
            <a:ahLst/>
            <a:cxnLst>
              <a:cxn ang="0">
                <a:pos x="connsiteX0" y="connsiteY0"/>
              </a:cxn>
              <a:cxn ang="0">
                <a:pos x="connsiteX1" y="connsiteY1"/>
              </a:cxn>
              <a:cxn ang="0">
                <a:pos x="connsiteX2" y="connsiteY2"/>
              </a:cxn>
              <a:cxn ang="0">
                <a:pos x="connsiteX3" y="connsiteY3"/>
              </a:cxn>
            </a:cxnLst>
            <a:rect l="l" t="t" r="r" b="b"/>
            <a:pathLst>
              <a:path w="9645" h="10357">
                <a:moveTo>
                  <a:pt x="0" y="10357"/>
                </a:moveTo>
                <a:cubicBezTo>
                  <a:pt x="870" y="10165"/>
                  <a:pt x="1015" y="10028"/>
                  <a:pt x="1698" y="9182"/>
                </a:cubicBezTo>
                <a:cubicBezTo>
                  <a:pt x="2381" y="8336"/>
                  <a:pt x="2976" y="7475"/>
                  <a:pt x="4099" y="5283"/>
                </a:cubicBezTo>
                <a:cubicBezTo>
                  <a:pt x="5492" y="2552"/>
                  <a:pt x="7430" y="885"/>
                  <a:pt x="9645" y="0"/>
                </a:cubicBezTo>
              </a:path>
            </a:pathLst>
          </a:custGeom>
          <a:noFill/>
          <a:ln w="57150" cap="flat">
            <a:solidFill>
              <a:srgbClr val="FF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1" lang="ja-JP" altLang="en-US" sz="2585" b="0" i="0" u="none" strike="noStrike" kern="1200" cap="none" spc="0" normalizeH="0" baseline="0" noProof="0" dirty="0">
              <a:ln>
                <a:noFill/>
              </a:ln>
              <a:solidFill>
                <a:srgbClr val="00CC00"/>
              </a:solidFill>
              <a:effectLst/>
              <a:uLnTx/>
              <a:uFillTx/>
              <a:latin typeface="BIZ UDPゴシック" panose="020B0400000000000000" pitchFamily="50" charset="-128"/>
              <a:ea typeface="BIZ UDPゴシック" panose="020B0400000000000000" pitchFamily="50" charset="-128"/>
              <a:cs typeface="+mn-cs"/>
            </a:endParaRPr>
          </a:p>
        </p:txBody>
      </p:sp>
      <p:sp>
        <p:nvSpPr>
          <p:cNvPr id="388099" name="Freeform 15"/>
          <p:cNvSpPr>
            <a:spLocks/>
          </p:cNvSpPr>
          <p:nvPr/>
        </p:nvSpPr>
        <p:spPr bwMode="auto">
          <a:xfrm rot="233099" flipV="1">
            <a:off x="1491365" y="3194426"/>
            <a:ext cx="6848803" cy="376604"/>
          </a:xfrm>
          <a:custGeom>
            <a:avLst/>
            <a:gdLst>
              <a:gd name="T0" fmla="*/ 2147483646 w 573"/>
              <a:gd name="T1" fmla="*/ 2147483646 h 586"/>
              <a:gd name="T2" fmla="*/ 2147483646 w 573"/>
              <a:gd name="T3" fmla="*/ 2147483646 h 586"/>
              <a:gd name="T4" fmla="*/ 2147483646 w 573"/>
              <a:gd name="T5" fmla="*/ 2147483646 h 586"/>
              <a:gd name="T6" fmla="*/ 2147483646 w 573"/>
              <a:gd name="T7" fmla="*/ 2147483646 h 586"/>
              <a:gd name="T8" fmla="*/ 2147483646 w 573"/>
              <a:gd name="T9" fmla="*/ 2147483646 h 586"/>
              <a:gd name="T10" fmla="*/ 2147483646 w 573"/>
              <a:gd name="T11" fmla="*/ 2147483646 h 586"/>
              <a:gd name="T12" fmla="*/ 2147483646 w 573"/>
              <a:gd name="T13" fmla="*/ 2147483646 h 586"/>
              <a:gd name="T14" fmla="*/ 2147483646 w 573"/>
              <a:gd name="T15" fmla="*/ 2147483646 h 586"/>
              <a:gd name="T16" fmla="*/ 2147483646 w 573"/>
              <a:gd name="T17" fmla="*/ 2147483646 h 586"/>
              <a:gd name="T18" fmla="*/ 2147483646 w 573"/>
              <a:gd name="T19" fmla="*/ 2147483646 h 586"/>
              <a:gd name="T20" fmla="*/ 2147483646 w 573"/>
              <a:gd name="T21" fmla="*/ 2147483646 h 586"/>
              <a:gd name="T22" fmla="*/ 2147483646 w 573"/>
              <a:gd name="T23" fmla="*/ 2147483646 h 586"/>
              <a:gd name="T24" fmla="*/ 2147483646 w 573"/>
              <a:gd name="T25" fmla="*/ 2147483646 h 586"/>
              <a:gd name="T26" fmla="*/ 2147483646 w 573"/>
              <a:gd name="T27" fmla="*/ 2147483646 h 586"/>
              <a:gd name="T28" fmla="*/ 2147483646 w 573"/>
              <a:gd name="T29" fmla="*/ 2147483646 h 586"/>
              <a:gd name="T30" fmla="*/ 2147483646 w 573"/>
              <a:gd name="T31" fmla="*/ 2147483646 h 586"/>
              <a:gd name="T32" fmla="*/ 2147483646 w 573"/>
              <a:gd name="T33" fmla="*/ 2147483646 h 586"/>
              <a:gd name="T34" fmla="*/ 2147483646 w 573"/>
              <a:gd name="T35" fmla="*/ 2147483646 h 586"/>
              <a:gd name="T36" fmla="*/ 2147483646 w 573"/>
              <a:gd name="T37" fmla="*/ 2147483646 h 586"/>
              <a:gd name="T38" fmla="*/ 2147483646 w 573"/>
              <a:gd name="T39" fmla="*/ 2147483646 h 586"/>
              <a:gd name="T40" fmla="*/ 2147483646 w 573"/>
              <a:gd name="T41" fmla="*/ 2147483646 h 586"/>
              <a:gd name="T42" fmla="*/ 2147483646 w 573"/>
              <a:gd name="T43" fmla="*/ 2147483646 h 586"/>
              <a:gd name="T44" fmla="*/ 2147483646 w 573"/>
              <a:gd name="T45" fmla="*/ 2147483646 h 586"/>
              <a:gd name="T46" fmla="*/ 2147483646 w 573"/>
              <a:gd name="T47" fmla="*/ 2147483646 h 586"/>
              <a:gd name="T48" fmla="*/ 2147483646 w 573"/>
              <a:gd name="T49" fmla="*/ 2147483646 h 586"/>
              <a:gd name="T50" fmla="*/ 2147483646 w 573"/>
              <a:gd name="T51" fmla="*/ 2147483646 h 586"/>
              <a:gd name="T52" fmla="*/ 2147483646 w 573"/>
              <a:gd name="T53" fmla="*/ 2147483646 h 586"/>
              <a:gd name="T54" fmla="*/ 2147483646 w 573"/>
              <a:gd name="T55" fmla="*/ 2147483646 h 586"/>
              <a:gd name="T56" fmla="*/ 2147483646 w 573"/>
              <a:gd name="T57" fmla="*/ 2147483646 h 586"/>
              <a:gd name="T58" fmla="*/ 2147483646 w 573"/>
              <a:gd name="T59" fmla="*/ 2147483646 h 586"/>
              <a:gd name="T60" fmla="*/ 2147483646 w 573"/>
              <a:gd name="T61" fmla="*/ 2147483646 h 586"/>
              <a:gd name="T62" fmla="*/ 2147483646 w 573"/>
              <a:gd name="T63" fmla="*/ 2147483646 h 586"/>
              <a:gd name="T64" fmla="*/ 2147483646 w 573"/>
              <a:gd name="T65" fmla="*/ 2147483646 h 586"/>
              <a:gd name="T66" fmla="*/ 2147483646 w 573"/>
              <a:gd name="T67" fmla="*/ 2147483646 h 586"/>
              <a:gd name="T68" fmla="*/ 2147483646 w 573"/>
              <a:gd name="T69" fmla="*/ 2147483646 h 586"/>
              <a:gd name="T70" fmla="*/ 2147483646 w 573"/>
              <a:gd name="T71" fmla="*/ 2147483646 h 586"/>
              <a:gd name="T72" fmla="*/ 2147483646 w 573"/>
              <a:gd name="T73" fmla="*/ 2147483646 h 586"/>
              <a:gd name="T74" fmla="*/ 2147483646 w 573"/>
              <a:gd name="T75" fmla="*/ 2147483646 h 586"/>
              <a:gd name="T76" fmla="*/ 2147483646 w 573"/>
              <a:gd name="T77" fmla="*/ 2147483646 h 586"/>
              <a:gd name="T78" fmla="*/ 2147483646 w 573"/>
              <a:gd name="T79" fmla="*/ 2147483646 h 586"/>
              <a:gd name="T80" fmla="*/ 2147483646 w 573"/>
              <a:gd name="T81" fmla="*/ 2147483646 h 586"/>
              <a:gd name="T82" fmla="*/ 2147483646 w 573"/>
              <a:gd name="T83" fmla="*/ 2147483646 h 586"/>
              <a:gd name="T84" fmla="*/ 2147483646 w 573"/>
              <a:gd name="T85" fmla="*/ 2147483646 h 586"/>
              <a:gd name="T86" fmla="*/ 2147483646 w 573"/>
              <a:gd name="T87" fmla="*/ 2147483646 h 586"/>
              <a:gd name="T88" fmla="*/ 2147483646 w 573"/>
              <a:gd name="T89" fmla="*/ 2147483646 h 586"/>
              <a:gd name="T90" fmla="*/ 2147483646 w 573"/>
              <a:gd name="T91" fmla="*/ 2147483646 h 586"/>
              <a:gd name="T92" fmla="*/ 2147483646 w 573"/>
              <a:gd name="T93" fmla="*/ 2147483646 h 586"/>
              <a:gd name="T94" fmla="*/ 2147483646 w 573"/>
              <a:gd name="T95" fmla="*/ 2147483646 h 586"/>
              <a:gd name="T96" fmla="*/ 2147483646 w 573"/>
              <a:gd name="T97" fmla="*/ 2147483646 h 586"/>
              <a:gd name="T98" fmla="*/ 2147483646 w 573"/>
              <a:gd name="T99" fmla="*/ 2147483646 h 586"/>
              <a:gd name="T100" fmla="*/ 2147483646 w 573"/>
              <a:gd name="T101" fmla="*/ 2147483646 h 586"/>
              <a:gd name="T102" fmla="*/ 2147483646 w 573"/>
              <a:gd name="T103" fmla="*/ 2147483646 h 586"/>
              <a:gd name="T104" fmla="*/ 2147483646 w 573"/>
              <a:gd name="T105" fmla="*/ 2147483646 h 586"/>
              <a:gd name="T106" fmla="*/ 2147483646 w 573"/>
              <a:gd name="T107" fmla="*/ 2147483646 h 586"/>
              <a:gd name="T108" fmla="*/ 2147483646 w 573"/>
              <a:gd name="T109" fmla="*/ 2147483646 h 586"/>
              <a:gd name="T110" fmla="*/ 2147483646 w 573"/>
              <a:gd name="T111" fmla="*/ 2147483646 h 58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73"/>
              <a:gd name="T169" fmla="*/ 0 h 586"/>
              <a:gd name="T170" fmla="*/ 573 w 573"/>
              <a:gd name="T171" fmla="*/ 586 h 58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73" h="586">
                <a:moveTo>
                  <a:pt x="0" y="586"/>
                </a:moveTo>
                <a:lnTo>
                  <a:pt x="1" y="586"/>
                </a:lnTo>
                <a:lnTo>
                  <a:pt x="2" y="586"/>
                </a:lnTo>
                <a:lnTo>
                  <a:pt x="3" y="586"/>
                </a:lnTo>
                <a:lnTo>
                  <a:pt x="5" y="586"/>
                </a:lnTo>
                <a:lnTo>
                  <a:pt x="6" y="586"/>
                </a:lnTo>
                <a:lnTo>
                  <a:pt x="7" y="586"/>
                </a:lnTo>
                <a:lnTo>
                  <a:pt x="8" y="586"/>
                </a:lnTo>
                <a:lnTo>
                  <a:pt x="10" y="586"/>
                </a:lnTo>
                <a:lnTo>
                  <a:pt x="11" y="586"/>
                </a:lnTo>
                <a:lnTo>
                  <a:pt x="12" y="586"/>
                </a:lnTo>
                <a:lnTo>
                  <a:pt x="14" y="586"/>
                </a:lnTo>
                <a:lnTo>
                  <a:pt x="15" y="586"/>
                </a:lnTo>
                <a:lnTo>
                  <a:pt x="16" y="585"/>
                </a:lnTo>
                <a:lnTo>
                  <a:pt x="17" y="585"/>
                </a:lnTo>
                <a:lnTo>
                  <a:pt x="19" y="585"/>
                </a:lnTo>
                <a:lnTo>
                  <a:pt x="20" y="585"/>
                </a:lnTo>
                <a:lnTo>
                  <a:pt x="21" y="585"/>
                </a:lnTo>
                <a:lnTo>
                  <a:pt x="22" y="585"/>
                </a:lnTo>
                <a:lnTo>
                  <a:pt x="24" y="585"/>
                </a:lnTo>
                <a:lnTo>
                  <a:pt x="25" y="585"/>
                </a:lnTo>
                <a:lnTo>
                  <a:pt x="26" y="585"/>
                </a:lnTo>
                <a:lnTo>
                  <a:pt x="27" y="585"/>
                </a:lnTo>
                <a:lnTo>
                  <a:pt x="29" y="584"/>
                </a:lnTo>
                <a:lnTo>
                  <a:pt x="30" y="584"/>
                </a:lnTo>
                <a:lnTo>
                  <a:pt x="31" y="584"/>
                </a:lnTo>
                <a:lnTo>
                  <a:pt x="32" y="584"/>
                </a:lnTo>
                <a:lnTo>
                  <a:pt x="34" y="584"/>
                </a:lnTo>
                <a:lnTo>
                  <a:pt x="35" y="584"/>
                </a:lnTo>
                <a:lnTo>
                  <a:pt x="36" y="583"/>
                </a:lnTo>
                <a:lnTo>
                  <a:pt x="38" y="583"/>
                </a:lnTo>
                <a:lnTo>
                  <a:pt x="39" y="583"/>
                </a:lnTo>
                <a:lnTo>
                  <a:pt x="40" y="583"/>
                </a:lnTo>
                <a:lnTo>
                  <a:pt x="41" y="583"/>
                </a:lnTo>
                <a:lnTo>
                  <a:pt x="43" y="583"/>
                </a:lnTo>
                <a:lnTo>
                  <a:pt x="44" y="582"/>
                </a:lnTo>
                <a:lnTo>
                  <a:pt x="45" y="582"/>
                </a:lnTo>
                <a:lnTo>
                  <a:pt x="46" y="582"/>
                </a:lnTo>
                <a:lnTo>
                  <a:pt x="48" y="582"/>
                </a:lnTo>
                <a:lnTo>
                  <a:pt x="49" y="581"/>
                </a:lnTo>
                <a:lnTo>
                  <a:pt x="50" y="581"/>
                </a:lnTo>
                <a:lnTo>
                  <a:pt x="51" y="581"/>
                </a:lnTo>
                <a:lnTo>
                  <a:pt x="53" y="581"/>
                </a:lnTo>
                <a:lnTo>
                  <a:pt x="54" y="581"/>
                </a:lnTo>
                <a:lnTo>
                  <a:pt x="55" y="580"/>
                </a:lnTo>
                <a:lnTo>
                  <a:pt x="57" y="580"/>
                </a:lnTo>
                <a:lnTo>
                  <a:pt x="58" y="580"/>
                </a:lnTo>
                <a:lnTo>
                  <a:pt x="59" y="579"/>
                </a:lnTo>
                <a:lnTo>
                  <a:pt x="60" y="579"/>
                </a:lnTo>
                <a:lnTo>
                  <a:pt x="62" y="579"/>
                </a:lnTo>
                <a:lnTo>
                  <a:pt x="63" y="579"/>
                </a:lnTo>
                <a:lnTo>
                  <a:pt x="64" y="578"/>
                </a:lnTo>
                <a:lnTo>
                  <a:pt x="65" y="578"/>
                </a:lnTo>
                <a:lnTo>
                  <a:pt x="67" y="578"/>
                </a:lnTo>
                <a:lnTo>
                  <a:pt x="68" y="577"/>
                </a:lnTo>
                <a:lnTo>
                  <a:pt x="69" y="577"/>
                </a:lnTo>
                <a:lnTo>
                  <a:pt x="70" y="577"/>
                </a:lnTo>
                <a:lnTo>
                  <a:pt x="72" y="576"/>
                </a:lnTo>
                <a:lnTo>
                  <a:pt x="73" y="576"/>
                </a:lnTo>
                <a:lnTo>
                  <a:pt x="74" y="576"/>
                </a:lnTo>
                <a:lnTo>
                  <a:pt x="75" y="575"/>
                </a:lnTo>
                <a:lnTo>
                  <a:pt x="77" y="575"/>
                </a:lnTo>
                <a:lnTo>
                  <a:pt x="78" y="575"/>
                </a:lnTo>
                <a:lnTo>
                  <a:pt x="79" y="574"/>
                </a:lnTo>
                <a:lnTo>
                  <a:pt x="81" y="574"/>
                </a:lnTo>
                <a:lnTo>
                  <a:pt x="82" y="574"/>
                </a:lnTo>
                <a:lnTo>
                  <a:pt x="83" y="573"/>
                </a:lnTo>
                <a:lnTo>
                  <a:pt x="84" y="573"/>
                </a:lnTo>
                <a:lnTo>
                  <a:pt x="86" y="573"/>
                </a:lnTo>
                <a:lnTo>
                  <a:pt x="87" y="572"/>
                </a:lnTo>
                <a:lnTo>
                  <a:pt x="88" y="572"/>
                </a:lnTo>
                <a:lnTo>
                  <a:pt x="89" y="571"/>
                </a:lnTo>
                <a:lnTo>
                  <a:pt x="91" y="571"/>
                </a:lnTo>
                <a:lnTo>
                  <a:pt x="92" y="570"/>
                </a:lnTo>
                <a:lnTo>
                  <a:pt x="93" y="570"/>
                </a:lnTo>
                <a:lnTo>
                  <a:pt x="94" y="570"/>
                </a:lnTo>
                <a:lnTo>
                  <a:pt x="96" y="569"/>
                </a:lnTo>
                <a:lnTo>
                  <a:pt x="97" y="569"/>
                </a:lnTo>
                <a:lnTo>
                  <a:pt x="98" y="568"/>
                </a:lnTo>
                <a:lnTo>
                  <a:pt x="99" y="568"/>
                </a:lnTo>
                <a:lnTo>
                  <a:pt x="101" y="567"/>
                </a:lnTo>
                <a:lnTo>
                  <a:pt x="102" y="567"/>
                </a:lnTo>
                <a:lnTo>
                  <a:pt x="103" y="566"/>
                </a:lnTo>
                <a:lnTo>
                  <a:pt x="105" y="566"/>
                </a:lnTo>
                <a:lnTo>
                  <a:pt x="106" y="566"/>
                </a:lnTo>
                <a:lnTo>
                  <a:pt x="107" y="565"/>
                </a:lnTo>
                <a:lnTo>
                  <a:pt x="108" y="565"/>
                </a:lnTo>
                <a:lnTo>
                  <a:pt x="110" y="564"/>
                </a:lnTo>
                <a:lnTo>
                  <a:pt x="111" y="564"/>
                </a:lnTo>
                <a:lnTo>
                  <a:pt x="112" y="563"/>
                </a:lnTo>
                <a:lnTo>
                  <a:pt x="113" y="563"/>
                </a:lnTo>
                <a:lnTo>
                  <a:pt x="115" y="562"/>
                </a:lnTo>
                <a:lnTo>
                  <a:pt x="116" y="562"/>
                </a:lnTo>
                <a:lnTo>
                  <a:pt x="117" y="561"/>
                </a:lnTo>
                <a:lnTo>
                  <a:pt x="118" y="560"/>
                </a:lnTo>
                <a:lnTo>
                  <a:pt x="120" y="560"/>
                </a:lnTo>
                <a:lnTo>
                  <a:pt x="121" y="559"/>
                </a:lnTo>
                <a:lnTo>
                  <a:pt x="122" y="559"/>
                </a:lnTo>
                <a:lnTo>
                  <a:pt x="123" y="558"/>
                </a:lnTo>
                <a:lnTo>
                  <a:pt x="125" y="558"/>
                </a:lnTo>
                <a:lnTo>
                  <a:pt x="126" y="557"/>
                </a:lnTo>
                <a:lnTo>
                  <a:pt x="127" y="557"/>
                </a:lnTo>
                <a:lnTo>
                  <a:pt x="129" y="556"/>
                </a:lnTo>
                <a:lnTo>
                  <a:pt x="130" y="555"/>
                </a:lnTo>
                <a:lnTo>
                  <a:pt x="131" y="555"/>
                </a:lnTo>
                <a:lnTo>
                  <a:pt x="132" y="554"/>
                </a:lnTo>
                <a:lnTo>
                  <a:pt x="134" y="554"/>
                </a:lnTo>
                <a:lnTo>
                  <a:pt x="135" y="553"/>
                </a:lnTo>
                <a:lnTo>
                  <a:pt x="136" y="552"/>
                </a:lnTo>
                <a:lnTo>
                  <a:pt x="137" y="552"/>
                </a:lnTo>
                <a:lnTo>
                  <a:pt x="139" y="551"/>
                </a:lnTo>
                <a:lnTo>
                  <a:pt x="140" y="550"/>
                </a:lnTo>
                <a:lnTo>
                  <a:pt x="141" y="550"/>
                </a:lnTo>
                <a:lnTo>
                  <a:pt x="142" y="549"/>
                </a:lnTo>
                <a:lnTo>
                  <a:pt x="144" y="549"/>
                </a:lnTo>
                <a:lnTo>
                  <a:pt x="145" y="548"/>
                </a:lnTo>
                <a:lnTo>
                  <a:pt x="146" y="547"/>
                </a:lnTo>
                <a:lnTo>
                  <a:pt x="147" y="547"/>
                </a:lnTo>
                <a:lnTo>
                  <a:pt x="149" y="546"/>
                </a:lnTo>
                <a:lnTo>
                  <a:pt x="150" y="545"/>
                </a:lnTo>
                <a:lnTo>
                  <a:pt x="151" y="545"/>
                </a:lnTo>
                <a:lnTo>
                  <a:pt x="153" y="544"/>
                </a:lnTo>
                <a:lnTo>
                  <a:pt x="154" y="543"/>
                </a:lnTo>
                <a:lnTo>
                  <a:pt x="155" y="542"/>
                </a:lnTo>
                <a:lnTo>
                  <a:pt x="156" y="542"/>
                </a:lnTo>
                <a:lnTo>
                  <a:pt x="158" y="541"/>
                </a:lnTo>
                <a:lnTo>
                  <a:pt x="159" y="540"/>
                </a:lnTo>
                <a:lnTo>
                  <a:pt x="160" y="540"/>
                </a:lnTo>
                <a:lnTo>
                  <a:pt x="161" y="539"/>
                </a:lnTo>
                <a:lnTo>
                  <a:pt x="163" y="538"/>
                </a:lnTo>
                <a:lnTo>
                  <a:pt x="164" y="537"/>
                </a:lnTo>
                <a:lnTo>
                  <a:pt x="165" y="537"/>
                </a:lnTo>
                <a:lnTo>
                  <a:pt x="166" y="536"/>
                </a:lnTo>
                <a:lnTo>
                  <a:pt x="168" y="535"/>
                </a:lnTo>
                <a:lnTo>
                  <a:pt x="169" y="534"/>
                </a:lnTo>
                <a:lnTo>
                  <a:pt x="170" y="534"/>
                </a:lnTo>
                <a:lnTo>
                  <a:pt x="172" y="533"/>
                </a:lnTo>
                <a:lnTo>
                  <a:pt x="173" y="532"/>
                </a:lnTo>
                <a:lnTo>
                  <a:pt x="174" y="531"/>
                </a:lnTo>
                <a:lnTo>
                  <a:pt x="175" y="530"/>
                </a:lnTo>
                <a:lnTo>
                  <a:pt x="177" y="530"/>
                </a:lnTo>
                <a:lnTo>
                  <a:pt x="178" y="529"/>
                </a:lnTo>
                <a:lnTo>
                  <a:pt x="179" y="528"/>
                </a:lnTo>
                <a:lnTo>
                  <a:pt x="180" y="527"/>
                </a:lnTo>
                <a:lnTo>
                  <a:pt x="182" y="526"/>
                </a:lnTo>
                <a:lnTo>
                  <a:pt x="183" y="526"/>
                </a:lnTo>
                <a:lnTo>
                  <a:pt x="184" y="525"/>
                </a:lnTo>
                <a:lnTo>
                  <a:pt x="185" y="524"/>
                </a:lnTo>
                <a:lnTo>
                  <a:pt x="187" y="523"/>
                </a:lnTo>
                <a:lnTo>
                  <a:pt x="188" y="522"/>
                </a:lnTo>
                <a:lnTo>
                  <a:pt x="189" y="521"/>
                </a:lnTo>
                <a:lnTo>
                  <a:pt x="190" y="521"/>
                </a:lnTo>
                <a:lnTo>
                  <a:pt x="192" y="520"/>
                </a:lnTo>
                <a:lnTo>
                  <a:pt x="193" y="519"/>
                </a:lnTo>
                <a:lnTo>
                  <a:pt x="194" y="518"/>
                </a:lnTo>
                <a:lnTo>
                  <a:pt x="196" y="517"/>
                </a:lnTo>
                <a:lnTo>
                  <a:pt x="197" y="516"/>
                </a:lnTo>
                <a:lnTo>
                  <a:pt x="198" y="515"/>
                </a:lnTo>
                <a:lnTo>
                  <a:pt x="199" y="514"/>
                </a:lnTo>
                <a:lnTo>
                  <a:pt x="201" y="514"/>
                </a:lnTo>
                <a:lnTo>
                  <a:pt x="202" y="513"/>
                </a:lnTo>
                <a:lnTo>
                  <a:pt x="203" y="512"/>
                </a:lnTo>
                <a:lnTo>
                  <a:pt x="204" y="511"/>
                </a:lnTo>
                <a:lnTo>
                  <a:pt x="206" y="510"/>
                </a:lnTo>
                <a:lnTo>
                  <a:pt x="207" y="509"/>
                </a:lnTo>
                <a:lnTo>
                  <a:pt x="208" y="508"/>
                </a:lnTo>
                <a:lnTo>
                  <a:pt x="209" y="507"/>
                </a:lnTo>
                <a:lnTo>
                  <a:pt x="211" y="506"/>
                </a:lnTo>
                <a:lnTo>
                  <a:pt x="212" y="505"/>
                </a:lnTo>
                <a:lnTo>
                  <a:pt x="213" y="504"/>
                </a:lnTo>
                <a:lnTo>
                  <a:pt x="214" y="503"/>
                </a:lnTo>
                <a:lnTo>
                  <a:pt x="216" y="502"/>
                </a:lnTo>
                <a:lnTo>
                  <a:pt x="217" y="501"/>
                </a:lnTo>
                <a:lnTo>
                  <a:pt x="218" y="500"/>
                </a:lnTo>
                <a:lnTo>
                  <a:pt x="220" y="499"/>
                </a:lnTo>
                <a:lnTo>
                  <a:pt x="221" y="498"/>
                </a:lnTo>
                <a:lnTo>
                  <a:pt x="222" y="497"/>
                </a:lnTo>
                <a:lnTo>
                  <a:pt x="223" y="496"/>
                </a:lnTo>
                <a:lnTo>
                  <a:pt x="225" y="495"/>
                </a:lnTo>
                <a:lnTo>
                  <a:pt x="226" y="494"/>
                </a:lnTo>
                <a:lnTo>
                  <a:pt x="227" y="493"/>
                </a:lnTo>
                <a:lnTo>
                  <a:pt x="228" y="492"/>
                </a:lnTo>
                <a:lnTo>
                  <a:pt x="230" y="491"/>
                </a:lnTo>
                <a:lnTo>
                  <a:pt x="231" y="490"/>
                </a:lnTo>
                <a:lnTo>
                  <a:pt x="232" y="489"/>
                </a:lnTo>
                <a:lnTo>
                  <a:pt x="233" y="488"/>
                </a:lnTo>
                <a:lnTo>
                  <a:pt x="235" y="487"/>
                </a:lnTo>
                <a:lnTo>
                  <a:pt x="236" y="486"/>
                </a:lnTo>
                <a:lnTo>
                  <a:pt x="237" y="485"/>
                </a:lnTo>
                <a:lnTo>
                  <a:pt x="238" y="484"/>
                </a:lnTo>
                <a:lnTo>
                  <a:pt x="240" y="483"/>
                </a:lnTo>
                <a:lnTo>
                  <a:pt x="241" y="482"/>
                </a:lnTo>
                <a:lnTo>
                  <a:pt x="242" y="481"/>
                </a:lnTo>
                <a:lnTo>
                  <a:pt x="244" y="479"/>
                </a:lnTo>
                <a:lnTo>
                  <a:pt x="245" y="478"/>
                </a:lnTo>
                <a:lnTo>
                  <a:pt x="246" y="477"/>
                </a:lnTo>
                <a:lnTo>
                  <a:pt x="247" y="476"/>
                </a:lnTo>
                <a:lnTo>
                  <a:pt x="249" y="475"/>
                </a:lnTo>
                <a:lnTo>
                  <a:pt x="250" y="474"/>
                </a:lnTo>
                <a:lnTo>
                  <a:pt x="251" y="473"/>
                </a:lnTo>
                <a:lnTo>
                  <a:pt x="252" y="472"/>
                </a:lnTo>
                <a:lnTo>
                  <a:pt x="254" y="470"/>
                </a:lnTo>
                <a:lnTo>
                  <a:pt x="255" y="469"/>
                </a:lnTo>
                <a:lnTo>
                  <a:pt x="256" y="468"/>
                </a:lnTo>
                <a:lnTo>
                  <a:pt x="257" y="467"/>
                </a:lnTo>
                <a:lnTo>
                  <a:pt x="259" y="466"/>
                </a:lnTo>
                <a:lnTo>
                  <a:pt x="260" y="465"/>
                </a:lnTo>
                <a:lnTo>
                  <a:pt x="261" y="463"/>
                </a:lnTo>
                <a:lnTo>
                  <a:pt x="262" y="462"/>
                </a:lnTo>
                <a:lnTo>
                  <a:pt x="264" y="461"/>
                </a:lnTo>
                <a:lnTo>
                  <a:pt x="265" y="460"/>
                </a:lnTo>
                <a:lnTo>
                  <a:pt x="266" y="459"/>
                </a:lnTo>
                <a:lnTo>
                  <a:pt x="268" y="458"/>
                </a:lnTo>
                <a:lnTo>
                  <a:pt x="269" y="456"/>
                </a:lnTo>
                <a:lnTo>
                  <a:pt x="270" y="455"/>
                </a:lnTo>
                <a:lnTo>
                  <a:pt x="271" y="454"/>
                </a:lnTo>
                <a:lnTo>
                  <a:pt x="273" y="453"/>
                </a:lnTo>
                <a:lnTo>
                  <a:pt x="274" y="451"/>
                </a:lnTo>
                <a:lnTo>
                  <a:pt x="275" y="450"/>
                </a:lnTo>
                <a:lnTo>
                  <a:pt x="276" y="449"/>
                </a:lnTo>
                <a:lnTo>
                  <a:pt x="278" y="448"/>
                </a:lnTo>
                <a:lnTo>
                  <a:pt x="279" y="446"/>
                </a:lnTo>
                <a:lnTo>
                  <a:pt x="280" y="445"/>
                </a:lnTo>
                <a:lnTo>
                  <a:pt x="281" y="444"/>
                </a:lnTo>
                <a:lnTo>
                  <a:pt x="283" y="443"/>
                </a:lnTo>
                <a:lnTo>
                  <a:pt x="284" y="441"/>
                </a:lnTo>
                <a:lnTo>
                  <a:pt x="285" y="440"/>
                </a:lnTo>
                <a:lnTo>
                  <a:pt x="287" y="439"/>
                </a:lnTo>
                <a:lnTo>
                  <a:pt x="288" y="437"/>
                </a:lnTo>
                <a:lnTo>
                  <a:pt x="289" y="436"/>
                </a:lnTo>
                <a:lnTo>
                  <a:pt x="290" y="435"/>
                </a:lnTo>
                <a:lnTo>
                  <a:pt x="292" y="434"/>
                </a:lnTo>
                <a:lnTo>
                  <a:pt x="293" y="432"/>
                </a:lnTo>
                <a:lnTo>
                  <a:pt x="294" y="431"/>
                </a:lnTo>
                <a:lnTo>
                  <a:pt x="295" y="430"/>
                </a:lnTo>
                <a:lnTo>
                  <a:pt x="297" y="428"/>
                </a:lnTo>
                <a:lnTo>
                  <a:pt x="298" y="427"/>
                </a:lnTo>
                <a:lnTo>
                  <a:pt x="299" y="426"/>
                </a:lnTo>
                <a:lnTo>
                  <a:pt x="300" y="424"/>
                </a:lnTo>
                <a:lnTo>
                  <a:pt x="302" y="423"/>
                </a:lnTo>
                <a:lnTo>
                  <a:pt x="303" y="422"/>
                </a:lnTo>
                <a:lnTo>
                  <a:pt x="304" y="420"/>
                </a:lnTo>
                <a:lnTo>
                  <a:pt x="305" y="419"/>
                </a:lnTo>
                <a:lnTo>
                  <a:pt x="307" y="417"/>
                </a:lnTo>
                <a:lnTo>
                  <a:pt x="308" y="416"/>
                </a:lnTo>
                <a:lnTo>
                  <a:pt x="309" y="415"/>
                </a:lnTo>
                <a:lnTo>
                  <a:pt x="311" y="413"/>
                </a:lnTo>
                <a:lnTo>
                  <a:pt x="312" y="412"/>
                </a:lnTo>
                <a:lnTo>
                  <a:pt x="313" y="410"/>
                </a:lnTo>
                <a:lnTo>
                  <a:pt x="314" y="409"/>
                </a:lnTo>
                <a:lnTo>
                  <a:pt x="316" y="408"/>
                </a:lnTo>
                <a:lnTo>
                  <a:pt x="317" y="406"/>
                </a:lnTo>
                <a:lnTo>
                  <a:pt x="318" y="405"/>
                </a:lnTo>
                <a:lnTo>
                  <a:pt x="319" y="403"/>
                </a:lnTo>
                <a:lnTo>
                  <a:pt x="321" y="402"/>
                </a:lnTo>
                <a:lnTo>
                  <a:pt x="322" y="400"/>
                </a:lnTo>
                <a:lnTo>
                  <a:pt x="323" y="399"/>
                </a:lnTo>
                <a:lnTo>
                  <a:pt x="324" y="397"/>
                </a:lnTo>
                <a:lnTo>
                  <a:pt x="326" y="396"/>
                </a:lnTo>
                <a:lnTo>
                  <a:pt x="327" y="395"/>
                </a:lnTo>
                <a:lnTo>
                  <a:pt x="328" y="393"/>
                </a:lnTo>
                <a:lnTo>
                  <a:pt x="329" y="392"/>
                </a:lnTo>
                <a:lnTo>
                  <a:pt x="331" y="390"/>
                </a:lnTo>
                <a:lnTo>
                  <a:pt x="332" y="389"/>
                </a:lnTo>
                <a:lnTo>
                  <a:pt x="333" y="387"/>
                </a:lnTo>
                <a:lnTo>
                  <a:pt x="335" y="386"/>
                </a:lnTo>
                <a:lnTo>
                  <a:pt x="336" y="384"/>
                </a:lnTo>
                <a:lnTo>
                  <a:pt x="337" y="383"/>
                </a:lnTo>
                <a:lnTo>
                  <a:pt x="338" y="381"/>
                </a:lnTo>
                <a:lnTo>
                  <a:pt x="340" y="380"/>
                </a:lnTo>
                <a:lnTo>
                  <a:pt x="341" y="378"/>
                </a:lnTo>
                <a:lnTo>
                  <a:pt x="342" y="376"/>
                </a:lnTo>
                <a:lnTo>
                  <a:pt x="343" y="375"/>
                </a:lnTo>
                <a:lnTo>
                  <a:pt x="345" y="373"/>
                </a:lnTo>
                <a:lnTo>
                  <a:pt x="346" y="372"/>
                </a:lnTo>
                <a:lnTo>
                  <a:pt x="347" y="370"/>
                </a:lnTo>
                <a:lnTo>
                  <a:pt x="348" y="369"/>
                </a:lnTo>
                <a:lnTo>
                  <a:pt x="350" y="367"/>
                </a:lnTo>
                <a:lnTo>
                  <a:pt x="351" y="366"/>
                </a:lnTo>
                <a:lnTo>
                  <a:pt x="352" y="364"/>
                </a:lnTo>
                <a:lnTo>
                  <a:pt x="353" y="362"/>
                </a:lnTo>
                <a:lnTo>
                  <a:pt x="355" y="361"/>
                </a:lnTo>
                <a:lnTo>
                  <a:pt x="356" y="359"/>
                </a:lnTo>
                <a:lnTo>
                  <a:pt x="357" y="358"/>
                </a:lnTo>
                <a:lnTo>
                  <a:pt x="359" y="356"/>
                </a:lnTo>
                <a:lnTo>
                  <a:pt x="360" y="354"/>
                </a:lnTo>
                <a:lnTo>
                  <a:pt x="361" y="353"/>
                </a:lnTo>
                <a:lnTo>
                  <a:pt x="362" y="351"/>
                </a:lnTo>
                <a:lnTo>
                  <a:pt x="364" y="349"/>
                </a:lnTo>
                <a:lnTo>
                  <a:pt x="365" y="348"/>
                </a:lnTo>
                <a:lnTo>
                  <a:pt x="366" y="346"/>
                </a:lnTo>
                <a:lnTo>
                  <a:pt x="367" y="345"/>
                </a:lnTo>
                <a:lnTo>
                  <a:pt x="369" y="343"/>
                </a:lnTo>
                <a:lnTo>
                  <a:pt x="370" y="341"/>
                </a:lnTo>
                <a:lnTo>
                  <a:pt x="371" y="340"/>
                </a:lnTo>
                <a:lnTo>
                  <a:pt x="372" y="338"/>
                </a:lnTo>
                <a:lnTo>
                  <a:pt x="374" y="336"/>
                </a:lnTo>
                <a:lnTo>
                  <a:pt x="375" y="335"/>
                </a:lnTo>
                <a:lnTo>
                  <a:pt x="376" y="333"/>
                </a:lnTo>
                <a:lnTo>
                  <a:pt x="377" y="331"/>
                </a:lnTo>
                <a:lnTo>
                  <a:pt x="379" y="329"/>
                </a:lnTo>
                <a:lnTo>
                  <a:pt x="380" y="328"/>
                </a:lnTo>
                <a:lnTo>
                  <a:pt x="381" y="326"/>
                </a:lnTo>
                <a:lnTo>
                  <a:pt x="383" y="324"/>
                </a:lnTo>
                <a:lnTo>
                  <a:pt x="384" y="323"/>
                </a:lnTo>
                <a:lnTo>
                  <a:pt x="385" y="321"/>
                </a:lnTo>
                <a:lnTo>
                  <a:pt x="386" y="319"/>
                </a:lnTo>
                <a:lnTo>
                  <a:pt x="388" y="317"/>
                </a:lnTo>
                <a:lnTo>
                  <a:pt x="389" y="316"/>
                </a:lnTo>
                <a:lnTo>
                  <a:pt x="390" y="314"/>
                </a:lnTo>
                <a:lnTo>
                  <a:pt x="391" y="312"/>
                </a:lnTo>
                <a:lnTo>
                  <a:pt x="393" y="310"/>
                </a:lnTo>
                <a:lnTo>
                  <a:pt x="394" y="309"/>
                </a:lnTo>
                <a:lnTo>
                  <a:pt x="395" y="307"/>
                </a:lnTo>
                <a:lnTo>
                  <a:pt x="396" y="305"/>
                </a:lnTo>
                <a:lnTo>
                  <a:pt x="398" y="303"/>
                </a:lnTo>
                <a:lnTo>
                  <a:pt x="399" y="301"/>
                </a:lnTo>
                <a:lnTo>
                  <a:pt x="400" y="300"/>
                </a:lnTo>
                <a:lnTo>
                  <a:pt x="402" y="298"/>
                </a:lnTo>
                <a:lnTo>
                  <a:pt x="403" y="296"/>
                </a:lnTo>
                <a:lnTo>
                  <a:pt x="404" y="294"/>
                </a:lnTo>
                <a:lnTo>
                  <a:pt x="405" y="292"/>
                </a:lnTo>
                <a:lnTo>
                  <a:pt x="407" y="291"/>
                </a:lnTo>
                <a:lnTo>
                  <a:pt x="408" y="289"/>
                </a:lnTo>
                <a:lnTo>
                  <a:pt x="409" y="287"/>
                </a:lnTo>
                <a:lnTo>
                  <a:pt x="410" y="285"/>
                </a:lnTo>
                <a:lnTo>
                  <a:pt x="412" y="283"/>
                </a:lnTo>
                <a:lnTo>
                  <a:pt x="413" y="281"/>
                </a:lnTo>
                <a:lnTo>
                  <a:pt x="414" y="279"/>
                </a:lnTo>
                <a:lnTo>
                  <a:pt x="415" y="278"/>
                </a:lnTo>
                <a:lnTo>
                  <a:pt x="417" y="276"/>
                </a:lnTo>
                <a:lnTo>
                  <a:pt x="418" y="274"/>
                </a:lnTo>
                <a:lnTo>
                  <a:pt x="419" y="272"/>
                </a:lnTo>
                <a:lnTo>
                  <a:pt x="420" y="270"/>
                </a:lnTo>
                <a:lnTo>
                  <a:pt x="422" y="268"/>
                </a:lnTo>
                <a:lnTo>
                  <a:pt x="423" y="266"/>
                </a:lnTo>
                <a:lnTo>
                  <a:pt x="424" y="264"/>
                </a:lnTo>
                <a:lnTo>
                  <a:pt x="426" y="262"/>
                </a:lnTo>
                <a:lnTo>
                  <a:pt x="427" y="261"/>
                </a:lnTo>
                <a:lnTo>
                  <a:pt x="428" y="259"/>
                </a:lnTo>
                <a:lnTo>
                  <a:pt x="429" y="257"/>
                </a:lnTo>
                <a:lnTo>
                  <a:pt x="431" y="255"/>
                </a:lnTo>
                <a:lnTo>
                  <a:pt x="432" y="253"/>
                </a:lnTo>
                <a:lnTo>
                  <a:pt x="433" y="251"/>
                </a:lnTo>
                <a:lnTo>
                  <a:pt x="434" y="249"/>
                </a:lnTo>
                <a:lnTo>
                  <a:pt x="436" y="247"/>
                </a:lnTo>
                <a:lnTo>
                  <a:pt x="437" y="245"/>
                </a:lnTo>
                <a:lnTo>
                  <a:pt x="438" y="243"/>
                </a:lnTo>
                <a:lnTo>
                  <a:pt x="439" y="241"/>
                </a:lnTo>
                <a:lnTo>
                  <a:pt x="441" y="239"/>
                </a:lnTo>
                <a:lnTo>
                  <a:pt x="442" y="237"/>
                </a:lnTo>
                <a:lnTo>
                  <a:pt x="443" y="235"/>
                </a:lnTo>
                <a:lnTo>
                  <a:pt x="444" y="233"/>
                </a:lnTo>
                <a:lnTo>
                  <a:pt x="446" y="231"/>
                </a:lnTo>
                <a:lnTo>
                  <a:pt x="447" y="229"/>
                </a:lnTo>
                <a:lnTo>
                  <a:pt x="448" y="227"/>
                </a:lnTo>
                <a:lnTo>
                  <a:pt x="450" y="225"/>
                </a:lnTo>
                <a:lnTo>
                  <a:pt x="451" y="223"/>
                </a:lnTo>
                <a:lnTo>
                  <a:pt x="452" y="221"/>
                </a:lnTo>
                <a:lnTo>
                  <a:pt x="453" y="219"/>
                </a:lnTo>
                <a:lnTo>
                  <a:pt x="455" y="217"/>
                </a:lnTo>
                <a:lnTo>
                  <a:pt x="456" y="215"/>
                </a:lnTo>
                <a:lnTo>
                  <a:pt x="457" y="213"/>
                </a:lnTo>
                <a:lnTo>
                  <a:pt x="458" y="211"/>
                </a:lnTo>
                <a:lnTo>
                  <a:pt x="460" y="209"/>
                </a:lnTo>
                <a:lnTo>
                  <a:pt x="461" y="207"/>
                </a:lnTo>
                <a:lnTo>
                  <a:pt x="462" y="205"/>
                </a:lnTo>
                <a:lnTo>
                  <a:pt x="463" y="202"/>
                </a:lnTo>
                <a:lnTo>
                  <a:pt x="465" y="200"/>
                </a:lnTo>
                <a:lnTo>
                  <a:pt x="466" y="198"/>
                </a:lnTo>
                <a:lnTo>
                  <a:pt x="467" y="196"/>
                </a:lnTo>
                <a:lnTo>
                  <a:pt x="468" y="194"/>
                </a:lnTo>
                <a:lnTo>
                  <a:pt x="470" y="192"/>
                </a:lnTo>
                <a:lnTo>
                  <a:pt x="471" y="190"/>
                </a:lnTo>
                <a:lnTo>
                  <a:pt x="472" y="188"/>
                </a:lnTo>
                <a:lnTo>
                  <a:pt x="474" y="186"/>
                </a:lnTo>
                <a:lnTo>
                  <a:pt x="475" y="183"/>
                </a:lnTo>
                <a:lnTo>
                  <a:pt x="476" y="181"/>
                </a:lnTo>
                <a:lnTo>
                  <a:pt x="477" y="179"/>
                </a:lnTo>
                <a:lnTo>
                  <a:pt x="479" y="177"/>
                </a:lnTo>
                <a:lnTo>
                  <a:pt x="480" y="175"/>
                </a:lnTo>
                <a:lnTo>
                  <a:pt x="481" y="173"/>
                </a:lnTo>
                <a:lnTo>
                  <a:pt x="482" y="171"/>
                </a:lnTo>
                <a:lnTo>
                  <a:pt x="484" y="168"/>
                </a:lnTo>
                <a:lnTo>
                  <a:pt x="485" y="166"/>
                </a:lnTo>
                <a:lnTo>
                  <a:pt x="486" y="164"/>
                </a:lnTo>
                <a:lnTo>
                  <a:pt x="487" y="162"/>
                </a:lnTo>
                <a:lnTo>
                  <a:pt x="489" y="160"/>
                </a:lnTo>
                <a:lnTo>
                  <a:pt x="490" y="157"/>
                </a:lnTo>
                <a:lnTo>
                  <a:pt x="491" y="155"/>
                </a:lnTo>
                <a:lnTo>
                  <a:pt x="492" y="153"/>
                </a:lnTo>
                <a:lnTo>
                  <a:pt x="494" y="151"/>
                </a:lnTo>
                <a:lnTo>
                  <a:pt x="495" y="149"/>
                </a:lnTo>
                <a:lnTo>
                  <a:pt x="496" y="146"/>
                </a:lnTo>
                <a:lnTo>
                  <a:pt x="498" y="144"/>
                </a:lnTo>
                <a:lnTo>
                  <a:pt x="499" y="142"/>
                </a:lnTo>
                <a:lnTo>
                  <a:pt x="500" y="140"/>
                </a:lnTo>
                <a:lnTo>
                  <a:pt x="501" y="137"/>
                </a:lnTo>
                <a:lnTo>
                  <a:pt x="503" y="135"/>
                </a:lnTo>
                <a:lnTo>
                  <a:pt x="504" y="133"/>
                </a:lnTo>
                <a:lnTo>
                  <a:pt x="505" y="131"/>
                </a:lnTo>
                <a:lnTo>
                  <a:pt x="506" y="128"/>
                </a:lnTo>
                <a:lnTo>
                  <a:pt x="508" y="126"/>
                </a:lnTo>
                <a:lnTo>
                  <a:pt x="509" y="124"/>
                </a:lnTo>
                <a:lnTo>
                  <a:pt x="510" y="121"/>
                </a:lnTo>
                <a:lnTo>
                  <a:pt x="511" y="119"/>
                </a:lnTo>
                <a:lnTo>
                  <a:pt x="513" y="117"/>
                </a:lnTo>
                <a:lnTo>
                  <a:pt x="514" y="115"/>
                </a:lnTo>
                <a:lnTo>
                  <a:pt x="515" y="112"/>
                </a:lnTo>
                <a:lnTo>
                  <a:pt x="517" y="110"/>
                </a:lnTo>
                <a:lnTo>
                  <a:pt x="518" y="108"/>
                </a:lnTo>
                <a:lnTo>
                  <a:pt x="519" y="105"/>
                </a:lnTo>
                <a:lnTo>
                  <a:pt x="520" y="103"/>
                </a:lnTo>
                <a:lnTo>
                  <a:pt x="522" y="101"/>
                </a:lnTo>
                <a:lnTo>
                  <a:pt x="523" y="98"/>
                </a:lnTo>
                <a:lnTo>
                  <a:pt x="524" y="96"/>
                </a:lnTo>
                <a:lnTo>
                  <a:pt x="525" y="94"/>
                </a:lnTo>
                <a:lnTo>
                  <a:pt x="527" y="91"/>
                </a:lnTo>
                <a:lnTo>
                  <a:pt x="528" y="89"/>
                </a:lnTo>
                <a:lnTo>
                  <a:pt x="529" y="86"/>
                </a:lnTo>
                <a:lnTo>
                  <a:pt x="530" y="84"/>
                </a:lnTo>
                <a:lnTo>
                  <a:pt x="532" y="82"/>
                </a:lnTo>
                <a:lnTo>
                  <a:pt x="533" y="79"/>
                </a:lnTo>
                <a:lnTo>
                  <a:pt x="534" y="77"/>
                </a:lnTo>
                <a:lnTo>
                  <a:pt x="535" y="74"/>
                </a:lnTo>
                <a:lnTo>
                  <a:pt x="537" y="72"/>
                </a:lnTo>
                <a:lnTo>
                  <a:pt x="538" y="70"/>
                </a:lnTo>
                <a:lnTo>
                  <a:pt x="539" y="67"/>
                </a:lnTo>
                <a:lnTo>
                  <a:pt x="541" y="65"/>
                </a:lnTo>
                <a:lnTo>
                  <a:pt x="542" y="62"/>
                </a:lnTo>
                <a:lnTo>
                  <a:pt x="543" y="60"/>
                </a:lnTo>
                <a:lnTo>
                  <a:pt x="544" y="57"/>
                </a:lnTo>
                <a:lnTo>
                  <a:pt x="546" y="55"/>
                </a:lnTo>
                <a:lnTo>
                  <a:pt x="547" y="53"/>
                </a:lnTo>
                <a:lnTo>
                  <a:pt x="548" y="50"/>
                </a:lnTo>
                <a:lnTo>
                  <a:pt x="549" y="48"/>
                </a:lnTo>
                <a:lnTo>
                  <a:pt x="551" y="45"/>
                </a:lnTo>
                <a:lnTo>
                  <a:pt x="552" y="43"/>
                </a:lnTo>
                <a:lnTo>
                  <a:pt x="553" y="40"/>
                </a:lnTo>
                <a:lnTo>
                  <a:pt x="554" y="38"/>
                </a:lnTo>
                <a:lnTo>
                  <a:pt x="556" y="35"/>
                </a:lnTo>
                <a:lnTo>
                  <a:pt x="557" y="33"/>
                </a:lnTo>
                <a:lnTo>
                  <a:pt x="558" y="30"/>
                </a:lnTo>
                <a:lnTo>
                  <a:pt x="559" y="28"/>
                </a:lnTo>
                <a:lnTo>
                  <a:pt x="561" y="25"/>
                </a:lnTo>
                <a:lnTo>
                  <a:pt x="562" y="23"/>
                </a:lnTo>
                <a:lnTo>
                  <a:pt x="563" y="20"/>
                </a:lnTo>
                <a:lnTo>
                  <a:pt x="565" y="18"/>
                </a:lnTo>
                <a:lnTo>
                  <a:pt x="566" y="15"/>
                </a:lnTo>
                <a:lnTo>
                  <a:pt x="567" y="13"/>
                </a:lnTo>
                <a:lnTo>
                  <a:pt x="568" y="10"/>
                </a:lnTo>
                <a:lnTo>
                  <a:pt x="570" y="7"/>
                </a:lnTo>
                <a:lnTo>
                  <a:pt x="571" y="5"/>
                </a:lnTo>
                <a:lnTo>
                  <a:pt x="572" y="2"/>
                </a:lnTo>
                <a:lnTo>
                  <a:pt x="573" y="0"/>
                </a:lnTo>
              </a:path>
            </a:pathLst>
          </a:custGeom>
          <a:noFill/>
          <a:ln w="57150">
            <a:solidFill>
              <a:srgbClr val="FF9933"/>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1" lang="ja-JP" altLang="en-US" sz="2585" b="0" i="0" u="none" strike="noStrike" kern="1200" cap="none" spc="0" normalizeH="0" baseline="0" noProof="0">
              <a:ln>
                <a:noFill/>
              </a:ln>
              <a:solidFill>
                <a:srgbClr val="00CC00"/>
              </a:solidFill>
              <a:effectLst/>
              <a:uLnTx/>
              <a:uFillTx/>
              <a:latin typeface="BIZ UDPゴシック" panose="020B0400000000000000" pitchFamily="50" charset="-128"/>
              <a:ea typeface="BIZ UDPゴシック" panose="020B0400000000000000" pitchFamily="50" charset="-128"/>
              <a:cs typeface="Arial Unicode MS" panose="020B0604020202020204" pitchFamily="50" charset="-128"/>
            </a:endParaRPr>
          </a:p>
        </p:txBody>
      </p:sp>
      <p:sp>
        <p:nvSpPr>
          <p:cNvPr id="53" name="正方形/長方形 52"/>
          <p:cNvSpPr/>
          <p:nvPr/>
        </p:nvSpPr>
        <p:spPr>
          <a:xfrm>
            <a:off x="825758" y="1160404"/>
            <a:ext cx="7480944" cy="461665"/>
          </a:xfrm>
          <a:prstGeom prst="rect">
            <a:avLst/>
          </a:prstGeom>
        </p:spPr>
        <p:txBody>
          <a:bodyPr wrap="square">
            <a:spAutoFit/>
          </a:bodyPr>
          <a:lstStyle/>
          <a:p>
            <a:pPr marL="0" marR="0" lvl="0" indent="0" algn="ctr" defTabSz="844083" rtl="0" eaLnBrk="1" fontAlgn="base" latinLnBrk="0" hangingPunct="1">
              <a:lnSpc>
                <a:spcPct val="100000"/>
              </a:lnSpc>
              <a:spcBef>
                <a:spcPts val="1662"/>
              </a:spcBef>
              <a:spcAft>
                <a:spcPct val="0"/>
              </a:spcAft>
              <a:buClrTx/>
              <a:buSzTx/>
              <a:buFontTx/>
              <a:buNone/>
              <a:tabLst>
                <a:tab pos="578857" algn="l"/>
              </a:tabLst>
              <a:defRPr/>
            </a:pPr>
            <a:r>
              <a:rPr kumimoji="1" lang="ja-JP" altLang="en-US"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早期診断や早期治療と適切な薬物療法の継続が重要</a:t>
            </a:r>
          </a:p>
        </p:txBody>
      </p:sp>
      <p:sp>
        <p:nvSpPr>
          <p:cNvPr id="55" name="正方形/長方形 54"/>
          <p:cNvSpPr/>
          <p:nvPr/>
        </p:nvSpPr>
        <p:spPr>
          <a:xfrm>
            <a:off x="1674636" y="5036954"/>
            <a:ext cx="2507653" cy="547842"/>
          </a:xfrm>
          <a:prstGeom prst="rect">
            <a:avLst/>
          </a:prstGeom>
        </p:spPr>
        <p:txBody>
          <a:bodyPr wrap="square">
            <a:spAutoFit/>
          </a:bodyPr>
          <a:lstStyle/>
          <a:p>
            <a:pPr marL="0" marR="0" lvl="0" indent="0" algn="r" defTabSz="844083" rtl="0" eaLnBrk="1" fontAlgn="base" latinLnBrk="0" hangingPunct="1">
              <a:lnSpc>
                <a:spcPct val="100000"/>
              </a:lnSpc>
              <a:spcBef>
                <a:spcPts val="2215"/>
              </a:spcBef>
              <a:spcAft>
                <a:spcPct val="0"/>
              </a:spcAft>
              <a:buClrTx/>
              <a:buSzTx/>
              <a:buFontTx/>
              <a:buNone/>
              <a:tabLst>
                <a:tab pos="334124" algn="l"/>
              </a:tabLst>
              <a:defRPr/>
            </a:pPr>
            <a:r>
              <a:rPr kumimoji="1" lang="en-US" altLang="ja-JP" sz="148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48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 進行の速度や薬物の効果には個人差がある</a:t>
            </a:r>
            <a:endParaRPr kumimoji="1" lang="en-US" altLang="ja-JP" sz="148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3" name="正方形/長方形 2">
            <a:extLst>
              <a:ext uri="{FF2B5EF4-FFF2-40B4-BE49-F238E27FC236}">
                <a16:creationId xmlns:a16="http://schemas.microsoft.com/office/drawing/2014/main" xmlns="" id="{64BD6D9B-F463-839B-D51D-DAF25FE2D311}"/>
              </a:ext>
            </a:extLst>
          </p:cNvPr>
          <p:cNvSpPr/>
          <p:nvPr/>
        </p:nvSpPr>
        <p:spPr>
          <a:xfrm>
            <a:off x="-5770" y="3577"/>
            <a:ext cx="9144000" cy="688756"/>
          </a:xfrm>
          <a:prstGeom prst="rect">
            <a:avLst/>
          </a:prstGeom>
          <a:solidFill>
            <a:srgbClr val="6B5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アルツハイマー型認知症  </a:t>
            </a:r>
            <a:r>
              <a:rPr kumimoji="1" lang="ja-JP" altLang="en-US" sz="28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臨床症状の経過と</a:t>
            </a:r>
            <a:r>
              <a:rPr kumimoji="1" lang="ja-JP" altLang="en-US" sz="28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Arial Unicode MS" panose="020B0604020202020204" pitchFamily="50" charset="-128"/>
              </a:rPr>
              <a:t>薬物療法の効果</a:t>
            </a:r>
            <a:endParaRPr kumimoji="1" lang="ja-JP" altLang="en-US" sz="2800" b="0"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endParaRPr>
          </a:p>
        </p:txBody>
      </p:sp>
      <p:sp>
        <p:nvSpPr>
          <p:cNvPr id="2" name="テキスト ボックス 1">
            <a:extLst>
              <a:ext uri="{FF2B5EF4-FFF2-40B4-BE49-F238E27FC236}">
                <a16:creationId xmlns:a16="http://schemas.microsoft.com/office/drawing/2014/main" xmlns="" id="{9FE409DE-9FD8-F992-814A-B6A07E029D7B}"/>
              </a:ext>
            </a:extLst>
          </p:cNvPr>
          <p:cNvSpPr txBox="1"/>
          <p:nvPr/>
        </p:nvSpPr>
        <p:spPr>
          <a:xfrm>
            <a:off x="-1" y="712662"/>
            <a:ext cx="1205345" cy="307777"/>
          </a:xfrm>
          <a:prstGeom prst="rect">
            <a:avLst/>
          </a:prstGeom>
          <a:noFill/>
        </p:spPr>
        <p:txBody>
          <a:bodyPr wrap="square" rtlCol="0" anchor="ctr" anchorCtr="0">
            <a:noAutofit/>
          </a:bodyPr>
          <a:lstStyle/>
          <a:p>
            <a:r>
              <a:rPr kumimoji="1" lang="en-US" altLang="ja-JP" sz="1400" dirty="0">
                <a:latin typeface="Yu Gothic UI Semibold" panose="020B0700000000000000" pitchFamily="50" charset="-128"/>
                <a:ea typeface="Yu Gothic UI Semibold" panose="020B0700000000000000" pitchFamily="50" charset="-128"/>
              </a:rPr>
              <a:t>【</a:t>
            </a:r>
            <a:r>
              <a:rPr kumimoji="1" lang="ja-JP" altLang="en-US" sz="1400" dirty="0">
                <a:latin typeface="Yu Gothic UI Semibold" panose="020B0700000000000000" pitchFamily="50" charset="-128"/>
                <a:ea typeface="Yu Gothic UI Semibold" panose="020B0700000000000000" pitchFamily="50" charset="-128"/>
              </a:rPr>
              <a:t>知識 </a:t>
            </a:r>
            <a:r>
              <a:rPr lang="en-US" altLang="ja-JP" sz="1400" b="1" dirty="0">
                <a:latin typeface="Century Gothic" panose="020B0502020202020204" pitchFamily="34" charset="0"/>
                <a:ea typeface="Yu Gothic UI Semibold" panose="020B0700000000000000" pitchFamily="50" charset="-128"/>
              </a:rPr>
              <a:t>-83</a:t>
            </a:r>
            <a:r>
              <a:rPr lang="en-US" altLang="ja-JP" sz="1400" dirty="0">
                <a:latin typeface="Yu Gothic UI Semibold" panose="020B0700000000000000" pitchFamily="50" charset="-128"/>
                <a:ea typeface="Yu Gothic UI Semibold" panose="020B0700000000000000" pitchFamily="50" charset="-128"/>
              </a:rPr>
              <a:t>】</a:t>
            </a:r>
            <a:endParaRPr kumimoji="1" lang="ja-JP" altLang="en-US" sz="1400" dirty="0">
              <a:latin typeface="Yu Gothic UI Semibold" panose="020B0700000000000000" pitchFamily="50" charset="-128"/>
              <a:ea typeface="Yu Gothic UI Semibold" panose="020B0700000000000000" pitchFamily="50" charset="-128"/>
            </a:endParaRPr>
          </a:p>
        </p:txBody>
      </p:sp>
      <p:sp>
        <p:nvSpPr>
          <p:cNvPr id="6" name="テキスト ボックス 5">
            <a:extLst>
              <a:ext uri="{FF2B5EF4-FFF2-40B4-BE49-F238E27FC236}">
                <a16:creationId xmlns:a16="http://schemas.microsoft.com/office/drawing/2014/main" xmlns="" id="{87B40579-D1D9-BC1C-3D0F-C76870A68693}"/>
              </a:ext>
            </a:extLst>
          </p:cNvPr>
          <p:cNvSpPr txBox="1"/>
          <p:nvPr/>
        </p:nvSpPr>
        <p:spPr>
          <a:xfrm>
            <a:off x="63739" y="6421318"/>
            <a:ext cx="8991524" cy="276999"/>
          </a:xfrm>
          <a:prstGeom prst="rect">
            <a:avLst/>
          </a:prstGeom>
          <a:noFill/>
          <a:ln w="25400">
            <a:noFill/>
          </a:ln>
        </p:spPr>
        <p:txBody>
          <a:bodyPr wrap="square">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「認知症疾患診療ガイドライン」作成委員会編：（日本神経学会監修）、認知症疾患診療ガイドライン </a:t>
            </a:r>
            <a:r>
              <a:rPr kumimoji="1" lang="en-US" altLang="ja-JP" sz="12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2017</a:t>
            </a:r>
            <a:r>
              <a:rPr kumimoji="1" lang="ja-JP" altLang="en-US" sz="12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、医学書院を参照して作成</a:t>
            </a:r>
          </a:p>
        </p:txBody>
      </p:sp>
    </p:spTree>
    <p:extLst>
      <p:ext uri="{BB962C8B-B14F-4D97-AF65-F5344CB8AC3E}">
        <p14:creationId xmlns:p14="http://schemas.microsoft.com/office/powerpoint/2010/main" val="8741061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oup 9"/>
          <p:cNvGraphicFramePr>
            <a:graphicFrameLocks noGrp="1"/>
          </p:cNvGraphicFramePr>
          <p:nvPr>
            <p:extLst>
              <p:ext uri="{D42A27DB-BD31-4B8C-83A1-F6EECF244321}">
                <p14:modId xmlns:p14="http://schemas.microsoft.com/office/powerpoint/2010/main" val="879669190"/>
              </p:ext>
            </p:extLst>
          </p:nvPr>
        </p:nvGraphicFramePr>
        <p:xfrm>
          <a:off x="168158" y="1204575"/>
          <a:ext cx="8773897" cy="4811217"/>
        </p:xfrm>
        <a:graphic>
          <a:graphicData uri="http://schemas.openxmlformats.org/drawingml/2006/table">
            <a:tbl>
              <a:tblPr/>
              <a:tblGrid>
                <a:gridCol w="1519992">
                  <a:extLst>
                    <a:ext uri="{9D8B030D-6E8A-4147-A177-3AD203B41FA5}">
                      <a16:colId xmlns:a16="http://schemas.microsoft.com/office/drawing/2014/main" xmlns="" val="20000"/>
                    </a:ext>
                  </a:extLst>
                </a:gridCol>
                <a:gridCol w="1791462">
                  <a:extLst>
                    <a:ext uri="{9D8B030D-6E8A-4147-A177-3AD203B41FA5}">
                      <a16:colId xmlns:a16="http://schemas.microsoft.com/office/drawing/2014/main" xmlns="" val="20001"/>
                    </a:ext>
                  </a:extLst>
                </a:gridCol>
                <a:gridCol w="1791462">
                  <a:extLst>
                    <a:ext uri="{9D8B030D-6E8A-4147-A177-3AD203B41FA5}">
                      <a16:colId xmlns:a16="http://schemas.microsoft.com/office/drawing/2014/main" xmlns="" val="20002"/>
                    </a:ext>
                  </a:extLst>
                </a:gridCol>
                <a:gridCol w="1791462">
                  <a:extLst>
                    <a:ext uri="{9D8B030D-6E8A-4147-A177-3AD203B41FA5}">
                      <a16:colId xmlns:a16="http://schemas.microsoft.com/office/drawing/2014/main" xmlns="" val="20003"/>
                    </a:ext>
                  </a:extLst>
                </a:gridCol>
                <a:gridCol w="144379">
                  <a:extLst>
                    <a:ext uri="{9D8B030D-6E8A-4147-A177-3AD203B41FA5}">
                      <a16:colId xmlns:a16="http://schemas.microsoft.com/office/drawing/2014/main" xmlns="" val="4183672730"/>
                    </a:ext>
                  </a:extLst>
                </a:gridCol>
                <a:gridCol w="1735140">
                  <a:extLst>
                    <a:ext uri="{9D8B030D-6E8A-4147-A177-3AD203B41FA5}">
                      <a16:colId xmlns:a16="http://schemas.microsoft.com/office/drawing/2014/main" xmlns="" val="20004"/>
                    </a:ext>
                  </a:extLst>
                </a:gridCol>
              </a:tblGrid>
              <a:tr h="401323">
                <a:tc>
                  <a:txBody>
                    <a:bodyPr/>
                    <a:lstStyle>
                      <a:lvl1pPr marL="0" algn="l" defTabSz="742950" rtl="0" eaLnBrk="0" latinLnBrk="0" hangingPunct="0">
                        <a:defRPr kumimoji="1" sz="2800" kern="1200">
                          <a:solidFill>
                            <a:schemeClr val="tx1"/>
                          </a:solidFill>
                          <a:latin typeface="Arial" panose="020B0604020202020204" pitchFamily="34" charset="0"/>
                          <a:ea typeface="ＭＳ Ｐゴシック" panose="020B0600070205080204" pitchFamily="50" charset="-128"/>
                        </a:defRPr>
                      </a:lvl1pPr>
                      <a:lvl2pPr marL="742950" indent="-285750" algn="l" defTabSz="742950" rtl="0" eaLnBrk="0" latinLnBrk="0" hangingPunct="0">
                        <a:defRPr kumimoji="1" sz="2400" kern="1200">
                          <a:solidFill>
                            <a:schemeClr val="tx1"/>
                          </a:solidFill>
                          <a:latin typeface="Arial" panose="020B0604020202020204" pitchFamily="34" charset="0"/>
                          <a:ea typeface="ＭＳ Ｐゴシック" panose="020B0600070205080204" pitchFamily="50" charset="-128"/>
                        </a:defRPr>
                      </a:lvl2pPr>
                      <a:lvl3pPr marL="1143000" indent="-228600" algn="l" defTabSz="742950" rtl="0" eaLnBrk="0" latinLnBrk="0" hangingPunct="0">
                        <a:defRPr kumimoji="1" sz="2000" kern="1200">
                          <a:solidFill>
                            <a:schemeClr val="tx1"/>
                          </a:solidFill>
                          <a:latin typeface="Arial" panose="020B0604020202020204" pitchFamily="34" charset="0"/>
                          <a:ea typeface="ＭＳ Ｐゴシック" panose="020B0600070205080204" pitchFamily="50" charset="-128"/>
                        </a:defRPr>
                      </a:lvl3pPr>
                      <a:lvl4pPr marL="1600200" indent="-228600" algn="l" defTabSz="742950" rtl="0" eaLnBrk="0" latinLnBrk="0" hangingPunct="0">
                        <a:defRPr kumimoji="1" sz="1463" kern="1200">
                          <a:solidFill>
                            <a:schemeClr val="tx1"/>
                          </a:solidFill>
                          <a:latin typeface="Arial" panose="020B0604020202020204" pitchFamily="34" charset="0"/>
                          <a:ea typeface="ＭＳ Ｐゴシック" panose="020B0600070205080204" pitchFamily="50" charset="-128"/>
                        </a:defRPr>
                      </a:lvl4pPr>
                      <a:lvl5pPr marL="2057400" indent="-228600" algn="l" defTabSz="742950" rtl="0" eaLnBrk="0" latinLnBrk="0" hangingPunct="0">
                        <a:defRPr kumimoji="1" sz="1463" kern="1200">
                          <a:solidFill>
                            <a:schemeClr val="tx1"/>
                          </a:solidFill>
                          <a:latin typeface="Arial" panose="020B0604020202020204" pitchFamily="34" charset="0"/>
                          <a:ea typeface="ＭＳ Ｐゴシック" panose="020B0600070205080204" pitchFamily="50" charset="-128"/>
                        </a:defRPr>
                      </a:lvl5pPr>
                      <a:lvl6pPr marL="25146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6pPr>
                      <a:lvl7pPr marL="29718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7pPr>
                      <a:lvl8pPr marL="34290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8pPr>
                      <a:lvl9pPr marL="38862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5000"/>
                        </a:lnSpc>
                        <a:spcBef>
                          <a:spcPct val="50000"/>
                        </a:spcBef>
                        <a:spcAft>
                          <a:spcPct val="50000"/>
                        </a:spcAft>
                        <a:buClrTx/>
                        <a:buSzTx/>
                        <a:buFontTx/>
                        <a:buNone/>
                        <a:tabLst/>
                      </a:pPr>
                      <a:r>
                        <a:rPr kumimoji="1" lang="ja-JP" altLang="en-US" sz="1700" b="0" i="0" u="none"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rPr>
                        <a:t>薬剤　</a:t>
                      </a:r>
                    </a:p>
                  </a:txBody>
                  <a:tcPr marL="6860" marR="6860" marT="6860" marB="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marL="0" algn="l" defTabSz="742950" rtl="0" eaLnBrk="0" latinLnBrk="0" hangingPunct="0">
                        <a:defRPr kumimoji="1" sz="2800" kern="1200">
                          <a:solidFill>
                            <a:schemeClr val="tx1"/>
                          </a:solidFill>
                          <a:latin typeface="Arial" panose="020B0604020202020204" pitchFamily="34" charset="0"/>
                          <a:ea typeface="ＭＳ Ｐゴシック" panose="020B0600070205080204" pitchFamily="50" charset="-128"/>
                        </a:defRPr>
                      </a:lvl1pPr>
                      <a:lvl2pPr marL="742950" indent="-285750" algn="l" defTabSz="742950" rtl="0" eaLnBrk="0" latinLnBrk="0" hangingPunct="0">
                        <a:defRPr kumimoji="1" sz="2400" kern="1200">
                          <a:solidFill>
                            <a:schemeClr val="tx1"/>
                          </a:solidFill>
                          <a:latin typeface="Arial" panose="020B0604020202020204" pitchFamily="34" charset="0"/>
                          <a:ea typeface="ＭＳ Ｐゴシック" panose="020B0600070205080204" pitchFamily="50" charset="-128"/>
                        </a:defRPr>
                      </a:lvl2pPr>
                      <a:lvl3pPr marL="1143000" indent="-228600" algn="l" defTabSz="742950" rtl="0" eaLnBrk="0" latinLnBrk="0" hangingPunct="0">
                        <a:defRPr kumimoji="1" sz="2000" kern="1200">
                          <a:solidFill>
                            <a:schemeClr val="tx1"/>
                          </a:solidFill>
                          <a:latin typeface="Arial" panose="020B0604020202020204" pitchFamily="34" charset="0"/>
                          <a:ea typeface="ＭＳ Ｐゴシック" panose="020B0600070205080204" pitchFamily="50" charset="-128"/>
                        </a:defRPr>
                      </a:lvl3pPr>
                      <a:lvl4pPr marL="1600200" indent="-228600" algn="l" defTabSz="742950" rtl="0" eaLnBrk="0" latinLnBrk="0" hangingPunct="0">
                        <a:defRPr kumimoji="1" sz="1463" kern="1200">
                          <a:solidFill>
                            <a:schemeClr val="tx1"/>
                          </a:solidFill>
                          <a:latin typeface="Arial" panose="020B0604020202020204" pitchFamily="34" charset="0"/>
                          <a:ea typeface="ＭＳ Ｐゴシック" panose="020B0600070205080204" pitchFamily="50" charset="-128"/>
                        </a:defRPr>
                      </a:lvl4pPr>
                      <a:lvl5pPr marL="2057400" indent="-228600" algn="l" defTabSz="742950" rtl="0" eaLnBrk="0" latinLnBrk="0" hangingPunct="0">
                        <a:defRPr kumimoji="1" sz="1463" kern="1200">
                          <a:solidFill>
                            <a:schemeClr val="tx1"/>
                          </a:solidFill>
                          <a:latin typeface="Arial" panose="020B0604020202020204" pitchFamily="34" charset="0"/>
                          <a:ea typeface="ＭＳ Ｐゴシック" panose="020B0600070205080204" pitchFamily="50" charset="-128"/>
                        </a:defRPr>
                      </a:lvl5pPr>
                      <a:lvl6pPr marL="25146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6pPr>
                      <a:lvl7pPr marL="29718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7pPr>
                      <a:lvl8pPr marL="34290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8pPr>
                      <a:lvl9pPr marL="38862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5000"/>
                        </a:lnSpc>
                        <a:spcBef>
                          <a:spcPct val="50000"/>
                        </a:spcBef>
                        <a:spcAft>
                          <a:spcPct val="50000"/>
                        </a:spcAft>
                        <a:buClrTx/>
                        <a:buSzTx/>
                        <a:buFontTx/>
                        <a:buNone/>
                        <a:tabLst/>
                      </a:pPr>
                      <a:r>
                        <a:rPr kumimoji="1" lang="ja-JP" altLang="en-US" sz="1700" b="1" i="0" u="none"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rPr>
                        <a:t>ドネペジル</a:t>
                      </a:r>
                    </a:p>
                  </a:txBody>
                  <a:tcPr marL="6860" marR="6860" marT="6860" marB="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8E6F5"/>
                    </a:solidFill>
                  </a:tcPr>
                </a:tc>
                <a:tc>
                  <a:txBody>
                    <a:bodyPr/>
                    <a:lstStyle>
                      <a:lvl1pPr marL="0" algn="l" defTabSz="742950" rtl="0" eaLnBrk="0" latinLnBrk="0" hangingPunct="0">
                        <a:defRPr kumimoji="1" sz="2800" kern="1200">
                          <a:solidFill>
                            <a:schemeClr val="tx1"/>
                          </a:solidFill>
                          <a:latin typeface="Arial" panose="020B0604020202020204" pitchFamily="34" charset="0"/>
                          <a:ea typeface="ＭＳ Ｐゴシック" panose="020B0600070205080204" pitchFamily="50" charset="-128"/>
                        </a:defRPr>
                      </a:lvl1pPr>
                      <a:lvl2pPr marL="742950" indent="-285750" algn="l" defTabSz="742950" rtl="0" eaLnBrk="0" latinLnBrk="0" hangingPunct="0">
                        <a:defRPr kumimoji="1" sz="2400" kern="1200">
                          <a:solidFill>
                            <a:schemeClr val="tx1"/>
                          </a:solidFill>
                          <a:latin typeface="Arial" panose="020B0604020202020204" pitchFamily="34" charset="0"/>
                          <a:ea typeface="ＭＳ Ｐゴシック" panose="020B0600070205080204" pitchFamily="50" charset="-128"/>
                        </a:defRPr>
                      </a:lvl2pPr>
                      <a:lvl3pPr marL="1143000" indent="-228600" algn="l" defTabSz="742950" rtl="0" eaLnBrk="0" latinLnBrk="0" hangingPunct="0">
                        <a:defRPr kumimoji="1" sz="2000" kern="1200">
                          <a:solidFill>
                            <a:schemeClr val="tx1"/>
                          </a:solidFill>
                          <a:latin typeface="Arial" panose="020B0604020202020204" pitchFamily="34" charset="0"/>
                          <a:ea typeface="ＭＳ Ｐゴシック" panose="020B0600070205080204" pitchFamily="50" charset="-128"/>
                        </a:defRPr>
                      </a:lvl3pPr>
                      <a:lvl4pPr marL="1600200" indent="-228600" algn="l" defTabSz="742950" rtl="0" eaLnBrk="0" latinLnBrk="0" hangingPunct="0">
                        <a:defRPr kumimoji="1" sz="1463" kern="1200">
                          <a:solidFill>
                            <a:schemeClr val="tx1"/>
                          </a:solidFill>
                          <a:latin typeface="Arial" panose="020B0604020202020204" pitchFamily="34" charset="0"/>
                          <a:ea typeface="ＭＳ Ｐゴシック" panose="020B0600070205080204" pitchFamily="50" charset="-128"/>
                        </a:defRPr>
                      </a:lvl4pPr>
                      <a:lvl5pPr marL="2057400" indent="-228600" algn="l" defTabSz="742950" rtl="0" eaLnBrk="0" latinLnBrk="0" hangingPunct="0">
                        <a:defRPr kumimoji="1" sz="1463" kern="1200">
                          <a:solidFill>
                            <a:schemeClr val="tx1"/>
                          </a:solidFill>
                          <a:latin typeface="Arial" panose="020B0604020202020204" pitchFamily="34" charset="0"/>
                          <a:ea typeface="ＭＳ Ｐゴシック" panose="020B0600070205080204" pitchFamily="50" charset="-128"/>
                        </a:defRPr>
                      </a:lvl5pPr>
                      <a:lvl6pPr marL="25146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6pPr>
                      <a:lvl7pPr marL="29718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7pPr>
                      <a:lvl8pPr marL="34290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8pPr>
                      <a:lvl9pPr marL="38862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5000"/>
                        </a:lnSpc>
                        <a:spcBef>
                          <a:spcPct val="50000"/>
                        </a:spcBef>
                        <a:spcAft>
                          <a:spcPct val="50000"/>
                        </a:spcAft>
                        <a:buClrTx/>
                        <a:buSzTx/>
                        <a:buFontTx/>
                        <a:buNone/>
                        <a:tabLst/>
                      </a:pPr>
                      <a:r>
                        <a:rPr kumimoji="1" lang="ja-JP" altLang="en-US" sz="17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ガランタミン</a:t>
                      </a:r>
                      <a:endParaRPr kumimoji="1" lang="ja-JP" altLang="en-US" sz="1700" b="1" i="0" u="none"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endParaRPr>
                    </a:p>
                  </a:txBody>
                  <a:tcPr marL="6860" marR="6860" marT="6860" marB="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8E6F5"/>
                    </a:solidFill>
                  </a:tcPr>
                </a:tc>
                <a:tc>
                  <a:txBody>
                    <a:bodyPr/>
                    <a:lstStyle>
                      <a:lvl1pPr marL="0" algn="l" defTabSz="742950" rtl="0" eaLnBrk="0" latinLnBrk="0" hangingPunct="0">
                        <a:defRPr kumimoji="1" sz="2800" kern="1200">
                          <a:solidFill>
                            <a:schemeClr val="tx1"/>
                          </a:solidFill>
                          <a:latin typeface="Arial" panose="020B0604020202020204" pitchFamily="34" charset="0"/>
                          <a:ea typeface="ＭＳ Ｐゴシック" panose="020B0600070205080204" pitchFamily="50" charset="-128"/>
                        </a:defRPr>
                      </a:lvl1pPr>
                      <a:lvl2pPr marL="742950" indent="-285750" algn="l" defTabSz="742950" rtl="0" eaLnBrk="0" latinLnBrk="0" hangingPunct="0">
                        <a:defRPr kumimoji="1" sz="2400" kern="1200">
                          <a:solidFill>
                            <a:schemeClr val="tx1"/>
                          </a:solidFill>
                          <a:latin typeface="Arial" panose="020B0604020202020204" pitchFamily="34" charset="0"/>
                          <a:ea typeface="ＭＳ Ｐゴシック" panose="020B0600070205080204" pitchFamily="50" charset="-128"/>
                        </a:defRPr>
                      </a:lvl2pPr>
                      <a:lvl3pPr marL="1143000" indent="-228600" algn="l" defTabSz="742950" rtl="0" eaLnBrk="0" latinLnBrk="0" hangingPunct="0">
                        <a:defRPr kumimoji="1" sz="2000" kern="1200">
                          <a:solidFill>
                            <a:schemeClr val="tx1"/>
                          </a:solidFill>
                          <a:latin typeface="Arial" panose="020B0604020202020204" pitchFamily="34" charset="0"/>
                          <a:ea typeface="ＭＳ Ｐゴシック" panose="020B0600070205080204" pitchFamily="50" charset="-128"/>
                        </a:defRPr>
                      </a:lvl3pPr>
                      <a:lvl4pPr marL="1600200" indent="-228600" algn="l" defTabSz="742950" rtl="0" eaLnBrk="0" latinLnBrk="0" hangingPunct="0">
                        <a:defRPr kumimoji="1" sz="1463" kern="1200">
                          <a:solidFill>
                            <a:schemeClr val="tx1"/>
                          </a:solidFill>
                          <a:latin typeface="Arial" panose="020B0604020202020204" pitchFamily="34" charset="0"/>
                          <a:ea typeface="ＭＳ Ｐゴシック" panose="020B0600070205080204" pitchFamily="50" charset="-128"/>
                        </a:defRPr>
                      </a:lvl4pPr>
                      <a:lvl5pPr marL="2057400" indent="-228600" algn="l" defTabSz="742950" rtl="0" eaLnBrk="0" latinLnBrk="0" hangingPunct="0">
                        <a:defRPr kumimoji="1" sz="1463" kern="1200">
                          <a:solidFill>
                            <a:schemeClr val="tx1"/>
                          </a:solidFill>
                          <a:latin typeface="Arial" panose="020B0604020202020204" pitchFamily="34" charset="0"/>
                          <a:ea typeface="ＭＳ Ｐゴシック" panose="020B0600070205080204" pitchFamily="50" charset="-128"/>
                        </a:defRPr>
                      </a:lvl5pPr>
                      <a:lvl6pPr marL="25146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6pPr>
                      <a:lvl7pPr marL="29718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7pPr>
                      <a:lvl8pPr marL="34290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8pPr>
                      <a:lvl9pPr marL="38862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5000"/>
                        </a:lnSpc>
                        <a:spcBef>
                          <a:spcPct val="50000"/>
                        </a:spcBef>
                        <a:spcAft>
                          <a:spcPct val="50000"/>
                        </a:spcAft>
                        <a:buClrTx/>
                        <a:buSzTx/>
                        <a:buFontTx/>
                        <a:buNone/>
                        <a:tabLst/>
                      </a:pPr>
                      <a:r>
                        <a:rPr kumimoji="1" lang="ja-JP" altLang="en-US" sz="17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リバスチグミン</a:t>
                      </a:r>
                    </a:p>
                  </a:txBody>
                  <a:tcPr marL="6860" marR="6860" marT="6860" marB="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8E6F5"/>
                    </a:solidFill>
                  </a:tcPr>
                </a:tc>
                <a:tc>
                  <a:txBody>
                    <a:bodyPr/>
                    <a:lstStyle/>
                    <a:p>
                      <a:pPr marL="0" marR="0" lvl="0" indent="0" algn="ctr" defTabSz="914400" rtl="0" eaLnBrk="1" fontAlgn="ctr" latinLnBrk="0" hangingPunct="1">
                        <a:lnSpc>
                          <a:spcPct val="105000"/>
                        </a:lnSpc>
                        <a:spcBef>
                          <a:spcPct val="50000"/>
                        </a:spcBef>
                        <a:spcAft>
                          <a:spcPct val="50000"/>
                        </a:spcAft>
                        <a:buClrTx/>
                        <a:buSzTx/>
                        <a:buFontTx/>
                        <a:buNone/>
                        <a:tabLst/>
                      </a:pPr>
                      <a:endParaRPr kumimoji="1" lang="ja-JP" altLang="en-US" sz="17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endParaRPr>
                    </a:p>
                  </a:txBody>
                  <a:tcPr marL="6860" marR="6860" marT="6860" marB="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lvl1pPr marL="0" algn="l" defTabSz="742950" rtl="0" eaLnBrk="0" latinLnBrk="0" hangingPunct="0">
                        <a:defRPr kumimoji="1" sz="2800" kern="1200">
                          <a:solidFill>
                            <a:schemeClr val="tx1"/>
                          </a:solidFill>
                          <a:latin typeface="Arial" panose="020B0604020202020204" pitchFamily="34" charset="0"/>
                          <a:ea typeface="ＭＳ Ｐゴシック" panose="020B0600070205080204" pitchFamily="50" charset="-128"/>
                        </a:defRPr>
                      </a:lvl1pPr>
                      <a:lvl2pPr marL="742950" indent="-285750" algn="l" defTabSz="742950" rtl="0" eaLnBrk="0" latinLnBrk="0" hangingPunct="0">
                        <a:defRPr kumimoji="1" sz="2400" kern="1200">
                          <a:solidFill>
                            <a:schemeClr val="tx1"/>
                          </a:solidFill>
                          <a:latin typeface="Arial" panose="020B0604020202020204" pitchFamily="34" charset="0"/>
                          <a:ea typeface="ＭＳ Ｐゴシック" panose="020B0600070205080204" pitchFamily="50" charset="-128"/>
                        </a:defRPr>
                      </a:lvl2pPr>
                      <a:lvl3pPr marL="1143000" indent="-228600" algn="l" defTabSz="742950" rtl="0" eaLnBrk="0" latinLnBrk="0" hangingPunct="0">
                        <a:defRPr kumimoji="1" sz="2000" kern="1200">
                          <a:solidFill>
                            <a:schemeClr val="tx1"/>
                          </a:solidFill>
                          <a:latin typeface="Arial" panose="020B0604020202020204" pitchFamily="34" charset="0"/>
                          <a:ea typeface="ＭＳ Ｐゴシック" panose="020B0600070205080204" pitchFamily="50" charset="-128"/>
                        </a:defRPr>
                      </a:lvl3pPr>
                      <a:lvl4pPr marL="1600200" indent="-228600" algn="l" defTabSz="742950" rtl="0" eaLnBrk="0" latinLnBrk="0" hangingPunct="0">
                        <a:defRPr kumimoji="1" sz="1463" kern="1200">
                          <a:solidFill>
                            <a:schemeClr val="tx1"/>
                          </a:solidFill>
                          <a:latin typeface="Arial" panose="020B0604020202020204" pitchFamily="34" charset="0"/>
                          <a:ea typeface="ＭＳ Ｐゴシック" panose="020B0600070205080204" pitchFamily="50" charset="-128"/>
                        </a:defRPr>
                      </a:lvl4pPr>
                      <a:lvl5pPr marL="2057400" indent="-228600" algn="l" defTabSz="742950" rtl="0" eaLnBrk="0" latinLnBrk="0" hangingPunct="0">
                        <a:defRPr kumimoji="1" sz="1463" kern="1200">
                          <a:solidFill>
                            <a:schemeClr val="tx1"/>
                          </a:solidFill>
                          <a:latin typeface="Arial" panose="020B0604020202020204" pitchFamily="34" charset="0"/>
                          <a:ea typeface="ＭＳ Ｐゴシック" panose="020B0600070205080204" pitchFamily="50" charset="-128"/>
                        </a:defRPr>
                      </a:lvl5pPr>
                      <a:lvl6pPr marL="25146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6pPr>
                      <a:lvl7pPr marL="29718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7pPr>
                      <a:lvl8pPr marL="34290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8pPr>
                      <a:lvl9pPr marL="38862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5000"/>
                        </a:lnSpc>
                        <a:spcBef>
                          <a:spcPct val="50000"/>
                        </a:spcBef>
                        <a:spcAft>
                          <a:spcPct val="50000"/>
                        </a:spcAft>
                        <a:buClrTx/>
                        <a:buSzTx/>
                        <a:buFontTx/>
                        <a:buNone/>
                        <a:tabLst/>
                      </a:pPr>
                      <a:r>
                        <a:rPr kumimoji="1" lang="ja-JP" altLang="en-US" sz="17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メマンチン</a:t>
                      </a:r>
                    </a:p>
                  </a:txBody>
                  <a:tcPr marL="6860" marR="6860" marT="6860" marB="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5"/>
                    </a:solidFill>
                  </a:tcPr>
                </a:tc>
                <a:extLst>
                  <a:ext uri="{0D108BD9-81ED-4DB2-BD59-A6C34878D82A}">
                    <a16:rowId xmlns:a16="http://schemas.microsoft.com/office/drawing/2014/main" xmlns="" val="10000"/>
                  </a:ext>
                </a:extLst>
              </a:tr>
              <a:tr h="359139">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7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分類</a:t>
                      </a:r>
                    </a:p>
                  </a:txBody>
                  <a:tcPr marL="6860" marR="6860" marT="6860" marB="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500" b="0" i="0" u="none"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rPr>
                        <a:t>ピペリジン系</a:t>
                      </a:r>
                    </a:p>
                  </a:txBody>
                  <a:tcPr marL="6860" marR="6860" marT="6860" marB="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6F5"/>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5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アルカロイド系</a:t>
                      </a:r>
                    </a:p>
                  </a:txBody>
                  <a:tcPr marL="6860" marR="6860" marT="6860" marB="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6F5"/>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5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カルバメート系</a:t>
                      </a:r>
                    </a:p>
                  </a:txBody>
                  <a:tcPr marL="6860" marR="6860" marT="6860" marB="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6F5"/>
                    </a:solidFill>
                  </a:tcPr>
                </a:tc>
                <a:tc>
                  <a:txBody>
                    <a:bodyPr/>
                    <a:lstStyle/>
                    <a:p>
                      <a:pPr marL="0" marR="0" lvl="0" indent="0" algn="ctr" defTabSz="914400" rtl="0" eaLnBrk="1" fontAlgn="base" latinLnBrk="0" hangingPunct="1">
                        <a:lnSpc>
                          <a:spcPct val="95000"/>
                        </a:lnSpc>
                        <a:spcBef>
                          <a:spcPct val="0"/>
                        </a:spcBef>
                        <a:spcAft>
                          <a:spcPct val="0"/>
                        </a:spcAft>
                        <a:buClrTx/>
                        <a:buSzTx/>
                        <a:buFontTx/>
                        <a:buNone/>
                        <a:tabLst/>
                      </a:pPr>
                      <a:endParaRPr kumimoji="1" lang="en-US" altLang="ja-JP" sz="1500" b="0" i="0" u="none"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endParaRPr>
                    </a:p>
                  </a:txBody>
                  <a:tcPr marL="6860" marR="6860" marT="6860" marB="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5000"/>
                        </a:lnSpc>
                        <a:spcBef>
                          <a:spcPct val="0"/>
                        </a:spcBef>
                        <a:spcAft>
                          <a:spcPct val="0"/>
                        </a:spcAft>
                        <a:buClrTx/>
                        <a:buSzTx/>
                        <a:buFontTx/>
                        <a:buNone/>
                        <a:tabLst/>
                      </a:pPr>
                      <a:r>
                        <a:rPr kumimoji="1" lang="ja-JP" altLang="en-US" sz="1400" b="0" i="0" u="none"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rPr>
                        <a:t>アマンタジン誘導体</a:t>
                      </a:r>
                      <a:endParaRPr kumimoji="1" lang="en-US" altLang="ja-JP" sz="1400" b="0" i="0" u="none"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endParaRPr>
                    </a:p>
                  </a:txBody>
                  <a:tcPr marL="6860" marR="6860" marT="6860" marB="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solidFill>
                  </a:tcPr>
                </a:tc>
                <a:extLst>
                  <a:ext uri="{0D108BD9-81ED-4DB2-BD59-A6C34878D82A}">
                    <a16:rowId xmlns:a16="http://schemas.microsoft.com/office/drawing/2014/main" xmlns="" val="10001"/>
                  </a:ext>
                </a:extLst>
              </a:tr>
              <a:tr h="1036034">
                <a:tc>
                  <a:txBody>
                    <a:bodyPr/>
                    <a:lstStyle>
                      <a:lvl1pPr marL="0" algn="l" defTabSz="742950" rtl="0" eaLnBrk="0" latinLnBrk="0" hangingPunct="0">
                        <a:defRPr kumimoji="1" sz="2800" kern="1200">
                          <a:solidFill>
                            <a:schemeClr val="tx1"/>
                          </a:solidFill>
                          <a:latin typeface="Arial" panose="020B0604020202020204" pitchFamily="34" charset="0"/>
                          <a:ea typeface="ＭＳ Ｐゴシック" panose="020B0600070205080204" pitchFamily="50" charset="-128"/>
                        </a:defRPr>
                      </a:lvl1pPr>
                      <a:lvl2pPr marL="742950" indent="-285750" algn="l" defTabSz="742950" rtl="0" eaLnBrk="0" latinLnBrk="0" hangingPunct="0">
                        <a:defRPr kumimoji="1" sz="2400" kern="1200">
                          <a:solidFill>
                            <a:schemeClr val="tx1"/>
                          </a:solidFill>
                          <a:latin typeface="Arial" panose="020B0604020202020204" pitchFamily="34" charset="0"/>
                          <a:ea typeface="ＭＳ Ｐゴシック" panose="020B0600070205080204" pitchFamily="50" charset="-128"/>
                        </a:defRPr>
                      </a:lvl2pPr>
                      <a:lvl3pPr marL="1143000" indent="-228600" algn="l" defTabSz="742950" rtl="0" eaLnBrk="0" latinLnBrk="0" hangingPunct="0">
                        <a:defRPr kumimoji="1" sz="2000" kern="1200">
                          <a:solidFill>
                            <a:schemeClr val="tx1"/>
                          </a:solidFill>
                          <a:latin typeface="Arial" panose="020B0604020202020204" pitchFamily="34" charset="0"/>
                          <a:ea typeface="ＭＳ Ｐゴシック" panose="020B0600070205080204" pitchFamily="50" charset="-128"/>
                        </a:defRPr>
                      </a:lvl3pPr>
                      <a:lvl4pPr marL="1600200" indent="-228600" algn="l" defTabSz="742950" rtl="0" eaLnBrk="0" latinLnBrk="0" hangingPunct="0">
                        <a:defRPr kumimoji="1" sz="1463" kern="1200">
                          <a:solidFill>
                            <a:schemeClr val="tx1"/>
                          </a:solidFill>
                          <a:latin typeface="Arial" panose="020B0604020202020204" pitchFamily="34" charset="0"/>
                          <a:ea typeface="ＭＳ Ｐゴシック" panose="020B0600070205080204" pitchFamily="50" charset="-128"/>
                        </a:defRPr>
                      </a:lvl4pPr>
                      <a:lvl5pPr marL="2057400" indent="-228600" algn="l" defTabSz="742950" rtl="0" eaLnBrk="0" latinLnBrk="0" hangingPunct="0">
                        <a:defRPr kumimoji="1" sz="1463" kern="1200">
                          <a:solidFill>
                            <a:schemeClr val="tx1"/>
                          </a:solidFill>
                          <a:latin typeface="Arial" panose="020B0604020202020204" pitchFamily="34" charset="0"/>
                          <a:ea typeface="ＭＳ Ｐゴシック" panose="020B0600070205080204" pitchFamily="50" charset="-128"/>
                        </a:defRPr>
                      </a:lvl5pPr>
                      <a:lvl6pPr marL="25146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6pPr>
                      <a:lvl7pPr marL="29718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7pPr>
                      <a:lvl8pPr marL="34290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8pPr>
                      <a:lvl9pPr marL="38862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7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作用機序</a:t>
                      </a:r>
                    </a:p>
                  </a:txBody>
                  <a:tcPr marL="6860" marR="6860" marT="6860" marB="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0" algn="l" defTabSz="742950" rtl="0" eaLnBrk="0" latinLnBrk="0" hangingPunct="0">
                        <a:defRPr kumimoji="1" sz="2800" kern="1200">
                          <a:solidFill>
                            <a:schemeClr val="tx1"/>
                          </a:solidFill>
                          <a:latin typeface="Arial" panose="020B0604020202020204" pitchFamily="34" charset="0"/>
                          <a:ea typeface="ＭＳ Ｐゴシック" panose="020B0600070205080204" pitchFamily="50" charset="-128"/>
                        </a:defRPr>
                      </a:lvl1pPr>
                      <a:lvl2pPr marL="742950" indent="-285750" algn="l" defTabSz="742950" rtl="0" eaLnBrk="0" latinLnBrk="0" hangingPunct="0">
                        <a:defRPr kumimoji="1" sz="2400" kern="1200">
                          <a:solidFill>
                            <a:schemeClr val="tx1"/>
                          </a:solidFill>
                          <a:latin typeface="Arial" panose="020B0604020202020204" pitchFamily="34" charset="0"/>
                          <a:ea typeface="ＭＳ Ｐゴシック" panose="020B0600070205080204" pitchFamily="50" charset="-128"/>
                        </a:defRPr>
                      </a:lvl2pPr>
                      <a:lvl3pPr marL="1143000" indent="-228600" algn="l" defTabSz="742950" rtl="0" eaLnBrk="0" latinLnBrk="0" hangingPunct="0">
                        <a:defRPr kumimoji="1" sz="2000" kern="1200">
                          <a:solidFill>
                            <a:schemeClr val="tx1"/>
                          </a:solidFill>
                          <a:latin typeface="Arial" panose="020B0604020202020204" pitchFamily="34" charset="0"/>
                          <a:ea typeface="ＭＳ Ｐゴシック" panose="020B0600070205080204" pitchFamily="50" charset="-128"/>
                        </a:defRPr>
                      </a:lvl3pPr>
                      <a:lvl4pPr marL="1600200" indent="-228600" algn="l" defTabSz="742950" rtl="0" eaLnBrk="0" latinLnBrk="0" hangingPunct="0">
                        <a:defRPr kumimoji="1" sz="1463" kern="1200">
                          <a:solidFill>
                            <a:schemeClr val="tx1"/>
                          </a:solidFill>
                          <a:latin typeface="Arial" panose="020B0604020202020204" pitchFamily="34" charset="0"/>
                          <a:ea typeface="ＭＳ Ｐゴシック" panose="020B0600070205080204" pitchFamily="50" charset="-128"/>
                        </a:defRPr>
                      </a:lvl4pPr>
                      <a:lvl5pPr marL="2057400" indent="-228600" algn="l" defTabSz="742950" rtl="0" eaLnBrk="0" latinLnBrk="0" hangingPunct="0">
                        <a:defRPr kumimoji="1" sz="1463" kern="1200">
                          <a:solidFill>
                            <a:schemeClr val="tx1"/>
                          </a:solidFill>
                          <a:latin typeface="Arial" panose="020B0604020202020204" pitchFamily="34" charset="0"/>
                          <a:ea typeface="ＭＳ Ｐゴシック" panose="020B0600070205080204" pitchFamily="50" charset="-128"/>
                        </a:defRPr>
                      </a:lvl5pPr>
                      <a:lvl6pPr marL="25146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6pPr>
                      <a:lvl7pPr marL="29718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7pPr>
                      <a:lvl8pPr marL="34290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8pPr>
                      <a:lvl9pPr marL="38862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700" b="1" i="0" u="none"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rPr>
                        <a:t>ChE</a:t>
                      </a:r>
                      <a:r>
                        <a:rPr kumimoji="1" lang="ja-JP" altLang="en-US" sz="1700" b="1" i="0" u="none"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rPr>
                        <a:t>阻害</a:t>
                      </a:r>
                    </a:p>
                  </a:txBody>
                  <a:tcPr marL="6860" marR="6860" marT="6860" marB="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6F5"/>
                    </a:solidFill>
                  </a:tcPr>
                </a:tc>
                <a:tc>
                  <a:txBody>
                    <a:bodyPr/>
                    <a:lstStyle>
                      <a:lvl1pPr marL="0" algn="l" defTabSz="742950" rtl="0" eaLnBrk="0" latinLnBrk="0" hangingPunct="0">
                        <a:defRPr kumimoji="1" sz="2800" kern="1200">
                          <a:solidFill>
                            <a:schemeClr val="tx1"/>
                          </a:solidFill>
                          <a:latin typeface="Arial" panose="020B0604020202020204" pitchFamily="34" charset="0"/>
                          <a:ea typeface="ＭＳ Ｐゴシック" panose="020B0600070205080204" pitchFamily="50" charset="-128"/>
                        </a:defRPr>
                      </a:lvl1pPr>
                      <a:lvl2pPr marL="742950" indent="-285750" algn="l" defTabSz="742950" rtl="0" eaLnBrk="0" latinLnBrk="0" hangingPunct="0">
                        <a:defRPr kumimoji="1" sz="2400" kern="1200">
                          <a:solidFill>
                            <a:schemeClr val="tx1"/>
                          </a:solidFill>
                          <a:latin typeface="Arial" panose="020B0604020202020204" pitchFamily="34" charset="0"/>
                          <a:ea typeface="ＭＳ Ｐゴシック" panose="020B0600070205080204" pitchFamily="50" charset="-128"/>
                        </a:defRPr>
                      </a:lvl2pPr>
                      <a:lvl3pPr marL="1143000" indent="-228600" algn="l" defTabSz="742950" rtl="0" eaLnBrk="0" latinLnBrk="0" hangingPunct="0">
                        <a:defRPr kumimoji="1" sz="2000" kern="1200">
                          <a:solidFill>
                            <a:schemeClr val="tx1"/>
                          </a:solidFill>
                          <a:latin typeface="Arial" panose="020B0604020202020204" pitchFamily="34" charset="0"/>
                          <a:ea typeface="ＭＳ Ｐゴシック" panose="020B0600070205080204" pitchFamily="50" charset="-128"/>
                        </a:defRPr>
                      </a:lvl3pPr>
                      <a:lvl4pPr marL="1600200" indent="-228600" algn="l" defTabSz="742950" rtl="0" eaLnBrk="0" latinLnBrk="0" hangingPunct="0">
                        <a:defRPr kumimoji="1" sz="1463" kern="1200">
                          <a:solidFill>
                            <a:schemeClr val="tx1"/>
                          </a:solidFill>
                          <a:latin typeface="Arial" panose="020B0604020202020204" pitchFamily="34" charset="0"/>
                          <a:ea typeface="ＭＳ Ｐゴシック" panose="020B0600070205080204" pitchFamily="50" charset="-128"/>
                        </a:defRPr>
                      </a:lvl4pPr>
                      <a:lvl5pPr marL="2057400" indent="-228600" algn="l" defTabSz="742950" rtl="0" eaLnBrk="0" latinLnBrk="0" hangingPunct="0">
                        <a:defRPr kumimoji="1" sz="1463" kern="1200">
                          <a:solidFill>
                            <a:schemeClr val="tx1"/>
                          </a:solidFill>
                          <a:latin typeface="Arial" panose="020B0604020202020204" pitchFamily="34" charset="0"/>
                          <a:ea typeface="ＭＳ Ｐゴシック" panose="020B0600070205080204" pitchFamily="50" charset="-128"/>
                        </a:defRPr>
                      </a:lvl5pPr>
                      <a:lvl6pPr marL="25146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6pPr>
                      <a:lvl7pPr marL="29718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7pPr>
                      <a:lvl8pPr marL="34290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8pPr>
                      <a:lvl9pPr marL="38862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7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ChE</a:t>
                      </a:r>
                      <a:r>
                        <a:rPr kumimoji="1" lang="ja-JP" altLang="en-US" sz="17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阻害</a:t>
                      </a:r>
                    </a:p>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a:t>
                      </a:r>
                    </a:p>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ニコチン性アセチルコリン受容体</a:t>
                      </a:r>
                      <a:r>
                        <a:rPr kumimoji="1" lang="en-US" altLang="ja-JP" sz="11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a:t>
                      </a:r>
                      <a:r>
                        <a:rPr kumimoji="1" lang="en-US" altLang="ja-JP" sz="1100" b="0" i="0" u="none" strike="noStrike" cap="none" normalizeH="0" baseline="0" dirty="0" err="1">
                          <a:ln>
                            <a:noFill/>
                          </a:ln>
                          <a:solidFill>
                            <a:schemeClr val="tx1"/>
                          </a:solidFill>
                          <a:effectLst/>
                          <a:latin typeface="BIZ UDPゴシック" panose="020B0400000000000000" pitchFamily="50" charset="-128"/>
                          <a:ea typeface="BIZ UDPゴシック" panose="020B0400000000000000" pitchFamily="50" charset="-128"/>
                        </a:rPr>
                        <a:t>nAChR</a:t>
                      </a:r>
                      <a:r>
                        <a:rPr kumimoji="1" lang="en-US" altLang="ja-JP" sz="11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a:t>
                      </a:r>
                      <a:r>
                        <a:rPr kumimoji="1" lang="ja-JP" altLang="en-US" sz="1100" b="0" i="0" u="none" strike="noStrike" cap="none" normalizeH="0" baseline="0" dirty="0" err="1">
                          <a:ln>
                            <a:noFill/>
                          </a:ln>
                          <a:solidFill>
                            <a:schemeClr val="tx1"/>
                          </a:solidFill>
                          <a:effectLst/>
                          <a:latin typeface="BIZ UDPゴシック" panose="020B0400000000000000" pitchFamily="50" charset="-128"/>
                          <a:ea typeface="BIZ UDPゴシック" panose="020B0400000000000000" pitchFamily="50" charset="-128"/>
                        </a:rPr>
                        <a:t>への</a:t>
                      </a:r>
                      <a:r>
                        <a:rPr kumimoji="1" lang="ja-JP" altLang="en-US" sz="11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アロステリック増強作用</a:t>
                      </a:r>
                    </a:p>
                  </a:txBody>
                  <a:tcPr marL="6860" marR="6860" marT="6860" marB="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6F5"/>
                    </a:solidFill>
                  </a:tcPr>
                </a:tc>
                <a:tc>
                  <a:txBody>
                    <a:bodyPr/>
                    <a:lstStyle>
                      <a:lvl1pPr marL="0" algn="l" defTabSz="742950" rtl="0" eaLnBrk="0" latinLnBrk="0" hangingPunct="0">
                        <a:defRPr kumimoji="1" sz="2800" kern="1200">
                          <a:solidFill>
                            <a:schemeClr val="tx1"/>
                          </a:solidFill>
                          <a:latin typeface="Arial" panose="020B0604020202020204" pitchFamily="34" charset="0"/>
                          <a:ea typeface="ＭＳ Ｐゴシック" panose="020B0600070205080204" pitchFamily="50" charset="-128"/>
                        </a:defRPr>
                      </a:lvl1pPr>
                      <a:lvl2pPr marL="742950" indent="-285750" algn="l" defTabSz="742950" rtl="0" eaLnBrk="0" latinLnBrk="0" hangingPunct="0">
                        <a:defRPr kumimoji="1" sz="2400" kern="1200">
                          <a:solidFill>
                            <a:schemeClr val="tx1"/>
                          </a:solidFill>
                          <a:latin typeface="Arial" panose="020B0604020202020204" pitchFamily="34" charset="0"/>
                          <a:ea typeface="ＭＳ Ｐゴシック" panose="020B0600070205080204" pitchFamily="50" charset="-128"/>
                        </a:defRPr>
                      </a:lvl2pPr>
                      <a:lvl3pPr marL="1143000" indent="-228600" algn="l" defTabSz="742950" rtl="0" eaLnBrk="0" latinLnBrk="0" hangingPunct="0">
                        <a:defRPr kumimoji="1" sz="2000" kern="1200">
                          <a:solidFill>
                            <a:schemeClr val="tx1"/>
                          </a:solidFill>
                          <a:latin typeface="Arial" panose="020B0604020202020204" pitchFamily="34" charset="0"/>
                          <a:ea typeface="ＭＳ Ｐゴシック" panose="020B0600070205080204" pitchFamily="50" charset="-128"/>
                        </a:defRPr>
                      </a:lvl3pPr>
                      <a:lvl4pPr marL="1600200" indent="-228600" algn="l" defTabSz="742950" rtl="0" eaLnBrk="0" latinLnBrk="0" hangingPunct="0">
                        <a:defRPr kumimoji="1" sz="1463" kern="1200">
                          <a:solidFill>
                            <a:schemeClr val="tx1"/>
                          </a:solidFill>
                          <a:latin typeface="Arial" panose="020B0604020202020204" pitchFamily="34" charset="0"/>
                          <a:ea typeface="ＭＳ Ｐゴシック" panose="020B0600070205080204" pitchFamily="50" charset="-128"/>
                        </a:defRPr>
                      </a:lvl4pPr>
                      <a:lvl5pPr marL="2057400" indent="-228600" algn="l" defTabSz="742950" rtl="0" eaLnBrk="0" latinLnBrk="0" hangingPunct="0">
                        <a:defRPr kumimoji="1" sz="1463" kern="1200">
                          <a:solidFill>
                            <a:schemeClr val="tx1"/>
                          </a:solidFill>
                          <a:latin typeface="Arial" panose="020B0604020202020204" pitchFamily="34" charset="0"/>
                          <a:ea typeface="ＭＳ Ｐゴシック" panose="020B0600070205080204" pitchFamily="50" charset="-128"/>
                        </a:defRPr>
                      </a:lvl5pPr>
                      <a:lvl6pPr marL="25146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6pPr>
                      <a:lvl7pPr marL="29718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7pPr>
                      <a:lvl8pPr marL="34290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8pPr>
                      <a:lvl9pPr marL="38862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7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ChE</a:t>
                      </a:r>
                      <a:r>
                        <a:rPr kumimoji="1" lang="ja-JP" altLang="en-US" sz="17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阻害</a:t>
                      </a:r>
                    </a:p>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a:t>
                      </a:r>
                    </a:p>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ブチリルコリンエステラーゼ</a:t>
                      </a:r>
                      <a:r>
                        <a:rPr kumimoji="1" lang="en-US" altLang="ja-JP" sz="11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a:t>
                      </a:r>
                      <a:r>
                        <a:rPr kumimoji="1" lang="en-US" altLang="ja-JP" sz="1100" b="0" i="0" u="none" strike="noStrike" cap="none" normalizeH="0" baseline="0" dirty="0" err="1">
                          <a:ln>
                            <a:noFill/>
                          </a:ln>
                          <a:solidFill>
                            <a:schemeClr val="tx1"/>
                          </a:solidFill>
                          <a:effectLst/>
                          <a:latin typeface="BIZ UDPゴシック" panose="020B0400000000000000" pitchFamily="50" charset="-128"/>
                          <a:ea typeface="BIZ UDPゴシック" panose="020B0400000000000000" pitchFamily="50" charset="-128"/>
                        </a:rPr>
                        <a:t>BuChE</a:t>
                      </a:r>
                      <a:r>
                        <a:rPr kumimoji="1" lang="en-US" altLang="ja-JP" sz="11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a:t>
                      </a:r>
                      <a:r>
                        <a:rPr kumimoji="1" lang="ja-JP" altLang="en-US" sz="11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阻害作用</a:t>
                      </a:r>
                    </a:p>
                  </a:txBody>
                  <a:tcPr marL="6860" marR="6860" marT="6860" marB="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6F5"/>
                    </a:solidFill>
                  </a:tcPr>
                </a:tc>
                <a:tc>
                  <a:txBody>
                    <a:bodyPr/>
                    <a:lstStyle/>
                    <a:p>
                      <a:pPr marL="0" marR="0" lvl="0" indent="0" algn="ctr" defTabSz="914400" rtl="0" eaLnBrk="1" fontAlgn="base" latinLnBrk="0" hangingPunct="1">
                        <a:lnSpc>
                          <a:spcPct val="95000"/>
                        </a:lnSpc>
                        <a:spcBef>
                          <a:spcPct val="0"/>
                        </a:spcBef>
                        <a:spcAft>
                          <a:spcPct val="0"/>
                        </a:spcAft>
                        <a:buClrTx/>
                        <a:buSzTx/>
                        <a:buFontTx/>
                        <a:buNone/>
                        <a:tabLst/>
                      </a:pPr>
                      <a:endParaRPr kumimoji="1" lang="en-US" altLang="ja-JP" sz="1700" b="0" i="0" u="none"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endParaRPr>
                    </a:p>
                  </a:txBody>
                  <a:tcPr marL="6860" marR="6860" marT="6860" marB="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lvl1pPr marL="0" algn="l" defTabSz="742950" rtl="0" eaLnBrk="0" latinLnBrk="0" hangingPunct="0">
                        <a:defRPr kumimoji="1" sz="2800" kern="1200">
                          <a:solidFill>
                            <a:schemeClr val="tx1"/>
                          </a:solidFill>
                          <a:latin typeface="Arial" panose="020B0604020202020204" pitchFamily="34" charset="0"/>
                          <a:ea typeface="ＭＳ Ｐゴシック" panose="020B0600070205080204" pitchFamily="50" charset="-128"/>
                        </a:defRPr>
                      </a:lvl1pPr>
                      <a:lvl2pPr marL="742950" indent="-285750" algn="l" defTabSz="742950" rtl="0" eaLnBrk="0" latinLnBrk="0" hangingPunct="0">
                        <a:defRPr kumimoji="1" sz="2400" kern="1200">
                          <a:solidFill>
                            <a:schemeClr val="tx1"/>
                          </a:solidFill>
                          <a:latin typeface="Arial" panose="020B0604020202020204" pitchFamily="34" charset="0"/>
                          <a:ea typeface="ＭＳ Ｐゴシック" panose="020B0600070205080204" pitchFamily="50" charset="-128"/>
                        </a:defRPr>
                      </a:lvl2pPr>
                      <a:lvl3pPr marL="1143000" indent="-228600" algn="l" defTabSz="742950" rtl="0" eaLnBrk="0" latinLnBrk="0" hangingPunct="0">
                        <a:defRPr kumimoji="1" sz="2000" kern="1200">
                          <a:solidFill>
                            <a:schemeClr val="tx1"/>
                          </a:solidFill>
                          <a:latin typeface="Arial" panose="020B0604020202020204" pitchFamily="34" charset="0"/>
                          <a:ea typeface="ＭＳ Ｐゴシック" panose="020B0600070205080204" pitchFamily="50" charset="-128"/>
                        </a:defRPr>
                      </a:lvl3pPr>
                      <a:lvl4pPr marL="1600200" indent="-228600" algn="l" defTabSz="742950" rtl="0" eaLnBrk="0" latinLnBrk="0" hangingPunct="0">
                        <a:defRPr kumimoji="1" sz="1463" kern="1200">
                          <a:solidFill>
                            <a:schemeClr val="tx1"/>
                          </a:solidFill>
                          <a:latin typeface="Arial" panose="020B0604020202020204" pitchFamily="34" charset="0"/>
                          <a:ea typeface="ＭＳ Ｐゴシック" panose="020B0600070205080204" pitchFamily="50" charset="-128"/>
                        </a:defRPr>
                      </a:lvl4pPr>
                      <a:lvl5pPr marL="2057400" indent="-228600" algn="l" defTabSz="742950" rtl="0" eaLnBrk="0" latinLnBrk="0" hangingPunct="0">
                        <a:defRPr kumimoji="1" sz="1463" kern="1200">
                          <a:solidFill>
                            <a:schemeClr val="tx1"/>
                          </a:solidFill>
                          <a:latin typeface="Arial" panose="020B0604020202020204" pitchFamily="34" charset="0"/>
                          <a:ea typeface="ＭＳ Ｐゴシック" panose="020B0600070205080204" pitchFamily="50" charset="-128"/>
                        </a:defRPr>
                      </a:lvl5pPr>
                      <a:lvl6pPr marL="25146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6pPr>
                      <a:lvl7pPr marL="29718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7pPr>
                      <a:lvl8pPr marL="34290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8pPr>
                      <a:lvl9pPr marL="38862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95000"/>
                        </a:lnSpc>
                        <a:spcBef>
                          <a:spcPct val="0"/>
                        </a:spcBef>
                        <a:spcAft>
                          <a:spcPct val="0"/>
                        </a:spcAft>
                        <a:buClrTx/>
                        <a:buSzTx/>
                        <a:buFontTx/>
                        <a:buNone/>
                        <a:tabLst/>
                      </a:pPr>
                      <a:r>
                        <a:rPr kumimoji="1" lang="en-US" altLang="ja-JP" sz="1700" b="1" i="0" u="none"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rPr>
                        <a:t>NMDA</a:t>
                      </a:r>
                      <a:endParaRPr kumimoji="1" lang="en-US" altLang="ja-JP" sz="1100" b="1" i="0" u="none"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endParaRPr>
                    </a:p>
                    <a:p>
                      <a:pPr marL="0" marR="0" lvl="0" indent="0" algn="ctr" defTabSz="914400" rtl="0" eaLnBrk="1" fontAlgn="base" latinLnBrk="0" hangingPunct="1">
                        <a:lnSpc>
                          <a:spcPct val="95000"/>
                        </a:lnSpc>
                        <a:spcBef>
                          <a:spcPct val="0"/>
                        </a:spcBef>
                        <a:spcAft>
                          <a:spcPct val="0"/>
                        </a:spcAft>
                        <a:buClrTx/>
                        <a:buSzTx/>
                        <a:buFontTx/>
                        <a:buNone/>
                        <a:tabLst/>
                      </a:pPr>
                      <a:r>
                        <a:rPr kumimoji="1" lang="ja-JP" altLang="en-US" sz="1700" b="1" i="0" u="none"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rPr>
                        <a:t>受容体阻害</a:t>
                      </a:r>
                      <a:endParaRPr kumimoji="1" lang="en-US" altLang="ja-JP" sz="1700" b="1" i="0" u="none"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endParaRPr>
                    </a:p>
                  </a:txBody>
                  <a:tcPr marL="6860" marR="6860" marT="6860" marB="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solidFill>
                  </a:tcPr>
                </a:tc>
                <a:extLst>
                  <a:ext uri="{0D108BD9-81ED-4DB2-BD59-A6C34878D82A}">
                    <a16:rowId xmlns:a16="http://schemas.microsoft.com/office/drawing/2014/main" xmlns="" val="10002"/>
                  </a:ext>
                </a:extLst>
              </a:tr>
              <a:tr h="339347">
                <a:tc>
                  <a:txBody>
                    <a:bodyPr/>
                    <a:lstStyle>
                      <a:lvl1pPr marL="0" algn="l" defTabSz="742950" rtl="0" eaLnBrk="0" latinLnBrk="0" hangingPunct="0">
                        <a:defRPr kumimoji="1" sz="2800" kern="1200">
                          <a:solidFill>
                            <a:schemeClr val="tx1"/>
                          </a:solidFill>
                          <a:latin typeface="Arial" panose="020B0604020202020204" pitchFamily="34" charset="0"/>
                          <a:ea typeface="ＭＳ Ｐゴシック" panose="020B0600070205080204" pitchFamily="50" charset="-128"/>
                        </a:defRPr>
                      </a:lvl1pPr>
                      <a:lvl2pPr marL="742950" indent="-285750" algn="l" defTabSz="742950" rtl="0" eaLnBrk="0" latinLnBrk="0" hangingPunct="0">
                        <a:defRPr kumimoji="1" sz="2400" kern="1200">
                          <a:solidFill>
                            <a:schemeClr val="tx1"/>
                          </a:solidFill>
                          <a:latin typeface="Arial" panose="020B0604020202020204" pitchFamily="34" charset="0"/>
                          <a:ea typeface="ＭＳ Ｐゴシック" panose="020B0600070205080204" pitchFamily="50" charset="-128"/>
                        </a:defRPr>
                      </a:lvl2pPr>
                      <a:lvl3pPr marL="1143000" indent="-228600" algn="l" defTabSz="742950" rtl="0" eaLnBrk="0" latinLnBrk="0" hangingPunct="0">
                        <a:defRPr kumimoji="1" sz="2000" kern="1200">
                          <a:solidFill>
                            <a:schemeClr val="tx1"/>
                          </a:solidFill>
                          <a:latin typeface="Arial" panose="020B0604020202020204" pitchFamily="34" charset="0"/>
                          <a:ea typeface="ＭＳ Ｐゴシック" panose="020B0600070205080204" pitchFamily="50" charset="-128"/>
                        </a:defRPr>
                      </a:lvl3pPr>
                      <a:lvl4pPr marL="1600200" indent="-228600" algn="l" defTabSz="742950" rtl="0" eaLnBrk="0" latinLnBrk="0" hangingPunct="0">
                        <a:defRPr kumimoji="1" sz="1463" kern="1200">
                          <a:solidFill>
                            <a:schemeClr val="tx1"/>
                          </a:solidFill>
                          <a:latin typeface="Arial" panose="020B0604020202020204" pitchFamily="34" charset="0"/>
                          <a:ea typeface="ＭＳ Ｐゴシック" panose="020B0600070205080204" pitchFamily="50" charset="-128"/>
                        </a:defRPr>
                      </a:lvl4pPr>
                      <a:lvl5pPr marL="2057400" indent="-228600" algn="l" defTabSz="742950" rtl="0" eaLnBrk="0" latinLnBrk="0" hangingPunct="0">
                        <a:defRPr kumimoji="1" sz="1463" kern="1200">
                          <a:solidFill>
                            <a:schemeClr val="tx1"/>
                          </a:solidFill>
                          <a:latin typeface="Arial" panose="020B0604020202020204" pitchFamily="34" charset="0"/>
                          <a:ea typeface="ＭＳ Ｐゴシック" panose="020B0600070205080204" pitchFamily="50" charset="-128"/>
                        </a:defRPr>
                      </a:lvl5pPr>
                      <a:lvl6pPr marL="25146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6pPr>
                      <a:lvl7pPr marL="29718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7pPr>
                      <a:lvl8pPr marL="34290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8pPr>
                      <a:lvl9pPr marL="38862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7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用量</a:t>
                      </a:r>
                      <a:r>
                        <a:rPr kumimoji="1" lang="en-US" altLang="ja-JP" sz="17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a:t>
                      </a:r>
                      <a:r>
                        <a:rPr kumimoji="1" lang="ja-JP" altLang="en-US" sz="17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日</a:t>
                      </a:r>
                      <a:r>
                        <a:rPr kumimoji="1" lang="en-US" altLang="ja-JP" sz="17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a:t>
                      </a:r>
                    </a:p>
                  </a:txBody>
                  <a:tcPr marL="6860" marR="6860" marT="6860" marB="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marL="0" algn="l" defTabSz="742950" rtl="0" eaLnBrk="0" latinLnBrk="0" hangingPunct="0">
                        <a:defRPr kumimoji="1" sz="2800" kern="1200">
                          <a:solidFill>
                            <a:schemeClr val="tx1"/>
                          </a:solidFill>
                          <a:latin typeface="Arial" panose="020B0604020202020204" pitchFamily="34" charset="0"/>
                          <a:ea typeface="ＭＳ Ｐゴシック" panose="020B0600070205080204" pitchFamily="50" charset="-128"/>
                        </a:defRPr>
                      </a:lvl1pPr>
                      <a:lvl2pPr marL="742950" indent="-285750" algn="l" defTabSz="742950" rtl="0" eaLnBrk="0" latinLnBrk="0" hangingPunct="0">
                        <a:defRPr kumimoji="1" sz="2400" kern="1200">
                          <a:solidFill>
                            <a:schemeClr val="tx1"/>
                          </a:solidFill>
                          <a:latin typeface="Arial" panose="020B0604020202020204" pitchFamily="34" charset="0"/>
                          <a:ea typeface="ＭＳ Ｐゴシック" panose="020B0600070205080204" pitchFamily="50" charset="-128"/>
                        </a:defRPr>
                      </a:lvl2pPr>
                      <a:lvl3pPr marL="1143000" indent="-228600" algn="l" defTabSz="742950" rtl="0" eaLnBrk="0" latinLnBrk="0" hangingPunct="0">
                        <a:defRPr kumimoji="1" sz="2000" kern="1200">
                          <a:solidFill>
                            <a:schemeClr val="tx1"/>
                          </a:solidFill>
                          <a:latin typeface="Arial" panose="020B0604020202020204" pitchFamily="34" charset="0"/>
                          <a:ea typeface="ＭＳ Ｐゴシック" panose="020B0600070205080204" pitchFamily="50" charset="-128"/>
                        </a:defRPr>
                      </a:lvl3pPr>
                      <a:lvl4pPr marL="1600200" indent="-228600" algn="l" defTabSz="742950" rtl="0" eaLnBrk="0" latinLnBrk="0" hangingPunct="0">
                        <a:defRPr kumimoji="1" sz="1463" kern="1200">
                          <a:solidFill>
                            <a:schemeClr val="tx1"/>
                          </a:solidFill>
                          <a:latin typeface="Arial" panose="020B0604020202020204" pitchFamily="34" charset="0"/>
                          <a:ea typeface="ＭＳ Ｐゴシック" panose="020B0600070205080204" pitchFamily="50" charset="-128"/>
                        </a:defRPr>
                      </a:lvl4pPr>
                      <a:lvl5pPr marL="2057400" indent="-228600" algn="l" defTabSz="742950" rtl="0" eaLnBrk="0" latinLnBrk="0" hangingPunct="0">
                        <a:defRPr kumimoji="1" sz="1463" kern="1200">
                          <a:solidFill>
                            <a:schemeClr val="tx1"/>
                          </a:solidFill>
                          <a:latin typeface="Arial" panose="020B0604020202020204" pitchFamily="34" charset="0"/>
                          <a:ea typeface="ＭＳ Ｐゴシック" panose="020B0600070205080204" pitchFamily="50" charset="-128"/>
                        </a:defRPr>
                      </a:lvl5pPr>
                      <a:lvl6pPr marL="25146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6pPr>
                      <a:lvl7pPr marL="29718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7pPr>
                      <a:lvl8pPr marL="34290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8pPr>
                      <a:lvl9pPr marL="38862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600" b="1" i="0" u="none"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rPr>
                        <a:t>5-10</a:t>
                      </a:r>
                      <a:r>
                        <a:rPr kumimoji="1" lang="ja-JP" altLang="en-US" sz="1600" b="1" i="0" u="none"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rPr>
                        <a:t>㎎</a:t>
                      </a:r>
                      <a:endParaRPr kumimoji="1" lang="en-US" altLang="ja-JP" sz="1600" b="1" i="0" u="none"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endParaRPr>
                    </a:p>
                  </a:txBody>
                  <a:tcPr marL="6860" marR="6860" marT="6860" marB="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E8E6F5"/>
                    </a:solidFill>
                  </a:tcPr>
                </a:tc>
                <a:tc>
                  <a:txBody>
                    <a:bodyPr/>
                    <a:lstStyle>
                      <a:lvl1pPr marL="0" algn="l" defTabSz="742950" rtl="0" eaLnBrk="0" latinLnBrk="0" hangingPunct="0">
                        <a:defRPr kumimoji="1" sz="2800" kern="1200">
                          <a:solidFill>
                            <a:schemeClr val="tx1"/>
                          </a:solidFill>
                          <a:latin typeface="Arial" panose="020B0604020202020204" pitchFamily="34" charset="0"/>
                          <a:ea typeface="ＭＳ Ｐゴシック" panose="020B0600070205080204" pitchFamily="50" charset="-128"/>
                        </a:defRPr>
                      </a:lvl1pPr>
                      <a:lvl2pPr marL="742950" indent="-285750" algn="l" defTabSz="742950" rtl="0" eaLnBrk="0" latinLnBrk="0" hangingPunct="0">
                        <a:defRPr kumimoji="1" sz="2400" kern="1200">
                          <a:solidFill>
                            <a:schemeClr val="tx1"/>
                          </a:solidFill>
                          <a:latin typeface="Arial" panose="020B0604020202020204" pitchFamily="34" charset="0"/>
                          <a:ea typeface="ＭＳ Ｐゴシック" panose="020B0600070205080204" pitchFamily="50" charset="-128"/>
                        </a:defRPr>
                      </a:lvl2pPr>
                      <a:lvl3pPr marL="1143000" indent="-228600" algn="l" defTabSz="742950" rtl="0" eaLnBrk="0" latinLnBrk="0" hangingPunct="0">
                        <a:defRPr kumimoji="1" sz="2000" kern="1200">
                          <a:solidFill>
                            <a:schemeClr val="tx1"/>
                          </a:solidFill>
                          <a:latin typeface="Arial" panose="020B0604020202020204" pitchFamily="34" charset="0"/>
                          <a:ea typeface="ＭＳ Ｐゴシック" panose="020B0600070205080204" pitchFamily="50" charset="-128"/>
                        </a:defRPr>
                      </a:lvl3pPr>
                      <a:lvl4pPr marL="1600200" indent="-228600" algn="l" defTabSz="742950" rtl="0" eaLnBrk="0" latinLnBrk="0" hangingPunct="0">
                        <a:defRPr kumimoji="1" sz="1463" kern="1200">
                          <a:solidFill>
                            <a:schemeClr val="tx1"/>
                          </a:solidFill>
                          <a:latin typeface="Arial" panose="020B0604020202020204" pitchFamily="34" charset="0"/>
                          <a:ea typeface="ＭＳ Ｐゴシック" panose="020B0600070205080204" pitchFamily="50" charset="-128"/>
                        </a:defRPr>
                      </a:lvl4pPr>
                      <a:lvl5pPr marL="2057400" indent="-228600" algn="l" defTabSz="742950" rtl="0" eaLnBrk="0" latinLnBrk="0" hangingPunct="0">
                        <a:defRPr kumimoji="1" sz="1463" kern="1200">
                          <a:solidFill>
                            <a:schemeClr val="tx1"/>
                          </a:solidFill>
                          <a:latin typeface="Arial" panose="020B0604020202020204" pitchFamily="34" charset="0"/>
                          <a:ea typeface="ＭＳ Ｐゴシック" panose="020B0600070205080204" pitchFamily="50" charset="-128"/>
                        </a:defRPr>
                      </a:lvl5pPr>
                      <a:lvl6pPr marL="25146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6pPr>
                      <a:lvl7pPr marL="29718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7pPr>
                      <a:lvl8pPr marL="34290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8pPr>
                      <a:lvl9pPr marL="38862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600" b="1" i="0" u="none"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rPr>
                        <a:t>16-24</a:t>
                      </a:r>
                      <a:r>
                        <a:rPr kumimoji="1" lang="ja-JP" altLang="en-US" sz="1600" b="1" i="0" u="none"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rPr>
                        <a:t>㎎</a:t>
                      </a:r>
                      <a:endParaRPr kumimoji="1" lang="en-US" altLang="ja-JP" sz="1600" b="1" i="0" u="none"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endParaRPr>
                    </a:p>
                  </a:txBody>
                  <a:tcPr marL="6860" marR="6860" marT="6860" marB="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E8E6F5"/>
                    </a:solidFill>
                  </a:tcPr>
                </a:tc>
                <a:tc>
                  <a:txBody>
                    <a:bodyPr/>
                    <a:lstStyle>
                      <a:lvl1pPr marL="0" algn="l" defTabSz="742950" rtl="0" eaLnBrk="0" latinLnBrk="0" hangingPunct="0">
                        <a:defRPr kumimoji="1" sz="2800" kern="1200">
                          <a:solidFill>
                            <a:schemeClr val="tx1"/>
                          </a:solidFill>
                          <a:latin typeface="Arial" panose="020B0604020202020204" pitchFamily="34" charset="0"/>
                          <a:ea typeface="ＭＳ Ｐゴシック" panose="020B0600070205080204" pitchFamily="50" charset="-128"/>
                        </a:defRPr>
                      </a:lvl1pPr>
                      <a:lvl2pPr marL="742950" indent="-285750" algn="l" defTabSz="742950" rtl="0" eaLnBrk="0" latinLnBrk="0" hangingPunct="0">
                        <a:defRPr kumimoji="1" sz="2400" kern="1200">
                          <a:solidFill>
                            <a:schemeClr val="tx1"/>
                          </a:solidFill>
                          <a:latin typeface="Arial" panose="020B0604020202020204" pitchFamily="34" charset="0"/>
                          <a:ea typeface="ＭＳ Ｐゴシック" panose="020B0600070205080204" pitchFamily="50" charset="-128"/>
                        </a:defRPr>
                      </a:lvl2pPr>
                      <a:lvl3pPr marL="1143000" indent="-228600" algn="l" defTabSz="742950" rtl="0" eaLnBrk="0" latinLnBrk="0" hangingPunct="0">
                        <a:defRPr kumimoji="1" sz="2000" kern="1200">
                          <a:solidFill>
                            <a:schemeClr val="tx1"/>
                          </a:solidFill>
                          <a:latin typeface="Arial" panose="020B0604020202020204" pitchFamily="34" charset="0"/>
                          <a:ea typeface="ＭＳ Ｐゴシック" panose="020B0600070205080204" pitchFamily="50" charset="-128"/>
                        </a:defRPr>
                      </a:lvl3pPr>
                      <a:lvl4pPr marL="1600200" indent="-228600" algn="l" defTabSz="742950" rtl="0" eaLnBrk="0" latinLnBrk="0" hangingPunct="0">
                        <a:defRPr kumimoji="1" sz="1463" kern="1200">
                          <a:solidFill>
                            <a:schemeClr val="tx1"/>
                          </a:solidFill>
                          <a:latin typeface="Arial" panose="020B0604020202020204" pitchFamily="34" charset="0"/>
                          <a:ea typeface="ＭＳ Ｐゴシック" panose="020B0600070205080204" pitchFamily="50" charset="-128"/>
                        </a:defRPr>
                      </a:lvl4pPr>
                      <a:lvl5pPr marL="2057400" indent="-228600" algn="l" defTabSz="742950" rtl="0" eaLnBrk="0" latinLnBrk="0" hangingPunct="0">
                        <a:defRPr kumimoji="1" sz="1463" kern="1200">
                          <a:solidFill>
                            <a:schemeClr val="tx1"/>
                          </a:solidFill>
                          <a:latin typeface="Arial" panose="020B0604020202020204" pitchFamily="34" charset="0"/>
                          <a:ea typeface="ＭＳ Ｐゴシック" panose="020B0600070205080204" pitchFamily="50" charset="-128"/>
                        </a:defRPr>
                      </a:lvl5pPr>
                      <a:lvl6pPr marL="25146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6pPr>
                      <a:lvl7pPr marL="29718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7pPr>
                      <a:lvl8pPr marL="34290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8pPr>
                      <a:lvl9pPr marL="38862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95000"/>
                        </a:lnSpc>
                        <a:spcBef>
                          <a:spcPct val="0"/>
                        </a:spcBef>
                        <a:spcAft>
                          <a:spcPct val="0"/>
                        </a:spcAft>
                        <a:buClrTx/>
                        <a:buSzTx/>
                        <a:buFontTx/>
                        <a:buNone/>
                        <a:tabLst/>
                      </a:pPr>
                      <a:r>
                        <a:rPr kumimoji="1" lang="en-US" altLang="ja-JP" sz="1600" b="1" i="0" u="none"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rPr>
                        <a:t>4.5-18</a:t>
                      </a:r>
                      <a:r>
                        <a:rPr kumimoji="1" lang="ja-JP" altLang="en-US" sz="1600" b="1" i="0" u="none"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rPr>
                        <a:t>㎎</a:t>
                      </a:r>
                      <a:endParaRPr kumimoji="1" lang="en-US" altLang="ja-JP" sz="1600" b="1" i="0" u="none"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endParaRPr>
                    </a:p>
                  </a:txBody>
                  <a:tcPr marL="6860" marR="6860" marT="6860" marB="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E8E6F5"/>
                    </a:solidFill>
                  </a:tcPr>
                </a:tc>
                <a:tc>
                  <a:txBody>
                    <a:bodyPr/>
                    <a:lstStyle/>
                    <a:p>
                      <a:pPr marL="0" marR="0" lvl="0" indent="0" algn="ctr" defTabSz="914400" rtl="0" eaLnBrk="1" fontAlgn="base" latinLnBrk="0" hangingPunct="1">
                        <a:lnSpc>
                          <a:spcPct val="95000"/>
                        </a:lnSpc>
                        <a:spcBef>
                          <a:spcPct val="0"/>
                        </a:spcBef>
                        <a:spcAft>
                          <a:spcPct val="0"/>
                        </a:spcAft>
                        <a:buClrTx/>
                        <a:buSzTx/>
                        <a:buFontTx/>
                        <a:buNone/>
                        <a:tabLst/>
                      </a:pPr>
                      <a:endParaRPr kumimoji="1" lang="en-US" altLang="ja-JP" sz="1600" b="1" i="0" u="none"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endParaRPr>
                    </a:p>
                  </a:txBody>
                  <a:tcPr marL="6860" marR="6860" marT="6860" marB="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lstStyle>
                      <a:lvl1pPr marL="0" algn="l" defTabSz="742950" rtl="0" eaLnBrk="0" latinLnBrk="0" hangingPunct="0">
                        <a:defRPr kumimoji="1" sz="2800" kern="1200">
                          <a:solidFill>
                            <a:schemeClr val="tx1"/>
                          </a:solidFill>
                          <a:latin typeface="Arial" panose="020B0604020202020204" pitchFamily="34" charset="0"/>
                          <a:ea typeface="ＭＳ Ｐゴシック" panose="020B0600070205080204" pitchFamily="50" charset="-128"/>
                        </a:defRPr>
                      </a:lvl1pPr>
                      <a:lvl2pPr marL="742950" indent="-285750" algn="l" defTabSz="742950" rtl="0" eaLnBrk="0" latinLnBrk="0" hangingPunct="0">
                        <a:defRPr kumimoji="1" sz="2400" kern="1200">
                          <a:solidFill>
                            <a:schemeClr val="tx1"/>
                          </a:solidFill>
                          <a:latin typeface="Arial" panose="020B0604020202020204" pitchFamily="34" charset="0"/>
                          <a:ea typeface="ＭＳ Ｐゴシック" panose="020B0600070205080204" pitchFamily="50" charset="-128"/>
                        </a:defRPr>
                      </a:lvl2pPr>
                      <a:lvl3pPr marL="1143000" indent="-228600" algn="l" defTabSz="742950" rtl="0" eaLnBrk="0" latinLnBrk="0" hangingPunct="0">
                        <a:defRPr kumimoji="1" sz="2000" kern="1200">
                          <a:solidFill>
                            <a:schemeClr val="tx1"/>
                          </a:solidFill>
                          <a:latin typeface="Arial" panose="020B0604020202020204" pitchFamily="34" charset="0"/>
                          <a:ea typeface="ＭＳ Ｐゴシック" panose="020B0600070205080204" pitchFamily="50" charset="-128"/>
                        </a:defRPr>
                      </a:lvl3pPr>
                      <a:lvl4pPr marL="1600200" indent="-228600" algn="l" defTabSz="742950" rtl="0" eaLnBrk="0" latinLnBrk="0" hangingPunct="0">
                        <a:defRPr kumimoji="1" sz="1463" kern="1200">
                          <a:solidFill>
                            <a:schemeClr val="tx1"/>
                          </a:solidFill>
                          <a:latin typeface="Arial" panose="020B0604020202020204" pitchFamily="34" charset="0"/>
                          <a:ea typeface="ＭＳ Ｐゴシック" panose="020B0600070205080204" pitchFamily="50" charset="-128"/>
                        </a:defRPr>
                      </a:lvl4pPr>
                      <a:lvl5pPr marL="2057400" indent="-228600" algn="l" defTabSz="742950" rtl="0" eaLnBrk="0" latinLnBrk="0" hangingPunct="0">
                        <a:defRPr kumimoji="1" sz="1463" kern="1200">
                          <a:solidFill>
                            <a:schemeClr val="tx1"/>
                          </a:solidFill>
                          <a:latin typeface="Arial" panose="020B0604020202020204" pitchFamily="34" charset="0"/>
                          <a:ea typeface="ＭＳ Ｐゴシック" panose="020B0600070205080204" pitchFamily="50" charset="-128"/>
                        </a:defRPr>
                      </a:lvl5pPr>
                      <a:lvl6pPr marL="25146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6pPr>
                      <a:lvl7pPr marL="29718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7pPr>
                      <a:lvl8pPr marL="34290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8pPr>
                      <a:lvl9pPr marL="38862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95000"/>
                        </a:lnSpc>
                        <a:spcBef>
                          <a:spcPct val="0"/>
                        </a:spcBef>
                        <a:spcAft>
                          <a:spcPct val="0"/>
                        </a:spcAft>
                        <a:buClrTx/>
                        <a:buSzTx/>
                        <a:buFontTx/>
                        <a:buNone/>
                        <a:tabLst/>
                      </a:pPr>
                      <a:r>
                        <a:rPr kumimoji="1" lang="en-US" altLang="ja-JP" sz="1600" b="1" i="0" u="none"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rPr>
                        <a:t>10-20</a:t>
                      </a:r>
                      <a:r>
                        <a:rPr kumimoji="1" lang="ja-JP" altLang="en-US" sz="1600" b="1" i="0" u="none"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rPr>
                        <a:t>㎎</a:t>
                      </a:r>
                      <a:endParaRPr kumimoji="1" lang="en-US" altLang="ja-JP" sz="1600" b="1" i="0" u="none"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endParaRPr>
                    </a:p>
                  </a:txBody>
                  <a:tcPr marL="6860" marR="6860" marT="6860" marB="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accent5"/>
                    </a:solidFill>
                  </a:tcPr>
                </a:tc>
                <a:extLst>
                  <a:ext uri="{0D108BD9-81ED-4DB2-BD59-A6C34878D82A}">
                    <a16:rowId xmlns:a16="http://schemas.microsoft.com/office/drawing/2014/main" xmlns="" val="10003"/>
                  </a:ext>
                </a:extLst>
              </a:tr>
              <a:tr h="339347">
                <a:tc>
                  <a:txBody>
                    <a:bodyPr/>
                    <a:lstStyle>
                      <a:lvl1pPr marL="0" algn="l" defTabSz="742950" rtl="0" eaLnBrk="0" latinLnBrk="0" hangingPunct="0">
                        <a:defRPr kumimoji="1" sz="2800" kern="1200">
                          <a:solidFill>
                            <a:schemeClr val="tx1"/>
                          </a:solidFill>
                          <a:latin typeface="Arial" panose="020B0604020202020204" pitchFamily="34" charset="0"/>
                          <a:ea typeface="ＭＳ Ｐゴシック" panose="020B0600070205080204" pitchFamily="50" charset="-128"/>
                        </a:defRPr>
                      </a:lvl1pPr>
                      <a:lvl2pPr marL="742950" indent="-285750" algn="l" defTabSz="742950" rtl="0" eaLnBrk="0" latinLnBrk="0" hangingPunct="0">
                        <a:defRPr kumimoji="1" sz="2400" kern="1200">
                          <a:solidFill>
                            <a:schemeClr val="tx1"/>
                          </a:solidFill>
                          <a:latin typeface="Arial" panose="020B0604020202020204" pitchFamily="34" charset="0"/>
                          <a:ea typeface="ＭＳ Ｐゴシック" panose="020B0600070205080204" pitchFamily="50" charset="-128"/>
                        </a:defRPr>
                      </a:lvl2pPr>
                      <a:lvl3pPr marL="1143000" indent="-228600" algn="l" defTabSz="742950" rtl="0" eaLnBrk="0" latinLnBrk="0" hangingPunct="0">
                        <a:defRPr kumimoji="1" sz="2000" kern="1200">
                          <a:solidFill>
                            <a:schemeClr val="tx1"/>
                          </a:solidFill>
                          <a:latin typeface="Arial" panose="020B0604020202020204" pitchFamily="34" charset="0"/>
                          <a:ea typeface="ＭＳ Ｐゴシック" panose="020B0600070205080204" pitchFamily="50" charset="-128"/>
                        </a:defRPr>
                      </a:lvl3pPr>
                      <a:lvl4pPr marL="1600200" indent="-228600" algn="l" defTabSz="742950" rtl="0" eaLnBrk="0" latinLnBrk="0" hangingPunct="0">
                        <a:defRPr kumimoji="1" sz="1463" kern="1200">
                          <a:solidFill>
                            <a:schemeClr val="tx1"/>
                          </a:solidFill>
                          <a:latin typeface="Arial" panose="020B0604020202020204" pitchFamily="34" charset="0"/>
                          <a:ea typeface="ＭＳ Ｐゴシック" panose="020B0600070205080204" pitchFamily="50" charset="-128"/>
                        </a:defRPr>
                      </a:lvl4pPr>
                      <a:lvl5pPr marL="2057400" indent="-228600" algn="l" defTabSz="742950" rtl="0" eaLnBrk="0" latinLnBrk="0" hangingPunct="0">
                        <a:defRPr kumimoji="1" sz="1463" kern="1200">
                          <a:solidFill>
                            <a:schemeClr val="tx1"/>
                          </a:solidFill>
                          <a:latin typeface="Arial" panose="020B0604020202020204" pitchFamily="34" charset="0"/>
                          <a:ea typeface="ＭＳ Ｐゴシック" panose="020B0600070205080204" pitchFamily="50" charset="-128"/>
                        </a:defRPr>
                      </a:lvl5pPr>
                      <a:lvl6pPr marL="25146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6pPr>
                      <a:lvl7pPr marL="29718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7pPr>
                      <a:lvl8pPr marL="34290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8pPr>
                      <a:lvl9pPr marL="38862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7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用法</a:t>
                      </a:r>
                      <a:r>
                        <a:rPr kumimoji="1" lang="en-US" altLang="ja-JP" sz="17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a:t>
                      </a:r>
                      <a:r>
                        <a:rPr kumimoji="1" lang="ja-JP" altLang="en-US" sz="17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日</a:t>
                      </a:r>
                      <a:r>
                        <a:rPr kumimoji="1" lang="en-US" altLang="ja-JP" sz="17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a:t>
                      </a:r>
                    </a:p>
                  </a:txBody>
                  <a:tcPr marL="6860" marR="6860" marT="6860" marB="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marL="0" algn="l" defTabSz="742950" rtl="0" eaLnBrk="0" latinLnBrk="0" hangingPunct="0">
                        <a:defRPr kumimoji="1" sz="2800" kern="1200">
                          <a:solidFill>
                            <a:schemeClr val="tx1"/>
                          </a:solidFill>
                          <a:latin typeface="Arial" panose="020B0604020202020204" pitchFamily="34" charset="0"/>
                          <a:ea typeface="ＭＳ Ｐゴシック" panose="020B0600070205080204" pitchFamily="50" charset="-128"/>
                        </a:defRPr>
                      </a:lvl1pPr>
                      <a:lvl2pPr marL="742950" indent="-285750" algn="l" defTabSz="742950" rtl="0" eaLnBrk="0" latinLnBrk="0" hangingPunct="0">
                        <a:defRPr kumimoji="1" sz="2400" kern="1200">
                          <a:solidFill>
                            <a:schemeClr val="tx1"/>
                          </a:solidFill>
                          <a:latin typeface="Arial" panose="020B0604020202020204" pitchFamily="34" charset="0"/>
                          <a:ea typeface="ＭＳ Ｐゴシック" panose="020B0600070205080204" pitchFamily="50" charset="-128"/>
                        </a:defRPr>
                      </a:lvl2pPr>
                      <a:lvl3pPr marL="1143000" indent="-228600" algn="l" defTabSz="742950" rtl="0" eaLnBrk="0" latinLnBrk="0" hangingPunct="0">
                        <a:defRPr kumimoji="1" sz="2000" kern="1200">
                          <a:solidFill>
                            <a:schemeClr val="tx1"/>
                          </a:solidFill>
                          <a:latin typeface="Arial" panose="020B0604020202020204" pitchFamily="34" charset="0"/>
                          <a:ea typeface="ＭＳ Ｐゴシック" panose="020B0600070205080204" pitchFamily="50" charset="-128"/>
                        </a:defRPr>
                      </a:lvl3pPr>
                      <a:lvl4pPr marL="1600200" indent="-228600" algn="l" defTabSz="742950" rtl="0" eaLnBrk="0" latinLnBrk="0" hangingPunct="0">
                        <a:defRPr kumimoji="1" sz="1463" kern="1200">
                          <a:solidFill>
                            <a:schemeClr val="tx1"/>
                          </a:solidFill>
                          <a:latin typeface="Arial" panose="020B0604020202020204" pitchFamily="34" charset="0"/>
                          <a:ea typeface="ＭＳ Ｐゴシック" panose="020B0600070205080204" pitchFamily="50" charset="-128"/>
                        </a:defRPr>
                      </a:lvl4pPr>
                      <a:lvl5pPr marL="2057400" indent="-228600" algn="l" defTabSz="742950" rtl="0" eaLnBrk="0" latinLnBrk="0" hangingPunct="0">
                        <a:defRPr kumimoji="1" sz="1463" kern="1200">
                          <a:solidFill>
                            <a:schemeClr val="tx1"/>
                          </a:solidFill>
                          <a:latin typeface="Arial" panose="020B0604020202020204" pitchFamily="34" charset="0"/>
                          <a:ea typeface="ＭＳ Ｐゴシック" panose="020B0600070205080204" pitchFamily="50" charset="-128"/>
                        </a:defRPr>
                      </a:lvl5pPr>
                      <a:lvl6pPr marL="25146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6pPr>
                      <a:lvl7pPr marL="29718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7pPr>
                      <a:lvl8pPr marL="34290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8pPr>
                      <a:lvl9pPr marL="38862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600" b="1" i="0" u="none"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rPr>
                        <a:t>1</a:t>
                      </a:r>
                      <a:r>
                        <a:rPr kumimoji="1" lang="ja-JP" altLang="en-US" sz="1600" b="1" i="0" u="none"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rPr>
                        <a:t>回</a:t>
                      </a:r>
                      <a:endParaRPr kumimoji="1" lang="en-US" altLang="ja-JP" sz="1600" b="1" i="0" u="none"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endParaRPr>
                    </a:p>
                  </a:txBody>
                  <a:tcPr marL="6860" marR="6860" marT="6860" marB="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E8E6F5"/>
                    </a:solidFill>
                  </a:tcPr>
                </a:tc>
                <a:tc>
                  <a:txBody>
                    <a:bodyPr/>
                    <a:lstStyle>
                      <a:lvl1pPr marL="0" algn="l" defTabSz="742950" rtl="0" eaLnBrk="0" latinLnBrk="0" hangingPunct="0">
                        <a:defRPr kumimoji="1" sz="2800" kern="1200">
                          <a:solidFill>
                            <a:schemeClr val="tx1"/>
                          </a:solidFill>
                          <a:latin typeface="Arial" panose="020B0604020202020204" pitchFamily="34" charset="0"/>
                          <a:ea typeface="ＭＳ Ｐゴシック" panose="020B0600070205080204" pitchFamily="50" charset="-128"/>
                        </a:defRPr>
                      </a:lvl1pPr>
                      <a:lvl2pPr marL="742950" indent="-285750" algn="l" defTabSz="742950" rtl="0" eaLnBrk="0" latinLnBrk="0" hangingPunct="0">
                        <a:defRPr kumimoji="1" sz="2400" kern="1200">
                          <a:solidFill>
                            <a:schemeClr val="tx1"/>
                          </a:solidFill>
                          <a:latin typeface="Arial" panose="020B0604020202020204" pitchFamily="34" charset="0"/>
                          <a:ea typeface="ＭＳ Ｐゴシック" panose="020B0600070205080204" pitchFamily="50" charset="-128"/>
                        </a:defRPr>
                      </a:lvl2pPr>
                      <a:lvl3pPr marL="1143000" indent="-228600" algn="l" defTabSz="742950" rtl="0" eaLnBrk="0" latinLnBrk="0" hangingPunct="0">
                        <a:defRPr kumimoji="1" sz="2000" kern="1200">
                          <a:solidFill>
                            <a:schemeClr val="tx1"/>
                          </a:solidFill>
                          <a:latin typeface="Arial" panose="020B0604020202020204" pitchFamily="34" charset="0"/>
                          <a:ea typeface="ＭＳ Ｐゴシック" panose="020B0600070205080204" pitchFamily="50" charset="-128"/>
                        </a:defRPr>
                      </a:lvl3pPr>
                      <a:lvl4pPr marL="1600200" indent="-228600" algn="l" defTabSz="742950" rtl="0" eaLnBrk="0" latinLnBrk="0" hangingPunct="0">
                        <a:defRPr kumimoji="1" sz="1463" kern="1200">
                          <a:solidFill>
                            <a:schemeClr val="tx1"/>
                          </a:solidFill>
                          <a:latin typeface="Arial" panose="020B0604020202020204" pitchFamily="34" charset="0"/>
                          <a:ea typeface="ＭＳ Ｐゴシック" panose="020B0600070205080204" pitchFamily="50" charset="-128"/>
                        </a:defRPr>
                      </a:lvl4pPr>
                      <a:lvl5pPr marL="2057400" indent="-228600" algn="l" defTabSz="742950" rtl="0" eaLnBrk="0" latinLnBrk="0" hangingPunct="0">
                        <a:defRPr kumimoji="1" sz="1463" kern="1200">
                          <a:solidFill>
                            <a:schemeClr val="tx1"/>
                          </a:solidFill>
                          <a:latin typeface="Arial" panose="020B0604020202020204" pitchFamily="34" charset="0"/>
                          <a:ea typeface="ＭＳ Ｐゴシック" panose="020B0600070205080204" pitchFamily="50" charset="-128"/>
                        </a:defRPr>
                      </a:lvl5pPr>
                      <a:lvl6pPr marL="25146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6pPr>
                      <a:lvl7pPr marL="29718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7pPr>
                      <a:lvl8pPr marL="34290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8pPr>
                      <a:lvl9pPr marL="38862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600" b="1" i="0" u="none"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rPr>
                        <a:t>2</a:t>
                      </a:r>
                      <a:r>
                        <a:rPr kumimoji="1" lang="ja-JP" altLang="en-US" sz="1600" b="1" i="0" u="none"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rPr>
                        <a:t>回</a:t>
                      </a:r>
                      <a:endParaRPr kumimoji="1" lang="en-US" altLang="ja-JP" sz="1600" b="1" i="0" u="none"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endParaRPr>
                    </a:p>
                  </a:txBody>
                  <a:tcPr marL="6860" marR="6860" marT="6860" marB="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E8E6F5"/>
                    </a:solidFill>
                  </a:tcPr>
                </a:tc>
                <a:tc>
                  <a:txBody>
                    <a:bodyPr/>
                    <a:lstStyle>
                      <a:lvl1pPr marL="0" algn="l" defTabSz="742950" rtl="0" eaLnBrk="0" latinLnBrk="0" hangingPunct="0">
                        <a:defRPr kumimoji="1" sz="2800" kern="1200">
                          <a:solidFill>
                            <a:schemeClr val="tx1"/>
                          </a:solidFill>
                          <a:latin typeface="Arial" panose="020B0604020202020204" pitchFamily="34" charset="0"/>
                          <a:ea typeface="ＭＳ Ｐゴシック" panose="020B0600070205080204" pitchFamily="50" charset="-128"/>
                        </a:defRPr>
                      </a:lvl1pPr>
                      <a:lvl2pPr marL="742950" indent="-285750" algn="l" defTabSz="742950" rtl="0" eaLnBrk="0" latinLnBrk="0" hangingPunct="0">
                        <a:defRPr kumimoji="1" sz="2400" kern="1200">
                          <a:solidFill>
                            <a:schemeClr val="tx1"/>
                          </a:solidFill>
                          <a:latin typeface="Arial" panose="020B0604020202020204" pitchFamily="34" charset="0"/>
                          <a:ea typeface="ＭＳ Ｐゴシック" panose="020B0600070205080204" pitchFamily="50" charset="-128"/>
                        </a:defRPr>
                      </a:lvl2pPr>
                      <a:lvl3pPr marL="1143000" indent="-228600" algn="l" defTabSz="742950" rtl="0" eaLnBrk="0" latinLnBrk="0" hangingPunct="0">
                        <a:defRPr kumimoji="1" sz="2000" kern="1200">
                          <a:solidFill>
                            <a:schemeClr val="tx1"/>
                          </a:solidFill>
                          <a:latin typeface="Arial" panose="020B0604020202020204" pitchFamily="34" charset="0"/>
                          <a:ea typeface="ＭＳ Ｐゴシック" panose="020B0600070205080204" pitchFamily="50" charset="-128"/>
                        </a:defRPr>
                      </a:lvl3pPr>
                      <a:lvl4pPr marL="1600200" indent="-228600" algn="l" defTabSz="742950" rtl="0" eaLnBrk="0" latinLnBrk="0" hangingPunct="0">
                        <a:defRPr kumimoji="1" sz="1463" kern="1200">
                          <a:solidFill>
                            <a:schemeClr val="tx1"/>
                          </a:solidFill>
                          <a:latin typeface="Arial" panose="020B0604020202020204" pitchFamily="34" charset="0"/>
                          <a:ea typeface="ＭＳ Ｐゴシック" panose="020B0600070205080204" pitchFamily="50" charset="-128"/>
                        </a:defRPr>
                      </a:lvl4pPr>
                      <a:lvl5pPr marL="2057400" indent="-228600" algn="l" defTabSz="742950" rtl="0" eaLnBrk="0" latinLnBrk="0" hangingPunct="0">
                        <a:defRPr kumimoji="1" sz="1463" kern="1200">
                          <a:solidFill>
                            <a:schemeClr val="tx1"/>
                          </a:solidFill>
                          <a:latin typeface="Arial" panose="020B0604020202020204" pitchFamily="34" charset="0"/>
                          <a:ea typeface="ＭＳ Ｐゴシック" panose="020B0600070205080204" pitchFamily="50" charset="-128"/>
                        </a:defRPr>
                      </a:lvl5pPr>
                      <a:lvl6pPr marL="25146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6pPr>
                      <a:lvl7pPr marL="29718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7pPr>
                      <a:lvl8pPr marL="34290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8pPr>
                      <a:lvl9pPr marL="38862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6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1</a:t>
                      </a:r>
                      <a:r>
                        <a:rPr kumimoji="1" lang="ja-JP" altLang="en-US" sz="16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回</a:t>
                      </a:r>
                      <a:endParaRPr kumimoji="1" lang="en-US" altLang="ja-JP" sz="16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endParaRPr>
                    </a:p>
                  </a:txBody>
                  <a:tcPr marL="6860" marR="6860" marT="6860" marB="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E8E6F5"/>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en-US" altLang="ja-JP" sz="16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endParaRPr>
                    </a:p>
                  </a:txBody>
                  <a:tcPr marL="6860" marR="6860" marT="6860" marB="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lstStyle>
                      <a:lvl1pPr marL="0" algn="l" defTabSz="742950" rtl="0" eaLnBrk="0" latinLnBrk="0" hangingPunct="0">
                        <a:defRPr kumimoji="1" sz="2800" kern="1200">
                          <a:solidFill>
                            <a:schemeClr val="tx1"/>
                          </a:solidFill>
                          <a:latin typeface="Arial" panose="020B0604020202020204" pitchFamily="34" charset="0"/>
                          <a:ea typeface="ＭＳ Ｐゴシック" panose="020B0600070205080204" pitchFamily="50" charset="-128"/>
                        </a:defRPr>
                      </a:lvl1pPr>
                      <a:lvl2pPr marL="742950" indent="-285750" algn="l" defTabSz="742950" rtl="0" eaLnBrk="0" latinLnBrk="0" hangingPunct="0">
                        <a:defRPr kumimoji="1" sz="2400" kern="1200">
                          <a:solidFill>
                            <a:schemeClr val="tx1"/>
                          </a:solidFill>
                          <a:latin typeface="Arial" panose="020B0604020202020204" pitchFamily="34" charset="0"/>
                          <a:ea typeface="ＭＳ Ｐゴシック" panose="020B0600070205080204" pitchFamily="50" charset="-128"/>
                        </a:defRPr>
                      </a:lvl2pPr>
                      <a:lvl3pPr marL="1143000" indent="-228600" algn="l" defTabSz="742950" rtl="0" eaLnBrk="0" latinLnBrk="0" hangingPunct="0">
                        <a:defRPr kumimoji="1" sz="2000" kern="1200">
                          <a:solidFill>
                            <a:schemeClr val="tx1"/>
                          </a:solidFill>
                          <a:latin typeface="Arial" panose="020B0604020202020204" pitchFamily="34" charset="0"/>
                          <a:ea typeface="ＭＳ Ｐゴシック" panose="020B0600070205080204" pitchFamily="50" charset="-128"/>
                        </a:defRPr>
                      </a:lvl3pPr>
                      <a:lvl4pPr marL="1600200" indent="-228600" algn="l" defTabSz="742950" rtl="0" eaLnBrk="0" latinLnBrk="0" hangingPunct="0">
                        <a:defRPr kumimoji="1" sz="1463" kern="1200">
                          <a:solidFill>
                            <a:schemeClr val="tx1"/>
                          </a:solidFill>
                          <a:latin typeface="Arial" panose="020B0604020202020204" pitchFamily="34" charset="0"/>
                          <a:ea typeface="ＭＳ Ｐゴシック" panose="020B0600070205080204" pitchFamily="50" charset="-128"/>
                        </a:defRPr>
                      </a:lvl4pPr>
                      <a:lvl5pPr marL="2057400" indent="-228600" algn="l" defTabSz="742950" rtl="0" eaLnBrk="0" latinLnBrk="0" hangingPunct="0">
                        <a:defRPr kumimoji="1" sz="1463" kern="1200">
                          <a:solidFill>
                            <a:schemeClr val="tx1"/>
                          </a:solidFill>
                          <a:latin typeface="Arial" panose="020B0604020202020204" pitchFamily="34" charset="0"/>
                          <a:ea typeface="ＭＳ Ｐゴシック" panose="020B0600070205080204" pitchFamily="50" charset="-128"/>
                        </a:defRPr>
                      </a:lvl5pPr>
                      <a:lvl6pPr marL="25146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6pPr>
                      <a:lvl7pPr marL="29718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7pPr>
                      <a:lvl8pPr marL="34290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8pPr>
                      <a:lvl9pPr marL="38862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6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1</a:t>
                      </a:r>
                      <a:r>
                        <a:rPr kumimoji="1" lang="ja-JP" altLang="en-US" sz="16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回</a:t>
                      </a:r>
                      <a:endParaRPr kumimoji="1" lang="en-US" altLang="ja-JP" sz="16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endParaRPr>
                    </a:p>
                  </a:txBody>
                  <a:tcPr marL="6860" marR="6860" marT="6860" marB="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accent5"/>
                    </a:solidFill>
                  </a:tcPr>
                </a:tc>
                <a:extLst>
                  <a:ext uri="{0D108BD9-81ED-4DB2-BD59-A6C34878D82A}">
                    <a16:rowId xmlns:a16="http://schemas.microsoft.com/office/drawing/2014/main" xmlns="" val="10004"/>
                  </a:ext>
                </a:extLst>
              </a:tr>
              <a:tr h="396737">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7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生体内利用率</a:t>
                      </a:r>
                      <a:endParaRPr kumimoji="1" lang="en-US" altLang="ja-JP" sz="17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endParaRPr>
                    </a:p>
                  </a:txBody>
                  <a:tcPr marL="6860" marR="6860" marT="6860" marB="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600" b="1" i="0" u="none"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rPr>
                        <a:t>100%</a:t>
                      </a:r>
                    </a:p>
                  </a:txBody>
                  <a:tcPr marL="6860" marR="6860" marT="6860" marB="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E8E6F5"/>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600" b="1" i="0" u="none"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rPr>
                        <a:t>100%</a:t>
                      </a:r>
                    </a:p>
                  </a:txBody>
                  <a:tcPr marL="6860" marR="6860" marT="6860" marB="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E8E6F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6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a:t>
                      </a:r>
                      <a:r>
                        <a:rPr kumimoji="1" lang="en-US" altLang="ja-JP" sz="16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70%</a:t>
                      </a:r>
                    </a:p>
                  </a:txBody>
                  <a:tcPr marL="6860" marR="6860" marT="6860" marB="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E8E6F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en-US" altLang="ja-JP" sz="16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endParaRPr>
                    </a:p>
                  </a:txBody>
                  <a:tcPr marL="6860" marR="6860" marT="6860" marB="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6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100%</a:t>
                      </a:r>
                    </a:p>
                  </a:txBody>
                  <a:tcPr marL="6860" marR="6860" marT="6860" marB="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accent5"/>
                    </a:solidFill>
                  </a:tcPr>
                </a:tc>
                <a:extLst>
                  <a:ext uri="{0D108BD9-81ED-4DB2-BD59-A6C34878D82A}">
                    <a16:rowId xmlns:a16="http://schemas.microsoft.com/office/drawing/2014/main" xmlns="" val="10005"/>
                  </a:ext>
                </a:extLst>
              </a:tr>
              <a:tr h="396737">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7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蛋白結合率</a:t>
                      </a:r>
                      <a:endParaRPr kumimoji="1" lang="en-US" altLang="ja-JP" sz="17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endParaRPr>
                    </a:p>
                  </a:txBody>
                  <a:tcPr marL="6860" marR="6860" marT="6860" marB="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600" b="1" i="0" u="none"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rPr>
                        <a:t>93%</a:t>
                      </a:r>
                    </a:p>
                  </a:txBody>
                  <a:tcPr marL="6860" marR="6860" marT="6860" marB="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E8E6F5"/>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600" b="1" i="0" u="none"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rPr>
                        <a:t>17%</a:t>
                      </a:r>
                    </a:p>
                  </a:txBody>
                  <a:tcPr marL="6860" marR="6860" marT="6860" marB="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E8E6F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6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40%</a:t>
                      </a:r>
                    </a:p>
                  </a:txBody>
                  <a:tcPr marL="6860" marR="6860" marT="6860" marB="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E8E6F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en-US" altLang="ja-JP" sz="16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endParaRPr>
                    </a:p>
                  </a:txBody>
                  <a:tcPr marL="6860" marR="6860" marT="6860" marB="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6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45%</a:t>
                      </a:r>
                    </a:p>
                  </a:txBody>
                  <a:tcPr marL="6860" marR="6860" marT="6860" marB="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accent5"/>
                    </a:solidFill>
                  </a:tcPr>
                </a:tc>
                <a:extLst>
                  <a:ext uri="{0D108BD9-81ED-4DB2-BD59-A6C34878D82A}">
                    <a16:rowId xmlns:a16="http://schemas.microsoft.com/office/drawing/2014/main" xmlns="" val="10006"/>
                  </a:ext>
                </a:extLst>
              </a:tr>
              <a:tr h="396737">
                <a:tc>
                  <a:txBody>
                    <a:bodyPr/>
                    <a:lstStyle>
                      <a:lvl1pPr marL="0" algn="l" defTabSz="742950" rtl="0" eaLnBrk="0" latinLnBrk="0" hangingPunct="0">
                        <a:defRPr kumimoji="1" sz="2800" kern="1200">
                          <a:solidFill>
                            <a:schemeClr val="tx1"/>
                          </a:solidFill>
                          <a:latin typeface="Arial" panose="020B0604020202020204" pitchFamily="34" charset="0"/>
                          <a:ea typeface="ＭＳ Ｐゴシック" panose="020B0600070205080204" pitchFamily="50" charset="-128"/>
                        </a:defRPr>
                      </a:lvl1pPr>
                      <a:lvl2pPr marL="742950" indent="-285750" algn="l" defTabSz="742950" rtl="0" eaLnBrk="0" latinLnBrk="0" hangingPunct="0">
                        <a:defRPr kumimoji="1" sz="2400" kern="1200">
                          <a:solidFill>
                            <a:schemeClr val="tx1"/>
                          </a:solidFill>
                          <a:latin typeface="Arial" panose="020B0604020202020204" pitchFamily="34" charset="0"/>
                          <a:ea typeface="ＭＳ Ｐゴシック" panose="020B0600070205080204" pitchFamily="50" charset="-128"/>
                        </a:defRPr>
                      </a:lvl2pPr>
                      <a:lvl3pPr marL="1143000" indent="-228600" algn="l" defTabSz="742950" rtl="0" eaLnBrk="0" latinLnBrk="0" hangingPunct="0">
                        <a:defRPr kumimoji="1" sz="2000" kern="1200">
                          <a:solidFill>
                            <a:schemeClr val="tx1"/>
                          </a:solidFill>
                          <a:latin typeface="Arial" panose="020B0604020202020204" pitchFamily="34" charset="0"/>
                          <a:ea typeface="ＭＳ Ｐゴシック" panose="020B0600070205080204" pitchFamily="50" charset="-128"/>
                        </a:defRPr>
                      </a:lvl3pPr>
                      <a:lvl4pPr marL="1600200" indent="-228600" algn="l" defTabSz="742950" rtl="0" eaLnBrk="0" latinLnBrk="0" hangingPunct="0">
                        <a:defRPr kumimoji="1" sz="1463" kern="1200">
                          <a:solidFill>
                            <a:schemeClr val="tx1"/>
                          </a:solidFill>
                          <a:latin typeface="Arial" panose="020B0604020202020204" pitchFamily="34" charset="0"/>
                          <a:ea typeface="ＭＳ Ｐゴシック" panose="020B0600070205080204" pitchFamily="50" charset="-128"/>
                        </a:defRPr>
                      </a:lvl4pPr>
                      <a:lvl5pPr marL="2057400" indent="-228600" algn="l" defTabSz="742950" rtl="0" eaLnBrk="0" latinLnBrk="0" hangingPunct="0">
                        <a:defRPr kumimoji="1" sz="1463" kern="1200">
                          <a:solidFill>
                            <a:schemeClr val="tx1"/>
                          </a:solidFill>
                          <a:latin typeface="Arial" panose="020B0604020202020204" pitchFamily="34" charset="0"/>
                          <a:ea typeface="ＭＳ Ｐゴシック" panose="020B0600070205080204" pitchFamily="50" charset="-128"/>
                        </a:defRPr>
                      </a:lvl5pPr>
                      <a:lvl6pPr marL="25146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6pPr>
                      <a:lvl7pPr marL="29718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7pPr>
                      <a:lvl8pPr marL="34290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8pPr>
                      <a:lvl9pPr marL="38862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7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半減期</a:t>
                      </a:r>
                      <a:r>
                        <a:rPr kumimoji="1" lang="en-US" altLang="ja-JP" sz="17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a:t>
                      </a:r>
                      <a:r>
                        <a:rPr kumimoji="1" lang="ja-JP" altLang="en-US" sz="17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時間</a:t>
                      </a:r>
                      <a:r>
                        <a:rPr kumimoji="1" lang="en-US" altLang="ja-JP" sz="17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a:t>
                      </a:r>
                    </a:p>
                  </a:txBody>
                  <a:tcPr marL="6860" marR="6860" marT="6860" marB="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marL="0" algn="l" defTabSz="742950" rtl="0" eaLnBrk="0" latinLnBrk="0" hangingPunct="0">
                        <a:defRPr kumimoji="1" sz="2800" kern="1200">
                          <a:solidFill>
                            <a:schemeClr val="tx1"/>
                          </a:solidFill>
                          <a:latin typeface="Arial" panose="020B0604020202020204" pitchFamily="34" charset="0"/>
                          <a:ea typeface="ＭＳ Ｐゴシック" panose="020B0600070205080204" pitchFamily="50" charset="-128"/>
                        </a:defRPr>
                      </a:lvl1pPr>
                      <a:lvl2pPr marL="742950" indent="-285750" algn="l" defTabSz="742950" rtl="0" eaLnBrk="0" latinLnBrk="0" hangingPunct="0">
                        <a:defRPr kumimoji="1" sz="2400" kern="1200">
                          <a:solidFill>
                            <a:schemeClr val="tx1"/>
                          </a:solidFill>
                          <a:latin typeface="Arial" panose="020B0604020202020204" pitchFamily="34" charset="0"/>
                          <a:ea typeface="ＭＳ Ｐゴシック" panose="020B0600070205080204" pitchFamily="50" charset="-128"/>
                        </a:defRPr>
                      </a:lvl2pPr>
                      <a:lvl3pPr marL="1143000" indent="-228600" algn="l" defTabSz="742950" rtl="0" eaLnBrk="0" latinLnBrk="0" hangingPunct="0">
                        <a:defRPr kumimoji="1" sz="2000" kern="1200">
                          <a:solidFill>
                            <a:schemeClr val="tx1"/>
                          </a:solidFill>
                          <a:latin typeface="Arial" panose="020B0604020202020204" pitchFamily="34" charset="0"/>
                          <a:ea typeface="ＭＳ Ｐゴシック" panose="020B0600070205080204" pitchFamily="50" charset="-128"/>
                        </a:defRPr>
                      </a:lvl3pPr>
                      <a:lvl4pPr marL="1600200" indent="-228600" algn="l" defTabSz="742950" rtl="0" eaLnBrk="0" latinLnBrk="0" hangingPunct="0">
                        <a:defRPr kumimoji="1" sz="1463" kern="1200">
                          <a:solidFill>
                            <a:schemeClr val="tx1"/>
                          </a:solidFill>
                          <a:latin typeface="Arial" panose="020B0604020202020204" pitchFamily="34" charset="0"/>
                          <a:ea typeface="ＭＳ Ｐゴシック" panose="020B0600070205080204" pitchFamily="50" charset="-128"/>
                        </a:defRPr>
                      </a:lvl4pPr>
                      <a:lvl5pPr marL="2057400" indent="-228600" algn="l" defTabSz="742950" rtl="0" eaLnBrk="0" latinLnBrk="0" hangingPunct="0">
                        <a:defRPr kumimoji="1" sz="1463" kern="1200">
                          <a:solidFill>
                            <a:schemeClr val="tx1"/>
                          </a:solidFill>
                          <a:latin typeface="Arial" panose="020B0604020202020204" pitchFamily="34" charset="0"/>
                          <a:ea typeface="ＭＳ Ｐゴシック" panose="020B0600070205080204" pitchFamily="50" charset="-128"/>
                        </a:defRPr>
                      </a:lvl5pPr>
                      <a:lvl6pPr marL="25146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6pPr>
                      <a:lvl7pPr marL="29718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7pPr>
                      <a:lvl8pPr marL="34290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8pPr>
                      <a:lvl9pPr marL="38862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600" b="1" i="0" u="none"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rPr>
                        <a:t>70-80</a:t>
                      </a:r>
                    </a:p>
                  </a:txBody>
                  <a:tcPr marL="6860" marR="6860" marT="6860" marB="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E8E6F5"/>
                    </a:solidFill>
                  </a:tcPr>
                </a:tc>
                <a:tc>
                  <a:txBody>
                    <a:bodyPr/>
                    <a:lstStyle>
                      <a:lvl1pPr marL="0" algn="l" defTabSz="742950" rtl="0" eaLnBrk="0" latinLnBrk="0" hangingPunct="0">
                        <a:defRPr kumimoji="1" sz="2800" kern="1200">
                          <a:solidFill>
                            <a:schemeClr val="tx1"/>
                          </a:solidFill>
                          <a:latin typeface="Arial" panose="020B0604020202020204" pitchFamily="34" charset="0"/>
                          <a:ea typeface="ＭＳ Ｐゴシック" panose="020B0600070205080204" pitchFamily="50" charset="-128"/>
                        </a:defRPr>
                      </a:lvl1pPr>
                      <a:lvl2pPr marL="742950" indent="-285750" algn="l" defTabSz="742950" rtl="0" eaLnBrk="0" latinLnBrk="0" hangingPunct="0">
                        <a:defRPr kumimoji="1" sz="2400" kern="1200">
                          <a:solidFill>
                            <a:schemeClr val="tx1"/>
                          </a:solidFill>
                          <a:latin typeface="Arial" panose="020B0604020202020204" pitchFamily="34" charset="0"/>
                          <a:ea typeface="ＭＳ Ｐゴシック" panose="020B0600070205080204" pitchFamily="50" charset="-128"/>
                        </a:defRPr>
                      </a:lvl2pPr>
                      <a:lvl3pPr marL="1143000" indent="-228600" algn="l" defTabSz="742950" rtl="0" eaLnBrk="0" latinLnBrk="0" hangingPunct="0">
                        <a:defRPr kumimoji="1" sz="2000" kern="1200">
                          <a:solidFill>
                            <a:schemeClr val="tx1"/>
                          </a:solidFill>
                          <a:latin typeface="Arial" panose="020B0604020202020204" pitchFamily="34" charset="0"/>
                          <a:ea typeface="ＭＳ Ｐゴシック" panose="020B0600070205080204" pitchFamily="50" charset="-128"/>
                        </a:defRPr>
                      </a:lvl3pPr>
                      <a:lvl4pPr marL="1600200" indent="-228600" algn="l" defTabSz="742950" rtl="0" eaLnBrk="0" latinLnBrk="0" hangingPunct="0">
                        <a:defRPr kumimoji="1" sz="1463" kern="1200">
                          <a:solidFill>
                            <a:schemeClr val="tx1"/>
                          </a:solidFill>
                          <a:latin typeface="Arial" panose="020B0604020202020204" pitchFamily="34" charset="0"/>
                          <a:ea typeface="ＭＳ Ｐゴシック" panose="020B0600070205080204" pitchFamily="50" charset="-128"/>
                        </a:defRPr>
                      </a:lvl4pPr>
                      <a:lvl5pPr marL="2057400" indent="-228600" algn="l" defTabSz="742950" rtl="0" eaLnBrk="0" latinLnBrk="0" hangingPunct="0">
                        <a:defRPr kumimoji="1" sz="1463" kern="1200">
                          <a:solidFill>
                            <a:schemeClr val="tx1"/>
                          </a:solidFill>
                          <a:latin typeface="Arial" panose="020B0604020202020204" pitchFamily="34" charset="0"/>
                          <a:ea typeface="ＭＳ Ｐゴシック" panose="020B0600070205080204" pitchFamily="50" charset="-128"/>
                        </a:defRPr>
                      </a:lvl5pPr>
                      <a:lvl6pPr marL="25146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6pPr>
                      <a:lvl7pPr marL="29718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7pPr>
                      <a:lvl8pPr marL="34290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8pPr>
                      <a:lvl9pPr marL="38862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600" b="1" i="0" u="none"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rPr>
                        <a:t>5-7</a:t>
                      </a:r>
                    </a:p>
                  </a:txBody>
                  <a:tcPr marL="6860" marR="6860" marT="6860" marB="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E8E6F5"/>
                    </a:solidFill>
                  </a:tcPr>
                </a:tc>
                <a:tc>
                  <a:txBody>
                    <a:bodyPr/>
                    <a:lstStyle>
                      <a:lvl1pPr marL="0" algn="l" defTabSz="742950" rtl="0" eaLnBrk="0" latinLnBrk="0" hangingPunct="0">
                        <a:defRPr kumimoji="1" sz="2800" kern="1200">
                          <a:solidFill>
                            <a:schemeClr val="tx1"/>
                          </a:solidFill>
                          <a:latin typeface="Arial" panose="020B0604020202020204" pitchFamily="34" charset="0"/>
                          <a:ea typeface="ＭＳ Ｐゴシック" panose="020B0600070205080204" pitchFamily="50" charset="-128"/>
                        </a:defRPr>
                      </a:lvl1pPr>
                      <a:lvl2pPr marL="742950" indent="-285750" algn="l" defTabSz="742950" rtl="0" eaLnBrk="0" latinLnBrk="0" hangingPunct="0">
                        <a:defRPr kumimoji="1" sz="2400" kern="1200">
                          <a:solidFill>
                            <a:schemeClr val="tx1"/>
                          </a:solidFill>
                          <a:latin typeface="Arial" panose="020B0604020202020204" pitchFamily="34" charset="0"/>
                          <a:ea typeface="ＭＳ Ｐゴシック" panose="020B0600070205080204" pitchFamily="50" charset="-128"/>
                        </a:defRPr>
                      </a:lvl2pPr>
                      <a:lvl3pPr marL="1143000" indent="-228600" algn="l" defTabSz="742950" rtl="0" eaLnBrk="0" latinLnBrk="0" hangingPunct="0">
                        <a:defRPr kumimoji="1" sz="2000" kern="1200">
                          <a:solidFill>
                            <a:schemeClr val="tx1"/>
                          </a:solidFill>
                          <a:latin typeface="Arial" panose="020B0604020202020204" pitchFamily="34" charset="0"/>
                          <a:ea typeface="ＭＳ Ｐゴシック" panose="020B0600070205080204" pitchFamily="50" charset="-128"/>
                        </a:defRPr>
                      </a:lvl3pPr>
                      <a:lvl4pPr marL="1600200" indent="-228600" algn="l" defTabSz="742950" rtl="0" eaLnBrk="0" latinLnBrk="0" hangingPunct="0">
                        <a:defRPr kumimoji="1" sz="1463" kern="1200">
                          <a:solidFill>
                            <a:schemeClr val="tx1"/>
                          </a:solidFill>
                          <a:latin typeface="Arial" panose="020B0604020202020204" pitchFamily="34" charset="0"/>
                          <a:ea typeface="ＭＳ Ｐゴシック" panose="020B0600070205080204" pitchFamily="50" charset="-128"/>
                        </a:defRPr>
                      </a:lvl4pPr>
                      <a:lvl5pPr marL="2057400" indent="-228600" algn="l" defTabSz="742950" rtl="0" eaLnBrk="0" latinLnBrk="0" hangingPunct="0">
                        <a:defRPr kumimoji="1" sz="1463" kern="1200">
                          <a:solidFill>
                            <a:schemeClr val="tx1"/>
                          </a:solidFill>
                          <a:latin typeface="Arial" panose="020B0604020202020204" pitchFamily="34" charset="0"/>
                          <a:ea typeface="ＭＳ Ｐゴシック" panose="020B0600070205080204" pitchFamily="50" charset="-128"/>
                        </a:defRPr>
                      </a:lvl5pPr>
                      <a:lvl6pPr marL="25146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6pPr>
                      <a:lvl7pPr marL="29718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7pPr>
                      <a:lvl8pPr marL="34290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8pPr>
                      <a:lvl9pPr marL="38862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6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3.4</a:t>
                      </a:r>
                    </a:p>
                  </a:txBody>
                  <a:tcPr marL="6860" marR="6860" marT="6860" marB="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E8E6F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en-US" altLang="ja-JP" sz="16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endParaRPr>
                    </a:p>
                  </a:txBody>
                  <a:tcPr marL="6860" marR="6860" marT="6860" marB="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lstStyle>
                      <a:lvl1pPr marL="0" algn="l" defTabSz="742950" rtl="0" eaLnBrk="0" latinLnBrk="0" hangingPunct="0">
                        <a:defRPr kumimoji="1" sz="2800" kern="1200">
                          <a:solidFill>
                            <a:schemeClr val="tx1"/>
                          </a:solidFill>
                          <a:latin typeface="Arial" panose="020B0604020202020204" pitchFamily="34" charset="0"/>
                          <a:ea typeface="ＭＳ Ｐゴシック" panose="020B0600070205080204" pitchFamily="50" charset="-128"/>
                        </a:defRPr>
                      </a:lvl1pPr>
                      <a:lvl2pPr marL="742950" indent="-285750" algn="l" defTabSz="742950" rtl="0" eaLnBrk="0" latinLnBrk="0" hangingPunct="0">
                        <a:defRPr kumimoji="1" sz="2400" kern="1200">
                          <a:solidFill>
                            <a:schemeClr val="tx1"/>
                          </a:solidFill>
                          <a:latin typeface="Arial" panose="020B0604020202020204" pitchFamily="34" charset="0"/>
                          <a:ea typeface="ＭＳ Ｐゴシック" panose="020B0600070205080204" pitchFamily="50" charset="-128"/>
                        </a:defRPr>
                      </a:lvl2pPr>
                      <a:lvl3pPr marL="1143000" indent="-228600" algn="l" defTabSz="742950" rtl="0" eaLnBrk="0" latinLnBrk="0" hangingPunct="0">
                        <a:defRPr kumimoji="1" sz="2000" kern="1200">
                          <a:solidFill>
                            <a:schemeClr val="tx1"/>
                          </a:solidFill>
                          <a:latin typeface="Arial" panose="020B0604020202020204" pitchFamily="34" charset="0"/>
                          <a:ea typeface="ＭＳ Ｐゴシック" panose="020B0600070205080204" pitchFamily="50" charset="-128"/>
                        </a:defRPr>
                      </a:lvl3pPr>
                      <a:lvl4pPr marL="1600200" indent="-228600" algn="l" defTabSz="742950" rtl="0" eaLnBrk="0" latinLnBrk="0" hangingPunct="0">
                        <a:defRPr kumimoji="1" sz="1463" kern="1200">
                          <a:solidFill>
                            <a:schemeClr val="tx1"/>
                          </a:solidFill>
                          <a:latin typeface="Arial" panose="020B0604020202020204" pitchFamily="34" charset="0"/>
                          <a:ea typeface="ＭＳ Ｐゴシック" panose="020B0600070205080204" pitchFamily="50" charset="-128"/>
                        </a:defRPr>
                      </a:lvl4pPr>
                      <a:lvl5pPr marL="2057400" indent="-228600" algn="l" defTabSz="742950" rtl="0" eaLnBrk="0" latinLnBrk="0" hangingPunct="0">
                        <a:defRPr kumimoji="1" sz="1463" kern="1200">
                          <a:solidFill>
                            <a:schemeClr val="tx1"/>
                          </a:solidFill>
                          <a:latin typeface="Arial" panose="020B0604020202020204" pitchFamily="34" charset="0"/>
                          <a:ea typeface="ＭＳ Ｐゴシック" panose="020B0600070205080204" pitchFamily="50" charset="-128"/>
                        </a:defRPr>
                      </a:lvl5pPr>
                      <a:lvl6pPr marL="25146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6pPr>
                      <a:lvl7pPr marL="29718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7pPr>
                      <a:lvl8pPr marL="34290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8pPr>
                      <a:lvl9pPr marL="38862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6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60-80</a:t>
                      </a:r>
                    </a:p>
                  </a:txBody>
                  <a:tcPr marL="6860" marR="6860" marT="6860" marB="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accent5"/>
                    </a:solidFill>
                  </a:tcPr>
                </a:tc>
                <a:extLst>
                  <a:ext uri="{0D108BD9-81ED-4DB2-BD59-A6C34878D82A}">
                    <a16:rowId xmlns:a16="http://schemas.microsoft.com/office/drawing/2014/main" xmlns="" val="10007"/>
                  </a:ext>
                </a:extLst>
              </a:tr>
              <a:tr h="580332">
                <a:tc>
                  <a:txBody>
                    <a:bodyPr/>
                    <a:lstStyle>
                      <a:lvl1pPr marL="0" algn="l" defTabSz="742950" rtl="0" eaLnBrk="0" latinLnBrk="0" hangingPunct="0">
                        <a:defRPr kumimoji="1" sz="2800" kern="1200">
                          <a:solidFill>
                            <a:schemeClr val="tx1"/>
                          </a:solidFill>
                          <a:latin typeface="Arial" panose="020B0604020202020204" pitchFamily="34" charset="0"/>
                          <a:ea typeface="ＭＳ Ｐゴシック" panose="020B0600070205080204" pitchFamily="50" charset="-128"/>
                        </a:defRPr>
                      </a:lvl1pPr>
                      <a:lvl2pPr marL="742950" indent="-285750" algn="l" defTabSz="742950" rtl="0" eaLnBrk="0" latinLnBrk="0" hangingPunct="0">
                        <a:defRPr kumimoji="1" sz="2400" kern="1200">
                          <a:solidFill>
                            <a:schemeClr val="tx1"/>
                          </a:solidFill>
                          <a:latin typeface="Arial" panose="020B0604020202020204" pitchFamily="34" charset="0"/>
                          <a:ea typeface="ＭＳ Ｐゴシック" panose="020B0600070205080204" pitchFamily="50" charset="-128"/>
                        </a:defRPr>
                      </a:lvl2pPr>
                      <a:lvl3pPr marL="1143000" indent="-228600" algn="l" defTabSz="742950" rtl="0" eaLnBrk="0" latinLnBrk="0" hangingPunct="0">
                        <a:defRPr kumimoji="1" sz="2000" kern="1200">
                          <a:solidFill>
                            <a:schemeClr val="tx1"/>
                          </a:solidFill>
                          <a:latin typeface="Arial" panose="020B0604020202020204" pitchFamily="34" charset="0"/>
                          <a:ea typeface="ＭＳ Ｐゴシック" panose="020B0600070205080204" pitchFamily="50" charset="-128"/>
                        </a:defRPr>
                      </a:lvl3pPr>
                      <a:lvl4pPr marL="1600200" indent="-228600" algn="l" defTabSz="742950" rtl="0" eaLnBrk="0" latinLnBrk="0" hangingPunct="0">
                        <a:defRPr kumimoji="1" sz="1463" kern="1200">
                          <a:solidFill>
                            <a:schemeClr val="tx1"/>
                          </a:solidFill>
                          <a:latin typeface="Arial" panose="020B0604020202020204" pitchFamily="34" charset="0"/>
                          <a:ea typeface="ＭＳ Ｐゴシック" panose="020B0600070205080204" pitchFamily="50" charset="-128"/>
                        </a:defRPr>
                      </a:lvl4pPr>
                      <a:lvl5pPr marL="2057400" indent="-228600" algn="l" defTabSz="742950" rtl="0" eaLnBrk="0" latinLnBrk="0" hangingPunct="0">
                        <a:defRPr kumimoji="1" sz="1463" kern="1200">
                          <a:solidFill>
                            <a:schemeClr val="tx1"/>
                          </a:solidFill>
                          <a:latin typeface="Arial" panose="020B0604020202020204" pitchFamily="34" charset="0"/>
                          <a:ea typeface="ＭＳ Ｐゴシック" panose="020B0600070205080204" pitchFamily="50" charset="-128"/>
                        </a:defRPr>
                      </a:lvl5pPr>
                      <a:lvl6pPr marL="25146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6pPr>
                      <a:lvl7pPr marL="29718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7pPr>
                      <a:lvl8pPr marL="34290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8pPr>
                      <a:lvl9pPr marL="38862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7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代謝</a:t>
                      </a:r>
                    </a:p>
                  </a:txBody>
                  <a:tcPr marL="6860" marR="6860" marT="6860" marB="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marL="0" algn="l" defTabSz="742950" rtl="0" eaLnBrk="0" latinLnBrk="0" hangingPunct="0">
                        <a:defRPr kumimoji="1" sz="2800" kern="1200">
                          <a:solidFill>
                            <a:schemeClr val="tx1"/>
                          </a:solidFill>
                          <a:latin typeface="Arial" panose="020B0604020202020204" pitchFamily="34" charset="0"/>
                          <a:ea typeface="ＭＳ Ｐゴシック" panose="020B0600070205080204" pitchFamily="50" charset="-128"/>
                        </a:defRPr>
                      </a:lvl1pPr>
                      <a:lvl2pPr marL="742950" indent="-285750" algn="l" defTabSz="742950" rtl="0" eaLnBrk="0" latinLnBrk="0" hangingPunct="0">
                        <a:defRPr kumimoji="1" sz="2400" kern="1200">
                          <a:solidFill>
                            <a:schemeClr val="tx1"/>
                          </a:solidFill>
                          <a:latin typeface="Arial" panose="020B0604020202020204" pitchFamily="34" charset="0"/>
                          <a:ea typeface="ＭＳ Ｐゴシック" panose="020B0600070205080204" pitchFamily="50" charset="-128"/>
                        </a:defRPr>
                      </a:lvl2pPr>
                      <a:lvl3pPr marL="1143000" indent="-228600" algn="l" defTabSz="742950" rtl="0" eaLnBrk="0" latinLnBrk="0" hangingPunct="0">
                        <a:defRPr kumimoji="1" sz="2000" kern="1200">
                          <a:solidFill>
                            <a:schemeClr val="tx1"/>
                          </a:solidFill>
                          <a:latin typeface="Arial" panose="020B0604020202020204" pitchFamily="34" charset="0"/>
                          <a:ea typeface="ＭＳ Ｐゴシック" panose="020B0600070205080204" pitchFamily="50" charset="-128"/>
                        </a:defRPr>
                      </a:lvl3pPr>
                      <a:lvl4pPr marL="1600200" indent="-228600" algn="l" defTabSz="742950" rtl="0" eaLnBrk="0" latinLnBrk="0" hangingPunct="0">
                        <a:defRPr kumimoji="1" sz="1463" kern="1200">
                          <a:solidFill>
                            <a:schemeClr val="tx1"/>
                          </a:solidFill>
                          <a:latin typeface="Arial" panose="020B0604020202020204" pitchFamily="34" charset="0"/>
                          <a:ea typeface="ＭＳ Ｐゴシック" panose="020B0600070205080204" pitchFamily="50" charset="-128"/>
                        </a:defRPr>
                      </a:lvl4pPr>
                      <a:lvl5pPr marL="2057400" indent="-228600" algn="l" defTabSz="742950" rtl="0" eaLnBrk="0" latinLnBrk="0" hangingPunct="0">
                        <a:defRPr kumimoji="1" sz="1463" kern="1200">
                          <a:solidFill>
                            <a:schemeClr val="tx1"/>
                          </a:solidFill>
                          <a:latin typeface="Arial" panose="020B0604020202020204" pitchFamily="34" charset="0"/>
                          <a:ea typeface="ＭＳ Ｐゴシック" panose="020B0600070205080204" pitchFamily="50" charset="-128"/>
                        </a:defRPr>
                      </a:lvl5pPr>
                      <a:lvl6pPr marL="25146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6pPr>
                      <a:lvl7pPr marL="29718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7pPr>
                      <a:lvl8pPr marL="34290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8pPr>
                      <a:lvl9pPr marL="38862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700" b="1" i="0" u="none"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rPr>
                        <a:t>肝臓</a:t>
                      </a:r>
                    </a:p>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300" b="0" i="0" u="none"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rPr>
                        <a:t>（</a:t>
                      </a:r>
                      <a:r>
                        <a:rPr kumimoji="1" lang="en-US" altLang="ja-JP" sz="1300" b="0" i="0" u="none"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rPr>
                        <a:t>CYP3A4</a:t>
                      </a:r>
                      <a:r>
                        <a:rPr kumimoji="1" lang="ja-JP" altLang="en-US" sz="1300" b="0" i="0" u="none"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rPr>
                        <a:t>＞</a:t>
                      </a:r>
                      <a:r>
                        <a:rPr kumimoji="1" lang="en-US" altLang="ja-JP" sz="1300" b="0" i="0" u="none"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rPr>
                        <a:t>2D6</a:t>
                      </a:r>
                      <a:r>
                        <a:rPr kumimoji="1" lang="ja-JP" altLang="en-US" sz="1300" b="0" i="0" u="none"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rPr>
                        <a:t>）</a:t>
                      </a:r>
                    </a:p>
                  </a:txBody>
                  <a:tcPr marL="6860" marR="6860" marT="6860" marB="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E8E6F5"/>
                    </a:solidFill>
                  </a:tcPr>
                </a:tc>
                <a:tc>
                  <a:txBody>
                    <a:bodyPr/>
                    <a:lstStyle>
                      <a:lvl1pPr marL="0" algn="l" defTabSz="742950" rtl="0" eaLnBrk="0" latinLnBrk="0" hangingPunct="0">
                        <a:defRPr kumimoji="1" sz="2800" kern="1200">
                          <a:solidFill>
                            <a:schemeClr val="tx1"/>
                          </a:solidFill>
                          <a:latin typeface="Arial" panose="020B0604020202020204" pitchFamily="34" charset="0"/>
                          <a:ea typeface="ＭＳ Ｐゴシック" panose="020B0600070205080204" pitchFamily="50" charset="-128"/>
                        </a:defRPr>
                      </a:lvl1pPr>
                      <a:lvl2pPr marL="742950" indent="-285750" algn="l" defTabSz="742950" rtl="0" eaLnBrk="0" latinLnBrk="0" hangingPunct="0">
                        <a:defRPr kumimoji="1" sz="2400" kern="1200">
                          <a:solidFill>
                            <a:schemeClr val="tx1"/>
                          </a:solidFill>
                          <a:latin typeface="Arial" panose="020B0604020202020204" pitchFamily="34" charset="0"/>
                          <a:ea typeface="ＭＳ Ｐゴシック" panose="020B0600070205080204" pitchFamily="50" charset="-128"/>
                        </a:defRPr>
                      </a:lvl2pPr>
                      <a:lvl3pPr marL="1143000" indent="-228600" algn="l" defTabSz="742950" rtl="0" eaLnBrk="0" latinLnBrk="0" hangingPunct="0">
                        <a:defRPr kumimoji="1" sz="2000" kern="1200">
                          <a:solidFill>
                            <a:schemeClr val="tx1"/>
                          </a:solidFill>
                          <a:latin typeface="Arial" panose="020B0604020202020204" pitchFamily="34" charset="0"/>
                          <a:ea typeface="ＭＳ Ｐゴシック" panose="020B0600070205080204" pitchFamily="50" charset="-128"/>
                        </a:defRPr>
                      </a:lvl3pPr>
                      <a:lvl4pPr marL="1600200" indent="-228600" algn="l" defTabSz="742950" rtl="0" eaLnBrk="0" latinLnBrk="0" hangingPunct="0">
                        <a:defRPr kumimoji="1" sz="1463" kern="1200">
                          <a:solidFill>
                            <a:schemeClr val="tx1"/>
                          </a:solidFill>
                          <a:latin typeface="Arial" panose="020B0604020202020204" pitchFamily="34" charset="0"/>
                          <a:ea typeface="ＭＳ Ｐゴシック" panose="020B0600070205080204" pitchFamily="50" charset="-128"/>
                        </a:defRPr>
                      </a:lvl4pPr>
                      <a:lvl5pPr marL="2057400" indent="-228600" algn="l" defTabSz="742950" rtl="0" eaLnBrk="0" latinLnBrk="0" hangingPunct="0">
                        <a:defRPr kumimoji="1" sz="1463" kern="1200">
                          <a:solidFill>
                            <a:schemeClr val="tx1"/>
                          </a:solidFill>
                          <a:latin typeface="Arial" panose="020B0604020202020204" pitchFamily="34" charset="0"/>
                          <a:ea typeface="ＭＳ Ｐゴシック" panose="020B0600070205080204" pitchFamily="50" charset="-128"/>
                        </a:defRPr>
                      </a:lvl5pPr>
                      <a:lvl6pPr marL="25146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6pPr>
                      <a:lvl7pPr marL="29718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7pPr>
                      <a:lvl8pPr marL="34290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8pPr>
                      <a:lvl9pPr marL="38862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700" b="1" i="0" u="none"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rPr>
                        <a:t>肝臓</a:t>
                      </a:r>
                    </a:p>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300" b="0" i="0" u="none"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rPr>
                        <a:t>（</a:t>
                      </a:r>
                      <a:r>
                        <a:rPr kumimoji="1" lang="en-US" altLang="ja-JP" sz="1300" b="0" i="0" u="none"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rPr>
                        <a:t>CYP2D6</a:t>
                      </a:r>
                      <a:r>
                        <a:rPr kumimoji="1" lang="ja-JP" altLang="en-US" sz="1300" b="0" i="0" u="none"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rPr>
                        <a:t>・</a:t>
                      </a:r>
                      <a:r>
                        <a:rPr kumimoji="1" lang="en-US" altLang="ja-JP" sz="1300" b="0" i="0" u="none"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rPr>
                        <a:t>3A4</a:t>
                      </a:r>
                      <a:r>
                        <a:rPr kumimoji="1" lang="ja-JP" altLang="en-US" sz="1300" b="0" i="0" u="none"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rPr>
                        <a:t>）</a:t>
                      </a:r>
                    </a:p>
                  </a:txBody>
                  <a:tcPr marL="6860" marR="6860" marT="6860" marB="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E8E6F5"/>
                    </a:solidFill>
                  </a:tcPr>
                </a:tc>
                <a:tc>
                  <a:txBody>
                    <a:bodyPr/>
                    <a:lstStyle>
                      <a:lvl1pPr marL="0" algn="l" defTabSz="742950" rtl="0" eaLnBrk="0" latinLnBrk="0" hangingPunct="0">
                        <a:defRPr kumimoji="1" sz="2800" kern="1200">
                          <a:solidFill>
                            <a:schemeClr val="tx1"/>
                          </a:solidFill>
                          <a:latin typeface="Arial" panose="020B0604020202020204" pitchFamily="34" charset="0"/>
                          <a:ea typeface="ＭＳ Ｐゴシック" panose="020B0600070205080204" pitchFamily="50" charset="-128"/>
                        </a:defRPr>
                      </a:lvl1pPr>
                      <a:lvl2pPr marL="742950" indent="-285750" algn="l" defTabSz="742950" rtl="0" eaLnBrk="0" latinLnBrk="0" hangingPunct="0">
                        <a:defRPr kumimoji="1" sz="2400" kern="1200">
                          <a:solidFill>
                            <a:schemeClr val="tx1"/>
                          </a:solidFill>
                          <a:latin typeface="Arial" panose="020B0604020202020204" pitchFamily="34" charset="0"/>
                          <a:ea typeface="ＭＳ Ｐゴシック" panose="020B0600070205080204" pitchFamily="50" charset="-128"/>
                        </a:defRPr>
                      </a:lvl2pPr>
                      <a:lvl3pPr marL="1143000" indent="-228600" algn="l" defTabSz="742950" rtl="0" eaLnBrk="0" latinLnBrk="0" hangingPunct="0">
                        <a:defRPr kumimoji="1" sz="2000" kern="1200">
                          <a:solidFill>
                            <a:schemeClr val="tx1"/>
                          </a:solidFill>
                          <a:latin typeface="Arial" panose="020B0604020202020204" pitchFamily="34" charset="0"/>
                          <a:ea typeface="ＭＳ Ｐゴシック" panose="020B0600070205080204" pitchFamily="50" charset="-128"/>
                        </a:defRPr>
                      </a:lvl3pPr>
                      <a:lvl4pPr marL="1600200" indent="-228600" algn="l" defTabSz="742950" rtl="0" eaLnBrk="0" latinLnBrk="0" hangingPunct="0">
                        <a:defRPr kumimoji="1" sz="1463" kern="1200">
                          <a:solidFill>
                            <a:schemeClr val="tx1"/>
                          </a:solidFill>
                          <a:latin typeface="Arial" panose="020B0604020202020204" pitchFamily="34" charset="0"/>
                          <a:ea typeface="ＭＳ Ｐゴシック" panose="020B0600070205080204" pitchFamily="50" charset="-128"/>
                        </a:defRPr>
                      </a:lvl4pPr>
                      <a:lvl5pPr marL="2057400" indent="-228600" algn="l" defTabSz="742950" rtl="0" eaLnBrk="0" latinLnBrk="0" hangingPunct="0">
                        <a:defRPr kumimoji="1" sz="1463" kern="1200">
                          <a:solidFill>
                            <a:schemeClr val="tx1"/>
                          </a:solidFill>
                          <a:latin typeface="Arial" panose="020B0604020202020204" pitchFamily="34" charset="0"/>
                          <a:ea typeface="ＭＳ Ｐゴシック" panose="020B0600070205080204" pitchFamily="50" charset="-128"/>
                        </a:defRPr>
                      </a:lvl5pPr>
                      <a:lvl6pPr marL="25146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6pPr>
                      <a:lvl7pPr marL="29718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7pPr>
                      <a:lvl8pPr marL="34290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8pPr>
                      <a:lvl9pPr marL="38862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7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腎排泄</a:t>
                      </a:r>
                      <a:endParaRPr kumimoji="1" lang="ja-JP" altLang="en-US" sz="1700" b="1" i="0" u="none"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endParaRPr>
                    </a:p>
                  </a:txBody>
                  <a:tcPr marL="6860" marR="6860" marT="6860" marB="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E8E6F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700" b="1" i="0" u="none"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endParaRPr>
                    </a:p>
                  </a:txBody>
                  <a:tcPr marL="6860" marR="6860" marT="6860" marB="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tc>
                  <a:txBody>
                    <a:bodyPr/>
                    <a:lstStyle>
                      <a:lvl1pPr marL="0" algn="l" defTabSz="742950" rtl="0" eaLnBrk="0" latinLnBrk="0" hangingPunct="0">
                        <a:defRPr kumimoji="1" sz="2800" kern="1200">
                          <a:solidFill>
                            <a:schemeClr val="tx1"/>
                          </a:solidFill>
                          <a:latin typeface="Arial" panose="020B0604020202020204" pitchFamily="34" charset="0"/>
                          <a:ea typeface="ＭＳ Ｐゴシック" panose="020B0600070205080204" pitchFamily="50" charset="-128"/>
                        </a:defRPr>
                      </a:lvl1pPr>
                      <a:lvl2pPr marL="742950" indent="-285750" algn="l" defTabSz="742950" rtl="0" eaLnBrk="0" latinLnBrk="0" hangingPunct="0">
                        <a:defRPr kumimoji="1" sz="2400" kern="1200">
                          <a:solidFill>
                            <a:schemeClr val="tx1"/>
                          </a:solidFill>
                          <a:latin typeface="Arial" panose="020B0604020202020204" pitchFamily="34" charset="0"/>
                          <a:ea typeface="ＭＳ Ｐゴシック" panose="020B0600070205080204" pitchFamily="50" charset="-128"/>
                        </a:defRPr>
                      </a:lvl2pPr>
                      <a:lvl3pPr marL="1143000" indent="-228600" algn="l" defTabSz="742950" rtl="0" eaLnBrk="0" latinLnBrk="0" hangingPunct="0">
                        <a:defRPr kumimoji="1" sz="2000" kern="1200">
                          <a:solidFill>
                            <a:schemeClr val="tx1"/>
                          </a:solidFill>
                          <a:latin typeface="Arial" panose="020B0604020202020204" pitchFamily="34" charset="0"/>
                          <a:ea typeface="ＭＳ Ｐゴシック" panose="020B0600070205080204" pitchFamily="50" charset="-128"/>
                        </a:defRPr>
                      </a:lvl3pPr>
                      <a:lvl4pPr marL="1600200" indent="-228600" algn="l" defTabSz="742950" rtl="0" eaLnBrk="0" latinLnBrk="0" hangingPunct="0">
                        <a:defRPr kumimoji="1" sz="1463" kern="1200">
                          <a:solidFill>
                            <a:schemeClr val="tx1"/>
                          </a:solidFill>
                          <a:latin typeface="Arial" panose="020B0604020202020204" pitchFamily="34" charset="0"/>
                          <a:ea typeface="ＭＳ Ｐゴシック" panose="020B0600070205080204" pitchFamily="50" charset="-128"/>
                        </a:defRPr>
                      </a:lvl4pPr>
                      <a:lvl5pPr marL="2057400" indent="-228600" algn="l" defTabSz="742950" rtl="0" eaLnBrk="0" latinLnBrk="0" hangingPunct="0">
                        <a:defRPr kumimoji="1" sz="1463" kern="1200">
                          <a:solidFill>
                            <a:schemeClr val="tx1"/>
                          </a:solidFill>
                          <a:latin typeface="Arial" panose="020B0604020202020204" pitchFamily="34" charset="0"/>
                          <a:ea typeface="ＭＳ Ｐゴシック" panose="020B0600070205080204" pitchFamily="50" charset="-128"/>
                        </a:defRPr>
                      </a:lvl5pPr>
                      <a:lvl6pPr marL="25146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6pPr>
                      <a:lvl7pPr marL="29718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7pPr>
                      <a:lvl8pPr marL="34290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8pPr>
                      <a:lvl9pPr marL="38862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7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腎排泄</a:t>
                      </a:r>
                      <a:endParaRPr kumimoji="1" lang="ja-JP" altLang="en-US" sz="1700" b="1" i="0" u="none"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endParaRPr>
                    </a:p>
                  </a:txBody>
                  <a:tcPr marL="6860" marR="6860" marT="6860" marB="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accent5"/>
                    </a:solidFill>
                  </a:tcPr>
                </a:tc>
                <a:extLst>
                  <a:ext uri="{0D108BD9-81ED-4DB2-BD59-A6C34878D82A}">
                    <a16:rowId xmlns:a16="http://schemas.microsoft.com/office/drawing/2014/main" xmlns="" val="10008"/>
                  </a:ext>
                </a:extLst>
              </a:tr>
              <a:tr h="565484">
                <a:tc>
                  <a:txBody>
                    <a:bodyPr/>
                    <a:lstStyle>
                      <a:lvl1pPr marL="0" algn="l" defTabSz="742950" rtl="0" eaLnBrk="0" latinLnBrk="0" hangingPunct="0">
                        <a:defRPr kumimoji="1" sz="2800" kern="1200">
                          <a:solidFill>
                            <a:schemeClr val="tx1"/>
                          </a:solidFill>
                          <a:latin typeface="Arial" panose="020B0604020202020204" pitchFamily="34" charset="0"/>
                          <a:ea typeface="ＭＳ Ｐゴシック" panose="020B0600070205080204" pitchFamily="50" charset="-128"/>
                        </a:defRPr>
                      </a:lvl1pPr>
                      <a:lvl2pPr marL="742950" indent="-285750" algn="l" defTabSz="742950" rtl="0" eaLnBrk="0" latinLnBrk="0" hangingPunct="0">
                        <a:defRPr kumimoji="1" sz="2400" kern="1200">
                          <a:solidFill>
                            <a:schemeClr val="tx1"/>
                          </a:solidFill>
                          <a:latin typeface="Arial" panose="020B0604020202020204" pitchFamily="34" charset="0"/>
                          <a:ea typeface="ＭＳ Ｐゴシック" panose="020B0600070205080204" pitchFamily="50" charset="-128"/>
                        </a:defRPr>
                      </a:lvl2pPr>
                      <a:lvl3pPr marL="1143000" indent="-228600" algn="l" defTabSz="742950" rtl="0" eaLnBrk="0" latinLnBrk="0" hangingPunct="0">
                        <a:defRPr kumimoji="1" sz="2000" kern="1200">
                          <a:solidFill>
                            <a:schemeClr val="tx1"/>
                          </a:solidFill>
                          <a:latin typeface="Arial" panose="020B0604020202020204" pitchFamily="34" charset="0"/>
                          <a:ea typeface="ＭＳ Ｐゴシック" panose="020B0600070205080204" pitchFamily="50" charset="-128"/>
                        </a:defRPr>
                      </a:lvl3pPr>
                      <a:lvl4pPr marL="1600200" indent="-228600" algn="l" defTabSz="742950" rtl="0" eaLnBrk="0" latinLnBrk="0" hangingPunct="0">
                        <a:defRPr kumimoji="1" sz="1463" kern="1200">
                          <a:solidFill>
                            <a:schemeClr val="tx1"/>
                          </a:solidFill>
                          <a:latin typeface="Arial" panose="020B0604020202020204" pitchFamily="34" charset="0"/>
                          <a:ea typeface="ＭＳ Ｐゴシック" panose="020B0600070205080204" pitchFamily="50" charset="-128"/>
                        </a:defRPr>
                      </a:lvl4pPr>
                      <a:lvl5pPr marL="2057400" indent="-228600" algn="l" defTabSz="742950" rtl="0" eaLnBrk="0" latinLnBrk="0" hangingPunct="0">
                        <a:defRPr kumimoji="1" sz="1463" kern="1200">
                          <a:solidFill>
                            <a:schemeClr val="tx1"/>
                          </a:solidFill>
                          <a:latin typeface="Arial" panose="020B0604020202020204" pitchFamily="34" charset="0"/>
                          <a:ea typeface="ＭＳ Ｐゴシック" panose="020B0600070205080204" pitchFamily="50" charset="-128"/>
                        </a:defRPr>
                      </a:lvl5pPr>
                      <a:lvl6pPr marL="25146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6pPr>
                      <a:lvl7pPr marL="29718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7pPr>
                      <a:lvl8pPr marL="34290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8pPr>
                      <a:lvl9pPr marL="38862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5000"/>
                        </a:lnSpc>
                        <a:spcBef>
                          <a:spcPct val="50000"/>
                        </a:spcBef>
                        <a:spcAft>
                          <a:spcPct val="50000"/>
                        </a:spcAft>
                        <a:buClrTx/>
                        <a:buSzTx/>
                        <a:buFontTx/>
                        <a:buNone/>
                        <a:tabLst/>
                      </a:pPr>
                      <a:r>
                        <a:rPr kumimoji="1" lang="ja-JP" altLang="en-US" sz="17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剤形の種類</a:t>
                      </a:r>
                    </a:p>
                  </a:txBody>
                  <a:tcPr marL="6860" marR="6860" marT="6860" marB="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marL="0" algn="l" defTabSz="742950" rtl="0" eaLnBrk="0" latinLnBrk="0" hangingPunct="0">
                        <a:defRPr kumimoji="1" sz="2800" kern="1200">
                          <a:solidFill>
                            <a:schemeClr val="tx1"/>
                          </a:solidFill>
                          <a:latin typeface="Arial" panose="020B0604020202020204" pitchFamily="34" charset="0"/>
                          <a:ea typeface="ＭＳ Ｐゴシック" panose="020B0600070205080204" pitchFamily="50" charset="-128"/>
                        </a:defRPr>
                      </a:lvl1pPr>
                      <a:lvl2pPr marL="742950" indent="-285750" algn="l" defTabSz="742950" rtl="0" eaLnBrk="0" latinLnBrk="0" hangingPunct="0">
                        <a:defRPr kumimoji="1" sz="2400" kern="1200">
                          <a:solidFill>
                            <a:schemeClr val="tx1"/>
                          </a:solidFill>
                          <a:latin typeface="Arial" panose="020B0604020202020204" pitchFamily="34" charset="0"/>
                          <a:ea typeface="ＭＳ Ｐゴシック" panose="020B0600070205080204" pitchFamily="50" charset="-128"/>
                        </a:defRPr>
                      </a:lvl2pPr>
                      <a:lvl3pPr marL="1143000" indent="-228600" algn="l" defTabSz="742950" rtl="0" eaLnBrk="0" latinLnBrk="0" hangingPunct="0">
                        <a:defRPr kumimoji="1" sz="2000" kern="1200">
                          <a:solidFill>
                            <a:schemeClr val="tx1"/>
                          </a:solidFill>
                          <a:latin typeface="Arial" panose="020B0604020202020204" pitchFamily="34" charset="0"/>
                          <a:ea typeface="ＭＳ Ｐゴシック" panose="020B0600070205080204" pitchFamily="50" charset="-128"/>
                        </a:defRPr>
                      </a:lvl3pPr>
                      <a:lvl4pPr marL="1600200" indent="-228600" algn="l" defTabSz="742950" rtl="0" eaLnBrk="0" latinLnBrk="0" hangingPunct="0">
                        <a:defRPr kumimoji="1" sz="1463" kern="1200">
                          <a:solidFill>
                            <a:schemeClr val="tx1"/>
                          </a:solidFill>
                          <a:latin typeface="Arial" panose="020B0604020202020204" pitchFamily="34" charset="0"/>
                          <a:ea typeface="ＭＳ Ｐゴシック" panose="020B0600070205080204" pitchFamily="50" charset="-128"/>
                        </a:defRPr>
                      </a:lvl4pPr>
                      <a:lvl5pPr marL="2057400" indent="-228600" algn="l" defTabSz="742950" rtl="0" eaLnBrk="0" latinLnBrk="0" hangingPunct="0">
                        <a:defRPr kumimoji="1" sz="1463" kern="1200">
                          <a:solidFill>
                            <a:schemeClr val="tx1"/>
                          </a:solidFill>
                          <a:latin typeface="Arial" panose="020B0604020202020204" pitchFamily="34" charset="0"/>
                          <a:ea typeface="ＭＳ Ｐゴシック" panose="020B0600070205080204" pitchFamily="50" charset="-128"/>
                        </a:defRPr>
                      </a:lvl5pPr>
                      <a:lvl6pPr marL="25146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6pPr>
                      <a:lvl7pPr marL="29718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7pPr>
                      <a:lvl8pPr marL="34290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8pPr>
                      <a:lvl9pPr marL="38862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3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錠剤、</a:t>
                      </a:r>
                      <a:r>
                        <a:rPr kumimoji="1" lang="en-US" altLang="ja-JP" sz="13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OD</a:t>
                      </a:r>
                      <a:r>
                        <a:rPr kumimoji="1" lang="ja-JP" altLang="en-US" sz="13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錠、細粒、</a:t>
                      </a:r>
                      <a:endParaRPr kumimoji="1" lang="en-US" altLang="ja-JP" sz="13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endParaRPr>
                    </a:p>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3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ドライシロップ、ゼリー等</a:t>
                      </a:r>
                    </a:p>
                  </a:txBody>
                  <a:tcPr marL="6860" marR="6860" marT="6860" marB="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8E6F5"/>
                    </a:solidFill>
                  </a:tcPr>
                </a:tc>
                <a:tc>
                  <a:txBody>
                    <a:bodyPr/>
                    <a:lstStyle>
                      <a:lvl1pPr marL="0" algn="l" defTabSz="742950" rtl="0" eaLnBrk="0" latinLnBrk="0" hangingPunct="0">
                        <a:defRPr kumimoji="1" sz="2800" kern="1200">
                          <a:solidFill>
                            <a:schemeClr val="tx1"/>
                          </a:solidFill>
                          <a:latin typeface="Arial" panose="020B0604020202020204" pitchFamily="34" charset="0"/>
                          <a:ea typeface="ＭＳ Ｐゴシック" panose="020B0600070205080204" pitchFamily="50" charset="-128"/>
                        </a:defRPr>
                      </a:lvl1pPr>
                      <a:lvl2pPr marL="742950" indent="-285750" algn="l" defTabSz="742950" rtl="0" eaLnBrk="0" latinLnBrk="0" hangingPunct="0">
                        <a:defRPr kumimoji="1" sz="2400" kern="1200">
                          <a:solidFill>
                            <a:schemeClr val="tx1"/>
                          </a:solidFill>
                          <a:latin typeface="Arial" panose="020B0604020202020204" pitchFamily="34" charset="0"/>
                          <a:ea typeface="ＭＳ Ｐゴシック" panose="020B0600070205080204" pitchFamily="50" charset="-128"/>
                        </a:defRPr>
                      </a:lvl2pPr>
                      <a:lvl3pPr marL="1143000" indent="-228600" algn="l" defTabSz="742950" rtl="0" eaLnBrk="0" latinLnBrk="0" hangingPunct="0">
                        <a:defRPr kumimoji="1" sz="2000" kern="1200">
                          <a:solidFill>
                            <a:schemeClr val="tx1"/>
                          </a:solidFill>
                          <a:latin typeface="Arial" panose="020B0604020202020204" pitchFamily="34" charset="0"/>
                          <a:ea typeface="ＭＳ Ｐゴシック" panose="020B0600070205080204" pitchFamily="50" charset="-128"/>
                        </a:defRPr>
                      </a:lvl3pPr>
                      <a:lvl4pPr marL="1600200" indent="-228600" algn="l" defTabSz="742950" rtl="0" eaLnBrk="0" latinLnBrk="0" hangingPunct="0">
                        <a:defRPr kumimoji="1" sz="1463" kern="1200">
                          <a:solidFill>
                            <a:schemeClr val="tx1"/>
                          </a:solidFill>
                          <a:latin typeface="Arial" panose="020B0604020202020204" pitchFamily="34" charset="0"/>
                          <a:ea typeface="ＭＳ Ｐゴシック" panose="020B0600070205080204" pitchFamily="50" charset="-128"/>
                        </a:defRPr>
                      </a:lvl4pPr>
                      <a:lvl5pPr marL="2057400" indent="-228600" algn="l" defTabSz="742950" rtl="0" eaLnBrk="0" latinLnBrk="0" hangingPunct="0">
                        <a:defRPr kumimoji="1" sz="1463" kern="1200">
                          <a:solidFill>
                            <a:schemeClr val="tx1"/>
                          </a:solidFill>
                          <a:latin typeface="Arial" panose="020B0604020202020204" pitchFamily="34" charset="0"/>
                          <a:ea typeface="ＭＳ Ｐゴシック" panose="020B0600070205080204" pitchFamily="50" charset="-128"/>
                        </a:defRPr>
                      </a:lvl5pPr>
                      <a:lvl6pPr marL="25146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6pPr>
                      <a:lvl7pPr marL="29718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7pPr>
                      <a:lvl8pPr marL="34290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8pPr>
                      <a:lvl9pPr marL="38862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zh-TW" altLang="en-US" sz="16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錠剤、</a:t>
                      </a:r>
                      <a:r>
                        <a:rPr kumimoji="1" lang="en-US" altLang="zh-TW" sz="16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OD</a:t>
                      </a:r>
                      <a:r>
                        <a:rPr kumimoji="1" lang="zh-TW" altLang="en-US" sz="16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錠、</a:t>
                      </a:r>
                      <a:endParaRPr kumimoji="1" lang="en-US" altLang="zh-TW" sz="16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endParaRPr>
                    </a:p>
                    <a:p>
                      <a:pPr marL="0" marR="0" lvl="0" indent="0" algn="ctr" defTabSz="914400" rtl="0" eaLnBrk="1" fontAlgn="ctr" latinLnBrk="0" hangingPunct="1">
                        <a:lnSpc>
                          <a:spcPct val="100000"/>
                        </a:lnSpc>
                        <a:spcBef>
                          <a:spcPct val="0"/>
                        </a:spcBef>
                        <a:spcAft>
                          <a:spcPct val="0"/>
                        </a:spcAft>
                        <a:buClrTx/>
                        <a:buSzTx/>
                        <a:buFontTx/>
                        <a:buNone/>
                        <a:tabLst/>
                      </a:pPr>
                      <a:r>
                        <a:rPr kumimoji="1" lang="zh-TW" altLang="en-US" sz="16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内用液</a:t>
                      </a:r>
                      <a:endParaRPr kumimoji="1" lang="ja-JP" altLang="en-US" sz="16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endParaRPr>
                    </a:p>
                  </a:txBody>
                  <a:tcPr marL="6860" marR="6860" marT="6860" marB="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8E6F5"/>
                    </a:solidFill>
                  </a:tcPr>
                </a:tc>
                <a:tc>
                  <a:txBody>
                    <a:bodyPr/>
                    <a:lstStyle>
                      <a:lvl1pPr marL="0" algn="l" defTabSz="742950" rtl="0" eaLnBrk="0" latinLnBrk="0" hangingPunct="0">
                        <a:defRPr kumimoji="1" sz="2800" kern="1200">
                          <a:solidFill>
                            <a:schemeClr val="tx1"/>
                          </a:solidFill>
                          <a:latin typeface="Arial" panose="020B0604020202020204" pitchFamily="34" charset="0"/>
                          <a:ea typeface="ＭＳ Ｐゴシック" panose="020B0600070205080204" pitchFamily="50" charset="-128"/>
                        </a:defRPr>
                      </a:lvl1pPr>
                      <a:lvl2pPr marL="742950" indent="-285750" algn="l" defTabSz="742950" rtl="0" eaLnBrk="0" latinLnBrk="0" hangingPunct="0">
                        <a:defRPr kumimoji="1" sz="2400" kern="1200">
                          <a:solidFill>
                            <a:schemeClr val="tx1"/>
                          </a:solidFill>
                          <a:latin typeface="Arial" panose="020B0604020202020204" pitchFamily="34" charset="0"/>
                          <a:ea typeface="ＭＳ Ｐゴシック" panose="020B0600070205080204" pitchFamily="50" charset="-128"/>
                        </a:defRPr>
                      </a:lvl2pPr>
                      <a:lvl3pPr marL="1143000" indent="-228600" algn="l" defTabSz="742950" rtl="0" eaLnBrk="0" latinLnBrk="0" hangingPunct="0">
                        <a:defRPr kumimoji="1" sz="2000" kern="1200">
                          <a:solidFill>
                            <a:schemeClr val="tx1"/>
                          </a:solidFill>
                          <a:latin typeface="Arial" panose="020B0604020202020204" pitchFamily="34" charset="0"/>
                          <a:ea typeface="ＭＳ Ｐゴシック" panose="020B0600070205080204" pitchFamily="50" charset="-128"/>
                        </a:defRPr>
                      </a:lvl3pPr>
                      <a:lvl4pPr marL="1600200" indent="-228600" algn="l" defTabSz="742950" rtl="0" eaLnBrk="0" latinLnBrk="0" hangingPunct="0">
                        <a:defRPr kumimoji="1" sz="1463" kern="1200">
                          <a:solidFill>
                            <a:schemeClr val="tx1"/>
                          </a:solidFill>
                          <a:latin typeface="Arial" panose="020B0604020202020204" pitchFamily="34" charset="0"/>
                          <a:ea typeface="ＭＳ Ｐゴシック" panose="020B0600070205080204" pitchFamily="50" charset="-128"/>
                        </a:defRPr>
                      </a:lvl4pPr>
                      <a:lvl5pPr marL="2057400" indent="-228600" algn="l" defTabSz="742950" rtl="0" eaLnBrk="0" latinLnBrk="0" hangingPunct="0">
                        <a:defRPr kumimoji="1" sz="1463" kern="1200">
                          <a:solidFill>
                            <a:schemeClr val="tx1"/>
                          </a:solidFill>
                          <a:latin typeface="Arial" panose="020B0604020202020204" pitchFamily="34" charset="0"/>
                          <a:ea typeface="ＭＳ Ｐゴシック" panose="020B0600070205080204" pitchFamily="50" charset="-128"/>
                        </a:defRPr>
                      </a:lvl5pPr>
                      <a:lvl6pPr marL="25146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6pPr>
                      <a:lvl7pPr marL="29718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7pPr>
                      <a:lvl8pPr marL="34290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8pPr>
                      <a:lvl9pPr marL="38862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7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貼付剤</a:t>
                      </a:r>
                      <a:endParaRPr kumimoji="1" lang="en-US" altLang="ja-JP" sz="17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endParaRPr>
                    </a:p>
                  </a:txBody>
                  <a:tcPr marL="6860" marR="6860" marT="6860" marB="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8E6F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3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endParaRPr>
                    </a:p>
                  </a:txBody>
                  <a:tcPr marL="6860" marR="6860" marT="6860" marB="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lvl1pPr marL="0" algn="l" defTabSz="742950" rtl="0" eaLnBrk="0" latinLnBrk="0" hangingPunct="0">
                        <a:defRPr kumimoji="1" sz="2800" kern="1200">
                          <a:solidFill>
                            <a:schemeClr val="tx1"/>
                          </a:solidFill>
                          <a:latin typeface="Arial" panose="020B0604020202020204" pitchFamily="34" charset="0"/>
                          <a:ea typeface="ＭＳ Ｐゴシック" panose="020B0600070205080204" pitchFamily="50" charset="-128"/>
                        </a:defRPr>
                      </a:lvl1pPr>
                      <a:lvl2pPr marL="742950" indent="-285750" algn="l" defTabSz="742950" rtl="0" eaLnBrk="0" latinLnBrk="0" hangingPunct="0">
                        <a:defRPr kumimoji="1" sz="2400" kern="1200">
                          <a:solidFill>
                            <a:schemeClr val="tx1"/>
                          </a:solidFill>
                          <a:latin typeface="Arial" panose="020B0604020202020204" pitchFamily="34" charset="0"/>
                          <a:ea typeface="ＭＳ Ｐゴシック" panose="020B0600070205080204" pitchFamily="50" charset="-128"/>
                        </a:defRPr>
                      </a:lvl2pPr>
                      <a:lvl3pPr marL="1143000" indent="-228600" algn="l" defTabSz="742950" rtl="0" eaLnBrk="0" latinLnBrk="0" hangingPunct="0">
                        <a:defRPr kumimoji="1" sz="2000" kern="1200">
                          <a:solidFill>
                            <a:schemeClr val="tx1"/>
                          </a:solidFill>
                          <a:latin typeface="Arial" panose="020B0604020202020204" pitchFamily="34" charset="0"/>
                          <a:ea typeface="ＭＳ Ｐゴシック" panose="020B0600070205080204" pitchFamily="50" charset="-128"/>
                        </a:defRPr>
                      </a:lvl3pPr>
                      <a:lvl4pPr marL="1600200" indent="-228600" algn="l" defTabSz="742950" rtl="0" eaLnBrk="0" latinLnBrk="0" hangingPunct="0">
                        <a:defRPr kumimoji="1" sz="1463" kern="1200">
                          <a:solidFill>
                            <a:schemeClr val="tx1"/>
                          </a:solidFill>
                          <a:latin typeface="Arial" panose="020B0604020202020204" pitchFamily="34" charset="0"/>
                          <a:ea typeface="ＭＳ Ｐゴシック" panose="020B0600070205080204" pitchFamily="50" charset="-128"/>
                        </a:defRPr>
                      </a:lvl4pPr>
                      <a:lvl5pPr marL="2057400" indent="-228600" algn="l" defTabSz="742950" rtl="0" eaLnBrk="0" latinLnBrk="0" hangingPunct="0">
                        <a:defRPr kumimoji="1" sz="1463" kern="1200">
                          <a:solidFill>
                            <a:schemeClr val="tx1"/>
                          </a:solidFill>
                          <a:latin typeface="Arial" panose="020B0604020202020204" pitchFamily="34" charset="0"/>
                          <a:ea typeface="ＭＳ Ｐゴシック" panose="020B0600070205080204" pitchFamily="50" charset="-128"/>
                        </a:defRPr>
                      </a:lvl5pPr>
                      <a:lvl6pPr marL="25146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6pPr>
                      <a:lvl7pPr marL="29718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7pPr>
                      <a:lvl8pPr marL="34290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8pPr>
                      <a:lvl9pPr marL="3886200" indent="-228600" algn="l" defTabSz="742950" rtl="0" eaLnBrk="0" fontAlgn="base" latinLnBrk="0" hangingPunct="0">
                        <a:spcBef>
                          <a:spcPct val="20000"/>
                        </a:spcBef>
                        <a:spcAft>
                          <a:spcPct val="0"/>
                        </a:spcAft>
                        <a:defRPr kumimoji="1" sz="1463" kern="12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6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錠剤、</a:t>
                      </a:r>
                      <a:r>
                        <a:rPr kumimoji="1" lang="en-US" altLang="ja-JP" sz="16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OD</a:t>
                      </a:r>
                      <a:r>
                        <a:rPr kumimoji="1" lang="ja-JP" altLang="en-US" sz="16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錠、</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6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ドライシロツプ</a:t>
                      </a:r>
                    </a:p>
                  </a:txBody>
                  <a:tcPr marL="6860" marR="6860" marT="6860" marB="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5"/>
                    </a:solidFill>
                  </a:tcPr>
                </a:tc>
                <a:extLst>
                  <a:ext uri="{0D108BD9-81ED-4DB2-BD59-A6C34878D82A}">
                    <a16:rowId xmlns:a16="http://schemas.microsoft.com/office/drawing/2014/main" xmlns="" val="10009"/>
                  </a:ext>
                </a:extLst>
              </a:tr>
            </a:tbl>
          </a:graphicData>
        </a:graphic>
      </p:graphicFrame>
      <p:sp>
        <p:nvSpPr>
          <p:cNvPr id="264258" name="Rectangle 59"/>
          <p:cNvSpPr>
            <a:spLocks noChangeArrowheads="1"/>
          </p:cNvSpPr>
          <p:nvPr/>
        </p:nvSpPr>
        <p:spPr bwMode="auto">
          <a:xfrm>
            <a:off x="1496227" y="6288669"/>
            <a:ext cx="7511562" cy="240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55600" indent="-355600">
              <a:lnSpc>
                <a:spcPct val="90000"/>
              </a:lnSpc>
              <a:spcBef>
                <a:spcPts val="813"/>
              </a:spcBef>
              <a:buFont typeface="Arial" panose="020B0604020202020204" pitchFamily="34" charset="0"/>
              <a:buChar char="•"/>
              <a:defRPr kumimoji="1" sz="22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400"/>
              </a:spcBef>
              <a:buFont typeface="Arial" panose="020B0604020202020204" pitchFamily="34" charset="0"/>
              <a:buChar char="•"/>
              <a:defRPr kumimoji="1" sz="19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400"/>
              </a:spcBef>
              <a:buFont typeface="Arial" panose="020B0604020202020204" pitchFamily="34" charset="0"/>
              <a:buChar char="•"/>
              <a:defRPr kumimoji="1" sz="16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400"/>
              </a:spcBef>
              <a:buFont typeface="Arial" panose="020B0604020202020204" pitchFamily="34" charset="0"/>
              <a:buChar char="•"/>
              <a:defRPr kumimoji="1" sz="1400">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400"/>
              </a:spcBef>
              <a:buFont typeface="Arial" panose="020B0604020202020204" pitchFamily="34" charset="0"/>
              <a:buChar char="•"/>
              <a:defRPr kumimoji="1" sz="14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400"/>
              </a:spcBef>
              <a:spcAft>
                <a:spcPct val="0"/>
              </a:spcAft>
              <a:buFont typeface="Arial" panose="020B0604020202020204" pitchFamily="34" charset="0"/>
              <a:buChar char="•"/>
              <a:defRPr kumimoji="1" sz="14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400"/>
              </a:spcBef>
              <a:spcAft>
                <a:spcPct val="0"/>
              </a:spcAft>
              <a:buFont typeface="Arial" panose="020B0604020202020204" pitchFamily="34" charset="0"/>
              <a:buChar char="•"/>
              <a:defRPr kumimoji="1" sz="14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400"/>
              </a:spcBef>
              <a:spcAft>
                <a:spcPct val="0"/>
              </a:spcAft>
              <a:buFont typeface="Arial" panose="020B0604020202020204" pitchFamily="34" charset="0"/>
              <a:buChar char="•"/>
              <a:defRPr kumimoji="1" sz="14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400"/>
              </a:spcBef>
              <a:spcAft>
                <a:spcPct val="0"/>
              </a:spcAft>
              <a:buFont typeface="Arial" panose="020B0604020202020204" pitchFamily="34" charset="0"/>
              <a:buChar char="•"/>
              <a:defRPr kumimoji="1" sz="1400">
                <a:solidFill>
                  <a:schemeClr val="tx1"/>
                </a:solidFill>
                <a:latin typeface="Calibri" panose="020F0502020204030204" pitchFamily="34" charset="0"/>
                <a:ea typeface="ＭＳ Ｐゴシック" panose="020B0600070205080204" pitchFamily="50" charset="-128"/>
              </a:defRPr>
            </a:lvl9pPr>
          </a:lstStyle>
          <a:p>
            <a:pPr marL="0" marR="0" lvl="0" indent="0" algn="r" defTabSz="844083" rtl="0" eaLnBrk="1" fontAlgn="base" latinLnBrk="0" hangingPunct="1">
              <a:lnSpc>
                <a:spcPct val="80000"/>
              </a:lnSpc>
              <a:spcBef>
                <a:spcPct val="20000"/>
              </a:spcBef>
              <a:spcAft>
                <a:spcPct val="0"/>
              </a:spcAft>
              <a:buClrTx/>
              <a:buSzTx/>
              <a:buFont typeface="Arial" panose="020B0604020202020204" pitchFamily="34" charset="0"/>
              <a:buNone/>
              <a:tabLst/>
              <a:defRPr/>
            </a:pPr>
            <a:r>
              <a:rPr kumimoji="1" lang="en-US" altLang="ja-JP" sz="12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 </a:t>
            </a:r>
            <a:r>
              <a:rPr kumimoji="1" lang="en-US" altLang="ja-JP" sz="1200" b="0" i="0" u="none" strike="noStrike" kern="1200" cap="none" spc="0" normalizeH="0" baseline="0" noProof="0" dirty="0" err="1">
                <a:ln>
                  <a:noFill/>
                </a:ln>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ChE</a:t>
            </a:r>
            <a:r>
              <a:rPr kumimoji="1" lang="en-US" altLang="ja-JP" sz="12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a:t>
            </a:r>
            <a:r>
              <a:rPr kumimoji="1" lang="ja-JP" altLang="en-US" sz="12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 </a:t>
            </a:r>
            <a:r>
              <a:rPr kumimoji="1" lang="en-US" altLang="ja-JP" sz="12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Cholinesterase, NMDA: N-methyl-D-</a:t>
            </a:r>
            <a:r>
              <a:rPr kumimoji="1" lang="en-US" altLang="ja-JP" sz="1200" b="0" i="0" u="none" strike="noStrike" kern="1200" cap="none" spc="0" normalizeH="0" baseline="0" noProof="0" dirty="0" err="1">
                <a:ln>
                  <a:noFill/>
                </a:ln>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asparate</a:t>
            </a:r>
            <a:endParaRPr kumimoji="1" lang="ja-JP" altLang="en-US" sz="12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2" name="正方形/長方形 1"/>
          <p:cNvSpPr/>
          <p:nvPr/>
        </p:nvSpPr>
        <p:spPr>
          <a:xfrm>
            <a:off x="1629739" y="6455296"/>
            <a:ext cx="7378050" cy="276999"/>
          </a:xfrm>
          <a:prstGeom prst="rect">
            <a:avLst/>
          </a:prstGeom>
        </p:spPr>
        <p:txBody>
          <a:bodyPr wrap="square">
            <a:spAutoFit/>
          </a:bodyPr>
          <a:lstStyle/>
          <a:p>
            <a:pPr marL="0" marR="0" lvl="0" indent="0" algn="r" defTabSz="844083" rtl="0" eaLnBrk="0" fontAlgn="base" latinLnBrk="0" hangingPunct="0">
              <a:lnSpc>
                <a:spcPct val="100000"/>
              </a:lnSpc>
              <a:spcBef>
                <a:spcPct val="0"/>
              </a:spcBef>
              <a:spcAft>
                <a:spcPct val="0"/>
              </a:spcAft>
              <a:buClrTx/>
              <a:buSzTx/>
              <a:buFontTx/>
              <a:buNone/>
              <a:tabLst/>
              <a:defRPr/>
            </a:pPr>
            <a:r>
              <a:rPr kumimoji="1" lang="en-US" altLang="ja-JP" sz="1200" b="0" i="0" u="none" strike="noStrike" kern="1200" cap="none" spc="0" normalizeH="0" baseline="0" noProof="0" dirty="0" err="1">
                <a:ln>
                  <a:noFill/>
                </a:ln>
                <a:effectLst/>
                <a:uLnTx/>
                <a:uFillTx/>
                <a:latin typeface="BIZ UDPゴシック" panose="020B0400000000000000" pitchFamily="50" charset="-128"/>
                <a:ea typeface="BIZ UDPゴシック" panose="020B0400000000000000" pitchFamily="50" charset="-128"/>
                <a:cs typeface="+mn-cs"/>
              </a:rPr>
              <a:t>Noetzli</a:t>
            </a:r>
            <a:r>
              <a:rPr kumimoji="1" lang="en-US" altLang="ja-JP" sz="12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 M,</a:t>
            </a:r>
            <a:r>
              <a:rPr kumimoji="1" lang="ja-JP" altLang="en-US" sz="12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 </a:t>
            </a:r>
            <a:r>
              <a:rPr kumimoji="1" lang="en-US" altLang="ja-JP" sz="12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and </a:t>
            </a:r>
            <a:r>
              <a:rPr kumimoji="1" lang="en-US" altLang="ja-JP" sz="1200" b="0" i="0" u="none" strike="noStrike" kern="1200" cap="none" spc="0" normalizeH="0" baseline="0" noProof="0" dirty="0" err="1">
                <a:ln>
                  <a:noFill/>
                </a:ln>
                <a:effectLst/>
                <a:uLnTx/>
                <a:uFillTx/>
                <a:latin typeface="BIZ UDPゴシック" panose="020B0400000000000000" pitchFamily="50" charset="-128"/>
                <a:ea typeface="BIZ UDPゴシック" panose="020B0400000000000000" pitchFamily="50" charset="-128"/>
                <a:cs typeface="+mn-cs"/>
              </a:rPr>
              <a:t>Eap</a:t>
            </a:r>
            <a:r>
              <a:rPr kumimoji="1" lang="en-US" altLang="ja-JP" sz="12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 CB. Clin </a:t>
            </a:r>
            <a:r>
              <a:rPr kumimoji="1" lang="en-US" altLang="ja-JP" sz="1200" b="0" i="0" u="none" strike="noStrike" kern="1200" cap="none" spc="0" normalizeH="0" baseline="0" noProof="0" dirty="0" err="1">
                <a:ln>
                  <a:noFill/>
                </a:ln>
                <a:effectLst/>
                <a:uLnTx/>
                <a:uFillTx/>
                <a:latin typeface="BIZ UDPゴシック" panose="020B0400000000000000" pitchFamily="50" charset="-128"/>
                <a:ea typeface="BIZ UDPゴシック" panose="020B0400000000000000" pitchFamily="50" charset="-128"/>
                <a:cs typeface="+mn-cs"/>
              </a:rPr>
              <a:t>Pharmacokinet</a:t>
            </a:r>
            <a:r>
              <a:rPr kumimoji="1" lang="en-US" altLang="ja-JP" sz="12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 2013 Apr;52(4):225-41. </a:t>
            </a:r>
            <a:r>
              <a:rPr kumimoji="1" lang="ja-JP" altLang="en-US" sz="12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より引用</a:t>
            </a:r>
            <a:endParaRPr kumimoji="1" lang="en-US" altLang="ja-JP" sz="12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p:txBody>
      </p:sp>
      <p:sp>
        <p:nvSpPr>
          <p:cNvPr id="4" name="正方形/長方形 3">
            <a:extLst>
              <a:ext uri="{FF2B5EF4-FFF2-40B4-BE49-F238E27FC236}">
                <a16:creationId xmlns:a16="http://schemas.microsoft.com/office/drawing/2014/main" xmlns="" id="{7FE57D0A-FA37-27A8-F905-3DCC5CCDC9C0}"/>
              </a:ext>
            </a:extLst>
          </p:cNvPr>
          <p:cNvSpPr/>
          <p:nvPr/>
        </p:nvSpPr>
        <p:spPr>
          <a:xfrm>
            <a:off x="0" y="2876"/>
            <a:ext cx="9144000" cy="688756"/>
          </a:xfrm>
          <a:prstGeom prst="rect">
            <a:avLst/>
          </a:prstGeom>
          <a:solidFill>
            <a:srgbClr val="6B5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5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アルツハイマー型認知症</a:t>
            </a:r>
            <a:r>
              <a:rPr kumimoji="1" lang="ja-JP" altLang="en-US" sz="18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　</a:t>
            </a:r>
            <a:r>
              <a:rPr kumimoji="1" lang="ja-JP" altLang="en-US" sz="28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認知症治療薬の薬理学的な差異</a:t>
            </a:r>
            <a:endParaRPr kumimoji="1" lang="ja-JP" altLang="en-US" sz="2800" b="0"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endParaRPr>
          </a:p>
        </p:txBody>
      </p:sp>
      <p:sp>
        <p:nvSpPr>
          <p:cNvPr id="3" name="テキスト ボックス 2">
            <a:extLst>
              <a:ext uri="{FF2B5EF4-FFF2-40B4-BE49-F238E27FC236}">
                <a16:creationId xmlns:a16="http://schemas.microsoft.com/office/drawing/2014/main" xmlns="" id="{26279B57-33FA-4B3F-BFF7-280981B80C96}"/>
              </a:ext>
            </a:extLst>
          </p:cNvPr>
          <p:cNvSpPr txBox="1"/>
          <p:nvPr/>
        </p:nvSpPr>
        <p:spPr>
          <a:xfrm>
            <a:off x="0" y="691632"/>
            <a:ext cx="1169232" cy="307777"/>
          </a:xfrm>
          <a:prstGeom prst="rect">
            <a:avLst/>
          </a:prstGeom>
          <a:noFill/>
        </p:spPr>
        <p:txBody>
          <a:bodyPr wrap="square" rtlCol="0" anchor="ctr" anchorCtr="0">
            <a:noAutofit/>
          </a:bodyPr>
          <a:lstStyle/>
          <a:p>
            <a:r>
              <a:rPr kumimoji="1" lang="en-US" altLang="ja-JP" sz="1400" dirty="0">
                <a:latin typeface="Yu Gothic UI Semibold" panose="020B0700000000000000" pitchFamily="50" charset="-128"/>
                <a:ea typeface="Yu Gothic UI Semibold" panose="020B0700000000000000" pitchFamily="50" charset="-128"/>
              </a:rPr>
              <a:t>【</a:t>
            </a:r>
            <a:r>
              <a:rPr kumimoji="1" lang="ja-JP" altLang="en-US" sz="1400" dirty="0">
                <a:latin typeface="Yu Gothic UI Semibold" panose="020B0700000000000000" pitchFamily="50" charset="-128"/>
                <a:ea typeface="Yu Gothic UI Semibold" panose="020B0700000000000000" pitchFamily="50" charset="-128"/>
              </a:rPr>
              <a:t>知識 </a:t>
            </a:r>
            <a:r>
              <a:rPr lang="en-US" altLang="ja-JP" sz="1400" b="1" dirty="0">
                <a:latin typeface="Century Gothic" panose="020B0502020202020204" pitchFamily="34" charset="0"/>
                <a:ea typeface="Yu Gothic UI Semibold" panose="020B0700000000000000" pitchFamily="50" charset="-128"/>
              </a:rPr>
              <a:t>-84</a:t>
            </a:r>
            <a:r>
              <a:rPr lang="en-US" altLang="ja-JP" sz="1400" dirty="0">
                <a:latin typeface="Yu Gothic UI Semibold" panose="020B0700000000000000" pitchFamily="50" charset="-128"/>
                <a:ea typeface="Yu Gothic UI Semibold" panose="020B0700000000000000" pitchFamily="50" charset="-128"/>
              </a:rPr>
              <a:t>】</a:t>
            </a:r>
            <a:endParaRPr kumimoji="1" lang="ja-JP" altLang="en-US" sz="1400" dirty="0">
              <a:latin typeface="Yu Gothic UI Semibold" panose="020B0700000000000000" pitchFamily="50" charset="-128"/>
              <a:ea typeface="Yu Gothic UI Semibold" panose="020B0700000000000000" pitchFamily="50" charset="-128"/>
            </a:endParaRPr>
          </a:p>
        </p:txBody>
      </p:sp>
    </p:spTree>
    <p:extLst>
      <p:ext uri="{BB962C8B-B14F-4D97-AF65-F5344CB8AC3E}">
        <p14:creationId xmlns:p14="http://schemas.microsoft.com/office/powerpoint/2010/main" val="200240085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Text Box 6">
            <a:extLst>
              <a:ext uri="{FF2B5EF4-FFF2-40B4-BE49-F238E27FC236}">
                <a16:creationId xmlns:a16="http://schemas.microsoft.com/office/drawing/2014/main" xmlns="" id="{DEB9E1AB-77BA-4BC0-9DC1-9936F81220B9}"/>
              </a:ext>
            </a:extLst>
          </p:cNvPr>
          <p:cNvSpPr txBox="1">
            <a:spLocks noChangeArrowheads="1"/>
          </p:cNvSpPr>
          <p:nvPr/>
        </p:nvSpPr>
        <p:spPr bwMode="auto">
          <a:xfrm>
            <a:off x="3035859" y="4480858"/>
            <a:ext cx="1383712" cy="391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3600">
                <a:solidFill>
                  <a:schemeClr val="tx1"/>
                </a:solidFill>
                <a:latin typeface="Arial" pitchFamily="34" charset="0"/>
                <a:ea typeface="ＭＳ Ｐゴシック" pitchFamily="50" charset="-128"/>
              </a:defRPr>
            </a:lvl1pPr>
            <a:lvl2pPr marL="742950" indent="-285750" eaLnBrk="0" hangingPunct="0">
              <a:defRPr kumimoji="1" sz="3600">
                <a:solidFill>
                  <a:schemeClr val="tx1"/>
                </a:solidFill>
                <a:latin typeface="Arial" pitchFamily="34" charset="0"/>
                <a:ea typeface="ＭＳ Ｐゴシック" pitchFamily="50" charset="-128"/>
              </a:defRPr>
            </a:lvl2pPr>
            <a:lvl3pPr marL="1143000" indent="-228600" eaLnBrk="0" hangingPunct="0">
              <a:defRPr kumimoji="1" sz="3600">
                <a:solidFill>
                  <a:schemeClr val="tx1"/>
                </a:solidFill>
                <a:latin typeface="Arial" pitchFamily="34" charset="0"/>
                <a:ea typeface="ＭＳ Ｐゴシック" pitchFamily="50" charset="-128"/>
              </a:defRPr>
            </a:lvl3pPr>
            <a:lvl4pPr marL="1600200" indent="-228600" eaLnBrk="0" hangingPunct="0">
              <a:defRPr kumimoji="1" sz="3600">
                <a:solidFill>
                  <a:schemeClr val="tx1"/>
                </a:solidFill>
                <a:latin typeface="Arial" pitchFamily="34" charset="0"/>
                <a:ea typeface="ＭＳ Ｐゴシック" pitchFamily="50" charset="-128"/>
              </a:defRPr>
            </a:lvl4pPr>
            <a:lvl5pPr marL="2057400" indent="-228600" eaLnBrk="0" hangingPunct="0">
              <a:defRPr kumimoji="1" sz="36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marL="0" marR="0" lvl="0" indent="0" algn="l" defTabSz="914400" rtl="0" eaLnBrk="1" fontAlgn="base" latinLnBrk="0" hangingPunct="1">
              <a:lnSpc>
                <a:spcPct val="105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srgbClr val="5F5F5F"/>
                </a:solidFill>
                <a:effectLst/>
                <a:uLnTx/>
                <a:uFillTx/>
                <a:latin typeface="Times New Roman" pitchFamily="18" charset="0"/>
                <a:ea typeface="HGP創英角ｺﾞｼｯｸUB" pitchFamily="50" charset="-128"/>
                <a:cs typeface="+mn-cs"/>
              </a:rPr>
              <a:t>　</a:t>
            </a:r>
            <a:r>
              <a:rPr kumimoji="1" lang="ja-JP" altLang="en-US" sz="2000" b="1" i="0" u="none" strike="noStrike" kern="1200" cap="none" spc="0" normalizeH="0" baseline="0" noProof="0" dirty="0">
                <a:ln>
                  <a:noFill/>
                </a:ln>
                <a:solidFill>
                  <a:srgbClr val="000066"/>
                </a:solidFill>
                <a:effectLst/>
                <a:uLnTx/>
                <a:uFillTx/>
                <a:latin typeface="Times New Roman" pitchFamily="18" charset="0"/>
                <a:ea typeface="HGPｺﾞｼｯｸM" pitchFamily="50" charset="-128"/>
                <a:cs typeface="+mn-cs"/>
              </a:rPr>
              <a:t>　　　　　　</a:t>
            </a:r>
          </a:p>
        </p:txBody>
      </p:sp>
      <p:sp>
        <p:nvSpPr>
          <p:cNvPr id="65" name="タイトル 1">
            <a:extLst>
              <a:ext uri="{FF2B5EF4-FFF2-40B4-BE49-F238E27FC236}">
                <a16:creationId xmlns:a16="http://schemas.microsoft.com/office/drawing/2014/main" xmlns="" id="{FCD943EC-895D-4DEB-83B3-036F0E8374C0}"/>
              </a:ext>
            </a:extLst>
          </p:cNvPr>
          <p:cNvSpPr txBox="1">
            <a:spLocks/>
          </p:cNvSpPr>
          <p:nvPr/>
        </p:nvSpPr>
        <p:spPr bwMode="auto">
          <a:xfrm>
            <a:off x="1453586" y="1273521"/>
            <a:ext cx="7062516" cy="3841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3" tIns="45707" rIns="91413" bIns="45707" numCol="1" anchor="ctr" anchorCtr="0" compatLnSpc="1">
            <a:prstTxWarp prst="textNoShape">
              <a:avLst/>
            </a:prstTxWarp>
            <a:noAutofit/>
          </a:bodyPr>
          <a:lstStyle>
            <a:lvl1pPr algn="ctr" defTabSz="842963" rtl="0" eaLnBrk="0" fontAlgn="base" hangingPunct="0">
              <a:spcBef>
                <a:spcPct val="0"/>
              </a:spcBef>
              <a:spcAft>
                <a:spcPct val="0"/>
              </a:spcAft>
              <a:defRPr kumimoji="1" sz="4000" kern="1200">
                <a:solidFill>
                  <a:schemeClr val="tx1"/>
                </a:solidFill>
                <a:latin typeface="+mj-lt"/>
                <a:ea typeface="+mj-ea"/>
                <a:cs typeface="+mj-cs"/>
              </a:defRPr>
            </a:lvl1pPr>
            <a:lvl2pPr algn="ctr" defTabSz="842963" rtl="0" eaLnBrk="0" fontAlgn="base" hangingPunct="0">
              <a:spcBef>
                <a:spcPct val="0"/>
              </a:spcBef>
              <a:spcAft>
                <a:spcPct val="0"/>
              </a:spcAft>
              <a:defRPr kumimoji="1" sz="4000">
                <a:solidFill>
                  <a:schemeClr val="tx1"/>
                </a:solidFill>
                <a:latin typeface="Calibri" panose="020F0502020204030204" pitchFamily="34" charset="0"/>
                <a:ea typeface="ＭＳ Ｐゴシック" panose="020B0600070205080204" pitchFamily="50" charset="-128"/>
              </a:defRPr>
            </a:lvl2pPr>
            <a:lvl3pPr algn="ctr" defTabSz="842963" rtl="0" eaLnBrk="0" fontAlgn="base" hangingPunct="0">
              <a:spcBef>
                <a:spcPct val="0"/>
              </a:spcBef>
              <a:spcAft>
                <a:spcPct val="0"/>
              </a:spcAft>
              <a:defRPr kumimoji="1" sz="4000">
                <a:solidFill>
                  <a:schemeClr val="tx1"/>
                </a:solidFill>
                <a:latin typeface="Calibri" panose="020F0502020204030204" pitchFamily="34" charset="0"/>
                <a:ea typeface="ＭＳ Ｐゴシック" panose="020B0600070205080204" pitchFamily="50" charset="-128"/>
              </a:defRPr>
            </a:lvl3pPr>
            <a:lvl4pPr algn="ctr" defTabSz="842963" rtl="0" eaLnBrk="0" fontAlgn="base" hangingPunct="0">
              <a:spcBef>
                <a:spcPct val="0"/>
              </a:spcBef>
              <a:spcAft>
                <a:spcPct val="0"/>
              </a:spcAft>
              <a:defRPr kumimoji="1" sz="4000">
                <a:solidFill>
                  <a:schemeClr val="tx1"/>
                </a:solidFill>
                <a:latin typeface="Calibri" panose="020F0502020204030204" pitchFamily="34" charset="0"/>
                <a:ea typeface="ＭＳ Ｐゴシック" panose="020B0600070205080204" pitchFamily="50" charset="-128"/>
              </a:defRPr>
            </a:lvl4pPr>
            <a:lvl5pPr algn="ctr" defTabSz="842963" rtl="0" eaLnBrk="0" fontAlgn="base" hangingPunct="0">
              <a:spcBef>
                <a:spcPct val="0"/>
              </a:spcBef>
              <a:spcAft>
                <a:spcPct val="0"/>
              </a:spcAft>
              <a:defRPr kumimoji="1" sz="4000">
                <a:solidFill>
                  <a:schemeClr val="tx1"/>
                </a:solidFill>
                <a:latin typeface="Calibri" panose="020F0502020204030204" pitchFamily="34" charset="0"/>
                <a:ea typeface="ＭＳ Ｐゴシック" panose="020B0600070205080204" pitchFamily="50" charset="-128"/>
              </a:defRPr>
            </a:lvl5pPr>
            <a:lvl6pPr marL="457200" algn="ctr" defTabSz="842963" rtl="0" fontAlgn="base">
              <a:spcBef>
                <a:spcPct val="0"/>
              </a:spcBef>
              <a:spcAft>
                <a:spcPct val="0"/>
              </a:spcAft>
              <a:defRPr kumimoji="1" sz="4000">
                <a:solidFill>
                  <a:schemeClr val="tx1"/>
                </a:solidFill>
                <a:latin typeface="Calibri" panose="020F0502020204030204" pitchFamily="34" charset="0"/>
                <a:ea typeface="ＭＳ Ｐゴシック" panose="020B0600070205080204" pitchFamily="50" charset="-128"/>
              </a:defRPr>
            </a:lvl6pPr>
            <a:lvl7pPr marL="914400" algn="ctr" defTabSz="842963" rtl="0" fontAlgn="base">
              <a:spcBef>
                <a:spcPct val="0"/>
              </a:spcBef>
              <a:spcAft>
                <a:spcPct val="0"/>
              </a:spcAft>
              <a:defRPr kumimoji="1" sz="4000">
                <a:solidFill>
                  <a:schemeClr val="tx1"/>
                </a:solidFill>
                <a:latin typeface="Calibri" panose="020F0502020204030204" pitchFamily="34" charset="0"/>
                <a:ea typeface="ＭＳ Ｐゴシック" panose="020B0600070205080204" pitchFamily="50" charset="-128"/>
              </a:defRPr>
            </a:lvl7pPr>
            <a:lvl8pPr marL="1371600" algn="ctr" defTabSz="842963" rtl="0" fontAlgn="base">
              <a:spcBef>
                <a:spcPct val="0"/>
              </a:spcBef>
              <a:spcAft>
                <a:spcPct val="0"/>
              </a:spcAft>
              <a:defRPr kumimoji="1" sz="4000">
                <a:solidFill>
                  <a:schemeClr val="tx1"/>
                </a:solidFill>
                <a:latin typeface="Calibri" panose="020F0502020204030204" pitchFamily="34" charset="0"/>
                <a:ea typeface="ＭＳ Ｐゴシック" panose="020B0600070205080204" pitchFamily="50" charset="-128"/>
              </a:defRPr>
            </a:lvl8pPr>
            <a:lvl9pPr marL="1828800" algn="ctr" defTabSz="842963" rtl="0" fontAlgn="base">
              <a:spcBef>
                <a:spcPct val="0"/>
              </a:spcBef>
              <a:spcAft>
                <a:spcPct val="0"/>
              </a:spcAft>
              <a:defRPr kumimoji="1" sz="4000">
                <a:solidFill>
                  <a:schemeClr val="tx1"/>
                </a:solidFill>
                <a:latin typeface="Calibri" panose="020F0502020204030204" pitchFamily="34" charset="0"/>
                <a:ea typeface="ＭＳ Ｐゴシック" panose="020B0600070205080204" pitchFamily="50" charset="-128"/>
              </a:defRPr>
            </a:lvl9pPr>
          </a:lstStyle>
          <a:p>
            <a:pPr marL="0" marR="0" lvl="0" indent="0" algn="l" defTabSz="842963" rtl="0" eaLnBrk="0" fontAlgn="base" latinLnBrk="0" hangingPunct="0">
              <a:lnSpc>
                <a:spcPct val="110000"/>
              </a:lnSpc>
              <a:spcBef>
                <a:spcPts val="600"/>
              </a:spcBef>
              <a:spcAft>
                <a:spcPct val="0"/>
              </a:spcAft>
              <a:buClrTx/>
              <a:buSzTx/>
              <a:buFontTx/>
              <a:buNone/>
              <a:tabLst/>
              <a:defRPr/>
            </a:pPr>
            <a:r>
              <a:rPr kumimoji="1" lang="ja-JP" altLang="en-US" sz="2400" b="1" i="0" u="none" strike="noStrike" kern="1200" cap="none" spc="0" normalizeH="0" baseline="0" noProof="0" dirty="0">
                <a:ln>
                  <a:noFill/>
                </a:ln>
                <a:solidFill>
                  <a:srgbClr val="6B58BC"/>
                </a:solidFill>
                <a:effectLst/>
                <a:uLnTx/>
                <a:uFillTx/>
                <a:latin typeface="BIZ UDPゴシック" panose="020B0400000000000000" pitchFamily="50" charset="-128"/>
                <a:ea typeface="BIZ UDPゴシック" panose="020B0400000000000000" pitchFamily="50" charset="-128"/>
                <a:cs typeface="+mj-cs"/>
              </a:rPr>
              <a:t>コリンエステラーゼ阻害薬</a:t>
            </a:r>
            <a:endParaRPr kumimoji="1" lang="en-US" altLang="ja-JP" sz="2400" b="1" i="0" u="none" strike="noStrike" kern="1200" cap="none" spc="0" normalizeH="0" baseline="0" noProof="0" dirty="0">
              <a:ln>
                <a:noFill/>
              </a:ln>
              <a:solidFill>
                <a:srgbClr val="6B58BC"/>
              </a:solidFill>
              <a:effectLst/>
              <a:uLnTx/>
              <a:uFillTx/>
              <a:latin typeface="BIZ UDPゴシック" panose="020B0400000000000000" pitchFamily="50" charset="-128"/>
              <a:ea typeface="BIZ UDPゴシック" panose="020B0400000000000000" pitchFamily="50" charset="-128"/>
              <a:cs typeface="+mj-cs"/>
            </a:endParaRPr>
          </a:p>
          <a:p>
            <a:pPr marL="0" marR="0" lvl="0" indent="0" algn="l" defTabSz="842963" rtl="0" eaLnBrk="0" fontAlgn="base" latinLnBrk="0" hangingPunct="0">
              <a:lnSpc>
                <a:spcPct val="110000"/>
              </a:lnSpc>
              <a:spcBef>
                <a:spcPts val="600"/>
              </a:spcBef>
              <a:spcAft>
                <a:spcPct val="0"/>
              </a:spcAft>
              <a:buClrTx/>
              <a:buSzTx/>
              <a:buFontTx/>
              <a:buNone/>
              <a:tabLst/>
              <a:defRPr/>
            </a:pPr>
            <a:r>
              <a:rPr kumimoji="1" lang="ja-JP" altLang="en-US" sz="222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j-cs"/>
              </a:rPr>
              <a:t> ・ 循環器症状（不整脈・徐脈など）</a:t>
            </a:r>
          </a:p>
          <a:p>
            <a:pPr marL="0" marR="0" lvl="0" indent="0" algn="l" defTabSz="842963" rtl="0" eaLnBrk="0" fontAlgn="base" latinLnBrk="0" hangingPunct="0">
              <a:lnSpc>
                <a:spcPct val="110000"/>
              </a:lnSpc>
              <a:spcBef>
                <a:spcPts val="600"/>
              </a:spcBef>
              <a:spcAft>
                <a:spcPct val="0"/>
              </a:spcAft>
              <a:buClrTx/>
              <a:buSzTx/>
              <a:buFontTx/>
              <a:buNone/>
              <a:tabLst/>
              <a:defRPr/>
            </a:pPr>
            <a:r>
              <a:rPr kumimoji="1" lang="ja-JP" altLang="en-US" sz="222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j-cs"/>
              </a:rPr>
              <a:t> ・ 消化器症状（食思不振・嘔吐・下痢・便秘など）</a:t>
            </a:r>
            <a:endParaRPr kumimoji="1" lang="en-US" altLang="ja-JP" sz="222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j-cs"/>
            </a:endParaRPr>
          </a:p>
          <a:p>
            <a:pPr marL="0" marR="0" lvl="0" indent="0" algn="l" defTabSz="842963" rtl="0" eaLnBrk="1" fontAlgn="base" latinLnBrk="0" hangingPunct="1">
              <a:lnSpc>
                <a:spcPct val="110000"/>
              </a:lnSpc>
              <a:spcBef>
                <a:spcPts val="600"/>
              </a:spcBef>
              <a:spcAft>
                <a:spcPct val="0"/>
              </a:spcAft>
              <a:buClrTx/>
              <a:buSzTx/>
              <a:buFontTx/>
              <a:buNone/>
              <a:tabLst/>
              <a:defRPr/>
            </a:pPr>
            <a:r>
              <a:rPr kumimoji="1" lang="ja-JP" altLang="en-US" sz="222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j-cs"/>
              </a:rPr>
              <a:t> ・ </a:t>
            </a:r>
            <a:r>
              <a:rPr kumimoji="1" lang="ja-JP" altLang="en-US" sz="222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j-cs"/>
              </a:rPr>
              <a:t>精神症状（興奮、不穏、不眠、眠気）</a:t>
            </a:r>
            <a:endParaRPr kumimoji="1" lang="en-US" altLang="ja-JP" sz="222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j-cs"/>
            </a:endParaRPr>
          </a:p>
          <a:p>
            <a:pPr marL="0" marR="0" lvl="0" indent="0" algn="l" defTabSz="842963" rtl="0" eaLnBrk="1" fontAlgn="base" latinLnBrk="0" hangingPunct="1">
              <a:lnSpc>
                <a:spcPct val="110000"/>
              </a:lnSpc>
              <a:spcBef>
                <a:spcPts val="600"/>
              </a:spcBef>
              <a:spcAft>
                <a:spcPct val="0"/>
              </a:spcAft>
              <a:buClrTx/>
              <a:buSzTx/>
              <a:buFontTx/>
              <a:buNone/>
              <a:tabLst/>
              <a:defRPr/>
            </a:pPr>
            <a:r>
              <a:rPr kumimoji="1" lang="ja-JP" altLang="en-US" sz="222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j-cs"/>
              </a:rPr>
              <a:t> ・ その他（振戦、頭痛、顔面紅潮、皮疹など）</a:t>
            </a:r>
            <a:endParaRPr kumimoji="1" lang="ja-JP" altLang="en-US" sz="222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メイリオ" pitchFamily="50" charset="-128"/>
            </a:endParaRPr>
          </a:p>
          <a:p>
            <a:pPr marL="0" marR="0" lvl="0" indent="0" algn="l" defTabSz="842963" rtl="0" eaLnBrk="0" fontAlgn="base" latinLnBrk="0" hangingPunct="0">
              <a:lnSpc>
                <a:spcPct val="110000"/>
              </a:lnSpc>
              <a:spcBef>
                <a:spcPts val="2400"/>
              </a:spcBef>
              <a:spcAft>
                <a:spcPct val="0"/>
              </a:spcAft>
              <a:buClrTx/>
              <a:buSzTx/>
              <a:buFontTx/>
              <a:buNone/>
              <a:tabLst/>
              <a:defRPr/>
            </a:pPr>
            <a:r>
              <a:rPr kumimoji="1" lang="ja-JP" altLang="en-US" sz="2400" b="1" i="0" u="none" strike="noStrike" kern="1200" cap="none" spc="0" normalizeH="0" baseline="0" noProof="0" dirty="0">
                <a:ln>
                  <a:noFill/>
                </a:ln>
                <a:solidFill>
                  <a:srgbClr val="6B58BC"/>
                </a:solidFill>
                <a:effectLst/>
                <a:uLnTx/>
                <a:uFillTx/>
                <a:latin typeface="BIZ UDPゴシック" panose="020B0400000000000000" pitchFamily="50" charset="-128"/>
                <a:ea typeface="BIZ UDPゴシック" panose="020B0400000000000000" pitchFamily="50" charset="-128"/>
                <a:cs typeface="+mj-cs"/>
              </a:rPr>
              <a:t>メマンチン</a:t>
            </a:r>
            <a:endParaRPr kumimoji="1" lang="en-US" altLang="ja-JP" sz="2400" b="1" i="0" u="none" strike="noStrike" kern="1200" cap="none" spc="0" normalizeH="0" baseline="0" noProof="0" dirty="0">
              <a:ln>
                <a:noFill/>
              </a:ln>
              <a:solidFill>
                <a:srgbClr val="6B58BC"/>
              </a:solidFill>
              <a:effectLst/>
              <a:uLnTx/>
              <a:uFillTx/>
              <a:latin typeface="BIZ UDPゴシック" panose="020B0400000000000000" pitchFamily="50" charset="-128"/>
              <a:ea typeface="BIZ UDPゴシック" panose="020B0400000000000000" pitchFamily="50" charset="-128"/>
              <a:cs typeface="+mj-cs"/>
            </a:endParaRPr>
          </a:p>
          <a:p>
            <a:pPr marL="0" marR="0" lvl="0" indent="0" algn="l" defTabSz="842963" rtl="0" eaLnBrk="1" fontAlgn="base" latinLnBrk="0" hangingPunct="1">
              <a:lnSpc>
                <a:spcPct val="110000"/>
              </a:lnSpc>
              <a:spcBef>
                <a:spcPts val="600"/>
              </a:spcBef>
              <a:spcAft>
                <a:spcPct val="0"/>
              </a:spcAft>
              <a:buClrTx/>
              <a:buSzTx/>
              <a:buFontTx/>
              <a:buNone/>
              <a:tabLst/>
              <a:defRPr/>
            </a:pPr>
            <a:r>
              <a:rPr kumimoji="1" lang="ja-JP" altLang="en-US" sz="222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j-cs"/>
              </a:rPr>
              <a:t> ・ </a:t>
            </a:r>
            <a:r>
              <a:rPr kumimoji="1" lang="ja-JP" altLang="en-US" sz="222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j-cs"/>
              </a:rPr>
              <a:t>浮動性めまい　・ ふらつき 　・ 傾眠</a:t>
            </a:r>
            <a:endParaRPr kumimoji="1" lang="en-US" altLang="ja-JP" sz="222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j-cs"/>
            </a:endParaRPr>
          </a:p>
          <a:p>
            <a:pPr marL="0" marR="0" lvl="0" indent="0" algn="l" defTabSz="842963" rtl="0" eaLnBrk="1" fontAlgn="base" latinLnBrk="0" hangingPunct="1">
              <a:lnSpc>
                <a:spcPct val="110000"/>
              </a:lnSpc>
              <a:spcBef>
                <a:spcPts val="600"/>
              </a:spcBef>
              <a:spcAft>
                <a:spcPct val="0"/>
              </a:spcAft>
              <a:buClrTx/>
              <a:buSzTx/>
              <a:buFontTx/>
              <a:buNone/>
              <a:tabLst/>
              <a:defRPr/>
            </a:pPr>
            <a:r>
              <a:rPr kumimoji="1" lang="ja-JP" altLang="en-US" sz="222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j-cs"/>
              </a:rPr>
              <a:t> ・ 体重減少　　　　・ 便秘　　　   ・ 頭痛　　　など</a:t>
            </a:r>
            <a:endParaRPr kumimoji="1" lang="ja-JP" altLang="en-US" sz="222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j-cs"/>
            </a:endParaRPr>
          </a:p>
        </p:txBody>
      </p:sp>
      <p:sp>
        <p:nvSpPr>
          <p:cNvPr id="69" name="テキスト ボックス 68">
            <a:extLst>
              <a:ext uri="{FF2B5EF4-FFF2-40B4-BE49-F238E27FC236}">
                <a16:creationId xmlns:a16="http://schemas.microsoft.com/office/drawing/2014/main" xmlns="" id="{30DE4D36-9A04-4EAB-9907-2C51A8E56FC5}"/>
              </a:ext>
            </a:extLst>
          </p:cNvPr>
          <p:cNvSpPr txBox="1"/>
          <p:nvPr/>
        </p:nvSpPr>
        <p:spPr>
          <a:xfrm>
            <a:off x="1159925" y="5697043"/>
            <a:ext cx="7215281" cy="646331"/>
          </a:xfrm>
          <a:prstGeom prst="rect">
            <a:avLst/>
          </a:prstGeom>
          <a:noFill/>
          <a:ln w="25400">
            <a:noFill/>
          </a:ln>
        </p:spPr>
        <p:txBody>
          <a:bodyPr wrap="square">
            <a:spAutoFit/>
          </a:bodyPr>
          <a:lstStyle/>
          <a:p>
            <a:pPr marL="360363" marR="0" lvl="0" indent="-360363" algn="l" defTabSz="914400" rtl="0" eaLnBrk="1" fontAlgn="base" latinLnBrk="0" hangingPunct="1">
              <a:lnSpc>
                <a:spcPct val="100000"/>
              </a:lnSpc>
              <a:spcBef>
                <a:spcPct val="0"/>
              </a:spcBef>
              <a:spcAft>
                <a:spcPct val="0"/>
              </a:spcAft>
              <a:buClrTx/>
              <a:buSzTx/>
              <a:buFontTx/>
              <a:buNone/>
              <a:tabLst/>
              <a:defRPr/>
            </a:pPr>
            <a:r>
              <a:rPr kumimoji="1" lang="en-US" altLang="ja-JP" sz="1800" b="1" i="0" u="none" strike="noStrike" kern="1200" cap="none" spc="0" normalizeH="0" baseline="0" noProof="0" dirty="0">
                <a:ln>
                  <a:noFill/>
                </a:ln>
                <a:solidFill>
                  <a:schemeClr val="tx1">
                    <a:lumMod val="65000"/>
                    <a:lumOff val="35000"/>
                  </a:schemeClr>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800" b="1" i="0" u="none" strike="noStrike" kern="1200" cap="none" spc="0" normalizeH="0" baseline="0" noProof="0" dirty="0">
                <a:ln>
                  <a:noFill/>
                </a:ln>
                <a:solidFill>
                  <a:schemeClr val="tx1">
                    <a:lumMod val="65000"/>
                    <a:lumOff val="35000"/>
                  </a:schemeClr>
                </a:solidFill>
                <a:effectLst/>
                <a:uLnTx/>
                <a:uFillTx/>
                <a:latin typeface="BIZ UDPゴシック" panose="020B0400000000000000" pitchFamily="50" charset="-128"/>
                <a:ea typeface="BIZ UDPゴシック" panose="020B0400000000000000" pitchFamily="50" charset="-128"/>
                <a:cs typeface="+mn-cs"/>
              </a:rPr>
              <a:t>  投薬に際しては、定期的な受診、薬の管理、定期的な服薬、症状の観察などが可能かどう確認することが重要である。</a:t>
            </a:r>
          </a:p>
        </p:txBody>
      </p:sp>
      <p:sp>
        <p:nvSpPr>
          <p:cNvPr id="3" name="正方形/長方形 2">
            <a:extLst>
              <a:ext uri="{FF2B5EF4-FFF2-40B4-BE49-F238E27FC236}">
                <a16:creationId xmlns:a16="http://schemas.microsoft.com/office/drawing/2014/main" xmlns="" id="{CFB0951A-26F7-E180-47C6-BDCE1A273EC6}"/>
              </a:ext>
            </a:extLst>
          </p:cNvPr>
          <p:cNvSpPr/>
          <p:nvPr/>
        </p:nvSpPr>
        <p:spPr>
          <a:xfrm>
            <a:off x="0" y="2876"/>
            <a:ext cx="9144000" cy="688756"/>
          </a:xfrm>
          <a:prstGeom prst="rect">
            <a:avLst/>
          </a:prstGeom>
          <a:solidFill>
            <a:srgbClr val="6B5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5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アルツハイマー型認知症</a:t>
            </a:r>
            <a:r>
              <a:rPr kumimoji="1" lang="ja-JP" altLang="en-US" sz="28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  認知症治療薬の副作用</a:t>
            </a:r>
            <a:endParaRPr kumimoji="1" lang="ja-JP" altLang="en-US" sz="2800" b="0"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endParaRPr>
          </a:p>
        </p:txBody>
      </p:sp>
      <p:sp>
        <p:nvSpPr>
          <p:cNvPr id="2" name="テキスト ボックス 1">
            <a:extLst>
              <a:ext uri="{FF2B5EF4-FFF2-40B4-BE49-F238E27FC236}">
                <a16:creationId xmlns:a16="http://schemas.microsoft.com/office/drawing/2014/main" xmlns="" id="{B2390065-1FA6-29CA-28B6-FF098550BF28}"/>
              </a:ext>
            </a:extLst>
          </p:cNvPr>
          <p:cNvSpPr txBox="1"/>
          <p:nvPr/>
        </p:nvSpPr>
        <p:spPr>
          <a:xfrm>
            <a:off x="0" y="691632"/>
            <a:ext cx="1159925" cy="307777"/>
          </a:xfrm>
          <a:prstGeom prst="rect">
            <a:avLst/>
          </a:prstGeom>
          <a:noFill/>
        </p:spPr>
        <p:txBody>
          <a:bodyPr wrap="square" rtlCol="0" anchor="ctr" anchorCtr="0">
            <a:noAutofit/>
          </a:bodyPr>
          <a:lstStyle/>
          <a:p>
            <a:r>
              <a:rPr kumimoji="1" lang="en-US" altLang="ja-JP" sz="1400" dirty="0">
                <a:latin typeface="Yu Gothic UI Semibold" panose="020B0700000000000000" pitchFamily="50" charset="-128"/>
                <a:ea typeface="Yu Gothic UI Semibold" panose="020B0700000000000000" pitchFamily="50" charset="-128"/>
              </a:rPr>
              <a:t>【</a:t>
            </a:r>
            <a:r>
              <a:rPr kumimoji="1" lang="ja-JP" altLang="en-US" sz="1400" dirty="0">
                <a:latin typeface="Yu Gothic UI Semibold" panose="020B0700000000000000" pitchFamily="50" charset="-128"/>
                <a:ea typeface="Yu Gothic UI Semibold" panose="020B0700000000000000" pitchFamily="50" charset="-128"/>
              </a:rPr>
              <a:t>知識 </a:t>
            </a:r>
            <a:r>
              <a:rPr lang="en-US" altLang="ja-JP" sz="1400" b="1" dirty="0">
                <a:latin typeface="Century Gothic" panose="020B0502020202020204" pitchFamily="34" charset="0"/>
                <a:ea typeface="Yu Gothic UI Semibold" panose="020B0700000000000000" pitchFamily="50" charset="-128"/>
              </a:rPr>
              <a:t>-85</a:t>
            </a:r>
            <a:r>
              <a:rPr lang="en-US" altLang="ja-JP" sz="1400" dirty="0">
                <a:latin typeface="Yu Gothic UI Semibold" panose="020B0700000000000000" pitchFamily="50" charset="-128"/>
                <a:ea typeface="Yu Gothic UI Semibold" panose="020B0700000000000000" pitchFamily="50" charset="-128"/>
              </a:rPr>
              <a:t>】</a:t>
            </a:r>
            <a:endParaRPr kumimoji="1" lang="ja-JP" altLang="en-US" sz="1400" dirty="0">
              <a:latin typeface="Yu Gothic UI Semibold" panose="020B0700000000000000" pitchFamily="50" charset="-128"/>
              <a:ea typeface="Yu Gothic UI Semibold" panose="020B0700000000000000" pitchFamily="50" charset="-128"/>
            </a:endParaRPr>
          </a:p>
        </p:txBody>
      </p:sp>
    </p:spTree>
    <p:extLst>
      <p:ext uri="{BB962C8B-B14F-4D97-AF65-F5344CB8AC3E}">
        <p14:creationId xmlns:p14="http://schemas.microsoft.com/office/powerpoint/2010/main" val="247704496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813583" y="1539298"/>
            <a:ext cx="7785705" cy="890003"/>
          </a:xfrm>
        </p:spPr>
        <p:txBody>
          <a:bodyPr>
            <a:noAutofit/>
          </a:bodyPr>
          <a:lstStyle/>
          <a:p>
            <a:pPr marL="0" indent="0">
              <a:buNone/>
            </a:pPr>
            <a:r>
              <a:rPr lang="ja-JP" altLang="en-US" sz="2400" b="1" dirty="0">
                <a:solidFill>
                  <a:srgbClr val="6B58BC"/>
                </a:solidFill>
                <a:latin typeface="BIZ UDPゴシック" panose="020B0400000000000000" pitchFamily="50" charset="-128"/>
                <a:ea typeface="BIZ UDPゴシック" panose="020B0400000000000000" pitchFamily="50" charset="-128"/>
              </a:rPr>
              <a:t>認知症の人の体験や不都合さを、本人の視点から学ぶ</a:t>
            </a:r>
            <a:endParaRPr lang="en-US" altLang="ja-JP" sz="2400" b="1" dirty="0">
              <a:solidFill>
                <a:srgbClr val="6B58BC"/>
              </a:solidFill>
              <a:latin typeface="BIZ UDPゴシック" panose="020B0400000000000000" pitchFamily="50" charset="-128"/>
              <a:ea typeface="BIZ UDPゴシック" panose="020B0400000000000000" pitchFamily="50" charset="-128"/>
            </a:endParaRPr>
          </a:p>
          <a:p>
            <a:pPr marL="0" indent="0">
              <a:buNone/>
            </a:pPr>
            <a:r>
              <a:rPr lang="ja-JP" altLang="en-US" sz="2400" b="1" dirty="0">
                <a:solidFill>
                  <a:srgbClr val="6B58BC"/>
                </a:solidFill>
                <a:latin typeface="BIZ UDPゴシック" panose="020B0400000000000000" pitchFamily="50" charset="-128"/>
                <a:ea typeface="BIZ UDPゴシック" panose="020B0400000000000000" pitchFamily="50" charset="-128"/>
              </a:rPr>
              <a:t>多職種連携し、本人の苦痛緩和に向けて対応する</a:t>
            </a:r>
            <a:endParaRPr lang="en-US" altLang="ja-JP" sz="2400" b="1" dirty="0">
              <a:solidFill>
                <a:srgbClr val="6B58BC"/>
              </a:solidFill>
              <a:latin typeface="BIZ UDPゴシック" panose="020B0400000000000000" pitchFamily="50" charset="-128"/>
              <a:ea typeface="BIZ UDPゴシック" panose="020B0400000000000000" pitchFamily="50" charset="-128"/>
            </a:endParaRPr>
          </a:p>
        </p:txBody>
      </p:sp>
      <p:sp>
        <p:nvSpPr>
          <p:cNvPr id="6" name="正方形/長方形 5"/>
          <p:cNvSpPr/>
          <p:nvPr/>
        </p:nvSpPr>
        <p:spPr>
          <a:xfrm>
            <a:off x="686102" y="2801858"/>
            <a:ext cx="8040665" cy="3477875"/>
          </a:xfrm>
          <a:prstGeom prst="rect">
            <a:avLst/>
          </a:prstGeom>
        </p:spPr>
        <p:txBody>
          <a:bodyPr wrap="square">
            <a:spAutoFit/>
          </a:bodyPr>
          <a:lstStyle/>
          <a:p>
            <a:pPr marR="0" lvl="0" algn="l" defTabSz="914400" rtl="0" eaLnBrk="1" fontAlgn="base" latinLnBrk="0" hangingPunct="1">
              <a:lnSpc>
                <a:spcPct val="100000"/>
              </a:lnSpc>
              <a:spcBef>
                <a:spcPct val="0"/>
              </a:spcBef>
              <a:spcAft>
                <a:spcPct val="0"/>
              </a:spcAft>
              <a:buClrTx/>
              <a:buSzTx/>
              <a:tabLst/>
              <a:defRPr/>
            </a:pPr>
            <a:r>
              <a:rPr lang="en-US" altLang="ja-JP" sz="2400" b="1" dirty="0">
                <a:latin typeface="BIZ UDPゴシック" panose="020B0400000000000000" pitchFamily="50" charset="-128"/>
                <a:ea typeface="BIZ UDPゴシック" panose="020B0400000000000000" pitchFamily="50" charset="-128"/>
              </a:rPr>
              <a:t>1.</a:t>
            </a:r>
            <a:r>
              <a:rPr lang="ja-JP" altLang="en-US" sz="2400" b="1" dirty="0">
                <a:latin typeface="BIZ UDPゴシック" panose="020B0400000000000000" pitchFamily="50" charset="-128"/>
                <a:ea typeface="BIZ UDPゴシック" panose="020B0400000000000000" pitchFamily="50" charset="-128"/>
              </a:rPr>
              <a:t> </a:t>
            </a:r>
            <a:r>
              <a:rPr kumimoji="1" lang="ja-JP" altLang="en-US" sz="24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症状の</a:t>
            </a:r>
            <a:r>
              <a:rPr kumimoji="1" lang="ja-JP" altLang="en-US" sz="2400" b="1" i="0" u="none" strike="noStrike" kern="1200" cap="none" spc="0" normalizeH="0" baseline="0" noProof="0" dirty="0">
                <a:ln>
                  <a:noFill/>
                </a:ln>
                <a:solidFill>
                  <a:srgbClr val="6B58BC"/>
                </a:solidFill>
                <a:effectLst/>
                <a:uLnTx/>
                <a:uFillTx/>
                <a:latin typeface="BIZ UDPゴシック" panose="020B0400000000000000" pitchFamily="50" charset="-128"/>
                <a:ea typeface="BIZ UDPゴシック" panose="020B0400000000000000" pitchFamily="50" charset="-128"/>
              </a:rPr>
              <a:t>アセスメント</a:t>
            </a:r>
            <a:endParaRPr kumimoji="1" lang="en-US" altLang="ja-JP" sz="2400" b="1" i="0" u="none" strike="noStrike" kern="1200" cap="none" spc="0" normalizeH="0" baseline="0" noProof="0" dirty="0">
              <a:ln>
                <a:noFill/>
              </a:ln>
              <a:solidFill>
                <a:srgbClr val="6B58BC"/>
              </a:solidFill>
              <a:effectLst/>
              <a:uLnTx/>
              <a:uFillTx/>
              <a:latin typeface="BIZ UDPゴシック" panose="020B0400000000000000" pitchFamily="50" charset="-128"/>
              <a:ea typeface="BIZ UDPゴシック" panose="020B0400000000000000" pitchFamily="50" charset="-128"/>
            </a:endParaRPr>
          </a:p>
          <a:p>
            <a:pPr marL="269875" marR="0" lvl="1" algn="l" defTabSz="914400" rtl="0" eaLnBrk="1" fontAlgn="base" latinLnBrk="0" hangingPunct="1">
              <a:lnSpc>
                <a:spcPct val="100000"/>
              </a:lnSpc>
              <a:spcBef>
                <a:spcPts val="600"/>
              </a:spcBef>
              <a:spcAft>
                <a:spcPct val="0"/>
              </a:spcAft>
              <a:buClrTx/>
              <a:buSzTx/>
              <a:tabLst/>
              <a:defRPr/>
            </a:pPr>
            <a:r>
              <a:rPr lang="ja-JP" altLang="en-US" sz="2200" b="1" dirty="0">
                <a:solidFill>
                  <a:srgbClr val="6B58BC"/>
                </a:solidFill>
                <a:latin typeface="Meiryo UI" panose="020B0604030504040204" pitchFamily="50" charset="-128"/>
                <a:ea typeface="Meiryo UI" panose="020B0604030504040204" pitchFamily="50" charset="-128"/>
              </a:rPr>
              <a:t>●</a:t>
            </a:r>
            <a:r>
              <a:rPr lang="ja-JP" altLang="en-US" sz="2200" b="1" dirty="0">
                <a:solidFill>
                  <a:prstClr val="black"/>
                </a:solidFill>
                <a:latin typeface="BIZ UDPゴシック" panose="020B0400000000000000" pitchFamily="50" charset="-128"/>
                <a:ea typeface="BIZ UDPゴシック" panose="020B0400000000000000" pitchFamily="50" charset="-128"/>
              </a:rPr>
              <a:t> </a:t>
            </a:r>
            <a:r>
              <a:rPr kumimoji="1" lang="ja-JP" altLang="en-US" sz="2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病型及び生活歴・習慣・嗜好等との関連、要因の検討</a:t>
            </a:r>
            <a:endParaRPr kumimoji="1" lang="en-US" altLang="ja-JP" sz="2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269875" marR="0" lvl="1" algn="l" defTabSz="914400" rtl="0" eaLnBrk="1" fontAlgn="base" latinLnBrk="0" hangingPunct="1">
              <a:lnSpc>
                <a:spcPct val="100000"/>
              </a:lnSpc>
              <a:spcBef>
                <a:spcPts val="600"/>
              </a:spcBef>
              <a:spcAft>
                <a:spcPct val="0"/>
              </a:spcAft>
              <a:buClrTx/>
              <a:buSzTx/>
              <a:tabLst/>
              <a:defRPr/>
            </a:pPr>
            <a:r>
              <a:rPr kumimoji="1" lang="ja-JP" altLang="en-US" sz="2200" b="1" i="0" u="none" strike="noStrike" kern="1200" cap="none" spc="0" normalizeH="0" baseline="0" noProof="0" dirty="0">
                <a:ln>
                  <a:noFill/>
                </a:ln>
                <a:solidFill>
                  <a:srgbClr val="6B58BC"/>
                </a:solidFill>
                <a:effectLst/>
                <a:uLnTx/>
                <a:uFillTx/>
                <a:latin typeface="Meiryo UI" panose="020B0604030504040204" pitchFamily="50" charset="-128"/>
                <a:ea typeface="Meiryo UI" panose="020B0604030504040204" pitchFamily="50" charset="-128"/>
              </a:rPr>
              <a:t>●</a:t>
            </a:r>
            <a:r>
              <a:rPr kumimoji="1" lang="ja-JP" altLang="en-US" sz="2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 これまでの経過、症状の現われ方・引き金</a:t>
            </a:r>
            <a:r>
              <a:rPr kumimoji="1" lang="en-US" altLang="ja-JP" sz="2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a:t>
            </a:r>
            <a:r>
              <a:rPr kumimoji="1" lang="ja-JP" altLang="en-US" sz="2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鎮まり方、頻度</a:t>
            </a:r>
            <a:endParaRPr kumimoji="1" lang="en-US" altLang="ja-JP" sz="2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269875" marR="0" lvl="1" algn="l" defTabSz="914400" rtl="0" eaLnBrk="1" fontAlgn="base" latinLnBrk="0" hangingPunct="1">
              <a:lnSpc>
                <a:spcPct val="100000"/>
              </a:lnSpc>
              <a:spcBef>
                <a:spcPts val="600"/>
              </a:spcBef>
              <a:spcAft>
                <a:spcPct val="0"/>
              </a:spcAft>
              <a:buClrTx/>
              <a:buSzTx/>
              <a:tabLst/>
              <a:defRPr/>
            </a:pPr>
            <a:r>
              <a:rPr kumimoji="1" lang="ja-JP" altLang="en-US" sz="2200" b="1" i="0" u="none" strike="noStrike" kern="1200" cap="none" spc="0" normalizeH="0" baseline="0" noProof="0" dirty="0">
                <a:ln>
                  <a:noFill/>
                </a:ln>
                <a:solidFill>
                  <a:srgbClr val="6B58BC"/>
                </a:solidFill>
                <a:effectLst/>
                <a:uLnTx/>
                <a:uFillTx/>
                <a:latin typeface="Meiryo UI" panose="020B0604030504040204" pitchFamily="50" charset="-128"/>
                <a:ea typeface="Meiryo UI" panose="020B0604030504040204" pitchFamily="50" charset="-128"/>
              </a:rPr>
              <a:t>●</a:t>
            </a:r>
            <a:r>
              <a:rPr kumimoji="1" lang="ja-JP" altLang="en-US" sz="2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 本人の苦痛症状、苦痛の程度</a:t>
            </a:r>
            <a:endParaRPr kumimoji="1" lang="en-US" altLang="ja-JP" sz="2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269875" marR="0" lvl="1" algn="l" defTabSz="914400" rtl="0" eaLnBrk="1" fontAlgn="base" latinLnBrk="0" hangingPunct="1">
              <a:lnSpc>
                <a:spcPct val="100000"/>
              </a:lnSpc>
              <a:spcBef>
                <a:spcPts val="600"/>
              </a:spcBef>
              <a:spcAft>
                <a:spcPct val="0"/>
              </a:spcAft>
              <a:buClrTx/>
              <a:buSzTx/>
              <a:tabLst/>
              <a:defRPr/>
            </a:pPr>
            <a:r>
              <a:rPr kumimoji="1" lang="ja-JP" altLang="en-US" sz="2200" b="1" i="0" u="none" strike="noStrike" kern="1200" cap="none" spc="0" normalizeH="0" baseline="0" noProof="0" dirty="0">
                <a:ln>
                  <a:noFill/>
                </a:ln>
                <a:solidFill>
                  <a:srgbClr val="6B58BC"/>
                </a:solidFill>
                <a:effectLst/>
                <a:uLnTx/>
                <a:uFillTx/>
                <a:latin typeface="Meiryo UI" panose="020B0604030504040204" pitchFamily="50" charset="-128"/>
                <a:ea typeface="Meiryo UI" panose="020B0604030504040204" pitchFamily="50" charset="-128"/>
              </a:rPr>
              <a:t>●</a:t>
            </a:r>
            <a:r>
              <a:rPr kumimoji="1" lang="ja-JP" altLang="en-US" sz="2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 対応する人の困難感や負担感</a:t>
            </a:r>
            <a:endParaRPr kumimoji="1" lang="en-US" altLang="ja-JP" sz="2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R="0" lvl="0" algn="l" defTabSz="914400" rtl="0" eaLnBrk="1" fontAlgn="base" latinLnBrk="0" hangingPunct="1">
              <a:lnSpc>
                <a:spcPct val="100000"/>
              </a:lnSpc>
              <a:spcBef>
                <a:spcPts val="2400"/>
              </a:spcBef>
              <a:spcAft>
                <a:spcPct val="0"/>
              </a:spcAft>
              <a:buClrTx/>
              <a:buSzTx/>
              <a:tabLst/>
              <a:defRPr/>
            </a:pPr>
            <a:r>
              <a:rPr kumimoji="1" lang="en-US" altLang="ja-JP" sz="24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2. </a:t>
            </a:r>
            <a:r>
              <a:rPr kumimoji="1" lang="ja-JP" altLang="en-US" sz="24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アセスメントに基づく </a:t>
            </a:r>
            <a:r>
              <a:rPr kumimoji="1" lang="ja-JP" altLang="en-US" sz="2400" b="1" i="0" u="none" strike="noStrike" kern="1200" cap="none" spc="0" normalizeH="0" baseline="0" noProof="0" dirty="0">
                <a:ln>
                  <a:noFill/>
                </a:ln>
                <a:solidFill>
                  <a:srgbClr val="6B58BC"/>
                </a:solidFill>
                <a:effectLst/>
                <a:uLnTx/>
                <a:uFillTx/>
                <a:latin typeface="BIZ UDPゴシック" panose="020B0400000000000000" pitchFamily="50" charset="-128"/>
                <a:ea typeface="BIZ UDPゴシック" panose="020B0400000000000000" pitchFamily="50" charset="-128"/>
              </a:rPr>
              <a:t>非薬物療法、環境調整 など</a:t>
            </a:r>
            <a:endParaRPr kumimoji="1" lang="en-US" altLang="ja-JP" sz="2400" b="1" i="0" u="none" strike="noStrike" kern="1200" cap="none" spc="0" normalizeH="0" baseline="0" noProof="0" dirty="0">
              <a:ln>
                <a:noFill/>
              </a:ln>
              <a:solidFill>
                <a:srgbClr val="6B58BC"/>
              </a:solidFill>
              <a:effectLst/>
              <a:uLnTx/>
              <a:uFillTx/>
              <a:latin typeface="BIZ UDPゴシック" panose="020B0400000000000000" pitchFamily="50" charset="-128"/>
              <a:ea typeface="BIZ UDPゴシック" panose="020B0400000000000000" pitchFamily="50" charset="-128"/>
            </a:endParaRPr>
          </a:p>
          <a:p>
            <a:pPr marR="0" lvl="0" algn="l" defTabSz="914400" rtl="0" eaLnBrk="1" fontAlgn="base" latinLnBrk="0" hangingPunct="1">
              <a:lnSpc>
                <a:spcPct val="100000"/>
              </a:lnSpc>
              <a:spcBef>
                <a:spcPts val="2400"/>
              </a:spcBef>
              <a:spcAft>
                <a:spcPct val="0"/>
              </a:spcAft>
              <a:buClrTx/>
              <a:buSzTx/>
              <a:tabLst/>
              <a:defRPr/>
            </a:pPr>
            <a:r>
              <a:rPr kumimoji="1" lang="en-US" altLang="ja-JP" sz="24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3. </a:t>
            </a:r>
            <a:r>
              <a:rPr kumimoji="1" lang="ja-JP" altLang="en-US" sz="24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改善が認められない場合に </a:t>
            </a:r>
            <a:r>
              <a:rPr kumimoji="1" lang="en-US" altLang="ja-JP" sz="24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2.</a:t>
            </a:r>
            <a:r>
              <a:rPr kumimoji="1" lang="ja-JP" altLang="en-US" sz="24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と併せ、 </a:t>
            </a:r>
            <a:r>
              <a:rPr kumimoji="1" lang="ja-JP" altLang="en-US" sz="2400" b="1" i="0" u="none" strike="noStrike" kern="1200" cap="none" spc="0" normalizeH="0" baseline="0" noProof="0" dirty="0">
                <a:ln>
                  <a:noFill/>
                </a:ln>
                <a:solidFill>
                  <a:srgbClr val="6B58BC"/>
                </a:solidFill>
                <a:effectLst/>
                <a:uLnTx/>
                <a:uFillTx/>
                <a:latin typeface="BIZ UDPゴシック" panose="020B0400000000000000" pitchFamily="50" charset="-128"/>
                <a:ea typeface="BIZ UDPゴシック" panose="020B0400000000000000" pitchFamily="50" charset="-128"/>
              </a:rPr>
              <a:t>薬物療法</a:t>
            </a:r>
          </a:p>
        </p:txBody>
      </p:sp>
      <p:sp>
        <p:nvSpPr>
          <p:cNvPr id="7" name="四角形: 角を丸くする 6">
            <a:extLst>
              <a:ext uri="{FF2B5EF4-FFF2-40B4-BE49-F238E27FC236}">
                <a16:creationId xmlns:a16="http://schemas.microsoft.com/office/drawing/2014/main" xmlns="" id="{D24355A4-896A-0578-C2F1-5F3AD4892E70}"/>
              </a:ext>
            </a:extLst>
          </p:cNvPr>
          <p:cNvSpPr/>
          <p:nvPr/>
        </p:nvSpPr>
        <p:spPr bwMode="auto">
          <a:xfrm>
            <a:off x="544713" y="1333406"/>
            <a:ext cx="8054576" cy="1262560"/>
          </a:xfrm>
          <a:prstGeom prst="roundRect">
            <a:avLst/>
          </a:prstGeom>
          <a:noFill/>
          <a:ln w="28575" cap="flat" cmpd="sng" algn="ctr">
            <a:solidFill>
              <a:srgbClr val="6B58BC"/>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ＭＳ Ｐゴシック" pitchFamily="50" charset="-128"/>
              <a:cs typeface="+mn-cs"/>
            </a:endParaRPr>
          </a:p>
        </p:txBody>
      </p:sp>
      <p:sp>
        <p:nvSpPr>
          <p:cNvPr id="11" name="テキスト ボックス 10">
            <a:extLst>
              <a:ext uri="{FF2B5EF4-FFF2-40B4-BE49-F238E27FC236}">
                <a16:creationId xmlns:a16="http://schemas.microsoft.com/office/drawing/2014/main" xmlns="" id="{43CA2A38-E553-DC1E-4074-A69FA7867DD0}"/>
              </a:ext>
            </a:extLst>
          </p:cNvPr>
          <p:cNvSpPr txBox="1"/>
          <p:nvPr/>
        </p:nvSpPr>
        <p:spPr>
          <a:xfrm>
            <a:off x="813583" y="1029445"/>
            <a:ext cx="804006" cy="461665"/>
          </a:xfrm>
          <a:prstGeom prst="rect">
            <a:avLst/>
          </a:prstGeom>
          <a:solidFill>
            <a:schemeClr val="bg1"/>
          </a:solidFill>
          <a:ln w="25400">
            <a:noFill/>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2400" b="1" i="0" u="none" strike="noStrike" kern="0" cap="none" spc="0" normalizeH="0" baseline="0" noProof="0" dirty="0">
                <a:ln>
                  <a:noFill/>
                </a:ln>
                <a:solidFill>
                  <a:srgbClr val="6B58BC"/>
                </a:solidFill>
                <a:effectLst/>
                <a:uLnTx/>
                <a:uFillTx/>
                <a:latin typeface="BIZ UDPゴシック" panose="020B0400000000000000" pitchFamily="50" charset="-128"/>
                <a:ea typeface="BIZ UDPゴシック" panose="020B0400000000000000" pitchFamily="50" charset="-128"/>
                <a:cs typeface="Meiryo UI" pitchFamily="50" charset="-128"/>
              </a:rPr>
              <a:t>前提</a:t>
            </a:r>
            <a:endParaRPr kumimoji="1" lang="ja-JP" altLang="en-US" sz="2400" b="0" i="0" u="none" strike="noStrike" kern="1200" cap="none" spc="0" normalizeH="0" baseline="0" noProof="0" dirty="0">
              <a:ln>
                <a:noFill/>
              </a:ln>
              <a:solidFill>
                <a:srgbClr val="6B58BC"/>
              </a:solidFill>
              <a:effectLst/>
              <a:uLnTx/>
              <a:uFillTx/>
              <a:latin typeface="Arial" pitchFamily="34" charset="0"/>
              <a:ea typeface="ＭＳ Ｐゴシック" pitchFamily="50" charset="-128"/>
              <a:cs typeface="+mn-cs"/>
            </a:endParaRPr>
          </a:p>
        </p:txBody>
      </p:sp>
      <p:sp>
        <p:nvSpPr>
          <p:cNvPr id="5" name="正方形/長方形 4">
            <a:extLst>
              <a:ext uri="{FF2B5EF4-FFF2-40B4-BE49-F238E27FC236}">
                <a16:creationId xmlns:a16="http://schemas.microsoft.com/office/drawing/2014/main" xmlns="" id="{0A1391CB-20DA-757D-B38F-F17DC83AB15D}"/>
              </a:ext>
            </a:extLst>
          </p:cNvPr>
          <p:cNvSpPr/>
          <p:nvPr/>
        </p:nvSpPr>
        <p:spPr>
          <a:xfrm>
            <a:off x="0" y="0"/>
            <a:ext cx="9144000" cy="710695"/>
          </a:xfrm>
          <a:prstGeom prst="rect">
            <a:avLst/>
          </a:prstGeom>
          <a:solidFill>
            <a:srgbClr val="6B5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44083" rtl="0" eaLnBrk="1" fontAlgn="base" latinLnBrk="0" hangingPunct="1">
              <a:lnSpc>
                <a:spcPct val="100000"/>
              </a:lnSpc>
              <a:spcBef>
                <a:spcPct val="0"/>
              </a:spcBef>
              <a:spcAft>
                <a:spcPct val="0"/>
              </a:spcAft>
              <a:buClrTx/>
              <a:buSzTx/>
              <a:buFont typeface="Arial" panose="020B0604020202020204" pitchFamily="34" charset="0"/>
              <a:buNone/>
              <a:tabLst/>
              <a:defRPr/>
            </a:pPr>
            <a:r>
              <a:rPr kumimoji="1" lang="en-US" altLang="ja-JP" sz="30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BPSD</a:t>
            </a:r>
            <a:r>
              <a:rPr kumimoji="1" lang="ja-JP" altLang="en-US" sz="30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への対応</a:t>
            </a:r>
          </a:p>
        </p:txBody>
      </p:sp>
      <p:sp>
        <p:nvSpPr>
          <p:cNvPr id="2" name="テキスト ボックス 1">
            <a:extLst>
              <a:ext uri="{FF2B5EF4-FFF2-40B4-BE49-F238E27FC236}">
                <a16:creationId xmlns:a16="http://schemas.microsoft.com/office/drawing/2014/main" xmlns="" id="{11A57262-BE3A-8B53-BDE9-37CDE341131B}"/>
              </a:ext>
            </a:extLst>
          </p:cNvPr>
          <p:cNvSpPr txBox="1"/>
          <p:nvPr/>
        </p:nvSpPr>
        <p:spPr>
          <a:xfrm>
            <a:off x="-1" y="718930"/>
            <a:ext cx="1153391" cy="307777"/>
          </a:xfrm>
          <a:prstGeom prst="rect">
            <a:avLst/>
          </a:prstGeom>
          <a:noFill/>
        </p:spPr>
        <p:txBody>
          <a:bodyPr wrap="square" rtlCol="0" anchor="ctr" anchorCtr="0">
            <a:noAutofit/>
          </a:bodyPr>
          <a:lstStyle/>
          <a:p>
            <a:r>
              <a:rPr kumimoji="1" lang="en-US" altLang="ja-JP" sz="1400" dirty="0">
                <a:latin typeface="Yu Gothic UI Semibold" panose="020B0700000000000000" pitchFamily="50" charset="-128"/>
                <a:ea typeface="Yu Gothic UI Semibold" panose="020B0700000000000000" pitchFamily="50" charset="-128"/>
              </a:rPr>
              <a:t>【</a:t>
            </a:r>
            <a:r>
              <a:rPr kumimoji="1" lang="ja-JP" altLang="en-US" sz="1400" dirty="0">
                <a:latin typeface="Yu Gothic UI Semibold" panose="020B0700000000000000" pitchFamily="50" charset="-128"/>
                <a:ea typeface="Yu Gothic UI Semibold" panose="020B0700000000000000" pitchFamily="50" charset="-128"/>
              </a:rPr>
              <a:t>知識 </a:t>
            </a:r>
            <a:r>
              <a:rPr lang="en-US" altLang="ja-JP" sz="1400" b="1" dirty="0">
                <a:latin typeface="Century Gothic" panose="020B0502020202020204" pitchFamily="34" charset="0"/>
                <a:ea typeface="Yu Gothic UI Semibold" panose="020B0700000000000000" pitchFamily="50" charset="-128"/>
              </a:rPr>
              <a:t>-86</a:t>
            </a:r>
            <a:r>
              <a:rPr lang="en-US" altLang="ja-JP" sz="1400" dirty="0">
                <a:latin typeface="Yu Gothic UI Semibold" panose="020B0700000000000000" pitchFamily="50" charset="-128"/>
                <a:ea typeface="Yu Gothic UI Semibold" panose="020B0700000000000000" pitchFamily="50" charset="-128"/>
              </a:rPr>
              <a:t>】</a:t>
            </a:r>
            <a:endParaRPr kumimoji="1" lang="ja-JP" altLang="en-US" sz="1400" dirty="0">
              <a:latin typeface="Yu Gothic UI Semibold" panose="020B0700000000000000" pitchFamily="50" charset="-128"/>
              <a:ea typeface="Yu Gothic UI Semibold" panose="020B0700000000000000" pitchFamily="50" charset="-128"/>
            </a:endParaRPr>
          </a:p>
        </p:txBody>
      </p:sp>
    </p:spTree>
    <p:extLst>
      <p:ext uri="{BB962C8B-B14F-4D97-AF65-F5344CB8AC3E}">
        <p14:creationId xmlns:p14="http://schemas.microsoft.com/office/powerpoint/2010/main" val="42904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634980" y="2561483"/>
            <a:ext cx="6340179" cy="3426579"/>
          </a:xfrm>
          <a:prstGeom prst="rect">
            <a:avLst/>
          </a:prstGeom>
        </p:spPr>
        <p:txBody>
          <a:bodyPr wrap="square">
            <a:spAutoFit/>
          </a:bodyPr>
          <a:lstStyle/>
          <a:p>
            <a:pPr defTabSz="844083" eaLnBrk="0" hangingPunct="0">
              <a:spcBef>
                <a:spcPts val="1108"/>
              </a:spcBef>
            </a:pPr>
            <a:r>
              <a:rPr lang="ja-JP" altLang="en-US" sz="2400" b="1" dirty="0">
                <a:solidFill>
                  <a:srgbClr val="050001"/>
                </a:solidFill>
                <a:latin typeface="BIZ UDPゴシック" panose="020B0400000000000000" pitchFamily="50" charset="-128"/>
                <a:ea typeface="BIZ UDPゴシック" panose="020B0400000000000000" pitchFamily="50" charset="-128"/>
              </a:rPr>
              <a:t>□ 他に身体的原因はない</a:t>
            </a:r>
            <a:endParaRPr lang="en-US" altLang="ja-JP" sz="2400" b="1" dirty="0">
              <a:solidFill>
                <a:srgbClr val="050001"/>
              </a:solidFill>
              <a:latin typeface="BIZ UDPゴシック" panose="020B0400000000000000" pitchFamily="50" charset="-128"/>
              <a:ea typeface="BIZ UDPゴシック" panose="020B0400000000000000" pitchFamily="50" charset="-128"/>
            </a:endParaRPr>
          </a:p>
          <a:p>
            <a:pPr defTabSz="844083" eaLnBrk="0" hangingPunct="0">
              <a:spcBef>
                <a:spcPts val="0"/>
              </a:spcBef>
            </a:pPr>
            <a:r>
              <a:rPr lang="ja-JP" altLang="en-US" sz="1800" b="1" dirty="0">
                <a:solidFill>
                  <a:schemeClr val="tx1">
                    <a:lumMod val="65000"/>
                    <a:lumOff val="35000"/>
                  </a:schemeClr>
                </a:solidFill>
                <a:latin typeface="BIZ UDPゴシック" panose="020B0400000000000000" pitchFamily="50" charset="-128"/>
                <a:ea typeface="BIZ UDPゴシック" panose="020B0400000000000000" pitchFamily="50" charset="-128"/>
              </a:rPr>
              <a:t>　　  （特に感染症、脱水、各種の痛み、視覚・聴覚障害など）</a:t>
            </a:r>
            <a:endParaRPr lang="en-US" altLang="ja-JP" sz="1800" b="1" dirty="0">
              <a:solidFill>
                <a:schemeClr val="tx1">
                  <a:lumMod val="65000"/>
                  <a:lumOff val="35000"/>
                </a:schemeClr>
              </a:solidFill>
              <a:latin typeface="BIZ UDPゴシック" panose="020B0400000000000000" pitchFamily="50" charset="-128"/>
              <a:ea typeface="BIZ UDPゴシック" panose="020B0400000000000000" pitchFamily="50" charset="-128"/>
            </a:endParaRPr>
          </a:p>
          <a:p>
            <a:pPr defTabSz="844083" eaLnBrk="0" hangingPunct="0">
              <a:spcBef>
                <a:spcPts val="1108"/>
              </a:spcBef>
            </a:pPr>
            <a:r>
              <a:rPr lang="ja-JP" altLang="en-US" sz="2400" b="1" dirty="0">
                <a:solidFill>
                  <a:srgbClr val="050001"/>
                </a:solidFill>
                <a:latin typeface="BIZ UDPゴシック" panose="020B0400000000000000" pitchFamily="50" charset="-128"/>
                <a:ea typeface="BIZ UDPゴシック" panose="020B0400000000000000" pitchFamily="50" charset="-128"/>
              </a:rPr>
              <a:t>□ 以前からの精神疾患はない</a:t>
            </a:r>
            <a:endParaRPr lang="en-US" altLang="ja-JP" sz="2400" b="1" dirty="0">
              <a:solidFill>
                <a:srgbClr val="050001"/>
              </a:solidFill>
              <a:latin typeface="BIZ UDPゴシック" panose="020B0400000000000000" pitchFamily="50" charset="-128"/>
              <a:ea typeface="BIZ UDPゴシック" panose="020B0400000000000000" pitchFamily="50" charset="-128"/>
            </a:endParaRPr>
          </a:p>
          <a:p>
            <a:pPr defTabSz="844083" eaLnBrk="0" hangingPunct="0">
              <a:spcBef>
                <a:spcPts val="0"/>
              </a:spcBef>
            </a:pPr>
            <a:r>
              <a:rPr lang="ja-JP" altLang="en-US" sz="1800" b="1" dirty="0">
                <a:solidFill>
                  <a:schemeClr val="tx1">
                    <a:lumMod val="65000"/>
                    <a:lumOff val="35000"/>
                  </a:schemeClr>
                </a:solidFill>
                <a:latin typeface="BIZ UDPゴシック" panose="020B0400000000000000" pitchFamily="50" charset="-128"/>
                <a:ea typeface="BIZ UDPゴシック" panose="020B0400000000000000" pitchFamily="50" charset="-128"/>
              </a:rPr>
              <a:t>      （あれば精神科受診が望ましい）</a:t>
            </a:r>
            <a:endParaRPr lang="en-US" altLang="ja-JP" sz="1800" b="1" dirty="0">
              <a:solidFill>
                <a:schemeClr val="tx1">
                  <a:lumMod val="65000"/>
                  <a:lumOff val="35000"/>
                </a:schemeClr>
              </a:solidFill>
              <a:latin typeface="BIZ UDPゴシック" panose="020B0400000000000000" pitchFamily="50" charset="-128"/>
              <a:ea typeface="BIZ UDPゴシック" panose="020B0400000000000000" pitchFamily="50" charset="-128"/>
            </a:endParaRPr>
          </a:p>
          <a:p>
            <a:pPr defTabSz="844083" eaLnBrk="0" hangingPunct="0">
              <a:spcBef>
                <a:spcPts val="1108"/>
              </a:spcBef>
            </a:pPr>
            <a:r>
              <a:rPr lang="ja-JP" altLang="en-US" sz="2400" b="1" dirty="0">
                <a:solidFill>
                  <a:srgbClr val="050001"/>
                </a:solidFill>
                <a:latin typeface="BIZ UDPゴシック" panose="020B0400000000000000" pitchFamily="50" charset="-128"/>
                <a:ea typeface="BIZ UDPゴシック" panose="020B0400000000000000" pitchFamily="50" charset="-128"/>
              </a:rPr>
              <a:t>□ 服用中の薬物と関係ない</a:t>
            </a:r>
            <a:endParaRPr lang="en-US" altLang="ja-JP" sz="2400" b="1" dirty="0">
              <a:solidFill>
                <a:srgbClr val="050001"/>
              </a:solidFill>
              <a:latin typeface="BIZ UDPゴシック" panose="020B0400000000000000" pitchFamily="50" charset="-128"/>
              <a:ea typeface="BIZ UDPゴシック" panose="020B0400000000000000" pitchFamily="50" charset="-128"/>
            </a:endParaRPr>
          </a:p>
          <a:p>
            <a:pPr defTabSz="844083" eaLnBrk="0" hangingPunct="0">
              <a:spcBef>
                <a:spcPts val="1108"/>
              </a:spcBef>
            </a:pPr>
            <a:r>
              <a:rPr lang="ja-JP" altLang="en-US" sz="2400" b="1" dirty="0">
                <a:solidFill>
                  <a:srgbClr val="050001"/>
                </a:solidFill>
                <a:latin typeface="BIZ UDPゴシック" panose="020B0400000000000000" pitchFamily="50" charset="-128"/>
                <a:ea typeface="BIZ UDPゴシック" panose="020B0400000000000000" pitchFamily="50" charset="-128"/>
              </a:rPr>
              <a:t>□ 服薬順守に問題ない</a:t>
            </a:r>
            <a:endParaRPr lang="en-US" altLang="ja-JP" sz="2400" b="1" dirty="0">
              <a:solidFill>
                <a:srgbClr val="050001"/>
              </a:solidFill>
              <a:latin typeface="BIZ UDPゴシック" panose="020B0400000000000000" pitchFamily="50" charset="-128"/>
              <a:ea typeface="BIZ UDPゴシック" panose="020B0400000000000000" pitchFamily="50" charset="-128"/>
            </a:endParaRPr>
          </a:p>
          <a:p>
            <a:pPr marL="444500" indent="-444500" defTabSz="844083" eaLnBrk="0" hangingPunct="0">
              <a:spcBef>
                <a:spcPts val="1108"/>
              </a:spcBef>
            </a:pPr>
            <a:r>
              <a:rPr lang="ja-JP" altLang="en-US" sz="2400" b="1" dirty="0">
                <a:solidFill>
                  <a:srgbClr val="050001"/>
                </a:solidFill>
                <a:latin typeface="BIZ UDPゴシック" panose="020B0400000000000000" pitchFamily="50" charset="-128"/>
                <a:ea typeface="BIZ UDPゴシック" panose="020B0400000000000000" pitchFamily="50" charset="-128"/>
              </a:rPr>
              <a:t>□ 適応外使用も含めて当事者より十分な</a:t>
            </a:r>
            <a:endParaRPr lang="en-US" altLang="ja-JP" sz="2400" b="1" dirty="0">
              <a:solidFill>
                <a:srgbClr val="050001"/>
              </a:solidFill>
              <a:latin typeface="BIZ UDPゴシック" panose="020B0400000000000000" pitchFamily="50" charset="-128"/>
              <a:ea typeface="BIZ UDPゴシック" panose="020B0400000000000000" pitchFamily="50" charset="-128"/>
            </a:endParaRPr>
          </a:p>
          <a:p>
            <a:pPr marL="444500" indent="-444500" defTabSz="844083" eaLnBrk="0" hangingPunct="0">
              <a:spcBef>
                <a:spcPts val="0"/>
              </a:spcBef>
            </a:pPr>
            <a:r>
              <a:rPr lang="ja-JP" altLang="en-US" sz="2400" b="1" dirty="0">
                <a:solidFill>
                  <a:srgbClr val="050001"/>
                </a:solidFill>
                <a:latin typeface="BIZ UDPゴシック" panose="020B0400000000000000" pitchFamily="50" charset="-128"/>
                <a:ea typeface="BIZ UDPゴシック" panose="020B0400000000000000" pitchFamily="50" charset="-128"/>
              </a:rPr>
              <a:t>　　インフォームドコンセントが得られている</a:t>
            </a:r>
            <a:endParaRPr lang="ja-JP" altLang="en-US" sz="2400" b="1" dirty="0">
              <a:solidFill>
                <a:srgbClr val="00CC00"/>
              </a:solidFill>
              <a:latin typeface="BIZ UDPゴシック" panose="020B0400000000000000" pitchFamily="50" charset="-128"/>
              <a:ea typeface="BIZ UDPゴシック" panose="020B0400000000000000" pitchFamily="50" charset="-128"/>
            </a:endParaRPr>
          </a:p>
        </p:txBody>
      </p:sp>
      <p:sp>
        <p:nvSpPr>
          <p:cNvPr id="6" name="正方形/長方形 5"/>
          <p:cNvSpPr/>
          <p:nvPr/>
        </p:nvSpPr>
        <p:spPr>
          <a:xfrm>
            <a:off x="730358" y="1267525"/>
            <a:ext cx="7677682" cy="830997"/>
          </a:xfrm>
          <a:prstGeom prst="rect">
            <a:avLst/>
          </a:prstGeom>
        </p:spPr>
        <p:txBody>
          <a:bodyPr wrap="square">
            <a:spAutoFit/>
          </a:bodyPr>
          <a:lstStyle/>
          <a:p>
            <a:pPr defTabSz="844083" eaLnBrk="0" hangingPunct="0"/>
            <a:r>
              <a:rPr lang="en-US" altLang="ja-JP" sz="2400" b="1" dirty="0">
                <a:solidFill>
                  <a:srgbClr val="050001"/>
                </a:solidFill>
                <a:latin typeface="BIZ UDPゴシック" panose="020B0400000000000000" pitchFamily="50" charset="-128"/>
                <a:ea typeface="BIZ UDPゴシック" panose="020B0400000000000000" pitchFamily="50" charset="-128"/>
              </a:rPr>
              <a:t>BPSD</a:t>
            </a:r>
            <a:r>
              <a:rPr lang="ja-JP" altLang="en-US" sz="2400" b="1" dirty="0">
                <a:solidFill>
                  <a:srgbClr val="050001"/>
                </a:solidFill>
                <a:latin typeface="BIZ UDPゴシック" panose="020B0400000000000000" pitchFamily="50" charset="-128"/>
                <a:ea typeface="BIZ UDPゴシック" panose="020B0400000000000000" pitchFamily="50" charset="-128"/>
              </a:rPr>
              <a:t>は非薬物的対応を最優先で行うことを前提とし、薬物療法を開始する際には以下の</a:t>
            </a:r>
            <a:r>
              <a:rPr lang="en-US" altLang="ja-JP" sz="2400" b="1" dirty="0">
                <a:solidFill>
                  <a:srgbClr val="050001"/>
                </a:solidFill>
                <a:latin typeface="BIZ UDPゴシック" panose="020B0400000000000000" pitchFamily="50" charset="-128"/>
                <a:ea typeface="BIZ UDPゴシック" panose="020B0400000000000000" pitchFamily="50" charset="-128"/>
              </a:rPr>
              <a:t>5</a:t>
            </a:r>
            <a:r>
              <a:rPr lang="ja-JP" altLang="en-US" sz="2400" b="1" dirty="0">
                <a:solidFill>
                  <a:srgbClr val="050001"/>
                </a:solidFill>
                <a:latin typeface="BIZ UDPゴシック" panose="020B0400000000000000" pitchFamily="50" charset="-128"/>
                <a:ea typeface="BIZ UDPゴシック" panose="020B0400000000000000" pitchFamily="50" charset="-128"/>
              </a:rPr>
              <a:t>項目を確認する</a:t>
            </a:r>
            <a:endParaRPr lang="ja-JP" altLang="en-US" sz="2400" b="1" dirty="0">
              <a:solidFill>
                <a:srgbClr val="00CC00"/>
              </a:solidFill>
              <a:latin typeface="BIZ UDPゴシック" panose="020B0400000000000000" pitchFamily="50" charset="-128"/>
              <a:ea typeface="BIZ UDPゴシック" panose="020B0400000000000000" pitchFamily="50" charset="-128"/>
            </a:endParaRPr>
          </a:p>
        </p:txBody>
      </p:sp>
      <p:sp>
        <p:nvSpPr>
          <p:cNvPr id="9" name="正方形/長方形 8">
            <a:extLst>
              <a:ext uri="{FF2B5EF4-FFF2-40B4-BE49-F238E27FC236}">
                <a16:creationId xmlns:a16="http://schemas.microsoft.com/office/drawing/2014/main" xmlns="" id="{DA73D7AE-F0B5-13E6-1E73-7ECF5BEEF52C}"/>
              </a:ext>
            </a:extLst>
          </p:cNvPr>
          <p:cNvSpPr/>
          <p:nvPr/>
        </p:nvSpPr>
        <p:spPr>
          <a:xfrm>
            <a:off x="0" y="6487395"/>
            <a:ext cx="9144000" cy="276999"/>
          </a:xfrm>
          <a:prstGeom prst="rect">
            <a:avLst/>
          </a:prstGeom>
        </p:spPr>
        <p:txBody>
          <a:bodyPr wrap="square">
            <a:spAutoFit/>
          </a:bodyPr>
          <a:lstStyle/>
          <a:p>
            <a:pPr marL="0" marR="0" lvl="0" indent="0" algn="r" defTabSz="844083" rtl="0" eaLnBrk="0" fontAlgn="base" latinLnBrk="0" hangingPunct="0">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平成</a:t>
            </a:r>
            <a:r>
              <a:rPr kumimoji="1"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27</a:t>
            </a: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年度厚生労働科学特別研究事業 認知症に対するかかりつけ医の向精神薬使用の適正化に関する調査研究班作成に一部追加</a:t>
            </a:r>
          </a:p>
        </p:txBody>
      </p:sp>
      <p:sp>
        <p:nvSpPr>
          <p:cNvPr id="4" name="正方形/長方形 3">
            <a:extLst>
              <a:ext uri="{FF2B5EF4-FFF2-40B4-BE49-F238E27FC236}">
                <a16:creationId xmlns:a16="http://schemas.microsoft.com/office/drawing/2014/main" xmlns="" id="{B0EAA8C0-11EC-74FC-5151-B2C1AE2E8CDA}"/>
              </a:ext>
            </a:extLst>
          </p:cNvPr>
          <p:cNvSpPr/>
          <p:nvPr/>
        </p:nvSpPr>
        <p:spPr>
          <a:xfrm>
            <a:off x="0" y="0"/>
            <a:ext cx="9144000" cy="710695"/>
          </a:xfrm>
          <a:prstGeom prst="rect">
            <a:avLst/>
          </a:prstGeom>
          <a:solidFill>
            <a:srgbClr val="6B5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44083" rtl="0" eaLnBrk="1" fontAlgn="base" latinLnBrk="0" hangingPunct="1">
              <a:lnSpc>
                <a:spcPct val="100000"/>
              </a:lnSpc>
              <a:spcBef>
                <a:spcPct val="0"/>
              </a:spcBef>
              <a:spcAft>
                <a:spcPct val="0"/>
              </a:spcAft>
              <a:buClrTx/>
              <a:buSzTx/>
              <a:buFont typeface="Arial" panose="020B0604020202020204" pitchFamily="34" charset="0"/>
              <a:buNone/>
              <a:tabLst/>
              <a:defRPr/>
            </a:pPr>
            <a:r>
              <a:rPr kumimoji="1" lang="en-US" altLang="ja-JP" sz="30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BPSD</a:t>
            </a:r>
            <a:r>
              <a:rPr kumimoji="1" lang="ja-JP" altLang="en-US" sz="30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の薬物療法を開始する際の確認要件</a:t>
            </a:r>
          </a:p>
        </p:txBody>
      </p:sp>
      <p:sp>
        <p:nvSpPr>
          <p:cNvPr id="7" name="テキスト ボックス 6">
            <a:extLst>
              <a:ext uri="{FF2B5EF4-FFF2-40B4-BE49-F238E27FC236}">
                <a16:creationId xmlns:a16="http://schemas.microsoft.com/office/drawing/2014/main" xmlns="" id="{CAC429A9-1941-4500-D065-DF4F43BA46D4}"/>
              </a:ext>
            </a:extLst>
          </p:cNvPr>
          <p:cNvSpPr txBox="1"/>
          <p:nvPr/>
        </p:nvSpPr>
        <p:spPr>
          <a:xfrm>
            <a:off x="-1" y="718930"/>
            <a:ext cx="1194955" cy="307777"/>
          </a:xfrm>
          <a:prstGeom prst="rect">
            <a:avLst/>
          </a:prstGeom>
          <a:noFill/>
        </p:spPr>
        <p:txBody>
          <a:bodyPr wrap="square" rtlCol="0" anchor="ctr" anchorCtr="0">
            <a:noAutofit/>
          </a:bodyPr>
          <a:lstStyle/>
          <a:p>
            <a:r>
              <a:rPr kumimoji="1" lang="en-US" altLang="ja-JP" sz="1400" dirty="0">
                <a:latin typeface="Yu Gothic UI Semibold" panose="020B0700000000000000" pitchFamily="50" charset="-128"/>
                <a:ea typeface="Yu Gothic UI Semibold" panose="020B0700000000000000" pitchFamily="50" charset="-128"/>
              </a:rPr>
              <a:t>【</a:t>
            </a:r>
            <a:r>
              <a:rPr kumimoji="1" lang="ja-JP" altLang="en-US" sz="1400" dirty="0">
                <a:latin typeface="Yu Gothic UI Semibold" panose="020B0700000000000000" pitchFamily="50" charset="-128"/>
                <a:ea typeface="Yu Gothic UI Semibold" panose="020B0700000000000000" pitchFamily="50" charset="-128"/>
              </a:rPr>
              <a:t>知識 </a:t>
            </a:r>
            <a:r>
              <a:rPr lang="en-US" altLang="ja-JP" sz="1400" b="1" dirty="0">
                <a:latin typeface="Century Gothic" panose="020B0502020202020204" pitchFamily="34" charset="0"/>
                <a:ea typeface="Yu Gothic UI Semibold" panose="020B0700000000000000" pitchFamily="50" charset="-128"/>
              </a:rPr>
              <a:t>-87</a:t>
            </a:r>
            <a:r>
              <a:rPr lang="en-US" altLang="ja-JP" sz="1400" dirty="0">
                <a:latin typeface="Yu Gothic UI Semibold" panose="020B0700000000000000" pitchFamily="50" charset="-128"/>
                <a:ea typeface="Yu Gothic UI Semibold" panose="020B0700000000000000" pitchFamily="50" charset="-128"/>
              </a:rPr>
              <a:t>】</a:t>
            </a:r>
            <a:endParaRPr kumimoji="1" lang="ja-JP" altLang="en-US" sz="1400" dirty="0">
              <a:latin typeface="Yu Gothic UI Semibold" panose="020B0700000000000000" pitchFamily="50" charset="-128"/>
              <a:ea typeface="Yu Gothic UI Semibold" panose="020B0700000000000000" pitchFamily="50" charset="-128"/>
            </a:endParaRPr>
          </a:p>
        </p:txBody>
      </p:sp>
    </p:spTree>
    <p:extLst>
      <p:ext uri="{BB962C8B-B14F-4D97-AF65-F5344CB8AC3E}">
        <p14:creationId xmlns:p14="http://schemas.microsoft.com/office/powerpoint/2010/main" val="4670870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正方形/長方形 25"/>
          <p:cNvSpPr/>
          <p:nvPr/>
        </p:nvSpPr>
        <p:spPr>
          <a:xfrm>
            <a:off x="0" y="6489140"/>
            <a:ext cx="9144000" cy="276999"/>
          </a:xfrm>
          <a:prstGeom prst="rect">
            <a:avLst/>
          </a:prstGeom>
        </p:spPr>
        <p:txBody>
          <a:bodyPr wrap="square">
            <a:spAutoFit/>
          </a:bodyPr>
          <a:lstStyle/>
          <a:p>
            <a:pPr marL="0" marR="0" lvl="0" indent="0" algn="r" defTabSz="844083" rtl="0" eaLnBrk="0" fontAlgn="base" latinLnBrk="0" hangingPunct="0">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平成</a:t>
            </a:r>
            <a:r>
              <a:rPr kumimoji="1"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27</a:t>
            </a: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年度厚生労働科学特別研究事業 認知症に対するかかりつけ医の向精神薬使用の適正化に関する調査研究班作成に一部追加</a:t>
            </a:r>
          </a:p>
        </p:txBody>
      </p:sp>
      <p:sp>
        <p:nvSpPr>
          <p:cNvPr id="11" name="正方形/長方形 1"/>
          <p:cNvSpPr>
            <a:spLocks noChangeArrowheads="1"/>
          </p:cNvSpPr>
          <p:nvPr/>
        </p:nvSpPr>
        <p:spPr bwMode="auto">
          <a:xfrm>
            <a:off x="866274" y="1067390"/>
            <a:ext cx="7729413" cy="5139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defRPr kumimoji="1" sz="2800">
                <a:solidFill>
                  <a:srgbClr val="00CC00"/>
                </a:solidFill>
                <a:latin typeface="HGPｺﾞｼｯｸM" panose="020B0600000000000000" pitchFamily="50" charset="-128"/>
                <a:ea typeface="HGPｺﾞｼｯｸM" panose="020B0600000000000000" pitchFamily="50" charset="-128"/>
              </a:defRPr>
            </a:lvl1pPr>
            <a:lvl2pPr marL="742950" indent="-285750">
              <a:defRPr kumimoji="1" sz="2800">
                <a:solidFill>
                  <a:srgbClr val="00CC00"/>
                </a:solidFill>
                <a:latin typeface="HGPｺﾞｼｯｸM" panose="020B0600000000000000" pitchFamily="50" charset="-128"/>
                <a:ea typeface="HGPｺﾞｼｯｸM" panose="020B0600000000000000" pitchFamily="50" charset="-128"/>
              </a:defRPr>
            </a:lvl2pPr>
            <a:lvl3pPr marL="1143000" indent="-228600">
              <a:defRPr kumimoji="1" sz="2800">
                <a:solidFill>
                  <a:srgbClr val="00CC00"/>
                </a:solidFill>
                <a:latin typeface="HGPｺﾞｼｯｸM" panose="020B0600000000000000" pitchFamily="50" charset="-128"/>
                <a:ea typeface="HGPｺﾞｼｯｸM" panose="020B0600000000000000" pitchFamily="50" charset="-128"/>
              </a:defRPr>
            </a:lvl3pPr>
            <a:lvl4pPr marL="1600200" indent="-228600">
              <a:defRPr kumimoji="1" sz="2800">
                <a:solidFill>
                  <a:srgbClr val="00CC00"/>
                </a:solidFill>
                <a:latin typeface="HGPｺﾞｼｯｸM" panose="020B0600000000000000" pitchFamily="50" charset="-128"/>
                <a:ea typeface="HGPｺﾞｼｯｸM" panose="020B0600000000000000" pitchFamily="50" charset="-128"/>
              </a:defRPr>
            </a:lvl4pPr>
            <a:lvl5pPr marL="2057400" indent="-228600">
              <a:defRPr kumimoji="1" sz="2800">
                <a:solidFill>
                  <a:srgbClr val="00CC00"/>
                </a:solidFill>
                <a:latin typeface="HGPｺﾞｼｯｸM" panose="020B0600000000000000" pitchFamily="50" charset="-128"/>
                <a:ea typeface="HGPｺﾞｼｯｸM" panose="020B0600000000000000" pitchFamily="50" charset="-128"/>
              </a:defRPr>
            </a:lvl5pPr>
            <a:lvl6pPr marL="2514600" indent="-228600" eaLnBrk="0" fontAlgn="base" hangingPunct="0">
              <a:spcBef>
                <a:spcPct val="0"/>
              </a:spcBef>
              <a:spcAft>
                <a:spcPct val="0"/>
              </a:spcAft>
              <a:defRPr kumimoji="1" sz="2800">
                <a:solidFill>
                  <a:srgbClr val="00CC00"/>
                </a:solidFill>
                <a:latin typeface="HGPｺﾞｼｯｸM" panose="020B0600000000000000" pitchFamily="50" charset="-128"/>
                <a:ea typeface="HGPｺﾞｼｯｸM" panose="020B0600000000000000" pitchFamily="50" charset="-128"/>
              </a:defRPr>
            </a:lvl6pPr>
            <a:lvl7pPr marL="2971800" indent="-228600" eaLnBrk="0" fontAlgn="base" hangingPunct="0">
              <a:spcBef>
                <a:spcPct val="0"/>
              </a:spcBef>
              <a:spcAft>
                <a:spcPct val="0"/>
              </a:spcAft>
              <a:defRPr kumimoji="1" sz="2800">
                <a:solidFill>
                  <a:srgbClr val="00CC00"/>
                </a:solidFill>
                <a:latin typeface="HGPｺﾞｼｯｸM" panose="020B0600000000000000" pitchFamily="50" charset="-128"/>
                <a:ea typeface="HGPｺﾞｼｯｸM" panose="020B0600000000000000" pitchFamily="50" charset="-128"/>
              </a:defRPr>
            </a:lvl7pPr>
            <a:lvl8pPr marL="3429000" indent="-228600" eaLnBrk="0" fontAlgn="base" hangingPunct="0">
              <a:spcBef>
                <a:spcPct val="0"/>
              </a:spcBef>
              <a:spcAft>
                <a:spcPct val="0"/>
              </a:spcAft>
              <a:defRPr kumimoji="1" sz="2800">
                <a:solidFill>
                  <a:srgbClr val="00CC00"/>
                </a:solidFill>
                <a:latin typeface="HGPｺﾞｼｯｸM" panose="020B0600000000000000" pitchFamily="50" charset="-128"/>
                <a:ea typeface="HGPｺﾞｼｯｸM" panose="020B0600000000000000" pitchFamily="50" charset="-128"/>
              </a:defRPr>
            </a:lvl8pPr>
            <a:lvl9pPr marL="3886200" indent="-228600" eaLnBrk="0" fontAlgn="base" hangingPunct="0">
              <a:spcBef>
                <a:spcPct val="0"/>
              </a:spcBef>
              <a:spcAft>
                <a:spcPct val="0"/>
              </a:spcAft>
              <a:defRPr kumimoji="1" sz="2800">
                <a:solidFill>
                  <a:srgbClr val="00CC00"/>
                </a:solidFill>
                <a:latin typeface="HGPｺﾞｼｯｸM" panose="020B0600000000000000" pitchFamily="50" charset="-128"/>
                <a:ea typeface="HGPｺﾞｼｯｸM" panose="020B0600000000000000" pitchFamily="50" charset="-128"/>
              </a:defRPr>
            </a:lvl9pPr>
          </a:lstStyle>
          <a:p>
            <a:pPr marL="449263" marR="0" lvl="0" indent="-449263" algn="l" defTabSz="844083" rtl="0" eaLnBrk="1" fontAlgn="base" latinLnBrk="0" hangingPunct="1">
              <a:lnSpc>
                <a:spcPct val="100000"/>
              </a:lnSpc>
              <a:spcBef>
                <a:spcPts val="600"/>
              </a:spcBef>
              <a:spcAft>
                <a:spcPct val="0"/>
              </a:spcAft>
              <a:buClrTx/>
              <a:buSzTx/>
              <a:buFontTx/>
              <a:buNone/>
              <a:tabLst/>
              <a:defRPr/>
            </a:pPr>
            <a:r>
              <a:rPr kumimoji="1" lang="ja-JP" altLang="en-US" sz="24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2400" b="1" i="0" u="none" strike="noStrike" kern="1200" cap="none" spc="0" normalizeH="0" baseline="0" noProof="0" dirty="0">
                <a:ln>
                  <a:noFill/>
                </a:ln>
                <a:solidFill>
                  <a:srgbClr val="6B58BC"/>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日中の過ごし方、昼間の覚醒度の変化、眠気の有無</a:t>
            </a:r>
          </a:p>
          <a:p>
            <a:pPr marL="449263" marR="0" lvl="0" indent="-449263" algn="l" defTabSz="844083" rtl="0" eaLnBrk="1" fontAlgn="base" latinLnBrk="0" hangingPunct="1">
              <a:lnSpc>
                <a:spcPct val="100000"/>
              </a:lnSpc>
              <a:spcBef>
                <a:spcPts val="600"/>
              </a:spcBef>
              <a:spcAft>
                <a:spcPct val="0"/>
              </a:spcAft>
              <a:buClrTx/>
              <a:buSzTx/>
              <a:buFontTx/>
              <a:buNone/>
              <a:tabLst/>
              <a:defRPr/>
            </a:pPr>
            <a:r>
              <a:rPr kumimoji="1" lang="ja-JP" altLang="en-US" sz="24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2400" b="1" i="0" u="none" strike="noStrike" kern="1200" cap="none" spc="0" normalizeH="0" baseline="0" noProof="0" dirty="0">
                <a:ln>
                  <a:noFill/>
                </a:ln>
                <a:solidFill>
                  <a:srgbClr val="6B58BC"/>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夜間の睡眠状態の変化</a:t>
            </a:r>
            <a:endParaRPr kumimoji="1" lang="en-US" altLang="ja-JP"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449263" marR="0" lvl="0" indent="-449263" algn="l" defTabSz="844083" rtl="0" eaLnBrk="1" fontAlgn="base" latinLnBrk="0" hangingPunct="1">
              <a:lnSpc>
                <a:spcPct val="100000"/>
              </a:lnSpc>
              <a:spcBef>
                <a:spcPts val="0"/>
              </a:spcBef>
              <a:spcAft>
                <a:spcPct val="0"/>
              </a:spcAft>
              <a:buClrTx/>
              <a:buSzTx/>
              <a:buFontTx/>
              <a:buNone/>
              <a:tabLst/>
              <a:defRPr/>
            </a:pPr>
            <a:r>
              <a:rPr kumimoji="1" lang="ja-JP" altLang="en-US" sz="1800" b="1" i="0" u="none" strike="noStrike" kern="1200" cap="none" spc="0" normalizeH="0" baseline="0" noProof="0" dirty="0">
                <a:ln>
                  <a:noFill/>
                </a:ln>
                <a:solidFill>
                  <a:schemeClr val="tx1">
                    <a:lumMod val="65000"/>
                    <a:lumOff val="35000"/>
                  </a:schemeClr>
                </a:solidFill>
                <a:effectLst/>
                <a:uLnTx/>
                <a:uFillTx/>
                <a:latin typeface="BIZ UDPゴシック" panose="020B0400000000000000" pitchFamily="50" charset="-128"/>
                <a:ea typeface="BIZ UDPゴシック" panose="020B0400000000000000" pitchFamily="50" charset="-128"/>
                <a:cs typeface="+mn-cs"/>
              </a:rPr>
              <a:t>　 　（就寝時間、起床時間、夜間の歩き回りの回数など）</a:t>
            </a:r>
            <a:endParaRPr kumimoji="1" lang="en-US" altLang="ja-JP" sz="1800" b="1" i="0" u="none" strike="noStrike" kern="1200" cap="none" spc="0" normalizeH="0" baseline="0" noProof="0" dirty="0">
              <a:ln>
                <a:noFill/>
              </a:ln>
              <a:solidFill>
                <a:schemeClr val="tx1">
                  <a:lumMod val="65000"/>
                  <a:lumOff val="35000"/>
                </a:schemeClr>
              </a:solidFill>
              <a:effectLst/>
              <a:uLnTx/>
              <a:uFillTx/>
              <a:latin typeface="BIZ UDPゴシック" panose="020B0400000000000000" pitchFamily="50" charset="-128"/>
              <a:ea typeface="BIZ UDPゴシック" panose="020B0400000000000000" pitchFamily="50" charset="-128"/>
              <a:cs typeface="+mn-cs"/>
            </a:endParaRPr>
          </a:p>
          <a:p>
            <a:pPr marL="449263" marR="0" lvl="0" indent="-449263" algn="l" defTabSz="844083" rtl="0" eaLnBrk="1" fontAlgn="base" latinLnBrk="0" hangingPunct="1">
              <a:lnSpc>
                <a:spcPct val="100000"/>
              </a:lnSpc>
              <a:spcBef>
                <a:spcPts val="600"/>
              </a:spcBef>
              <a:spcAft>
                <a:spcPct val="0"/>
              </a:spcAft>
              <a:buClrTx/>
              <a:buSzTx/>
              <a:buFontTx/>
              <a:buNone/>
              <a:tabLst/>
              <a:defRPr/>
            </a:pPr>
            <a:r>
              <a:rPr kumimoji="1" lang="ja-JP" altLang="en-US" sz="24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2400" b="1" i="0" u="none" strike="noStrike" kern="1200" cap="none" spc="0" normalizeH="0" baseline="0" noProof="0" dirty="0">
                <a:ln>
                  <a:noFill/>
                </a:ln>
                <a:solidFill>
                  <a:srgbClr val="5C8A00"/>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服薬状況の確認</a:t>
            </a:r>
            <a:endParaRPr kumimoji="1" lang="en-US" altLang="ja-JP"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449263" marR="0" lvl="0" indent="-449263" algn="l" defTabSz="844083" rtl="0" eaLnBrk="1" fontAlgn="base" latinLnBrk="0" hangingPunct="1">
              <a:lnSpc>
                <a:spcPct val="100000"/>
              </a:lnSpc>
              <a:spcBef>
                <a:spcPts val="0"/>
              </a:spcBef>
              <a:spcAft>
                <a:spcPct val="0"/>
              </a:spcAft>
              <a:buClrTx/>
              <a:buSzTx/>
              <a:buFontTx/>
              <a:buNone/>
              <a:tabLst/>
              <a:defRPr/>
            </a:pPr>
            <a:r>
              <a:rPr kumimoji="1" lang="ja-JP" altLang="en-US" sz="1800" b="1" i="0" u="none" strike="noStrike" kern="1200" cap="none" spc="0" normalizeH="0" baseline="0" noProof="0" dirty="0">
                <a:ln>
                  <a:noFill/>
                </a:ln>
                <a:solidFill>
                  <a:schemeClr val="tx1">
                    <a:lumMod val="65000"/>
                    <a:lumOff val="35000"/>
                  </a:schemeClr>
                </a:solidFill>
                <a:effectLst/>
                <a:uLnTx/>
                <a:uFillTx/>
                <a:latin typeface="BIZ UDPゴシック" panose="020B0400000000000000" pitchFamily="50" charset="-128"/>
                <a:ea typeface="BIZ UDPゴシック" panose="020B0400000000000000" pitchFamily="50" charset="-128"/>
                <a:cs typeface="+mn-cs"/>
              </a:rPr>
              <a:t>　 　（介護者</a:t>
            </a:r>
            <a:r>
              <a:rPr kumimoji="1" lang="en-US" altLang="ja-JP" sz="1800" b="1" i="0" u="none" strike="noStrike" kern="1200" cap="none" spc="0" normalizeH="0" baseline="0" noProof="0" dirty="0">
                <a:ln>
                  <a:noFill/>
                </a:ln>
                <a:solidFill>
                  <a:schemeClr val="tx1">
                    <a:lumMod val="65000"/>
                    <a:lumOff val="35000"/>
                  </a:schemeClr>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800" b="1" i="0" u="none" strike="noStrike" kern="1200" cap="none" spc="0" normalizeH="0" baseline="0" noProof="0" dirty="0">
                <a:ln>
                  <a:noFill/>
                </a:ln>
                <a:solidFill>
                  <a:schemeClr val="tx1">
                    <a:lumMod val="65000"/>
                    <a:lumOff val="35000"/>
                  </a:schemeClr>
                </a:solidFill>
                <a:effectLst/>
                <a:uLnTx/>
                <a:uFillTx/>
                <a:latin typeface="BIZ UDPゴシック" panose="020B0400000000000000" pitchFamily="50" charset="-128"/>
                <a:ea typeface="BIZ UDPゴシック" panose="020B0400000000000000" pitchFamily="50" charset="-128"/>
                <a:cs typeface="+mn-cs"/>
              </a:rPr>
              <a:t>家族がどの程度服薬を確認しているかなど）</a:t>
            </a:r>
            <a:endParaRPr kumimoji="1" lang="en-US" altLang="ja-JP" sz="1800" b="1" i="0" u="none" strike="noStrike" kern="1200" cap="none" spc="0" normalizeH="0" baseline="0" noProof="0" dirty="0">
              <a:ln>
                <a:noFill/>
              </a:ln>
              <a:solidFill>
                <a:schemeClr val="tx1">
                  <a:lumMod val="65000"/>
                  <a:lumOff val="35000"/>
                </a:schemeClr>
              </a:solidFill>
              <a:effectLst/>
              <a:uLnTx/>
              <a:uFillTx/>
              <a:latin typeface="BIZ UDPゴシック" panose="020B0400000000000000" pitchFamily="50" charset="-128"/>
              <a:ea typeface="BIZ UDPゴシック" panose="020B0400000000000000" pitchFamily="50" charset="-128"/>
              <a:cs typeface="+mn-cs"/>
            </a:endParaRPr>
          </a:p>
          <a:p>
            <a:pPr marL="449263" marR="0" lvl="0" indent="-449263" algn="l" defTabSz="844083" rtl="0" eaLnBrk="1" fontAlgn="base" latinLnBrk="0" hangingPunct="1">
              <a:lnSpc>
                <a:spcPct val="100000"/>
              </a:lnSpc>
              <a:spcBef>
                <a:spcPts val="600"/>
              </a:spcBef>
              <a:spcAft>
                <a:spcPct val="0"/>
              </a:spcAft>
              <a:buClrTx/>
              <a:buSzTx/>
              <a:buFontTx/>
              <a:buNone/>
              <a:tabLst/>
              <a:defRPr/>
            </a:pPr>
            <a:r>
              <a:rPr lang="ja-JP" altLang="en-US" sz="2400" b="1" dirty="0">
                <a:solidFill>
                  <a:schemeClr val="tx1"/>
                </a:solidFill>
                <a:latin typeface="BIZ UDPゴシック" panose="020B0400000000000000" pitchFamily="50" charset="-128"/>
                <a:ea typeface="BIZ UDPゴシック" panose="020B0400000000000000" pitchFamily="50" charset="-128"/>
              </a:rPr>
              <a:t>□</a:t>
            </a:r>
            <a:r>
              <a:rPr kumimoji="1" lang="ja-JP" altLang="en-US" sz="2400" b="1" i="0" u="none" strike="noStrike" kern="1200" cap="none" spc="0" normalizeH="0" baseline="0" noProof="0" dirty="0">
                <a:ln>
                  <a:noFill/>
                </a:ln>
                <a:solidFill>
                  <a:srgbClr val="5C8A00"/>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水分の摂取状況</a:t>
            </a:r>
            <a:r>
              <a:rPr kumimoji="1" lang="ja-JP" altLang="en-US"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（特に制限を必要としない限り）</a:t>
            </a:r>
            <a:endParaRPr kumimoji="1" lang="en-US" altLang="ja-JP"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449263" marR="0" lvl="0" indent="-449263" algn="l" defTabSz="844083" rtl="0" eaLnBrk="1" fontAlgn="base" latinLnBrk="0" hangingPunct="1">
              <a:lnSpc>
                <a:spcPct val="100000"/>
              </a:lnSpc>
              <a:spcBef>
                <a:spcPts val="600"/>
              </a:spcBef>
              <a:spcAft>
                <a:spcPct val="0"/>
              </a:spcAft>
              <a:buClrTx/>
              <a:buSzTx/>
              <a:buFontTx/>
              <a:buNone/>
              <a:tabLst/>
              <a:defRPr/>
            </a:pPr>
            <a:r>
              <a:rPr lang="ja-JP" altLang="en-US" sz="2400" b="1" dirty="0">
                <a:solidFill>
                  <a:schemeClr val="tx1"/>
                </a:solidFill>
                <a:latin typeface="BIZ UDPゴシック" panose="020B0400000000000000" pitchFamily="50" charset="-128"/>
                <a:ea typeface="BIZ UDPゴシック" panose="020B0400000000000000" pitchFamily="50" charset="-128"/>
              </a:rPr>
              <a:t>□</a:t>
            </a:r>
            <a:r>
              <a:rPr kumimoji="1" lang="ja-JP" altLang="en-US"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 口腔内の状況の確認</a:t>
            </a:r>
            <a:endParaRPr kumimoji="1" lang="en-US" altLang="ja-JP"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449263" marR="0" lvl="0" indent="-449263" algn="l" defTabSz="844083" rtl="0" eaLnBrk="1" fontAlgn="base" latinLnBrk="0" hangingPunct="1">
              <a:lnSpc>
                <a:spcPct val="100000"/>
              </a:lnSpc>
              <a:spcBef>
                <a:spcPts val="0"/>
              </a:spcBef>
              <a:spcAft>
                <a:spcPct val="0"/>
              </a:spcAft>
              <a:buClrTx/>
              <a:buSzTx/>
              <a:buFontTx/>
              <a:buNone/>
              <a:tabLst/>
              <a:defRPr/>
            </a:pPr>
            <a:r>
              <a:rPr kumimoji="1" lang="ja-JP" altLang="en-US" sz="1800" b="1" i="0" u="none" strike="noStrike" kern="1200" cap="none" spc="0" normalizeH="0" baseline="0" noProof="0" dirty="0">
                <a:ln>
                  <a:noFill/>
                </a:ln>
                <a:solidFill>
                  <a:schemeClr val="tx1">
                    <a:lumMod val="65000"/>
                    <a:lumOff val="35000"/>
                  </a:schemeClr>
                </a:solidFill>
                <a:effectLst/>
                <a:uLnTx/>
                <a:uFillTx/>
                <a:latin typeface="BIZ UDPゴシック" panose="020B0400000000000000" pitchFamily="50" charset="-128"/>
                <a:ea typeface="BIZ UDPゴシック" panose="020B0400000000000000" pitchFamily="50" charset="-128"/>
                <a:cs typeface="+mn-cs"/>
              </a:rPr>
              <a:t>　　 （口腔内の病変や副作用の有無）</a:t>
            </a:r>
            <a:endParaRPr kumimoji="1" lang="en-US" altLang="ja-JP" sz="1800" b="1" i="0" u="none" strike="noStrike" kern="1200" cap="none" spc="0" normalizeH="0" baseline="0" noProof="0" dirty="0">
              <a:ln>
                <a:noFill/>
              </a:ln>
              <a:solidFill>
                <a:schemeClr val="tx1">
                  <a:lumMod val="65000"/>
                  <a:lumOff val="35000"/>
                </a:schemeClr>
              </a:solidFill>
              <a:effectLst/>
              <a:uLnTx/>
              <a:uFillTx/>
              <a:latin typeface="BIZ UDPゴシック" panose="020B0400000000000000" pitchFamily="50" charset="-128"/>
              <a:ea typeface="BIZ UDPゴシック" panose="020B0400000000000000" pitchFamily="50" charset="-128"/>
              <a:cs typeface="+mn-cs"/>
            </a:endParaRPr>
          </a:p>
          <a:p>
            <a:pPr marL="449263" marR="0" lvl="0" indent="-449263" algn="l" defTabSz="844083" rtl="0" eaLnBrk="1" fontAlgn="base" latinLnBrk="0" hangingPunct="1">
              <a:lnSpc>
                <a:spcPct val="100000"/>
              </a:lnSpc>
              <a:spcBef>
                <a:spcPts val="600"/>
              </a:spcBef>
              <a:spcAft>
                <a:spcPct val="0"/>
              </a:spcAft>
              <a:buClrTx/>
              <a:buSzTx/>
              <a:buFontTx/>
              <a:buNone/>
              <a:tabLst/>
              <a:defRPr/>
            </a:pPr>
            <a:r>
              <a:rPr lang="ja-JP" altLang="en-US" sz="2400" b="1" dirty="0">
                <a:solidFill>
                  <a:schemeClr val="tx1"/>
                </a:solidFill>
                <a:latin typeface="BIZ UDPゴシック" panose="020B0400000000000000" pitchFamily="50" charset="-128"/>
                <a:ea typeface="BIZ UDPゴシック" panose="020B0400000000000000" pitchFamily="50" charset="-128"/>
              </a:rPr>
              <a:t>□</a:t>
            </a:r>
            <a:r>
              <a:rPr kumimoji="1" lang="ja-JP" altLang="en-US" sz="2400" b="1" i="0" u="none" strike="noStrike" kern="1200" cap="none" spc="0" normalizeH="0" baseline="0" noProof="0" dirty="0">
                <a:ln>
                  <a:noFill/>
                </a:ln>
                <a:solidFill>
                  <a:srgbClr val="5C8A00"/>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食事の摂取状況や嚥下機能の変化</a:t>
            </a:r>
            <a:endParaRPr kumimoji="1" lang="en-US" altLang="ja-JP"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449263" marR="0" lvl="0" indent="-449263" algn="l" defTabSz="844083" rtl="0" eaLnBrk="1" fontAlgn="base" latinLnBrk="0" hangingPunct="1">
              <a:lnSpc>
                <a:spcPct val="100000"/>
              </a:lnSpc>
              <a:spcBef>
                <a:spcPts val="600"/>
              </a:spcBef>
              <a:spcAft>
                <a:spcPct val="0"/>
              </a:spcAft>
              <a:buClrTx/>
              <a:buSzTx/>
              <a:buFontTx/>
              <a:buNone/>
              <a:tabLst/>
              <a:defRPr/>
            </a:pPr>
            <a:r>
              <a:rPr lang="ja-JP" altLang="en-US" sz="2400" b="1" dirty="0">
                <a:solidFill>
                  <a:schemeClr val="tx1"/>
                </a:solidFill>
                <a:latin typeface="BIZ UDPゴシック" panose="020B0400000000000000" pitchFamily="50" charset="-128"/>
                <a:ea typeface="BIZ UDPゴシック" panose="020B0400000000000000" pitchFamily="50" charset="-128"/>
              </a:rPr>
              <a:t>□</a:t>
            </a:r>
            <a:r>
              <a:rPr kumimoji="1" lang="ja-JP" altLang="en-US" sz="2400" b="1" i="0" u="none" strike="noStrike" kern="1200" cap="none" spc="0" normalizeH="0" baseline="0" noProof="0" dirty="0">
                <a:ln>
                  <a:noFill/>
                </a:ln>
                <a:solidFill>
                  <a:srgbClr val="5C8A00"/>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排便や排尿の変化</a:t>
            </a:r>
            <a:endParaRPr kumimoji="1" lang="en-US" altLang="ja-JP"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449263" marR="0" lvl="0" indent="-449263" algn="l" defTabSz="844083" rtl="0" eaLnBrk="1" fontAlgn="base" latinLnBrk="0" hangingPunct="1">
              <a:lnSpc>
                <a:spcPct val="100000"/>
              </a:lnSpc>
              <a:spcBef>
                <a:spcPts val="600"/>
              </a:spcBef>
              <a:spcAft>
                <a:spcPct val="0"/>
              </a:spcAft>
              <a:buClrTx/>
              <a:buSzTx/>
              <a:buFontTx/>
              <a:buNone/>
              <a:tabLst/>
              <a:defRPr/>
            </a:pPr>
            <a:r>
              <a:rPr lang="ja-JP" altLang="en-US" sz="2400" b="1" dirty="0">
                <a:solidFill>
                  <a:schemeClr val="tx1"/>
                </a:solidFill>
                <a:latin typeface="BIZ UDPゴシック" panose="020B0400000000000000" pitchFamily="50" charset="-128"/>
                <a:ea typeface="BIZ UDPゴシック" panose="020B0400000000000000" pitchFamily="50" charset="-128"/>
              </a:rPr>
              <a:t>□</a:t>
            </a:r>
            <a:r>
              <a:rPr kumimoji="1" lang="ja-JP" altLang="en-US" sz="2400" b="1" i="0" u="none" strike="noStrike" kern="1200" cap="none" spc="0" normalizeH="0" baseline="0" noProof="0" dirty="0">
                <a:ln>
                  <a:noFill/>
                </a:ln>
                <a:solidFill>
                  <a:srgbClr val="5C8A00"/>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パーキンソン症状</a:t>
            </a:r>
            <a:endParaRPr kumimoji="1" lang="en-US" altLang="ja-JP"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449263" marR="0" lvl="0" indent="-449263" algn="l" defTabSz="844083" rtl="0" eaLnBrk="1" fontAlgn="base" latinLnBrk="0" hangingPunct="1">
              <a:lnSpc>
                <a:spcPct val="100000"/>
              </a:lnSpc>
              <a:spcBef>
                <a:spcPts val="0"/>
              </a:spcBef>
              <a:spcAft>
                <a:spcPct val="0"/>
              </a:spcAft>
              <a:buClrTx/>
              <a:buSzTx/>
              <a:buFontTx/>
              <a:buNone/>
              <a:tabLst/>
              <a:defRPr/>
            </a:pPr>
            <a:r>
              <a:rPr kumimoji="1" lang="ja-JP" altLang="en-US" sz="1800" b="1" i="0" u="none" strike="noStrike" kern="1200" cap="none" spc="0" normalizeH="0" baseline="0" noProof="0" dirty="0">
                <a:ln>
                  <a:noFill/>
                </a:ln>
                <a:solidFill>
                  <a:schemeClr val="tx1">
                    <a:lumMod val="65000"/>
                    <a:lumOff val="35000"/>
                  </a:schemeClr>
                </a:solidFill>
                <a:effectLst/>
                <a:uLnTx/>
                <a:uFillTx/>
                <a:latin typeface="BIZ UDPゴシック" panose="020B0400000000000000" pitchFamily="50" charset="-128"/>
                <a:ea typeface="BIZ UDPゴシック" panose="020B0400000000000000" pitchFamily="50" charset="-128"/>
                <a:cs typeface="+mn-cs"/>
              </a:rPr>
              <a:t>　　 （振戦、筋硬直、寡動、小刻み歩行、前傾姿勢、仮面様顔貌など）</a:t>
            </a:r>
            <a:endParaRPr kumimoji="1" lang="en-US" altLang="ja-JP" sz="1800" b="1" i="0" u="none" strike="noStrike" kern="1200" cap="none" spc="0" normalizeH="0" baseline="0" noProof="0" dirty="0">
              <a:ln>
                <a:noFill/>
              </a:ln>
              <a:solidFill>
                <a:schemeClr val="tx1">
                  <a:lumMod val="65000"/>
                  <a:lumOff val="35000"/>
                </a:schemeClr>
              </a:solidFill>
              <a:effectLst/>
              <a:uLnTx/>
              <a:uFillTx/>
              <a:latin typeface="BIZ UDPゴシック" panose="020B0400000000000000" pitchFamily="50" charset="-128"/>
              <a:ea typeface="BIZ UDPゴシック" panose="020B0400000000000000" pitchFamily="50" charset="-128"/>
              <a:cs typeface="+mn-cs"/>
            </a:endParaRPr>
          </a:p>
          <a:p>
            <a:pPr marL="449263" marR="0" lvl="0" indent="-449263" algn="l" defTabSz="844083" rtl="0" eaLnBrk="1" fontAlgn="base" latinLnBrk="0" hangingPunct="1">
              <a:lnSpc>
                <a:spcPct val="100000"/>
              </a:lnSpc>
              <a:spcBef>
                <a:spcPts val="600"/>
              </a:spcBef>
              <a:spcAft>
                <a:spcPct val="0"/>
              </a:spcAft>
              <a:buClrTx/>
              <a:buSzTx/>
              <a:buFontTx/>
              <a:buNone/>
              <a:tabLst/>
              <a:defRPr/>
            </a:pPr>
            <a:r>
              <a:rPr lang="ja-JP" altLang="en-US" sz="2400" b="1" dirty="0">
                <a:solidFill>
                  <a:schemeClr val="tx1"/>
                </a:solidFill>
                <a:latin typeface="BIZ UDPゴシック" panose="020B0400000000000000" pitchFamily="50" charset="-128"/>
                <a:ea typeface="BIZ UDPゴシック" panose="020B0400000000000000" pitchFamily="50" charset="-128"/>
              </a:rPr>
              <a:t>□</a:t>
            </a:r>
            <a:r>
              <a:rPr kumimoji="1" lang="ja-JP" altLang="en-US" sz="2400" b="1" i="0" u="none" strike="noStrike" kern="1200" cap="none" spc="0" normalizeH="0" baseline="0" noProof="0" dirty="0">
                <a:ln>
                  <a:noFill/>
                </a:ln>
                <a:solidFill>
                  <a:srgbClr val="6B58BC"/>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転倒傾向の有無　　　など</a:t>
            </a:r>
            <a:endParaRPr kumimoji="1" lang="en-US" altLang="ja-JP"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2" name="正方形/長方形 1">
            <a:extLst>
              <a:ext uri="{FF2B5EF4-FFF2-40B4-BE49-F238E27FC236}">
                <a16:creationId xmlns:a16="http://schemas.microsoft.com/office/drawing/2014/main" xmlns="" id="{0FBB6462-F77C-9CD3-3EAE-3C4FE0723EEF}"/>
              </a:ext>
            </a:extLst>
          </p:cNvPr>
          <p:cNvSpPr/>
          <p:nvPr/>
        </p:nvSpPr>
        <p:spPr>
          <a:xfrm>
            <a:off x="0" y="0"/>
            <a:ext cx="9144000" cy="710695"/>
          </a:xfrm>
          <a:prstGeom prst="rect">
            <a:avLst/>
          </a:prstGeom>
          <a:solidFill>
            <a:srgbClr val="6B5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44083" rtl="0" eaLnBrk="1" fontAlgn="base" latinLnBrk="0" hangingPunct="1">
              <a:lnSpc>
                <a:spcPct val="100000"/>
              </a:lnSpc>
              <a:spcBef>
                <a:spcPct val="0"/>
              </a:spcBef>
              <a:spcAft>
                <a:spcPct val="0"/>
              </a:spcAft>
              <a:buClrTx/>
              <a:buSzTx/>
              <a:buFont typeface="Arial" panose="020B0604020202020204" pitchFamily="34" charset="0"/>
              <a:buNone/>
              <a:tabLst/>
              <a:defRPr/>
            </a:pPr>
            <a:r>
              <a:rPr kumimoji="1" lang="en-US" altLang="ja-JP" sz="30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BPSD</a:t>
            </a:r>
            <a:r>
              <a:rPr kumimoji="1" lang="ja-JP" altLang="en-US" sz="30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の薬物療法開始前後のチェックポイント</a:t>
            </a:r>
          </a:p>
        </p:txBody>
      </p:sp>
      <p:sp>
        <p:nvSpPr>
          <p:cNvPr id="3" name="テキスト ボックス 2">
            <a:extLst>
              <a:ext uri="{FF2B5EF4-FFF2-40B4-BE49-F238E27FC236}">
                <a16:creationId xmlns:a16="http://schemas.microsoft.com/office/drawing/2014/main" xmlns="" id="{F99702D1-46F7-C09B-E23F-7BA29A95F27C}"/>
              </a:ext>
            </a:extLst>
          </p:cNvPr>
          <p:cNvSpPr txBox="1"/>
          <p:nvPr/>
        </p:nvSpPr>
        <p:spPr>
          <a:xfrm>
            <a:off x="0" y="718930"/>
            <a:ext cx="1257300" cy="307777"/>
          </a:xfrm>
          <a:prstGeom prst="rect">
            <a:avLst/>
          </a:prstGeom>
          <a:noFill/>
        </p:spPr>
        <p:txBody>
          <a:bodyPr wrap="square" rtlCol="0" anchor="ctr" anchorCtr="0">
            <a:noAutofit/>
          </a:bodyPr>
          <a:lstStyle/>
          <a:p>
            <a:r>
              <a:rPr kumimoji="1" lang="en-US" altLang="ja-JP" sz="1400" dirty="0">
                <a:latin typeface="Yu Gothic UI Semibold" panose="020B0700000000000000" pitchFamily="50" charset="-128"/>
                <a:ea typeface="Yu Gothic UI Semibold" panose="020B0700000000000000" pitchFamily="50" charset="-128"/>
              </a:rPr>
              <a:t>【</a:t>
            </a:r>
            <a:r>
              <a:rPr kumimoji="1" lang="ja-JP" altLang="en-US" sz="1400" dirty="0">
                <a:latin typeface="Yu Gothic UI Semibold" panose="020B0700000000000000" pitchFamily="50" charset="-128"/>
                <a:ea typeface="Yu Gothic UI Semibold" panose="020B0700000000000000" pitchFamily="50" charset="-128"/>
              </a:rPr>
              <a:t>知識 </a:t>
            </a:r>
            <a:r>
              <a:rPr lang="en-US" altLang="ja-JP" sz="1400" b="1" dirty="0">
                <a:latin typeface="Century Gothic" panose="020B0502020202020204" pitchFamily="34" charset="0"/>
                <a:ea typeface="Yu Gothic UI Semibold" panose="020B0700000000000000" pitchFamily="50" charset="-128"/>
              </a:rPr>
              <a:t>-88</a:t>
            </a:r>
            <a:r>
              <a:rPr lang="en-US" altLang="ja-JP" sz="1400" dirty="0">
                <a:latin typeface="Yu Gothic UI Semibold" panose="020B0700000000000000" pitchFamily="50" charset="-128"/>
                <a:ea typeface="Yu Gothic UI Semibold" panose="020B0700000000000000" pitchFamily="50" charset="-128"/>
              </a:rPr>
              <a:t>】</a:t>
            </a:r>
            <a:endParaRPr kumimoji="1" lang="ja-JP" altLang="en-US" sz="1400" dirty="0">
              <a:latin typeface="Yu Gothic UI Semibold" panose="020B0700000000000000" pitchFamily="50" charset="-128"/>
              <a:ea typeface="Yu Gothic UI Semibold" panose="020B0700000000000000" pitchFamily="50" charset="-128"/>
            </a:endParaRPr>
          </a:p>
        </p:txBody>
      </p:sp>
    </p:spTree>
    <p:extLst>
      <p:ext uri="{BB962C8B-B14F-4D97-AF65-F5344CB8AC3E}">
        <p14:creationId xmlns:p14="http://schemas.microsoft.com/office/powerpoint/2010/main" val="339570504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コンテンツ プレースホルダ 2">
            <a:extLst>
              <a:ext uri="{FF2B5EF4-FFF2-40B4-BE49-F238E27FC236}">
                <a16:creationId xmlns:a16="http://schemas.microsoft.com/office/drawing/2014/main" xmlns="" id="{319FEF44-49A6-472F-978D-842980BAABCE}"/>
              </a:ext>
            </a:extLst>
          </p:cNvPr>
          <p:cNvSpPr>
            <a:spLocks/>
          </p:cNvSpPr>
          <p:nvPr/>
        </p:nvSpPr>
        <p:spPr bwMode="auto">
          <a:xfrm>
            <a:off x="597476" y="1156280"/>
            <a:ext cx="8114307" cy="5292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a:lstStyle/>
          <a:p>
            <a:pPr marL="622300" marR="0" lvl="0" indent="-622300" algn="l" defTabSz="914400" rtl="0" eaLnBrk="1" fontAlgn="base" latinLnBrk="0" hangingPunct="1">
              <a:lnSpc>
                <a:spcPct val="100000"/>
              </a:lnSpc>
              <a:spcBef>
                <a:spcPts val="600"/>
              </a:spcBef>
              <a:spcAft>
                <a:spcPct val="0"/>
              </a:spcAft>
              <a:buClrTx/>
              <a:buSzTx/>
              <a:buFontTx/>
              <a:buNone/>
              <a:tabLst/>
              <a:defRPr/>
            </a:pPr>
            <a:r>
              <a:rPr kumimoji="1" lang="ja-JP" altLang="en-US" sz="2600" b="1" i="0" u="none" strike="noStrike" kern="1200" cap="none" spc="0" normalizeH="0" baseline="0" noProof="0" dirty="0">
                <a:ln>
                  <a:noFill/>
                </a:ln>
                <a:solidFill>
                  <a:srgbClr val="E28700"/>
                </a:solidFill>
                <a:effectLst/>
                <a:uLnTx/>
                <a:uFillTx/>
                <a:latin typeface="BIZ UDPゴシック" panose="020B0400000000000000" pitchFamily="50" charset="-128"/>
                <a:ea typeface="BIZ UDPゴシック" panose="020B0400000000000000" pitchFamily="50" charset="-128"/>
                <a:cs typeface="Meiryo UI" pitchFamily="50" charset="-128"/>
              </a:rPr>
              <a:t>  </a:t>
            </a:r>
            <a:r>
              <a:rPr kumimoji="1" lang="ja-JP" altLang="en-US" sz="2600" b="1" i="0" u="none" strike="noStrike" kern="1200" cap="none" spc="0" normalizeH="0" baseline="0" noProof="0" dirty="0">
                <a:ln>
                  <a:noFill/>
                </a:ln>
                <a:solidFill>
                  <a:srgbClr val="6B58BC"/>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2600" b="1" i="0" u="none" strike="noStrike" kern="1200" cap="none" spc="0" normalizeH="0" baseline="0" noProof="0" dirty="0">
                <a:ln>
                  <a:noFill/>
                </a:ln>
                <a:solidFill>
                  <a:srgbClr val="E28700"/>
                </a:solidFill>
                <a:effectLst/>
                <a:uLnTx/>
                <a:uFillTx/>
                <a:latin typeface="BIZ UDPゴシック" panose="020B0400000000000000" pitchFamily="50" charset="-128"/>
                <a:ea typeface="BIZ UDPゴシック" panose="020B0400000000000000" pitchFamily="50" charset="-128"/>
                <a:cs typeface="Meiryo UI" pitchFamily="50" charset="-128"/>
              </a:rPr>
              <a:t> </a:t>
            </a:r>
            <a:r>
              <a:rPr kumimoji="1" lang="ja-JP" altLang="en-US" sz="2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正確な</a:t>
            </a:r>
            <a:r>
              <a:rPr kumimoji="1" lang="ja-JP" altLang="en-US" sz="2600" b="1" i="0" u="none" strike="noStrike" kern="1200" cap="none" spc="0" normalizeH="0" baseline="0" noProof="0" dirty="0">
                <a:ln>
                  <a:noFill/>
                </a:ln>
                <a:solidFill>
                  <a:srgbClr val="6B58BC"/>
                </a:solidFill>
                <a:effectLst/>
                <a:uLnTx/>
                <a:uFillTx/>
                <a:latin typeface="BIZ UDPゴシック" panose="020B0400000000000000" pitchFamily="50" charset="-128"/>
                <a:ea typeface="BIZ UDPゴシック" panose="020B0400000000000000" pitchFamily="50" charset="-128"/>
                <a:cs typeface="Meiryo UI" pitchFamily="50" charset="-128"/>
              </a:rPr>
              <a:t>症状の把握</a:t>
            </a:r>
            <a:r>
              <a:rPr kumimoji="1" lang="ja-JP" altLang="en-US" sz="2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と</a:t>
            </a:r>
            <a:r>
              <a:rPr kumimoji="1" lang="ja-JP" altLang="en-US" sz="2600" b="1" i="0" u="none" strike="noStrike" kern="1200" cap="none" spc="0" normalizeH="0" baseline="0" noProof="0" dirty="0">
                <a:ln>
                  <a:noFill/>
                </a:ln>
                <a:solidFill>
                  <a:srgbClr val="6B58BC"/>
                </a:solidFill>
                <a:effectLst/>
                <a:uLnTx/>
                <a:uFillTx/>
                <a:latin typeface="BIZ UDPゴシック" panose="020B0400000000000000" pitchFamily="50" charset="-128"/>
                <a:ea typeface="BIZ UDPゴシック" panose="020B0400000000000000" pitchFamily="50" charset="-128"/>
                <a:cs typeface="Meiryo UI" pitchFamily="50" charset="-128"/>
              </a:rPr>
              <a:t>鑑別診断　</a:t>
            </a:r>
            <a:endParaRPr kumimoji="1" lang="en-US" altLang="ja-JP" sz="2600" b="1" i="0" u="none" strike="noStrike" kern="1200" cap="none" spc="0" normalizeH="0" baseline="0" noProof="0" dirty="0">
              <a:ln>
                <a:noFill/>
              </a:ln>
              <a:solidFill>
                <a:srgbClr val="6B58BC"/>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622300" marR="0" lvl="0" indent="-622300" algn="l" defTabSz="914400" rtl="0" eaLnBrk="1" fontAlgn="base" latinLnBrk="0" hangingPunct="1">
              <a:lnSpc>
                <a:spcPct val="100000"/>
              </a:lnSpc>
              <a:spcBef>
                <a:spcPts val="600"/>
              </a:spcBef>
              <a:spcAft>
                <a:spcPct val="0"/>
              </a:spcAft>
              <a:buClrTx/>
              <a:buSzTx/>
              <a:buFontTx/>
              <a:buNone/>
              <a:tabLst/>
              <a:defRPr/>
            </a:pPr>
            <a:r>
              <a:rPr kumimoji="1" lang="ja-JP" altLang="en-US" sz="2100" b="1" i="0" u="none" strike="noStrike" kern="1200" cap="none" spc="0" normalizeH="0" baseline="0" noProof="0" dirty="0">
                <a:ln>
                  <a:noFill/>
                </a:ln>
                <a:solidFill>
                  <a:schemeClr val="tx1">
                    <a:lumMod val="65000"/>
                    <a:lumOff val="35000"/>
                  </a:schemeClr>
                </a:solidFill>
                <a:effectLst/>
                <a:uLnTx/>
                <a:uFillTx/>
                <a:latin typeface="BIZ UDPゴシック" panose="020B0400000000000000" pitchFamily="50" charset="-128"/>
                <a:ea typeface="BIZ UDPゴシック" panose="020B0400000000000000" pitchFamily="50" charset="-128"/>
                <a:cs typeface="Meiryo UI" pitchFamily="50" charset="-128"/>
              </a:rPr>
              <a:t>　　　・ 睡眠時無呼吸症候群　　　　　　・ レストレスレッグス症候群</a:t>
            </a:r>
            <a:endParaRPr kumimoji="1" lang="en-US" altLang="ja-JP" sz="2100" b="1" i="0" u="none" strike="noStrike" kern="1200" cap="none" spc="0" normalizeH="0" baseline="0" noProof="0" dirty="0">
              <a:ln>
                <a:noFill/>
              </a:ln>
              <a:solidFill>
                <a:schemeClr val="tx1">
                  <a:lumMod val="65000"/>
                  <a:lumOff val="35000"/>
                </a:schemeClr>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622300" marR="0" lvl="0" indent="-622300" algn="l" defTabSz="914400" rtl="0" eaLnBrk="1" fontAlgn="base" latinLnBrk="0" hangingPunct="1">
              <a:lnSpc>
                <a:spcPct val="100000"/>
              </a:lnSpc>
              <a:spcBef>
                <a:spcPts val="300"/>
              </a:spcBef>
              <a:spcAft>
                <a:spcPct val="0"/>
              </a:spcAft>
              <a:buClrTx/>
              <a:buSzTx/>
              <a:buFontTx/>
              <a:buNone/>
              <a:tabLst/>
              <a:defRPr/>
            </a:pPr>
            <a:r>
              <a:rPr kumimoji="1" lang="ja-JP" altLang="en-US" sz="2100" b="1" i="0" u="none" strike="noStrike" kern="1200" cap="none" spc="0" normalizeH="0" baseline="0" noProof="0" dirty="0">
                <a:ln>
                  <a:noFill/>
                </a:ln>
                <a:solidFill>
                  <a:schemeClr val="tx1">
                    <a:lumMod val="65000"/>
                    <a:lumOff val="35000"/>
                  </a:schemeClr>
                </a:solidFill>
                <a:effectLst/>
                <a:uLnTx/>
                <a:uFillTx/>
                <a:latin typeface="BIZ UDPゴシック" panose="020B0400000000000000" pitchFamily="50" charset="-128"/>
                <a:ea typeface="BIZ UDPゴシック" panose="020B0400000000000000" pitchFamily="50" charset="-128"/>
                <a:cs typeface="Meiryo UI" pitchFamily="50" charset="-128"/>
              </a:rPr>
              <a:t>　　　・ 睡眠時周期性四肢運動障害 　・ レム期睡眠行動異常症</a:t>
            </a:r>
            <a:endParaRPr kumimoji="1" lang="en-US" altLang="ja-JP" sz="2100" b="1" i="0" u="none" strike="noStrike" kern="1200" cap="none" spc="0" normalizeH="0" baseline="0" noProof="0" dirty="0">
              <a:ln>
                <a:noFill/>
              </a:ln>
              <a:solidFill>
                <a:schemeClr val="tx1">
                  <a:lumMod val="65000"/>
                  <a:lumOff val="35000"/>
                </a:schemeClr>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622300" marR="0" lvl="0" indent="-622300" algn="l" defTabSz="914400" rtl="0" eaLnBrk="1" fontAlgn="base" latinLnBrk="0" hangingPunct="1">
              <a:lnSpc>
                <a:spcPct val="100000"/>
              </a:lnSpc>
              <a:spcBef>
                <a:spcPts val="300"/>
              </a:spcBef>
              <a:spcAft>
                <a:spcPct val="0"/>
              </a:spcAft>
              <a:buClrTx/>
              <a:buSzTx/>
              <a:buFontTx/>
              <a:buNone/>
              <a:tabLst/>
              <a:defRPr/>
            </a:pPr>
            <a:r>
              <a:rPr kumimoji="1" lang="ja-JP" altLang="en-US" sz="2100" b="1" i="0" u="none" strike="noStrike" kern="1200" cap="none" spc="0" normalizeH="0" baseline="0" noProof="0" dirty="0">
                <a:ln>
                  <a:noFill/>
                </a:ln>
                <a:solidFill>
                  <a:schemeClr val="tx1">
                    <a:lumMod val="65000"/>
                    <a:lumOff val="35000"/>
                  </a:schemeClr>
                </a:solidFill>
                <a:effectLst/>
                <a:uLnTx/>
                <a:uFillTx/>
                <a:latin typeface="BIZ UDPゴシック" panose="020B0400000000000000" pitchFamily="50" charset="-128"/>
                <a:ea typeface="BIZ UDPゴシック" panose="020B0400000000000000" pitchFamily="50" charset="-128"/>
                <a:cs typeface="Meiryo UI" pitchFamily="50" charset="-128"/>
              </a:rPr>
              <a:t>　　　・ 概日リズム睡眠－覚醒障害　　・ 精神疾患による不眠 　など</a:t>
            </a:r>
            <a:endParaRPr kumimoji="1" lang="en-US" altLang="ja-JP" sz="2100" b="1" i="0" u="none" strike="noStrike" kern="1200" cap="none" spc="0" normalizeH="0" baseline="0" noProof="0" dirty="0">
              <a:ln>
                <a:noFill/>
              </a:ln>
              <a:solidFill>
                <a:schemeClr val="tx1">
                  <a:lumMod val="65000"/>
                  <a:lumOff val="35000"/>
                </a:schemeClr>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622300" marR="0" lvl="0" indent="-622300" algn="l" defTabSz="914400" rtl="0" eaLnBrk="1" fontAlgn="base" latinLnBrk="0" hangingPunct="1">
              <a:lnSpc>
                <a:spcPct val="100000"/>
              </a:lnSpc>
              <a:spcBef>
                <a:spcPts val="1200"/>
              </a:spcBef>
              <a:spcAft>
                <a:spcPct val="0"/>
              </a:spcAft>
              <a:buClrTx/>
              <a:buSzTx/>
              <a:buFontTx/>
              <a:buNone/>
              <a:tabLst/>
              <a:defRPr/>
            </a:pPr>
            <a:r>
              <a:rPr kumimoji="1" lang="ja-JP" altLang="en-US" sz="2600" b="1" i="0" u="none" strike="noStrike" kern="1200" cap="none" spc="0" normalizeH="0" baseline="0" noProof="0" dirty="0">
                <a:ln>
                  <a:noFill/>
                </a:ln>
                <a:solidFill>
                  <a:srgbClr val="CC7900"/>
                </a:solidFill>
                <a:effectLst/>
                <a:uLnTx/>
                <a:uFillTx/>
                <a:latin typeface="BIZ UDPゴシック" panose="020B0400000000000000" pitchFamily="50" charset="-128"/>
                <a:ea typeface="BIZ UDPゴシック" panose="020B0400000000000000" pitchFamily="50" charset="-128"/>
                <a:cs typeface="Meiryo UI" pitchFamily="50" charset="-128"/>
              </a:rPr>
              <a:t>　</a:t>
            </a:r>
            <a:r>
              <a:rPr kumimoji="1" lang="ja-JP" altLang="en-US" sz="2600" b="1" i="0" u="none" strike="noStrike" kern="1200" cap="none" spc="0" normalizeH="0" baseline="0" noProof="0" dirty="0">
                <a:ln>
                  <a:noFill/>
                </a:ln>
                <a:solidFill>
                  <a:srgbClr val="6B58BC"/>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2600" b="1" i="0" u="none" strike="noStrike" kern="1200" cap="none" spc="0" normalizeH="0" baseline="0" noProof="0" dirty="0">
                <a:ln>
                  <a:noFill/>
                </a:ln>
                <a:solidFill>
                  <a:srgbClr val="CC7900"/>
                </a:solidFill>
                <a:effectLst/>
                <a:uLnTx/>
                <a:uFillTx/>
                <a:latin typeface="BIZ UDPゴシック" panose="020B0400000000000000" pitchFamily="50" charset="-128"/>
                <a:ea typeface="BIZ UDPゴシック" panose="020B0400000000000000" pitchFamily="50" charset="-128"/>
                <a:cs typeface="Meiryo UI" pitchFamily="50" charset="-128"/>
              </a:rPr>
              <a:t> </a:t>
            </a:r>
            <a:r>
              <a:rPr kumimoji="1" lang="ja-JP" altLang="en-US" sz="2600" b="1" i="0" u="none" strike="noStrike" kern="1200" cap="none" spc="0" normalizeH="0" baseline="0" noProof="0" dirty="0">
                <a:ln>
                  <a:noFill/>
                </a:ln>
                <a:solidFill>
                  <a:srgbClr val="6B58BC"/>
                </a:solidFill>
                <a:effectLst/>
                <a:uLnTx/>
                <a:uFillTx/>
                <a:latin typeface="BIZ UDPゴシック" panose="020B0400000000000000" pitchFamily="50" charset="-128"/>
                <a:ea typeface="BIZ UDPゴシック" panose="020B0400000000000000" pitchFamily="50" charset="-128"/>
                <a:cs typeface="Meiryo UI" pitchFamily="50" charset="-128"/>
              </a:rPr>
              <a:t>非薬物</a:t>
            </a:r>
            <a:r>
              <a:rPr lang="ja-JP" altLang="en-US" sz="2600" b="1" dirty="0">
                <a:solidFill>
                  <a:srgbClr val="6B58BC"/>
                </a:solidFill>
                <a:latin typeface="BIZ UDPゴシック" panose="020B0400000000000000" pitchFamily="50" charset="-128"/>
                <a:ea typeface="BIZ UDPゴシック" panose="020B0400000000000000" pitchFamily="50" charset="-128"/>
                <a:cs typeface="Meiryo UI" pitchFamily="50" charset="-128"/>
              </a:rPr>
              <a:t>的対応</a:t>
            </a:r>
            <a:r>
              <a:rPr kumimoji="1" lang="ja-JP" altLang="en-US" sz="2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を優先</a:t>
            </a:r>
            <a:endParaRPr kumimoji="1" lang="en-US" altLang="ja-JP" sz="2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622300" marR="0" lvl="0" indent="-622300" algn="l" defTabSz="914400" rtl="0" eaLnBrk="1" fontAlgn="base" latinLnBrk="0" hangingPunct="1">
              <a:lnSpc>
                <a:spcPct val="100000"/>
              </a:lnSpc>
              <a:spcBef>
                <a:spcPts val="600"/>
              </a:spcBef>
              <a:spcAft>
                <a:spcPct val="0"/>
              </a:spcAft>
              <a:buClrTx/>
              <a:buSzTx/>
              <a:buFontTx/>
              <a:buNone/>
              <a:tabLst/>
              <a:defRPr/>
            </a:pPr>
            <a:r>
              <a:rPr kumimoji="1" lang="ja-JP" altLang="en-US" sz="2100" b="1" i="0" u="none" strike="noStrike" kern="1200" cap="none" spc="0" normalizeH="0" baseline="0" noProof="0" dirty="0">
                <a:ln>
                  <a:noFill/>
                </a:ln>
                <a:solidFill>
                  <a:schemeClr val="tx1">
                    <a:lumMod val="65000"/>
                    <a:lumOff val="35000"/>
                  </a:schemeClr>
                </a:solidFill>
                <a:effectLst/>
                <a:uLnTx/>
                <a:uFillTx/>
                <a:latin typeface="BIZ UDPゴシック" panose="020B0400000000000000" pitchFamily="50" charset="-128"/>
                <a:ea typeface="BIZ UDPゴシック" panose="020B0400000000000000" pitchFamily="50" charset="-128"/>
                <a:cs typeface="Meiryo UI" pitchFamily="50" charset="-128"/>
              </a:rPr>
              <a:t>　　　・ 心理的ストレスの低減   ・ 身体症状への対処</a:t>
            </a:r>
            <a:endParaRPr kumimoji="1" lang="en-US" altLang="ja-JP" sz="2100" b="1" i="0" u="none" strike="noStrike" kern="1200" cap="none" spc="0" normalizeH="0" baseline="0" noProof="0" dirty="0">
              <a:ln>
                <a:noFill/>
              </a:ln>
              <a:solidFill>
                <a:schemeClr val="tx1">
                  <a:lumMod val="65000"/>
                  <a:lumOff val="35000"/>
                </a:schemeClr>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622300" marR="0" lvl="0" indent="-622300" algn="l" defTabSz="914400" rtl="0" eaLnBrk="1" fontAlgn="base" latinLnBrk="0" hangingPunct="1">
              <a:lnSpc>
                <a:spcPct val="100000"/>
              </a:lnSpc>
              <a:spcBef>
                <a:spcPts val="300"/>
              </a:spcBef>
              <a:spcAft>
                <a:spcPct val="0"/>
              </a:spcAft>
              <a:buClrTx/>
              <a:buSzTx/>
              <a:buFontTx/>
              <a:buNone/>
              <a:tabLst/>
              <a:defRPr/>
            </a:pPr>
            <a:r>
              <a:rPr kumimoji="1" lang="ja-JP" altLang="en-US" sz="2100" b="1" i="0" u="none" strike="noStrike" kern="1200" cap="none" spc="0" normalizeH="0" baseline="0" noProof="0" dirty="0">
                <a:ln>
                  <a:noFill/>
                </a:ln>
                <a:solidFill>
                  <a:schemeClr val="tx1">
                    <a:lumMod val="65000"/>
                    <a:lumOff val="35000"/>
                  </a:schemeClr>
                </a:solidFill>
                <a:effectLst/>
                <a:uLnTx/>
                <a:uFillTx/>
                <a:latin typeface="BIZ UDPゴシック" panose="020B0400000000000000" pitchFamily="50" charset="-128"/>
                <a:ea typeface="BIZ UDPゴシック" panose="020B0400000000000000" pitchFamily="50" charset="-128"/>
                <a:cs typeface="Meiryo UI" pitchFamily="50" charset="-128"/>
              </a:rPr>
              <a:t>　　　・ 日中の過ごし方の工夫   ・ 睡眠環境の改善　　など</a:t>
            </a:r>
            <a:endParaRPr kumimoji="1" lang="en-US" altLang="ja-JP" sz="2100" b="1" i="0" u="none" strike="noStrike" kern="1200" cap="none" spc="0" normalizeH="0" baseline="0" noProof="0" dirty="0">
              <a:ln>
                <a:noFill/>
              </a:ln>
              <a:solidFill>
                <a:schemeClr val="tx1">
                  <a:lumMod val="65000"/>
                  <a:lumOff val="35000"/>
                </a:schemeClr>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622300" marR="0" lvl="0" indent="-622300" algn="l" defTabSz="914400" rtl="0" eaLnBrk="1" fontAlgn="base" latinLnBrk="0" hangingPunct="1">
              <a:lnSpc>
                <a:spcPct val="100000"/>
              </a:lnSpc>
              <a:spcBef>
                <a:spcPts val="1200"/>
              </a:spcBef>
              <a:spcAft>
                <a:spcPct val="0"/>
              </a:spcAft>
              <a:buClrTx/>
              <a:buSzTx/>
              <a:buFontTx/>
              <a:buNone/>
              <a:tabLst/>
              <a:defRPr/>
            </a:pPr>
            <a:r>
              <a:rPr kumimoji="1" lang="ja-JP" altLang="en-US" sz="2600" b="1" i="0" u="none" strike="noStrike" kern="1200" cap="none" spc="0" normalizeH="0" baseline="0" noProof="0" dirty="0">
                <a:ln>
                  <a:noFill/>
                </a:ln>
                <a:solidFill>
                  <a:srgbClr val="CC7900"/>
                </a:solidFill>
                <a:effectLst/>
                <a:uLnTx/>
                <a:uFillTx/>
                <a:latin typeface="BIZ UDPゴシック" panose="020B0400000000000000" pitchFamily="50" charset="-128"/>
                <a:ea typeface="BIZ UDPゴシック" panose="020B0400000000000000" pitchFamily="50" charset="-128"/>
                <a:cs typeface="Meiryo UI" pitchFamily="50" charset="-128"/>
              </a:rPr>
              <a:t>　</a:t>
            </a:r>
            <a:r>
              <a:rPr kumimoji="1" lang="ja-JP" altLang="en-US" sz="2600" b="1" i="0" u="none" strike="noStrike" kern="1200" cap="none" spc="0" normalizeH="0" baseline="0" noProof="0" dirty="0">
                <a:ln>
                  <a:noFill/>
                </a:ln>
                <a:solidFill>
                  <a:srgbClr val="6B58BC"/>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2600" b="1" i="0" u="none" strike="noStrike" kern="1200" cap="none" spc="0" normalizeH="0" baseline="0" noProof="0" dirty="0">
                <a:ln>
                  <a:noFill/>
                </a:ln>
                <a:solidFill>
                  <a:srgbClr val="CC7900"/>
                </a:solidFill>
                <a:effectLst/>
                <a:uLnTx/>
                <a:uFillTx/>
                <a:latin typeface="BIZ UDPゴシック" panose="020B0400000000000000" pitchFamily="50" charset="-128"/>
                <a:ea typeface="BIZ UDPゴシック" panose="020B0400000000000000" pitchFamily="50" charset="-128"/>
                <a:cs typeface="Meiryo UI" pitchFamily="50" charset="-128"/>
              </a:rPr>
              <a:t> </a:t>
            </a:r>
            <a:r>
              <a:rPr kumimoji="1" lang="ja-JP" altLang="en-US" sz="2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投薬前に</a:t>
            </a:r>
            <a:r>
              <a:rPr kumimoji="1" lang="ja-JP" altLang="en-US" sz="2600" b="1" i="0" u="none" strike="noStrike" kern="1200" cap="none" spc="0" normalizeH="0" baseline="0" noProof="0" dirty="0">
                <a:ln>
                  <a:noFill/>
                </a:ln>
                <a:solidFill>
                  <a:srgbClr val="6B58BC"/>
                </a:solidFill>
                <a:effectLst/>
                <a:uLnTx/>
                <a:uFillTx/>
                <a:latin typeface="BIZ UDPゴシック" panose="020B0400000000000000" pitchFamily="50" charset="-128"/>
                <a:ea typeface="BIZ UDPゴシック" panose="020B0400000000000000" pitchFamily="50" charset="-128"/>
                <a:cs typeface="Meiryo UI" pitchFamily="50" charset="-128"/>
              </a:rPr>
              <a:t>リスクとベネフィット</a:t>
            </a:r>
            <a:r>
              <a:rPr kumimoji="1" lang="ja-JP" altLang="en-US" sz="2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を考慮</a:t>
            </a:r>
            <a:endParaRPr kumimoji="1" lang="en-US" altLang="ja-JP" sz="2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622300" marR="0" lvl="0" indent="-622300" algn="l" defTabSz="914400" rtl="0" eaLnBrk="1" fontAlgn="base" latinLnBrk="0" hangingPunct="1">
              <a:lnSpc>
                <a:spcPct val="100000"/>
              </a:lnSpc>
              <a:spcBef>
                <a:spcPts val="1800"/>
              </a:spcBef>
              <a:spcAft>
                <a:spcPct val="0"/>
              </a:spcAft>
              <a:buClrTx/>
              <a:buSzTx/>
              <a:buFontTx/>
              <a:buNone/>
              <a:tabLst/>
              <a:defRPr/>
            </a:pPr>
            <a:r>
              <a:rPr kumimoji="1" lang="ja-JP" altLang="en-US" sz="2600" b="1" i="0" u="none" strike="noStrike" kern="1200" cap="none" spc="0" normalizeH="0" baseline="0" noProof="0" dirty="0">
                <a:ln>
                  <a:noFill/>
                </a:ln>
                <a:solidFill>
                  <a:srgbClr val="CC7900"/>
                </a:solidFill>
                <a:effectLst/>
                <a:uLnTx/>
                <a:uFillTx/>
                <a:latin typeface="BIZ UDPゴシック" panose="020B0400000000000000" pitchFamily="50" charset="-128"/>
                <a:ea typeface="BIZ UDPゴシック" panose="020B0400000000000000" pitchFamily="50" charset="-128"/>
                <a:cs typeface="Meiryo UI" pitchFamily="50" charset="-128"/>
              </a:rPr>
              <a:t>　</a:t>
            </a:r>
            <a:r>
              <a:rPr kumimoji="1" lang="ja-JP" altLang="en-US" sz="2600" b="1" i="0" u="none" strike="noStrike" kern="1200" cap="none" spc="0" normalizeH="0" baseline="0" noProof="0" dirty="0">
                <a:ln>
                  <a:noFill/>
                </a:ln>
                <a:solidFill>
                  <a:srgbClr val="6B58BC"/>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2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 投薬後は</a:t>
            </a:r>
            <a:r>
              <a:rPr kumimoji="1" lang="ja-JP" altLang="en-US" sz="2600" b="1" i="0" u="none" strike="noStrike" kern="1200" cap="none" spc="0" normalizeH="0" baseline="0" noProof="0" dirty="0">
                <a:ln>
                  <a:noFill/>
                </a:ln>
                <a:solidFill>
                  <a:srgbClr val="6B58BC"/>
                </a:solidFill>
                <a:effectLst/>
                <a:uLnTx/>
                <a:uFillTx/>
                <a:latin typeface="BIZ UDPゴシック" panose="020B0400000000000000" pitchFamily="50" charset="-128"/>
                <a:ea typeface="BIZ UDPゴシック" panose="020B0400000000000000" pitchFamily="50" charset="-128"/>
                <a:cs typeface="Meiryo UI" pitchFamily="50" charset="-128"/>
              </a:rPr>
              <a:t>副作用</a:t>
            </a:r>
            <a:r>
              <a:rPr kumimoji="1" lang="ja-JP" altLang="en-US" sz="2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を定期的にチェック</a:t>
            </a:r>
            <a:endParaRPr kumimoji="1" lang="en-US" altLang="ja-JP" sz="2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622300" marR="0" lvl="0" indent="-622300" algn="l" defTabSz="914400" rtl="0" eaLnBrk="1" fontAlgn="base" latinLnBrk="0" hangingPunct="1">
              <a:lnSpc>
                <a:spcPct val="100000"/>
              </a:lnSpc>
              <a:spcBef>
                <a:spcPts val="600"/>
              </a:spcBef>
              <a:spcAft>
                <a:spcPct val="0"/>
              </a:spcAft>
              <a:buClrTx/>
              <a:buSzTx/>
              <a:buFontTx/>
              <a:buNone/>
              <a:tabLst/>
              <a:defRPr/>
            </a:pPr>
            <a:r>
              <a:rPr kumimoji="1" lang="ja-JP" altLang="en-US" sz="2100" b="1" i="0" u="none" strike="noStrike" kern="1200" cap="none" spc="0" normalizeH="0" baseline="0" noProof="0" dirty="0">
                <a:ln>
                  <a:noFill/>
                </a:ln>
                <a:solidFill>
                  <a:schemeClr val="tx1">
                    <a:lumMod val="65000"/>
                    <a:lumOff val="35000"/>
                  </a:schemeClr>
                </a:solidFill>
                <a:effectLst/>
                <a:uLnTx/>
                <a:uFillTx/>
                <a:latin typeface="BIZ UDPゴシック" panose="020B0400000000000000" pitchFamily="50" charset="-128"/>
                <a:ea typeface="BIZ UDPゴシック" panose="020B0400000000000000" pitchFamily="50" charset="-128"/>
                <a:cs typeface="Meiryo UI" pitchFamily="50" charset="-128"/>
              </a:rPr>
              <a:t>      ・ 鎮静  ・ 昼間の眠気　・ 転倒　・ 健忘 ・ せん妄　など</a:t>
            </a:r>
            <a:endParaRPr kumimoji="1" lang="en-US" altLang="ja-JP" sz="2100" b="1" i="0" u="none" strike="noStrike" kern="1200" cap="none" spc="0" normalizeH="0" baseline="0" noProof="0" dirty="0">
              <a:ln>
                <a:noFill/>
              </a:ln>
              <a:solidFill>
                <a:schemeClr val="tx1">
                  <a:lumMod val="65000"/>
                  <a:lumOff val="35000"/>
                </a:schemeClr>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622300" marR="0" lvl="0" indent="-622300" algn="l" defTabSz="914400" rtl="0" eaLnBrk="1" fontAlgn="base" latinLnBrk="0" hangingPunct="1">
              <a:lnSpc>
                <a:spcPct val="100000"/>
              </a:lnSpc>
              <a:spcBef>
                <a:spcPts val="1800"/>
              </a:spcBef>
              <a:spcAft>
                <a:spcPct val="0"/>
              </a:spcAft>
              <a:buClrTx/>
              <a:buSzTx/>
              <a:buFontTx/>
              <a:buNone/>
              <a:tabLst/>
              <a:defRPr/>
            </a:pPr>
            <a:r>
              <a:rPr kumimoji="1" lang="ja-JP" altLang="en-US" sz="2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　</a:t>
            </a:r>
            <a:r>
              <a:rPr kumimoji="1" lang="ja-JP" altLang="en-US" sz="2600" b="1" i="0" u="none" strike="noStrike" kern="1200" cap="none" spc="0" normalizeH="0" baseline="0" noProof="0" dirty="0">
                <a:ln>
                  <a:noFill/>
                </a:ln>
                <a:solidFill>
                  <a:srgbClr val="6B58BC"/>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2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 改善後は</a:t>
            </a:r>
            <a:r>
              <a:rPr kumimoji="1" lang="ja-JP" altLang="en-US" sz="2600" b="1" i="0" u="none" strike="noStrike" kern="1200" cap="none" spc="0" normalizeH="0" baseline="0" noProof="0" dirty="0">
                <a:ln>
                  <a:noFill/>
                </a:ln>
                <a:solidFill>
                  <a:srgbClr val="6B58BC"/>
                </a:solidFill>
                <a:effectLst/>
                <a:uLnTx/>
                <a:uFillTx/>
                <a:latin typeface="BIZ UDPゴシック" panose="020B0400000000000000" pitchFamily="50" charset="-128"/>
                <a:ea typeface="BIZ UDPゴシック" panose="020B0400000000000000" pitchFamily="50" charset="-128"/>
                <a:cs typeface="Meiryo UI" pitchFamily="50" charset="-128"/>
              </a:rPr>
              <a:t>適宜減薬や中止</a:t>
            </a:r>
            <a:r>
              <a:rPr kumimoji="1" lang="ja-JP" altLang="en-US" sz="2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を検討　</a:t>
            </a:r>
            <a:endParaRPr kumimoji="1" lang="en-US" altLang="ja-JP" sz="2600" b="1" i="0" u="none" strike="noStrike" kern="1200" cap="none" spc="0" normalizeH="0" baseline="0" noProof="0" dirty="0">
              <a:ln>
                <a:noFill/>
              </a:ln>
              <a:solidFill>
                <a:srgbClr val="000000">
                  <a:lumMod val="50000"/>
                  <a:lumOff val="50000"/>
                </a:srgbClr>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3" name="正方形/長方形 2">
            <a:extLst>
              <a:ext uri="{FF2B5EF4-FFF2-40B4-BE49-F238E27FC236}">
                <a16:creationId xmlns:a16="http://schemas.microsoft.com/office/drawing/2014/main" xmlns="" id="{1F04FA88-3CBE-D40E-4AE7-5D3205F41CD9}"/>
              </a:ext>
            </a:extLst>
          </p:cNvPr>
          <p:cNvSpPr/>
          <p:nvPr/>
        </p:nvSpPr>
        <p:spPr>
          <a:xfrm>
            <a:off x="0" y="0"/>
            <a:ext cx="9144000" cy="710695"/>
          </a:xfrm>
          <a:prstGeom prst="rect">
            <a:avLst/>
          </a:prstGeom>
          <a:solidFill>
            <a:srgbClr val="6B5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44083" rtl="0" eaLnBrk="1" fontAlgn="base" latinLnBrk="0" hangingPunct="1">
              <a:lnSpc>
                <a:spcPct val="100000"/>
              </a:lnSpc>
              <a:spcBef>
                <a:spcPct val="0"/>
              </a:spcBef>
              <a:spcAft>
                <a:spcPct val="0"/>
              </a:spcAft>
              <a:buClrTx/>
              <a:buSzTx/>
              <a:buFont typeface="Arial" panose="020B0604020202020204" pitchFamily="34" charset="0"/>
              <a:buNone/>
              <a:tabLst/>
              <a:defRPr/>
            </a:pPr>
            <a:r>
              <a:rPr kumimoji="1" lang="ja-JP" altLang="en-US" sz="30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睡眠障害への対応</a:t>
            </a:r>
          </a:p>
        </p:txBody>
      </p:sp>
      <p:sp>
        <p:nvSpPr>
          <p:cNvPr id="5" name="テキスト ボックス 4">
            <a:extLst>
              <a:ext uri="{FF2B5EF4-FFF2-40B4-BE49-F238E27FC236}">
                <a16:creationId xmlns:a16="http://schemas.microsoft.com/office/drawing/2014/main" xmlns="" id="{A9840F20-3A0A-3C98-3B90-699EDD142D3D}"/>
              </a:ext>
            </a:extLst>
          </p:cNvPr>
          <p:cNvSpPr txBox="1"/>
          <p:nvPr/>
        </p:nvSpPr>
        <p:spPr>
          <a:xfrm>
            <a:off x="-1" y="718930"/>
            <a:ext cx="1194955" cy="307777"/>
          </a:xfrm>
          <a:prstGeom prst="rect">
            <a:avLst/>
          </a:prstGeom>
          <a:noFill/>
        </p:spPr>
        <p:txBody>
          <a:bodyPr wrap="square" rtlCol="0" anchor="ctr" anchorCtr="0">
            <a:noAutofit/>
          </a:bodyPr>
          <a:lstStyle/>
          <a:p>
            <a:r>
              <a:rPr kumimoji="1" lang="en-US" altLang="ja-JP" sz="1400" dirty="0">
                <a:latin typeface="Yu Gothic UI Semibold" panose="020B0700000000000000" pitchFamily="50" charset="-128"/>
                <a:ea typeface="Yu Gothic UI Semibold" panose="020B0700000000000000" pitchFamily="50" charset="-128"/>
              </a:rPr>
              <a:t>【</a:t>
            </a:r>
            <a:r>
              <a:rPr kumimoji="1" lang="ja-JP" altLang="en-US" sz="1400" dirty="0">
                <a:latin typeface="Yu Gothic UI Semibold" panose="020B0700000000000000" pitchFamily="50" charset="-128"/>
                <a:ea typeface="Yu Gothic UI Semibold" panose="020B0700000000000000" pitchFamily="50" charset="-128"/>
              </a:rPr>
              <a:t>知識 </a:t>
            </a:r>
            <a:r>
              <a:rPr lang="en-US" altLang="ja-JP" sz="1400" b="1" dirty="0">
                <a:latin typeface="Century Gothic" panose="020B0502020202020204" pitchFamily="34" charset="0"/>
                <a:ea typeface="Yu Gothic UI Semibold" panose="020B0700000000000000" pitchFamily="50" charset="-128"/>
              </a:rPr>
              <a:t>-89</a:t>
            </a:r>
            <a:r>
              <a:rPr lang="en-US" altLang="ja-JP" sz="1400" dirty="0">
                <a:latin typeface="Yu Gothic UI Semibold" panose="020B0700000000000000" pitchFamily="50" charset="-128"/>
                <a:ea typeface="Yu Gothic UI Semibold" panose="020B0700000000000000" pitchFamily="50" charset="-128"/>
              </a:rPr>
              <a:t>】</a:t>
            </a:r>
            <a:endParaRPr kumimoji="1" lang="ja-JP" altLang="en-US" sz="1400" dirty="0">
              <a:latin typeface="Yu Gothic UI Semibold" panose="020B0700000000000000" pitchFamily="50" charset="-128"/>
              <a:ea typeface="Yu Gothic UI Semibold" panose="020B0700000000000000" pitchFamily="50" charset="-128"/>
            </a:endParaRPr>
          </a:p>
        </p:txBody>
      </p:sp>
    </p:spTree>
    <p:extLst>
      <p:ext uri="{BB962C8B-B14F-4D97-AF65-F5344CB8AC3E}">
        <p14:creationId xmlns:p14="http://schemas.microsoft.com/office/powerpoint/2010/main" val="12139545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xmlns="" id="{DF174AA2-0999-A508-9AF4-DED3140A8143}"/>
              </a:ext>
            </a:extLst>
          </p:cNvPr>
          <p:cNvSpPr/>
          <p:nvPr/>
        </p:nvSpPr>
        <p:spPr>
          <a:xfrm>
            <a:off x="1407694" y="1443789"/>
            <a:ext cx="6328611" cy="503179"/>
          </a:xfrm>
          <a:prstGeom prst="rect">
            <a:avLst/>
          </a:prstGeom>
          <a:noFill/>
          <a:ln w="38100">
            <a:solidFill>
              <a:srgbClr val="6855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ts val="2800"/>
              </a:lnSpc>
              <a:spcBef>
                <a:spcPct val="0"/>
              </a:spcBef>
              <a:spcAft>
                <a:spcPct val="0"/>
              </a:spcAft>
              <a:buClrTx/>
              <a:buSzTx/>
              <a:buFontTx/>
              <a:buNone/>
              <a:tabLst/>
              <a:defRPr/>
            </a:pPr>
            <a:r>
              <a:rPr kumimoji="1" lang="ja-JP" altLang="en-US" sz="2600" b="1" i="0" u="none" strike="noStrike" kern="0" cap="none" spc="0" normalizeH="0" baseline="0" noProof="0" dirty="0">
                <a:ln>
                  <a:noFill/>
                </a:ln>
                <a:solidFill>
                  <a:srgbClr val="6855BB"/>
                </a:solidFill>
                <a:effectLst/>
                <a:uLnTx/>
                <a:uFillTx/>
                <a:latin typeface="BIZ UDPゴシック" panose="020B0400000000000000" pitchFamily="50" charset="-128"/>
                <a:ea typeface="BIZ UDPゴシック" panose="020B0400000000000000" pitchFamily="50" charset="-128"/>
                <a:cs typeface="Meiryo UI" pitchFamily="50" charset="-128"/>
              </a:rPr>
              <a:t>❷ 認知症の病態論</a:t>
            </a:r>
          </a:p>
        </p:txBody>
      </p:sp>
      <p:sp>
        <p:nvSpPr>
          <p:cNvPr id="4" name="コンテンツ プレースホルダー 2">
            <a:extLst>
              <a:ext uri="{FF2B5EF4-FFF2-40B4-BE49-F238E27FC236}">
                <a16:creationId xmlns:a16="http://schemas.microsoft.com/office/drawing/2014/main" xmlns="" id="{014591B1-B2C0-CD3B-8EE7-32420430B633}"/>
              </a:ext>
            </a:extLst>
          </p:cNvPr>
          <p:cNvSpPr txBox="1">
            <a:spLocks/>
          </p:cNvSpPr>
          <p:nvPr/>
        </p:nvSpPr>
        <p:spPr>
          <a:xfrm>
            <a:off x="2117558" y="2283821"/>
            <a:ext cx="5618747" cy="389825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355600" marR="0" lvl="0" indent="-355600" algn="l" defTabSz="914400" rtl="0" eaLnBrk="1" fontAlgn="auto" latinLnBrk="0" hangingPunct="1">
              <a:lnSpc>
                <a:spcPct val="100000"/>
              </a:lnSpc>
              <a:spcBef>
                <a:spcPts val="1200"/>
              </a:spcBef>
              <a:spcAft>
                <a:spcPts val="0"/>
              </a:spcAft>
              <a:buClrTx/>
              <a:buSzTx/>
              <a:buFont typeface="Arial" pitchFamily="34" charset="0"/>
              <a:buNone/>
              <a:tabLst/>
              <a:defRPr/>
            </a:pPr>
            <a:r>
              <a:rPr kumimoji="1" lang="ja-JP" altLang="en-US" sz="2200" b="1" i="0" u="none" strike="noStrike" kern="1200" cap="none" spc="0" normalizeH="0" baseline="0" noProof="0" dirty="0">
                <a:ln>
                  <a:noFill/>
                </a:ln>
                <a:solidFill>
                  <a:srgbClr val="FFFFFF">
                    <a:lumMod val="65000"/>
                  </a:srgbClr>
                </a:solidFill>
                <a:effectLst/>
                <a:uLnTx/>
                <a:uFillTx/>
                <a:latin typeface="BIZ UDPゴシック" panose="020B0400000000000000" pitchFamily="50" charset="-128"/>
                <a:ea typeface="BIZ UDPゴシック" panose="020B0400000000000000" pitchFamily="50" charset="-128"/>
                <a:cs typeface="+mn-cs"/>
              </a:rPr>
              <a:t>ⓐ 認知症の原因疾患の特徴・病態</a:t>
            </a:r>
            <a:endParaRPr kumimoji="1" lang="en-US" altLang="ja-JP" sz="2200" b="1" i="0" u="none" strike="noStrike" kern="1200" cap="none" spc="0" normalizeH="0" baseline="0" noProof="0" dirty="0">
              <a:ln>
                <a:noFill/>
              </a:ln>
              <a:solidFill>
                <a:srgbClr val="FFFFFF">
                  <a:lumMod val="65000"/>
                </a:srgbClr>
              </a:solidFill>
              <a:effectLst/>
              <a:uLnTx/>
              <a:uFillTx/>
              <a:latin typeface="BIZ UDPゴシック" panose="020B0400000000000000" pitchFamily="50" charset="-128"/>
              <a:ea typeface="BIZ UDPゴシック" panose="020B0400000000000000" pitchFamily="50" charset="-128"/>
              <a:cs typeface="+mn-cs"/>
            </a:endParaRPr>
          </a:p>
          <a:p>
            <a:pPr marL="355600" marR="0" lvl="0" indent="-355600" algn="l" defTabSz="914400" rtl="0" eaLnBrk="1" fontAlgn="auto" latinLnBrk="0" hangingPunct="1">
              <a:lnSpc>
                <a:spcPct val="100000"/>
              </a:lnSpc>
              <a:spcBef>
                <a:spcPts val="1200"/>
              </a:spcBef>
              <a:spcAft>
                <a:spcPts val="0"/>
              </a:spcAft>
              <a:buClrTx/>
              <a:buSzTx/>
              <a:buFont typeface="Arial" pitchFamily="34" charset="0"/>
              <a:buNone/>
              <a:tabLst/>
              <a:defRPr/>
            </a:pPr>
            <a:r>
              <a:rPr kumimoji="1" lang="ja-JP" altLang="en-US" sz="2200" b="1" i="0" u="none" strike="noStrike" kern="1200" cap="none" spc="0" normalizeH="0" baseline="0" noProof="0" dirty="0">
                <a:ln>
                  <a:noFill/>
                </a:ln>
                <a:solidFill>
                  <a:srgbClr val="FFFFFF">
                    <a:lumMod val="65000"/>
                  </a:srgbClr>
                </a:solidFill>
                <a:effectLst/>
                <a:uLnTx/>
                <a:uFillTx/>
                <a:latin typeface="BIZ UDPゴシック" panose="020B0400000000000000" pitchFamily="50" charset="-128"/>
                <a:ea typeface="BIZ UDPゴシック" panose="020B0400000000000000" pitchFamily="50" charset="-128"/>
                <a:cs typeface="+mn-cs"/>
              </a:rPr>
              <a:t>ⓑ 認知機能障害と</a:t>
            </a:r>
            <a:r>
              <a:rPr kumimoji="1" lang="en-US" altLang="ja-JP" sz="2200" b="1" i="0" u="none" strike="noStrike" kern="1200" cap="none" spc="0" normalizeH="0" baseline="0" noProof="0" dirty="0">
                <a:ln>
                  <a:noFill/>
                </a:ln>
                <a:solidFill>
                  <a:srgbClr val="FFFFFF">
                    <a:lumMod val="65000"/>
                  </a:srgbClr>
                </a:solidFill>
                <a:effectLst/>
                <a:uLnTx/>
                <a:uFillTx/>
                <a:latin typeface="BIZ UDPゴシック" panose="020B0400000000000000" pitchFamily="50" charset="-128"/>
                <a:ea typeface="BIZ UDPゴシック" panose="020B0400000000000000" pitchFamily="50" charset="-128"/>
                <a:cs typeface="+mn-cs"/>
              </a:rPr>
              <a:t>BPSD</a:t>
            </a:r>
          </a:p>
          <a:p>
            <a:pPr marL="355600" marR="0" lvl="0" indent="-355600" algn="l" defTabSz="914400" rtl="0" eaLnBrk="1" fontAlgn="auto" latinLnBrk="0" hangingPunct="1">
              <a:lnSpc>
                <a:spcPct val="100000"/>
              </a:lnSpc>
              <a:spcBef>
                <a:spcPts val="1200"/>
              </a:spcBef>
              <a:spcAft>
                <a:spcPts val="0"/>
              </a:spcAft>
              <a:buClrTx/>
              <a:buSzTx/>
              <a:buFont typeface="Arial" pitchFamily="34" charset="0"/>
              <a:buNone/>
              <a:tabLst/>
              <a:defRPr/>
            </a:pPr>
            <a:r>
              <a:rPr kumimoji="1" lang="ja-JP" altLang="en-US" sz="2200" b="1" i="0" u="none" strike="noStrike" kern="1200" cap="none" spc="0" normalizeH="0" baseline="0" noProof="0" dirty="0">
                <a:ln>
                  <a:noFill/>
                </a:ln>
                <a:solidFill>
                  <a:schemeClr val="bg1">
                    <a:lumMod val="65000"/>
                  </a:schemeClr>
                </a:solidFill>
                <a:effectLst/>
                <a:uLnTx/>
                <a:uFillTx/>
                <a:latin typeface="BIZ UDPゴシック" panose="020B0400000000000000" pitchFamily="50" charset="-128"/>
                <a:ea typeface="BIZ UDPゴシック" panose="020B0400000000000000" pitchFamily="50" charset="-128"/>
                <a:cs typeface="+mn-cs"/>
              </a:rPr>
              <a:t>ⓒ 認知症と鑑別すべき他の疾患</a:t>
            </a:r>
            <a:endParaRPr kumimoji="1" lang="en-US" altLang="ja-JP" sz="2200" b="1" i="0" u="none" strike="noStrike" kern="1200" cap="none" spc="0" normalizeH="0" baseline="0" noProof="0" dirty="0">
              <a:ln>
                <a:noFill/>
              </a:ln>
              <a:solidFill>
                <a:schemeClr val="bg1">
                  <a:lumMod val="65000"/>
                </a:schemeClr>
              </a:solidFill>
              <a:effectLst/>
              <a:uLnTx/>
              <a:uFillTx/>
              <a:latin typeface="BIZ UDPゴシック" panose="020B0400000000000000" pitchFamily="50" charset="-128"/>
              <a:ea typeface="BIZ UDPゴシック" panose="020B0400000000000000" pitchFamily="50" charset="-128"/>
              <a:cs typeface="+mn-cs"/>
            </a:endParaRPr>
          </a:p>
          <a:p>
            <a:pPr marL="355600" marR="0" lvl="0" indent="-355600" algn="l" defTabSz="914400" rtl="0" eaLnBrk="1" fontAlgn="auto" latinLnBrk="0" hangingPunct="1">
              <a:lnSpc>
                <a:spcPct val="100000"/>
              </a:lnSpc>
              <a:spcBef>
                <a:spcPts val="1200"/>
              </a:spcBef>
              <a:spcAft>
                <a:spcPts val="0"/>
              </a:spcAft>
              <a:buClrTx/>
              <a:buSzTx/>
              <a:buFont typeface="Arial" pitchFamily="34" charset="0"/>
              <a:buNone/>
              <a:tabLst/>
              <a:defRPr/>
            </a:pPr>
            <a:r>
              <a:rPr kumimoji="1" lang="ja-JP" altLang="en-US" sz="2200" b="1" i="0" u="none" strike="noStrike" kern="1200" cap="none" spc="0" normalizeH="0" baseline="0" noProof="0" dirty="0">
                <a:ln>
                  <a:noFill/>
                </a:ln>
                <a:solidFill>
                  <a:schemeClr val="bg1">
                    <a:lumMod val="65000"/>
                  </a:schemeClr>
                </a:solidFill>
                <a:effectLst/>
                <a:uLnTx/>
                <a:uFillTx/>
                <a:latin typeface="BIZ UDPゴシック" panose="020B0400000000000000" pitchFamily="50" charset="-128"/>
                <a:ea typeface="BIZ UDPゴシック" panose="020B0400000000000000" pitchFamily="50" charset="-128"/>
                <a:cs typeface="+mn-cs"/>
              </a:rPr>
              <a:t>ⓓ せん妄の特徴や症状</a:t>
            </a:r>
            <a:endParaRPr kumimoji="1" lang="en-US" altLang="ja-JP" sz="2200" b="1" i="0" u="none" strike="noStrike" kern="1200" cap="none" spc="0" normalizeH="0" baseline="0" noProof="0" dirty="0">
              <a:ln>
                <a:noFill/>
              </a:ln>
              <a:solidFill>
                <a:schemeClr val="bg1">
                  <a:lumMod val="65000"/>
                </a:schemeClr>
              </a:solidFill>
              <a:effectLst/>
              <a:uLnTx/>
              <a:uFillTx/>
              <a:latin typeface="BIZ UDPゴシック" panose="020B0400000000000000" pitchFamily="50" charset="-128"/>
              <a:ea typeface="BIZ UDPゴシック" panose="020B0400000000000000" pitchFamily="50" charset="-128"/>
              <a:cs typeface="+mn-cs"/>
            </a:endParaRPr>
          </a:p>
          <a:p>
            <a:pPr marL="355600" marR="0" lvl="0" indent="-355600" algn="l" defTabSz="914400" rtl="0" eaLnBrk="1" fontAlgn="auto" latinLnBrk="0" hangingPunct="1">
              <a:lnSpc>
                <a:spcPct val="100000"/>
              </a:lnSpc>
              <a:spcBef>
                <a:spcPts val="1200"/>
              </a:spcBef>
              <a:spcAft>
                <a:spcPts val="0"/>
              </a:spcAft>
              <a:buClrTx/>
              <a:buSzTx/>
              <a:buFont typeface="Arial" pitchFamily="34" charset="0"/>
              <a:buNone/>
              <a:tabLst/>
              <a:defRPr/>
            </a:pPr>
            <a:r>
              <a:rPr kumimoji="1" lang="ja-JP" altLang="en-US" sz="2200" b="1" i="0" u="none" strike="noStrike" kern="1200" cap="none" spc="0" normalizeH="0" baseline="0" noProof="0" dirty="0">
                <a:ln>
                  <a:noFill/>
                </a:ln>
                <a:solidFill>
                  <a:schemeClr val="bg1">
                    <a:lumMod val="65000"/>
                  </a:schemeClr>
                </a:solidFill>
                <a:effectLst/>
                <a:uLnTx/>
                <a:uFillTx/>
                <a:latin typeface="BIZ UDPゴシック" panose="020B0400000000000000" pitchFamily="50" charset="-128"/>
                <a:ea typeface="BIZ UDPゴシック" panose="020B0400000000000000" pitchFamily="50" charset="-128"/>
                <a:cs typeface="+mn-cs"/>
              </a:rPr>
              <a:t>ⓔ 認知症の薬物療法と非薬物的対応</a:t>
            </a:r>
            <a:endParaRPr kumimoji="1" lang="en-US" altLang="ja-JP" sz="2200" b="1" i="0" u="none" strike="noStrike" kern="1200" cap="none" spc="0" normalizeH="0" baseline="0" noProof="0" dirty="0">
              <a:ln>
                <a:noFill/>
              </a:ln>
              <a:solidFill>
                <a:schemeClr val="bg1">
                  <a:lumMod val="65000"/>
                </a:schemeClr>
              </a:solidFill>
              <a:effectLst/>
              <a:uLnTx/>
              <a:uFillTx/>
              <a:latin typeface="BIZ UDPゴシック" panose="020B0400000000000000" pitchFamily="50" charset="-128"/>
              <a:ea typeface="BIZ UDPゴシック" panose="020B0400000000000000" pitchFamily="50" charset="-128"/>
              <a:cs typeface="+mn-cs"/>
            </a:endParaRPr>
          </a:p>
          <a:p>
            <a:pPr marL="355600" marR="0" lvl="0" indent="-355600" algn="l" defTabSz="914400" rtl="0" eaLnBrk="1" fontAlgn="auto" latinLnBrk="0" hangingPunct="1">
              <a:lnSpc>
                <a:spcPct val="100000"/>
              </a:lnSpc>
              <a:spcBef>
                <a:spcPts val="1200"/>
              </a:spcBef>
              <a:spcAft>
                <a:spcPts val="0"/>
              </a:spcAft>
              <a:buClrTx/>
              <a:buSzTx/>
              <a:buFont typeface="Arial" pitchFamily="34" charset="0"/>
              <a:buNone/>
              <a:tabLst/>
              <a:defRPr/>
            </a:pPr>
            <a:r>
              <a:rPr kumimoji="1" lang="ja-JP" altLang="en-US" sz="2200" b="1" i="0" u="none" strike="noStrike" kern="1200" cap="none" spc="0" normalizeH="0" baseline="0" noProof="0" dirty="0">
                <a:ln>
                  <a:noFill/>
                </a:ln>
                <a:solidFill>
                  <a:srgbClr val="6B58BC"/>
                </a:solidFill>
                <a:effectLst/>
                <a:uLnTx/>
                <a:uFillTx/>
                <a:latin typeface="BIZ UDPゴシック" panose="020B0400000000000000" pitchFamily="50" charset="-128"/>
                <a:ea typeface="BIZ UDPゴシック" panose="020B0400000000000000" pitchFamily="50" charset="-128"/>
                <a:cs typeface="+mn-cs"/>
              </a:rPr>
              <a:t>ⓕ 若年性認知症の特徴</a:t>
            </a:r>
            <a:endParaRPr kumimoji="1" lang="en-US" altLang="ja-JP" sz="2200" b="1" i="0" u="none" strike="noStrike" kern="1200" cap="none" spc="0" normalizeH="0" baseline="0" noProof="0" dirty="0">
              <a:ln>
                <a:noFill/>
              </a:ln>
              <a:solidFill>
                <a:srgbClr val="6B58BC"/>
              </a:solidFill>
              <a:effectLst/>
              <a:uLnTx/>
              <a:uFillTx/>
              <a:latin typeface="BIZ UDPゴシック" panose="020B0400000000000000" pitchFamily="50" charset="-128"/>
              <a:ea typeface="BIZ UDPゴシック" panose="020B0400000000000000" pitchFamily="50" charset="-128"/>
              <a:cs typeface="+mn-cs"/>
            </a:endParaRPr>
          </a:p>
          <a:p>
            <a:pPr marL="355600" marR="0" lvl="0" indent="-355600" algn="l" defTabSz="914400" rtl="0" eaLnBrk="1" fontAlgn="auto" latinLnBrk="0" hangingPunct="1">
              <a:lnSpc>
                <a:spcPct val="100000"/>
              </a:lnSpc>
              <a:spcBef>
                <a:spcPts val="1200"/>
              </a:spcBef>
              <a:spcAft>
                <a:spcPts val="0"/>
              </a:spcAft>
              <a:buClrTx/>
              <a:buSzTx/>
              <a:buFont typeface="Arial" pitchFamily="34" charset="0"/>
              <a:buNone/>
              <a:tabLst/>
              <a:defRPr/>
            </a:pPr>
            <a:r>
              <a:rPr kumimoji="1" lang="ja-JP" altLang="en-US" sz="2200" b="1" i="0" u="none" strike="noStrike" kern="1200" cap="none" spc="0" normalizeH="0" baseline="0" noProof="0" dirty="0">
                <a:ln>
                  <a:noFill/>
                </a:ln>
                <a:solidFill>
                  <a:schemeClr val="bg1">
                    <a:lumMod val="65000"/>
                  </a:schemeClr>
                </a:solidFill>
                <a:effectLst/>
                <a:uLnTx/>
                <a:uFillTx/>
                <a:latin typeface="BIZ UDPゴシック" panose="020B0400000000000000" pitchFamily="50" charset="-128"/>
                <a:ea typeface="BIZ UDPゴシック" panose="020B0400000000000000" pitchFamily="50" charset="-128"/>
                <a:cs typeface="+mn-cs"/>
              </a:rPr>
              <a:t>ⓖ 認知症の重度化予防</a:t>
            </a:r>
          </a:p>
        </p:txBody>
      </p:sp>
    </p:spTree>
    <p:extLst>
      <p:ext uri="{BB962C8B-B14F-4D97-AF65-F5344CB8AC3E}">
        <p14:creationId xmlns:p14="http://schemas.microsoft.com/office/powerpoint/2010/main" val="368580269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680230" y="1277663"/>
            <a:ext cx="7757918" cy="4320480"/>
          </a:xfrm>
        </p:spPr>
        <p:txBody>
          <a:bodyPr>
            <a:noAutofit/>
          </a:bodyPr>
          <a:lstStyle/>
          <a:p>
            <a:pPr marL="449263" indent="-449263">
              <a:spcBef>
                <a:spcPts val="1662"/>
              </a:spcBef>
              <a:buClr>
                <a:schemeClr val="tx1"/>
              </a:buClr>
              <a:buNone/>
            </a:pPr>
            <a:r>
              <a:rPr lang="ja-JP" altLang="en-US" sz="2400" b="1" dirty="0">
                <a:solidFill>
                  <a:srgbClr val="6B58BC"/>
                </a:solidFill>
                <a:latin typeface="Meiryo UI" panose="020B0604030504040204" pitchFamily="50" charset="-128"/>
                <a:ea typeface="Meiryo UI" panose="020B0604030504040204" pitchFamily="50" charset="-128"/>
              </a:rPr>
              <a:t>●</a:t>
            </a:r>
            <a:r>
              <a:rPr lang="ja-JP" altLang="en-US" sz="2400" b="1" dirty="0">
                <a:latin typeface="BIZ UDPゴシック" panose="020B0400000000000000" pitchFamily="50" charset="-128"/>
                <a:ea typeface="BIZ UDPゴシック" panose="020B0400000000000000" pitchFamily="50" charset="-128"/>
              </a:rPr>
              <a:t> 認知症は高齢者の病気だと思われがちだが、実際は</a:t>
            </a:r>
            <a:r>
              <a:rPr lang="ja-JP" altLang="en-US" sz="2400" b="1" dirty="0">
                <a:solidFill>
                  <a:srgbClr val="6B58BC"/>
                </a:solidFill>
                <a:latin typeface="BIZ UDPゴシック" panose="020B0400000000000000" pitchFamily="50" charset="-128"/>
                <a:ea typeface="BIZ UDPゴシック" panose="020B0400000000000000" pitchFamily="50" charset="-128"/>
              </a:rPr>
              <a:t>若い世代でも発症</a:t>
            </a:r>
            <a:r>
              <a:rPr lang="ja-JP" altLang="en-US" sz="2400" b="1" dirty="0">
                <a:latin typeface="BIZ UDPゴシック" panose="020B0400000000000000" pitchFamily="50" charset="-128"/>
                <a:ea typeface="BIZ UDPゴシック" panose="020B0400000000000000" pitchFamily="50" charset="-128"/>
              </a:rPr>
              <a:t>することもある</a:t>
            </a:r>
          </a:p>
          <a:p>
            <a:pPr marL="449263" indent="-449263">
              <a:spcBef>
                <a:spcPts val="1662"/>
              </a:spcBef>
              <a:buClr>
                <a:schemeClr val="tx1"/>
              </a:buClr>
              <a:buNone/>
            </a:pPr>
            <a:r>
              <a:rPr lang="ja-JP" altLang="en-US" sz="2400" b="1" dirty="0">
                <a:solidFill>
                  <a:srgbClr val="6B58BC"/>
                </a:solidFill>
                <a:latin typeface="Meiryo UI" panose="020B0604030504040204" pitchFamily="50" charset="-128"/>
                <a:ea typeface="Meiryo UI" panose="020B0604030504040204" pitchFamily="50" charset="-128"/>
              </a:rPr>
              <a:t>●</a:t>
            </a:r>
            <a:r>
              <a:rPr lang="ja-JP" altLang="en-US" sz="2400" b="1" dirty="0">
                <a:solidFill>
                  <a:srgbClr val="FF0000"/>
                </a:solidFill>
                <a:latin typeface="BIZ UDPゴシック" panose="020B0400000000000000" pitchFamily="50" charset="-128"/>
                <a:ea typeface="BIZ UDPゴシック" panose="020B0400000000000000" pitchFamily="50" charset="-128"/>
              </a:rPr>
              <a:t> </a:t>
            </a:r>
            <a:r>
              <a:rPr lang="en-US" altLang="ja-JP" sz="2400" b="1" dirty="0">
                <a:solidFill>
                  <a:srgbClr val="6B58BC"/>
                </a:solidFill>
                <a:latin typeface="BIZ UDPゴシック" panose="020B0400000000000000" pitchFamily="50" charset="-128"/>
                <a:ea typeface="BIZ UDPゴシック" panose="020B0400000000000000" pitchFamily="50" charset="-128"/>
              </a:rPr>
              <a:t>65</a:t>
            </a:r>
            <a:r>
              <a:rPr lang="ja-JP" altLang="en-US" sz="2400" b="1" dirty="0">
                <a:solidFill>
                  <a:srgbClr val="6B58BC"/>
                </a:solidFill>
                <a:latin typeface="BIZ UDPゴシック" panose="020B0400000000000000" pitchFamily="50" charset="-128"/>
                <a:ea typeface="BIZ UDPゴシック" panose="020B0400000000000000" pitchFamily="50" charset="-128"/>
              </a:rPr>
              <a:t>歳未満の人</a:t>
            </a:r>
            <a:r>
              <a:rPr lang="ja-JP" altLang="en-US" sz="2400" b="1" dirty="0">
                <a:latin typeface="BIZ UDPゴシック" panose="020B0400000000000000" pitchFamily="50" charset="-128"/>
                <a:ea typeface="BIZ UDPゴシック" panose="020B0400000000000000" pitchFamily="50" charset="-128"/>
              </a:rPr>
              <a:t>が発症する認知症を総じて</a:t>
            </a:r>
            <a:r>
              <a:rPr lang="ja-JP" altLang="en-US" sz="2400" b="1" dirty="0">
                <a:solidFill>
                  <a:srgbClr val="6B58BC"/>
                </a:solidFill>
                <a:latin typeface="BIZ UDPゴシック" panose="020B0400000000000000" pitchFamily="50" charset="-128"/>
                <a:ea typeface="BIZ UDPゴシック" panose="020B0400000000000000" pitchFamily="50" charset="-128"/>
              </a:rPr>
              <a:t>「若年性  認知症」</a:t>
            </a:r>
            <a:r>
              <a:rPr lang="ja-JP" altLang="en-US" sz="2400" b="1" dirty="0">
                <a:latin typeface="BIZ UDPゴシック" panose="020B0400000000000000" pitchFamily="50" charset="-128"/>
                <a:ea typeface="BIZ UDPゴシック" panose="020B0400000000000000" pitchFamily="50" charset="-128"/>
              </a:rPr>
              <a:t>と言う</a:t>
            </a:r>
          </a:p>
          <a:p>
            <a:pPr marL="449263" indent="-449263">
              <a:spcBef>
                <a:spcPts val="1662"/>
              </a:spcBef>
              <a:buClr>
                <a:schemeClr val="tx1"/>
              </a:buClr>
              <a:buNone/>
            </a:pPr>
            <a:r>
              <a:rPr lang="ja-JP" altLang="en-US" sz="2400" b="1" dirty="0">
                <a:solidFill>
                  <a:srgbClr val="6B58BC"/>
                </a:solidFill>
                <a:latin typeface="Meiryo UI" panose="020B0604030504040204" pitchFamily="50" charset="-128"/>
                <a:ea typeface="Meiryo UI" panose="020B0604030504040204" pitchFamily="50" charset="-128"/>
              </a:rPr>
              <a:t>●</a:t>
            </a:r>
            <a:r>
              <a:rPr lang="ja-JP" altLang="en-US" sz="2400" b="1" dirty="0">
                <a:latin typeface="BIZ UDPゴシック" panose="020B0400000000000000" pitchFamily="50" charset="-128"/>
                <a:ea typeface="BIZ UDPゴシック" panose="020B0400000000000000" pitchFamily="50" charset="-128"/>
              </a:rPr>
              <a:t> 働き盛り世代や子育て世代の人に発症するため</a:t>
            </a:r>
            <a:r>
              <a:rPr lang="ja-JP" altLang="en-US" sz="2400" b="1" dirty="0">
                <a:solidFill>
                  <a:srgbClr val="6B58BC"/>
                </a:solidFill>
                <a:latin typeface="BIZ UDPゴシック" panose="020B0400000000000000" pitchFamily="50" charset="-128"/>
                <a:ea typeface="BIZ UDPゴシック" panose="020B0400000000000000" pitchFamily="50" charset="-128"/>
              </a:rPr>
              <a:t>本人だけでなく、家族の生活への影響が大きい</a:t>
            </a:r>
            <a:endParaRPr lang="ja-JP" altLang="en-US" sz="2400" b="1" dirty="0">
              <a:latin typeface="BIZ UDPゴシック" panose="020B0400000000000000" pitchFamily="50" charset="-128"/>
              <a:ea typeface="BIZ UDPゴシック" panose="020B0400000000000000" pitchFamily="50" charset="-128"/>
            </a:endParaRPr>
          </a:p>
          <a:p>
            <a:pPr marL="449263" indent="-449263">
              <a:spcBef>
                <a:spcPts val="1662"/>
              </a:spcBef>
              <a:buClr>
                <a:schemeClr val="tx1"/>
              </a:buClr>
              <a:buNone/>
            </a:pPr>
            <a:r>
              <a:rPr lang="ja-JP" altLang="en-US" sz="2400" b="1" dirty="0">
                <a:solidFill>
                  <a:srgbClr val="6B58BC"/>
                </a:solidFill>
                <a:latin typeface="Meiryo UI" panose="020B0604030504040204" pitchFamily="50" charset="-128"/>
                <a:ea typeface="Meiryo UI" panose="020B0604030504040204" pitchFamily="50" charset="-128"/>
              </a:rPr>
              <a:t>●</a:t>
            </a:r>
            <a:r>
              <a:rPr lang="ja-JP" altLang="en-US" sz="2400" b="1" dirty="0">
                <a:latin typeface="BIZ UDPゴシック" panose="020B0400000000000000" pitchFamily="50" charset="-128"/>
                <a:ea typeface="BIZ UDPゴシック" panose="020B0400000000000000" pitchFamily="50" charset="-128"/>
              </a:rPr>
              <a:t> 若年性認知症について</a:t>
            </a:r>
            <a:r>
              <a:rPr lang="ja-JP" altLang="en-US" sz="2400" b="1" dirty="0">
                <a:solidFill>
                  <a:srgbClr val="6B58BC"/>
                </a:solidFill>
                <a:latin typeface="BIZ UDPゴシック" panose="020B0400000000000000" pitchFamily="50" charset="-128"/>
                <a:ea typeface="BIZ UDPゴシック" panose="020B0400000000000000" pitchFamily="50" charset="-128"/>
              </a:rPr>
              <a:t>正しく理解し、早期の気づきと対応、及び適切な支援に繋げる</a:t>
            </a:r>
            <a:r>
              <a:rPr lang="ja-JP" altLang="en-US" sz="2400" b="1" dirty="0">
                <a:latin typeface="BIZ UDPゴシック" panose="020B0400000000000000" pitchFamily="50" charset="-128"/>
                <a:ea typeface="BIZ UDPゴシック" panose="020B0400000000000000" pitchFamily="50" charset="-128"/>
              </a:rPr>
              <a:t>ことが重要である</a:t>
            </a:r>
            <a:endParaRPr lang="en-US" altLang="ja-JP" sz="2400" b="1" dirty="0">
              <a:latin typeface="BIZ UDPゴシック" panose="020B0400000000000000" pitchFamily="50" charset="-128"/>
              <a:ea typeface="BIZ UDPゴシック" panose="020B0400000000000000" pitchFamily="50" charset="-128"/>
            </a:endParaRPr>
          </a:p>
        </p:txBody>
      </p:sp>
      <p:sp>
        <p:nvSpPr>
          <p:cNvPr id="4" name="Text Box 2">
            <a:extLst>
              <a:ext uri="{FF2B5EF4-FFF2-40B4-BE49-F238E27FC236}">
                <a16:creationId xmlns:a16="http://schemas.microsoft.com/office/drawing/2014/main" xmlns="" id="{F61E4897-E7AE-AA6B-CA77-9EE277CC2B78}"/>
              </a:ext>
            </a:extLst>
          </p:cNvPr>
          <p:cNvSpPr txBox="1">
            <a:spLocks noChangeArrowheads="1"/>
          </p:cNvSpPr>
          <p:nvPr/>
        </p:nvSpPr>
        <p:spPr bwMode="auto">
          <a:xfrm>
            <a:off x="1118946" y="5386940"/>
            <a:ext cx="6866686" cy="609812"/>
          </a:xfrm>
          <a:prstGeom prst="rect">
            <a:avLst/>
          </a:prstGeom>
          <a:noFill/>
          <a:ln>
            <a:noFill/>
          </a:ln>
        </p:spPr>
        <p:txBody>
          <a:bodyPr wrap="square" lIns="82904" tIns="41452" rIns="82904" bIns="41452" anchor="ctr">
            <a:noAutofit/>
          </a:bodyPr>
          <a:lstStyle>
            <a:lvl1pPr defTabSz="828675" eaLnBrk="0" hangingPunct="0">
              <a:defRPr kumimoji="1" sz="3600">
                <a:solidFill>
                  <a:schemeClr val="tx1"/>
                </a:solidFill>
                <a:latin typeface="Arial" pitchFamily="34" charset="0"/>
                <a:ea typeface="ＭＳ Ｐゴシック" pitchFamily="50" charset="-128"/>
              </a:defRPr>
            </a:lvl1pPr>
            <a:lvl2pPr marL="742950" indent="-285750" defTabSz="828675" eaLnBrk="0" hangingPunct="0">
              <a:defRPr kumimoji="1" sz="3600">
                <a:solidFill>
                  <a:schemeClr val="tx1"/>
                </a:solidFill>
                <a:latin typeface="Arial" pitchFamily="34" charset="0"/>
                <a:ea typeface="ＭＳ Ｐゴシック" pitchFamily="50" charset="-128"/>
              </a:defRPr>
            </a:lvl2pPr>
            <a:lvl3pPr marL="1143000" indent="-228600" defTabSz="828675" eaLnBrk="0" hangingPunct="0">
              <a:defRPr kumimoji="1" sz="3600">
                <a:solidFill>
                  <a:schemeClr val="tx1"/>
                </a:solidFill>
                <a:latin typeface="Arial" pitchFamily="34" charset="0"/>
                <a:ea typeface="ＭＳ Ｐゴシック" pitchFamily="50" charset="-128"/>
              </a:defRPr>
            </a:lvl3pPr>
            <a:lvl4pPr marL="1600200" indent="-228600" defTabSz="828675" eaLnBrk="0" hangingPunct="0">
              <a:defRPr kumimoji="1" sz="3600">
                <a:solidFill>
                  <a:schemeClr val="tx1"/>
                </a:solidFill>
                <a:latin typeface="Arial" pitchFamily="34" charset="0"/>
                <a:ea typeface="ＭＳ Ｐゴシック" pitchFamily="50" charset="-128"/>
              </a:defRPr>
            </a:lvl4pPr>
            <a:lvl5pPr marL="2057400" indent="-228600" defTabSz="828675" eaLnBrk="0" hangingPunct="0">
              <a:defRPr kumimoji="1" sz="3600">
                <a:solidFill>
                  <a:schemeClr val="tx1"/>
                </a:solidFill>
                <a:latin typeface="Arial" pitchFamily="34" charset="0"/>
                <a:ea typeface="ＭＳ Ｐゴシック" pitchFamily="50" charset="-128"/>
              </a:defRPr>
            </a:lvl5pPr>
            <a:lvl6pPr marL="25146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marL="0" marR="0" lvl="0" indent="0" algn="l" defTabSz="828675" rtl="0" eaLnBrk="1" fontAlgn="auto" latinLnBrk="0" hangingPunct="1">
              <a:lnSpc>
                <a:spcPts val="19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 全国における若年性認知症者数は、</a:t>
            </a:r>
            <a:r>
              <a:rPr kumimoji="1" lang="en-US" altLang="ja-JP" sz="1400" b="1" i="0"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3.57</a:t>
            </a:r>
            <a:r>
              <a:rPr kumimoji="1" lang="ja-JP" altLang="en-US" sz="1400" b="1" i="0"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万人と推計</a:t>
            </a:r>
            <a:endParaRPr kumimoji="1" lang="en-US" altLang="ja-JP" sz="1400" b="0" i="0"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0" marR="0" lvl="0" indent="0" algn="l" defTabSz="828675" rtl="0" eaLnBrk="1" fontAlgn="auto" latinLnBrk="0" hangingPunct="1">
              <a:lnSpc>
                <a:spcPts val="19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 </a:t>
            </a:r>
            <a:r>
              <a:rPr kumimoji="1" lang="en-US" altLang="ja-JP"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18-64</a:t>
            </a:r>
            <a:r>
              <a:rPr kumimoji="1" lang="ja-JP" altLang="en-US"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歳人口における人口</a:t>
            </a:r>
            <a:r>
              <a:rPr kumimoji="1" lang="en-US" altLang="ja-JP"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10</a:t>
            </a:r>
            <a:r>
              <a:rPr kumimoji="1" lang="ja-JP" altLang="en-US"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万人当たり若年性認知症者数（有病率）は、</a:t>
            </a:r>
            <a:r>
              <a:rPr kumimoji="1" lang="en-US" altLang="ja-JP" sz="1400" b="1" i="0"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50.9</a:t>
            </a:r>
            <a:r>
              <a:rPr kumimoji="1" lang="ja-JP" altLang="en-US" sz="1400" b="1" i="0"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人</a:t>
            </a:r>
            <a:endParaRPr kumimoji="1" lang="en-US" altLang="ja-JP" sz="1000" b="0" i="0"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7" name="Text Box 2">
            <a:extLst>
              <a:ext uri="{FF2B5EF4-FFF2-40B4-BE49-F238E27FC236}">
                <a16:creationId xmlns:a16="http://schemas.microsoft.com/office/drawing/2014/main" xmlns="" id="{5973E513-9093-9941-8FFB-539207F4072C}"/>
              </a:ext>
            </a:extLst>
          </p:cNvPr>
          <p:cNvSpPr txBox="1">
            <a:spLocks noChangeArrowheads="1"/>
          </p:cNvSpPr>
          <p:nvPr/>
        </p:nvSpPr>
        <p:spPr bwMode="auto">
          <a:xfrm>
            <a:off x="1118946" y="5889339"/>
            <a:ext cx="7161154" cy="320749"/>
          </a:xfrm>
          <a:prstGeom prst="rect">
            <a:avLst/>
          </a:prstGeom>
          <a:noFill/>
          <a:ln>
            <a:noFill/>
          </a:ln>
        </p:spPr>
        <p:txBody>
          <a:bodyPr wrap="square" lIns="82904" tIns="41452" rIns="82904" bIns="41452" anchor="t" anchorCtr="0">
            <a:noAutofit/>
          </a:bodyPr>
          <a:lstStyle>
            <a:lvl1pPr defTabSz="828675" eaLnBrk="0" hangingPunct="0">
              <a:defRPr kumimoji="1" sz="3600">
                <a:solidFill>
                  <a:schemeClr val="tx1"/>
                </a:solidFill>
                <a:latin typeface="Arial" pitchFamily="34" charset="0"/>
                <a:ea typeface="ＭＳ Ｐゴシック" pitchFamily="50" charset="-128"/>
              </a:defRPr>
            </a:lvl1pPr>
            <a:lvl2pPr marL="742950" indent="-285750" defTabSz="828675" eaLnBrk="0" hangingPunct="0">
              <a:defRPr kumimoji="1" sz="3600">
                <a:solidFill>
                  <a:schemeClr val="tx1"/>
                </a:solidFill>
                <a:latin typeface="Arial" pitchFamily="34" charset="0"/>
                <a:ea typeface="ＭＳ Ｐゴシック" pitchFamily="50" charset="-128"/>
              </a:defRPr>
            </a:lvl2pPr>
            <a:lvl3pPr marL="1143000" indent="-228600" defTabSz="828675" eaLnBrk="0" hangingPunct="0">
              <a:defRPr kumimoji="1" sz="3600">
                <a:solidFill>
                  <a:schemeClr val="tx1"/>
                </a:solidFill>
                <a:latin typeface="Arial" pitchFamily="34" charset="0"/>
                <a:ea typeface="ＭＳ Ｐゴシック" pitchFamily="50" charset="-128"/>
              </a:defRPr>
            </a:lvl3pPr>
            <a:lvl4pPr marL="1600200" indent="-228600" defTabSz="828675" eaLnBrk="0" hangingPunct="0">
              <a:defRPr kumimoji="1" sz="3600">
                <a:solidFill>
                  <a:schemeClr val="tx1"/>
                </a:solidFill>
                <a:latin typeface="Arial" pitchFamily="34" charset="0"/>
                <a:ea typeface="ＭＳ Ｐゴシック" pitchFamily="50" charset="-128"/>
              </a:defRPr>
            </a:lvl4pPr>
            <a:lvl5pPr marL="2057400" indent="-228600" defTabSz="828675" eaLnBrk="0" hangingPunct="0">
              <a:defRPr kumimoji="1" sz="3600">
                <a:solidFill>
                  <a:schemeClr val="tx1"/>
                </a:solidFill>
                <a:latin typeface="Arial" pitchFamily="34" charset="0"/>
                <a:ea typeface="ＭＳ Ｐゴシック" pitchFamily="50" charset="-128"/>
              </a:defRPr>
            </a:lvl5pPr>
            <a:lvl6pPr marL="25146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marL="0" marR="0" lvl="0" indent="0" algn="l" defTabSz="828675" rtl="0" eaLnBrk="1" fontAlgn="auto" latinLnBrk="0" hangingPunct="1">
              <a:lnSpc>
                <a:spcPts val="17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日本医療研究開発機構認知症研究開発事業による「若年性認知症の有病率・生活実態把握と多元的データ共有システムの開発（令和</a:t>
            </a:r>
            <a:r>
              <a:rPr kumimoji="1" lang="en-US" altLang="ja-JP" sz="9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2</a:t>
            </a:r>
            <a:r>
              <a:rPr kumimoji="1" lang="ja-JP" altLang="en-US" sz="9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年</a:t>
            </a:r>
            <a:r>
              <a:rPr kumimoji="1" lang="en-US" altLang="ja-JP" sz="9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3</a:t>
            </a:r>
            <a:r>
              <a:rPr kumimoji="1" lang="ja-JP" altLang="en-US" sz="9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月）</a:t>
            </a:r>
            <a:endParaRPr kumimoji="1" lang="en-US" altLang="ja-JP" sz="9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8" name="四角形: 角を丸くする 7">
            <a:extLst>
              <a:ext uri="{FF2B5EF4-FFF2-40B4-BE49-F238E27FC236}">
                <a16:creationId xmlns:a16="http://schemas.microsoft.com/office/drawing/2014/main" xmlns="" id="{910D362C-8E97-88DC-EA3B-D251FC7D9086}"/>
              </a:ext>
            </a:extLst>
          </p:cNvPr>
          <p:cNvSpPr/>
          <p:nvPr/>
        </p:nvSpPr>
        <p:spPr bwMode="auto">
          <a:xfrm>
            <a:off x="995897" y="5386940"/>
            <a:ext cx="7284204" cy="829898"/>
          </a:xfrm>
          <a:prstGeom prst="roundRect">
            <a:avLst/>
          </a:prstGeom>
          <a:no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ja-JP" altLang="en-US" sz="3600" b="0" i="0" u="none" strike="noStrike" cap="none" normalizeH="0" baseline="0">
              <a:ln>
                <a:noFill/>
              </a:ln>
              <a:solidFill>
                <a:schemeClr val="tx1"/>
              </a:solidFill>
              <a:effectLst>
                <a:outerShdw blurRad="38100" dist="38100" dir="2700000" algn="tl">
                  <a:srgbClr val="000000">
                    <a:alpha val="43137"/>
                  </a:srgbClr>
                </a:outerShdw>
              </a:effectLst>
              <a:latin typeface="Arial" charset="0"/>
              <a:ea typeface="ＭＳ Ｐゴシック" pitchFamily="50" charset="-128"/>
            </a:endParaRPr>
          </a:p>
        </p:txBody>
      </p:sp>
      <p:sp>
        <p:nvSpPr>
          <p:cNvPr id="2" name="正方形/長方形 1">
            <a:extLst>
              <a:ext uri="{FF2B5EF4-FFF2-40B4-BE49-F238E27FC236}">
                <a16:creationId xmlns:a16="http://schemas.microsoft.com/office/drawing/2014/main" xmlns="" id="{5AE77753-3519-3CBF-0A0B-B1CA9134791E}"/>
              </a:ext>
            </a:extLst>
          </p:cNvPr>
          <p:cNvSpPr/>
          <p:nvPr/>
        </p:nvSpPr>
        <p:spPr>
          <a:xfrm>
            <a:off x="-1" y="0"/>
            <a:ext cx="9144000" cy="710695"/>
          </a:xfrm>
          <a:prstGeom prst="rect">
            <a:avLst/>
          </a:prstGeom>
          <a:solidFill>
            <a:srgbClr val="6B5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44083" rtl="0" eaLnBrk="1" fontAlgn="base" latinLnBrk="0" hangingPunct="1">
              <a:lnSpc>
                <a:spcPct val="100000"/>
              </a:lnSpc>
              <a:spcBef>
                <a:spcPct val="0"/>
              </a:spcBef>
              <a:spcAft>
                <a:spcPct val="0"/>
              </a:spcAft>
              <a:buClrTx/>
              <a:buSzTx/>
              <a:buFontTx/>
              <a:buNone/>
              <a:tabLst/>
              <a:defRPr/>
            </a:pPr>
            <a:r>
              <a:rPr kumimoji="1" lang="ja-JP" altLang="en-US" sz="30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若年性認知症</a:t>
            </a:r>
          </a:p>
        </p:txBody>
      </p:sp>
      <p:sp>
        <p:nvSpPr>
          <p:cNvPr id="9" name="テキスト ボックス 8">
            <a:extLst>
              <a:ext uri="{FF2B5EF4-FFF2-40B4-BE49-F238E27FC236}">
                <a16:creationId xmlns:a16="http://schemas.microsoft.com/office/drawing/2014/main" xmlns="" id="{FD43DF48-D67C-0809-8298-359B6F0788B7}"/>
              </a:ext>
            </a:extLst>
          </p:cNvPr>
          <p:cNvSpPr txBox="1"/>
          <p:nvPr/>
        </p:nvSpPr>
        <p:spPr>
          <a:xfrm>
            <a:off x="0" y="718930"/>
            <a:ext cx="1215736" cy="307777"/>
          </a:xfrm>
          <a:prstGeom prst="rect">
            <a:avLst/>
          </a:prstGeom>
          <a:noFill/>
        </p:spPr>
        <p:txBody>
          <a:bodyPr wrap="square" rtlCol="0" anchor="ctr" anchorCtr="0">
            <a:noAutofit/>
          </a:bodyPr>
          <a:lstStyle/>
          <a:p>
            <a:r>
              <a:rPr kumimoji="1" lang="en-US" altLang="ja-JP" sz="1400" dirty="0">
                <a:latin typeface="Yu Gothic UI Semibold" panose="020B0700000000000000" pitchFamily="50" charset="-128"/>
                <a:ea typeface="Yu Gothic UI Semibold" panose="020B0700000000000000" pitchFamily="50" charset="-128"/>
              </a:rPr>
              <a:t>【</a:t>
            </a:r>
            <a:r>
              <a:rPr kumimoji="1" lang="ja-JP" altLang="en-US" sz="1400" dirty="0">
                <a:latin typeface="Yu Gothic UI Semibold" panose="020B0700000000000000" pitchFamily="50" charset="-128"/>
                <a:ea typeface="Yu Gothic UI Semibold" panose="020B0700000000000000" pitchFamily="50" charset="-128"/>
              </a:rPr>
              <a:t>知識 </a:t>
            </a:r>
            <a:r>
              <a:rPr lang="en-US" altLang="ja-JP" sz="1400" b="1" dirty="0">
                <a:latin typeface="Century Gothic" panose="020B0502020202020204" pitchFamily="34" charset="0"/>
                <a:ea typeface="Yu Gothic UI Semibold" panose="020B0700000000000000" pitchFamily="50" charset="-128"/>
              </a:rPr>
              <a:t>-90</a:t>
            </a:r>
            <a:r>
              <a:rPr lang="en-US" altLang="ja-JP" sz="1400" dirty="0">
                <a:latin typeface="Yu Gothic UI Semibold" panose="020B0700000000000000" pitchFamily="50" charset="-128"/>
                <a:ea typeface="Yu Gothic UI Semibold" panose="020B0700000000000000" pitchFamily="50" charset="-128"/>
              </a:rPr>
              <a:t>】</a:t>
            </a:r>
            <a:endParaRPr kumimoji="1" lang="ja-JP" altLang="en-US" sz="1400" dirty="0">
              <a:latin typeface="Yu Gothic UI Semibold" panose="020B0700000000000000" pitchFamily="50" charset="-128"/>
              <a:ea typeface="Yu Gothic UI Semibold" panose="020B0700000000000000" pitchFamily="50" charset="-128"/>
            </a:endParaRPr>
          </a:p>
        </p:txBody>
      </p:sp>
    </p:spTree>
    <p:extLst>
      <p:ext uri="{BB962C8B-B14F-4D97-AF65-F5344CB8AC3E}">
        <p14:creationId xmlns:p14="http://schemas.microsoft.com/office/powerpoint/2010/main" val="23362661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99"/>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1" lang="ja-JP" altLang="en-US" sz="36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a typeface="ＭＳ Ｐゴシック" pitchFamily="50" charset="-128"/>
          </a:defRPr>
        </a:defPPr>
      </a:lstStyle>
    </a:spDef>
    <a:lnDef>
      <a:spPr bwMode="auto">
        <a:xfrm>
          <a:off x="0" y="0"/>
          <a:ext cx="1" cy="1"/>
        </a:xfrm>
        <a:custGeom>
          <a:avLst/>
          <a:gdLst/>
          <a:ahLst/>
          <a:cxnLst/>
          <a:rect l="0" t="0" r="0" b="0"/>
          <a:pathLst/>
        </a:custGeom>
        <a:solidFill>
          <a:srgbClr val="FFFF99"/>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1" lang="ja-JP" altLang="en-US" sz="36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a typeface="ＭＳ Ｐゴシック" pitchFamily="50" charset="-128"/>
          </a:defRPr>
        </a:defPPr>
      </a:lstStyle>
    </a:ln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3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a:gsLst>
            <a:gs pos="0">
              <a:srgbClr val="5E9EFF"/>
            </a:gs>
            <a:gs pos="39999">
              <a:srgbClr val="85C2FF"/>
            </a:gs>
            <a:gs pos="70000">
              <a:srgbClr val="C4D6EB"/>
            </a:gs>
            <a:gs pos="100000">
              <a:srgbClr val="FFEBFA"/>
            </a:gs>
          </a:gsLst>
          <a:lin ang="5400000" scaled="0"/>
        </a:gradFill>
        <a:ln w="9525">
          <a:solidFill>
            <a:schemeClr val="accent1">
              <a:lumMod val="75000"/>
            </a:schemeClr>
          </a:solidFill>
        </a:ln>
      </a:spPr>
      <a:bodyPr rtlCol="0" anchor="ctr"/>
      <a:lstStyle>
        <a:defPPr algn="ctr">
          <a:defRPr sz="2400" b="1"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11.xml><?xml version="1.0" encoding="utf-8"?>
<a:theme xmlns:a="http://schemas.openxmlformats.org/drawingml/2006/main" name="10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a:gsLst>
            <a:gs pos="0">
              <a:srgbClr val="5E9EFF"/>
            </a:gs>
            <a:gs pos="39999">
              <a:srgbClr val="85C2FF"/>
            </a:gs>
            <a:gs pos="70000">
              <a:srgbClr val="C4D6EB"/>
            </a:gs>
            <a:gs pos="100000">
              <a:srgbClr val="FFEBFA"/>
            </a:gs>
          </a:gsLst>
          <a:lin ang="5400000" scaled="0"/>
        </a:gradFill>
        <a:ln w="9525">
          <a:solidFill>
            <a:schemeClr val="accent1">
              <a:lumMod val="75000"/>
            </a:schemeClr>
          </a:solidFill>
        </a:ln>
      </a:spPr>
      <a:bodyPr rtlCol="0" anchor="ctr"/>
      <a:lstStyle>
        <a:defPPr algn="ctr">
          <a:defRPr sz="2400" b="1"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12.xml><?xml version="1.0" encoding="utf-8"?>
<a:theme xmlns:a="http://schemas.openxmlformats.org/drawingml/2006/main" name="5_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a:spPr>
      <a:bodyPr/>
      <a:lstStyle>
        <a:defPPr marL="342900" indent="-342900">
          <a:lnSpc>
            <a:spcPct val="135000"/>
          </a:lnSpc>
          <a:defRPr sz="2200" b="1" dirty="0">
            <a:solidFill>
              <a:schemeClr val="bg1">
                <a:lumMod val="75000"/>
              </a:schemeClr>
            </a:solidFill>
            <a:latin typeface="Meiryo UI" pitchFamily="50" charset="-128"/>
            <a:ea typeface="Meiryo UI" pitchFamily="50" charset="-128"/>
            <a:cs typeface="Meiryo UI" pitchFamily="50" charset="-128"/>
          </a:defRPr>
        </a:defPPr>
      </a:lstStyle>
    </a:spDef>
    <a:lnDef>
      <a:spPr bwMode="auto">
        <a:xfrm>
          <a:off x="0" y="0"/>
          <a:ext cx="1" cy="1"/>
        </a:xfrm>
        <a:custGeom>
          <a:avLst/>
          <a:gdLst/>
          <a:ahLst/>
          <a:cxnLst/>
          <a:rect l="0" t="0" r="0" b="0"/>
          <a:pathLst/>
        </a:custGeom>
        <a:solidFill>
          <a:srgbClr val="FFFF99"/>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1" lang="ja-JP" altLang="en-US" sz="36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a typeface="ＭＳ Ｐゴシック" pitchFamily="50" charset="-128"/>
          </a:defRPr>
        </a:defPPr>
      </a:lstStyle>
    </a:ln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6_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99"/>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1" lang="ja-JP" altLang="en-US" sz="36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a typeface="ＭＳ Ｐゴシック" pitchFamily="50" charset="-128"/>
          </a:defRPr>
        </a:defPPr>
      </a:lstStyle>
    </a:spDef>
    <a:lnDef>
      <a:spPr bwMode="auto">
        <a:xfrm>
          <a:off x="0" y="0"/>
          <a:ext cx="1" cy="1"/>
        </a:xfrm>
        <a:custGeom>
          <a:avLst/>
          <a:gdLst/>
          <a:ahLst/>
          <a:cxnLst/>
          <a:rect l="0" t="0" r="0" b="0"/>
          <a:pathLst/>
        </a:custGeom>
        <a:solidFill>
          <a:srgbClr val="FFFF99"/>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1" lang="ja-JP" altLang="en-US" sz="36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a typeface="ＭＳ Ｐゴシック" pitchFamily="50" charset="-128"/>
          </a:defRPr>
        </a:defPPr>
      </a:lstStyle>
    </a:ln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4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7.xml><?xml version="1.0" encoding="utf-8"?>
<a:theme xmlns:a="http://schemas.openxmlformats.org/drawingml/2006/main" name="8_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99"/>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1" lang="ja-JP" altLang="en-US" sz="36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a typeface="ＭＳ Ｐゴシック" pitchFamily="50" charset="-128"/>
          </a:defRPr>
        </a:defPPr>
      </a:lstStyle>
    </a:spDef>
    <a:lnDef>
      <a:spPr bwMode="auto">
        <a:xfrm>
          <a:off x="0" y="0"/>
          <a:ext cx="1" cy="1"/>
        </a:xfrm>
        <a:custGeom>
          <a:avLst/>
          <a:gdLst/>
          <a:ahLst/>
          <a:cxnLst/>
          <a:rect l="0" t="0" r="0" b="0"/>
          <a:pathLst/>
        </a:custGeom>
        <a:solidFill>
          <a:srgbClr val="FFFF99"/>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1" lang="ja-JP" altLang="en-US" sz="36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a typeface="ＭＳ Ｐゴシック" pitchFamily="50" charset="-128"/>
          </a:defRPr>
        </a:defPPr>
      </a:lstStyle>
    </a:ln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5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alpha val="87842"/>
          </a:schemeClr>
        </a:solidFill>
        <a:ln w="12700" algn="ctr">
          <a:solidFill>
            <a:schemeClr val="tx1"/>
          </a:solidFill>
          <a:miter lim="800000"/>
          <a:headEnd/>
          <a:tailEnd/>
        </a:ln>
      </a:spPr>
      <a:bodyPr>
        <a:spAutoFit/>
      </a:bodyPr>
      <a:lstStyle>
        <a:defPPr algn="ctr" eaLnBrk="1" hangingPunct="1">
          <a:lnSpc>
            <a:spcPct val="80000"/>
          </a:lnSpc>
          <a:buFontTx/>
          <a:buNone/>
          <a:defRPr sz="1800" dirty="0" smtClean="0">
            <a:solidFill>
              <a:srgbClr val="000000"/>
            </a:solidFill>
            <a:latin typeface="HGPｺﾞｼｯｸM" panose="020B0600000000000000" pitchFamily="50" charset="-128"/>
            <a:ea typeface="HGPｺﾞｼｯｸM" panose="020B0600000000000000" pitchFamily="50" charset="-128"/>
          </a:defRPr>
        </a:defPPr>
      </a:lstStyle>
    </a:spDef>
  </a:objectDefaults>
  <a:extraClrSchemeLst/>
</a:theme>
</file>

<file path=ppt/theme/theme19.xml><?xml version="1.0" encoding="utf-8"?>
<a:theme xmlns:a="http://schemas.openxmlformats.org/drawingml/2006/main" name="9_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55600" marR="0" indent="-355600" algn="l" defTabSz="914400" rtl="0" eaLnBrk="1" fontAlgn="base" latinLnBrk="0" hangingPunct="1">
          <a:lnSpc>
            <a:spcPct val="80000"/>
          </a:lnSpc>
          <a:spcBef>
            <a:spcPct val="20000"/>
          </a:spcBef>
          <a:spcAft>
            <a:spcPct val="0"/>
          </a:spcAft>
          <a:buClrTx/>
          <a:buSzTx/>
          <a:buFontTx/>
          <a:buNone/>
          <a:tabLst/>
          <a:defRPr kumimoji="1" lang="ja-JP" altLang="en-US" sz="1800" b="0" i="0" u="none" strike="noStrike" cap="none" normalizeH="0" baseline="0" smtClean="0">
            <a:ln>
              <a:noFill/>
            </a:ln>
            <a:solidFill>
              <a:schemeClr val="tx1"/>
            </a:solidFill>
            <a:effectLst/>
            <a:latin typeface="ＭＳ Ｐゴシック" pitchFamily="50" charset="-128"/>
            <a:ea typeface="ＭＳ Ｐゴシック" pitchFamily="50" charset="-12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55600" marR="0" indent="-355600" algn="l" defTabSz="914400" rtl="0" eaLnBrk="1" fontAlgn="base" latinLnBrk="0" hangingPunct="1">
          <a:lnSpc>
            <a:spcPct val="80000"/>
          </a:lnSpc>
          <a:spcBef>
            <a:spcPct val="20000"/>
          </a:spcBef>
          <a:spcAft>
            <a:spcPct val="0"/>
          </a:spcAft>
          <a:buClrTx/>
          <a:buSzTx/>
          <a:buFontTx/>
          <a:buNone/>
          <a:tabLst/>
          <a:defRPr kumimoji="1" lang="ja-JP" altLang="en-US" sz="1800" b="0" i="0" u="none" strike="noStrike" cap="none" normalizeH="0" baseline="0" smtClean="0">
            <a:ln>
              <a:noFill/>
            </a:ln>
            <a:solidFill>
              <a:schemeClr val="tx1"/>
            </a:solidFill>
            <a:effectLst/>
            <a:latin typeface="ＭＳ Ｐゴシック" pitchFamily="50" charset="-128"/>
            <a:ea typeface="ＭＳ Ｐゴシック" pitchFamily="50" charset="-128"/>
          </a:defRPr>
        </a:defPPr>
      </a:lstStyle>
    </a:ln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14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alpha val="87842"/>
          </a:schemeClr>
        </a:solidFill>
        <a:ln w="12700" algn="ctr">
          <a:solidFill>
            <a:schemeClr val="tx1"/>
          </a:solidFill>
          <a:miter lim="800000"/>
          <a:headEnd/>
          <a:tailEnd/>
        </a:ln>
      </a:spPr>
      <a:bodyPr>
        <a:spAutoFit/>
      </a:bodyPr>
      <a:lstStyle>
        <a:defPPr algn="ctr" eaLnBrk="1" hangingPunct="1">
          <a:lnSpc>
            <a:spcPct val="80000"/>
          </a:lnSpc>
          <a:buFontTx/>
          <a:buNone/>
          <a:defRPr sz="1800" dirty="0" smtClean="0">
            <a:solidFill>
              <a:srgbClr val="000000"/>
            </a:solidFill>
            <a:latin typeface="HGPｺﾞｼｯｸM" panose="020B0600000000000000" pitchFamily="50" charset="-128"/>
            <a:ea typeface="HGPｺﾞｼｯｸM" panose="020B0600000000000000" pitchFamily="50" charset="-128"/>
          </a:defRPr>
        </a:defPPr>
      </a:lstStyle>
    </a:spDef>
  </a:objectDefaults>
  <a:extraClrSchemeLst/>
</a:theme>
</file>

<file path=ppt/theme/theme21.xml><?xml version="1.0" encoding="utf-8"?>
<a:theme xmlns:a="http://schemas.openxmlformats.org/drawingml/2006/main" name="10_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5757"/>
        </a:solidFill>
        <a:ln w="9525" cap="flat" cmpd="sng" algn="ctr">
          <a:noFill/>
          <a:prstDash val="solid"/>
          <a:round/>
          <a:headEnd type="none" w="med" len="med"/>
          <a:tailEnd type="none" w="med" len="med"/>
        </a:ln>
        <a:effectLst/>
      </a:spPr>
      <a:bodyPr vert="horz" wrap="none" lIns="91440" tIns="45720" rIns="91440" bIns="45720" numCol="1" rtlCol="0" anchor="ctr"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1" sz="36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a typeface="ＭＳ Ｐゴシック" pitchFamily="50" charset="-128"/>
          </a:defRPr>
        </a:defPPr>
      </a:lstStyle>
    </a:spDef>
    <a:lnDef>
      <a:spPr bwMode="auto">
        <a:xfrm>
          <a:off x="0" y="0"/>
          <a:ext cx="1" cy="1"/>
        </a:xfrm>
        <a:custGeom>
          <a:avLst/>
          <a:gdLst/>
          <a:ahLst/>
          <a:cxnLst/>
          <a:rect l="0" t="0" r="0" b="0"/>
          <a:pathLst/>
        </a:custGeom>
        <a:solidFill>
          <a:srgbClr val="FFFF99"/>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1" lang="ja-JP" altLang="en-US" sz="36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a typeface="ＭＳ Ｐゴシック" pitchFamily="50" charset="-128"/>
          </a:defRPr>
        </a:defPPr>
      </a:lstStyle>
    </a:lnDef>
    <a:txDef>
      <a:spPr>
        <a:noFill/>
        <a:ln w="25400">
          <a:solidFill>
            <a:schemeClr val="accent5">
              <a:lumMod val="50000"/>
            </a:schemeClr>
          </a:solidFill>
        </a:ln>
      </a:spPr>
      <a:bodyPr wrap="square" rtlCol="0">
        <a:spAutoFit/>
      </a:bodyPr>
      <a:lstStyle>
        <a:defPPr algn="ctr">
          <a:defRPr sz="1000" dirty="0" smtClean="0">
            <a:latin typeface="Meiryo UI" pitchFamily="50" charset="-128"/>
            <a:ea typeface="Meiryo UI" pitchFamily="50" charset="-128"/>
            <a:cs typeface="Meiryo UI" pitchFamily="50" charset="-128"/>
          </a:defRPr>
        </a:defPPr>
      </a:lstStyle>
    </a:tx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3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4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800" dirty="0">
            <a:latin typeface="Meiryo UI" panose="020B0604030504040204" pitchFamily="50" charset="-128"/>
            <a:ea typeface="Meiryo UI" panose="020B0604030504040204" pitchFamily="50" charset="-128"/>
            <a:cs typeface="Meiryo UI" panose="020B0604030504040204" pitchFamily="50" charset="-128"/>
          </a:defRPr>
        </a:defPPr>
      </a:lstStyle>
    </a:txDef>
  </a:objectDefaults>
  <a:extraClrSchemeLst/>
</a:theme>
</file>

<file path=ppt/theme/theme24.xml><?xml version="1.0" encoding="utf-8"?>
<a:theme xmlns:a="http://schemas.openxmlformats.org/drawingml/2006/main" name="25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alpha val="87842"/>
          </a:schemeClr>
        </a:solidFill>
        <a:ln w="12700" algn="ctr">
          <a:solidFill>
            <a:schemeClr val="tx1"/>
          </a:solidFill>
          <a:miter lim="800000"/>
          <a:headEnd/>
          <a:tailEnd/>
        </a:ln>
      </a:spPr>
      <a:bodyPr>
        <a:spAutoFit/>
      </a:bodyPr>
      <a:lstStyle>
        <a:defPPr algn="ctr" eaLnBrk="1" hangingPunct="1">
          <a:lnSpc>
            <a:spcPct val="80000"/>
          </a:lnSpc>
          <a:buFontTx/>
          <a:buNone/>
          <a:defRPr sz="1800" dirty="0" smtClean="0">
            <a:solidFill>
              <a:srgbClr val="000000"/>
            </a:solidFill>
            <a:latin typeface="HGPｺﾞｼｯｸM" panose="020B0600000000000000" pitchFamily="50" charset="-128"/>
            <a:ea typeface="HGPｺﾞｼｯｸM" panose="020B0600000000000000" pitchFamily="50" charset="-128"/>
          </a:defRPr>
        </a:defPPr>
      </a:lstStyle>
    </a:spDef>
  </a:objectDefaults>
  <a:extraClrSchemeLst/>
</a:theme>
</file>

<file path=ppt/theme/theme25.xml><?xml version="1.0" encoding="utf-8"?>
<a:theme xmlns:a="http://schemas.openxmlformats.org/drawingml/2006/main" name="13_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5757"/>
        </a:solidFill>
        <a:ln w="9525" cap="flat" cmpd="sng" algn="ctr">
          <a:noFill/>
          <a:prstDash val="solid"/>
          <a:round/>
          <a:headEnd type="none" w="med" len="med"/>
          <a:tailEnd type="none" w="med" len="med"/>
        </a:ln>
        <a:effectLst/>
      </a:spPr>
      <a:bodyPr vert="horz" wrap="none" lIns="91440" tIns="45720" rIns="91440" bIns="45720" numCol="1" rtlCol="0" anchor="ctr"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1" sz="36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a typeface="ＭＳ Ｐゴシック" pitchFamily="50" charset="-128"/>
          </a:defRPr>
        </a:defPPr>
      </a:lstStyle>
    </a:spDef>
    <a:lnDef>
      <a:spPr bwMode="auto">
        <a:xfrm>
          <a:off x="0" y="0"/>
          <a:ext cx="1" cy="1"/>
        </a:xfrm>
        <a:custGeom>
          <a:avLst/>
          <a:gdLst/>
          <a:ahLst/>
          <a:cxnLst/>
          <a:rect l="0" t="0" r="0" b="0"/>
          <a:pathLst/>
        </a:custGeom>
        <a:solidFill>
          <a:srgbClr val="FFFF99"/>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1" lang="ja-JP" altLang="en-US" sz="36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a typeface="ＭＳ Ｐゴシック" pitchFamily="50" charset="-128"/>
          </a:defRPr>
        </a:defPPr>
      </a:lstStyle>
    </a:lnDef>
    <a:txDef>
      <a:spPr>
        <a:noFill/>
        <a:ln w="25400">
          <a:solidFill>
            <a:schemeClr val="accent5">
              <a:lumMod val="50000"/>
            </a:schemeClr>
          </a:solidFill>
        </a:ln>
      </a:spPr>
      <a:bodyPr wrap="square" rtlCol="0">
        <a:spAutoFit/>
      </a:bodyPr>
      <a:lstStyle>
        <a:defPPr algn="ctr">
          <a:defRPr sz="1000" dirty="0" smtClean="0">
            <a:latin typeface="Meiryo UI" pitchFamily="50" charset="-128"/>
            <a:ea typeface="Meiryo UI" pitchFamily="50" charset="-128"/>
            <a:cs typeface="Meiryo UI" pitchFamily="50" charset="-128"/>
          </a:defRPr>
        </a:defPPr>
      </a:lstStyle>
    </a:tx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33_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55600" marR="0" indent="-355600" algn="l" defTabSz="914400" rtl="0" eaLnBrk="1" fontAlgn="base" latinLnBrk="0" hangingPunct="1">
          <a:lnSpc>
            <a:spcPct val="80000"/>
          </a:lnSpc>
          <a:spcBef>
            <a:spcPct val="20000"/>
          </a:spcBef>
          <a:spcAft>
            <a:spcPct val="0"/>
          </a:spcAft>
          <a:buClrTx/>
          <a:buSzTx/>
          <a:buFontTx/>
          <a:buNone/>
          <a:tabLst/>
          <a:defRPr kumimoji="1" lang="ja-JP" altLang="en-US" sz="1800" b="0" i="0" u="none" strike="noStrike" cap="none" normalizeH="0" baseline="0" smtClean="0">
            <a:ln>
              <a:noFill/>
            </a:ln>
            <a:solidFill>
              <a:schemeClr val="tx1"/>
            </a:solidFill>
            <a:effectLst/>
            <a:latin typeface="ＭＳ Ｐゴシック" pitchFamily="50" charset="-128"/>
            <a:ea typeface="ＭＳ Ｐゴシック" pitchFamily="50" charset="-12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55600" marR="0" indent="-355600" algn="l" defTabSz="914400" rtl="0" eaLnBrk="1" fontAlgn="base" latinLnBrk="0" hangingPunct="1">
          <a:lnSpc>
            <a:spcPct val="80000"/>
          </a:lnSpc>
          <a:spcBef>
            <a:spcPct val="20000"/>
          </a:spcBef>
          <a:spcAft>
            <a:spcPct val="0"/>
          </a:spcAft>
          <a:buClrTx/>
          <a:buSzTx/>
          <a:buFontTx/>
          <a:buNone/>
          <a:tabLst/>
          <a:defRPr kumimoji="1" lang="ja-JP" altLang="en-US" sz="1800" b="0" i="0" u="none" strike="noStrike" cap="none" normalizeH="0" baseline="0" smtClean="0">
            <a:ln>
              <a:noFill/>
            </a:ln>
            <a:solidFill>
              <a:schemeClr val="tx1"/>
            </a:solidFill>
            <a:effectLst/>
            <a:latin typeface="ＭＳ Ｐゴシック" pitchFamily="50" charset="-128"/>
            <a:ea typeface="ＭＳ Ｐゴシック" pitchFamily="50" charset="-128"/>
          </a:defRPr>
        </a:defPPr>
      </a:lstStyle>
    </a:ln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8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8.xml><?xml version="1.0" encoding="utf-8"?>
<a:theme xmlns:a="http://schemas.openxmlformats.org/drawingml/2006/main" name="2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9.xml><?xml version="1.0" encoding="utf-8"?>
<a:theme xmlns:a="http://schemas.openxmlformats.org/drawingml/2006/main" name="14_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99"/>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1" lang="ja-JP" altLang="en-US" sz="36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a typeface="ＭＳ Ｐゴシック" pitchFamily="50" charset="-128"/>
          </a:defRPr>
        </a:defPPr>
      </a:lstStyle>
    </a:spDef>
    <a:lnDef>
      <a:spPr bwMode="auto">
        <a:xfrm>
          <a:off x="0" y="0"/>
          <a:ext cx="1" cy="1"/>
        </a:xfrm>
        <a:custGeom>
          <a:avLst/>
          <a:gdLst/>
          <a:ahLst/>
          <a:cxnLst/>
          <a:rect l="0" t="0" r="0" b="0"/>
          <a:pathLst/>
        </a:custGeom>
        <a:solidFill>
          <a:srgbClr val="FFFF99"/>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1" lang="ja-JP" altLang="en-US" sz="36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a typeface="ＭＳ Ｐゴシック" pitchFamily="50" charset="-128"/>
          </a:defRPr>
        </a:defPPr>
      </a:lstStyle>
    </a:ln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0.xml><?xml version="1.0" encoding="utf-8"?>
<a:theme xmlns:a="http://schemas.openxmlformats.org/drawingml/2006/main" name="3_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1.xml><?xml version="1.0" encoding="utf-8"?>
<a:theme xmlns:a="http://schemas.openxmlformats.org/drawingml/2006/main" name="5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5757"/>
        </a:solidFill>
        <a:ln w="9525" cap="flat" cmpd="sng" algn="ctr">
          <a:noFill/>
          <a:prstDash val="solid"/>
          <a:round/>
          <a:headEnd type="none" w="med" len="med"/>
          <a:tailEnd type="none" w="med" len="med"/>
        </a:ln>
        <a:effectLst/>
      </a:spPr>
      <a:bodyPr vert="horz" wrap="none" lIns="91440" tIns="45720" rIns="91440" bIns="45720" numCol="1" rtlCol="0" anchor="ctr"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1" sz="36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a typeface="ＭＳ Ｐゴシック" pitchFamily="50" charset="-128"/>
          </a:defRPr>
        </a:defPPr>
      </a:lstStyle>
    </a:spDef>
    <a:lnDef>
      <a:spPr bwMode="auto">
        <a:xfrm>
          <a:off x="0" y="0"/>
          <a:ext cx="1" cy="1"/>
        </a:xfrm>
        <a:custGeom>
          <a:avLst/>
          <a:gdLst/>
          <a:ahLst/>
          <a:cxnLst/>
          <a:rect l="0" t="0" r="0" b="0"/>
          <a:pathLst/>
        </a:custGeom>
        <a:solidFill>
          <a:srgbClr val="FFFF99"/>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1" lang="ja-JP" altLang="en-US" sz="36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a typeface="ＭＳ Ｐゴシック" pitchFamily="50" charset="-128"/>
          </a:defRPr>
        </a:defPPr>
      </a:lstStyle>
    </a:lnDef>
    <a:txDef>
      <a:spPr>
        <a:noFill/>
        <a:ln w="25400">
          <a:solidFill>
            <a:schemeClr val="accent5">
              <a:lumMod val="50000"/>
            </a:schemeClr>
          </a:solidFill>
        </a:ln>
      </a:spPr>
      <a:bodyPr wrap="square" rtlCol="0" anchor="ctr" anchorCtr="0">
        <a:noAutofit/>
      </a:bodyPr>
      <a:lstStyle>
        <a:defPPr algn="ctr">
          <a:defRPr kumimoji="1" sz="1000" dirty="0" smtClean="0">
            <a:latin typeface="Meiryo UI" pitchFamily="50" charset="-128"/>
            <a:ea typeface="Meiryo UI" pitchFamily="50" charset="-128"/>
            <a:cs typeface="Meiryo UI" pitchFamily="50" charset="-128"/>
          </a:defRPr>
        </a:defPPr>
      </a:lstStyle>
    </a:tx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99"/>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1" lang="ja-JP" altLang="en-US" sz="36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a typeface="ＭＳ Ｐゴシック" pitchFamily="50" charset="-128"/>
          </a:defRPr>
        </a:defPPr>
      </a:lstStyle>
    </a:spDef>
    <a:lnDef>
      <a:spPr bwMode="auto">
        <a:xfrm>
          <a:off x="0" y="0"/>
          <a:ext cx="1" cy="1"/>
        </a:xfrm>
        <a:custGeom>
          <a:avLst/>
          <a:gdLst/>
          <a:ahLst/>
          <a:cxnLst/>
          <a:rect l="0" t="0" r="0" b="0"/>
          <a:pathLst/>
        </a:custGeom>
        <a:solidFill>
          <a:srgbClr val="FFFF99"/>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1" lang="ja-JP" altLang="en-US" sz="36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a typeface="ＭＳ Ｐゴシック" pitchFamily="50" charset="-128"/>
          </a:defRPr>
        </a:defPPr>
      </a:lstStyle>
    </a:ln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5757"/>
        </a:solidFill>
        <a:ln w="9525" cap="flat" cmpd="sng" algn="ctr">
          <a:noFill/>
          <a:prstDash val="solid"/>
          <a:round/>
          <a:headEnd type="none" w="med" len="med"/>
          <a:tailEnd type="none" w="med" len="med"/>
        </a:ln>
        <a:effectLst/>
      </a:spPr>
      <a:bodyPr vert="horz" wrap="none" lIns="91440" tIns="45720" rIns="91440" bIns="45720" numCol="1" rtlCol="0" anchor="ctr"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1" sz="36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a typeface="ＭＳ Ｐゴシック" pitchFamily="50" charset="-128"/>
          </a:defRPr>
        </a:defPPr>
      </a:lstStyle>
    </a:spDef>
    <a:lnDef>
      <a:spPr bwMode="auto">
        <a:xfrm>
          <a:off x="0" y="0"/>
          <a:ext cx="1" cy="1"/>
        </a:xfrm>
        <a:custGeom>
          <a:avLst/>
          <a:gdLst/>
          <a:ahLst/>
          <a:cxnLst/>
          <a:rect l="0" t="0" r="0" b="0"/>
          <a:pathLst/>
        </a:custGeom>
        <a:solidFill>
          <a:srgbClr val="FFFF99"/>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1" lang="ja-JP" altLang="en-US" sz="36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a typeface="ＭＳ Ｐゴシック" pitchFamily="50" charset="-128"/>
          </a:defRPr>
        </a:defPPr>
      </a:lstStyle>
    </a:lnDef>
    <a:txDef>
      <a:spPr>
        <a:noFill/>
        <a:ln w="25400">
          <a:solidFill>
            <a:schemeClr val="accent5">
              <a:lumMod val="50000"/>
            </a:schemeClr>
          </a:solidFill>
        </a:ln>
      </a:spPr>
      <a:bodyPr wrap="square" rtlCol="0">
        <a:spAutoFit/>
      </a:bodyPr>
      <a:lstStyle>
        <a:defPPr algn="ctr">
          <a:defRPr sz="1000" dirty="0" smtClean="0">
            <a:latin typeface="Meiryo UI" pitchFamily="50" charset="-128"/>
            <a:ea typeface="Meiryo UI" pitchFamily="50" charset="-128"/>
            <a:cs typeface="Meiryo UI" pitchFamily="50" charset="-128"/>
          </a:defRPr>
        </a:defPPr>
      </a:lstStyle>
    </a:tx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4_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99"/>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1" lang="ja-JP" altLang="en-US" sz="36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a typeface="ＭＳ Ｐゴシック" pitchFamily="50" charset="-128"/>
          </a:defRPr>
        </a:defPPr>
      </a:lstStyle>
    </a:spDef>
    <a:lnDef>
      <a:spPr bwMode="auto">
        <a:xfrm>
          <a:off x="0" y="0"/>
          <a:ext cx="1" cy="1"/>
        </a:xfrm>
        <a:custGeom>
          <a:avLst/>
          <a:gdLst/>
          <a:ahLst/>
          <a:cxnLst/>
          <a:rect l="0" t="0" r="0" b="0"/>
          <a:pathLst/>
        </a:custGeom>
        <a:solidFill>
          <a:srgbClr val="FFFF99"/>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1" lang="ja-JP" altLang="en-US" sz="36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a typeface="ＭＳ Ｐゴシック" pitchFamily="50" charset="-128"/>
          </a:defRPr>
        </a:defPPr>
      </a:lstStyle>
    </a:ln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7_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55600" marR="0" indent="-355600" algn="l" defTabSz="914400" rtl="0" eaLnBrk="1" fontAlgn="base" latinLnBrk="0" hangingPunct="1">
          <a:lnSpc>
            <a:spcPct val="80000"/>
          </a:lnSpc>
          <a:spcBef>
            <a:spcPct val="20000"/>
          </a:spcBef>
          <a:spcAft>
            <a:spcPct val="0"/>
          </a:spcAft>
          <a:buClrTx/>
          <a:buSzTx/>
          <a:buFontTx/>
          <a:buNone/>
          <a:tabLst/>
          <a:defRPr kumimoji="1" lang="ja-JP" altLang="en-US" sz="1800" b="0" i="0" u="none" strike="noStrike" cap="none" normalizeH="0" baseline="0" smtClean="0">
            <a:ln>
              <a:noFill/>
            </a:ln>
            <a:solidFill>
              <a:schemeClr val="tx1"/>
            </a:solidFill>
            <a:effectLst/>
            <a:latin typeface="ＭＳ Ｐゴシック" pitchFamily="50" charset="-128"/>
            <a:ea typeface="ＭＳ Ｐゴシック" pitchFamily="50" charset="-12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55600" marR="0" indent="-355600" algn="l" defTabSz="914400" rtl="0" eaLnBrk="1" fontAlgn="base" latinLnBrk="0" hangingPunct="1">
          <a:lnSpc>
            <a:spcPct val="80000"/>
          </a:lnSpc>
          <a:spcBef>
            <a:spcPct val="20000"/>
          </a:spcBef>
          <a:spcAft>
            <a:spcPct val="0"/>
          </a:spcAft>
          <a:buClrTx/>
          <a:buSzTx/>
          <a:buFontTx/>
          <a:buNone/>
          <a:tabLst/>
          <a:defRPr kumimoji="1" lang="ja-JP" altLang="en-US" sz="1800" b="0" i="0" u="none" strike="noStrike" cap="none" normalizeH="0" baseline="0" smtClean="0">
            <a:ln>
              <a:noFill/>
            </a:ln>
            <a:solidFill>
              <a:schemeClr val="tx1"/>
            </a:solidFill>
            <a:effectLst/>
            <a:latin typeface="ＭＳ Ｐゴシック" pitchFamily="50" charset="-128"/>
            <a:ea typeface="ＭＳ Ｐゴシック" pitchFamily="50" charset="-128"/>
          </a:defRPr>
        </a:defPPr>
      </a:lstStyle>
    </a:ln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39175</TotalTime>
  <Words>14732</Words>
  <Application>Microsoft Office PowerPoint</Application>
  <PresentationFormat>画面に合わせる (4:3)</PresentationFormat>
  <Paragraphs>2250</Paragraphs>
  <Slides>124</Slides>
  <Notes>124</Notes>
  <HiddenSlides>0</HiddenSlides>
  <MMClips>0</MMClips>
  <ScaleCrop>false</ScaleCrop>
  <HeadingPairs>
    <vt:vector size="6" baseType="variant">
      <vt:variant>
        <vt:lpstr>使用されているフォント</vt:lpstr>
      </vt:variant>
      <vt:variant>
        <vt:i4>27</vt:i4>
      </vt:variant>
      <vt:variant>
        <vt:lpstr>テーマ</vt:lpstr>
      </vt:variant>
      <vt:variant>
        <vt:i4>31</vt:i4>
      </vt:variant>
      <vt:variant>
        <vt:lpstr>スライド タイトル</vt:lpstr>
      </vt:variant>
      <vt:variant>
        <vt:i4>124</vt:i4>
      </vt:variant>
    </vt:vector>
  </HeadingPairs>
  <TitlesOfParts>
    <vt:vector size="182" baseType="lpstr">
      <vt:lpstr>Arial Unicode MS</vt:lpstr>
      <vt:lpstr>BIZ UDPゴシック</vt:lpstr>
      <vt:lpstr>HGPｺﾞｼｯｸM</vt:lpstr>
      <vt:lpstr>HGP創英角ｺﾞｼｯｸUB</vt:lpstr>
      <vt:lpstr>HG丸ｺﾞｼｯｸM-PRO</vt:lpstr>
      <vt:lpstr>Meiryo UI</vt:lpstr>
      <vt:lpstr>ＭＳ Ｐゴシック</vt:lpstr>
      <vt:lpstr>ＭＳ Ｐ明朝</vt:lpstr>
      <vt:lpstr>ＭＳ 明朝</vt:lpstr>
      <vt:lpstr>PMingLiU</vt:lpstr>
      <vt:lpstr>UD デジタル 教科書体 NK-B</vt:lpstr>
      <vt:lpstr>UDShinGoPro-DeBold</vt:lpstr>
      <vt:lpstr>UDShinGoPro-Medium</vt:lpstr>
      <vt:lpstr>Yu Gothic UI Semibold</vt:lpstr>
      <vt:lpstr>メイリオ</vt:lpstr>
      <vt:lpstr>游ゴシック</vt:lpstr>
      <vt:lpstr>游ゴシック Light</vt:lpstr>
      <vt:lpstr>Arial</vt:lpstr>
      <vt:lpstr>Bahnschrift Condensed</vt:lpstr>
      <vt:lpstr>Calibri</vt:lpstr>
      <vt:lpstr>Calibri Light</vt:lpstr>
      <vt:lpstr>Century</vt:lpstr>
      <vt:lpstr>Century Gothic</vt:lpstr>
      <vt:lpstr>Helvetica</vt:lpstr>
      <vt:lpstr>Segoe UI</vt:lpstr>
      <vt:lpstr>Times New Roman</vt:lpstr>
      <vt:lpstr>Wingdings</vt:lpstr>
      <vt:lpstr>標準デザイン</vt:lpstr>
      <vt:lpstr>1_Office ​​テーマ</vt:lpstr>
      <vt:lpstr>Office テーマ</vt:lpstr>
      <vt:lpstr>1_標準デザイン</vt:lpstr>
      <vt:lpstr>2_標準デザイン</vt:lpstr>
      <vt:lpstr>3_標準デザイン</vt:lpstr>
      <vt:lpstr>2_Office ​​テーマ</vt:lpstr>
      <vt:lpstr>4_標準デザイン</vt:lpstr>
      <vt:lpstr>7_標準デザイン</vt:lpstr>
      <vt:lpstr>13_Office テーマ</vt:lpstr>
      <vt:lpstr>10_Office テーマ</vt:lpstr>
      <vt:lpstr>5_標準デザイン</vt:lpstr>
      <vt:lpstr>1_Office テーマ</vt:lpstr>
      <vt:lpstr>Office ​​テーマ</vt:lpstr>
      <vt:lpstr>6_標準デザイン</vt:lpstr>
      <vt:lpstr>4_Office テーマ</vt:lpstr>
      <vt:lpstr>8_標準デザイン</vt:lpstr>
      <vt:lpstr>15_Office テーマ</vt:lpstr>
      <vt:lpstr>9_標準デザイン</vt:lpstr>
      <vt:lpstr>14_Office テーマ</vt:lpstr>
      <vt:lpstr>10_標準デザイン</vt:lpstr>
      <vt:lpstr>3_Office ​​テーマ</vt:lpstr>
      <vt:lpstr>4_Office ​​テーマ</vt:lpstr>
      <vt:lpstr>25_Office テーマ</vt:lpstr>
      <vt:lpstr>13_標準デザイン</vt:lpstr>
      <vt:lpstr>33_標準デザイン</vt:lpstr>
      <vt:lpstr>8_Office テーマ</vt:lpstr>
      <vt:lpstr>2_Office テーマ</vt:lpstr>
      <vt:lpstr>14_標準デザイン</vt:lpstr>
      <vt:lpstr>3_Office テーマ</vt:lpstr>
      <vt:lpstr>5_Office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ねらいと到達目標</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kamemura</dc:creator>
  <cp:lastModifiedBy>藤井 敬子</cp:lastModifiedBy>
  <cp:revision>1316</cp:revision>
  <cp:lastPrinted>2023-03-24T02:49:04Z</cp:lastPrinted>
  <dcterms:created xsi:type="dcterms:W3CDTF">2004-06-29T16:14:50Z</dcterms:created>
  <dcterms:modified xsi:type="dcterms:W3CDTF">2023-11-08T04:44:25Z</dcterms:modified>
</cp:coreProperties>
</file>