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>
        <p:scale>
          <a:sx n="66" d="100"/>
          <a:sy n="66" d="100"/>
        </p:scale>
        <p:origin x="1768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83357"/>
            <a:ext cx="5446723" cy="3913364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89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5826417" y="40570"/>
            <a:ext cx="964642" cy="4029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様式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ja-JP" altLang="en-US" sz="16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90526"/>
              </p:ext>
            </p:extLst>
          </p:nvPr>
        </p:nvGraphicFramePr>
        <p:xfrm>
          <a:off x="151072" y="799780"/>
          <a:ext cx="6589011" cy="8939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xmlns="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xmlns="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xmlns="" val="3772281979"/>
                    </a:ext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0968272"/>
                  </a:ext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35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○○○○○○○○大会</a:t>
                      </a:r>
                      <a:endParaRPr kumimoji="1" lang="en-US" altLang="ja-JP" sz="12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別紙のとおり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zh-TW" altLang="en-US" sz="16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ja-JP" altLang="en-US" sz="16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５</a:t>
                      </a:r>
                      <a:r>
                        <a:rPr kumimoji="1" lang="zh-TW" altLang="en-US" sz="16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年○月○日（○）　○時～○時</a:t>
                      </a:r>
                      <a:endParaRPr kumimoji="1" lang="en-US" altLang="zh-TW" sz="16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○○○○○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○○市○○町○番○号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○○○○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○○市○○町○番○号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（電話番号）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○○○－○○○○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（メールアドレス）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○○○＠○○○○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5,000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 （収容定員ありの場合記載）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5,000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 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○○○○○○○</a:t>
                      </a: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746830" y="6697233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68409" y="670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86494" y="657716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981948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xmlns="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xmlns="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５年２月版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316125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xmlns="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xmlns="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  <a:endParaRPr kumimoji="1" lang="ja-JP" altLang="en-US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p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848765" y="2635249"/>
            <a:ext cx="32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✔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848765" y="3414348"/>
            <a:ext cx="32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✔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48764" y="3695579"/>
            <a:ext cx="32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✔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848763" y="4468414"/>
            <a:ext cx="32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✔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848762" y="5145563"/>
            <a:ext cx="32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✔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848762" y="6384513"/>
            <a:ext cx="32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✔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848761" y="7023424"/>
            <a:ext cx="32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✔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848760" y="7992106"/>
            <a:ext cx="32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✔</a:t>
            </a:r>
            <a:endParaRPr kumimoji="1" lang="ja-JP" altLang="en-US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848760" y="8680236"/>
            <a:ext cx="320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4381</TotalTime>
  <Words>517</Words>
  <Application>Microsoft Office PowerPoint</Application>
  <PresentationFormat>A4 210 x 297 mm</PresentationFormat>
  <Paragraphs>95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中田 佳子</cp:lastModifiedBy>
  <cp:revision>640</cp:revision>
  <cp:lastPrinted>2023-02-20T04:58:13Z</cp:lastPrinted>
  <dcterms:created xsi:type="dcterms:W3CDTF">2021-06-21T06:44:25Z</dcterms:created>
  <dcterms:modified xsi:type="dcterms:W3CDTF">2023-02-20T05:00:09Z</dcterms:modified>
</cp:coreProperties>
</file>