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325" r:id="rId2"/>
    <p:sldId id="338" r:id="rId3"/>
    <p:sldId id="327" r:id="rId4"/>
    <p:sldId id="337" r:id="rId5"/>
  </p:sldIdLst>
  <p:sldSz cx="12192000" cy="6858000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BBE3"/>
    <a:srgbClr val="B3C6E7"/>
    <a:srgbClr val="809FD6"/>
    <a:srgbClr val="6188CD"/>
    <a:srgbClr val="FFFCF3"/>
    <a:srgbClr val="F3A875"/>
    <a:srgbClr val="ED7D31"/>
    <a:srgbClr val="5B9BD5"/>
    <a:srgbClr val="3483CA"/>
    <a:srgbClr val="FFD6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91" autoAdjust="0"/>
    <p:restoredTop sz="94333" autoAdjust="0"/>
  </p:normalViewPr>
  <p:slideViewPr>
    <p:cSldViewPr snapToGrid="0">
      <p:cViewPr varScale="1">
        <p:scale>
          <a:sx n="80" d="100"/>
          <a:sy n="80" d="100"/>
        </p:scale>
        <p:origin x="72" y="84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notesViewPr>
    <p:cSldViewPr snapToGrid="0" showGuides="1">
      <p:cViewPr varScale="1">
        <p:scale>
          <a:sx n="53" d="100"/>
          <a:sy n="53" d="100"/>
        </p:scale>
        <p:origin x="284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62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wahara Yuka" userId="e2d645c1-0f41-4ea8-9ad3-8c5d91cf5c2f" providerId="ADAL" clId="{72818260-D4DE-4E29-BF7F-F1F11EADF000}"/>
    <pc:docChg chg="modSld">
      <pc:chgData name="Kawahara Yuka" userId="e2d645c1-0f41-4ea8-9ad3-8c5d91cf5c2f" providerId="ADAL" clId="{72818260-D4DE-4E29-BF7F-F1F11EADF000}" dt="2022-01-20T07:54:55.976" v="2" actId="1076"/>
      <pc:docMkLst>
        <pc:docMk/>
      </pc:docMkLst>
      <pc:sldChg chg="modSp mod">
        <pc:chgData name="Kawahara Yuka" userId="e2d645c1-0f41-4ea8-9ad3-8c5d91cf5c2f" providerId="ADAL" clId="{72818260-D4DE-4E29-BF7F-F1F11EADF000}" dt="2022-01-20T07:54:55.976" v="2" actId="1076"/>
        <pc:sldMkLst>
          <pc:docMk/>
          <pc:sldMk cId="1180220051" sldId="349"/>
        </pc:sldMkLst>
        <pc:spChg chg="mod">
          <ac:chgData name="Kawahara Yuka" userId="e2d645c1-0f41-4ea8-9ad3-8c5d91cf5c2f" providerId="ADAL" clId="{72818260-D4DE-4E29-BF7F-F1F11EADF000}" dt="2022-01-20T07:54:52.307" v="1" actId="255"/>
          <ac:spMkLst>
            <pc:docMk/>
            <pc:sldMk cId="1180220051" sldId="349"/>
            <ac:spMk id="7" creationId="{00000000-0000-0000-0000-000000000000}"/>
          </ac:spMkLst>
        </pc:spChg>
        <pc:spChg chg="mod">
          <ac:chgData name="Kawahara Yuka" userId="e2d645c1-0f41-4ea8-9ad3-8c5d91cf5c2f" providerId="ADAL" clId="{72818260-D4DE-4E29-BF7F-F1F11EADF000}" dt="2022-01-20T07:54:55.976" v="2" actId="1076"/>
          <ac:spMkLst>
            <pc:docMk/>
            <pc:sldMk cId="1180220051" sldId="349"/>
            <ac:spMk id="8" creationId="{00000000-0000-0000-0000-000000000000}"/>
          </ac:spMkLst>
        </pc:spChg>
      </pc:sldChg>
    </pc:docChg>
  </pc:docChgLst>
  <pc:docChgLst>
    <pc:chgData name="河原 佑香" userId="a5f00a335f907aa0" providerId="LiveId" clId="{6A337E00-708F-435B-88F0-3B2F6BEEA679}"/>
    <pc:docChg chg="undo redo custSel addSld delSld modSld">
      <pc:chgData name="河原 佑香" userId="a5f00a335f907aa0" providerId="LiveId" clId="{6A337E00-708F-435B-88F0-3B2F6BEEA679}" dt="2021-10-24T16:12:40.683" v="959" actId="1076"/>
      <pc:docMkLst>
        <pc:docMk/>
      </pc:docMkLst>
      <pc:sldChg chg="delSp modSp mod">
        <pc:chgData name="河原 佑香" userId="a5f00a335f907aa0" providerId="LiveId" clId="{6A337E00-708F-435B-88F0-3B2F6BEEA679}" dt="2021-10-24T15:40:34.192" v="248" actId="14100"/>
        <pc:sldMkLst>
          <pc:docMk/>
          <pc:sldMk cId="4171290081" sldId="261"/>
        </pc:sldMkLst>
        <pc:spChg chg="mod">
          <ac:chgData name="河原 佑香" userId="a5f00a335f907aa0" providerId="LiveId" clId="{6A337E00-708F-435B-88F0-3B2F6BEEA679}" dt="2021-10-24T15:40:34.192" v="248" actId="14100"/>
          <ac:spMkLst>
            <pc:docMk/>
            <pc:sldMk cId="4171290081" sldId="261"/>
            <ac:spMk id="7" creationId="{00000000-0000-0000-0000-000000000000}"/>
          </ac:spMkLst>
        </pc:spChg>
        <pc:spChg chg="mod">
          <ac:chgData name="河原 佑香" userId="a5f00a335f907aa0" providerId="LiveId" clId="{6A337E00-708F-435B-88F0-3B2F6BEEA679}" dt="2021-10-24T15:39:30.734" v="194" actId="20577"/>
          <ac:spMkLst>
            <pc:docMk/>
            <pc:sldMk cId="4171290081" sldId="261"/>
            <ac:spMk id="8" creationId="{00000000-0000-0000-0000-000000000000}"/>
          </ac:spMkLst>
        </pc:spChg>
        <pc:spChg chg="del mod ord">
          <ac:chgData name="河原 佑香" userId="a5f00a335f907aa0" providerId="LiveId" clId="{6A337E00-708F-435B-88F0-3B2F6BEEA679}" dt="2021-10-24T15:40:29.629" v="247" actId="478"/>
          <ac:spMkLst>
            <pc:docMk/>
            <pc:sldMk cId="4171290081" sldId="261"/>
            <ac:spMk id="10" creationId="{00000000-0000-0000-0000-000000000000}"/>
          </ac:spMkLst>
        </pc:spChg>
      </pc:sldChg>
      <pc:sldChg chg="addSp delSp modSp mod">
        <pc:chgData name="河原 佑香" userId="a5f00a335f907aa0" providerId="LiveId" clId="{6A337E00-708F-435B-88F0-3B2F6BEEA679}" dt="2021-10-24T16:12:40.683" v="959" actId="1076"/>
        <pc:sldMkLst>
          <pc:docMk/>
          <pc:sldMk cId="869308598" sldId="270"/>
        </pc:sldMkLst>
        <pc:spChg chg="del">
          <ac:chgData name="河原 佑香" userId="a5f00a335f907aa0" providerId="LiveId" clId="{6A337E00-708F-435B-88F0-3B2F6BEEA679}" dt="2021-10-24T16:11:42.023" v="929" actId="478"/>
          <ac:spMkLst>
            <pc:docMk/>
            <pc:sldMk cId="869308598" sldId="270"/>
            <ac:spMk id="2" creationId="{00000000-0000-0000-0000-000000000000}"/>
          </ac:spMkLst>
        </pc:spChg>
        <pc:spChg chg="add mod ord">
          <ac:chgData name="河原 佑香" userId="a5f00a335f907aa0" providerId="LiveId" clId="{6A337E00-708F-435B-88F0-3B2F6BEEA679}" dt="2021-10-24T16:11:39.092" v="928" actId="167"/>
          <ac:spMkLst>
            <pc:docMk/>
            <pc:sldMk cId="869308598" sldId="270"/>
            <ac:spMk id="6" creationId="{AEEF8791-56CE-4D47-91A3-036168A7A660}"/>
          </ac:spMkLst>
        </pc:spChg>
        <pc:spChg chg="add mod ord">
          <ac:chgData name="河原 佑香" userId="a5f00a335f907aa0" providerId="LiveId" clId="{6A337E00-708F-435B-88F0-3B2F6BEEA679}" dt="2021-10-24T16:12:40.683" v="959" actId="1076"/>
          <ac:spMkLst>
            <pc:docMk/>
            <pc:sldMk cId="869308598" sldId="270"/>
            <ac:spMk id="7" creationId="{D03B0652-EAA7-4ECE-B20C-BE7B933DAE6F}"/>
          </ac:spMkLst>
        </pc:spChg>
      </pc:sldChg>
      <pc:sldChg chg="delSp del mod">
        <pc:chgData name="河原 佑香" userId="a5f00a335f907aa0" providerId="LiveId" clId="{6A337E00-708F-435B-88F0-3B2F6BEEA679}" dt="2021-10-24T16:00:38.752" v="725" actId="47"/>
        <pc:sldMkLst>
          <pc:docMk/>
          <pc:sldMk cId="2714916907" sldId="290"/>
        </pc:sldMkLst>
        <pc:picChg chg="del">
          <ac:chgData name="河原 佑香" userId="a5f00a335f907aa0" providerId="LiveId" clId="{6A337E00-708F-435B-88F0-3B2F6BEEA679}" dt="2021-10-24T15:52:30.642" v="284" actId="21"/>
          <ac:picMkLst>
            <pc:docMk/>
            <pc:sldMk cId="2714916907" sldId="290"/>
            <ac:picMk id="4" creationId="{00000000-0000-0000-0000-000000000000}"/>
          </ac:picMkLst>
        </pc:picChg>
      </pc:sldChg>
      <pc:sldChg chg="addSp modSp mod">
        <pc:chgData name="河原 佑香" userId="a5f00a335f907aa0" providerId="LiveId" clId="{6A337E00-708F-435B-88F0-3B2F6BEEA679}" dt="2021-10-24T16:11:17.657" v="926" actId="20577"/>
        <pc:sldMkLst>
          <pc:docMk/>
          <pc:sldMk cId="2812976084" sldId="313"/>
        </pc:sldMkLst>
        <pc:spChg chg="mod">
          <ac:chgData name="河原 佑香" userId="a5f00a335f907aa0" providerId="LiveId" clId="{6A337E00-708F-435B-88F0-3B2F6BEEA679}" dt="2021-10-24T16:11:17.657" v="926" actId="20577"/>
          <ac:spMkLst>
            <pc:docMk/>
            <pc:sldMk cId="2812976084" sldId="313"/>
            <ac:spMk id="10" creationId="{20A9B22E-FD81-411F-82AC-A26F13C36C83}"/>
          </ac:spMkLst>
        </pc:spChg>
        <pc:grpChg chg="add mod">
          <ac:chgData name="河原 佑香" userId="a5f00a335f907aa0" providerId="LiveId" clId="{6A337E00-708F-435B-88F0-3B2F6BEEA679}" dt="2021-10-24T16:10:45.032" v="861"/>
          <ac:grpSpMkLst>
            <pc:docMk/>
            <pc:sldMk cId="2812976084" sldId="313"/>
            <ac:grpSpMk id="8" creationId="{B25E0C43-11C4-4D43-AD87-B11B23942A76}"/>
          </ac:grpSpMkLst>
        </pc:grpChg>
        <pc:cxnChg chg="mod">
          <ac:chgData name="河原 佑香" userId="a5f00a335f907aa0" providerId="LiveId" clId="{6A337E00-708F-435B-88F0-3B2F6BEEA679}" dt="2021-10-24T16:10:45.032" v="861"/>
          <ac:cxnSpMkLst>
            <pc:docMk/>
            <pc:sldMk cId="2812976084" sldId="313"/>
            <ac:cxnSpMk id="11" creationId="{9594C814-791F-4A83-881A-DD50C0FE4628}"/>
          </ac:cxnSpMkLst>
        </pc:cxnChg>
      </pc:sldChg>
      <pc:sldChg chg="addSp delSp modSp mod">
        <pc:chgData name="河原 佑香" userId="a5f00a335f907aa0" providerId="LiveId" clId="{6A337E00-708F-435B-88F0-3B2F6BEEA679}" dt="2021-10-24T16:10:33.905" v="860" actId="20577"/>
        <pc:sldMkLst>
          <pc:docMk/>
          <pc:sldMk cId="764787386" sldId="314"/>
        </pc:sldMkLst>
        <pc:spChg chg="mod">
          <ac:chgData name="河原 佑香" userId="a5f00a335f907aa0" providerId="LiveId" clId="{6A337E00-708F-435B-88F0-3B2F6BEEA679}" dt="2021-10-24T15:52:45.519" v="333" actId="20577"/>
          <ac:spMkLst>
            <pc:docMk/>
            <pc:sldMk cId="764787386" sldId="314"/>
            <ac:spMk id="8" creationId="{DA097B11-B3A2-4C73-AD7A-EAAC3AF84C50}"/>
          </ac:spMkLst>
        </pc:spChg>
        <pc:spChg chg="add mod">
          <ac:chgData name="河原 佑香" userId="a5f00a335f907aa0" providerId="LiveId" clId="{6A337E00-708F-435B-88F0-3B2F6BEEA679}" dt="2021-10-24T15:57:17.753" v="485" actId="14100"/>
          <ac:spMkLst>
            <pc:docMk/>
            <pc:sldMk cId="764787386" sldId="314"/>
            <ac:spMk id="9" creationId="{347E4C7D-86F1-4D8E-A179-D1C73389B5A5}"/>
          </ac:spMkLst>
        </pc:spChg>
        <pc:spChg chg="add mod">
          <ac:chgData name="河原 佑香" userId="a5f00a335f907aa0" providerId="LiveId" clId="{6A337E00-708F-435B-88F0-3B2F6BEEA679}" dt="2021-10-24T16:10:33.905" v="860" actId="20577"/>
          <ac:spMkLst>
            <pc:docMk/>
            <pc:sldMk cId="764787386" sldId="314"/>
            <ac:spMk id="10" creationId="{5A57FFFC-A7E3-4B94-8784-5A0D4C8BED3C}"/>
          </ac:spMkLst>
        </pc:spChg>
        <pc:spChg chg="mod">
          <ac:chgData name="河原 佑香" userId="a5f00a335f907aa0" providerId="LiveId" clId="{6A337E00-708F-435B-88F0-3B2F6BEEA679}" dt="2021-10-24T16:10:01.680" v="842" actId="404"/>
          <ac:spMkLst>
            <pc:docMk/>
            <pc:sldMk cId="764787386" sldId="314"/>
            <ac:spMk id="17" creationId="{D641E74B-D4F3-4DEB-826B-34652DDE0422}"/>
          </ac:spMkLst>
        </pc:spChg>
        <pc:grpChg chg="add mod">
          <ac:chgData name="河原 佑香" userId="a5f00a335f907aa0" providerId="LiveId" clId="{6A337E00-708F-435B-88F0-3B2F6BEEA679}" dt="2021-10-24T16:09:12.235" v="770" actId="164"/>
          <ac:grpSpMkLst>
            <pc:docMk/>
            <pc:sldMk cId="764787386" sldId="314"/>
            <ac:grpSpMk id="15" creationId="{6D319879-D60F-4020-9301-37F3E9641675}"/>
          </ac:grpSpMkLst>
        </pc:grpChg>
        <pc:grpChg chg="add mod">
          <ac:chgData name="河原 佑香" userId="a5f00a335f907aa0" providerId="LiveId" clId="{6A337E00-708F-435B-88F0-3B2F6BEEA679}" dt="2021-10-24T16:10:09.594" v="843" actId="1076"/>
          <ac:grpSpMkLst>
            <pc:docMk/>
            <pc:sldMk cId="764787386" sldId="314"/>
            <ac:grpSpMk id="16" creationId="{DCB2294F-4B6B-4B0F-9C90-3E8FD2F7360C}"/>
          </ac:grpSpMkLst>
        </pc:grpChg>
        <pc:picChg chg="add del mod">
          <ac:chgData name="河原 佑香" userId="a5f00a335f907aa0" providerId="LiveId" clId="{6A337E00-708F-435B-88F0-3B2F6BEEA679}" dt="2021-10-24T15:57:20.009" v="486" actId="478"/>
          <ac:picMkLst>
            <pc:docMk/>
            <pc:sldMk cId="764787386" sldId="314"/>
            <ac:picMk id="7" creationId="{5AB9A37F-1475-4F46-AAC1-E0475F8D4553}"/>
          </ac:picMkLst>
        </pc:picChg>
        <pc:cxnChg chg="add mod">
          <ac:chgData name="河原 佑香" userId="a5f00a335f907aa0" providerId="LiveId" clId="{6A337E00-708F-435B-88F0-3B2F6BEEA679}" dt="2021-10-24T16:09:12.235" v="770" actId="164"/>
          <ac:cxnSpMkLst>
            <pc:docMk/>
            <pc:sldMk cId="764787386" sldId="314"/>
            <ac:cxnSpMk id="5" creationId="{6F8C8212-4D50-426A-8419-69BF078AA0D2}"/>
          </ac:cxnSpMkLst>
        </pc:cxnChg>
        <pc:cxnChg chg="mod">
          <ac:chgData name="河原 佑香" userId="a5f00a335f907aa0" providerId="LiveId" clId="{6A337E00-708F-435B-88F0-3B2F6BEEA679}" dt="2021-10-24T16:10:13.365" v="844" actId="14100"/>
          <ac:cxnSpMkLst>
            <pc:docMk/>
            <pc:sldMk cId="764787386" sldId="314"/>
            <ac:cxnSpMk id="18" creationId="{2F8CA2D4-9827-4210-A4AE-0E7548128139}"/>
          </ac:cxnSpMkLst>
        </pc:cxnChg>
      </pc:sldChg>
      <pc:sldChg chg="addSp delSp modSp mod">
        <pc:chgData name="河原 佑香" userId="a5f00a335f907aa0" providerId="LiveId" clId="{6A337E00-708F-435B-88F0-3B2F6BEEA679}" dt="2021-10-24T15:38:47.222" v="183" actId="1036"/>
        <pc:sldMkLst>
          <pc:docMk/>
          <pc:sldMk cId="618580087" sldId="315"/>
        </pc:sldMkLst>
        <pc:spChg chg="mod">
          <ac:chgData name="河原 佑香" userId="a5f00a335f907aa0" providerId="LiveId" clId="{6A337E00-708F-435B-88F0-3B2F6BEEA679}" dt="2021-10-24T15:36:25.851" v="1" actId="14100"/>
          <ac:spMkLst>
            <pc:docMk/>
            <pc:sldMk cId="618580087" sldId="315"/>
            <ac:spMk id="4" creationId="{BAAB90C5-A176-4ACB-9762-D042FB3751C5}"/>
          </ac:spMkLst>
        </pc:spChg>
        <pc:spChg chg="del">
          <ac:chgData name="河原 佑香" userId="a5f00a335f907aa0" providerId="LiveId" clId="{6A337E00-708F-435B-88F0-3B2F6BEEA679}" dt="2021-10-24T15:37:49.477" v="109" actId="478"/>
          <ac:spMkLst>
            <pc:docMk/>
            <pc:sldMk cId="618580087" sldId="315"/>
            <ac:spMk id="5" creationId="{00000000-0000-0000-0000-000000000000}"/>
          </ac:spMkLst>
        </pc:spChg>
        <pc:spChg chg="mod">
          <ac:chgData name="河原 佑香" userId="a5f00a335f907aa0" providerId="LiveId" clId="{6A337E00-708F-435B-88F0-3B2F6BEEA679}" dt="2021-10-24T15:37:09.782" v="65" actId="14100"/>
          <ac:spMkLst>
            <pc:docMk/>
            <pc:sldMk cId="618580087" sldId="315"/>
            <ac:spMk id="6" creationId="{00000000-0000-0000-0000-000000000000}"/>
          </ac:spMkLst>
        </pc:spChg>
        <pc:spChg chg="mod">
          <ac:chgData name="河原 佑香" userId="a5f00a335f907aa0" providerId="LiveId" clId="{6A337E00-708F-435B-88F0-3B2F6BEEA679}" dt="2021-10-24T15:36:43.152" v="50" actId="20577"/>
          <ac:spMkLst>
            <pc:docMk/>
            <pc:sldMk cId="618580087" sldId="315"/>
            <ac:spMk id="7" creationId="{00000000-0000-0000-0000-000000000000}"/>
          </ac:spMkLst>
        </pc:spChg>
        <pc:spChg chg="add del mod">
          <ac:chgData name="河原 佑香" userId="a5f00a335f907aa0" providerId="LiveId" clId="{6A337E00-708F-435B-88F0-3B2F6BEEA679}" dt="2021-10-24T15:38:40.940" v="172" actId="1037"/>
          <ac:spMkLst>
            <pc:docMk/>
            <pc:sldMk cId="618580087" sldId="315"/>
            <ac:spMk id="8" creationId="{23B09E38-1403-4670-81B5-D99F057D5152}"/>
          </ac:spMkLst>
        </pc:spChg>
        <pc:spChg chg="add del mod">
          <ac:chgData name="河原 佑香" userId="a5f00a335f907aa0" providerId="LiveId" clId="{6A337E00-708F-435B-88F0-3B2F6BEEA679}" dt="2021-10-24T15:38:47.222" v="183" actId="1036"/>
          <ac:spMkLst>
            <pc:docMk/>
            <pc:sldMk cId="618580087" sldId="315"/>
            <ac:spMk id="9" creationId="{6310F55D-A6A0-4F95-8112-874543295661}"/>
          </ac:spMkLst>
        </pc:spChg>
      </pc:sldChg>
      <pc:sldChg chg="delSp modSp mod">
        <pc:chgData name="河原 佑香" userId="a5f00a335f907aa0" providerId="LiveId" clId="{6A337E00-708F-435B-88F0-3B2F6BEEA679}" dt="2021-10-24T15:41:39.602" v="280" actId="20577"/>
        <pc:sldMkLst>
          <pc:docMk/>
          <pc:sldMk cId="1198516676" sldId="317"/>
        </pc:sldMkLst>
        <pc:spChg chg="mod">
          <ac:chgData name="河原 佑香" userId="a5f00a335f907aa0" providerId="LiveId" clId="{6A337E00-708F-435B-88F0-3B2F6BEEA679}" dt="2021-10-24T15:41:39.602" v="280" actId="20577"/>
          <ac:spMkLst>
            <pc:docMk/>
            <pc:sldMk cId="1198516676" sldId="317"/>
            <ac:spMk id="7" creationId="{00000000-0000-0000-0000-000000000000}"/>
          </ac:spMkLst>
        </pc:spChg>
        <pc:spChg chg="del">
          <ac:chgData name="河原 佑香" userId="a5f00a335f907aa0" providerId="LiveId" clId="{6A337E00-708F-435B-88F0-3B2F6BEEA679}" dt="2021-10-24T15:40:56.325" v="249" actId="478"/>
          <ac:spMkLst>
            <pc:docMk/>
            <pc:sldMk cId="1198516676" sldId="317"/>
            <ac:spMk id="10" creationId="{00000000-0000-0000-0000-000000000000}"/>
          </ac:spMkLst>
        </pc:spChg>
        <pc:picChg chg="mod">
          <ac:chgData name="河原 佑香" userId="a5f00a335f907aa0" providerId="LiveId" clId="{6A337E00-708F-435B-88F0-3B2F6BEEA679}" dt="2021-10-24T15:41:31.985" v="269" actId="1076"/>
          <ac:picMkLst>
            <pc:docMk/>
            <pc:sldMk cId="1198516676" sldId="317"/>
            <ac:picMk id="5" creationId="{00000000-0000-0000-0000-000000000000}"/>
          </ac:picMkLst>
        </pc:picChg>
        <pc:picChg chg="mod">
          <ac:chgData name="河原 佑香" userId="a5f00a335f907aa0" providerId="LiveId" clId="{6A337E00-708F-435B-88F0-3B2F6BEEA679}" dt="2021-10-24T15:41:33.865" v="270" actId="1076"/>
          <ac:picMkLst>
            <pc:docMk/>
            <pc:sldMk cId="1198516676" sldId="317"/>
            <ac:picMk id="6" creationId="{00000000-0000-0000-0000-000000000000}"/>
          </ac:picMkLst>
        </pc:picChg>
        <pc:picChg chg="mod">
          <ac:chgData name="河原 佑香" userId="a5f00a335f907aa0" providerId="LiveId" clId="{6A337E00-708F-435B-88F0-3B2F6BEEA679}" dt="2021-10-24T15:41:35.776" v="271" actId="1076"/>
          <ac:picMkLst>
            <pc:docMk/>
            <pc:sldMk cId="1198516676" sldId="317"/>
            <ac:picMk id="9" creationId="{00000000-0000-0000-0000-000000000000}"/>
          </ac:picMkLst>
        </pc:picChg>
      </pc:sldChg>
      <pc:sldChg chg="delSp mod">
        <pc:chgData name="河原 佑香" userId="a5f00a335f907aa0" providerId="LiveId" clId="{6A337E00-708F-435B-88F0-3B2F6BEEA679}" dt="2021-10-24T15:41:50.365" v="281" actId="478"/>
        <pc:sldMkLst>
          <pc:docMk/>
          <pc:sldMk cId="405714274" sldId="318"/>
        </pc:sldMkLst>
        <pc:spChg chg="del">
          <ac:chgData name="河原 佑香" userId="a5f00a335f907aa0" providerId="LiveId" clId="{6A337E00-708F-435B-88F0-3B2F6BEEA679}" dt="2021-10-24T15:41:50.365" v="281" actId="478"/>
          <ac:spMkLst>
            <pc:docMk/>
            <pc:sldMk cId="405714274" sldId="318"/>
            <ac:spMk id="10" creationId="{00000000-0000-0000-0000-000000000000}"/>
          </ac:spMkLst>
        </pc:spChg>
      </pc:sldChg>
      <pc:sldChg chg="add del">
        <pc:chgData name="河原 佑香" userId="a5f00a335f907aa0" providerId="LiveId" clId="{6A337E00-708F-435B-88F0-3B2F6BEEA679}" dt="2021-10-24T15:42:35.402" v="283" actId="47"/>
        <pc:sldMkLst>
          <pc:docMk/>
          <pc:sldMk cId="3292925467" sldId="319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1" cy="495029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1" y="9371286"/>
            <a:ext cx="2918831" cy="495028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27180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1" cy="495029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r">
              <a:defRPr sz="1200"/>
            </a:lvl1pPr>
          </a:lstStyle>
          <a:p>
            <a:fld id="{726699B4-D60D-456E-8DE1-13888B832ACB}" type="datetimeFigureOut">
              <a:rPr kumimoji="1" lang="ja-JP" altLang="en-US" smtClean="0"/>
              <a:t>2022/5/20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5" tIns="45718" rIns="91435" bIns="45718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748164"/>
            <a:ext cx="5388610" cy="3884861"/>
          </a:xfrm>
          <a:prstGeom prst="rect">
            <a:avLst/>
          </a:prstGeom>
        </p:spPr>
        <p:txBody>
          <a:bodyPr vert="horz" lIns="91435" tIns="45718" rIns="91435" bIns="45718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371286"/>
            <a:ext cx="2918831" cy="495028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r">
              <a:defRPr sz="1200"/>
            </a:lvl1pPr>
          </a:lstStyle>
          <a:p>
            <a:fld id="{C2FF9C50-DA41-4E9E-950B-4E1495AA78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0476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F9C50-DA41-4E9E-950B-4E1495AA780C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01284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F9C50-DA41-4E9E-950B-4E1495AA780C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18058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F9C50-DA41-4E9E-950B-4E1495AA780C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70319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F9C50-DA41-4E9E-950B-4E1495AA780C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6806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="" xmlns:a16="http://schemas.microsoft.com/office/drawing/2014/main" id="{884F66B9-EBCC-489E-9AB3-C09944B7EA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6" r="5046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240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6EE12-ACB3-452E-B32B-8E05DC10E9D6}" type="datetimeFigureOut">
              <a:rPr kumimoji="1" lang="ja-JP" altLang="en-US" smtClean="0"/>
              <a:t>2022/5/20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86A47-6E43-41F8-9F71-5698CB38A2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7035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6EE12-ACB3-452E-B32B-8E05DC10E9D6}" type="datetimeFigureOut">
              <a:rPr kumimoji="1" lang="ja-JP" altLang="en-US" smtClean="0"/>
              <a:t>2022/5/20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86A47-6E43-41F8-9F71-5698CB38A2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84859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6EE12-ACB3-452E-B32B-8E05DC10E9D6}" type="datetimeFigureOut">
              <a:rPr kumimoji="1" lang="ja-JP" altLang="en-US" smtClean="0"/>
              <a:t>2022/5/20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86A47-6E43-41F8-9F71-5698CB38A2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7608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6EE12-ACB3-452E-B32B-8E05DC10E9D6}" type="datetimeFigureOut">
              <a:rPr kumimoji="1" lang="ja-JP" altLang="en-US" smtClean="0"/>
              <a:t>2022/5/20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86A47-6E43-41F8-9F71-5698CB38A2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8619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6EE12-ACB3-452E-B32B-8E05DC10E9D6}" type="datetimeFigureOut">
              <a:rPr kumimoji="1" lang="ja-JP" altLang="en-US" smtClean="0"/>
              <a:t>2022/5/20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86A47-6E43-41F8-9F71-5698CB38A2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5565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6EE12-ACB3-452E-B32B-8E05DC10E9D6}" type="datetimeFigureOut">
              <a:rPr kumimoji="1" lang="ja-JP" altLang="en-US" smtClean="0"/>
              <a:t>2022/5/20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86A47-6E43-41F8-9F71-5698CB38A2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2688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6EE12-ACB3-452E-B32B-8E05DC10E9D6}" type="datetimeFigureOut">
              <a:rPr kumimoji="1" lang="ja-JP" altLang="en-US" smtClean="0"/>
              <a:t>2022/5/20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86A47-6E43-41F8-9F71-5698CB38A2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1775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6EE12-ACB3-452E-B32B-8E05DC10E9D6}" type="datetimeFigureOut">
              <a:rPr kumimoji="1" lang="ja-JP" altLang="en-US" smtClean="0"/>
              <a:t>2022/5/20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86A47-6E43-41F8-9F71-5698CB38A2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7141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6EE12-ACB3-452E-B32B-8E05DC10E9D6}" type="datetimeFigureOut">
              <a:rPr kumimoji="1" lang="ja-JP" altLang="en-US" smtClean="0"/>
              <a:t>2022/5/20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86A47-6E43-41F8-9F71-5698CB38A2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430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6EE12-ACB3-452E-B32B-8E05DC10E9D6}" type="datetimeFigureOut">
              <a:rPr kumimoji="1" lang="ja-JP" altLang="en-US" smtClean="0"/>
              <a:t>2022/5/20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86A47-6E43-41F8-9F71-5698CB38A2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9413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6EE12-ACB3-452E-B32B-8E05DC10E9D6}" type="datetimeFigureOut">
              <a:rPr kumimoji="1" lang="ja-JP" altLang="en-US" smtClean="0"/>
              <a:t>2022/5/20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86A47-6E43-41F8-9F71-5698CB38A2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5547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4">
            <a:lum/>
          </a:blip>
          <a:srcRect/>
          <a:stretch>
            <a:fillRect t="-72000" b="-7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66EE12-ACB3-452E-B32B-8E05DC10E9D6}" type="datetimeFigureOut">
              <a:rPr kumimoji="1" lang="ja-JP" altLang="en-US" smtClean="0"/>
              <a:t>2022/5/20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F86A47-6E43-41F8-9F71-5698CB38A2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2649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四角形: 角を丸くする 6">
            <a:extLst>
              <a:ext uri="{FF2B5EF4-FFF2-40B4-BE49-F238E27FC236}">
                <a16:creationId xmlns="" xmlns:a16="http://schemas.microsoft.com/office/drawing/2014/main" id="{D03B0652-EAA7-4ECE-B20C-BE7B933DAE6F}"/>
              </a:ext>
            </a:extLst>
          </p:cNvPr>
          <p:cNvSpPr/>
          <p:nvPr/>
        </p:nvSpPr>
        <p:spPr>
          <a:xfrm flipV="1">
            <a:off x="-1" y="-6"/>
            <a:ext cx="6948000" cy="792000"/>
          </a:xfrm>
          <a:prstGeom prst="snipRoundRect">
            <a:avLst>
              <a:gd name="adj1" fmla="val 0"/>
              <a:gd name="adj2" fmla="val 42055"/>
            </a:avLst>
          </a:prstGeom>
          <a:solidFill>
            <a:srgbClr val="E60012"/>
          </a:solidFill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7" name="正方形/長方形 6"/>
          <p:cNvSpPr/>
          <p:nvPr/>
        </p:nvSpPr>
        <p:spPr bwMode="white">
          <a:xfrm>
            <a:off x="180925" y="44582"/>
            <a:ext cx="65443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このあとどうなるか、予想してみましょう</a:t>
            </a:r>
            <a:endParaRPr kumimoji="1" lang="en-US" altLang="ja-JP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 rotWithShape="1">
          <a:blip r:embed="rId3"/>
          <a:srcRect b="6511"/>
          <a:stretch/>
        </p:blipFill>
        <p:spPr bwMode="gray">
          <a:xfrm>
            <a:off x="3473999" y="1044702"/>
            <a:ext cx="5786757" cy="3041648"/>
          </a:xfrm>
          <a:prstGeom prst="rect">
            <a:avLst/>
          </a:prstGeom>
          <a:ln w="762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4" name="グループ化 3"/>
          <p:cNvGrpSpPr/>
          <p:nvPr/>
        </p:nvGrpSpPr>
        <p:grpSpPr>
          <a:xfrm>
            <a:off x="180925" y="1390268"/>
            <a:ext cx="5003574" cy="2350516"/>
            <a:chOff x="337683" y="3410857"/>
            <a:chExt cx="5003574" cy="2350516"/>
          </a:xfrm>
        </p:grpSpPr>
        <p:pic>
          <p:nvPicPr>
            <p:cNvPr id="3" name="図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7683" y="3410857"/>
              <a:ext cx="5003574" cy="2350516"/>
            </a:xfrm>
            <a:prstGeom prst="rect">
              <a:avLst/>
            </a:prstGeom>
          </p:spPr>
        </p:pic>
        <p:sp>
          <p:nvSpPr>
            <p:cNvPr id="12" name="四角形: 角を丸くする 6">
              <a:extLst>
                <a:ext uri="{FF2B5EF4-FFF2-40B4-BE49-F238E27FC236}">
                  <a16:creationId xmlns="" xmlns:a16="http://schemas.microsoft.com/office/drawing/2014/main" id="{D03B0652-EAA7-4ECE-B20C-BE7B933DAE6F}"/>
                </a:ext>
              </a:extLst>
            </p:cNvPr>
            <p:cNvSpPr/>
            <p:nvPr/>
          </p:nvSpPr>
          <p:spPr>
            <a:xfrm>
              <a:off x="623661" y="4160121"/>
              <a:ext cx="4209596" cy="1200329"/>
            </a:xfrm>
            <a:prstGeom prst="rect">
              <a:avLst/>
            </a:prstGeom>
            <a:noFill/>
            <a:ln w="76200">
              <a:noFill/>
            </a:ln>
          </p:spPr>
          <p:txBody>
            <a:bodyPr wrap="square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152543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冬場は</a:t>
              </a:r>
              <a:r>
                <a:rPr kumimoji="1" lang="ja-JP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E60012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暖房</a:t>
              </a:r>
              <a:r>
                <a:rPr kumimoji="1" lang="ja-JP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152543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を</a:t>
              </a:r>
              <a:r>
                <a:rPr kumimoji="1" lang="ja-JP" altLang="en-US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152543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かけた室内の方が乾きやすいから、</a:t>
              </a:r>
              <a:endParaRPr kumimoji="1" lang="en-US" altLang="ja-JP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52543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E60012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部屋干し</a:t>
              </a:r>
              <a:r>
                <a:rPr kumimoji="1" lang="ja-JP" altLang="en-US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152543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にしよう</a:t>
              </a:r>
              <a:r>
                <a:rPr kumimoji="1" lang="ja-JP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152543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。</a:t>
              </a:r>
              <a:endPara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152543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endParaRPr>
            </a:p>
          </p:txBody>
        </p:sp>
      </p:grpSp>
      <p:sp>
        <p:nvSpPr>
          <p:cNvPr id="10" name="四角形: 角を丸くする 6">
            <a:extLst>
              <a:ext uri="{FF2B5EF4-FFF2-40B4-BE49-F238E27FC236}">
                <a16:creationId xmlns="" xmlns:a16="http://schemas.microsoft.com/office/drawing/2014/main" id="{D03B0652-EAA7-4ECE-B20C-BE7B933DAE6F}"/>
              </a:ext>
            </a:extLst>
          </p:cNvPr>
          <p:cNvSpPr/>
          <p:nvPr/>
        </p:nvSpPr>
        <p:spPr>
          <a:xfrm>
            <a:off x="356910" y="4412700"/>
            <a:ext cx="11604665" cy="2281476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152543"/>
            </a:solidFill>
          </a:ln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1" i="0" u="none" strike="noStrike" kern="1200" cap="none" spc="0" normalizeH="0" baseline="0" noProof="0" dirty="0" smtClean="0">
              <a:ln>
                <a:noFill/>
              </a:ln>
              <a:solidFill>
                <a:srgbClr val="02025A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2025A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　　　あなたの予想</a:t>
            </a:r>
            <a:endParaRPr kumimoji="1" lang="en-US" altLang="ja-JP" sz="2000" b="1" i="0" u="none" strike="noStrike" kern="1200" cap="none" spc="0" normalizeH="0" baseline="0" noProof="0" dirty="0" smtClean="0">
              <a:ln>
                <a:noFill/>
              </a:ln>
              <a:solidFill>
                <a:srgbClr val="02025A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2025A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　　　</a:t>
            </a:r>
            <a:endParaRPr lang="en-US" altLang="ja-JP" sz="2000" b="1" dirty="0">
              <a:solidFill>
                <a:srgbClr val="02025A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000" b="1" i="0" u="none" strike="noStrike" kern="1200" cap="none" spc="0" normalizeH="0" baseline="0" noProof="0" dirty="0" smtClean="0">
              <a:ln>
                <a:noFill/>
              </a:ln>
              <a:solidFill>
                <a:srgbClr val="02025A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2025A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</a:t>
            </a:r>
            <a:r>
              <a:rPr kumimoji="1" lang="ja-JP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2025A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　　結果</a:t>
            </a:r>
            <a:endParaRPr kumimoji="1" lang="en-US" altLang="ja-JP" sz="2000" b="1" i="0" u="none" strike="noStrike" kern="1200" cap="none" spc="0" normalizeH="0" baseline="0" noProof="0" dirty="0" smtClean="0">
              <a:ln>
                <a:noFill/>
              </a:ln>
              <a:solidFill>
                <a:srgbClr val="02025A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2025A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　　　</a:t>
            </a:r>
            <a:endParaRPr kumimoji="1" lang="en-US" altLang="ja-JP" sz="2000" b="1" i="0" u="none" strike="noStrike" kern="1200" cap="none" spc="0" normalizeH="0" baseline="0" noProof="0" dirty="0" smtClean="0">
              <a:ln>
                <a:noFill/>
              </a:ln>
              <a:solidFill>
                <a:srgbClr val="02025A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1" i="0" u="none" strike="noStrike" kern="1200" cap="none" spc="0" normalizeH="0" baseline="0" noProof="0" dirty="0" smtClean="0">
              <a:ln>
                <a:noFill/>
              </a:ln>
              <a:solidFill>
                <a:srgbClr val="02025A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cxnSp>
        <p:nvCxnSpPr>
          <p:cNvPr id="11" name="直線コネクタ 10"/>
          <p:cNvCxnSpPr/>
          <p:nvPr/>
        </p:nvCxnSpPr>
        <p:spPr>
          <a:xfrm>
            <a:off x="1156955" y="5536800"/>
            <a:ext cx="10296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/>
          <p:cNvCxnSpPr/>
          <p:nvPr/>
        </p:nvCxnSpPr>
        <p:spPr>
          <a:xfrm>
            <a:off x="1156955" y="6529577"/>
            <a:ext cx="10296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8004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8600" y="1518687"/>
            <a:ext cx="1554037" cy="1694114"/>
          </a:xfrm>
          <a:prstGeom prst="rect">
            <a:avLst/>
          </a:prstGeom>
        </p:spPr>
      </p:pic>
      <p:sp>
        <p:nvSpPr>
          <p:cNvPr id="10" name="角丸四角形 9"/>
          <p:cNvSpPr/>
          <p:nvPr/>
        </p:nvSpPr>
        <p:spPr>
          <a:xfrm>
            <a:off x="4175695" y="2437700"/>
            <a:ext cx="6207170" cy="77510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1525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四角形: 角を丸くする 6">
            <a:extLst>
              <a:ext uri="{FF2B5EF4-FFF2-40B4-BE49-F238E27FC236}">
                <a16:creationId xmlns="" xmlns:a16="http://schemas.microsoft.com/office/drawing/2014/main" id="{D03B0652-EAA7-4ECE-B20C-BE7B933DAE6F}"/>
              </a:ext>
            </a:extLst>
          </p:cNvPr>
          <p:cNvSpPr/>
          <p:nvPr/>
        </p:nvSpPr>
        <p:spPr>
          <a:xfrm flipV="1">
            <a:off x="-1" y="-6"/>
            <a:ext cx="4392387" cy="792000"/>
          </a:xfrm>
          <a:prstGeom prst="snipRoundRect">
            <a:avLst>
              <a:gd name="adj1" fmla="val 0"/>
              <a:gd name="adj2" fmla="val 42055"/>
            </a:avLst>
          </a:prstGeom>
          <a:solidFill>
            <a:srgbClr val="E60012"/>
          </a:solidFill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7" name="正方形/長方形 6"/>
          <p:cNvSpPr/>
          <p:nvPr/>
        </p:nvSpPr>
        <p:spPr bwMode="white">
          <a:xfrm>
            <a:off x="180925" y="109895"/>
            <a:ext cx="421146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ja-JP" altLang="en-US" sz="3200" b="1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暖房機器に</a:t>
            </a: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よる火災</a:t>
            </a:r>
            <a:endParaRPr kumimoji="1" lang="en-US" altLang="ja-JP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9" name="四角形: 角を丸くする 6">
            <a:extLst>
              <a:ext uri="{FF2B5EF4-FFF2-40B4-BE49-F238E27FC236}">
                <a16:creationId xmlns="" xmlns:a16="http://schemas.microsoft.com/office/drawing/2014/main" id="{D03B0652-EAA7-4ECE-B20C-BE7B933DAE6F}"/>
              </a:ext>
            </a:extLst>
          </p:cNvPr>
          <p:cNvSpPr/>
          <p:nvPr/>
        </p:nvSpPr>
        <p:spPr>
          <a:xfrm>
            <a:off x="4175695" y="3721457"/>
            <a:ext cx="7799614" cy="2954655"/>
          </a:xfrm>
          <a:prstGeom prst="rect">
            <a:avLst/>
          </a:prstGeom>
          <a:noFill/>
          <a:ln w="76200">
            <a:noFill/>
          </a:ln>
        </p:spPr>
        <p:txBody>
          <a:bodyPr wrap="square" anchor="ctr">
            <a:spAutoFit/>
          </a:bodyPr>
          <a:lstStyle/>
          <a:p>
            <a:pPr lvl="0">
              <a:defRPr/>
            </a:pPr>
            <a:r>
              <a:rPr lang="ja-JP" altLang="en-US" sz="2400" b="1" dirty="0">
                <a:solidFill>
                  <a:srgbClr val="152543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毎年、</a:t>
            </a:r>
            <a:r>
              <a:rPr lang="ja-JP" altLang="en-US" sz="2400" b="1" dirty="0" smtClean="0">
                <a:solidFill>
                  <a:srgbClr val="152543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暖房機器による火災</a:t>
            </a:r>
            <a:r>
              <a:rPr lang="ja-JP" altLang="en-US" sz="2400" b="1" dirty="0">
                <a:solidFill>
                  <a:srgbClr val="152543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を伴う死亡事故が発生している。</a:t>
            </a:r>
            <a:endParaRPr lang="en-US" altLang="ja-JP" sz="2400" b="1" dirty="0">
              <a:solidFill>
                <a:srgbClr val="152543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lvl="0">
              <a:defRPr/>
            </a:pPr>
            <a:endParaRPr lang="en-US" altLang="ja-JP" sz="1400" b="1" dirty="0">
              <a:solidFill>
                <a:srgbClr val="152543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lvl="0">
              <a:defRPr/>
            </a:pPr>
            <a:r>
              <a:rPr lang="ja-JP" altLang="en-US" sz="2400" b="1" dirty="0">
                <a:solidFill>
                  <a:srgbClr val="152543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火災に至る原因の</a:t>
            </a:r>
            <a:r>
              <a:rPr lang="en-US" altLang="ja-JP" sz="2400" b="1" dirty="0">
                <a:solidFill>
                  <a:srgbClr val="152543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lang="ja-JP" altLang="en-US" sz="2400" b="1" dirty="0">
                <a:solidFill>
                  <a:srgbClr val="152543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位は「</a:t>
            </a:r>
            <a:r>
              <a:rPr lang="ja-JP" altLang="en-US" sz="2400" b="1" dirty="0">
                <a:solidFill>
                  <a:srgbClr val="E60012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可燃物の接触による着火</a:t>
            </a:r>
            <a:r>
              <a:rPr lang="ja-JP" altLang="en-US" sz="2400" b="1" dirty="0">
                <a:solidFill>
                  <a:srgbClr val="152543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」</a:t>
            </a:r>
            <a:endParaRPr lang="en-US" altLang="ja-JP" sz="2400" b="1" dirty="0">
              <a:solidFill>
                <a:srgbClr val="152543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lvl="0">
              <a:defRPr/>
            </a:pPr>
            <a:endParaRPr lang="en-US" altLang="ja-JP" sz="1400" b="1" dirty="0">
              <a:solidFill>
                <a:srgbClr val="152543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lvl="0">
              <a:defRPr/>
            </a:pPr>
            <a:r>
              <a:rPr lang="ja-JP" altLang="en-US" sz="2400" b="1" dirty="0">
                <a:solidFill>
                  <a:srgbClr val="152543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「ストーブやこたつ等の</a:t>
            </a:r>
            <a:r>
              <a:rPr lang="ja-JP" altLang="en-US" sz="2400" b="1" dirty="0" smtClean="0">
                <a:solidFill>
                  <a:srgbClr val="152543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暖房機器で</a:t>
            </a:r>
            <a:r>
              <a:rPr lang="ja-JP" altLang="en-US" sz="2400" b="1" dirty="0">
                <a:solidFill>
                  <a:srgbClr val="152543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の衣類乾燥」のほか、</a:t>
            </a:r>
            <a:endParaRPr lang="en-US" altLang="ja-JP" sz="2400" b="1" dirty="0">
              <a:solidFill>
                <a:srgbClr val="152543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lvl="0">
              <a:defRPr/>
            </a:pPr>
            <a:r>
              <a:rPr lang="ja-JP" altLang="en-US" sz="2400" b="1" dirty="0">
                <a:solidFill>
                  <a:srgbClr val="152543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「就寝中の寝具の接触」などが主な原因となっている。</a:t>
            </a:r>
            <a:endParaRPr lang="en-US" altLang="ja-JP" sz="2400" b="1" dirty="0">
              <a:solidFill>
                <a:srgbClr val="152543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lvl="0">
              <a:defRPr/>
            </a:pPr>
            <a:endParaRPr lang="en-US" altLang="ja-JP" sz="1400" b="1" dirty="0">
              <a:solidFill>
                <a:srgbClr val="152543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lvl="0">
              <a:defRPr/>
            </a:pPr>
            <a:r>
              <a:rPr lang="ja-JP" altLang="en-US" sz="2400" b="1" dirty="0">
                <a:solidFill>
                  <a:srgbClr val="152543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タオルが過熱部分に触れてからおよそ</a:t>
            </a:r>
            <a:r>
              <a:rPr lang="ja-JP" altLang="en-US" sz="2400" b="1" dirty="0">
                <a:solidFill>
                  <a:srgbClr val="E60012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７分弱</a:t>
            </a:r>
            <a:r>
              <a:rPr lang="ja-JP" altLang="en-US" sz="2400" b="1" dirty="0">
                <a:solidFill>
                  <a:srgbClr val="152543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で着火。</a:t>
            </a:r>
            <a:endParaRPr lang="en-US" altLang="ja-JP" sz="2400" b="1" dirty="0">
              <a:solidFill>
                <a:srgbClr val="152543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lvl="0">
              <a:defRPr/>
            </a:pPr>
            <a:r>
              <a:rPr lang="ja-JP" altLang="en-US" sz="2400" b="1" dirty="0">
                <a:solidFill>
                  <a:srgbClr val="152543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短時間で火災に至る。</a:t>
            </a:r>
            <a:endParaRPr lang="en-US" altLang="ja-JP" sz="2400" b="1" dirty="0">
              <a:solidFill>
                <a:srgbClr val="152543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4734141" y="2627757"/>
            <a:ext cx="55444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b="1" dirty="0">
                <a:solidFill>
                  <a:srgbClr val="152543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タオルがストーブに落下し</a:t>
            </a:r>
            <a:r>
              <a:rPr lang="ja-JP" altLang="en-US" sz="2400" b="1" dirty="0">
                <a:solidFill>
                  <a:srgbClr val="E60012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引火</a:t>
            </a:r>
            <a:r>
              <a:rPr lang="ja-JP" altLang="en-US" sz="2400" b="1" dirty="0">
                <a:solidFill>
                  <a:srgbClr val="152543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した！</a:t>
            </a:r>
          </a:p>
        </p:txBody>
      </p:sp>
      <p:grpSp>
        <p:nvGrpSpPr>
          <p:cNvPr id="3" name="グループ化 2"/>
          <p:cNvGrpSpPr/>
          <p:nvPr/>
        </p:nvGrpSpPr>
        <p:grpSpPr bwMode="gray">
          <a:xfrm>
            <a:off x="220415" y="4518992"/>
            <a:ext cx="3627568" cy="2178775"/>
            <a:chOff x="220415" y="4518992"/>
            <a:chExt cx="3627568" cy="2178775"/>
          </a:xfrm>
        </p:grpSpPr>
        <p:pic>
          <p:nvPicPr>
            <p:cNvPr id="5" name="図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 bwMode="gray">
            <a:xfrm>
              <a:off x="364014" y="4738991"/>
              <a:ext cx="3483969" cy="1958776"/>
            </a:xfrm>
            <a:prstGeom prst="rect">
              <a:avLst/>
            </a:prstGeom>
            <a:ln w="762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2" name="図 11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836" t="16796" r="29960" b="78365"/>
            <a:stretch/>
          </p:blipFill>
          <p:spPr bwMode="gray">
            <a:xfrm rot="1221492">
              <a:off x="220415" y="4518992"/>
              <a:ext cx="438150" cy="305702"/>
            </a:xfrm>
            <a:prstGeom prst="rect">
              <a:avLst/>
            </a:prstGeom>
          </p:spPr>
        </p:pic>
      </p:grpSp>
      <p:grpSp>
        <p:nvGrpSpPr>
          <p:cNvPr id="8" name="グループ化 7"/>
          <p:cNvGrpSpPr/>
          <p:nvPr/>
        </p:nvGrpSpPr>
        <p:grpSpPr bwMode="gray">
          <a:xfrm>
            <a:off x="220416" y="779288"/>
            <a:ext cx="3588928" cy="3679506"/>
            <a:chOff x="220416" y="779288"/>
            <a:chExt cx="3588928" cy="3679506"/>
          </a:xfrm>
        </p:grpSpPr>
        <p:pic>
          <p:nvPicPr>
            <p:cNvPr id="2" name="図 1"/>
            <p:cNvPicPr>
              <a:picLocks noChangeAspect="1"/>
            </p:cNvPicPr>
            <p:nvPr/>
          </p:nvPicPr>
          <p:blipFill rotWithShape="1">
            <a:blip r:embed="rId6"/>
            <a:srcRect l="5282" t="12947" r="50544" b="9822"/>
            <a:stretch/>
          </p:blipFill>
          <p:spPr bwMode="gray">
            <a:xfrm>
              <a:off x="364014" y="1072191"/>
              <a:ext cx="3445330" cy="3386603"/>
            </a:xfrm>
            <a:prstGeom prst="rect">
              <a:avLst/>
            </a:prstGeom>
            <a:ln w="762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4" name="図 13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836" t="16796" r="29960" b="78365"/>
            <a:stretch/>
          </p:blipFill>
          <p:spPr bwMode="gray">
            <a:xfrm rot="1221492">
              <a:off x="220416" y="779288"/>
              <a:ext cx="438150" cy="305702"/>
            </a:xfrm>
            <a:prstGeom prst="rect">
              <a:avLst/>
            </a:prstGeom>
          </p:spPr>
        </p:pic>
      </p:grpSp>
      <p:pic>
        <p:nvPicPr>
          <p:cNvPr id="11" name="図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3582" y="104455"/>
            <a:ext cx="1044463" cy="1044463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4913" y="109796"/>
            <a:ext cx="1039122" cy="1039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896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4745" y="1086649"/>
            <a:ext cx="5262094" cy="2957753"/>
          </a:xfrm>
          <a:prstGeom prst="rect">
            <a:avLst/>
          </a:prstGeom>
          <a:ln w="762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四角形: 角を丸くする 6">
            <a:extLst>
              <a:ext uri="{FF2B5EF4-FFF2-40B4-BE49-F238E27FC236}">
                <a16:creationId xmlns="" xmlns:a16="http://schemas.microsoft.com/office/drawing/2014/main" id="{D03B0652-EAA7-4ECE-B20C-BE7B933DAE6F}"/>
              </a:ext>
            </a:extLst>
          </p:cNvPr>
          <p:cNvSpPr/>
          <p:nvPr/>
        </p:nvSpPr>
        <p:spPr>
          <a:xfrm flipV="1">
            <a:off x="-1" y="-6"/>
            <a:ext cx="6948000" cy="792000"/>
          </a:xfrm>
          <a:prstGeom prst="snipRoundRect">
            <a:avLst>
              <a:gd name="adj1" fmla="val 0"/>
              <a:gd name="adj2" fmla="val 42055"/>
            </a:avLst>
          </a:prstGeom>
          <a:solidFill>
            <a:srgbClr val="E60012"/>
          </a:solidFill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7" name="正方形/長方形 6"/>
          <p:cNvSpPr/>
          <p:nvPr/>
        </p:nvSpPr>
        <p:spPr bwMode="white">
          <a:xfrm>
            <a:off x="180925" y="44582"/>
            <a:ext cx="65443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このあとどうなるか、予想してみましょう</a:t>
            </a:r>
            <a:endParaRPr kumimoji="1" lang="en-US" altLang="ja-JP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grpSp>
        <p:nvGrpSpPr>
          <p:cNvPr id="5" name="グループ化 4"/>
          <p:cNvGrpSpPr/>
          <p:nvPr/>
        </p:nvGrpSpPr>
        <p:grpSpPr>
          <a:xfrm>
            <a:off x="826464" y="1558679"/>
            <a:ext cx="4286576" cy="2013693"/>
            <a:chOff x="1332109" y="1377090"/>
            <a:chExt cx="4286576" cy="2013693"/>
          </a:xfrm>
        </p:grpSpPr>
        <p:pic>
          <p:nvPicPr>
            <p:cNvPr id="4" name="図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1332109" y="1377090"/>
              <a:ext cx="4286576" cy="2013693"/>
            </a:xfrm>
            <a:prstGeom prst="rect">
              <a:avLst/>
            </a:prstGeom>
          </p:spPr>
        </p:pic>
        <p:sp>
          <p:nvSpPr>
            <p:cNvPr id="11" name="四角形: 角を丸くする 6">
              <a:extLst>
                <a:ext uri="{FF2B5EF4-FFF2-40B4-BE49-F238E27FC236}">
                  <a16:creationId xmlns="" xmlns:a16="http://schemas.microsoft.com/office/drawing/2014/main" id="{D03B0652-EAA7-4ECE-B20C-BE7B933DAE6F}"/>
                </a:ext>
              </a:extLst>
            </p:cNvPr>
            <p:cNvSpPr/>
            <p:nvPr/>
          </p:nvSpPr>
          <p:spPr>
            <a:xfrm>
              <a:off x="1573162" y="1938599"/>
              <a:ext cx="3446206" cy="1046381"/>
            </a:xfrm>
            <a:prstGeom prst="roundRect">
              <a:avLst>
                <a:gd name="adj" fmla="val 15720"/>
              </a:avLst>
            </a:prstGeom>
            <a:noFill/>
            <a:ln w="76200">
              <a:noFill/>
            </a:ln>
          </p:spPr>
          <p:txBody>
            <a:bodyPr wrap="square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52543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</a:rPr>
                <a:t>お菓子を食べる前に</a:t>
              </a:r>
              <a:endPara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152543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ja-JP" altLang="en-US" sz="2800" b="1" dirty="0">
                  <a:solidFill>
                    <a:srgbClr val="152543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手を</a:t>
              </a:r>
              <a:r>
                <a:rPr lang="ja-JP" altLang="en-US" sz="2800" b="1" dirty="0">
                  <a:solidFill>
                    <a:srgbClr val="E60012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除菌</a:t>
              </a:r>
              <a:r>
                <a:rPr lang="ja-JP" altLang="en-US" sz="2800" b="1" dirty="0">
                  <a:solidFill>
                    <a:srgbClr val="152543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しよう。</a:t>
              </a:r>
              <a:endPara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152543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9" name="四角形: 角を丸くする 6">
            <a:extLst>
              <a:ext uri="{FF2B5EF4-FFF2-40B4-BE49-F238E27FC236}">
                <a16:creationId xmlns="" xmlns:a16="http://schemas.microsoft.com/office/drawing/2014/main" id="{D03B0652-EAA7-4ECE-B20C-BE7B933DAE6F}"/>
              </a:ext>
            </a:extLst>
          </p:cNvPr>
          <p:cNvSpPr/>
          <p:nvPr/>
        </p:nvSpPr>
        <p:spPr>
          <a:xfrm>
            <a:off x="356910" y="4412700"/>
            <a:ext cx="11604665" cy="2281476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152543"/>
            </a:solidFill>
          </a:ln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1" i="0" u="none" strike="noStrike" kern="1200" cap="none" spc="0" normalizeH="0" baseline="0" noProof="0" dirty="0" smtClean="0">
              <a:ln>
                <a:noFill/>
              </a:ln>
              <a:solidFill>
                <a:srgbClr val="02025A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2025A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　　　あなたの予想</a:t>
            </a:r>
            <a:endParaRPr kumimoji="1" lang="en-US" altLang="ja-JP" sz="2000" b="1" i="0" u="none" strike="noStrike" kern="1200" cap="none" spc="0" normalizeH="0" baseline="0" noProof="0" dirty="0" smtClean="0">
              <a:ln>
                <a:noFill/>
              </a:ln>
              <a:solidFill>
                <a:srgbClr val="02025A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2025A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　　　</a:t>
            </a:r>
            <a:endParaRPr lang="en-US" altLang="ja-JP" sz="2000" b="1" dirty="0">
              <a:solidFill>
                <a:srgbClr val="02025A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000" b="1" i="0" u="none" strike="noStrike" kern="1200" cap="none" spc="0" normalizeH="0" baseline="0" noProof="0" dirty="0" smtClean="0">
              <a:ln>
                <a:noFill/>
              </a:ln>
              <a:solidFill>
                <a:srgbClr val="02025A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2025A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</a:t>
            </a:r>
            <a:r>
              <a:rPr kumimoji="1" lang="ja-JP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2025A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　　結果</a:t>
            </a:r>
            <a:endParaRPr kumimoji="1" lang="en-US" altLang="ja-JP" sz="2000" b="1" i="0" u="none" strike="noStrike" kern="1200" cap="none" spc="0" normalizeH="0" baseline="0" noProof="0" dirty="0" smtClean="0">
              <a:ln>
                <a:noFill/>
              </a:ln>
              <a:solidFill>
                <a:srgbClr val="02025A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2025A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　　　</a:t>
            </a:r>
            <a:endParaRPr kumimoji="1" lang="en-US" altLang="ja-JP" sz="2000" b="1" i="0" u="none" strike="noStrike" kern="1200" cap="none" spc="0" normalizeH="0" baseline="0" noProof="0" dirty="0" smtClean="0">
              <a:ln>
                <a:noFill/>
              </a:ln>
              <a:solidFill>
                <a:srgbClr val="02025A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1" i="0" u="none" strike="noStrike" kern="1200" cap="none" spc="0" normalizeH="0" baseline="0" noProof="0" dirty="0" smtClean="0">
              <a:ln>
                <a:noFill/>
              </a:ln>
              <a:solidFill>
                <a:srgbClr val="02025A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cxnSp>
        <p:nvCxnSpPr>
          <p:cNvPr id="12" name="直線コネクタ 11"/>
          <p:cNvCxnSpPr/>
          <p:nvPr/>
        </p:nvCxnSpPr>
        <p:spPr>
          <a:xfrm>
            <a:off x="1156955" y="5536800"/>
            <a:ext cx="10296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/>
          <p:cNvCxnSpPr/>
          <p:nvPr/>
        </p:nvCxnSpPr>
        <p:spPr>
          <a:xfrm>
            <a:off x="1156955" y="6529577"/>
            <a:ext cx="10296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2782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角丸四角形 15"/>
          <p:cNvSpPr/>
          <p:nvPr/>
        </p:nvSpPr>
        <p:spPr>
          <a:xfrm>
            <a:off x="180925" y="958907"/>
            <a:ext cx="8639225" cy="72057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1525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四角形: 角を丸くする 6">
            <a:extLst>
              <a:ext uri="{FF2B5EF4-FFF2-40B4-BE49-F238E27FC236}">
                <a16:creationId xmlns="" xmlns:a16="http://schemas.microsoft.com/office/drawing/2014/main" id="{D03B0652-EAA7-4ECE-B20C-BE7B933DAE6F}"/>
              </a:ext>
            </a:extLst>
          </p:cNvPr>
          <p:cNvSpPr/>
          <p:nvPr/>
        </p:nvSpPr>
        <p:spPr>
          <a:xfrm flipV="1">
            <a:off x="-1" y="-6"/>
            <a:ext cx="4775201" cy="792000"/>
          </a:xfrm>
          <a:prstGeom prst="snipRoundRect">
            <a:avLst>
              <a:gd name="adj1" fmla="val 0"/>
              <a:gd name="adj2" fmla="val 42055"/>
            </a:avLst>
          </a:prstGeom>
          <a:solidFill>
            <a:srgbClr val="E60012"/>
          </a:solidFill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7" name="正方形/長方形 6"/>
          <p:cNvSpPr/>
          <p:nvPr/>
        </p:nvSpPr>
        <p:spPr bwMode="white">
          <a:xfrm>
            <a:off x="180925" y="44582"/>
            <a:ext cx="45942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消毒用アルコールの引火</a:t>
            </a:r>
            <a:endParaRPr kumimoji="1" lang="en-US" altLang="ja-JP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pic>
        <p:nvPicPr>
          <p:cNvPr id="3" name="図 2"/>
          <p:cNvPicPr>
            <a:picLocks/>
          </p:cNvPicPr>
          <p:nvPr/>
        </p:nvPicPr>
        <p:blipFill rotWithShape="1">
          <a:blip r:embed="rId3"/>
          <a:srcRect l="176" t="-475" r="8" b="326"/>
          <a:stretch/>
        </p:blipFill>
        <p:spPr bwMode="gray">
          <a:xfrm>
            <a:off x="4264285" y="1906384"/>
            <a:ext cx="3765262" cy="2124000"/>
          </a:xfrm>
          <a:prstGeom prst="rect">
            <a:avLst/>
          </a:prstGeom>
          <a:ln w="762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図 9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 bwMode="gray">
          <a:xfrm>
            <a:off x="180925" y="4376452"/>
            <a:ext cx="3777829" cy="2124000"/>
          </a:xfrm>
          <a:prstGeom prst="rect">
            <a:avLst/>
          </a:prstGeom>
          <a:ln w="762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図 11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 bwMode="gray">
          <a:xfrm>
            <a:off x="4289040" y="4376452"/>
            <a:ext cx="3777829" cy="2124000"/>
          </a:xfrm>
          <a:prstGeom prst="rect">
            <a:avLst/>
          </a:prstGeom>
          <a:ln w="762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正方形/長方形 12"/>
          <p:cNvSpPr/>
          <p:nvPr/>
        </p:nvSpPr>
        <p:spPr>
          <a:xfrm>
            <a:off x="8274808" y="1775329"/>
            <a:ext cx="364435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ja-JP" altLang="en-US" sz="2000" b="1" dirty="0">
                <a:solidFill>
                  <a:srgbClr val="152543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消毒用アルコールの主成分</a:t>
            </a:r>
            <a:endParaRPr lang="en-US" altLang="ja-JP" sz="2000" b="1" dirty="0">
              <a:solidFill>
                <a:srgbClr val="152543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lvl="0">
              <a:defRPr/>
            </a:pPr>
            <a:r>
              <a:rPr lang="ja-JP" altLang="en-US" sz="2000" b="1" dirty="0">
                <a:solidFill>
                  <a:srgbClr val="152543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「エタノール」は</a:t>
            </a:r>
            <a:r>
              <a:rPr lang="ja-JP" altLang="en-US" sz="2000" b="1" dirty="0">
                <a:solidFill>
                  <a:srgbClr val="E60012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引火しやすい特性</a:t>
            </a:r>
            <a:r>
              <a:rPr lang="ja-JP" altLang="en-US" sz="2000" b="1" dirty="0">
                <a:solidFill>
                  <a:srgbClr val="152543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があり、火気の近く</a:t>
            </a:r>
            <a:r>
              <a:rPr lang="ja-JP" altLang="en-US" sz="2000" b="1" dirty="0" smtClean="0">
                <a:solidFill>
                  <a:srgbClr val="152543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や</a:t>
            </a:r>
            <a:r>
              <a:rPr lang="ja-JP" altLang="en-US" sz="2000" b="1" dirty="0">
                <a:solidFill>
                  <a:srgbClr val="152543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高温</a:t>
            </a:r>
            <a:r>
              <a:rPr lang="ja-JP" altLang="en-US" sz="2000" b="1" dirty="0" smtClean="0">
                <a:solidFill>
                  <a:srgbClr val="152543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な</a:t>
            </a:r>
            <a:r>
              <a:rPr lang="ja-JP" altLang="en-US" sz="2000" b="1" dirty="0">
                <a:solidFill>
                  <a:srgbClr val="152543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場所での使用は危険です。</a:t>
            </a:r>
            <a:endParaRPr lang="en-US" altLang="ja-JP" sz="2000" b="1" dirty="0">
              <a:solidFill>
                <a:srgbClr val="152543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lvl="0">
              <a:defRPr/>
            </a:pPr>
            <a:endParaRPr lang="en-US" altLang="ja-JP" sz="1000" b="1" dirty="0">
              <a:solidFill>
                <a:srgbClr val="152543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lvl="0">
              <a:defRPr/>
            </a:pPr>
            <a:endParaRPr lang="en-US" altLang="ja-JP" sz="1000" b="1" dirty="0">
              <a:solidFill>
                <a:srgbClr val="152543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lvl="0">
              <a:defRPr/>
            </a:pPr>
            <a:r>
              <a:rPr lang="ja-JP" altLang="en-US" sz="2000" b="1" dirty="0">
                <a:solidFill>
                  <a:srgbClr val="152543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手指の消毒後、</a:t>
            </a:r>
            <a:endParaRPr lang="en-US" altLang="ja-JP" sz="2000" b="1" dirty="0">
              <a:solidFill>
                <a:srgbClr val="152543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lvl="0">
              <a:defRPr/>
            </a:pPr>
            <a:r>
              <a:rPr lang="ja-JP" altLang="en-US" sz="2000" b="1" dirty="0">
                <a:solidFill>
                  <a:srgbClr val="152543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たばこに着火しようとして手に</a:t>
            </a:r>
            <a:endParaRPr lang="en-US" altLang="ja-JP" sz="2000" b="1" dirty="0">
              <a:solidFill>
                <a:srgbClr val="152543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lvl="0">
              <a:defRPr/>
            </a:pPr>
            <a:r>
              <a:rPr lang="ja-JP" altLang="en-US" sz="2000" b="1" dirty="0">
                <a:solidFill>
                  <a:srgbClr val="152543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引火するケースもある。</a:t>
            </a:r>
            <a:endParaRPr lang="en-US" altLang="ja-JP" sz="2000" b="1" dirty="0">
              <a:solidFill>
                <a:srgbClr val="152543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8274808" y="4626620"/>
            <a:ext cx="33554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ja-JP" altLang="en-US" sz="2000" b="1" dirty="0">
                <a:solidFill>
                  <a:srgbClr val="152543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「エタノール」の青白い炎は</a:t>
            </a:r>
            <a:endParaRPr lang="en-US" altLang="ja-JP" sz="2000" b="1" dirty="0">
              <a:solidFill>
                <a:srgbClr val="152543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lvl="0">
              <a:defRPr/>
            </a:pPr>
            <a:r>
              <a:rPr lang="ja-JP" altLang="en-US" sz="2000" b="1" dirty="0">
                <a:solidFill>
                  <a:srgbClr val="E60012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太陽光や照明の下では目視しづらく</a:t>
            </a:r>
            <a:r>
              <a:rPr lang="ja-JP" altLang="en-US" sz="2000" b="1" dirty="0">
                <a:solidFill>
                  <a:srgbClr val="152543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、消火が遅れて燃え広がる恐れもある。</a:t>
            </a:r>
            <a:endParaRPr lang="en-US" altLang="ja-JP" sz="2000" b="1" dirty="0">
              <a:solidFill>
                <a:srgbClr val="152543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4" name="図 3"/>
          <p:cNvPicPr>
            <a:picLocks/>
          </p:cNvPicPr>
          <p:nvPr/>
        </p:nvPicPr>
        <p:blipFill rotWithShape="1">
          <a:blip r:embed="rId6"/>
          <a:srcRect l="2255" r="-164"/>
          <a:stretch/>
        </p:blipFill>
        <p:spPr bwMode="gray">
          <a:xfrm>
            <a:off x="195670" y="1906384"/>
            <a:ext cx="3698828" cy="2124000"/>
          </a:xfrm>
          <a:prstGeom prst="rect">
            <a:avLst/>
          </a:prstGeom>
          <a:ln w="762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正方形/長方形 14"/>
          <p:cNvSpPr/>
          <p:nvPr/>
        </p:nvSpPr>
        <p:spPr>
          <a:xfrm rot="21395353">
            <a:off x="2559757" y="4309812"/>
            <a:ext cx="2963331" cy="461665"/>
          </a:xfrm>
          <a:prstGeom prst="rect">
            <a:avLst/>
          </a:prstGeom>
          <a:solidFill>
            <a:srgbClr val="F2DB04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ja-JP" altLang="en-US" sz="2400" b="1" dirty="0">
                <a:solidFill>
                  <a:srgbClr val="152543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炎が</a:t>
            </a:r>
            <a:r>
              <a:rPr lang="ja-JP" altLang="en-US" sz="2400" b="1" dirty="0">
                <a:solidFill>
                  <a:srgbClr val="E60012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見えにくい</a:t>
            </a:r>
            <a:endParaRPr lang="en-US" altLang="ja-JP" sz="2400" b="1" dirty="0">
              <a:solidFill>
                <a:srgbClr val="E60012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294681" y="1115734"/>
            <a:ext cx="89610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ja-JP" altLang="en-US" sz="2400" b="1" dirty="0">
                <a:solidFill>
                  <a:srgbClr val="152543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ストーブの前で消毒用アルコール</a:t>
            </a:r>
            <a:r>
              <a:rPr lang="ja-JP" altLang="en-US" sz="2400" b="1" dirty="0" smtClean="0">
                <a:solidFill>
                  <a:srgbClr val="152543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を噴射</a:t>
            </a:r>
            <a:r>
              <a:rPr lang="ja-JP" altLang="en-US" sz="2400" b="1" dirty="0">
                <a:solidFill>
                  <a:srgbClr val="152543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したら</a:t>
            </a:r>
            <a:r>
              <a:rPr lang="ja-JP" altLang="en-US" sz="2400" b="1" dirty="0">
                <a:solidFill>
                  <a:srgbClr val="E60012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引火</a:t>
            </a:r>
            <a:r>
              <a:rPr lang="ja-JP" altLang="en-US" sz="2400" b="1" dirty="0">
                <a:solidFill>
                  <a:srgbClr val="152543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して</a:t>
            </a:r>
            <a:r>
              <a:rPr lang="ja-JP" altLang="en-US" sz="2400" b="1" dirty="0" smtClean="0">
                <a:solidFill>
                  <a:srgbClr val="152543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しまった</a:t>
            </a:r>
            <a:endParaRPr lang="en-US" altLang="ja-JP" sz="2400" b="1" dirty="0">
              <a:solidFill>
                <a:srgbClr val="152543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1344" y="224401"/>
            <a:ext cx="1067638" cy="1067638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210"/>
          <a:stretch/>
        </p:blipFill>
        <p:spPr>
          <a:xfrm>
            <a:off x="7515420" y="87682"/>
            <a:ext cx="1102898" cy="966394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9585" y="197244"/>
            <a:ext cx="1094795" cy="1094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454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6833</TotalTime>
  <Words>236</Words>
  <Application>Microsoft Office PowerPoint</Application>
  <PresentationFormat>ワイド画面</PresentationFormat>
  <Paragraphs>45</Paragraphs>
  <Slides>4</Slides>
  <Notes>4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10" baseType="lpstr">
      <vt:lpstr>Meiryo UI</vt:lpstr>
      <vt:lpstr>メイリオ</vt:lpstr>
      <vt:lpstr>游ゴシック</vt:lpstr>
      <vt:lpstr>Arial</vt:lpstr>
      <vt:lpstr>Calibri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kawahara</dc:creator>
  <cp:lastModifiedBy>福田 麻衣</cp:lastModifiedBy>
  <cp:revision>456</cp:revision>
  <cp:lastPrinted>2022-02-08T01:18:20Z</cp:lastPrinted>
  <dcterms:created xsi:type="dcterms:W3CDTF">2021-09-07T06:20:39Z</dcterms:created>
  <dcterms:modified xsi:type="dcterms:W3CDTF">2022-05-20T02:15:44Z</dcterms:modified>
</cp:coreProperties>
</file>