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3" r:id="rId2"/>
    <p:sldId id="353" r:id="rId3"/>
    <p:sldId id="323" r:id="rId4"/>
    <p:sldId id="311" r:id="rId5"/>
    <p:sldId id="336" r:id="rId6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BE3"/>
    <a:srgbClr val="B3C6E7"/>
    <a:srgbClr val="809FD6"/>
    <a:srgbClr val="6188CD"/>
    <a:srgbClr val="FFFCF3"/>
    <a:srgbClr val="F3A875"/>
    <a:srgbClr val="ED7D31"/>
    <a:srgbClr val="5B9BD5"/>
    <a:srgbClr val="3483CA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333" autoAdjust="0"/>
  </p:normalViewPr>
  <p:slideViewPr>
    <p:cSldViewPr snapToGrid="0">
      <p:cViewPr varScale="1">
        <p:scale>
          <a:sx n="80" d="100"/>
          <a:sy n="80" d="100"/>
        </p:scale>
        <p:origin x="72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ahara Yuka" userId="e2d645c1-0f41-4ea8-9ad3-8c5d91cf5c2f" providerId="ADAL" clId="{72818260-D4DE-4E29-BF7F-F1F11EADF000}"/>
    <pc:docChg chg="modSld">
      <pc:chgData name="Kawahara Yuka" userId="e2d645c1-0f41-4ea8-9ad3-8c5d91cf5c2f" providerId="ADAL" clId="{72818260-D4DE-4E29-BF7F-F1F11EADF000}" dt="2022-01-20T07:54:55.976" v="2" actId="1076"/>
      <pc:docMkLst>
        <pc:docMk/>
      </pc:docMkLst>
      <pc:sldChg chg="modSp mod">
        <pc:chgData name="Kawahara Yuka" userId="e2d645c1-0f41-4ea8-9ad3-8c5d91cf5c2f" providerId="ADAL" clId="{72818260-D4DE-4E29-BF7F-F1F11EADF000}" dt="2022-01-20T07:54:55.976" v="2" actId="1076"/>
        <pc:sldMkLst>
          <pc:docMk/>
          <pc:sldMk cId="1180220051" sldId="349"/>
        </pc:sldMkLst>
        <pc:spChg chg="mod">
          <ac:chgData name="Kawahara Yuka" userId="e2d645c1-0f41-4ea8-9ad3-8c5d91cf5c2f" providerId="ADAL" clId="{72818260-D4DE-4E29-BF7F-F1F11EADF000}" dt="2022-01-20T07:54:52.307" v="1" actId="255"/>
          <ac:spMkLst>
            <pc:docMk/>
            <pc:sldMk cId="1180220051" sldId="349"/>
            <ac:spMk id="7" creationId="{00000000-0000-0000-0000-000000000000}"/>
          </ac:spMkLst>
        </pc:spChg>
        <pc:spChg chg="mod">
          <ac:chgData name="Kawahara Yuka" userId="e2d645c1-0f41-4ea8-9ad3-8c5d91cf5c2f" providerId="ADAL" clId="{72818260-D4DE-4E29-BF7F-F1F11EADF000}" dt="2022-01-20T07:54:55.976" v="2" actId="1076"/>
          <ac:spMkLst>
            <pc:docMk/>
            <pc:sldMk cId="1180220051" sldId="349"/>
            <ac:spMk id="8" creationId="{00000000-0000-0000-0000-000000000000}"/>
          </ac:spMkLst>
        </pc:spChg>
      </pc:sldChg>
    </pc:docChg>
  </pc:docChgLst>
  <pc:docChgLst>
    <pc:chgData name="河原 佑香" userId="a5f00a335f907aa0" providerId="LiveId" clId="{6A337E00-708F-435B-88F0-3B2F6BEEA679}"/>
    <pc:docChg chg="undo redo custSel addSld delSld modSld">
      <pc:chgData name="河原 佑香" userId="a5f00a335f907aa0" providerId="LiveId" clId="{6A337E00-708F-435B-88F0-3B2F6BEEA679}" dt="2021-10-24T16:12:40.683" v="959" actId="1076"/>
      <pc:docMkLst>
        <pc:docMk/>
      </pc:docMkLst>
      <pc:sldChg chg="delSp modSp mod">
        <pc:chgData name="河原 佑香" userId="a5f00a335f907aa0" providerId="LiveId" clId="{6A337E00-708F-435B-88F0-3B2F6BEEA679}" dt="2021-10-24T15:40:34.192" v="248" actId="14100"/>
        <pc:sldMkLst>
          <pc:docMk/>
          <pc:sldMk cId="4171290081" sldId="261"/>
        </pc:sldMkLst>
        <pc:spChg chg="mod">
          <ac:chgData name="河原 佑香" userId="a5f00a335f907aa0" providerId="LiveId" clId="{6A337E00-708F-435B-88F0-3B2F6BEEA679}" dt="2021-10-24T15:40:34.192" v="248" actId="14100"/>
          <ac:spMkLst>
            <pc:docMk/>
            <pc:sldMk cId="4171290081" sldId="261"/>
            <ac:spMk id="7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9:30.734" v="194" actId="20577"/>
          <ac:spMkLst>
            <pc:docMk/>
            <pc:sldMk cId="4171290081" sldId="261"/>
            <ac:spMk id="8" creationId="{00000000-0000-0000-0000-000000000000}"/>
          </ac:spMkLst>
        </pc:spChg>
        <pc:spChg chg="del mod ord">
          <ac:chgData name="河原 佑香" userId="a5f00a335f907aa0" providerId="LiveId" clId="{6A337E00-708F-435B-88F0-3B2F6BEEA679}" dt="2021-10-24T15:40:29.629" v="247" actId="478"/>
          <ac:spMkLst>
            <pc:docMk/>
            <pc:sldMk cId="4171290081" sldId="261"/>
            <ac:spMk id="10" creationId="{00000000-0000-0000-0000-000000000000}"/>
          </ac:spMkLst>
        </pc:spChg>
      </pc:sldChg>
      <pc:sldChg chg="addSp delSp modSp mod">
        <pc:chgData name="河原 佑香" userId="a5f00a335f907aa0" providerId="LiveId" clId="{6A337E00-708F-435B-88F0-3B2F6BEEA679}" dt="2021-10-24T16:12:40.683" v="959" actId="1076"/>
        <pc:sldMkLst>
          <pc:docMk/>
          <pc:sldMk cId="869308598" sldId="270"/>
        </pc:sldMkLst>
        <pc:spChg chg="del">
          <ac:chgData name="河原 佑香" userId="a5f00a335f907aa0" providerId="LiveId" clId="{6A337E00-708F-435B-88F0-3B2F6BEEA679}" dt="2021-10-24T16:11:42.023" v="929" actId="478"/>
          <ac:spMkLst>
            <pc:docMk/>
            <pc:sldMk cId="869308598" sldId="270"/>
            <ac:spMk id="2" creationId="{00000000-0000-0000-0000-000000000000}"/>
          </ac:spMkLst>
        </pc:spChg>
        <pc:spChg chg="add mod ord">
          <ac:chgData name="河原 佑香" userId="a5f00a335f907aa0" providerId="LiveId" clId="{6A337E00-708F-435B-88F0-3B2F6BEEA679}" dt="2021-10-24T16:11:39.092" v="928" actId="167"/>
          <ac:spMkLst>
            <pc:docMk/>
            <pc:sldMk cId="869308598" sldId="270"/>
            <ac:spMk id="6" creationId="{AEEF8791-56CE-4D47-91A3-036168A7A660}"/>
          </ac:spMkLst>
        </pc:spChg>
        <pc:spChg chg="add mod ord">
          <ac:chgData name="河原 佑香" userId="a5f00a335f907aa0" providerId="LiveId" clId="{6A337E00-708F-435B-88F0-3B2F6BEEA679}" dt="2021-10-24T16:12:40.683" v="959" actId="1076"/>
          <ac:spMkLst>
            <pc:docMk/>
            <pc:sldMk cId="869308598" sldId="270"/>
            <ac:spMk id="7" creationId="{D03B0652-EAA7-4ECE-B20C-BE7B933DAE6F}"/>
          </ac:spMkLst>
        </pc:spChg>
      </pc:sldChg>
      <pc:sldChg chg="delSp del mod">
        <pc:chgData name="河原 佑香" userId="a5f00a335f907aa0" providerId="LiveId" clId="{6A337E00-708F-435B-88F0-3B2F6BEEA679}" dt="2021-10-24T16:00:38.752" v="725" actId="47"/>
        <pc:sldMkLst>
          <pc:docMk/>
          <pc:sldMk cId="2714916907" sldId="290"/>
        </pc:sldMkLst>
        <pc:picChg chg="del">
          <ac:chgData name="河原 佑香" userId="a5f00a335f907aa0" providerId="LiveId" clId="{6A337E00-708F-435B-88F0-3B2F6BEEA679}" dt="2021-10-24T15:52:30.642" v="284" actId="21"/>
          <ac:picMkLst>
            <pc:docMk/>
            <pc:sldMk cId="2714916907" sldId="290"/>
            <ac:picMk id="4" creationId="{00000000-0000-0000-0000-000000000000}"/>
          </ac:picMkLst>
        </pc:picChg>
      </pc:sldChg>
      <pc:sldChg chg="addSp modSp mod">
        <pc:chgData name="河原 佑香" userId="a5f00a335f907aa0" providerId="LiveId" clId="{6A337E00-708F-435B-88F0-3B2F6BEEA679}" dt="2021-10-24T16:11:17.657" v="926" actId="20577"/>
        <pc:sldMkLst>
          <pc:docMk/>
          <pc:sldMk cId="2812976084" sldId="313"/>
        </pc:sldMkLst>
        <pc:spChg chg="mod">
          <ac:chgData name="河原 佑香" userId="a5f00a335f907aa0" providerId="LiveId" clId="{6A337E00-708F-435B-88F0-3B2F6BEEA679}" dt="2021-10-24T16:11:17.657" v="926" actId="20577"/>
          <ac:spMkLst>
            <pc:docMk/>
            <pc:sldMk cId="2812976084" sldId="313"/>
            <ac:spMk id="10" creationId="{20A9B22E-FD81-411F-82AC-A26F13C36C83}"/>
          </ac:spMkLst>
        </pc:spChg>
        <pc:grpChg chg="add mod">
          <ac:chgData name="河原 佑香" userId="a5f00a335f907aa0" providerId="LiveId" clId="{6A337E00-708F-435B-88F0-3B2F6BEEA679}" dt="2021-10-24T16:10:45.032" v="861"/>
          <ac:grpSpMkLst>
            <pc:docMk/>
            <pc:sldMk cId="2812976084" sldId="313"/>
            <ac:grpSpMk id="8" creationId="{B25E0C43-11C4-4D43-AD87-B11B23942A76}"/>
          </ac:grpSpMkLst>
        </pc:grpChg>
        <pc:cxnChg chg="mod">
          <ac:chgData name="河原 佑香" userId="a5f00a335f907aa0" providerId="LiveId" clId="{6A337E00-708F-435B-88F0-3B2F6BEEA679}" dt="2021-10-24T16:10:45.032" v="861"/>
          <ac:cxnSpMkLst>
            <pc:docMk/>
            <pc:sldMk cId="2812976084" sldId="313"/>
            <ac:cxnSpMk id="11" creationId="{9594C814-791F-4A83-881A-DD50C0FE4628}"/>
          </ac:cxnSpMkLst>
        </pc:cxnChg>
      </pc:sldChg>
      <pc:sldChg chg="addSp delSp modSp mod">
        <pc:chgData name="河原 佑香" userId="a5f00a335f907aa0" providerId="LiveId" clId="{6A337E00-708F-435B-88F0-3B2F6BEEA679}" dt="2021-10-24T16:10:33.905" v="860" actId="20577"/>
        <pc:sldMkLst>
          <pc:docMk/>
          <pc:sldMk cId="764787386" sldId="314"/>
        </pc:sldMkLst>
        <pc:spChg chg="mod">
          <ac:chgData name="河原 佑香" userId="a5f00a335f907aa0" providerId="LiveId" clId="{6A337E00-708F-435B-88F0-3B2F6BEEA679}" dt="2021-10-24T15:52:45.519" v="333" actId="20577"/>
          <ac:spMkLst>
            <pc:docMk/>
            <pc:sldMk cId="764787386" sldId="314"/>
            <ac:spMk id="8" creationId="{DA097B11-B3A2-4C73-AD7A-EAAC3AF84C50}"/>
          </ac:spMkLst>
        </pc:spChg>
        <pc:spChg chg="add mod">
          <ac:chgData name="河原 佑香" userId="a5f00a335f907aa0" providerId="LiveId" clId="{6A337E00-708F-435B-88F0-3B2F6BEEA679}" dt="2021-10-24T15:57:17.753" v="485" actId="14100"/>
          <ac:spMkLst>
            <pc:docMk/>
            <pc:sldMk cId="764787386" sldId="314"/>
            <ac:spMk id="9" creationId="{347E4C7D-86F1-4D8E-A179-D1C73389B5A5}"/>
          </ac:spMkLst>
        </pc:spChg>
        <pc:spChg chg="add mod">
          <ac:chgData name="河原 佑香" userId="a5f00a335f907aa0" providerId="LiveId" clId="{6A337E00-708F-435B-88F0-3B2F6BEEA679}" dt="2021-10-24T16:10:33.905" v="860" actId="20577"/>
          <ac:spMkLst>
            <pc:docMk/>
            <pc:sldMk cId="764787386" sldId="314"/>
            <ac:spMk id="10" creationId="{5A57FFFC-A7E3-4B94-8784-5A0D4C8BED3C}"/>
          </ac:spMkLst>
        </pc:spChg>
        <pc:spChg chg="mod">
          <ac:chgData name="河原 佑香" userId="a5f00a335f907aa0" providerId="LiveId" clId="{6A337E00-708F-435B-88F0-3B2F6BEEA679}" dt="2021-10-24T16:10:01.680" v="842" actId="404"/>
          <ac:spMkLst>
            <pc:docMk/>
            <pc:sldMk cId="764787386" sldId="314"/>
            <ac:spMk id="17" creationId="{D641E74B-D4F3-4DEB-826B-34652DDE0422}"/>
          </ac:spMkLst>
        </pc:spChg>
        <pc:grpChg chg="add mod">
          <ac:chgData name="河原 佑香" userId="a5f00a335f907aa0" providerId="LiveId" clId="{6A337E00-708F-435B-88F0-3B2F6BEEA679}" dt="2021-10-24T16:09:12.235" v="770" actId="164"/>
          <ac:grpSpMkLst>
            <pc:docMk/>
            <pc:sldMk cId="764787386" sldId="314"/>
            <ac:grpSpMk id="15" creationId="{6D319879-D60F-4020-9301-37F3E9641675}"/>
          </ac:grpSpMkLst>
        </pc:grpChg>
        <pc:grpChg chg="add mod">
          <ac:chgData name="河原 佑香" userId="a5f00a335f907aa0" providerId="LiveId" clId="{6A337E00-708F-435B-88F0-3B2F6BEEA679}" dt="2021-10-24T16:10:09.594" v="843" actId="1076"/>
          <ac:grpSpMkLst>
            <pc:docMk/>
            <pc:sldMk cId="764787386" sldId="314"/>
            <ac:grpSpMk id="16" creationId="{DCB2294F-4B6B-4B0F-9C90-3E8FD2F7360C}"/>
          </ac:grpSpMkLst>
        </pc:grpChg>
        <pc:picChg chg="add del mod">
          <ac:chgData name="河原 佑香" userId="a5f00a335f907aa0" providerId="LiveId" clId="{6A337E00-708F-435B-88F0-3B2F6BEEA679}" dt="2021-10-24T15:57:20.009" v="486" actId="478"/>
          <ac:picMkLst>
            <pc:docMk/>
            <pc:sldMk cId="764787386" sldId="314"/>
            <ac:picMk id="7" creationId="{5AB9A37F-1475-4F46-AAC1-E0475F8D4553}"/>
          </ac:picMkLst>
        </pc:picChg>
        <pc:cxnChg chg="add mod">
          <ac:chgData name="河原 佑香" userId="a5f00a335f907aa0" providerId="LiveId" clId="{6A337E00-708F-435B-88F0-3B2F6BEEA679}" dt="2021-10-24T16:09:12.235" v="770" actId="164"/>
          <ac:cxnSpMkLst>
            <pc:docMk/>
            <pc:sldMk cId="764787386" sldId="314"/>
            <ac:cxnSpMk id="5" creationId="{6F8C8212-4D50-426A-8419-69BF078AA0D2}"/>
          </ac:cxnSpMkLst>
        </pc:cxnChg>
        <pc:cxnChg chg="mod">
          <ac:chgData name="河原 佑香" userId="a5f00a335f907aa0" providerId="LiveId" clId="{6A337E00-708F-435B-88F0-3B2F6BEEA679}" dt="2021-10-24T16:10:13.365" v="844" actId="14100"/>
          <ac:cxnSpMkLst>
            <pc:docMk/>
            <pc:sldMk cId="764787386" sldId="314"/>
            <ac:cxnSpMk id="18" creationId="{2F8CA2D4-9827-4210-A4AE-0E7548128139}"/>
          </ac:cxnSpMkLst>
        </pc:cxnChg>
      </pc:sldChg>
      <pc:sldChg chg="addSp delSp modSp mod">
        <pc:chgData name="河原 佑香" userId="a5f00a335f907aa0" providerId="LiveId" clId="{6A337E00-708F-435B-88F0-3B2F6BEEA679}" dt="2021-10-24T15:38:47.222" v="183" actId="1036"/>
        <pc:sldMkLst>
          <pc:docMk/>
          <pc:sldMk cId="618580087" sldId="315"/>
        </pc:sldMkLst>
        <pc:spChg chg="mod">
          <ac:chgData name="河原 佑香" userId="a5f00a335f907aa0" providerId="LiveId" clId="{6A337E00-708F-435B-88F0-3B2F6BEEA679}" dt="2021-10-24T15:36:25.851" v="1" actId="14100"/>
          <ac:spMkLst>
            <pc:docMk/>
            <pc:sldMk cId="618580087" sldId="315"/>
            <ac:spMk id="4" creationId="{BAAB90C5-A176-4ACB-9762-D042FB3751C5}"/>
          </ac:spMkLst>
        </pc:spChg>
        <pc:spChg chg="del">
          <ac:chgData name="河原 佑香" userId="a5f00a335f907aa0" providerId="LiveId" clId="{6A337E00-708F-435B-88F0-3B2F6BEEA679}" dt="2021-10-24T15:37:49.477" v="109" actId="478"/>
          <ac:spMkLst>
            <pc:docMk/>
            <pc:sldMk cId="618580087" sldId="315"/>
            <ac:spMk id="5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7:09.782" v="65" actId="14100"/>
          <ac:spMkLst>
            <pc:docMk/>
            <pc:sldMk cId="618580087" sldId="315"/>
            <ac:spMk id="6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6:43.152" v="50" actId="20577"/>
          <ac:spMkLst>
            <pc:docMk/>
            <pc:sldMk cId="618580087" sldId="315"/>
            <ac:spMk id="7" creationId="{00000000-0000-0000-0000-000000000000}"/>
          </ac:spMkLst>
        </pc:spChg>
        <pc:spChg chg="add del mod">
          <ac:chgData name="河原 佑香" userId="a5f00a335f907aa0" providerId="LiveId" clId="{6A337E00-708F-435B-88F0-3B2F6BEEA679}" dt="2021-10-24T15:38:40.940" v="172" actId="1037"/>
          <ac:spMkLst>
            <pc:docMk/>
            <pc:sldMk cId="618580087" sldId="315"/>
            <ac:spMk id="8" creationId="{23B09E38-1403-4670-81B5-D99F057D5152}"/>
          </ac:spMkLst>
        </pc:spChg>
        <pc:spChg chg="add del mod">
          <ac:chgData name="河原 佑香" userId="a5f00a335f907aa0" providerId="LiveId" clId="{6A337E00-708F-435B-88F0-3B2F6BEEA679}" dt="2021-10-24T15:38:47.222" v="183" actId="1036"/>
          <ac:spMkLst>
            <pc:docMk/>
            <pc:sldMk cId="618580087" sldId="315"/>
            <ac:spMk id="9" creationId="{6310F55D-A6A0-4F95-8112-874543295661}"/>
          </ac:spMkLst>
        </pc:spChg>
      </pc:sldChg>
      <pc:sldChg chg="delSp modSp mod">
        <pc:chgData name="河原 佑香" userId="a5f00a335f907aa0" providerId="LiveId" clId="{6A337E00-708F-435B-88F0-3B2F6BEEA679}" dt="2021-10-24T15:41:39.602" v="280" actId="20577"/>
        <pc:sldMkLst>
          <pc:docMk/>
          <pc:sldMk cId="1198516676" sldId="317"/>
        </pc:sldMkLst>
        <pc:spChg chg="mod">
          <ac:chgData name="河原 佑香" userId="a5f00a335f907aa0" providerId="LiveId" clId="{6A337E00-708F-435B-88F0-3B2F6BEEA679}" dt="2021-10-24T15:41:39.602" v="280" actId="20577"/>
          <ac:spMkLst>
            <pc:docMk/>
            <pc:sldMk cId="1198516676" sldId="317"/>
            <ac:spMk id="7" creationId="{00000000-0000-0000-0000-000000000000}"/>
          </ac:spMkLst>
        </pc:spChg>
        <pc:spChg chg="del">
          <ac:chgData name="河原 佑香" userId="a5f00a335f907aa0" providerId="LiveId" clId="{6A337E00-708F-435B-88F0-3B2F6BEEA679}" dt="2021-10-24T15:40:56.325" v="249" actId="478"/>
          <ac:spMkLst>
            <pc:docMk/>
            <pc:sldMk cId="1198516676" sldId="317"/>
            <ac:spMk id="10" creationId="{00000000-0000-0000-0000-000000000000}"/>
          </ac:spMkLst>
        </pc:spChg>
        <pc:picChg chg="mod">
          <ac:chgData name="河原 佑香" userId="a5f00a335f907aa0" providerId="LiveId" clId="{6A337E00-708F-435B-88F0-3B2F6BEEA679}" dt="2021-10-24T15:41:31.985" v="269" actId="1076"/>
          <ac:picMkLst>
            <pc:docMk/>
            <pc:sldMk cId="1198516676" sldId="317"/>
            <ac:picMk id="5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3.865" v="270" actId="1076"/>
          <ac:picMkLst>
            <pc:docMk/>
            <pc:sldMk cId="1198516676" sldId="317"/>
            <ac:picMk id="6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5.776" v="271" actId="1076"/>
          <ac:picMkLst>
            <pc:docMk/>
            <pc:sldMk cId="1198516676" sldId="317"/>
            <ac:picMk id="9" creationId="{00000000-0000-0000-0000-000000000000}"/>
          </ac:picMkLst>
        </pc:picChg>
      </pc:sldChg>
      <pc:sldChg chg="delSp mod">
        <pc:chgData name="河原 佑香" userId="a5f00a335f907aa0" providerId="LiveId" clId="{6A337E00-708F-435B-88F0-3B2F6BEEA679}" dt="2021-10-24T15:41:50.365" v="281" actId="478"/>
        <pc:sldMkLst>
          <pc:docMk/>
          <pc:sldMk cId="405714274" sldId="318"/>
        </pc:sldMkLst>
        <pc:spChg chg="del">
          <ac:chgData name="河原 佑香" userId="a5f00a335f907aa0" providerId="LiveId" clId="{6A337E00-708F-435B-88F0-3B2F6BEEA679}" dt="2021-10-24T15:41:50.365" v="281" actId="478"/>
          <ac:spMkLst>
            <pc:docMk/>
            <pc:sldMk cId="405714274" sldId="318"/>
            <ac:spMk id="10" creationId="{00000000-0000-0000-0000-000000000000}"/>
          </ac:spMkLst>
        </pc:spChg>
      </pc:sldChg>
      <pc:sldChg chg="add del">
        <pc:chgData name="河原 佑香" userId="a5f00a335f907aa0" providerId="LiveId" clId="{6A337E00-708F-435B-88F0-3B2F6BEEA679}" dt="2021-10-24T15:42:35.402" v="283" actId="47"/>
        <pc:sldMkLst>
          <pc:docMk/>
          <pc:sldMk cId="3292925467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71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26699B4-D60D-456E-8DE1-13888B832ACB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2FF9C50-DA41-4E9E-950B-4E1495AA7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62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31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26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17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8"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2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="" xmlns:a16="http://schemas.microsoft.com/office/drawing/2014/main" id="{884F66B9-EBCC-489E-9AB3-C09944B7E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50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48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0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1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56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68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77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1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5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6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12684" t="12500" r="12498" b="12500"/>
          <a:stretch/>
        </p:blipFill>
        <p:spPr bwMode="gray">
          <a:xfrm>
            <a:off x="524202" y="2254585"/>
            <a:ext cx="5319736" cy="2998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 flipV="1">
            <a:off x="-2" y="-6"/>
            <a:ext cx="6368145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 bwMode="white">
          <a:xfrm>
            <a:off x="255874" y="103606"/>
            <a:ext cx="5997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火災が起きた原因を考えましょう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82366"/>
          <a:stretch/>
        </p:blipFill>
        <p:spPr>
          <a:xfrm rot="1017588">
            <a:off x="11004098" y="4803057"/>
            <a:ext cx="905995" cy="48178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9" t="30652" r="4079" b="65873"/>
          <a:stretch/>
        </p:blipFill>
        <p:spPr>
          <a:xfrm rot="6582724">
            <a:off x="11183626" y="5802942"/>
            <a:ext cx="152802" cy="77630"/>
          </a:xfrm>
          <a:prstGeom prst="roundRect">
            <a:avLst>
              <a:gd name="adj" fmla="val 50000"/>
            </a:avLst>
          </a:prstGeom>
        </p:spPr>
      </p:pic>
      <p:sp>
        <p:nvSpPr>
          <p:cNvPr id="10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>
            <a:off x="679621" y="958219"/>
            <a:ext cx="10828437" cy="523220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txBody>
          <a:bodyPr wrap="square" anchor="ctr">
            <a:spAutoFit/>
          </a:bodyPr>
          <a:lstStyle/>
          <a:p>
            <a:pPr lvl="0" algn="ctr"/>
            <a:r>
              <a:rPr lang="ja-JP" altLang="en-US" sz="28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長年愛用していた扇風機</a:t>
            </a:r>
            <a:r>
              <a:rPr lang="ja-JP" altLang="en-US" sz="28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から出火！どうして</a:t>
            </a:r>
            <a:r>
              <a:rPr lang="ja-JP" altLang="en-US" sz="28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だろう</a:t>
            </a:r>
            <a:r>
              <a:rPr lang="en-US" altLang="ja-JP" sz="28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800" b="1" dirty="0" err="1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28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>
            <a:off x="6116141" y="2333359"/>
            <a:ext cx="5891274" cy="36435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52543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あなたの予想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結果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srgbClr val="02025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3" r="14440"/>
          <a:stretch/>
        </p:blipFill>
        <p:spPr>
          <a:xfrm flipH="1">
            <a:off x="100181" y="5406504"/>
            <a:ext cx="1158880" cy="1451496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6577637" y="4112948"/>
            <a:ext cx="50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577637" y="5623885"/>
            <a:ext cx="50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6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3074840" y="2366990"/>
            <a:ext cx="6113030" cy="343690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 flipV="1">
            <a:off x="-2" y="-6"/>
            <a:ext cx="6368145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 bwMode="white">
          <a:xfrm>
            <a:off x="255874" y="103606"/>
            <a:ext cx="5997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火災が起きた原因を考えましょう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4734" y="5997149"/>
            <a:ext cx="11453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長期間使用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したり、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不具合や違和感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を無視して使い続けたりすると火災などの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思わぬ事故につながるおそれが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ある。不具合がある場合、すぐに使用を中止しましょう。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55874" y="950715"/>
            <a:ext cx="11081598" cy="1412991"/>
            <a:chOff x="370174" y="614188"/>
            <a:chExt cx="11081598" cy="1412991"/>
          </a:xfrm>
        </p:grpSpPr>
        <p:sp>
          <p:nvSpPr>
            <p:cNvPr id="10" name="角丸四角形 9"/>
            <p:cNvSpPr/>
            <p:nvPr/>
          </p:nvSpPr>
          <p:spPr>
            <a:xfrm>
              <a:off x="834238" y="1005326"/>
              <a:ext cx="10617533" cy="77604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52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834240" y="1131740"/>
              <a:ext cx="106175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28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lang="ja-JP" altLang="en-US" sz="2800" b="1" dirty="0">
                  <a:solidFill>
                    <a:srgbClr val="E6001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経年劣化</a:t>
              </a:r>
              <a:r>
                <a:rPr lang="ja-JP" altLang="en-US" sz="28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」によって内部の部品の劣化・断線が起こり、出火した</a:t>
              </a:r>
              <a:endParaRPr lang="en-US" altLang="ja-JP" sz="28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5" r="14810"/>
            <a:stretch/>
          </p:blipFill>
          <p:spPr>
            <a:xfrm flipH="1">
              <a:off x="370174" y="614188"/>
              <a:ext cx="1090581" cy="1412991"/>
            </a:xfrm>
            <a:prstGeom prst="rect">
              <a:avLst/>
            </a:prstGeom>
          </p:spPr>
        </p:pic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68" y="103606"/>
            <a:ext cx="1082726" cy="108272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420" y="103607"/>
            <a:ext cx="1082726" cy="10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6948000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44582"/>
            <a:ext cx="654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このあとどうなるか、予想してみましょう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3676955" y="1294996"/>
            <a:ext cx="4964574" cy="279121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/>
          <p:cNvGrpSpPr/>
          <p:nvPr/>
        </p:nvGrpSpPr>
        <p:grpSpPr>
          <a:xfrm>
            <a:off x="356910" y="1600190"/>
            <a:ext cx="4726355" cy="2220288"/>
            <a:chOff x="0" y="4105939"/>
            <a:chExt cx="4726355" cy="222028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05939"/>
              <a:ext cx="4726355" cy="2220288"/>
            </a:xfrm>
            <a:prstGeom prst="rect">
              <a:avLst/>
            </a:prstGeom>
          </p:spPr>
        </p:pic>
        <p:sp>
          <p:nvSpPr>
            <p:cNvPr id="11" name="四角形: 角を丸くする 6">
              <a:extLst>
                <a:ext uri="{FF2B5EF4-FFF2-40B4-BE49-F238E27FC236}">
                  <a16:creationId xmlns="" xmlns:a16="http://schemas.microsoft.com/office/drawing/2014/main" id="{D03B0652-EAA7-4ECE-B20C-BE7B933DAE6F}"/>
                </a:ext>
              </a:extLst>
            </p:cNvPr>
            <p:cNvSpPr/>
            <p:nvPr/>
          </p:nvSpPr>
          <p:spPr>
            <a:xfrm>
              <a:off x="356910" y="4578145"/>
              <a:ext cx="3860134" cy="1518940"/>
            </a:xfrm>
            <a:prstGeom prst="roundRect">
              <a:avLst>
                <a:gd name="adj" fmla="val 15720"/>
              </a:avLst>
            </a:prstGeom>
            <a:noFill/>
            <a:ln w="76200">
              <a:noFill/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ja-JP" altLang="en-US" sz="28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手軽に掃除</a:t>
              </a:r>
              <a:r>
                <a:rPr lang="ja-JP" altLang="en-US" sz="2800" b="1" dirty="0" smtClean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したいから</a:t>
              </a:r>
              <a:endParaRPr lang="en-US" altLang="ja-JP" sz="28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algn="ctr"/>
              <a:r>
                <a:rPr lang="ja-JP" altLang="en-US" sz="28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エアコンクリーナーを</a:t>
              </a:r>
              <a:endParaRPr lang="en-US" altLang="ja-JP" sz="28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algn="ctr"/>
              <a:r>
                <a:rPr lang="ja-JP" altLang="en-US" sz="28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使おう。</a:t>
              </a:r>
              <a:endParaRPr lang="en-US" altLang="ja-JP" sz="28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>
            <a:off x="356910" y="4412700"/>
            <a:ext cx="11604665" cy="22814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52543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あなたの予想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lang="en-US" altLang="ja-JP" sz="2000" b="1" dirty="0">
              <a:solidFill>
                <a:srgbClr val="02025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結果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1156955" y="5536800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156955" y="6529577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6154057" y="1022070"/>
            <a:ext cx="3975293" cy="223501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6154057" y="3499441"/>
            <a:ext cx="3975293" cy="223501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1888169" y="3502618"/>
            <a:ext cx="3975293" cy="223501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5181601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44582"/>
            <a:ext cx="4822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エアコンの洗浄による火災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gray">
          <a:xfrm>
            <a:off x="1876975" y="1028363"/>
            <a:ext cx="3986487" cy="224130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グループ化 2"/>
          <p:cNvGrpSpPr/>
          <p:nvPr/>
        </p:nvGrpSpPr>
        <p:grpSpPr>
          <a:xfrm>
            <a:off x="180926" y="5196114"/>
            <a:ext cx="11822698" cy="1696570"/>
            <a:chOff x="180926" y="5196114"/>
            <a:chExt cx="11822698" cy="1696570"/>
          </a:xfrm>
        </p:grpSpPr>
        <p:sp>
          <p:nvSpPr>
            <p:cNvPr id="12" name="角丸四角形 11"/>
            <p:cNvSpPr/>
            <p:nvPr/>
          </p:nvSpPr>
          <p:spPr>
            <a:xfrm>
              <a:off x="180926" y="5940184"/>
              <a:ext cx="11532104" cy="77604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525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48342" y="6124307"/>
              <a:ext cx="11408229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3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部品に導電性の高い洗浄液が付着することで「</a:t>
              </a:r>
              <a:r>
                <a:rPr lang="ja-JP" altLang="en-US" sz="2300" b="1" dirty="0">
                  <a:solidFill>
                    <a:srgbClr val="E60012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トラッキング現象</a:t>
              </a:r>
              <a:r>
                <a:rPr lang="ja-JP" altLang="en-US" sz="2300" b="1" dirty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」が発生し、火災に至った</a:t>
              </a: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C4FF0D"/>
                </a:clrFrom>
                <a:clrTo>
                  <a:srgbClr val="C4FF0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146" y="5196114"/>
              <a:ext cx="884478" cy="1696570"/>
            </a:xfrm>
            <a:prstGeom prst="rect">
              <a:avLst/>
            </a:prstGeom>
          </p:spPr>
        </p:pic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68" y="44582"/>
            <a:ext cx="1137447" cy="11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6">
            <a:extLst>
              <a:ext uri="{FF2B5EF4-FFF2-40B4-BE49-F238E27FC236}">
                <a16:creationId xmlns="" xmlns:a16="http://schemas.microsoft.com/office/drawing/2014/main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5422902" cy="1188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255875" y="103606"/>
            <a:ext cx="4593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コンセント・コードの火災</a:t>
            </a:r>
            <a:endParaRPr lang="en-US" altLang="ja-JP" sz="32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ー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トラッキング現象</a:t>
            </a:r>
            <a:r>
              <a:rPr kumimoji="1" lang="ja-JP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9562" y="1382954"/>
            <a:ext cx="7190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「トラッキング現象</a:t>
            </a:r>
            <a:r>
              <a:rPr lang="ja-JP" altLang="en-US" sz="2800" b="1" dirty="0" smtClean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20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は？</a:t>
            </a:r>
            <a:endParaRPr lang="en-US" altLang="ja-JP" sz="2000" b="1" dirty="0" smtClean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800" b="1" dirty="0" smtClean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ほこり</a:t>
            </a:r>
            <a:r>
              <a:rPr lang="ja-JP" altLang="en-US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等が原因となってプラグの刃の間に「トラック」と</a:t>
            </a:r>
            <a:r>
              <a:rPr lang="ja-JP" altLang="en-US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呼ばれる</a:t>
            </a:r>
            <a:endParaRPr lang="en-US" altLang="ja-JP" b="1" dirty="0" smtClean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電気の通り道</a:t>
            </a:r>
            <a:r>
              <a:rPr lang="ja-JP" altLang="en-US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が生成されることで放電・発火を起こす</a:t>
            </a:r>
            <a:r>
              <a:rPr lang="ja-JP" altLang="en-US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現象。</a:t>
            </a:r>
            <a:endParaRPr lang="en-US" altLang="ja-JP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7558431" y="3542331"/>
            <a:ext cx="4318340" cy="3038351"/>
            <a:chOff x="7558431" y="3542331"/>
            <a:chExt cx="4318340" cy="3038351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7558431" y="3542331"/>
              <a:ext cx="4318340" cy="3038351"/>
              <a:chOff x="7558431" y="3542331"/>
              <a:chExt cx="4318340" cy="3038351"/>
            </a:xfrm>
          </p:grpSpPr>
          <p:pic>
            <p:nvPicPr>
              <p:cNvPr id="4" name="Picture 2" descr="点検しましょう。ほこりを払ってキレイに年越し～5年で191件、配線器具の火災事故～ | 製品安全 | 製品評価技術基盤機構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094"/>
              <a:stretch/>
            </p:blipFill>
            <p:spPr bwMode="auto">
              <a:xfrm>
                <a:off x="7779260" y="3828009"/>
                <a:ext cx="3961073" cy="2752673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図 7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816" t="11992" r="9932" b="83564"/>
              <a:stretch/>
            </p:blipFill>
            <p:spPr>
              <a:xfrm>
                <a:off x="7558431" y="3563413"/>
                <a:ext cx="297181" cy="304800"/>
              </a:xfrm>
              <a:prstGeom prst="rect">
                <a:avLst/>
              </a:prstGeom>
            </p:spPr>
          </p:pic>
          <p:pic>
            <p:nvPicPr>
              <p:cNvPr id="77" name="図 7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816" t="11992" r="9932" b="83564"/>
              <a:stretch/>
            </p:blipFill>
            <p:spPr>
              <a:xfrm>
                <a:off x="11579590" y="3542331"/>
                <a:ext cx="297181" cy="304800"/>
              </a:xfrm>
              <a:prstGeom prst="rect">
                <a:avLst/>
              </a:prstGeom>
            </p:spPr>
          </p:pic>
        </p:grpSp>
        <p:sp>
          <p:nvSpPr>
            <p:cNvPr id="44" name="正方形/長方形 43"/>
            <p:cNvSpPr/>
            <p:nvPr/>
          </p:nvSpPr>
          <p:spPr>
            <a:xfrm>
              <a:off x="7802884" y="3813766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4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➋</a:t>
              </a:r>
              <a:endParaRPr lang="ja-JP" alt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852397" y="5150170"/>
            <a:ext cx="1893276" cy="1534626"/>
          </a:xfrm>
          <a:prstGeom prst="rect">
            <a:avLst/>
          </a:prstGeom>
          <a:solidFill>
            <a:srgbClr val="152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6" name="グループ化 45"/>
          <p:cNvGrpSpPr/>
          <p:nvPr/>
        </p:nvGrpSpPr>
        <p:grpSpPr>
          <a:xfrm>
            <a:off x="1955075" y="5327320"/>
            <a:ext cx="3580636" cy="1177625"/>
            <a:chOff x="754742" y="4751069"/>
            <a:chExt cx="5661934" cy="1739538"/>
          </a:xfrm>
        </p:grpSpPr>
        <p:sp>
          <p:nvSpPr>
            <p:cNvPr id="47" name="正方形/長方形 46"/>
            <p:cNvSpPr/>
            <p:nvPr/>
          </p:nvSpPr>
          <p:spPr>
            <a:xfrm>
              <a:off x="4455887" y="5439454"/>
              <a:ext cx="1960789" cy="371475"/>
            </a:xfrm>
            <a:prstGeom prst="rect">
              <a:avLst/>
            </a:prstGeom>
            <a:solidFill>
              <a:srgbClr val="152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754742" y="4751069"/>
              <a:ext cx="3885841" cy="1739538"/>
              <a:chOff x="754742" y="4751069"/>
              <a:chExt cx="3885841" cy="1739538"/>
            </a:xfrm>
            <a:solidFill>
              <a:schemeClr val="bg1">
                <a:lumMod val="75000"/>
              </a:schemeClr>
            </a:solidFill>
          </p:grpSpPr>
          <p:sp>
            <p:nvSpPr>
              <p:cNvPr id="49" name="角丸四角形 48"/>
              <p:cNvSpPr/>
              <p:nvPr/>
            </p:nvSpPr>
            <p:spPr>
              <a:xfrm>
                <a:off x="754742" y="4891315"/>
                <a:ext cx="1611086" cy="13026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525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角丸四角形 49"/>
              <p:cNvSpPr/>
              <p:nvPr/>
            </p:nvSpPr>
            <p:spPr>
              <a:xfrm>
                <a:off x="754742" y="6156235"/>
                <a:ext cx="1611086" cy="13026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1525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ローチャート: 論理積ゲート 50"/>
              <p:cNvSpPr/>
              <p:nvPr/>
            </p:nvSpPr>
            <p:spPr>
              <a:xfrm>
                <a:off x="2262670" y="4759778"/>
                <a:ext cx="1485900" cy="1730829"/>
              </a:xfrm>
              <a:prstGeom prst="flowChartDelay">
                <a:avLst/>
              </a:prstGeom>
              <a:grpFill/>
              <a:ln w="28575">
                <a:solidFill>
                  <a:srgbClr val="1525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台形 51"/>
              <p:cNvSpPr/>
              <p:nvPr/>
            </p:nvSpPr>
            <p:spPr>
              <a:xfrm rot="5400000">
                <a:off x="2799985" y="5010694"/>
                <a:ext cx="1730829" cy="1211580"/>
              </a:xfrm>
              <a:prstGeom prst="trapezoid">
                <a:avLst>
                  <a:gd name="adj" fmla="val 18711"/>
                </a:avLst>
              </a:prstGeom>
              <a:grpFill/>
              <a:ln w="28575">
                <a:solidFill>
                  <a:srgbClr val="1525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台形 52"/>
              <p:cNvSpPr/>
              <p:nvPr/>
            </p:nvSpPr>
            <p:spPr>
              <a:xfrm rot="16200000">
                <a:off x="3796758" y="5442671"/>
                <a:ext cx="1318258" cy="369393"/>
              </a:xfrm>
              <a:prstGeom prst="trapezoid">
                <a:avLst>
                  <a:gd name="adj" fmla="val 7810"/>
                </a:avLst>
              </a:prstGeom>
              <a:grpFill/>
              <a:ln w="28575">
                <a:solidFill>
                  <a:srgbClr val="1525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4" name="雲 53"/>
          <p:cNvSpPr/>
          <p:nvPr/>
        </p:nvSpPr>
        <p:spPr>
          <a:xfrm rot="2714382">
            <a:off x="2349716" y="5686283"/>
            <a:ext cx="540066" cy="477184"/>
          </a:xfrm>
          <a:prstGeom prst="cloud">
            <a:avLst/>
          </a:prstGeom>
          <a:solidFill>
            <a:schemeClr val="bg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雲 54"/>
          <p:cNvSpPr/>
          <p:nvPr/>
        </p:nvSpPr>
        <p:spPr>
          <a:xfrm rot="8757141">
            <a:off x="2548623" y="5389196"/>
            <a:ext cx="494475" cy="415055"/>
          </a:xfrm>
          <a:prstGeom prst="cloud">
            <a:avLst/>
          </a:prstGeom>
          <a:solidFill>
            <a:schemeClr val="bg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3191289" y="4973266"/>
            <a:ext cx="311891" cy="293721"/>
            <a:chOff x="2711026" y="2065394"/>
            <a:chExt cx="512169" cy="495249"/>
          </a:xfrm>
        </p:grpSpPr>
        <p:sp>
          <p:nvSpPr>
            <p:cNvPr id="56" name="涙形 55"/>
            <p:cNvSpPr/>
            <p:nvPr/>
          </p:nvSpPr>
          <p:spPr>
            <a:xfrm rot="10155700">
              <a:off x="2748899" y="2077189"/>
              <a:ext cx="474296" cy="483454"/>
            </a:xfrm>
            <a:prstGeom prst="teardrop">
              <a:avLst>
                <a:gd name="adj" fmla="val 112788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涙形 58"/>
            <p:cNvSpPr/>
            <p:nvPr/>
          </p:nvSpPr>
          <p:spPr>
            <a:xfrm rot="10155700">
              <a:off x="2711026" y="2065394"/>
              <a:ext cx="474296" cy="483454"/>
            </a:xfrm>
            <a:prstGeom prst="teardrop">
              <a:avLst>
                <a:gd name="adj" fmla="val 112788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 rot="602585">
            <a:off x="3129002" y="5497767"/>
            <a:ext cx="248858" cy="272805"/>
            <a:chOff x="2659272" y="2793138"/>
            <a:chExt cx="248858" cy="272805"/>
          </a:xfrm>
        </p:grpSpPr>
        <p:sp>
          <p:nvSpPr>
            <p:cNvPr id="57" name="涙形 56"/>
            <p:cNvSpPr/>
            <p:nvPr/>
          </p:nvSpPr>
          <p:spPr>
            <a:xfrm rot="13286787">
              <a:off x="2683747" y="2826983"/>
              <a:ext cx="224383" cy="238960"/>
            </a:xfrm>
            <a:prstGeom prst="teardrop">
              <a:avLst>
                <a:gd name="adj" fmla="val 112788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涙形 59"/>
            <p:cNvSpPr/>
            <p:nvPr/>
          </p:nvSpPr>
          <p:spPr>
            <a:xfrm rot="13286787">
              <a:off x="2659272" y="2793138"/>
              <a:ext cx="224383" cy="238960"/>
            </a:xfrm>
            <a:prstGeom prst="teardrop">
              <a:avLst>
                <a:gd name="adj" fmla="val 112788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723203" y="5006826"/>
            <a:ext cx="295715" cy="273233"/>
            <a:chOff x="2293471" y="2351801"/>
            <a:chExt cx="295715" cy="273233"/>
          </a:xfrm>
        </p:grpSpPr>
        <p:sp>
          <p:nvSpPr>
            <p:cNvPr id="58" name="涙形 57"/>
            <p:cNvSpPr/>
            <p:nvPr/>
          </p:nvSpPr>
          <p:spPr>
            <a:xfrm rot="8867978">
              <a:off x="2331344" y="2363596"/>
              <a:ext cx="257842" cy="261438"/>
            </a:xfrm>
            <a:prstGeom prst="teardrop">
              <a:avLst>
                <a:gd name="adj" fmla="val 112788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涙形 60"/>
            <p:cNvSpPr/>
            <p:nvPr/>
          </p:nvSpPr>
          <p:spPr>
            <a:xfrm rot="8867978">
              <a:off x="2293471" y="2351801"/>
              <a:ext cx="257842" cy="261438"/>
            </a:xfrm>
            <a:prstGeom prst="teardrop">
              <a:avLst>
                <a:gd name="adj" fmla="val 112788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雲 61"/>
          <p:cNvSpPr/>
          <p:nvPr/>
        </p:nvSpPr>
        <p:spPr>
          <a:xfrm rot="20201201">
            <a:off x="2440026" y="6216180"/>
            <a:ext cx="494475" cy="415055"/>
          </a:xfrm>
          <a:prstGeom prst="cloud">
            <a:avLst/>
          </a:prstGeom>
          <a:solidFill>
            <a:schemeClr val="bg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グループ化 62"/>
          <p:cNvGrpSpPr/>
          <p:nvPr/>
        </p:nvGrpSpPr>
        <p:grpSpPr>
          <a:xfrm rot="1559824">
            <a:off x="3431257" y="5137029"/>
            <a:ext cx="529488" cy="543154"/>
            <a:chOff x="2557219" y="4473693"/>
            <a:chExt cx="725390" cy="734675"/>
          </a:xfrm>
        </p:grpSpPr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8672">
              <a:off x="2557219" y="4482978"/>
              <a:ext cx="725390" cy="725390"/>
            </a:xfrm>
            <a:prstGeom prst="rect">
              <a:avLst/>
            </a:prstGeom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047">
              <a:off x="2576596" y="4473693"/>
              <a:ext cx="676938" cy="676938"/>
            </a:xfrm>
            <a:prstGeom prst="rect">
              <a:avLst/>
            </a:prstGeom>
          </p:spPr>
        </p:pic>
      </p:grpSp>
      <p:grpSp>
        <p:nvGrpSpPr>
          <p:cNvPr id="66" name="グループ化 65"/>
          <p:cNvGrpSpPr/>
          <p:nvPr/>
        </p:nvGrpSpPr>
        <p:grpSpPr>
          <a:xfrm rot="1039174">
            <a:off x="3154462" y="5662534"/>
            <a:ext cx="508494" cy="593725"/>
            <a:chOff x="2557219" y="4473693"/>
            <a:chExt cx="725390" cy="734675"/>
          </a:xfrm>
        </p:grpSpPr>
        <p:pic>
          <p:nvPicPr>
            <p:cNvPr id="67" name="図 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8672">
              <a:off x="2557219" y="4482978"/>
              <a:ext cx="725390" cy="725390"/>
            </a:xfrm>
            <a:prstGeom prst="rect">
              <a:avLst/>
            </a:prstGeom>
          </p:spPr>
        </p:pic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047">
              <a:off x="2576596" y="4473693"/>
              <a:ext cx="676938" cy="676938"/>
            </a:xfrm>
            <a:prstGeom prst="rect">
              <a:avLst/>
            </a:prstGeom>
          </p:spPr>
        </p:pic>
      </p:grpSp>
      <p:grpSp>
        <p:nvGrpSpPr>
          <p:cNvPr id="69" name="グループ化 68"/>
          <p:cNvGrpSpPr/>
          <p:nvPr/>
        </p:nvGrpSpPr>
        <p:grpSpPr>
          <a:xfrm rot="3684230">
            <a:off x="3049990" y="6154530"/>
            <a:ext cx="725390" cy="734675"/>
            <a:chOff x="2557219" y="4473693"/>
            <a:chExt cx="725390" cy="734675"/>
          </a:xfrm>
        </p:grpSpPr>
        <p:pic>
          <p:nvPicPr>
            <p:cNvPr id="70" name="図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8672">
              <a:off x="2557219" y="4482978"/>
              <a:ext cx="725390" cy="725390"/>
            </a:xfrm>
            <a:prstGeom prst="rect">
              <a:avLst/>
            </a:prstGeom>
          </p:spPr>
        </p:pic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047">
              <a:off x="2576596" y="4473693"/>
              <a:ext cx="676938" cy="676938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 bwMode="gray">
          <a:xfrm>
            <a:off x="7570004" y="152973"/>
            <a:ext cx="4306767" cy="3139165"/>
            <a:chOff x="7570004" y="1187994"/>
            <a:chExt cx="4306767" cy="3139165"/>
          </a:xfrm>
        </p:grpSpPr>
        <p:grpSp>
          <p:nvGrpSpPr>
            <p:cNvPr id="13" name="グループ化 12"/>
            <p:cNvGrpSpPr/>
            <p:nvPr/>
          </p:nvGrpSpPr>
          <p:grpSpPr bwMode="gray">
            <a:xfrm>
              <a:off x="7570004" y="1187994"/>
              <a:ext cx="4306767" cy="3139165"/>
              <a:chOff x="7570004" y="218080"/>
              <a:chExt cx="4306767" cy="3139165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11"/>
              <a:srcRect l="6615" r="15341"/>
              <a:stretch/>
            </p:blipFill>
            <p:spPr bwMode="gray">
              <a:xfrm>
                <a:off x="7755328" y="495205"/>
                <a:ext cx="3972853" cy="2862040"/>
              </a:xfrm>
              <a:prstGeom prst="rect">
                <a:avLst/>
              </a:prstGeom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3" name="図 4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816" t="11992" r="9932" b="83564"/>
              <a:stretch/>
            </p:blipFill>
            <p:spPr bwMode="gray">
              <a:xfrm>
                <a:off x="11579590" y="267106"/>
                <a:ext cx="297181" cy="304800"/>
              </a:xfrm>
              <a:prstGeom prst="rect">
                <a:avLst/>
              </a:prstGeom>
            </p:spPr>
          </p:pic>
          <p:pic>
            <p:nvPicPr>
              <p:cNvPr id="75" name="図 7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816" t="11992" r="9932" b="83564"/>
              <a:stretch/>
            </p:blipFill>
            <p:spPr bwMode="gray">
              <a:xfrm>
                <a:off x="7570004" y="218080"/>
                <a:ext cx="297181" cy="304800"/>
              </a:xfrm>
              <a:prstGeom prst="rect">
                <a:avLst/>
              </a:prstGeom>
            </p:spPr>
          </p:pic>
        </p:grpSp>
        <p:sp>
          <p:nvSpPr>
            <p:cNvPr id="2" name="正方形/長方形 1"/>
            <p:cNvSpPr/>
            <p:nvPr/>
          </p:nvSpPr>
          <p:spPr bwMode="gray">
            <a:xfrm>
              <a:off x="7718594" y="1389420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4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❶</a:t>
              </a:r>
              <a:endParaRPr lang="ja-JP" alt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379562" y="2758957"/>
            <a:ext cx="71904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400" b="1" dirty="0" smtClean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❶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エアコン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の洗浄液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が原因となった火災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endParaRPr lang="en-US" altLang="ja-JP" sz="8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lang="ja-JP" altLang="en-US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洗浄</a:t>
            </a:r>
            <a:r>
              <a:rPr lang="ja-JP" altLang="en-US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液が内部部品に付着することでトラックが生成された</a:t>
            </a:r>
            <a:r>
              <a:rPr lang="ja-JP" altLang="en-US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79562" y="3760185"/>
            <a:ext cx="71904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400" b="1" dirty="0" smtClean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➋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コンセント</a:t>
            </a: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周りのホコリ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が原因となった火災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endParaRPr lang="en-US" altLang="ja-JP" sz="9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　</a:t>
            </a:r>
            <a:r>
              <a:rPr lang="ja-JP" altLang="en-US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コンセント</a:t>
            </a:r>
            <a:r>
              <a:rPr lang="ja-JP" altLang="en-US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周りにたまったホコリが湿気を吸収して漏電、</a:t>
            </a:r>
            <a:endParaRPr lang="en-US" altLang="ja-JP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プラグ刃間の絶縁樹脂表面が炭化して、トラックが生成された。</a:t>
            </a:r>
            <a:endParaRPr lang="en-US" altLang="ja-JP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12"/>
          <a:srcRect l="8562" r="11047"/>
          <a:stretch/>
        </p:blipFill>
        <p:spPr bwMode="gray">
          <a:xfrm>
            <a:off x="7784627" y="3824964"/>
            <a:ext cx="3960700" cy="276996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1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6831</TotalTime>
  <Words>168</Words>
  <Application>Microsoft Office PowerPoint</Application>
  <PresentationFormat>ワイド画面</PresentationFormat>
  <Paragraphs>47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kawahara</dc:creator>
  <cp:lastModifiedBy>福田 麻衣</cp:lastModifiedBy>
  <cp:revision>455</cp:revision>
  <cp:lastPrinted>2022-02-08T01:18:20Z</cp:lastPrinted>
  <dcterms:created xsi:type="dcterms:W3CDTF">2021-09-07T06:20:39Z</dcterms:created>
  <dcterms:modified xsi:type="dcterms:W3CDTF">2022-05-20T01:36:58Z</dcterms:modified>
</cp:coreProperties>
</file>