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57" r:id="rId2"/>
    <p:sldId id="282" r:id="rId3"/>
    <p:sldId id="298" r:id="rId4"/>
    <p:sldId id="306" r:id="rId5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BBE3"/>
    <a:srgbClr val="B3C6E7"/>
    <a:srgbClr val="809FD6"/>
    <a:srgbClr val="6188CD"/>
    <a:srgbClr val="FFFCF3"/>
    <a:srgbClr val="F3A875"/>
    <a:srgbClr val="ED7D31"/>
    <a:srgbClr val="5B9BD5"/>
    <a:srgbClr val="3483CA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333" autoAdjust="0"/>
  </p:normalViewPr>
  <p:slideViewPr>
    <p:cSldViewPr snapToGrid="0">
      <p:cViewPr varScale="1">
        <p:scale>
          <a:sx n="80" d="100"/>
          <a:sy n="80" d="100"/>
        </p:scale>
        <p:origin x="72" y="6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wahara Yuka" userId="e2d645c1-0f41-4ea8-9ad3-8c5d91cf5c2f" providerId="ADAL" clId="{72818260-D4DE-4E29-BF7F-F1F11EADF000}"/>
    <pc:docChg chg="modSld">
      <pc:chgData name="Kawahara Yuka" userId="e2d645c1-0f41-4ea8-9ad3-8c5d91cf5c2f" providerId="ADAL" clId="{72818260-D4DE-4E29-BF7F-F1F11EADF000}" dt="2022-01-20T07:54:55.976" v="2" actId="1076"/>
      <pc:docMkLst>
        <pc:docMk/>
      </pc:docMkLst>
      <pc:sldChg chg="modSp mod">
        <pc:chgData name="Kawahara Yuka" userId="e2d645c1-0f41-4ea8-9ad3-8c5d91cf5c2f" providerId="ADAL" clId="{72818260-D4DE-4E29-BF7F-F1F11EADF000}" dt="2022-01-20T07:54:55.976" v="2" actId="1076"/>
        <pc:sldMkLst>
          <pc:docMk/>
          <pc:sldMk cId="1180220051" sldId="349"/>
        </pc:sldMkLst>
        <pc:spChg chg="mod">
          <ac:chgData name="Kawahara Yuka" userId="e2d645c1-0f41-4ea8-9ad3-8c5d91cf5c2f" providerId="ADAL" clId="{72818260-D4DE-4E29-BF7F-F1F11EADF000}" dt="2022-01-20T07:54:52.307" v="1" actId="255"/>
          <ac:spMkLst>
            <pc:docMk/>
            <pc:sldMk cId="1180220051" sldId="349"/>
            <ac:spMk id="7" creationId="{00000000-0000-0000-0000-000000000000}"/>
          </ac:spMkLst>
        </pc:spChg>
        <pc:spChg chg="mod">
          <ac:chgData name="Kawahara Yuka" userId="e2d645c1-0f41-4ea8-9ad3-8c5d91cf5c2f" providerId="ADAL" clId="{72818260-D4DE-4E29-BF7F-F1F11EADF000}" dt="2022-01-20T07:54:55.976" v="2" actId="1076"/>
          <ac:spMkLst>
            <pc:docMk/>
            <pc:sldMk cId="1180220051" sldId="349"/>
            <ac:spMk id="8" creationId="{00000000-0000-0000-0000-000000000000}"/>
          </ac:spMkLst>
        </pc:spChg>
      </pc:sldChg>
    </pc:docChg>
  </pc:docChgLst>
  <pc:docChgLst>
    <pc:chgData name="河原 佑香" userId="a5f00a335f907aa0" providerId="LiveId" clId="{6A337E00-708F-435B-88F0-3B2F6BEEA679}"/>
    <pc:docChg chg="undo redo custSel addSld delSld modSld">
      <pc:chgData name="河原 佑香" userId="a5f00a335f907aa0" providerId="LiveId" clId="{6A337E00-708F-435B-88F0-3B2F6BEEA679}" dt="2021-10-24T16:12:40.683" v="959" actId="1076"/>
      <pc:docMkLst>
        <pc:docMk/>
      </pc:docMkLst>
      <pc:sldChg chg="delSp modSp mod">
        <pc:chgData name="河原 佑香" userId="a5f00a335f907aa0" providerId="LiveId" clId="{6A337E00-708F-435B-88F0-3B2F6BEEA679}" dt="2021-10-24T15:40:34.192" v="248" actId="14100"/>
        <pc:sldMkLst>
          <pc:docMk/>
          <pc:sldMk cId="4171290081" sldId="261"/>
        </pc:sldMkLst>
        <pc:spChg chg="mod">
          <ac:chgData name="河原 佑香" userId="a5f00a335f907aa0" providerId="LiveId" clId="{6A337E00-708F-435B-88F0-3B2F6BEEA679}" dt="2021-10-24T15:40:34.192" v="248" actId="14100"/>
          <ac:spMkLst>
            <pc:docMk/>
            <pc:sldMk cId="4171290081" sldId="261"/>
            <ac:spMk id="7" creationId="{00000000-0000-0000-0000-000000000000}"/>
          </ac:spMkLst>
        </pc:spChg>
        <pc:spChg chg="mod">
          <ac:chgData name="河原 佑香" userId="a5f00a335f907aa0" providerId="LiveId" clId="{6A337E00-708F-435B-88F0-3B2F6BEEA679}" dt="2021-10-24T15:39:30.734" v="194" actId="20577"/>
          <ac:spMkLst>
            <pc:docMk/>
            <pc:sldMk cId="4171290081" sldId="261"/>
            <ac:spMk id="8" creationId="{00000000-0000-0000-0000-000000000000}"/>
          </ac:spMkLst>
        </pc:spChg>
        <pc:spChg chg="del mod ord">
          <ac:chgData name="河原 佑香" userId="a5f00a335f907aa0" providerId="LiveId" clId="{6A337E00-708F-435B-88F0-3B2F6BEEA679}" dt="2021-10-24T15:40:29.629" v="247" actId="478"/>
          <ac:spMkLst>
            <pc:docMk/>
            <pc:sldMk cId="4171290081" sldId="261"/>
            <ac:spMk id="10" creationId="{00000000-0000-0000-0000-000000000000}"/>
          </ac:spMkLst>
        </pc:spChg>
      </pc:sldChg>
      <pc:sldChg chg="addSp delSp modSp mod">
        <pc:chgData name="河原 佑香" userId="a5f00a335f907aa0" providerId="LiveId" clId="{6A337E00-708F-435B-88F0-3B2F6BEEA679}" dt="2021-10-24T16:12:40.683" v="959" actId="1076"/>
        <pc:sldMkLst>
          <pc:docMk/>
          <pc:sldMk cId="869308598" sldId="270"/>
        </pc:sldMkLst>
        <pc:spChg chg="del">
          <ac:chgData name="河原 佑香" userId="a5f00a335f907aa0" providerId="LiveId" clId="{6A337E00-708F-435B-88F0-3B2F6BEEA679}" dt="2021-10-24T16:11:42.023" v="929" actId="478"/>
          <ac:spMkLst>
            <pc:docMk/>
            <pc:sldMk cId="869308598" sldId="270"/>
            <ac:spMk id="2" creationId="{00000000-0000-0000-0000-000000000000}"/>
          </ac:spMkLst>
        </pc:spChg>
        <pc:spChg chg="add mod ord">
          <ac:chgData name="河原 佑香" userId="a5f00a335f907aa0" providerId="LiveId" clId="{6A337E00-708F-435B-88F0-3B2F6BEEA679}" dt="2021-10-24T16:11:39.092" v="928" actId="167"/>
          <ac:spMkLst>
            <pc:docMk/>
            <pc:sldMk cId="869308598" sldId="270"/>
            <ac:spMk id="6" creationId="{AEEF8791-56CE-4D47-91A3-036168A7A660}"/>
          </ac:spMkLst>
        </pc:spChg>
        <pc:spChg chg="add mod ord">
          <ac:chgData name="河原 佑香" userId="a5f00a335f907aa0" providerId="LiveId" clId="{6A337E00-708F-435B-88F0-3B2F6BEEA679}" dt="2021-10-24T16:12:40.683" v="959" actId="1076"/>
          <ac:spMkLst>
            <pc:docMk/>
            <pc:sldMk cId="869308598" sldId="270"/>
            <ac:spMk id="7" creationId="{D03B0652-EAA7-4ECE-B20C-BE7B933DAE6F}"/>
          </ac:spMkLst>
        </pc:spChg>
      </pc:sldChg>
      <pc:sldChg chg="delSp del mod">
        <pc:chgData name="河原 佑香" userId="a5f00a335f907aa0" providerId="LiveId" clId="{6A337E00-708F-435B-88F0-3B2F6BEEA679}" dt="2021-10-24T16:00:38.752" v="725" actId="47"/>
        <pc:sldMkLst>
          <pc:docMk/>
          <pc:sldMk cId="2714916907" sldId="290"/>
        </pc:sldMkLst>
        <pc:picChg chg="del">
          <ac:chgData name="河原 佑香" userId="a5f00a335f907aa0" providerId="LiveId" clId="{6A337E00-708F-435B-88F0-3B2F6BEEA679}" dt="2021-10-24T15:52:30.642" v="284" actId="21"/>
          <ac:picMkLst>
            <pc:docMk/>
            <pc:sldMk cId="2714916907" sldId="290"/>
            <ac:picMk id="4" creationId="{00000000-0000-0000-0000-000000000000}"/>
          </ac:picMkLst>
        </pc:picChg>
      </pc:sldChg>
      <pc:sldChg chg="addSp modSp mod">
        <pc:chgData name="河原 佑香" userId="a5f00a335f907aa0" providerId="LiveId" clId="{6A337E00-708F-435B-88F0-3B2F6BEEA679}" dt="2021-10-24T16:11:17.657" v="926" actId="20577"/>
        <pc:sldMkLst>
          <pc:docMk/>
          <pc:sldMk cId="2812976084" sldId="313"/>
        </pc:sldMkLst>
        <pc:spChg chg="mod">
          <ac:chgData name="河原 佑香" userId="a5f00a335f907aa0" providerId="LiveId" clId="{6A337E00-708F-435B-88F0-3B2F6BEEA679}" dt="2021-10-24T16:11:17.657" v="926" actId="20577"/>
          <ac:spMkLst>
            <pc:docMk/>
            <pc:sldMk cId="2812976084" sldId="313"/>
            <ac:spMk id="10" creationId="{20A9B22E-FD81-411F-82AC-A26F13C36C83}"/>
          </ac:spMkLst>
        </pc:spChg>
        <pc:grpChg chg="add mod">
          <ac:chgData name="河原 佑香" userId="a5f00a335f907aa0" providerId="LiveId" clId="{6A337E00-708F-435B-88F0-3B2F6BEEA679}" dt="2021-10-24T16:10:45.032" v="861"/>
          <ac:grpSpMkLst>
            <pc:docMk/>
            <pc:sldMk cId="2812976084" sldId="313"/>
            <ac:grpSpMk id="8" creationId="{B25E0C43-11C4-4D43-AD87-B11B23942A76}"/>
          </ac:grpSpMkLst>
        </pc:grpChg>
        <pc:cxnChg chg="mod">
          <ac:chgData name="河原 佑香" userId="a5f00a335f907aa0" providerId="LiveId" clId="{6A337E00-708F-435B-88F0-3B2F6BEEA679}" dt="2021-10-24T16:10:45.032" v="861"/>
          <ac:cxnSpMkLst>
            <pc:docMk/>
            <pc:sldMk cId="2812976084" sldId="313"/>
            <ac:cxnSpMk id="11" creationId="{9594C814-791F-4A83-881A-DD50C0FE4628}"/>
          </ac:cxnSpMkLst>
        </pc:cxnChg>
      </pc:sldChg>
      <pc:sldChg chg="addSp delSp modSp mod">
        <pc:chgData name="河原 佑香" userId="a5f00a335f907aa0" providerId="LiveId" clId="{6A337E00-708F-435B-88F0-3B2F6BEEA679}" dt="2021-10-24T16:10:33.905" v="860" actId="20577"/>
        <pc:sldMkLst>
          <pc:docMk/>
          <pc:sldMk cId="764787386" sldId="314"/>
        </pc:sldMkLst>
        <pc:spChg chg="mod">
          <ac:chgData name="河原 佑香" userId="a5f00a335f907aa0" providerId="LiveId" clId="{6A337E00-708F-435B-88F0-3B2F6BEEA679}" dt="2021-10-24T15:52:45.519" v="333" actId="20577"/>
          <ac:spMkLst>
            <pc:docMk/>
            <pc:sldMk cId="764787386" sldId="314"/>
            <ac:spMk id="8" creationId="{DA097B11-B3A2-4C73-AD7A-EAAC3AF84C50}"/>
          </ac:spMkLst>
        </pc:spChg>
        <pc:spChg chg="add mod">
          <ac:chgData name="河原 佑香" userId="a5f00a335f907aa0" providerId="LiveId" clId="{6A337E00-708F-435B-88F0-3B2F6BEEA679}" dt="2021-10-24T15:57:17.753" v="485" actId="14100"/>
          <ac:spMkLst>
            <pc:docMk/>
            <pc:sldMk cId="764787386" sldId="314"/>
            <ac:spMk id="9" creationId="{347E4C7D-86F1-4D8E-A179-D1C73389B5A5}"/>
          </ac:spMkLst>
        </pc:spChg>
        <pc:spChg chg="add mod">
          <ac:chgData name="河原 佑香" userId="a5f00a335f907aa0" providerId="LiveId" clId="{6A337E00-708F-435B-88F0-3B2F6BEEA679}" dt="2021-10-24T16:10:33.905" v="860" actId="20577"/>
          <ac:spMkLst>
            <pc:docMk/>
            <pc:sldMk cId="764787386" sldId="314"/>
            <ac:spMk id="10" creationId="{5A57FFFC-A7E3-4B94-8784-5A0D4C8BED3C}"/>
          </ac:spMkLst>
        </pc:spChg>
        <pc:spChg chg="mod">
          <ac:chgData name="河原 佑香" userId="a5f00a335f907aa0" providerId="LiveId" clId="{6A337E00-708F-435B-88F0-3B2F6BEEA679}" dt="2021-10-24T16:10:01.680" v="842" actId="404"/>
          <ac:spMkLst>
            <pc:docMk/>
            <pc:sldMk cId="764787386" sldId="314"/>
            <ac:spMk id="17" creationId="{D641E74B-D4F3-4DEB-826B-34652DDE0422}"/>
          </ac:spMkLst>
        </pc:spChg>
        <pc:grpChg chg="add mod">
          <ac:chgData name="河原 佑香" userId="a5f00a335f907aa0" providerId="LiveId" clId="{6A337E00-708F-435B-88F0-3B2F6BEEA679}" dt="2021-10-24T16:09:12.235" v="770" actId="164"/>
          <ac:grpSpMkLst>
            <pc:docMk/>
            <pc:sldMk cId="764787386" sldId="314"/>
            <ac:grpSpMk id="15" creationId="{6D319879-D60F-4020-9301-37F3E9641675}"/>
          </ac:grpSpMkLst>
        </pc:grpChg>
        <pc:grpChg chg="add mod">
          <ac:chgData name="河原 佑香" userId="a5f00a335f907aa0" providerId="LiveId" clId="{6A337E00-708F-435B-88F0-3B2F6BEEA679}" dt="2021-10-24T16:10:09.594" v="843" actId="1076"/>
          <ac:grpSpMkLst>
            <pc:docMk/>
            <pc:sldMk cId="764787386" sldId="314"/>
            <ac:grpSpMk id="16" creationId="{DCB2294F-4B6B-4B0F-9C90-3E8FD2F7360C}"/>
          </ac:grpSpMkLst>
        </pc:grpChg>
        <pc:picChg chg="add del mod">
          <ac:chgData name="河原 佑香" userId="a5f00a335f907aa0" providerId="LiveId" clId="{6A337E00-708F-435B-88F0-3B2F6BEEA679}" dt="2021-10-24T15:57:20.009" v="486" actId="478"/>
          <ac:picMkLst>
            <pc:docMk/>
            <pc:sldMk cId="764787386" sldId="314"/>
            <ac:picMk id="7" creationId="{5AB9A37F-1475-4F46-AAC1-E0475F8D4553}"/>
          </ac:picMkLst>
        </pc:picChg>
        <pc:cxnChg chg="add mod">
          <ac:chgData name="河原 佑香" userId="a5f00a335f907aa0" providerId="LiveId" clId="{6A337E00-708F-435B-88F0-3B2F6BEEA679}" dt="2021-10-24T16:09:12.235" v="770" actId="164"/>
          <ac:cxnSpMkLst>
            <pc:docMk/>
            <pc:sldMk cId="764787386" sldId="314"/>
            <ac:cxnSpMk id="5" creationId="{6F8C8212-4D50-426A-8419-69BF078AA0D2}"/>
          </ac:cxnSpMkLst>
        </pc:cxnChg>
        <pc:cxnChg chg="mod">
          <ac:chgData name="河原 佑香" userId="a5f00a335f907aa0" providerId="LiveId" clId="{6A337E00-708F-435B-88F0-3B2F6BEEA679}" dt="2021-10-24T16:10:13.365" v="844" actId="14100"/>
          <ac:cxnSpMkLst>
            <pc:docMk/>
            <pc:sldMk cId="764787386" sldId="314"/>
            <ac:cxnSpMk id="18" creationId="{2F8CA2D4-9827-4210-A4AE-0E7548128139}"/>
          </ac:cxnSpMkLst>
        </pc:cxnChg>
      </pc:sldChg>
      <pc:sldChg chg="addSp delSp modSp mod">
        <pc:chgData name="河原 佑香" userId="a5f00a335f907aa0" providerId="LiveId" clId="{6A337E00-708F-435B-88F0-3B2F6BEEA679}" dt="2021-10-24T15:38:47.222" v="183" actId="1036"/>
        <pc:sldMkLst>
          <pc:docMk/>
          <pc:sldMk cId="618580087" sldId="315"/>
        </pc:sldMkLst>
        <pc:spChg chg="mod">
          <ac:chgData name="河原 佑香" userId="a5f00a335f907aa0" providerId="LiveId" clId="{6A337E00-708F-435B-88F0-3B2F6BEEA679}" dt="2021-10-24T15:36:25.851" v="1" actId="14100"/>
          <ac:spMkLst>
            <pc:docMk/>
            <pc:sldMk cId="618580087" sldId="315"/>
            <ac:spMk id="4" creationId="{BAAB90C5-A176-4ACB-9762-D042FB3751C5}"/>
          </ac:spMkLst>
        </pc:spChg>
        <pc:spChg chg="del">
          <ac:chgData name="河原 佑香" userId="a5f00a335f907aa0" providerId="LiveId" clId="{6A337E00-708F-435B-88F0-3B2F6BEEA679}" dt="2021-10-24T15:37:49.477" v="109" actId="478"/>
          <ac:spMkLst>
            <pc:docMk/>
            <pc:sldMk cId="618580087" sldId="315"/>
            <ac:spMk id="5" creationId="{00000000-0000-0000-0000-000000000000}"/>
          </ac:spMkLst>
        </pc:spChg>
        <pc:spChg chg="mod">
          <ac:chgData name="河原 佑香" userId="a5f00a335f907aa0" providerId="LiveId" clId="{6A337E00-708F-435B-88F0-3B2F6BEEA679}" dt="2021-10-24T15:37:09.782" v="65" actId="14100"/>
          <ac:spMkLst>
            <pc:docMk/>
            <pc:sldMk cId="618580087" sldId="315"/>
            <ac:spMk id="6" creationId="{00000000-0000-0000-0000-000000000000}"/>
          </ac:spMkLst>
        </pc:spChg>
        <pc:spChg chg="mod">
          <ac:chgData name="河原 佑香" userId="a5f00a335f907aa0" providerId="LiveId" clId="{6A337E00-708F-435B-88F0-3B2F6BEEA679}" dt="2021-10-24T15:36:43.152" v="50" actId="20577"/>
          <ac:spMkLst>
            <pc:docMk/>
            <pc:sldMk cId="618580087" sldId="315"/>
            <ac:spMk id="7" creationId="{00000000-0000-0000-0000-000000000000}"/>
          </ac:spMkLst>
        </pc:spChg>
        <pc:spChg chg="add del mod">
          <ac:chgData name="河原 佑香" userId="a5f00a335f907aa0" providerId="LiveId" clId="{6A337E00-708F-435B-88F0-3B2F6BEEA679}" dt="2021-10-24T15:38:40.940" v="172" actId="1037"/>
          <ac:spMkLst>
            <pc:docMk/>
            <pc:sldMk cId="618580087" sldId="315"/>
            <ac:spMk id="8" creationId="{23B09E38-1403-4670-81B5-D99F057D5152}"/>
          </ac:spMkLst>
        </pc:spChg>
        <pc:spChg chg="add del mod">
          <ac:chgData name="河原 佑香" userId="a5f00a335f907aa0" providerId="LiveId" clId="{6A337E00-708F-435B-88F0-3B2F6BEEA679}" dt="2021-10-24T15:38:47.222" v="183" actId="1036"/>
          <ac:spMkLst>
            <pc:docMk/>
            <pc:sldMk cId="618580087" sldId="315"/>
            <ac:spMk id="9" creationId="{6310F55D-A6A0-4F95-8112-874543295661}"/>
          </ac:spMkLst>
        </pc:spChg>
      </pc:sldChg>
      <pc:sldChg chg="delSp modSp mod">
        <pc:chgData name="河原 佑香" userId="a5f00a335f907aa0" providerId="LiveId" clId="{6A337E00-708F-435B-88F0-3B2F6BEEA679}" dt="2021-10-24T15:41:39.602" v="280" actId="20577"/>
        <pc:sldMkLst>
          <pc:docMk/>
          <pc:sldMk cId="1198516676" sldId="317"/>
        </pc:sldMkLst>
        <pc:spChg chg="mod">
          <ac:chgData name="河原 佑香" userId="a5f00a335f907aa0" providerId="LiveId" clId="{6A337E00-708F-435B-88F0-3B2F6BEEA679}" dt="2021-10-24T15:41:39.602" v="280" actId="20577"/>
          <ac:spMkLst>
            <pc:docMk/>
            <pc:sldMk cId="1198516676" sldId="317"/>
            <ac:spMk id="7" creationId="{00000000-0000-0000-0000-000000000000}"/>
          </ac:spMkLst>
        </pc:spChg>
        <pc:spChg chg="del">
          <ac:chgData name="河原 佑香" userId="a5f00a335f907aa0" providerId="LiveId" clId="{6A337E00-708F-435B-88F0-3B2F6BEEA679}" dt="2021-10-24T15:40:56.325" v="249" actId="478"/>
          <ac:spMkLst>
            <pc:docMk/>
            <pc:sldMk cId="1198516676" sldId="317"/>
            <ac:spMk id="10" creationId="{00000000-0000-0000-0000-000000000000}"/>
          </ac:spMkLst>
        </pc:spChg>
        <pc:picChg chg="mod">
          <ac:chgData name="河原 佑香" userId="a5f00a335f907aa0" providerId="LiveId" clId="{6A337E00-708F-435B-88F0-3B2F6BEEA679}" dt="2021-10-24T15:41:31.985" v="269" actId="1076"/>
          <ac:picMkLst>
            <pc:docMk/>
            <pc:sldMk cId="1198516676" sldId="317"/>
            <ac:picMk id="5" creationId="{00000000-0000-0000-0000-000000000000}"/>
          </ac:picMkLst>
        </pc:picChg>
        <pc:picChg chg="mod">
          <ac:chgData name="河原 佑香" userId="a5f00a335f907aa0" providerId="LiveId" clId="{6A337E00-708F-435B-88F0-3B2F6BEEA679}" dt="2021-10-24T15:41:33.865" v="270" actId="1076"/>
          <ac:picMkLst>
            <pc:docMk/>
            <pc:sldMk cId="1198516676" sldId="317"/>
            <ac:picMk id="6" creationId="{00000000-0000-0000-0000-000000000000}"/>
          </ac:picMkLst>
        </pc:picChg>
        <pc:picChg chg="mod">
          <ac:chgData name="河原 佑香" userId="a5f00a335f907aa0" providerId="LiveId" clId="{6A337E00-708F-435B-88F0-3B2F6BEEA679}" dt="2021-10-24T15:41:35.776" v="271" actId="1076"/>
          <ac:picMkLst>
            <pc:docMk/>
            <pc:sldMk cId="1198516676" sldId="317"/>
            <ac:picMk id="9" creationId="{00000000-0000-0000-0000-000000000000}"/>
          </ac:picMkLst>
        </pc:picChg>
      </pc:sldChg>
      <pc:sldChg chg="delSp mod">
        <pc:chgData name="河原 佑香" userId="a5f00a335f907aa0" providerId="LiveId" clId="{6A337E00-708F-435B-88F0-3B2F6BEEA679}" dt="2021-10-24T15:41:50.365" v="281" actId="478"/>
        <pc:sldMkLst>
          <pc:docMk/>
          <pc:sldMk cId="405714274" sldId="318"/>
        </pc:sldMkLst>
        <pc:spChg chg="del">
          <ac:chgData name="河原 佑香" userId="a5f00a335f907aa0" providerId="LiveId" clId="{6A337E00-708F-435B-88F0-3B2F6BEEA679}" dt="2021-10-24T15:41:50.365" v="281" actId="478"/>
          <ac:spMkLst>
            <pc:docMk/>
            <pc:sldMk cId="405714274" sldId="318"/>
            <ac:spMk id="10" creationId="{00000000-0000-0000-0000-000000000000}"/>
          </ac:spMkLst>
        </pc:spChg>
      </pc:sldChg>
      <pc:sldChg chg="add del">
        <pc:chgData name="河原 佑香" userId="a5f00a335f907aa0" providerId="LiveId" clId="{6A337E00-708F-435B-88F0-3B2F6BEEA679}" dt="2021-10-24T15:42:35.402" v="283" actId="47"/>
        <pc:sldMkLst>
          <pc:docMk/>
          <pc:sldMk cId="3292925467" sldId="31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718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26699B4-D60D-456E-8DE1-13888B832ACB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C2FF9C50-DA41-4E9E-950B-4E1495AA78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47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58">
              <a:defRPr/>
            </a:pPr>
            <a:fld id="{C2FF9C50-DA41-4E9E-950B-4E1495AA780C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914358">
                <a:defRPr/>
              </a:pPr>
              <a:t>1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9829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9C50-DA41-4E9E-950B-4E1495AA780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865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9C50-DA41-4E9E-950B-4E1495AA780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159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9C50-DA41-4E9E-950B-4E1495AA780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62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xmlns="" id="{884F66B9-EBCC-489E-9AB3-C09944B7EA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r="504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4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0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485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60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61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56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68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77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14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3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41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54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 t="-72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64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73" y="670321"/>
            <a:ext cx="12211346" cy="551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四角形: 角を丸くする 6">
            <a:extLst>
              <a:ext uri="{FF2B5EF4-FFF2-40B4-BE49-F238E27FC236}">
                <a16:creationId xmlns:a16="http://schemas.microsoft.com/office/drawing/2014/main" xmlns="" id="{D03B0652-EAA7-4ECE-B20C-BE7B933DAE6F}"/>
              </a:ext>
            </a:extLst>
          </p:cNvPr>
          <p:cNvSpPr/>
          <p:nvPr/>
        </p:nvSpPr>
        <p:spPr>
          <a:xfrm flipV="1">
            <a:off x="-1" y="-6"/>
            <a:ext cx="6948000" cy="792000"/>
          </a:xfrm>
          <a:prstGeom prst="snipRoundRect">
            <a:avLst>
              <a:gd name="adj1" fmla="val 0"/>
              <a:gd name="adj2" fmla="val 42055"/>
            </a:avLst>
          </a:prstGeom>
          <a:solidFill>
            <a:srgbClr val="E60012"/>
          </a:solidFill>
        </p:spPr>
        <p:txBody>
          <a:bodyPr wrap="square" anchor="ctr">
            <a:spAutoFit/>
          </a:bodyPr>
          <a:lstStyle/>
          <a:p>
            <a:pPr lvl="0" algn="ctr"/>
            <a:endParaRPr lang="en-US" altLang="ja-JP" sz="3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 bwMode="white">
          <a:xfrm>
            <a:off x="180925" y="44582"/>
            <a:ext cx="6544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このあとどうなるか、予想してみましょう</a:t>
            </a:r>
            <a:endParaRPr lang="en-US" altLang="ja-JP" sz="3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四角形: 角を丸くする 6">
            <a:extLst>
              <a:ext uri="{FF2B5EF4-FFF2-40B4-BE49-F238E27FC236}">
                <a16:creationId xmlns:a16="http://schemas.microsoft.com/office/drawing/2014/main" xmlns="" id="{D03B0652-EAA7-4ECE-B20C-BE7B933DAE6F}"/>
              </a:ext>
            </a:extLst>
          </p:cNvPr>
          <p:cNvSpPr/>
          <p:nvPr/>
        </p:nvSpPr>
        <p:spPr>
          <a:xfrm>
            <a:off x="2418807" y="1372774"/>
            <a:ext cx="9582150" cy="255389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52543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❶ レインコートやスキーウェアを洗濯・脱水する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あなたの予想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結果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7" name="四角形: 角を丸くする 6">
            <a:extLst>
              <a:ext uri="{FF2B5EF4-FFF2-40B4-BE49-F238E27FC236}">
                <a16:creationId xmlns:a16="http://schemas.microsoft.com/office/drawing/2014/main" xmlns="" id="{D03B0652-EAA7-4ECE-B20C-BE7B933DAE6F}"/>
              </a:ext>
            </a:extLst>
          </p:cNvPr>
          <p:cNvSpPr/>
          <p:nvPr/>
        </p:nvSpPr>
        <p:spPr>
          <a:xfrm>
            <a:off x="2418807" y="4207400"/>
            <a:ext cx="9582150" cy="2442329"/>
          </a:xfrm>
          <a:prstGeom prst="roundRect">
            <a:avLst>
              <a:gd name="adj" fmla="val 13912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❷ アロマエッセンスをつけたタオルを洗濯・乾燥する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あなたの予想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結果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30" name="Picture 4" descr="女性　主婦　洗濯物の写真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513601">
            <a:off x="9622905" y="310900"/>
            <a:ext cx="2258695" cy="1511820"/>
          </a:xfrm>
          <a:prstGeom prst="rect">
            <a:avLst/>
          </a:prstGeom>
          <a:noFill/>
          <a:ln w="952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" t="925" r="25675" b="-925"/>
          <a:stretch/>
        </p:blipFill>
        <p:spPr bwMode="auto">
          <a:xfrm>
            <a:off x="180925" y="4410423"/>
            <a:ext cx="2067600" cy="206760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0" r="23669" b="28862"/>
          <a:stretch/>
        </p:blipFill>
        <p:spPr bwMode="auto">
          <a:xfrm>
            <a:off x="180925" y="1812845"/>
            <a:ext cx="2067600" cy="206760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" name="直線コネクタ 2"/>
          <p:cNvCxnSpPr/>
          <p:nvPr/>
        </p:nvCxnSpPr>
        <p:spPr>
          <a:xfrm>
            <a:off x="3069771" y="2978331"/>
            <a:ext cx="781158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3069771" y="3796936"/>
            <a:ext cx="781158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091541" y="5778137"/>
            <a:ext cx="781158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3078479" y="6535783"/>
            <a:ext cx="781158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04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2419" t="9575" r="12967" b="9907"/>
          <a:stretch/>
        </p:blipFill>
        <p:spPr bwMode="gray">
          <a:xfrm>
            <a:off x="3376895" y="749488"/>
            <a:ext cx="4044187" cy="2453663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/>
          <a:srcRect l="12269" t="8178" r="12817" b="10172"/>
          <a:stretch/>
        </p:blipFill>
        <p:spPr bwMode="gray">
          <a:xfrm>
            <a:off x="7765027" y="749488"/>
            <a:ext cx="4004186" cy="2453663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/>
          <a:srcRect l="12451" t="7762" r="12731" b="9425"/>
          <a:stretch/>
        </p:blipFill>
        <p:spPr bwMode="gray">
          <a:xfrm>
            <a:off x="3383303" y="3465282"/>
            <a:ext cx="4037779" cy="2512748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6"/>
          <a:srcRect l="12519" t="7602" r="12957" b="9114"/>
          <a:stretch/>
        </p:blipFill>
        <p:spPr bwMode="gray">
          <a:xfrm>
            <a:off x="7765027" y="3465282"/>
            <a:ext cx="4004187" cy="251586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四角形: 角を丸くする 6">
            <a:extLst>
              <a:ext uri="{FF2B5EF4-FFF2-40B4-BE49-F238E27FC236}">
                <a16:creationId xmlns:a16="http://schemas.microsoft.com/office/drawing/2014/main" xmlns="" id="{D03B0652-EAA7-4ECE-B20C-BE7B933DAE6F}"/>
              </a:ext>
            </a:extLst>
          </p:cNvPr>
          <p:cNvSpPr/>
          <p:nvPr/>
        </p:nvSpPr>
        <p:spPr>
          <a:xfrm flipV="1">
            <a:off x="0" y="-4"/>
            <a:ext cx="6725265" cy="613053"/>
          </a:xfrm>
          <a:prstGeom prst="snipRoundRect">
            <a:avLst>
              <a:gd name="adj1" fmla="val 0"/>
              <a:gd name="adj2" fmla="val 42055"/>
            </a:avLst>
          </a:prstGeom>
          <a:solidFill>
            <a:srgbClr val="E60012"/>
          </a:solidFill>
        </p:spPr>
        <p:txBody>
          <a:bodyPr wrap="square" anchor="ctr">
            <a:spAutoFit/>
          </a:bodyPr>
          <a:lstStyle/>
          <a:p>
            <a:pPr lvl="0" algn="ctr"/>
            <a:endParaRPr lang="en-US" altLang="ja-JP" sz="3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white">
          <a:xfrm>
            <a:off x="180925" y="44582"/>
            <a:ext cx="6352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❶ レインコートやスキーウェアを洗濯・脱水する</a:t>
            </a:r>
            <a:endParaRPr lang="en-US" altLang="ja-JP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959344" y="6039238"/>
            <a:ext cx="9232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1424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防水性のある洗濯物は、</a:t>
            </a:r>
            <a:r>
              <a:rPr lang="ja-JP" altLang="en-US" sz="2400" b="1" dirty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洗濯時の撹拌や脱水時の回転を妨げ</a:t>
            </a:r>
            <a:r>
              <a:rPr lang="ja-JP" altLang="en-US" sz="2400" b="1" dirty="0">
                <a:solidFill>
                  <a:srgbClr val="1424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2400" b="1" dirty="0">
              <a:solidFill>
                <a:srgbClr val="14244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rgbClr val="1424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異常回転を起こすおそれがあります。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199063" y="2487914"/>
            <a:ext cx="2836357" cy="1705955"/>
            <a:chOff x="199063" y="2487914"/>
            <a:chExt cx="2836357" cy="1705955"/>
          </a:xfrm>
        </p:grpSpPr>
        <p:sp>
          <p:nvSpPr>
            <p:cNvPr id="11" name="角丸四角形 10"/>
            <p:cNvSpPr/>
            <p:nvPr/>
          </p:nvSpPr>
          <p:spPr>
            <a:xfrm>
              <a:off x="199063" y="2487914"/>
              <a:ext cx="2836357" cy="170595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525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275137" y="2740726"/>
              <a:ext cx="268420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15254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洗濯機が</a:t>
              </a:r>
              <a:endParaRPr lang="en-US" altLang="ja-JP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2400" b="1" dirty="0">
                  <a:solidFill>
                    <a:srgbClr val="E60012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異常回転</a:t>
              </a:r>
              <a:r>
                <a:rPr lang="ja-JP" altLang="en-US" sz="2400" b="1" dirty="0">
                  <a:solidFill>
                    <a:srgbClr val="15254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を起こして転倒した！</a:t>
              </a:r>
            </a:p>
          </p:txBody>
        </p:sp>
      </p:grpSp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96" y="4445852"/>
            <a:ext cx="1502177" cy="242438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533" y="96079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4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6">
            <a:extLst>
              <a:ext uri="{FF2B5EF4-FFF2-40B4-BE49-F238E27FC236}">
                <a16:creationId xmlns:a16="http://schemas.microsoft.com/office/drawing/2014/main" xmlns="" id="{D03B0652-EAA7-4ECE-B20C-BE7B933DAE6F}"/>
              </a:ext>
            </a:extLst>
          </p:cNvPr>
          <p:cNvSpPr/>
          <p:nvPr/>
        </p:nvSpPr>
        <p:spPr>
          <a:xfrm flipV="1">
            <a:off x="0" y="-5"/>
            <a:ext cx="6887497" cy="613053"/>
          </a:xfrm>
          <a:prstGeom prst="snipRoundRect">
            <a:avLst>
              <a:gd name="adj1" fmla="val 0"/>
              <a:gd name="adj2" fmla="val 42055"/>
            </a:avLst>
          </a:prstGeom>
          <a:solidFill>
            <a:srgbClr val="E60012"/>
          </a:solidFill>
        </p:spPr>
        <p:txBody>
          <a:bodyPr wrap="square" anchor="ctr">
            <a:spAutoFit/>
          </a:bodyPr>
          <a:lstStyle/>
          <a:p>
            <a:pPr lvl="0" algn="ctr"/>
            <a:endParaRPr lang="en-US" altLang="ja-JP" sz="3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 bwMode="white">
          <a:xfrm>
            <a:off x="180925" y="44582"/>
            <a:ext cx="6544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❷ アロマオイルをつけたタオルを洗濯・乾燥する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392290" y="797242"/>
            <a:ext cx="4379062" cy="246202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gray">
          <a:xfrm>
            <a:off x="5030409" y="806186"/>
            <a:ext cx="4379062" cy="246202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gray">
          <a:xfrm>
            <a:off x="392290" y="3486218"/>
            <a:ext cx="4379062" cy="246202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gray">
          <a:xfrm>
            <a:off x="5030409" y="3486217"/>
            <a:ext cx="4379063" cy="2462021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C4FF0D"/>
              </a:clrFrom>
              <a:clrTo>
                <a:srgbClr val="C4FF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950" y="4953000"/>
            <a:ext cx="993140" cy="190500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392290" y="6027003"/>
            <a:ext cx="90171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アロマオイルや食用油等、油が付着した洗濯物を乾燥すると、</a:t>
            </a:r>
            <a:endParaRPr lang="en-US" altLang="ja-JP" sz="24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油が酸化・発熱</a:t>
            </a: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し、自然発火に至る恐れがあります。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9668528" y="3005968"/>
            <a:ext cx="2321911" cy="1705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525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9744602" y="3258780"/>
            <a:ext cx="2245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乾燥後に</a:t>
            </a:r>
            <a:endParaRPr lang="en-US" altLang="ja-JP" sz="24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洗濯物から</a:t>
            </a:r>
            <a:endParaRPr lang="en-US" altLang="ja-JP" sz="24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発火</a:t>
            </a: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した！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783" y="102898"/>
            <a:ext cx="1211552" cy="12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6832</TotalTime>
  <Words>123</Words>
  <Application>Microsoft Office PowerPoint</Application>
  <PresentationFormat>ワイド画面</PresentationFormat>
  <Paragraphs>30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Meiryo UI</vt:lpstr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kawahara</dc:creator>
  <cp:lastModifiedBy>福田 麻衣</cp:lastModifiedBy>
  <cp:revision>460</cp:revision>
  <cp:lastPrinted>2022-02-08T01:18:20Z</cp:lastPrinted>
  <dcterms:created xsi:type="dcterms:W3CDTF">2021-09-07T06:20:39Z</dcterms:created>
  <dcterms:modified xsi:type="dcterms:W3CDTF">2022-05-20T01:22:56Z</dcterms:modified>
</cp:coreProperties>
</file>