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0"/>
  </p:notesMasterIdLst>
  <p:handoutMasterIdLst>
    <p:handoutMasterId r:id="rId11"/>
  </p:handoutMasterIdLst>
  <p:sldIdLst>
    <p:sldId id="256" r:id="rId2"/>
    <p:sldId id="257" r:id="rId3"/>
    <p:sldId id="258" r:id="rId4"/>
    <p:sldId id="263" r:id="rId5"/>
    <p:sldId id="259" r:id="rId6"/>
    <p:sldId id="260" r:id="rId7"/>
    <p:sldId id="261" r:id="rId8"/>
    <p:sldId id="262" r:id="rId9"/>
  </p:sldIdLst>
  <p:sldSz cx="5075238" cy="2555875"/>
  <p:notesSz cx="9869488" cy="6735763"/>
  <p:defaultTextStyle>
    <a:defPPr marL="0" marR="0" indent="0" algn="l" defTabSz="309067" rtl="0" fontAlgn="auto" latinLnBrk="1" hangingPunct="0">
      <a:lnSpc>
        <a:spcPct val="100000"/>
      </a:lnSpc>
      <a:spcBef>
        <a:spcPts val="0"/>
      </a:spcBef>
      <a:spcAft>
        <a:spcPts val="0"/>
      </a:spcAft>
      <a:buClrTx/>
      <a:buSzTx/>
      <a:buFontTx/>
      <a:buNone/>
      <a:tabLst/>
      <a:defRPr kumimoji="0" sz="608" b="0" i="0" u="none" strike="noStrike" cap="none" spc="0" normalizeH="0" baseline="0">
        <a:ln>
          <a:noFill/>
        </a:ln>
        <a:solidFill>
          <a:srgbClr val="000000"/>
        </a:solidFill>
        <a:effectLst/>
        <a:uFillTx/>
      </a:defRPr>
    </a:defPPr>
    <a:lvl1pPr marL="0" marR="0" indent="0" algn="ctr" defTabSz="154534" rtl="0" fontAlgn="auto" latinLnBrk="0" hangingPunct="0">
      <a:lnSpc>
        <a:spcPct val="100000"/>
      </a:lnSpc>
      <a:spcBef>
        <a:spcPts val="0"/>
      </a:spcBef>
      <a:spcAft>
        <a:spcPts val="0"/>
      </a:spcAft>
      <a:buClrTx/>
      <a:buSzTx/>
      <a:buFontTx/>
      <a:buNone/>
      <a:tabLst/>
      <a:defRPr kumimoji="0" sz="811" b="0" i="0" u="none" strike="noStrike" cap="none" spc="0" normalizeH="0" baseline="0">
        <a:ln>
          <a:noFill/>
        </a:ln>
        <a:solidFill>
          <a:srgbClr val="5B5854"/>
        </a:solidFill>
        <a:effectLst/>
        <a:uFillTx/>
        <a:latin typeface="Avenir Medium"/>
        <a:ea typeface="Avenir Medium"/>
        <a:cs typeface="Avenir Medium"/>
        <a:sym typeface="Avenir Medium"/>
      </a:defRPr>
    </a:lvl1pPr>
    <a:lvl2pPr marL="0" marR="0" indent="77267" algn="ctr" defTabSz="154534" rtl="0" fontAlgn="auto" latinLnBrk="0" hangingPunct="0">
      <a:lnSpc>
        <a:spcPct val="100000"/>
      </a:lnSpc>
      <a:spcBef>
        <a:spcPts val="0"/>
      </a:spcBef>
      <a:spcAft>
        <a:spcPts val="0"/>
      </a:spcAft>
      <a:buClrTx/>
      <a:buSzTx/>
      <a:buFontTx/>
      <a:buNone/>
      <a:tabLst/>
      <a:defRPr kumimoji="0" sz="811" b="0" i="0" u="none" strike="noStrike" cap="none" spc="0" normalizeH="0" baseline="0">
        <a:ln>
          <a:noFill/>
        </a:ln>
        <a:solidFill>
          <a:srgbClr val="5B5854"/>
        </a:solidFill>
        <a:effectLst/>
        <a:uFillTx/>
        <a:latin typeface="Avenir Medium"/>
        <a:ea typeface="Avenir Medium"/>
        <a:cs typeface="Avenir Medium"/>
        <a:sym typeface="Avenir Medium"/>
      </a:defRPr>
    </a:lvl2pPr>
    <a:lvl3pPr marL="0" marR="0" indent="154534" algn="ctr" defTabSz="154534" rtl="0" fontAlgn="auto" latinLnBrk="0" hangingPunct="0">
      <a:lnSpc>
        <a:spcPct val="100000"/>
      </a:lnSpc>
      <a:spcBef>
        <a:spcPts val="0"/>
      </a:spcBef>
      <a:spcAft>
        <a:spcPts val="0"/>
      </a:spcAft>
      <a:buClrTx/>
      <a:buSzTx/>
      <a:buFontTx/>
      <a:buNone/>
      <a:tabLst/>
      <a:defRPr kumimoji="0" sz="811" b="0" i="0" u="none" strike="noStrike" cap="none" spc="0" normalizeH="0" baseline="0">
        <a:ln>
          <a:noFill/>
        </a:ln>
        <a:solidFill>
          <a:srgbClr val="5B5854"/>
        </a:solidFill>
        <a:effectLst/>
        <a:uFillTx/>
        <a:latin typeface="Avenir Medium"/>
        <a:ea typeface="Avenir Medium"/>
        <a:cs typeface="Avenir Medium"/>
        <a:sym typeface="Avenir Medium"/>
      </a:defRPr>
    </a:lvl3pPr>
    <a:lvl4pPr marL="0" marR="0" indent="231800" algn="ctr" defTabSz="154534" rtl="0" fontAlgn="auto" latinLnBrk="0" hangingPunct="0">
      <a:lnSpc>
        <a:spcPct val="100000"/>
      </a:lnSpc>
      <a:spcBef>
        <a:spcPts val="0"/>
      </a:spcBef>
      <a:spcAft>
        <a:spcPts val="0"/>
      </a:spcAft>
      <a:buClrTx/>
      <a:buSzTx/>
      <a:buFontTx/>
      <a:buNone/>
      <a:tabLst/>
      <a:defRPr kumimoji="0" sz="811" b="0" i="0" u="none" strike="noStrike" cap="none" spc="0" normalizeH="0" baseline="0">
        <a:ln>
          <a:noFill/>
        </a:ln>
        <a:solidFill>
          <a:srgbClr val="5B5854"/>
        </a:solidFill>
        <a:effectLst/>
        <a:uFillTx/>
        <a:latin typeface="Avenir Medium"/>
        <a:ea typeface="Avenir Medium"/>
        <a:cs typeface="Avenir Medium"/>
        <a:sym typeface="Avenir Medium"/>
      </a:defRPr>
    </a:lvl4pPr>
    <a:lvl5pPr marL="0" marR="0" indent="309067" algn="ctr" defTabSz="154534" rtl="0" fontAlgn="auto" latinLnBrk="0" hangingPunct="0">
      <a:lnSpc>
        <a:spcPct val="100000"/>
      </a:lnSpc>
      <a:spcBef>
        <a:spcPts val="0"/>
      </a:spcBef>
      <a:spcAft>
        <a:spcPts val="0"/>
      </a:spcAft>
      <a:buClrTx/>
      <a:buSzTx/>
      <a:buFontTx/>
      <a:buNone/>
      <a:tabLst/>
      <a:defRPr kumimoji="0" sz="811" b="0" i="0" u="none" strike="noStrike" cap="none" spc="0" normalizeH="0" baseline="0">
        <a:ln>
          <a:noFill/>
        </a:ln>
        <a:solidFill>
          <a:srgbClr val="5B5854"/>
        </a:solidFill>
        <a:effectLst/>
        <a:uFillTx/>
        <a:latin typeface="Avenir Medium"/>
        <a:ea typeface="Avenir Medium"/>
        <a:cs typeface="Avenir Medium"/>
        <a:sym typeface="Avenir Medium"/>
      </a:defRPr>
    </a:lvl5pPr>
    <a:lvl6pPr marL="0" marR="0" indent="386334" algn="ctr" defTabSz="154534" rtl="0" fontAlgn="auto" latinLnBrk="0" hangingPunct="0">
      <a:lnSpc>
        <a:spcPct val="100000"/>
      </a:lnSpc>
      <a:spcBef>
        <a:spcPts val="0"/>
      </a:spcBef>
      <a:spcAft>
        <a:spcPts val="0"/>
      </a:spcAft>
      <a:buClrTx/>
      <a:buSzTx/>
      <a:buFontTx/>
      <a:buNone/>
      <a:tabLst/>
      <a:defRPr kumimoji="0" sz="811" b="0" i="0" u="none" strike="noStrike" cap="none" spc="0" normalizeH="0" baseline="0">
        <a:ln>
          <a:noFill/>
        </a:ln>
        <a:solidFill>
          <a:srgbClr val="5B5854"/>
        </a:solidFill>
        <a:effectLst/>
        <a:uFillTx/>
        <a:latin typeface="Avenir Medium"/>
        <a:ea typeface="Avenir Medium"/>
        <a:cs typeface="Avenir Medium"/>
        <a:sym typeface="Avenir Medium"/>
      </a:defRPr>
    </a:lvl6pPr>
    <a:lvl7pPr marL="0" marR="0" indent="463601" algn="ctr" defTabSz="154534" rtl="0" fontAlgn="auto" latinLnBrk="0" hangingPunct="0">
      <a:lnSpc>
        <a:spcPct val="100000"/>
      </a:lnSpc>
      <a:spcBef>
        <a:spcPts val="0"/>
      </a:spcBef>
      <a:spcAft>
        <a:spcPts val="0"/>
      </a:spcAft>
      <a:buClrTx/>
      <a:buSzTx/>
      <a:buFontTx/>
      <a:buNone/>
      <a:tabLst/>
      <a:defRPr kumimoji="0" sz="811" b="0" i="0" u="none" strike="noStrike" cap="none" spc="0" normalizeH="0" baseline="0">
        <a:ln>
          <a:noFill/>
        </a:ln>
        <a:solidFill>
          <a:srgbClr val="5B5854"/>
        </a:solidFill>
        <a:effectLst/>
        <a:uFillTx/>
        <a:latin typeface="Avenir Medium"/>
        <a:ea typeface="Avenir Medium"/>
        <a:cs typeface="Avenir Medium"/>
        <a:sym typeface="Avenir Medium"/>
      </a:defRPr>
    </a:lvl7pPr>
    <a:lvl8pPr marL="0" marR="0" indent="540868" algn="ctr" defTabSz="154534" rtl="0" fontAlgn="auto" latinLnBrk="0" hangingPunct="0">
      <a:lnSpc>
        <a:spcPct val="100000"/>
      </a:lnSpc>
      <a:spcBef>
        <a:spcPts val="0"/>
      </a:spcBef>
      <a:spcAft>
        <a:spcPts val="0"/>
      </a:spcAft>
      <a:buClrTx/>
      <a:buSzTx/>
      <a:buFontTx/>
      <a:buNone/>
      <a:tabLst/>
      <a:defRPr kumimoji="0" sz="811" b="0" i="0" u="none" strike="noStrike" cap="none" spc="0" normalizeH="0" baseline="0">
        <a:ln>
          <a:noFill/>
        </a:ln>
        <a:solidFill>
          <a:srgbClr val="5B5854"/>
        </a:solidFill>
        <a:effectLst/>
        <a:uFillTx/>
        <a:latin typeface="Avenir Medium"/>
        <a:ea typeface="Avenir Medium"/>
        <a:cs typeface="Avenir Medium"/>
        <a:sym typeface="Avenir Medium"/>
      </a:defRPr>
    </a:lvl8pPr>
    <a:lvl9pPr marL="0" marR="0" indent="618134" algn="ctr" defTabSz="154534" rtl="0" fontAlgn="auto" latinLnBrk="0" hangingPunct="0">
      <a:lnSpc>
        <a:spcPct val="100000"/>
      </a:lnSpc>
      <a:spcBef>
        <a:spcPts val="0"/>
      </a:spcBef>
      <a:spcAft>
        <a:spcPts val="0"/>
      </a:spcAft>
      <a:buClrTx/>
      <a:buSzTx/>
      <a:buFontTx/>
      <a:buNone/>
      <a:tabLst/>
      <a:defRPr kumimoji="0" sz="811" b="0" i="0" u="none" strike="noStrike" cap="none" spc="0" normalizeH="0" baseline="0">
        <a:ln>
          <a:noFill/>
        </a:ln>
        <a:solidFill>
          <a:srgbClr val="5B5854"/>
        </a:solidFill>
        <a:effectLst/>
        <a:uFillTx/>
        <a:latin typeface="Avenir Medium"/>
        <a:ea typeface="Avenir Medium"/>
        <a:cs typeface="Avenir Medium"/>
        <a:sym typeface="Avenir Medium"/>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8F00"/>
    <a:srgbClr val="FFFFFF"/>
    <a:srgbClr val="33CCFF"/>
    <a:srgbClr val="FF66FF"/>
    <a:srgbClr val="99FFCC"/>
    <a:srgbClr val="CCFFFF"/>
    <a:srgbClr val="FFCCFF"/>
    <a:srgbClr val="FFCC99"/>
    <a:srgbClr val="FFCCCC"/>
    <a:srgbClr val="FFEF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Avenir Next Medium"/>
          <a:ea typeface="Avenir Next Medium"/>
          <a:cs typeface="Avenir Next Medium"/>
        </a:font>
        <a:srgbClr val="5B5854"/>
      </a:tcTxStyle>
      <a:tcStyle>
        <a:tcBdr>
          <a:left>
            <a:ln w="25400" cap="flat">
              <a:solidFill>
                <a:srgbClr val="5B5854"/>
              </a:solidFill>
              <a:custDash>
                <a:ds d="200000" sp="200000"/>
              </a:custDash>
              <a:miter lim="400000"/>
            </a:ln>
          </a:left>
          <a:right>
            <a:ln w="25400" cap="flat">
              <a:solidFill>
                <a:srgbClr val="5B5854"/>
              </a:solidFill>
              <a:custDash>
                <a:ds d="200000" sp="200000"/>
              </a:custDash>
              <a:miter lim="400000"/>
            </a:ln>
          </a:right>
          <a:top>
            <a:ln w="12700" cap="flat">
              <a:solidFill>
                <a:srgbClr val="5B5854"/>
              </a:solidFill>
              <a:prstDash val="solid"/>
              <a:miter lim="400000"/>
            </a:ln>
          </a:top>
          <a:bottom>
            <a:ln w="12700" cap="flat">
              <a:solidFill>
                <a:srgbClr val="5B5854"/>
              </a:solidFill>
              <a:prstDash val="solid"/>
              <a:miter lim="400000"/>
            </a:ln>
          </a:bottom>
          <a:insideH>
            <a:ln w="12700" cap="flat">
              <a:solidFill>
                <a:srgbClr val="5B5854"/>
              </a:solidFill>
              <a:prstDash val="solid"/>
              <a:miter lim="400000"/>
            </a:ln>
          </a:insideH>
          <a:insideV>
            <a:ln w="25400" cap="flat">
              <a:solidFill>
                <a:srgbClr val="5B5854"/>
              </a:solidFill>
              <a:custDash>
                <a:ds d="200000" sp="200000"/>
              </a:custDash>
              <a:miter lim="400000"/>
            </a:ln>
          </a:insideV>
        </a:tcBdr>
        <a:fill>
          <a:noFill/>
        </a:fill>
      </a:tcStyle>
    </a:wholeTbl>
    <a:band2H>
      <a:tcTxStyle/>
      <a:tcStyle>
        <a:tcBdr/>
        <a:fill>
          <a:solidFill>
            <a:schemeClr val="accent2">
              <a:hueOff val="-1122706"/>
              <a:satOff val="6504"/>
              <a:lumOff val="15871"/>
              <a:alpha val="17000"/>
            </a:schemeClr>
          </a:solidFill>
        </a:fill>
      </a:tcStyle>
    </a:band2H>
    <a:firstCol>
      <a:tcTxStyle b="on" i="off">
        <a:font>
          <a:latin typeface="Avenir Next Demi Bold"/>
          <a:ea typeface="Avenir Next Demi Bold"/>
          <a:cs typeface="Avenir Next Demi Bold"/>
        </a:font>
        <a:srgbClr val="5B5854"/>
      </a:tcTxStyle>
      <a:tcStyle>
        <a:tcBdr>
          <a:left>
            <a:ln w="12700" cap="flat">
              <a:noFill/>
              <a:miter lim="400000"/>
            </a:ln>
          </a:left>
          <a:right>
            <a:ln w="38100" cap="flat">
              <a:solidFill>
                <a:srgbClr val="5B5854"/>
              </a:solidFill>
              <a:prstDash val="solid"/>
              <a:miter lim="400000"/>
            </a:ln>
          </a:right>
          <a:top>
            <a:ln w="12700" cap="flat">
              <a:solidFill>
                <a:srgbClr val="5B5854"/>
              </a:solidFill>
              <a:prstDash val="solid"/>
              <a:miter lim="400000"/>
            </a:ln>
          </a:top>
          <a:bottom>
            <a:ln w="12700" cap="flat">
              <a:solidFill>
                <a:srgbClr val="5B5854"/>
              </a:solidFill>
              <a:prstDash val="solid"/>
              <a:miter lim="400000"/>
            </a:ln>
          </a:bottom>
          <a:insideH>
            <a:ln w="12700" cap="flat">
              <a:solidFill>
                <a:srgbClr val="5B5854"/>
              </a:solidFill>
              <a:prstDash val="solid"/>
              <a:miter lim="400000"/>
            </a:ln>
          </a:insideH>
          <a:insideV>
            <a:ln w="12700" cap="flat">
              <a:solidFill>
                <a:srgbClr val="5B5854"/>
              </a:solidFill>
              <a:prstDash val="solid"/>
              <a:miter lim="400000"/>
            </a:ln>
          </a:insideV>
        </a:tcBdr>
        <a:fill>
          <a:solidFill>
            <a:srgbClr val="809E35">
              <a:alpha val="10000"/>
            </a:srgbClr>
          </a:solidFill>
        </a:fill>
      </a:tcStyle>
    </a:firstCol>
    <a:lastRow>
      <a:tcTxStyle b="on" i="off">
        <a:font>
          <a:latin typeface="Avenir Next Demi Bold"/>
          <a:ea typeface="Avenir Next Demi Bold"/>
          <a:cs typeface="Avenir Next Demi Bold"/>
        </a:font>
        <a:srgbClr val="5B5854"/>
      </a:tcTxStyle>
      <a:tcStyle>
        <a:tcBdr>
          <a:left>
            <a:ln w="12700" cap="flat">
              <a:solidFill>
                <a:srgbClr val="5B5854"/>
              </a:solidFill>
              <a:prstDash val="solid"/>
              <a:miter lim="400000"/>
            </a:ln>
          </a:left>
          <a:right>
            <a:ln w="12700" cap="flat">
              <a:solidFill>
                <a:srgbClr val="5B5854"/>
              </a:solidFill>
              <a:prstDash val="solid"/>
              <a:miter lim="400000"/>
            </a:ln>
          </a:right>
          <a:top>
            <a:ln w="38100" cap="flat">
              <a:solidFill>
                <a:srgbClr val="5B5854"/>
              </a:solidFill>
              <a:prstDash val="solid"/>
              <a:miter lim="400000"/>
            </a:ln>
          </a:top>
          <a:bottom>
            <a:ln w="12700" cap="flat">
              <a:noFill/>
              <a:miter lim="400000"/>
            </a:ln>
          </a:bottom>
          <a:insideH>
            <a:ln w="12700" cap="flat">
              <a:solidFill>
                <a:srgbClr val="5B5854"/>
              </a:solidFill>
              <a:prstDash val="solid"/>
              <a:miter lim="400000"/>
            </a:ln>
          </a:insideH>
          <a:insideV>
            <a:ln w="12700" cap="flat">
              <a:solidFill>
                <a:srgbClr val="5B5854"/>
              </a:solidFill>
              <a:prstDash val="solid"/>
              <a:miter lim="400000"/>
            </a:ln>
          </a:insideV>
        </a:tcBdr>
        <a:fill>
          <a:noFill/>
        </a:fill>
      </a:tcStyle>
    </a:lastRow>
    <a:firstRow>
      <a:tcTxStyle b="on" i="off">
        <a:font>
          <a:latin typeface="Avenir Next Demi Bold"/>
          <a:ea typeface="Avenir Next Demi Bold"/>
          <a:cs typeface="Avenir Next Demi Bold"/>
        </a:font>
        <a:srgbClr val="5B5854"/>
      </a:tcTxStyle>
      <a:tcStyle>
        <a:tcBdr>
          <a:left>
            <a:ln w="12700" cap="flat">
              <a:solidFill>
                <a:srgbClr val="5B5854"/>
              </a:solidFill>
              <a:prstDash val="solid"/>
              <a:miter lim="400000"/>
            </a:ln>
          </a:left>
          <a:right>
            <a:ln w="12700" cap="flat">
              <a:solidFill>
                <a:srgbClr val="5B5854"/>
              </a:solidFill>
              <a:prstDash val="solid"/>
              <a:miter lim="400000"/>
            </a:ln>
          </a:right>
          <a:top>
            <a:ln w="12700" cap="flat">
              <a:noFill/>
              <a:miter lim="400000"/>
            </a:ln>
          </a:top>
          <a:bottom>
            <a:ln w="38100" cap="flat">
              <a:solidFill>
                <a:srgbClr val="5B5854"/>
              </a:solidFill>
              <a:prstDash val="solid"/>
              <a:miter lim="400000"/>
            </a:ln>
          </a:bottom>
          <a:insideH>
            <a:ln w="12700" cap="flat">
              <a:solidFill>
                <a:srgbClr val="5B5854"/>
              </a:solidFill>
              <a:prstDash val="solid"/>
              <a:miter lim="400000"/>
            </a:ln>
          </a:insideH>
          <a:insideV>
            <a:ln w="12700" cap="flat">
              <a:solidFill>
                <a:srgbClr val="5B5854"/>
              </a:solidFill>
              <a:prstDash val="solid"/>
              <a:miter lim="400000"/>
            </a:ln>
          </a:insideV>
        </a:tcBdr>
        <a:fill>
          <a:solidFill>
            <a:srgbClr val="619E5C">
              <a:alpha val="15000"/>
            </a:srgbClr>
          </a:solidFill>
        </a:fill>
      </a:tcStyle>
    </a:firstRow>
  </a:tblStyle>
  <a:tblStyle styleId="{C7B018BB-80A7-4F77-B60F-C8B233D01FF8}" styleName="">
    <a:tblBg/>
    <a:wholeTbl>
      <a:tcTxStyle b="off" i="off">
        <a:font>
          <a:latin typeface="Avenir Next Medium"/>
          <a:ea typeface="Avenir Next Medium"/>
          <a:cs typeface="Avenir Next Medium"/>
        </a:font>
        <a:srgbClr val="5B5854"/>
      </a:tcTxStyle>
      <a:tcStyle>
        <a:tcBdr>
          <a:left>
            <a:ln w="12700" cap="flat">
              <a:solidFill>
                <a:srgbClr val="BDBBB3"/>
              </a:solidFill>
              <a:prstDash val="solid"/>
              <a:miter lim="400000"/>
            </a:ln>
          </a:left>
          <a:right>
            <a:ln w="12700" cap="flat">
              <a:solidFill>
                <a:srgbClr val="BDBBB3"/>
              </a:solidFill>
              <a:prstDash val="solid"/>
              <a:miter lim="400000"/>
            </a:ln>
          </a:right>
          <a:top>
            <a:ln w="12700" cap="flat">
              <a:solidFill>
                <a:srgbClr val="A5A59F"/>
              </a:solidFill>
              <a:prstDash val="solid"/>
              <a:miter lim="400000"/>
            </a:ln>
          </a:top>
          <a:bottom>
            <a:ln w="12700" cap="flat">
              <a:solidFill>
                <a:srgbClr val="A5A59F"/>
              </a:solidFill>
              <a:prstDash val="solid"/>
              <a:miter lim="400000"/>
            </a:ln>
          </a:bottom>
          <a:insideH>
            <a:ln w="12700" cap="flat">
              <a:solidFill>
                <a:srgbClr val="A5A59F"/>
              </a:solidFill>
              <a:prstDash val="solid"/>
              <a:miter lim="400000"/>
            </a:ln>
          </a:insideH>
          <a:insideV>
            <a:ln w="12700" cap="flat">
              <a:solidFill>
                <a:srgbClr val="BDBBB3"/>
              </a:solidFill>
              <a:prstDash val="solid"/>
              <a:miter lim="400000"/>
            </a:ln>
          </a:insideV>
        </a:tcBdr>
        <a:fill>
          <a:solidFill>
            <a:srgbClr val="E7E3D2"/>
          </a:solidFill>
        </a:fill>
      </a:tcStyle>
    </a:wholeTbl>
    <a:band2H>
      <a:tcTxStyle/>
      <a:tcStyle>
        <a:tcBdr/>
        <a:fill>
          <a:solidFill>
            <a:srgbClr val="F6F2E5"/>
          </a:solidFill>
        </a:fill>
      </a:tcStyle>
    </a:band2H>
    <a:firstCol>
      <a:tcTxStyle b="on" i="off">
        <a:font>
          <a:latin typeface="Avenir Next Demi Bold"/>
          <a:ea typeface="Avenir Next Demi Bold"/>
          <a:cs typeface="Avenir Next Demi Bold"/>
        </a:font>
        <a:srgbClr val="5B5854"/>
      </a:tcTxStyle>
      <a:tcStyle>
        <a:tcBdr>
          <a:left>
            <a:ln w="12700" cap="flat">
              <a:noFill/>
              <a:miter lim="400000"/>
            </a:ln>
          </a:left>
          <a:right>
            <a:ln w="12700" cap="flat">
              <a:solidFill>
                <a:srgbClr val="A5A59F"/>
              </a:solidFill>
              <a:prstDash val="solid"/>
              <a:miter lim="400000"/>
            </a:ln>
          </a:right>
          <a:top>
            <a:ln w="12700" cap="flat">
              <a:solidFill>
                <a:srgbClr val="A5A59F"/>
              </a:solidFill>
              <a:prstDash val="solid"/>
              <a:miter lim="400000"/>
            </a:ln>
          </a:top>
          <a:bottom>
            <a:ln w="12700" cap="flat">
              <a:solidFill>
                <a:srgbClr val="A5A59F"/>
              </a:solidFill>
              <a:prstDash val="solid"/>
              <a:miter lim="400000"/>
            </a:ln>
          </a:bottom>
          <a:insideH>
            <a:ln w="12700" cap="flat">
              <a:solidFill>
                <a:srgbClr val="A5A59F"/>
              </a:solidFill>
              <a:prstDash val="solid"/>
              <a:miter lim="400000"/>
            </a:ln>
          </a:insideH>
          <a:insideV>
            <a:ln w="12700" cap="flat">
              <a:solidFill>
                <a:srgbClr val="A5A59F"/>
              </a:solidFill>
              <a:prstDash val="solid"/>
              <a:miter lim="400000"/>
            </a:ln>
          </a:insideV>
        </a:tcBdr>
        <a:fill>
          <a:solidFill>
            <a:srgbClr val="D3CDB7"/>
          </a:solidFill>
        </a:fill>
      </a:tcStyle>
    </a:firstCol>
    <a:lastRow>
      <a:tcTxStyle b="on" i="off">
        <a:font>
          <a:latin typeface="Avenir Next Demi Bold"/>
          <a:ea typeface="Avenir Next Demi Bold"/>
          <a:cs typeface="Avenir Next Demi Bold"/>
        </a:font>
        <a:srgbClr val="5B5854"/>
      </a:tcTxStyle>
      <a:tcStyle>
        <a:tcBdr>
          <a:left>
            <a:ln w="12700" cap="flat">
              <a:solidFill>
                <a:srgbClr val="A5A59F"/>
              </a:solidFill>
              <a:prstDash val="solid"/>
              <a:miter lim="400000"/>
            </a:ln>
          </a:left>
          <a:right>
            <a:ln w="12700" cap="flat">
              <a:solidFill>
                <a:srgbClr val="A5A59F"/>
              </a:solidFill>
              <a:prstDash val="solid"/>
              <a:miter lim="400000"/>
            </a:ln>
          </a:right>
          <a:top>
            <a:ln w="12700" cap="flat">
              <a:solidFill>
                <a:srgbClr val="A5A59F"/>
              </a:solidFill>
              <a:prstDash val="solid"/>
              <a:miter lim="400000"/>
            </a:ln>
          </a:top>
          <a:bottom>
            <a:ln w="12700" cap="flat">
              <a:noFill/>
              <a:miter lim="400000"/>
            </a:ln>
          </a:bottom>
          <a:insideH>
            <a:ln w="12700" cap="flat">
              <a:solidFill>
                <a:srgbClr val="A5A59F"/>
              </a:solidFill>
              <a:prstDash val="solid"/>
              <a:miter lim="400000"/>
            </a:ln>
          </a:insideH>
          <a:insideV>
            <a:ln w="12700" cap="flat">
              <a:solidFill>
                <a:srgbClr val="A5A59F"/>
              </a:solidFill>
              <a:prstDash val="solid"/>
              <a:miter lim="400000"/>
            </a:ln>
          </a:insideV>
        </a:tcBdr>
        <a:fill>
          <a:noFill/>
        </a:fill>
      </a:tcStyle>
    </a:lastRow>
    <a:firstRow>
      <a:tcTxStyle b="on" i="off">
        <a:font>
          <a:latin typeface="Avenir Next Demi Bold"/>
          <a:ea typeface="Avenir Next Demi Bold"/>
          <a:cs typeface="Avenir Next Demi Bold"/>
        </a:font>
        <a:srgbClr val="FFFFFF"/>
      </a:tcTxStyle>
      <a:tcStyle>
        <a:tcBdr>
          <a:left>
            <a:ln w="12700" cap="flat">
              <a:solidFill>
                <a:srgbClr val="8E755A"/>
              </a:solidFill>
              <a:prstDash val="solid"/>
              <a:miter lim="400000"/>
            </a:ln>
          </a:left>
          <a:right>
            <a:ln w="12700" cap="flat">
              <a:solidFill>
                <a:srgbClr val="8E755A"/>
              </a:solidFill>
              <a:prstDash val="solid"/>
              <a:miter lim="400000"/>
            </a:ln>
          </a:right>
          <a:top>
            <a:ln w="12700" cap="flat">
              <a:noFill/>
              <a:miter lim="400000"/>
            </a:ln>
          </a:top>
          <a:bottom>
            <a:ln w="12700" cap="flat">
              <a:solidFill>
                <a:srgbClr val="A5A59F"/>
              </a:solidFill>
              <a:prstDash val="solid"/>
              <a:miter lim="400000"/>
            </a:ln>
          </a:bottom>
          <a:insideH>
            <a:ln w="12700" cap="flat">
              <a:solidFill>
                <a:srgbClr val="8E755A"/>
              </a:solidFill>
              <a:prstDash val="solid"/>
              <a:miter lim="400000"/>
            </a:ln>
          </a:insideH>
          <a:insideV>
            <a:ln w="12700" cap="flat">
              <a:solidFill>
                <a:srgbClr val="8E755A"/>
              </a:solidFill>
              <a:prstDash val="solid"/>
              <a:miter lim="400000"/>
            </a:ln>
          </a:insideV>
        </a:tcBdr>
        <a:fill>
          <a:noFill/>
        </a:fill>
      </a:tcStyle>
    </a:firstRow>
  </a:tblStyle>
  <a:tblStyle styleId="{EEE7283C-3CF3-47DC-8721-378D4A62B228}" styleName="">
    <a:tblBg/>
    <a:wholeTbl>
      <a:tcTxStyle b="off" i="off">
        <a:font>
          <a:latin typeface="Avenir Next Medium"/>
          <a:ea typeface="Avenir Next Medium"/>
          <a:cs typeface="Avenir Next Medium"/>
        </a:font>
        <a:srgbClr val="5B5854"/>
      </a:tcTxStyle>
      <a:tcStyle>
        <a:tcBdr>
          <a:left>
            <a:ln w="12700" cap="flat">
              <a:noFill/>
              <a:miter lim="400000"/>
            </a:ln>
          </a:left>
          <a:right>
            <a:ln w="12700" cap="flat">
              <a:noFill/>
              <a:miter lim="400000"/>
            </a:ln>
          </a:right>
          <a:top>
            <a:ln w="12700" cap="flat">
              <a:solidFill>
                <a:srgbClr val="BDBBB3"/>
              </a:solidFill>
              <a:prstDash val="solid"/>
              <a:miter lim="400000"/>
            </a:ln>
          </a:top>
          <a:bottom>
            <a:ln w="12700" cap="flat">
              <a:solidFill>
                <a:srgbClr val="BDBBB3"/>
              </a:solidFill>
              <a:prstDash val="solid"/>
              <a:miter lim="400000"/>
            </a:ln>
          </a:bottom>
          <a:insideH>
            <a:ln w="12700" cap="flat">
              <a:solidFill>
                <a:srgbClr val="BDBBB3"/>
              </a:solidFill>
              <a:prstDash val="solid"/>
              <a:miter lim="400000"/>
            </a:ln>
          </a:insideH>
          <a:insideV>
            <a:ln w="12700" cap="flat">
              <a:noFill/>
              <a:miter lim="400000"/>
            </a:ln>
          </a:insideV>
        </a:tcBdr>
        <a:fill>
          <a:solidFill>
            <a:srgbClr val="E6E3DA"/>
          </a:solidFill>
        </a:fill>
      </a:tcStyle>
    </a:wholeTbl>
    <a:band2H>
      <a:tcTxStyle/>
      <a:tcStyle>
        <a:tcBdr/>
        <a:fill>
          <a:solidFill>
            <a:srgbClr val="F9F5E8"/>
          </a:solidFill>
        </a:fill>
      </a:tcStyle>
    </a:band2H>
    <a:firstCol>
      <a:tcTxStyle b="on" i="off">
        <a:font>
          <a:latin typeface="Avenir Next Demi Bold"/>
          <a:ea typeface="Avenir Next Demi Bold"/>
          <a:cs typeface="Avenir Next Demi Bold"/>
        </a:font>
        <a:srgbClr val="5B5854"/>
      </a:tcTxStyle>
      <a:tcStyle>
        <a:tcBdr>
          <a:left>
            <a:ln w="12700" cap="flat">
              <a:solidFill>
                <a:srgbClr val="A5A59F"/>
              </a:solidFill>
              <a:prstDash val="solid"/>
              <a:miter lim="400000"/>
            </a:ln>
          </a:left>
          <a:right>
            <a:ln w="12700" cap="flat">
              <a:solidFill>
                <a:srgbClr val="A5A59F"/>
              </a:solidFill>
              <a:prstDash val="solid"/>
              <a:miter lim="400000"/>
            </a:ln>
          </a:right>
          <a:top>
            <a:ln w="12700" cap="flat">
              <a:solidFill>
                <a:srgbClr val="A5A59F"/>
              </a:solidFill>
              <a:prstDash val="solid"/>
              <a:miter lim="400000"/>
            </a:ln>
          </a:top>
          <a:bottom>
            <a:ln w="12700" cap="flat">
              <a:solidFill>
                <a:srgbClr val="A5A59F"/>
              </a:solidFill>
              <a:prstDash val="solid"/>
              <a:miter lim="400000"/>
            </a:ln>
          </a:bottom>
          <a:insideH>
            <a:ln w="12700" cap="flat">
              <a:solidFill>
                <a:srgbClr val="A5A59F"/>
              </a:solidFill>
              <a:prstDash val="solid"/>
              <a:miter lim="400000"/>
            </a:ln>
          </a:insideH>
          <a:insideV>
            <a:ln w="12700" cap="flat">
              <a:noFill/>
              <a:miter lim="400000"/>
            </a:ln>
          </a:insideV>
        </a:tcBdr>
        <a:fill>
          <a:solidFill>
            <a:srgbClr val="D6D5D0"/>
          </a:solidFill>
        </a:fill>
      </a:tcStyle>
    </a:firstCol>
    <a:la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solidFill>
                <a:srgbClr val="BDBBB3"/>
              </a:solidFill>
              <a:prstDash val="solid"/>
              <a:miter lim="400000"/>
            </a:ln>
          </a:top>
          <a:bottom>
            <a:ln w="12700" cap="flat">
              <a:solidFill>
                <a:srgbClr val="A5A59F"/>
              </a:solidFill>
              <a:prstDash val="solid"/>
              <a:miter lim="400000"/>
            </a:ln>
          </a:bottom>
          <a:insideH>
            <a:ln w="12700" cap="flat">
              <a:solidFill>
                <a:srgbClr val="4D6166"/>
              </a:solidFill>
              <a:prstDash val="solid"/>
              <a:miter lim="400000"/>
            </a:ln>
          </a:insideH>
          <a:insideV>
            <a:ln w="12700" cap="flat">
              <a:noFill/>
              <a:miter lim="400000"/>
            </a:ln>
          </a:insideV>
        </a:tcBdr>
        <a:fill>
          <a:noFill/>
        </a:fill>
      </a:tcStyle>
    </a:lastRow>
    <a:fir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solidFill>
                <a:srgbClr val="A5A59F"/>
              </a:solidFill>
              <a:prstDash val="solid"/>
              <a:miter lim="400000"/>
            </a:ln>
          </a:top>
          <a:bottom>
            <a:ln w="12700" cap="flat">
              <a:solidFill>
                <a:srgbClr val="BDBBB3"/>
              </a:solidFill>
              <a:prstDash val="solid"/>
              <a:miter lim="400000"/>
            </a:ln>
          </a:bottom>
          <a:insideH>
            <a:ln w="12700" cap="flat">
              <a:solidFill>
                <a:srgbClr val="657477"/>
              </a:solidFill>
              <a:prstDash val="solid"/>
              <a:miter lim="400000"/>
            </a:ln>
          </a:insideH>
          <a:insideV>
            <a:ln w="12700" cap="flat">
              <a:noFill/>
              <a:miter lim="400000"/>
            </a:ln>
          </a:insideV>
        </a:tcBdr>
        <a:fill>
          <a:noFill/>
        </a:fill>
      </a:tcStyle>
    </a:firstRow>
  </a:tblStyle>
  <a:tblStyle styleId="{CF821DB8-F4EB-4A41-A1BA-3FCAFE7338EE}" styleName="">
    <a:tblBg/>
    <a:wholeTbl>
      <a:tcTxStyle b="off" i="off">
        <a:font>
          <a:latin typeface="Avenir Next Medium"/>
          <a:ea typeface="Avenir Next Medium"/>
          <a:cs typeface="Avenir Next Medium"/>
        </a:font>
        <a:srgbClr val="5B5854"/>
      </a:tcTxStyle>
      <a:tcStyle>
        <a:tcBdr>
          <a:left>
            <a:ln w="12700" cap="flat">
              <a:noFill/>
              <a:miter lim="400000"/>
            </a:ln>
          </a:left>
          <a:right>
            <a:ln w="12700" cap="flat">
              <a:noFill/>
              <a:miter lim="400000"/>
            </a:ln>
          </a:right>
          <a:top>
            <a:ln w="12700" cap="flat">
              <a:solidFill>
                <a:srgbClr val="AAA6A6"/>
              </a:solidFill>
              <a:custDash>
                <a:ds d="200000" sp="200000"/>
              </a:custDash>
              <a:miter lim="400000"/>
            </a:ln>
          </a:top>
          <a:bottom>
            <a:ln w="12700" cap="flat">
              <a:solidFill>
                <a:srgbClr val="AAA6A6"/>
              </a:solidFill>
              <a:custDash>
                <a:ds d="200000" sp="200000"/>
              </a:custDash>
              <a:miter lim="400000"/>
            </a:ln>
          </a:bottom>
          <a:insideH>
            <a:ln w="12700" cap="flat">
              <a:solidFill>
                <a:srgbClr val="AAA6A6"/>
              </a:solidFill>
              <a:custDash>
                <a:ds d="200000" sp="200000"/>
              </a:custDash>
              <a:miter lim="400000"/>
            </a:ln>
          </a:insideH>
          <a:insideV>
            <a:ln w="12700" cap="flat">
              <a:noFill/>
              <a:miter lim="400000"/>
            </a:ln>
          </a:insideV>
        </a:tcBdr>
        <a:fill>
          <a:solidFill>
            <a:srgbClr val="EFECE2"/>
          </a:solidFill>
        </a:fill>
      </a:tcStyle>
    </a:wholeTbl>
    <a:band2H>
      <a:tcTxStyle/>
      <a:tcStyle>
        <a:tcBdr/>
        <a:fill>
          <a:solidFill>
            <a:srgbClr val="FFFBF1"/>
          </a:solidFill>
        </a:fill>
      </a:tcStyle>
    </a:band2H>
    <a:firstCol>
      <a:tcTxStyle b="on" i="off">
        <a:font>
          <a:latin typeface="Avenir Next Demi Bold"/>
          <a:ea typeface="Avenir Next Demi Bold"/>
          <a:cs typeface="Avenir Next Demi Bold"/>
        </a:font>
        <a:srgbClr val="5B5854"/>
      </a:tcTxStyle>
      <a:tcStyle>
        <a:tcBdr>
          <a:left>
            <a:ln w="12700" cap="flat">
              <a:solidFill>
                <a:srgbClr val="000000"/>
              </a:solidFill>
              <a:prstDash val="solid"/>
              <a:miter lim="400000"/>
            </a:ln>
          </a:left>
          <a:right>
            <a:ln w="12700" cap="flat">
              <a:solidFill>
                <a:srgbClr val="A29A85"/>
              </a:solidFill>
              <a:prstDash val="solid"/>
              <a:miter lim="400000"/>
            </a:ln>
          </a:right>
          <a:top>
            <a:ln w="12700" cap="flat">
              <a:solidFill>
                <a:srgbClr val="AAA6A6"/>
              </a:solidFill>
              <a:custDash>
                <a:ds d="200000" sp="200000"/>
              </a:custDash>
              <a:miter lim="400000"/>
            </a:ln>
          </a:top>
          <a:bottom>
            <a:ln w="12700" cap="flat">
              <a:solidFill>
                <a:srgbClr val="AAA6A6"/>
              </a:solidFill>
              <a:custDash>
                <a:ds d="200000" sp="200000"/>
              </a:custDash>
              <a:miter lim="400000"/>
            </a:ln>
          </a:bottom>
          <a:insideH>
            <a:ln w="12700" cap="flat">
              <a:solidFill>
                <a:srgbClr val="AAA6A6"/>
              </a:solidFill>
              <a:custDash>
                <a:ds d="200000" sp="200000"/>
              </a:custDash>
              <a:miter lim="400000"/>
            </a:ln>
          </a:insideH>
          <a:insideV>
            <a:ln w="12700" cap="flat">
              <a:noFill/>
              <a:miter lim="400000"/>
            </a:ln>
          </a:insideV>
        </a:tcBdr>
        <a:fill>
          <a:solidFill>
            <a:srgbClr val="E8E4D8"/>
          </a:solidFill>
        </a:fill>
      </a:tcStyle>
    </a:firstCol>
    <a:la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solidFill>
                <a:srgbClr val="A29A85"/>
              </a:solidFill>
              <a:prstDash val="solid"/>
              <a:miter lim="400000"/>
            </a:ln>
          </a:top>
          <a:bottom>
            <a:ln w="12700" cap="flat">
              <a:solidFill>
                <a:srgbClr val="000000"/>
              </a:solidFill>
              <a:prstDash val="solid"/>
              <a:miter lim="400000"/>
            </a:ln>
          </a:bottom>
          <a:insideH>
            <a:ln w="12700" cap="flat">
              <a:solidFill>
                <a:srgbClr val="A29A85"/>
              </a:solidFill>
              <a:prstDash val="solid"/>
              <a:miter lim="400000"/>
            </a:ln>
          </a:insideH>
          <a:insideV>
            <a:ln w="12700" cap="flat">
              <a:noFill/>
              <a:miter lim="400000"/>
            </a:ln>
          </a:insideV>
        </a:tcBdr>
        <a:fill>
          <a:noFill/>
        </a:fill>
      </a:tcStyle>
    </a:lastRow>
    <a:fir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solidFill>
                <a:srgbClr val="000000"/>
              </a:solidFill>
              <a:prstDash val="solid"/>
              <a:miter lim="400000"/>
            </a:ln>
          </a:top>
          <a:bottom>
            <a:ln w="12700" cap="flat">
              <a:solidFill>
                <a:srgbClr val="A29A85"/>
              </a:solidFill>
              <a:prstDash val="solid"/>
              <a:miter lim="400000"/>
            </a:ln>
          </a:bottom>
          <a:insideH>
            <a:ln w="12700" cap="flat">
              <a:solidFill>
                <a:srgbClr val="A29A85"/>
              </a:solidFill>
              <a:prstDash val="solid"/>
              <a:miter lim="400000"/>
            </a:ln>
          </a:insideH>
          <a:insideV>
            <a:ln w="12700" cap="flat">
              <a:noFill/>
              <a:miter lim="400000"/>
            </a:ln>
          </a:insideV>
        </a:tcBdr>
        <a:fill>
          <a:noFill/>
        </a:fill>
      </a:tcStyle>
    </a:firstRow>
  </a:tblStyle>
  <a:tblStyle styleId="{33BA23B1-9221-436E-865A-0063620EA4FD}" styleName="">
    <a:tblBg/>
    <a:wholeTbl>
      <a:tcTxStyle b="off" i="off">
        <a:font>
          <a:latin typeface="Avenir Next Medium"/>
          <a:ea typeface="Avenir Next Medium"/>
          <a:cs typeface="Avenir Next Medium"/>
        </a:font>
        <a:srgbClr val="5B5854"/>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noFill/>
              <a:miter lim="400000"/>
            </a:ln>
          </a:insideV>
        </a:tcBdr>
        <a:fill>
          <a:solidFill>
            <a:srgbClr val="D6D2C0">
              <a:alpha val="50000"/>
            </a:srgbClr>
          </a:solidFill>
        </a:fill>
      </a:tcStyle>
    </a:wholeTbl>
    <a:band2H>
      <a:tcTxStyle/>
      <a:tcStyle>
        <a:tcBdr/>
        <a:fill>
          <a:solidFill>
            <a:srgbClr val="E9E7DC"/>
          </a:solidFill>
        </a:fill>
      </a:tcStyle>
    </a:band2H>
    <a:firstCol>
      <a:tcTxStyle b="on" i="off">
        <a:font>
          <a:latin typeface="Avenir Next Demi Bold"/>
          <a:ea typeface="Avenir Next Demi Bold"/>
          <a:cs typeface="Avenir Next Demi Bold"/>
        </a:font>
        <a:srgbClr val="5B5854"/>
      </a:tcTxStyle>
      <a:tcStyle>
        <a:tcBdr>
          <a:left>
            <a:ln w="12700" cap="flat">
              <a:solidFill>
                <a:srgbClr val="FFFFFF"/>
              </a:solidFill>
              <a:prstDash val="solid"/>
              <a:miter lim="400000"/>
            </a:ln>
          </a:left>
          <a:right>
            <a:ln w="254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noFill/>
              <a:miter lim="400000"/>
            </a:ln>
          </a:insideV>
        </a:tcBdr>
        <a:fill>
          <a:solidFill>
            <a:srgbClr val="C5BEAA"/>
          </a:solidFill>
        </a:fill>
      </a:tcStyle>
    </a:firstCol>
    <a:lastRow>
      <a:tcTxStyle b="on" i="off">
        <a:font>
          <a:latin typeface="Avenir Next Demi Bold"/>
          <a:ea typeface="Avenir Next Demi Bold"/>
          <a:cs typeface="Avenir Next Demi Bold"/>
        </a:font>
        <a:srgbClr val="5B5854"/>
      </a:tcTxStyle>
      <a:tcStyle>
        <a:tcBdr>
          <a:left>
            <a:ln w="12700" cap="flat">
              <a:noFill/>
              <a:miter lim="400000"/>
            </a:ln>
          </a:left>
          <a:right>
            <a:ln w="12700" cap="flat">
              <a:noFill/>
              <a:miter lim="400000"/>
            </a:ln>
          </a:right>
          <a:top>
            <a:ln w="25400" cap="flat">
              <a:solidFill>
                <a:srgbClr val="000000"/>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noFill/>
              <a:miter lim="400000"/>
            </a:ln>
          </a:insideV>
        </a:tcBdr>
        <a:fill>
          <a:solidFill>
            <a:srgbClr val="D6D2C0">
              <a:alpha val="25000"/>
            </a:srgbClr>
          </a:solidFill>
        </a:fill>
      </a:tcStyle>
    </a:lastRow>
    <a:fir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solidFill>
                <a:srgbClr val="FFFFFF"/>
              </a:solidFill>
              <a:prstDash val="solid"/>
              <a:miter lim="400000"/>
            </a:ln>
          </a:top>
          <a:bottom>
            <a:ln w="25400" cap="flat">
              <a:solidFill>
                <a:srgbClr val="FFFFFF"/>
              </a:solidFill>
              <a:prstDash val="solid"/>
              <a:miter lim="400000"/>
            </a:ln>
          </a:bottom>
          <a:insideH>
            <a:ln w="12700" cap="flat">
              <a:solidFill>
                <a:srgbClr val="FFFFFF"/>
              </a:solidFill>
              <a:prstDash val="solid"/>
              <a:miter lim="400000"/>
            </a:ln>
          </a:insideH>
          <a:insideV>
            <a:ln w="12700" cap="flat">
              <a:noFill/>
              <a:miter lim="400000"/>
            </a:ln>
          </a:insideV>
        </a:tcBdr>
        <a:fill>
          <a:solidFill>
            <a:srgbClr val="928C7D"/>
          </a:solidFill>
        </a:fill>
      </a:tcStyle>
    </a:firstRow>
  </a:tblStyle>
  <a:tblStyle styleId="{2708684C-4D16-4618-839F-0558EEFCDFE6}" styleName="">
    <a:tblBg/>
    <a:wholeTbl>
      <a:tcTxStyle b="off" i="off">
        <a:font>
          <a:latin typeface="Avenir Next Medium"/>
          <a:ea typeface="Avenir Next Medium"/>
          <a:cs typeface="Avenir Next Medium"/>
        </a:font>
        <a:srgbClr val="5B5854"/>
      </a:tcTxStyle>
      <a:tcStyle>
        <a:tcBdr>
          <a:left>
            <a:ln w="38100" cap="flat">
              <a:solidFill>
                <a:schemeClr val="accent2">
                  <a:hueOff val="-1122706"/>
                  <a:satOff val="6504"/>
                  <a:lumOff val="15871"/>
                  <a:alpha val="64999"/>
                </a:schemeClr>
              </a:solidFill>
              <a:prstDash val="solid"/>
              <a:miter lim="400000"/>
            </a:ln>
          </a:left>
          <a:right>
            <a:ln w="38100" cap="flat">
              <a:solidFill>
                <a:schemeClr val="accent2">
                  <a:hueOff val="-1122706"/>
                  <a:satOff val="6504"/>
                  <a:lumOff val="15871"/>
                  <a:alpha val="64999"/>
                </a:schemeClr>
              </a:solidFill>
              <a:prstDash val="solid"/>
              <a:miter lim="400000"/>
            </a:ln>
          </a:right>
          <a:top>
            <a:ln w="38100" cap="flat">
              <a:solidFill>
                <a:schemeClr val="accent2">
                  <a:hueOff val="-1122706"/>
                  <a:satOff val="6504"/>
                  <a:lumOff val="15871"/>
                  <a:alpha val="64999"/>
                </a:schemeClr>
              </a:solidFill>
              <a:prstDash val="solid"/>
              <a:miter lim="400000"/>
            </a:ln>
          </a:top>
          <a:bottom>
            <a:ln w="38100" cap="flat">
              <a:solidFill>
                <a:schemeClr val="accent2">
                  <a:hueOff val="-1122706"/>
                  <a:satOff val="6504"/>
                  <a:lumOff val="15871"/>
                  <a:alpha val="64999"/>
                </a:schemeClr>
              </a:solidFill>
              <a:prstDash val="solid"/>
              <a:miter lim="400000"/>
            </a:ln>
          </a:bottom>
          <a:insideH>
            <a:ln w="38100" cap="flat">
              <a:solidFill>
                <a:schemeClr val="accent2">
                  <a:hueOff val="-1122706"/>
                  <a:satOff val="6504"/>
                  <a:lumOff val="15871"/>
                  <a:alpha val="64999"/>
                </a:schemeClr>
              </a:solidFill>
              <a:prstDash val="solid"/>
              <a:miter lim="400000"/>
            </a:ln>
          </a:insideH>
          <a:insideV>
            <a:ln w="38100" cap="flat">
              <a:solidFill>
                <a:schemeClr val="accent2">
                  <a:hueOff val="-1122706"/>
                  <a:satOff val="6504"/>
                  <a:lumOff val="15871"/>
                  <a:alpha val="64999"/>
                </a:schemeClr>
              </a:solidFill>
              <a:prstDash val="solid"/>
              <a:miter lim="400000"/>
            </a:ln>
          </a:insideV>
        </a:tcBdr>
        <a:fill>
          <a:noFill/>
        </a:fill>
      </a:tcStyle>
    </a:wholeTbl>
    <a:band2H>
      <a:tcTxStyle/>
      <a:tcStyle>
        <a:tcBdr/>
        <a:fill>
          <a:solidFill>
            <a:schemeClr val="accent2">
              <a:hueOff val="-1122706"/>
              <a:satOff val="6504"/>
              <a:lumOff val="15871"/>
              <a:alpha val="12000"/>
            </a:schemeClr>
          </a:solidFill>
        </a:fill>
      </a:tcStyle>
    </a:band2H>
    <a:firstCol>
      <a:tcTxStyle b="on" i="off">
        <a:font>
          <a:latin typeface="Avenir Next Demi Bold"/>
          <a:ea typeface="Avenir Next Demi Bold"/>
          <a:cs typeface="Avenir Next Demi Bold"/>
        </a:font>
        <a:srgbClr val="5B5854"/>
      </a:tcTxStyle>
      <a:tcStyle>
        <a:tcBdr>
          <a:left>
            <a:ln w="12700" cap="flat">
              <a:noFill/>
              <a:miter lim="400000"/>
            </a:ln>
          </a:left>
          <a:right>
            <a:ln w="50800" cap="flat">
              <a:solidFill>
                <a:schemeClr val="accent5">
                  <a:alpha val="75000"/>
                </a:schemeClr>
              </a:solidFill>
              <a:prstDash val="solid"/>
              <a:miter lim="400000"/>
            </a:ln>
          </a:right>
          <a:top>
            <a:ln w="38100" cap="flat">
              <a:solidFill>
                <a:schemeClr val="accent2">
                  <a:hueOff val="-1122706"/>
                  <a:satOff val="6504"/>
                  <a:lumOff val="15871"/>
                  <a:alpha val="64999"/>
                </a:schemeClr>
              </a:solidFill>
              <a:prstDash val="solid"/>
              <a:miter lim="400000"/>
            </a:ln>
          </a:top>
          <a:bottom>
            <a:ln w="38100" cap="flat">
              <a:solidFill>
                <a:schemeClr val="accent2">
                  <a:hueOff val="-1122706"/>
                  <a:satOff val="6504"/>
                  <a:lumOff val="15871"/>
                  <a:alpha val="64999"/>
                </a:schemeClr>
              </a:solidFill>
              <a:prstDash val="solid"/>
              <a:miter lim="400000"/>
            </a:ln>
          </a:bottom>
          <a:insideH>
            <a:ln w="38100" cap="flat">
              <a:solidFill>
                <a:schemeClr val="accent2">
                  <a:hueOff val="-1122706"/>
                  <a:satOff val="6504"/>
                  <a:lumOff val="15871"/>
                  <a:alpha val="64999"/>
                </a:schemeClr>
              </a:solidFill>
              <a:prstDash val="solid"/>
              <a:miter lim="400000"/>
            </a:ln>
          </a:insideH>
          <a:insideV>
            <a:ln w="38100" cap="flat">
              <a:solidFill>
                <a:schemeClr val="accent2">
                  <a:hueOff val="-1122706"/>
                  <a:satOff val="6504"/>
                  <a:lumOff val="15871"/>
                  <a:alpha val="64999"/>
                </a:schemeClr>
              </a:solidFill>
              <a:prstDash val="solid"/>
              <a:miter lim="400000"/>
            </a:ln>
          </a:insideV>
        </a:tcBdr>
        <a:fill>
          <a:noFill/>
        </a:fill>
      </a:tcStyle>
    </a:firstCol>
    <a:lastRow>
      <a:tcTxStyle b="on" i="off">
        <a:font>
          <a:latin typeface="Avenir Next Demi Bold"/>
          <a:ea typeface="Avenir Next Demi Bold"/>
          <a:cs typeface="Avenir Next Demi Bold"/>
        </a:font>
        <a:srgbClr val="5B5854"/>
      </a:tcTxStyle>
      <a:tcStyle>
        <a:tcBdr>
          <a:left>
            <a:ln w="38100" cap="flat">
              <a:solidFill>
                <a:schemeClr val="accent2">
                  <a:hueOff val="-1122706"/>
                  <a:satOff val="6504"/>
                  <a:lumOff val="15871"/>
                  <a:alpha val="64999"/>
                </a:schemeClr>
              </a:solidFill>
              <a:prstDash val="solid"/>
              <a:miter lim="400000"/>
            </a:ln>
          </a:left>
          <a:right>
            <a:ln w="38100" cap="flat">
              <a:solidFill>
                <a:schemeClr val="accent2">
                  <a:hueOff val="-1122706"/>
                  <a:satOff val="6504"/>
                  <a:lumOff val="15871"/>
                  <a:alpha val="64999"/>
                </a:schemeClr>
              </a:solidFill>
              <a:prstDash val="solid"/>
              <a:miter lim="400000"/>
            </a:ln>
          </a:right>
          <a:top>
            <a:ln w="50800" cap="flat">
              <a:solidFill>
                <a:schemeClr val="accent5">
                  <a:alpha val="75000"/>
                </a:schemeClr>
              </a:solidFill>
              <a:prstDash val="solid"/>
              <a:miter lim="400000"/>
            </a:ln>
          </a:top>
          <a:bottom>
            <a:ln w="12700" cap="flat">
              <a:noFill/>
              <a:miter lim="400000"/>
            </a:ln>
          </a:bottom>
          <a:insideH>
            <a:ln w="38100" cap="flat">
              <a:solidFill>
                <a:schemeClr val="accent2">
                  <a:hueOff val="-1122706"/>
                  <a:satOff val="6504"/>
                  <a:lumOff val="15871"/>
                  <a:alpha val="64999"/>
                </a:schemeClr>
              </a:solidFill>
              <a:prstDash val="solid"/>
              <a:miter lim="400000"/>
            </a:ln>
          </a:insideH>
          <a:insideV>
            <a:ln w="38100" cap="flat">
              <a:solidFill>
                <a:schemeClr val="accent2">
                  <a:hueOff val="-1122706"/>
                  <a:satOff val="6504"/>
                  <a:lumOff val="15871"/>
                  <a:alpha val="64999"/>
                </a:schemeClr>
              </a:solidFill>
              <a:prstDash val="solid"/>
              <a:miter lim="400000"/>
            </a:ln>
          </a:insideV>
        </a:tcBdr>
        <a:fill>
          <a:noFill/>
        </a:fill>
      </a:tcStyle>
    </a:lastRow>
    <a:firstRow>
      <a:tcTxStyle b="on" i="off">
        <a:font>
          <a:latin typeface="Avenir Next Demi Bold"/>
          <a:ea typeface="Avenir Next Demi Bold"/>
          <a:cs typeface="Avenir Next Demi Bold"/>
        </a:font>
        <a:srgbClr val="5B5854"/>
      </a:tcTxStyle>
      <a:tcStyle>
        <a:tcBdr>
          <a:left>
            <a:ln w="38100" cap="flat">
              <a:solidFill>
                <a:schemeClr val="accent2">
                  <a:hueOff val="-1122706"/>
                  <a:satOff val="6504"/>
                  <a:lumOff val="15871"/>
                  <a:alpha val="64999"/>
                </a:schemeClr>
              </a:solidFill>
              <a:prstDash val="solid"/>
              <a:miter lim="400000"/>
            </a:ln>
          </a:left>
          <a:right>
            <a:ln w="38100" cap="flat">
              <a:solidFill>
                <a:schemeClr val="accent2">
                  <a:hueOff val="-1122706"/>
                  <a:satOff val="6504"/>
                  <a:lumOff val="15871"/>
                  <a:alpha val="64999"/>
                </a:schemeClr>
              </a:solidFill>
              <a:prstDash val="solid"/>
              <a:miter lim="400000"/>
            </a:ln>
          </a:right>
          <a:top>
            <a:ln w="12700" cap="flat">
              <a:noFill/>
              <a:miter lim="400000"/>
            </a:ln>
          </a:top>
          <a:bottom>
            <a:ln w="50800" cap="flat">
              <a:solidFill>
                <a:schemeClr val="accent5">
                  <a:alpha val="75000"/>
                </a:schemeClr>
              </a:solidFill>
              <a:prstDash val="solid"/>
              <a:miter lim="400000"/>
            </a:ln>
          </a:bottom>
          <a:insideH>
            <a:ln w="38100" cap="flat">
              <a:solidFill>
                <a:schemeClr val="accent2">
                  <a:hueOff val="-1122706"/>
                  <a:satOff val="6504"/>
                  <a:lumOff val="15871"/>
                  <a:alpha val="64999"/>
                </a:schemeClr>
              </a:solidFill>
              <a:prstDash val="solid"/>
              <a:miter lim="400000"/>
            </a:ln>
          </a:insideH>
          <a:insideV>
            <a:ln w="38100" cap="flat">
              <a:solidFill>
                <a:schemeClr val="accent2">
                  <a:hueOff val="-1122706"/>
                  <a:satOff val="6504"/>
                  <a:lumOff val="15871"/>
                  <a:alpha val="64999"/>
                </a:schemeClr>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9" autoAdjust="0"/>
    <p:restoredTop sz="94660"/>
  </p:normalViewPr>
  <p:slideViewPr>
    <p:cSldViewPr snapToGrid="0">
      <p:cViewPr varScale="1">
        <p:scale>
          <a:sx n="202" d="100"/>
          <a:sy n="202" d="100"/>
        </p:scale>
        <p:origin x="144" y="13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4276779" cy="337958"/>
          </a:xfrm>
          <a:prstGeom prst="rect">
            <a:avLst/>
          </a:prstGeom>
        </p:spPr>
        <p:txBody>
          <a:bodyPr vert="horz" lIns="91413" tIns="45708" rIns="91413" bIns="45708" rtlCol="0"/>
          <a:lstStyle>
            <a:lvl1pPr algn="l">
              <a:defRPr sz="1100"/>
            </a:lvl1pPr>
          </a:lstStyle>
          <a:p>
            <a:endParaRPr kumimoji="1" lang="ja-JP" altLang="en-US"/>
          </a:p>
        </p:txBody>
      </p:sp>
      <p:sp>
        <p:nvSpPr>
          <p:cNvPr id="3" name="日付プレースホルダー 2"/>
          <p:cNvSpPr>
            <a:spLocks noGrp="1"/>
          </p:cNvSpPr>
          <p:nvPr>
            <p:ph type="dt" sz="quarter" idx="1"/>
          </p:nvPr>
        </p:nvSpPr>
        <p:spPr>
          <a:xfrm>
            <a:off x="5590427" y="1"/>
            <a:ext cx="4276779" cy="337958"/>
          </a:xfrm>
          <a:prstGeom prst="rect">
            <a:avLst/>
          </a:prstGeom>
        </p:spPr>
        <p:txBody>
          <a:bodyPr vert="horz" lIns="91413" tIns="45708" rIns="91413" bIns="45708" rtlCol="0"/>
          <a:lstStyle>
            <a:lvl1pPr algn="r">
              <a:defRPr sz="1100"/>
            </a:lvl1pPr>
          </a:lstStyle>
          <a:p>
            <a:fld id="{C4F9A302-8AFA-4E60-ADFE-87963D50854C}" type="datetimeFigureOut">
              <a:rPr kumimoji="1" lang="ja-JP" altLang="en-US" smtClean="0"/>
              <a:t>2022/3/15</a:t>
            </a:fld>
            <a:endParaRPr kumimoji="1" lang="ja-JP" altLang="en-US"/>
          </a:p>
        </p:txBody>
      </p:sp>
      <p:sp>
        <p:nvSpPr>
          <p:cNvPr id="4" name="フッター プレースホルダー 3"/>
          <p:cNvSpPr>
            <a:spLocks noGrp="1"/>
          </p:cNvSpPr>
          <p:nvPr>
            <p:ph type="ftr" sz="quarter" idx="2"/>
          </p:nvPr>
        </p:nvSpPr>
        <p:spPr>
          <a:xfrm>
            <a:off x="1" y="6397808"/>
            <a:ext cx="4276779" cy="337957"/>
          </a:xfrm>
          <a:prstGeom prst="rect">
            <a:avLst/>
          </a:prstGeom>
        </p:spPr>
        <p:txBody>
          <a:bodyPr vert="horz" lIns="91413" tIns="45708" rIns="91413" bIns="45708" rtlCol="0" anchor="b"/>
          <a:lstStyle>
            <a:lvl1pPr algn="l">
              <a:defRPr sz="1100"/>
            </a:lvl1pPr>
          </a:lstStyle>
          <a:p>
            <a:endParaRPr kumimoji="1" lang="ja-JP" altLang="en-US"/>
          </a:p>
        </p:txBody>
      </p:sp>
      <p:sp>
        <p:nvSpPr>
          <p:cNvPr id="5" name="スライド番号プレースホルダー 4"/>
          <p:cNvSpPr>
            <a:spLocks noGrp="1"/>
          </p:cNvSpPr>
          <p:nvPr>
            <p:ph type="sldNum" sz="quarter" idx="3"/>
          </p:nvPr>
        </p:nvSpPr>
        <p:spPr>
          <a:xfrm>
            <a:off x="5590427" y="6397808"/>
            <a:ext cx="4276779" cy="337957"/>
          </a:xfrm>
          <a:prstGeom prst="rect">
            <a:avLst/>
          </a:prstGeom>
        </p:spPr>
        <p:txBody>
          <a:bodyPr vert="horz" lIns="91413" tIns="45708" rIns="91413" bIns="45708" rtlCol="0" anchor="b"/>
          <a:lstStyle>
            <a:lvl1pPr algn="r">
              <a:defRPr sz="1100"/>
            </a:lvl1pPr>
          </a:lstStyle>
          <a:p>
            <a:fld id="{AB278869-F874-460D-88D5-7A0DDD7438A1}" type="slidenum">
              <a:rPr kumimoji="1" lang="ja-JP" altLang="en-US" smtClean="0"/>
              <a:t>‹#›</a:t>
            </a:fld>
            <a:endParaRPr kumimoji="1" lang="ja-JP" altLang="en-US"/>
          </a:p>
        </p:txBody>
      </p:sp>
    </p:spTree>
    <p:extLst>
      <p:ext uri="{BB962C8B-B14F-4D97-AF65-F5344CB8AC3E}">
        <p14:creationId xmlns:p14="http://schemas.microsoft.com/office/powerpoint/2010/main" val="1239097313"/>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5" name="Shape 155"/>
          <p:cNvSpPr>
            <a:spLocks noGrp="1" noRot="1" noChangeAspect="1"/>
          </p:cNvSpPr>
          <p:nvPr>
            <p:ph type="sldImg"/>
          </p:nvPr>
        </p:nvSpPr>
        <p:spPr>
          <a:xfrm>
            <a:off x="2425700" y="504825"/>
            <a:ext cx="5018088" cy="2527300"/>
          </a:xfrm>
          <a:prstGeom prst="rect">
            <a:avLst/>
          </a:prstGeom>
        </p:spPr>
        <p:txBody>
          <a:bodyPr lIns="91413" tIns="45708" rIns="91413" bIns="45708"/>
          <a:lstStyle/>
          <a:p>
            <a:endParaRPr/>
          </a:p>
        </p:txBody>
      </p:sp>
      <p:sp>
        <p:nvSpPr>
          <p:cNvPr id="156" name="Shape 156"/>
          <p:cNvSpPr>
            <a:spLocks noGrp="1"/>
          </p:cNvSpPr>
          <p:nvPr>
            <p:ph type="body" sz="quarter" idx="1"/>
          </p:nvPr>
        </p:nvSpPr>
        <p:spPr>
          <a:xfrm>
            <a:off x="1315932" y="3199488"/>
            <a:ext cx="7237626" cy="3031094"/>
          </a:xfrm>
          <a:prstGeom prst="rect">
            <a:avLst/>
          </a:prstGeom>
        </p:spPr>
        <p:txBody>
          <a:bodyPr lIns="91413" tIns="45708" rIns="91413" bIns="45708"/>
          <a:lstStyle/>
          <a:p>
            <a:endParaRPr/>
          </a:p>
        </p:txBody>
      </p:sp>
    </p:spTree>
    <p:extLst>
      <p:ext uri="{BB962C8B-B14F-4D97-AF65-F5344CB8AC3E}">
        <p14:creationId xmlns:p14="http://schemas.microsoft.com/office/powerpoint/2010/main" val="3305562399"/>
      </p:ext>
    </p:extLst>
  </p:cSld>
  <p:clrMap bg1="lt1" tx1="dk1" bg2="lt2" tx2="dk2" accent1="accent1" accent2="accent2" accent3="accent3" accent4="accent4" accent5="accent5" accent6="accent6" hlink="hlink" folHlink="folHlink"/>
  <p:hf hdr="0" ftr="0"/>
  <p:notesStyle>
    <a:lvl1pPr defTabSz="154534" latinLnBrk="0">
      <a:lnSpc>
        <a:spcPct val="117999"/>
      </a:lnSpc>
      <a:defRPr sz="744">
        <a:latin typeface="ヒラギノ角ゴ ProN W3"/>
        <a:ea typeface="ヒラギノ角ゴ ProN W3"/>
        <a:cs typeface="ヒラギノ角ゴ ProN W3"/>
        <a:sym typeface="ヒラギノ角ゴ ProN W3"/>
      </a:defRPr>
    </a:lvl1pPr>
    <a:lvl2pPr indent="77267" defTabSz="154534" latinLnBrk="0">
      <a:lnSpc>
        <a:spcPct val="117999"/>
      </a:lnSpc>
      <a:defRPr sz="744">
        <a:latin typeface="ヒラギノ角ゴ ProN W3"/>
        <a:ea typeface="ヒラギノ角ゴ ProN W3"/>
        <a:cs typeface="ヒラギノ角ゴ ProN W3"/>
        <a:sym typeface="ヒラギノ角ゴ ProN W3"/>
      </a:defRPr>
    </a:lvl2pPr>
    <a:lvl3pPr indent="154534" defTabSz="154534" latinLnBrk="0">
      <a:lnSpc>
        <a:spcPct val="117999"/>
      </a:lnSpc>
      <a:defRPr sz="744">
        <a:latin typeface="ヒラギノ角ゴ ProN W3"/>
        <a:ea typeface="ヒラギノ角ゴ ProN W3"/>
        <a:cs typeface="ヒラギノ角ゴ ProN W3"/>
        <a:sym typeface="ヒラギノ角ゴ ProN W3"/>
      </a:defRPr>
    </a:lvl3pPr>
    <a:lvl4pPr indent="231800" defTabSz="154534" latinLnBrk="0">
      <a:lnSpc>
        <a:spcPct val="117999"/>
      </a:lnSpc>
      <a:defRPr sz="744">
        <a:latin typeface="ヒラギノ角ゴ ProN W3"/>
        <a:ea typeface="ヒラギノ角ゴ ProN W3"/>
        <a:cs typeface="ヒラギノ角ゴ ProN W3"/>
        <a:sym typeface="ヒラギノ角ゴ ProN W3"/>
      </a:defRPr>
    </a:lvl4pPr>
    <a:lvl5pPr indent="309067" defTabSz="154534" latinLnBrk="0">
      <a:lnSpc>
        <a:spcPct val="117999"/>
      </a:lnSpc>
      <a:defRPr sz="744">
        <a:latin typeface="ヒラギノ角ゴ ProN W3"/>
        <a:ea typeface="ヒラギノ角ゴ ProN W3"/>
        <a:cs typeface="ヒラギノ角ゴ ProN W3"/>
        <a:sym typeface="ヒラギノ角ゴ ProN W3"/>
      </a:defRPr>
    </a:lvl5pPr>
    <a:lvl6pPr indent="386334" defTabSz="154534" latinLnBrk="0">
      <a:lnSpc>
        <a:spcPct val="117999"/>
      </a:lnSpc>
      <a:defRPr sz="744">
        <a:latin typeface="ヒラギノ角ゴ ProN W3"/>
        <a:ea typeface="ヒラギノ角ゴ ProN W3"/>
        <a:cs typeface="ヒラギノ角ゴ ProN W3"/>
        <a:sym typeface="ヒラギノ角ゴ ProN W3"/>
      </a:defRPr>
    </a:lvl6pPr>
    <a:lvl7pPr indent="463601" defTabSz="154534" latinLnBrk="0">
      <a:lnSpc>
        <a:spcPct val="117999"/>
      </a:lnSpc>
      <a:defRPr sz="744">
        <a:latin typeface="ヒラギノ角ゴ ProN W3"/>
        <a:ea typeface="ヒラギノ角ゴ ProN W3"/>
        <a:cs typeface="ヒラギノ角ゴ ProN W3"/>
        <a:sym typeface="ヒラギノ角ゴ ProN W3"/>
      </a:defRPr>
    </a:lvl7pPr>
    <a:lvl8pPr indent="540868" defTabSz="154534" latinLnBrk="0">
      <a:lnSpc>
        <a:spcPct val="117999"/>
      </a:lnSpc>
      <a:defRPr sz="744">
        <a:latin typeface="ヒラギノ角ゴ ProN W3"/>
        <a:ea typeface="ヒラギノ角ゴ ProN W3"/>
        <a:cs typeface="ヒラギノ角ゴ ProN W3"/>
        <a:sym typeface="ヒラギノ角ゴ ProN W3"/>
      </a:defRPr>
    </a:lvl8pPr>
    <a:lvl9pPr indent="618134" defTabSz="154534" latinLnBrk="0">
      <a:lnSpc>
        <a:spcPct val="117999"/>
      </a:lnSpc>
      <a:defRPr sz="744">
        <a:latin typeface="ヒラギノ角ゴ ProN W3"/>
        <a:ea typeface="ヒラギノ角ゴ ProN W3"/>
        <a:cs typeface="ヒラギノ角ゴ ProN W3"/>
        <a:sym typeface="ヒラギノ角ゴ ProN W3"/>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Shape 164"/>
          <p:cNvSpPr>
            <a:spLocks noGrp="1" noRot="1" noChangeAspect="1"/>
          </p:cNvSpPr>
          <p:nvPr>
            <p:ph type="sldImg"/>
          </p:nvPr>
        </p:nvSpPr>
        <p:spPr>
          <a:xfrm>
            <a:off x="2425700" y="504825"/>
            <a:ext cx="5018088" cy="2527300"/>
          </a:xfrm>
          <a:prstGeom prst="rect">
            <a:avLst/>
          </a:prstGeom>
        </p:spPr>
        <p:txBody>
          <a:bodyPr/>
          <a:lstStyle/>
          <a:p>
            <a:endParaRPr/>
          </a:p>
        </p:txBody>
      </p:sp>
      <p:sp>
        <p:nvSpPr>
          <p:cNvPr id="165" name="Shape 165"/>
          <p:cNvSpPr>
            <a:spLocks noGrp="1"/>
          </p:cNvSpPr>
          <p:nvPr>
            <p:ph type="body" sz="quarter" idx="1"/>
          </p:nvPr>
        </p:nvSpPr>
        <p:spPr>
          <a:prstGeom prst="rect">
            <a:avLst/>
          </a:prstGeom>
        </p:spPr>
        <p:txBody>
          <a:bodyPr/>
          <a:lstStyle/>
          <a:p>
            <a:r>
              <a:t>(参加者の呼びかけ)</a:t>
            </a:r>
          </a:p>
          <a:p>
            <a:r>
              <a:t>・近くにいる人に声をかけ、3~4人集める。</a:t>
            </a:r>
          </a:p>
          <a:p>
            <a:r>
              <a:t>・親同士のつながりづくりのため、20分程度子育てについて、意見交流する場であることを伝える。</a:t>
            </a:r>
          </a:p>
          <a:p>
            <a:endParaRPr/>
          </a:p>
          <a:p>
            <a:r>
              <a:t>(ねらいについて)</a:t>
            </a:r>
          </a:p>
          <a:p>
            <a:r>
              <a:t>この時間は、乳幼児の子育てに関するテーマについて話し合うことで、親同士が結びつくきっかけをつくるとともに子育てを振り返る機会とする。</a:t>
            </a:r>
          </a:p>
          <a:p>
            <a:endParaRPr/>
          </a:p>
          <a:p>
            <a:endParaRPr/>
          </a:p>
        </p:txBody>
      </p:sp>
    </p:spTree>
    <p:extLst>
      <p:ext uri="{BB962C8B-B14F-4D97-AF65-F5344CB8AC3E}">
        <p14:creationId xmlns:p14="http://schemas.microsoft.com/office/powerpoint/2010/main" val="13750097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Shape 173"/>
          <p:cNvSpPr>
            <a:spLocks noGrp="1" noRot="1" noChangeAspect="1"/>
          </p:cNvSpPr>
          <p:nvPr>
            <p:ph type="sldImg"/>
          </p:nvPr>
        </p:nvSpPr>
        <p:spPr>
          <a:xfrm>
            <a:off x="2425700" y="504825"/>
            <a:ext cx="5018088" cy="2527300"/>
          </a:xfrm>
          <a:prstGeom prst="rect">
            <a:avLst/>
          </a:prstGeom>
        </p:spPr>
        <p:txBody>
          <a:bodyPr/>
          <a:lstStyle/>
          <a:p>
            <a:endParaRPr/>
          </a:p>
        </p:txBody>
      </p:sp>
      <p:sp>
        <p:nvSpPr>
          <p:cNvPr id="174" name="Shape 174"/>
          <p:cNvSpPr>
            <a:spLocks noGrp="1"/>
          </p:cNvSpPr>
          <p:nvPr>
            <p:ph type="body" sz="quarter" idx="1"/>
          </p:nvPr>
        </p:nvSpPr>
        <p:spPr>
          <a:prstGeom prst="rect">
            <a:avLst/>
          </a:prstGeom>
        </p:spPr>
        <p:txBody>
          <a:bodyPr/>
          <a:lstStyle/>
          <a:p>
            <a:r>
              <a:t>3つの約束があります。</a:t>
            </a:r>
          </a:p>
          <a:p>
            <a:endParaRPr/>
          </a:p>
          <a:p>
            <a:r>
              <a:t>😀パスもあり</a:t>
            </a:r>
          </a:p>
        </p:txBody>
      </p:sp>
    </p:spTree>
    <p:extLst>
      <p:ext uri="{BB962C8B-B14F-4D97-AF65-F5344CB8AC3E}">
        <p14:creationId xmlns:p14="http://schemas.microsoft.com/office/powerpoint/2010/main" val="37409880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Shape 177"/>
          <p:cNvSpPr>
            <a:spLocks noGrp="1" noRot="1" noChangeAspect="1"/>
          </p:cNvSpPr>
          <p:nvPr>
            <p:ph type="sldImg"/>
          </p:nvPr>
        </p:nvSpPr>
        <p:spPr>
          <a:xfrm>
            <a:off x="2425700" y="504825"/>
            <a:ext cx="5018088" cy="2527300"/>
          </a:xfrm>
          <a:prstGeom prst="rect">
            <a:avLst/>
          </a:prstGeom>
        </p:spPr>
        <p:txBody>
          <a:bodyPr/>
          <a:lstStyle/>
          <a:p>
            <a:endParaRPr/>
          </a:p>
        </p:txBody>
      </p:sp>
      <p:sp>
        <p:nvSpPr>
          <p:cNvPr id="178" name="Shape 178"/>
          <p:cNvSpPr>
            <a:spLocks noGrp="1"/>
          </p:cNvSpPr>
          <p:nvPr>
            <p:ph type="body" sz="quarter" idx="1"/>
          </p:nvPr>
        </p:nvSpPr>
        <p:spPr>
          <a:prstGeom prst="rect">
            <a:avLst/>
          </a:prstGeom>
        </p:spPr>
        <p:txBody>
          <a:bodyPr/>
          <a:lstStyle/>
          <a:p>
            <a:r>
              <a:t>初対面でも自由に意見が出せるようにするためのウォーミングアップです。</a:t>
            </a:r>
          </a:p>
          <a:p>
            <a:endParaRPr/>
          </a:p>
          <a:p>
            <a:r>
              <a:t>・和やかな雰囲気になるように</a:t>
            </a:r>
          </a:p>
          <a:p>
            <a:r>
              <a:t>・③についてはフリー</a:t>
            </a:r>
          </a:p>
        </p:txBody>
      </p:sp>
    </p:spTree>
    <p:extLst>
      <p:ext uri="{BB962C8B-B14F-4D97-AF65-F5344CB8AC3E}">
        <p14:creationId xmlns:p14="http://schemas.microsoft.com/office/powerpoint/2010/main" val="23948736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 name="Shape 195"/>
          <p:cNvSpPr>
            <a:spLocks noGrp="1" noRot="1" noChangeAspect="1"/>
          </p:cNvSpPr>
          <p:nvPr>
            <p:ph type="sldImg"/>
          </p:nvPr>
        </p:nvSpPr>
        <p:spPr>
          <a:xfrm>
            <a:off x="2425700" y="504825"/>
            <a:ext cx="5018088" cy="2527300"/>
          </a:xfrm>
          <a:prstGeom prst="rect">
            <a:avLst/>
          </a:prstGeom>
        </p:spPr>
        <p:txBody>
          <a:bodyPr/>
          <a:lstStyle/>
          <a:p>
            <a:endParaRPr/>
          </a:p>
        </p:txBody>
      </p:sp>
      <p:sp>
        <p:nvSpPr>
          <p:cNvPr id="196" name="Shape 196"/>
          <p:cNvSpPr>
            <a:spLocks noGrp="1"/>
          </p:cNvSpPr>
          <p:nvPr>
            <p:ph type="body" sz="quarter" idx="1"/>
          </p:nvPr>
        </p:nvSpPr>
        <p:spPr>
          <a:prstGeom prst="rect">
            <a:avLst/>
          </a:prstGeom>
        </p:spPr>
        <p:txBody>
          <a:bodyPr/>
          <a:lstStyle/>
          <a:p>
            <a:r>
              <a:t>それでは、テーマを決めましょう。</a:t>
            </a:r>
          </a:p>
          <a:p>
            <a:endParaRPr/>
          </a:p>
          <a:p>
            <a:r>
              <a:t>(テーマ自由)</a:t>
            </a:r>
          </a:p>
          <a:p>
            <a:r>
              <a:t>ジャンケンで勝った人から、カードを選択してください。</a:t>
            </a:r>
          </a:p>
          <a:p>
            <a:r>
              <a:t>選んだカードのテーマについて話し合いましょう。</a:t>
            </a:r>
          </a:p>
          <a:p>
            <a:endParaRPr/>
          </a:p>
          <a:p>
            <a:r>
              <a:t>(テーマ設定)</a:t>
            </a:r>
          </a:p>
          <a:p>
            <a:r>
              <a:t>6枚のカードを参加者1人ずつに配り、話し合いたいテーマについて1枚選ぶ。</a:t>
            </a:r>
          </a:p>
          <a:p>
            <a:r>
              <a:t>ファシリテーターは、選ばれたカードの多いものを話し合うテーマにする。</a:t>
            </a:r>
          </a:p>
          <a:p>
            <a:endParaRPr/>
          </a:p>
          <a:p>
            <a:r>
              <a:t>☆カードは、参加者の意向を反映し、ニーズを知る。</a:t>
            </a:r>
          </a:p>
          <a:p>
            <a:r>
              <a:t>☆参加者が負担を感じないように配慮する。</a:t>
            </a:r>
          </a:p>
        </p:txBody>
      </p:sp>
    </p:spTree>
    <p:extLst>
      <p:ext uri="{BB962C8B-B14F-4D97-AF65-F5344CB8AC3E}">
        <p14:creationId xmlns:p14="http://schemas.microsoft.com/office/powerpoint/2010/main" val="14317842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 name="Shape 213"/>
          <p:cNvSpPr>
            <a:spLocks noGrp="1" noRot="1" noChangeAspect="1"/>
          </p:cNvSpPr>
          <p:nvPr>
            <p:ph type="sldImg"/>
          </p:nvPr>
        </p:nvSpPr>
        <p:spPr>
          <a:xfrm>
            <a:off x="2425700" y="504825"/>
            <a:ext cx="5018088" cy="2527300"/>
          </a:xfrm>
          <a:prstGeom prst="rect">
            <a:avLst/>
          </a:prstGeom>
        </p:spPr>
        <p:txBody>
          <a:bodyPr/>
          <a:lstStyle/>
          <a:p>
            <a:endParaRPr/>
          </a:p>
        </p:txBody>
      </p:sp>
      <p:sp>
        <p:nvSpPr>
          <p:cNvPr id="214" name="Shape 214"/>
          <p:cNvSpPr>
            <a:spLocks noGrp="1"/>
          </p:cNvSpPr>
          <p:nvPr>
            <p:ph type="body" sz="quarter" idx="1"/>
          </p:nvPr>
        </p:nvSpPr>
        <p:spPr>
          <a:prstGeom prst="rect">
            <a:avLst/>
          </a:prstGeom>
        </p:spPr>
        <p:txBody>
          <a:bodyPr/>
          <a:lstStyle/>
          <a:p>
            <a:r>
              <a:t>それでは、テーマを決めましょう。</a:t>
            </a:r>
          </a:p>
          <a:p>
            <a:endParaRPr/>
          </a:p>
          <a:p>
            <a:r>
              <a:t>(テーマ自由)</a:t>
            </a:r>
          </a:p>
          <a:p>
            <a:r>
              <a:t>ジャンケンで勝った人から、カードを選択してください。</a:t>
            </a:r>
          </a:p>
          <a:p>
            <a:r>
              <a:t>選んだカードのテーマについて話し合いましょう。</a:t>
            </a:r>
          </a:p>
          <a:p>
            <a:endParaRPr/>
          </a:p>
          <a:p>
            <a:r>
              <a:t>(テーマ設定)</a:t>
            </a:r>
          </a:p>
          <a:p>
            <a:r>
              <a:t>6枚のカードを参加者1人ずつに配り、話し合いたいテーマについて1枚選ぶ。</a:t>
            </a:r>
          </a:p>
          <a:p>
            <a:r>
              <a:t>ファシリテーターは、選ばれたカードの多いものを話し合うテーマにする。</a:t>
            </a:r>
          </a:p>
        </p:txBody>
      </p:sp>
    </p:spTree>
    <p:extLst>
      <p:ext uri="{BB962C8B-B14F-4D97-AF65-F5344CB8AC3E}">
        <p14:creationId xmlns:p14="http://schemas.microsoft.com/office/powerpoint/2010/main" val="9520469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 name="Shape 231"/>
          <p:cNvSpPr>
            <a:spLocks noGrp="1" noRot="1" noChangeAspect="1"/>
          </p:cNvSpPr>
          <p:nvPr>
            <p:ph type="sldImg"/>
          </p:nvPr>
        </p:nvSpPr>
        <p:spPr>
          <a:xfrm>
            <a:off x="2425700" y="504825"/>
            <a:ext cx="5018088" cy="2527300"/>
          </a:xfrm>
          <a:prstGeom prst="rect">
            <a:avLst/>
          </a:prstGeom>
        </p:spPr>
        <p:txBody>
          <a:bodyPr/>
          <a:lstStyle/>
          <a:p>
            <a:endParaRPr/>
          </a:p>
        </p:txBody>
      </p:sp>
      <p:sp>
        <p:nvSpPr>
          <p:cNvPr id="232" name="Shape 232"/>
          <p:cNvSpPr>
            <a:spLocks noGrp="1"/>
          </p:cNvSpPr>
          <p:nvPr>
            <p:ph type="body" sz="quarter" idx="1"/>
          </p:nvPr>
        </p:nvSpPr>
        <p:spPr>
          <a:prstGeom prst="rect">
            <a:avLst/>
          </a:prstGeom>
        </p:spPr>
        <p:txBody>
          <a:bodyPr/>
          <a:lstStyle/>
          <a:p>
            <a:r>
              <a:t>それでは、テーマを決めましょう。</a:t>
            </a:r>
          </a:p>
          <a:p>
            <a:endParaRPr/>
          </a:p>
          <a:p>
            <a:r>
              <a:t>(テーマ自由)</a:t>
            </a:r>
          </a:p>
          <a:p>
            <a:r>
              <a:t>ジャンケンで勝った人から、カードを選択してください。</a:t>
            </a:r>
          </a:p>
          <a:p>
            <a:r>
              <a:t>選んだカードのテーマについて話し合いましょう。</a:t>
            </a:r>
          </a:p>
          <a:p>
            <a:endParaRPr/>
          </a:p>
          <a:p>
            <a:r>
              <a:t>(テーマ設定)</a:t>
            </a:r>
          </a:p>
          <a:p>
            <a:r>
              <a:t>6枚のカードを参加者1人ずつに配り、話し合いたいテーマについて1枚選ぶ。</a:t>
            </a:r>
          </a:p>
          <a:p>
            <a:r>
              <a:t>ファシリテーターは、選ばれたカードの多いものを話し合うテーマにする。</a:t>
            </a:r>
          </a:p>
        </p:txBody>
      </p:sp>
    </p:spTree>
    <p:extLst>
      <p:ext uri="{BB962C8B-B14F-4D97-AF65-F5344CB8AC3E}">
        <p14:creationId xmlns:p14="http://schemas.microsoft.com/office/powerpoint/2010/main" val="15848748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 name="Shape 235"/>
          <p:cNvSpPr>
            <a:spLocks noGrp="1" noRot="1" noChangeAspect="1"/>
          </p:cNvSpPr>
          <p:nvPr>
            <p:ph type="sldImg"/>
          </p:nvPr>
        </p:nvSpPr>
        <p:spPr>
          <a:xfrm>
            <a:off x="2425700" y="504825"/>
            <a:ext cx="5018088" cy="2527300"/>
          </a:xfrm>
          <a:prstGeom prst="rect">
            <a:avLst/>
          </a:prstGeom>
        </p:spPr>
        <p:txBody>
          <a:bodyPr/>
          <a:lstStyle/>
          <a:p>
            <a:endParaRPr/>
          </a:p>
        </p:txBody>
      </p:sp>
      <p:sp>
        <p:nvSpPr>
          <p:cNvPr id="236" name="Shape 236"/>
          <p:cNvSpPr>
            <a:spLocks noGrp="1"/>
          </p:cNvSpPr>
          <p:nvPr>
            <p:ph type="body" sz="quarter" idx="1"/>
          </p:nvPr>
        </p:nvSpPr>
        <p:spPr>
          <a:prstGeom prst="rect">
            <a:avLst/>
          </a:prstGeom>
        </p:spPr>
        <p:txBody>
          <a:bodyPr/>
          <a:lstStyle/>
          <a:p>
            <a:r>
              <a:t>テーマに関する情報(市町の取組等)があれば提供する。</a:t>
            </a:r>
          </a:p>
          <a:p>
            <a:endParaRPr/>
          </a:p>
          <a:p>
            <a:r>
              <a:t>次回参加の呼びかけや「親プロ」の案内等をする。</a:t>
            </a:r>
          </a:p>
        </p:txBody>
      </p:sp>
    </p:spTree>
    <p:extLst>
      <p:ext uri="{BB962C8B-B14F-4D97-AF65-F5344CB8AC3E}">
        <p14:creationId xmlns:p14="http://schemas.microsoft.com/office/powerpoint/2010/main" val="33368352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タイトル&amp;サブタイトル">
    <p:spTree>
      <p:nvGrpSpPr>
        <p:cNvPr id="1" name=""/>
        <p:cNvGrpSpPr/>
        <p:nvPr/>
      </p:nvGrpSpPr>
      <p:grpSpPr>
        <a:xfrm>
          <a:off x="0" y="0"/>
          <a:ext cx="0" cy="0"/>
          <a:chOff x="0" y="0"/>
          <a:chExt cx="0" cy="0"/>
        </a:xfrm>
      </p:grpSpPr>
      <p:sp>
        <p:nvSpPr>
          <p:cNvPr id="11" name="タイトルテキスト"/>
          <p:cNvSpPr txBox="1">
            <a:spLocks noGrp="1"/>
          </p:cNvSpPr>
          <p:nvPr>
            <p:ph type="title"/>
          </p:nvPr>
        </p:nvSpPr>
        <p:spPr>
          <a:xfrm>
            <a:off x="262684" y="1005045"/>
            <a:ext cx="4549872" cy="1018357"/>
          </a:xfrm>
          <a:prstGeom prst="rect">
            <a:avLst/>
          </a:prstGeom>
        </p:spPr>
        <p:txBody>
          <a:bodyPr/>
          <a:lstStyle>
            <a:lvl1pPr>
              <a:defRPr sz="7214" spc="145">
                <a:solidFill>
                  <a:srgbClr val="FFFFFF"/>
                </a:solidFill>
              </a:defRPr>
            </a:lvl1pPr>
          </a:lstStyle>
          <a:p>
            <a:r>
              <a:t>タイトルテキスト</a:t>
            </a:r>
          </a:p>
        </p:txBody>
      </p:sp>
      <p:sp>
        <p:nvSpPr>
          <p:cNvPr id="12" name="本文レベル1…"/>
          <p:cNvSpPr txBox="1">
            <a:spLocks noGrp="1"/>
          </p:cNvSpPr>
          <p:nvPr>
            <p:ph type="body" sz="quarter" idx="1"/>
          </p:nvPr>
        </p:nvSpPr>
        <p:spPr>
          <a:xfrm>
            <a:off x="262684" y="542458"/>
            <a:ext cx="4549872" cy="465915"/>
          </a:xfrm>
          <a:prstGeom prst="rect">
            <a:avLst/>
          </a:prstGeom>
        </p:spPr>
        <p:txBody>
          <a:bodyPr anchor="b"/>
          <a:lstStyle>
            <a:lvl1pPr marL="0" indent="0" algn="ctr">
              <a:spcBef>
                <a:spcPts val="0"/>
              </a:spcBef>
              <a:buClrTx/>
              <a:buSzTx/>
              <a:buNone/>
              <a:defRPr sz="3747" cap="all" spc="149">
                <a:solidFill>
                  <a:srgbClr val="FFFFFF"/>
                </a:solidFill>
                <a:latin typeface="+mn-lt"/>
                <a:ea typeface="+mn-ea"/>
                <a:cs typeface="+mn-cs"/>
                <a:sym typeface="Futura"/>
              </a:defRPr>
            </a:lvl1pPr>
            <a:lvl2pPr marL="0" indent="158578" algn="ctr">
              <a:spcBef>
                <a:spcPts val="0"/>
              </a:spcBef>
              <a:buClrTx/>
              <a:buSzTx/>
              <a:buNone/>
              <a:defRPr sz="3747" cap="all" spc="149">
                <a:solidFill>
                  <a:srgbClr val="FFFFFF"/>
                </a:solidFill>
                <a:latin typeface="+mn-lt"/>
                <a:ea typeface="+mn-ea"/>
                <a:cs typeface="+mn-cs"/>
                <a:sym typeface="Futura"/>
              </a:defRPr>
            </a:lvl2pPr>
            <a:lvl3pPr marL="0" indent="317154" algn="ctr">
              <a:spcBef>
                <a:spcPts val="0"/>
              </a:spcBef>
              <a:buClrTx/>
              <a:buSzTx/>
              <a:buNone/>
              <a:defRPr sz="3747" cap="all" spc="149">
                <a:solidFill>
                  <a:srgbClr val="FFFFFF"/>
                </a:solidFill>
                <a:latin typeface="+mn-lt"/>
                <a:ea typeface="+mn-ea"/>
                <a:cs typeface="+mn-cs"/>
                <a:sym typeface="Futura"/>
              </a:defRPr>
            </a:lvl3pPr>
            <a:lvl4pPr marL="0" indent="475730" algn="ctr">
              <a:spcBef>
                <a:spcPts val="0"/>
              </a:spcBef>
              <a:buClrTx/>
              <a:buSzTx/>
              <a:buNone/>
              <a:defRPr sz="3747" cap="all" spc="149">
                <a:solidFill>
                  <a:srgbClr val="FFFFFF"/>
                </a:solidFill>
                <a:latin typeface="+mn-lt"/>
                <a:ea typeface="+mn-ea"/>
                <a:cs typeface="+mn-cs"/>
                <a:sym typeface="Futura"/>
              </a:defRPr>
            </a:lvl4pPr>
            <a:lvl5pPr marL="0" indent="634308" algn="ctr">
              <a:spcBef>
                <a:spcPts val="0"/>
              </a:spcBef>
              <a:buClrTx/>
              <a:buSzTx/>
              <a:buNone/>
              <a:defRPr sz="3747" cap="all" spc="149">
                <a:solidFill>
                  <a:srgbClr val="FFFFFF"/>
                </a:solidFill>
                <a:latin typeface="+mn-lt"/>
                <a:ea typeface="+mn-ea"/>
                <a:cs typeface="+mn-cs"/>
                <a:sym typeface="Futura"/>
              </a:defRPr>
            </a:lvl5pPr>
          </a:lstStyle>
          <a:p>
            <a:r>
              <a:t>本文レベル1</a:t>
            </a:r>
          </a:p>
          <a:p>
            <a:pPr lvl="1"/>
            <a:r>
              <a:t>本文レベル2</a:t>
            </a:r>
          </a:p>
          <a:p>
            <a:pPr lvl="2"/>
            <a:r>
              <a:t>本文レベル3</a:t>
            </a:r>
          </a:p>
          <a:p>
            <a:pPr lvl="3"/>
            <a:r>
              <a:t>本文レベル4</a:t>
            </a:r>
          </a:p>
          <a:p>
            <a:pPr lvl="4"/>
            <a:r>
              <a:t>本文レベル5</a:t>
            </a:r>
          </a:p>
        </p:txBody>
      </p:sp>
      <p:sp>
        <p:nvSpPr>
          <p:cNvPr id="13" name="スライド番号"/>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箇条書き">
    <p:spTree>
      <p:nvGrpSpPr>
        <p:cNvPr id="1" name=""/>
        <p:cNvGrpSpPr/>
        <p:nvPr/>
      </p:nvGrpSpPr>
      <p:grpSpPr>
        <a:xfrm>
          <a:off x="0" y="0"/>
          <a:ext cx="0" cy="0"/>
          <a:chOff x="0" y="0"/>
          <a:chExt cx="0" cy="0"/>
        </a:xfrm>
      </p:grpSpPr>
      <p:sp>
        <p:nvSpPr>
          <p:cNvPr id="96" name="本文レベル1…"/>
          <p:cNvSpPr txBox="1">
            <a:spLocks noGrp="1"/>
          </p:cNvSpPr>
          <p:nvPr>
            <p:ph type="body" idx="1"/>
          </p:nvPr>
        </p:nvSpPr>
        <p:spPr>
          <a:xfrm>
            <a:off x="262684" y="346108"/>
            <a:ext cx="4549872" cy="1956842"/>
          </a:xfrm>
          <a:prstGeom prst="rect">
            <a:avLst/>
          </a:prstGeom>
        </p:spPr>
        <p:txBody>
          <a:bodyPr anchor="ctr"/>
          <a:lstStyle/>
          <a:p>
            <a:r>
              <a:t>本文レベル1</a:t>
            </a:r>
          </a:p>
          <a:p>
            <a:pPr lvl="1"/>
            <a:r>
              <a:t>本文レベル2</a:t>
            </a:r>
          </a:p>
          <a:p>
            <a:pPr lvl="2"/>
            <a:r>
              <a:t>本文レベル3</a:t>
            </a:r>
          </a:p>
          <a:p>
            <a:pPr lvl="3"/>
            <a:r>
              <a:t>本文レベル4</a:t>
            </a:r>
          </a:p>
          <a:p>
            <a:pPr lvl="4"/>
            <a:r>
              <a:t>本文レベル5</a:t>
            </a:r>
          </a:p>
        </p:txBody>
      </p:sp>
      <p:sp>
        <p:nvSpPr>
          <p:cNvPr id="97" name="スライド番号"/>
          <p:cNvSpPr txBox="1">
            <a:spLocks noGrp="1"/>
          </p:cNvSpPr>
          <p:nvPr>
            <p:ph type="sldNum" sz="quarter" idx="2"/>
          </p:nvPr>
        </p:nvSpPr>
        <p:spPr>
          <a:xfrm>
            <a:off x="2388702" y="2338361"/>
            <a:ext cx="297838" cy="251992"/>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画像（3点）">
    <p:spTree>
      <p:nvGrpSpPr>
        <p:cNvPr id="1" name=""/>
        <p:cNvGrpSpPr/>
        <p:nvPr/>
      </p:nvGrpSpPr>
      <p:grpSpPr>
        <a:xfrm>
          <a:off x="0" y="0"/>
          <a:ext cx="0" cy="0"/>
          <a:chOff x="0" y="0"/>
          <a:chExt cx="0" cy="0"/>
        </a:xfrm>
      </p:grpSpPr>
      <p:sp>
        <p:nvSpPr>
          <p:cNvPr id="104" name="イメージ"/>
          <p:cNvSpPr>
            <a:spLocks noGrp="1"/>
          </p:cNvSpPr>
          <p:nvPr>
            <p:ph type="pic" sz="half" idx="21"/>
          </p:nvPr>
        </p:nvSpPr>
        <p:spPr>
          <a:xfrm>
            <a:off x="2408755" y="1254642"/>
            <a:ext cx="2488057" cy="1086351"/>
          </a:xfrm>
          <a:prstGeom prst="rect">
            <a:avLst/>
          </a:prstGeom>
          <a:effectLst>
            <a:outerShdw blurRad="190500" dist="8455" dir="5400000" rotWithShape="0">
              <a:srgbClr val="000000"/>
            </a:outerShdw>
          </a:effectLst>
        </p:spPr>
        <p:txBody>
          <a:bodyPr lIns="91439" tIns="45719" rIns="91439" bIns="45719">
            <a:noAutofit/>
          </a:bodyPr>
          <a:lstStyle/>
          <a:p>
            <a:endParaRPr/>
          </a:p>
        </p:txBody>
      </p:sp>
      <p:sp>
        <p:nvSpPr>
          <p:cNvPr id="105" name="イメージ"/>
          <p:cNvSpPr>
            <a:spLocks noGrp="1"/>
          </p:cNvSpPr>
          <p:nvPr>
            <p:ph type="pic" sz="quarter" idx="22"/>
          </p:nvPr>
        </p:nvSpPr>
        <p:spPr>
          <a:xfrm>
            <a:off x="2471870" y="282877"/>
            <a:ext cx="2309630" cy="898550"/>
          </a:xfrm>
          <a:prstGeom prst="rect">
            <a:avLst/>
          </a:prstGeom>
          <a:effectLst>
            <a:outerShdw blurRad="190500" dist="8455" dir="5400000" rotWithShape="0">
              <a:srgbClr val="000000"/>
            </a:outerShdw>
          </a:effectLst>
        </p:spPr>
        <p:txBody>
          <a:bodyPr lIns="91439" tIns="45719" rIns="91439" bIns="45719">
            <a:noAutofit/>
          </a:bodyPr>
          <a:lstStyle/>
          <a:p>
            <a:endParaRPr/>
          </a:p>
        </p:txBody>
      </p:sp>
      <p:sp>
        <p:nvSpPr>
          <p:cNvPr id="106" name="イメージ"/>
          <p:cNvSpPr>
            <a:spLocks noGrp="1"/>
          </p:cNvSpPr>
          <p:nvPr>
            <p:ph type="pic" idx="23"/>
          </p:nvPr>
        </p:nvSpPr>
        <p:spPr>
          <a:xfrm>
            <a:off x="-125638" y="283235"/>
            <a:ext cx="2999724" cy="2045922"/>
          </a:xfrm>
          <a:prstGeom prst="rect">
            <a:avLst/>
          </a:prstGeom>
          <a:effectLst>
            <a:outerShdw blurRad="190500" dist="8455" dir="5400000" rotWithShape="0">
              <a:srgbClr val="000000"/>
            </a:outerShdw>
          </a:effectLst>
        </p:spPr>
        <p:txBody>
          <a:bodyPr lIns="91439" tIns="45719" rIns="91439" bIns="45719">
            <a:noAutofit/>
          </a:bodyPr>
          <a:lstStyle/>
          <a:p>
            <a:endParaRPr/>
          </a:p>
        </p:txBody>
      </p:sp>
      <p:sp>
        <p:nvSpPr>
          <p:cNvPr id="107" name="スライド番号"/>
          <p:cNvSpPr txBox="1">
            <a:spLocks noGrp="1"/>
          </p:cNvSpPr>
          <p:nvPr>
            <p:ph type="sldNum" sz="quarter" idx="2"/>
          </p:nvPr>
        </p:nvSpPr>
        <p:spPr>
          <a:xfrm>
            <a:off x="2388702" y="2338361"/>
            <a:ext cx="297838" cy="251992"/>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画像（2点）">
    <p:spTree>
      <p:nvGrpSpPr>
        <p:cNvPr id="1" name=""/>
        <p:cNvGrpSpPr/>
        <p:nvPr/>
      </p:nvGrpSpPr>
      <p:grpSpPr>
        <a:xfrm>
          <a:off x="0" y="0"/>
          <a:ext cx="0" cy="0"/>
          <a:chOff x="0" y="0"/>
          <a:chExt cx="0" cy="0"/>
        </a:xfrm>
      </p:grpSpPr>
      <p:sp>
        <p:nvSpPr>
          <p:cNvPr id="114" name="イメージ"/>
          <p:cNvSpPr>
            <a:spLocks noGrp="1"/>
          </p:cNvSpPr>
          <p:nvPr>
            <p:ph type="pic" idx="21"/>
          </p:nvPr>
        </p:nvSpPr>
        <p:spPr>
          <a:xfrm>
            <a:off x="2168513" y="282877"/>
            <a:ext cx="3005518" cy="2040041"/>
          </a:xfrm>
          <a:prstGeom prst="rect">
            <a:avLst/>
          </a:prstGeom>
          <a:effectLst>
            <a:outerShdw blurRad="190500" dist="8455" dir="5400000" rotWithShape="0">
              <a:srgbClr val="000000"/>
            </a:outerShdw>
          </a:effectLst>
        </p:spPr>
        <p:txBody>
          <a:bodyPr lIns="91439" tIns="45719" rIns="91439" bIns="45719">
            <a:noAutofit/>
          </a:bodyPr>
          <a:lstStyle/>
          <a:p>
            <a:endParaRPr/>
          </a:p>
        </p:txBody>
      </p:sp>
      <p:sp>
        <p:nvSpPr>
          <p:cNvPr id="115" name="イメージ"/>
          <p:cNvSpPr>
            <a:spLocks noGrp="1"/>
          </p:cNvSpPr>
          <p:nvPr>
            <p:ph type="pic" idx="22"/>
          </p:nvPr>
        </p:nvSpPr>
        <p:spPr>
          <a:xfrm>
            <a:off x="116823" y="262909"/>
            <a:ext cx="3041567" cy="2069993"/>
          </a:xfrm>
          <a:prstGeom prst="rect">
            <a:avLst/>
          </a:prstGeom>
          <a:effectLst>
            <a:outerShdw blurRad="190500" dist="8455" dir="5400000" rotWithShape="0">
              <a:srgbClr val="000000"/>
            </a:outerShdw>
          </a:effectLst>
        </p:spPr>
        <p:txBody>
          <a:bodyPr lIns="91439" tIns="45719" rIns="91439" bIns="45719">
            <a:noAutofit/>
          </a:bodyPr>
          <a:lstStyle/>
          <a:p>
            <a:endParaRPr/>
          </a:p>
        </p:txBody>
      </p:sp>
      <p:sp>
        <p:nvSpPr>
          <p:cNvPr id="116" name="スライド番号"/>
          <p:cNvSpPr txBox="1">
            <a:spLocks noGrp="1"/>
          </p:cNvSpPr>
          <p:nvPr>
            <p:ph type="sldNum" sz="quarter" idx="2"/>
          </p:nvPr>
        </p:nvSpPr>
        <p:spPr>
          <a:xfrm>
            <a:off x="2387416" y="2338361"/>
            <a:ext cx="297838" cy="251992"/>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引用">
    <p:spTree>
      <p:nvGrpSpPr>
        <p:cNvPr id="1" name=""/>
        <p:cNvGrpSpPr/>
        <p:nvPr/>
      </p:nvGrpSpPr>
      <p:grpSpPr>
        <a:xfrm>
          <a:off x="0" y="0"/>
          <a:ext cx="0" cy="0"/>
          <a:chOff x="0" y="0"/>
          <a:chExt cx="0" cy="0"/>
        </a:xfrm>
      </p:grpSpPr>
      <p:sp>
        <p:nvSpPr>
          <p:cNvPr id="123" name="— Johnny Appleseed"/>
          <p:cNvSpPr txBox="1">
            <a:spLocks noGrp="1"/>
          </p:cNvSpPr>
          <p:nvPr>
            <p:ph type="body" sz="quarter" idx="21"/>
          </p:nvPr>
        </p:nvSpPr>
        <p:spPr>
          <a:xfrm>
            <a:off x="262684" y="1582120"/>
            <a:ext cx="4549872" cy="380040"/>
          </a:xfrm>
          <a:prstGeom prst="rect">
            <a:avLst/>
          </a:prstGeom>
        </p:spPr>
        <p:txBody>
          <a:bodyPr anchor="ctr">
            <a:spAutoFit/>
          </a:bodyPr>
          <a:lstStyle>
            <a:lvl1pPr marL="0" indent="0" algn="ctr">
              <a:spcBef>
                <a:spcPts val="0"/>
              </a:spcBef>
              <a:buClrTx/>
              <a:buSzTx/>
              <a:buNone/>
              <a:defRPr sz="1803" i="1" spc="36">
                <a:solidFill>
                  <a:schemeClr val="accent5">
                    <a:satOff val="-10854"/>
                    <a:lumOff val="-10463"/>
                  </a:schemeClr>
                </a:solidFill>
              </a:defRPr>
            </a:lvl1pPr>
          </a:lstStyle>
          <a:p>
            <a:r>
              <a:t>— Johnny Appleseed</a:t>
            </a:r>
          </a:p>
        </p:txBody>
      </p:sp>
      <p:sp>
        <p:nvSpPr>
          <p:cNvPr id="124" name="ここに引用を入力します。"/>
          <p:cNvSpPr txBox="1">
            <a:spLocks noGrp="1"/>
          </p:cNvSpPr>
          <p:nvPr>
            <p:ph type="body" sz="quarter" idx="22"/>
          </p:nvPr>
        </p:nvSpPr>
        <p:spPr>
          <a:xfrm>
            <a:off x="262684" y="329885"/>
            <a:ext cx="4549872" cy="1340752"/>
          </a:xfrm>
          <a:prstGeom prst="rect">
            <a:avLst/>
          </a:prstGeom>
        </p:spPr>
        <p:txBody>
          <a:bodyPr anchor="b">
            <a:spAutoFit/>
          </a:bodyPr>
          <a:lstStyle>
            <a:lvl1pPr marL="0" indent="0" algn="ctr" defTabSz="1815724">
              <a:spcBef>
                <a:spcPts val="0"/>
              </a:spcBef>
              <a:buClrTx/>
              <a:buSzTx/>
              <a:buNone/>
              <a:defRPr sz="4023" cap="all" spc="322">
                <a:latin typeface="+mn-lt"/>
                <a:ea typeface="+mn-ea"/>
                <a:cs typeface="+mn-cs"/>
                <a:sym typeface="Futura"/>
              </a:defRPr>
            </a:lvl1pPr>
          </a:lstStyle>
          <a:p>
            <a:pPr defTabSz="914400"/>
            <a:r>
              <a:t>ここに引用を入力します。</a:t>
            </a:r>
          </a:p>
        </p:txBody>
      </p:sp>
      <p:sp>
        <p:nvSpPr>
          <p:cNvPr id="125" name="”"/>
          <p:cNvSpPr txBox="1">
            <a:spLocks noGrp="1"/>
          </p:cNvSpPr>
          <p:nvPr>
            <p:ph type="body" sz="quarter" idx="23"/>
          </p:nvPr>
        </p:nvSpPr>
        <p:spPr>
          <a:xfrm>
            <a:off x="2278336" y="1850347"/>
            <a:ext cx="519373" cy="1063304"/>
          </a:xfrm>
          <a:prstGeom prst="rect">
            <a:avLst/>
          </a:prstGeom>
        </p:spPr>
        <p:txBody>
          <a:bodyPr wrap="none">
            <a:spAutoFit/>
          </a:bodyPr>
          <a:lstStyle>
            <a:lvl1pPr marL="0" indent="0" algn="ctr" defTabSz="449302">
              <a:spcBef>
                <a:spcPts val="0"/>
              </a:spcBef>
              <a:buClrTx/>
              <a:buSzTx/>
              <a:buNone/>
              <a:defRPr sz="6243" spc="125">
                <a:latin typeface="Baskerville SemiBold"/>
                <a:ea typeface="Baskerville SemiBold"/>
                <a:cs typeface="Baskerville SemiBold"/>
                <a:sym typeface="Baskerville SemiBold"/>
              </a:defRPr>
            </a:lvl1pPr>
          </a:lstStyle>
          <a:p>
            <a:r>
              <a:t>”</a:t>
            </a:r>
          </a:p>
        </p:txBody>
      </p:sp>
      <p:sp>
        <p:nvSpPr>
          <p:cNvPr id="126" name="“"/>
          <p:cNvSpPr txBox="1">
            <a:spLocks noGrp="1"/>
          </p:cNvSpPr>
          <p:nvPr>
            <p:ph type="body" sz="quarter" idx="24"/>
          </p:nvPr>
        </p:nvSpPr>
        <p:spPr>
          <a:xfrm>
            <a:off x="2278336" y="672249"/>
            <a:ext cx="519373" cy="1063304"/>
          </a:xfrm>
          <a:prstGeom prst="rect">
            <a:avLst/>
          </a:prstGeom>
        </p:spPr>
        <p:txBody>
          <a:bodyPr wrap="none">
            <a:spAutoFit/>
          </a:bodyPr>
          <a:lstStyle>
            <a:lvl1pPr marL="0" indent="0" algn="ctr" defTabSz="449302">
              <a:spcBef>
                <a:spcPts val="0"/>
              </a:spcBef>
              <a:buClrTx/>
              <a:buSzTx/>
              <a:buNone/>
              <a:defRPr sz="6243" spc="125">
                <a:latin typeface="Baskerville SemiBold"/>
                <a:ea typeface="Baskerville SemiBold"/>
                <a:cs typeface="Baskerville SemiBold"/>
                <a:sym typeface="Baskerville SemiBold"/>
              </a:defRPr>
            </a:lvl1pPr>
          </a:lstStyle>
          <a:p>
            <a:r>
              <a:t>“</a:t>
            </a:r>
          </a:p>
        </p:txBody>
      </p:sp>
      <p:sp>
        <p:nvSpPr>
          <p:cNvPr id="127" name="スライド番号"/>
          <p:cNvSpPr txBox="1">
            <a:spLocks noGrp="1"/>
          </p:cNvSpPr>
          <p:nvPr>
            <p:ph type="sldNum" sz="quarter" idx="2"/>
          </p:nvPr>
        </p:nvSpPr>
        <p:spPr>
          <a:xfrm>
            <a:off x="2388702" y="2338361"/>
            <a:ext cx="297838" cy="251992"/>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写真">
    <p:spTree>
      <p:nvGrpSpPr>
        <p:cNvPr id="1" name=""/>
        <p:cNvGrpSpPr/>
        <p:nvPr/>
      </p:nvGrpSpPr>
      <p:grpSpPr>
        <a:xfrm>
          <a:off x="0" y="0"/>
          <a:ext cx="0" cy="0"/>
          <a:chOff x="0" y="0"/>
          <a:chExt cx="0" cy="0"/>
        </a:xfrm>
      </p:grpSpPr>
      <p:sp>
        <p:nvSpPr>
          <p:cNvPr id="134" name="イメージ"/>
          <p:cNvSpPr>
            <a:spLocks noGrp="1"/>
          </p:cNvSpPr>
          <p:nvPr>
            <p:ph type="pic" idx="21"/>
          </p:nvPr>
        </p:nvSpPr>
        <p:spPr>
          <a:xfrm>
            <a:off x="1" y="0"/>
            <a:ext cx="5975644" cy="2609123"/>
          </a:xfrm>
          <a:prstGeom prst="rect">
            <a:avLst/>
          </a:prstGeom>
        </p:spPr>
        <p:txBody>
          <a:bodyPr lIns="91439" tIns="45719" rIns="91439" bIns="45719">
            <a:noAutofit/>
          </a:bodyPr>
          <a:lstStyle/>
          <a:p>
            <a:endParaRPr/>
          </a:p>
        </p:txBody>
      </p:sp>
      <p:sp>
        <p:nvSpPr>
          <p:cNvPr id="135"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空白">
    <p:spTree>
      <p:nvGrpSpPr>
        <p:cNvPr id="1" name=""/>
        <p:cNvGrpSpPr/>
        <p:nvPr/>
      </p:nvGrpSpPr>
      <p:grpSpPr>
        <a:xfrm>
          <a:off x="0" y="0"/>
          <a:ext cx="0" cy="0"/>
          <a:chOff x="0" y="0"/>
          <a:chExt cx="0" cy="0"/>
        </a:xfrm>
      </p:grpSpPr>
      <p:sp>
        <p:nvSpPr>
          <p:cNvPr id="142" name="スライド番号"/>
          <p:cNvSpPr txBox="1">
            <a:spLocks noGrp="1"/>
          </p:cNvSpPr>
          <p:nvPr>
            <p:ph type="sldNum" sz="quarter" idx="2"/>
          </p:nvPr>
        </p:nvSpPr>
        <p:spPr>
          <a:xfrm>
            <a:off x="2388702" y="2338361"/>
            <a:ext cx="297838" cy="251992"/>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空白（代替）">
    <p:spTree>
      <p:nvGrpSpPr>
        <p:cNvPr id="1" name=""/>
        <p:cNvGrpSpPr/>
        <p:nvPr/>
      </p:nvGrpSpPr>
      <p:grpSpPr>
        <a:xfrm>
          <a:off x="0" y="0"/>
          <a:ext cx="0" cy="0"/>
          <a:chOff x="0" y="0"/>
          <a:chExt cx="0" cy="0"/>
        </a:xfrm>
      </p:grpSpPr>
      <p:sp>
        <p:nvSpPr>
          <p:cNvPr id="149" name="スライド番号"/>
          <p:cNvSpPr txBox="1">
            <a:spLocks noGrp="1"/>
          </p:cNvSpPr>
          <p:nvPr>
            <p:ph type="sldNum" sz="quarter" idx="2"/>
          </p:nvPr>
        </p:nvSpPr>
        <p:spPr>
          <a:xfrm>
            <a:off x="2388702" y="2338361"/>
            <a:ext cx="297838" cy="251992"/>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画像（横長）">
    <p:spTree>
      <p:nvGrpSpPr>
        <p:cNvPr id="1" name=""/>
        <p:cNvGrpSpPr/>
        <p:nvPr/>
      </p:nvGrpSpPr>
      <p:grpSpPr>
        <a:xfrm>
          <a:off x="0" y="0"/>
          <a:ext cx="0" cy="0"/>
          <a:chOff x="0" y="0"/>
          <a:chExt cx="0" cy="0"/>
        </a:xfrm>
      </p:grpSpPr>
      <p:sp>
        <p:nvSpPr>
          <p:cNvPr id="20" name="イメージ"/>
          <p:cNvSpPr>
            <a:spLocks noGrp="1"/>
          </p:cNvSpPr>
          <p:nvPr>
            <p:ph type="pic" idx="21"/>
          </p:nvPr>
        </p:nvSpPr>
        <p:spPr>
          <a:xfrm>
            <a:off x="208165" y="915190"/>
            <a:ext cx="4658909" cy="2034202"/>
          </a:xfrm>
          <a:prstGeom prst="rect">
            <a:avLst/>
          </a:prstGeom>
          <a:effectLst>
            <a:outerShdw blurRad="190500" dist="8455" dir="5400000" rotWithShape="0">
              <a:srgbClr val="000000"/>
            </a:outerShdw>
          </a:effectLst>
        </p:spPr>
        <p:txBody>
          <a:bodyPr lIns="91439" tIns="45719" rIns="91439" bIns="45719">
            <a:noAutofit/>
          </a:bodyPr>
          <a:lstStyle/>
          <a:p>
            <a:endParaRPr/>
          </a:p>
        </p:txBody>
      </p:sp>
      <p:sp>
        <p:nvSpPr>
          <p:cNvPr id="21" name="タイトルテキスト"/>
          <p:cNvSpPr txBox="1">
            <a:spLocks noGrp="1"/>
          </p:cNvSpPr>
          <p:nvPr>
            <p:ph type="title"/>
          </p:nvPr>
        </p:nvSpPr>
        <p:spPr>
          <a:xfrm>
            <a:off x="262684" y="306173"/>
            <a:ext cx="4549872" cy="349436"/>
          </a:xfrm>
          <a:prstGeom prst="rect">
            <a:avLst/>
          </a:prstGeom>
        </p:spPr>
        <p:txBody>
          <a:bodyPr/>
          <a:lstStyle>
            <a:lvl1pPr>
              <a:lnSpc>
                <a:spcPct val="80000"/>
              </a:lnSpc>
              <a:defRPr sz="5133" spc="103">
                <a:solidFill>
                  <a:srgbClr val="FFFFFF"/>
                </a:solidFill>
              </a:defRPr>
            </a:lvl1pPr>
          </a:lstStyle>
          <a:p>
            <a:r>
              <a:t>タイトルテキスト</a:t>
            </a:r>
          </a:p>
        </p:txBody>
      </p:sp>
      <p:sp>
        <p:nvSpPr>
          <p:cNvPr id="22" name="本文レベル1…"/>
          <p:cNvSpPr txBox="1">
            <a:spLocks noGrp="1"/>
          </p:cNvSpPr>
          <p:nvPr>
            <p:ph type="body" sz="quarter" idx="1"/>
          </p:nvPr>
        </p:nvSpPr>
        <p:spPr>
          <a:xfrm>
            <a:off x="262684" y="133119"/>
            <a:ext cx="4549872" cy="176382"/>
          </a:xfrm>
          <a:prstGeom prst="rect">
            <a:avLst/>
          </a:prstGeom>
        </p:spPr>
        <p:txBody>
          <a:bodyPr/>
          <a:lstStyle>
            <a:lvl1pPr marL="0" indent="0" algn="ctr">
              <a:spcBef>
                <a:spcPts val="0"/>
              </a:spcBef>
              <a:buClrTx/>
              <a:buSzTx/>
              <a:buNone/>
              <a:defRPr sz="2774" cap="all" spc="56">
                <a:solidFill>
                  <a:srgbClr val="FFFFFF"/>
                </a:solidFill>
                <a:latin typeface="+mn-lt"/>
                <a:ea typeface="+mn-ea"/>
                <a:cs typeface="+mn-cs"/>
                <a:sym typeface="Futura"/>
              </a:defRPr>
            </a:lvl1pPr>
            <a:lvl2pPr marL="0" indent="158578" algn="ctr">
              <a:spcBef>
                <a:spcPts val="0"/>
              </a:spcBef>
              <a:buClrTx/>
              <a:buSzTx/>
              <a:buNone/>
              <a:defRPr sz="2774" cap="all" spc="56">
                <a:solidFill>
                  <a:srgbClr val="FFFFFF"/>
                </a:solidFill>
                <a:latin typeface="+mn-lt"/>
                <a:ea typeface="+mn-ea"/>
                <a:cs typeface="+mn-cs"/>
                <a:sym typeface="Futura"/>
              </a:defRPr>
            </a:lvl2pPr>
            <a:lvl3pPr marL="0" indent="317154" algn="ctr">
              <a:spcBef>
                <a:spcPts val="0"/>
              </a:spcBef>
              <a:buClrTx/>
              <a:buSzTx/>
              <a:buNone/>
              <a:defRPr sz="2774" cap="all" spc="56">
                <a:solidFill>
                  <a:srgbClr val="FFFFFF"/>
                </a:solidFill>
                <a:latin typeface="+mn-lt"/>
                <a:ea typeface="+mn-ea"/>
                <a:cs typeface="+mn-cs"/>
                <a:sym typeface="Futura"/>
              </a:defRPr>
            </a:lvl3pPr>
            <a:lvl4pPr marL="0" indent="475730" algn="ctr">
              <a:spcBef>
                <a:spcPts val="0"/>
              </a:spcBef>
              <a:buClrTx/>
              <a:buSzTx/>
              <a:buNone/>
              <a:defRPr sz="2774" cap="all" spc="56">
                <a:solidFill>
                  <a:srgbClr val="FFFFFF"/>
                </a:solidFill>
                <a:latin typeface="+mn-lt"/>
                <a:ea typeface="+mn-ea"/>
                <a:cs typeface="+mn-cs"/>
                <a:sym typeface="Futura"/>
              </a:defRPr>
            </a:lvl4pPr>
            <a:lvl5pPr marL="0" indent="634308" algn="ctr">
              <a:spcBef>
                <a:spcPts val="0"/>
              </a:spcBef>
              <a:buClrTx/>
              <a:buSzTx/>
              <a:buNone/>
              <a:defRPr sz="2774" cap="all" spc="56">
                <a:solidFill>
                  <a:srgbClr val="FFFFFF"/>
                </a:solidFill>
                <a:latin typeface="+mn-lt"/>
                <a:ea typeface="+mn-ea"/>
                <a:cs typeface="+mn-cs"/>
                <a:sym typeface="Futura"/>
              </a:defRPr>
            </a:lvl5pPr>
          </a:lstStyle>
          <a:p>
            <a:r>
              <a:t>本文レベル1</a:t>
            </a:r>
          </a:p>
          <a:p>
            <a:pPr lvl="1"/>
            <a:r>
              <a:t>本文レベル2</a:t>
            </a:r>
          </a:p>
          <a:p>
            <a:pPr lvl="2"/>
            <a:r>
              <a:t>本文レベル3</a:t>
            </a:r>
          </a:p>
          <a:p>
            <a:pPr lvl="3"/>
            <a:r>
              <a:t>本文レベル4</a:t>
            </a:r>
          </a:p>
          <a:p>
            <a:pPr lvl="4"/>
            <a:r>
              <a:t>本文レベル5</a:t>
            </a:r>
          </a:p>
        </p:txBody>
      </p:sp>
      <p:sp>
        <p:nvSpPr>
          <p:cNvPr id="23" name="スライド番号"/>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画像（横長、代替）">
    <p:spTree>
      <p:nvGrpSpPr>
        <p:cNvPr id="1" name=""/>
        <p:cNvGrpSpPr/>
        <p:nvPr/>
      </p:nvGrpSpPr>
      <p:grpSpPr>
        <a:xfrm>
          <a:off x="0" y="0"/>
          <a:ext cx="0" cy="0"/>
          <a:chOff x="0" y="0"/>
          <a:chExt cx="0" cy="0"/>
        </a:xfrm>
      </p:grpSpPr>
      <p:sp>
        <p:nvSpPr>
          <p:cNvPr id="30" name="イメージ"/>
          <p:cNvSpPr>
            <a:spLocks noGrp="1"/>
          </p:cNvSpPr>
          <p:nvPr>
            <p:ph type="pic" idx="21"/>
          </p:nvPr>
        </p:nvSpPr>
        <p:spPr>
          <a:xfrm>
            <a:off x="341985" y="603841"/>
            <a:ext cx="4386314" cy="1915180"/>
          </a:xfrm>
          <a:prstGeom prst="rect">
            <a:avLst/>
          </a:prstGeom>
          <a:effectLst>
            <a:outerShdw blurRad="190500" dist="8455" dir="5400000" rotWithShape="0">
              <a:srgbClr val="000000"/>
            </a:outerShdw>
          </a:effectLst>
        </p:spPr>
        <p:txBody>
          <a:bodyPr lIns="91439" tIns="45719" rIns="91439" bIns="45719">
            <a:noAutofit/>
          </a:bodyPr>
          <a:lstStyle/>
          <a:p>
            <a:endParaRPr/>
          </a:p>
        </p:txBody>
      </p:sp>
      <p:sp>
        <p:nvSpPr>
          <p:cNvPr id="31" name="タイトルテキスト"/>
          <p:cNvSpPr txBox="1">
            <a:spLocks noGrp="1"/>
          </p:cNvSpPr>
          <p:nvPr>
            <p:ph type="title"/>
          </p:nvPr>
        </p:nvSpPr>
        <p:spPr>
          <a:prstGeom prst="rect">
            <a:avLst/>
          </a:prstGeom>
        </p:spPr>
        <p:txBody>
          <a:bodyPr/>
          <a:lstStyle/>
          <a:p>
            <a:r>
              <a:t>タイトルテキスト</a:t>
            </a:r>
          </a:p>
        </p:txBody>
      </p:sp>
      <p:sp>
        <p:nvSpPr>
          <p:cNvPr id="32" name="本文レベル1…"/>
          <p:cNvSpPr txBox="1">
            <a:spLocks noGrp="1"/>
          </p:cNvSpPr>
          <p:nvPr>
            <p:ph type="body" sz="quarter" idx="1"/>
          </p:nvPr>
        </p:nvSpPr>
        <p:spPr>
          <a:xfrm>
            <a:off x="262684" y="346108"/>
            <a:ext cx="4549872" cy="129791"/>
          </a:xfrm>
          <a:prstGeom prst="rect">
            <a:avLst/>
          </a:prstGeom>
        </p:spPr>
        <p:txBody>
          <a:bodyPr/>
          <a:lstStyle>
            <a:lvl1pPr marL="0" indent="0" algn="ctr">
              <a:spcBef>
                <a:spcPts val="0"/>
              </a:spcBef>
              <a:buClrTx/>
              <a:buSzTx/>
              <a:buNone/>
              <a:defRPr sz="1803" cap="all" spc="163">
                <a:latin typeface="+mn-lt"/>
                <a:ea typeface="+mn-ea"/>
                <a:cs typeface="+mn-cs"/>
                <a:sym typeface="Futura"/>
              </a:defRPr>
            </a:lvl1pPr>
            <a:lvl2pPr marL="0" indent="158578" algn="ctr">
              <a:spcBef>
                <a:spcPts val="0"/>
              </a:spcBef>
              <a:buClrTx/>
              <a:buSzTx/>
              <a:buNone/>
              <a:defRPr sz="1803" cap="all" spc="163">
                <a:latin typeface="+mn-lt"/>
                <a:ea typeface="+mn-ea"/>
                <a:cs typeface="+mn-cs"/>
                <a:sym typeface="Futura"/>
              </a:defRPr>
            </a:lvl2pPr>
            <a:lvl3pPr marL="0" indent="317154" algn="ctr">
              <a:spcBef>
                <a:spcPts val="0"/>
              </a:spcBef>
              <a:buClrTx/>
              <a:buSzTx/>
              <a:buNone/>
              <a:defRPr sz="1803" cap="all" spc="163">
                <a:latin typeface="+mn-lt"/>
                <a:ea typeface="+mn-ea"/>
                <a:cs typeface="+mn-cs"/>
                <a:sym typeface="Futura"/>
              </a:defRPr>
            </a:lvl3pPr>
            <a:lvl4pPr marL="0" indent="475730" algn="ctr">
              <a:spcBef>
                <a:spcPts val="0"/>
              </a:spcBef>
              <a:buClrTx/>
              <a:buSzTx/>
              <a:buNone/>
              <a:defRPr sz="1803" cap="all" spc="163">
                <a:latin typeface="+mn-lt"/>
                <a:ea typeface="+mn-ea"/>
                <a:cs typeface="+mn-cs"/>
                <a:sym typeface="Futura"/>
              </a:defRPr>
            </a:lvl4pPr>
            <a:lvl5pPr marL="0" indent="634308" algn="ctr">
              <a:spcBef>
                <a:spcPts val="0"/>
              </a:spcBef>
              <a:buClrTx/>
              <a:buSzTx/>
              <a:buNone/>
              <a:defRPr sz="1803" cap="all" spc="163">
                <a:latin typeface="+mn-lt"/>
                <a:ea typeface="+mn-ea"/>
                <a:cs typeface="+mn-cs"/>
                <a:sym typeface="Futura"/>
              </a:defRPr>
            </a:lvl5pPr>
          </a:lstStyle>
          <a:p>
            <a:r>
              <a:t>本文レベル1</a:t>
            </a:r>
          </a:p>
          <a:p>
            <a:pPr lvl="1"/>
            <a:r>
              <a:t>本文レベル2</a:t>
            </a:r>
          </a:p>
          <a:p>
            <a:pPr lvl="2"/>
            <a:r>
              <a:t>本文レベル3</a:t>
            </a:r>
          </a:p>
          <a:p>
            <a:pPr lvl="3"/>
            <a:r>
              <a:t>本文レベル4</a:t>
            </a:r>
          </a:p>
          <a:p>
            <a:pPr lvl="4"/>
            <a:r>
              <a:t>本文レベル5</a:t>
            </a:r>
          </a:p>
        </p:txBody>
      </p:sp>
      <p:sp>
        <p:nvSpPr>
          <p:cNvPr id="33"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タイトル（中央）">
    <p:spTree>
      <p:nvGrpSpPr>
        <p:cNvPr id="1" name=""/>
        <p:cNvGrpSpPr/>
        <p:nvPr/>
      </p:nvGrpSpPr>
      <p:grpSpPr>
        <a:xfrm>
          <a:off x="0" y="0"/>
          <a:ext cx="0" cy="0"/>
          <a:chOff x="0" y="0"/>
          <a:chExt cx="0" cy="0"/>
        </a:xfrm>
      </p:grpSpPr>
      <p:sp>
        <p:nvSpPr>
          <p:cNvPr id="40" name="タイトルテキスト"/>
          <p:cNvSpPr txBox="1">
            <a:spLocks noGrp="1"/>
          </p:cNvSpPr>
          <p:nvPr>
            <p:ph type="title"/>
          </p:nvPr>
        </p:nvSpPr>
        <p:spPr>
          <a:xfrm>
            <a:off x="262684" y="808695"/>
            <a:ext cx="4549872" cy="935158"/>
          </a:xfrm>
          <a:prstGeom prst="rect">
            <a:avLst/>
          </a:prstGeom>
        </p:spPr>
        <p:txBody>
          <a:bodyPr anchor="ctr"/>
          <a:lstStyle>
            <a:lvl1pPr>
              <a:defRPr sz="7214" spc="145">
                <a:solidFill>
                  <a:srgbClr val="FFFFFF"/>
                </a:solidFill>
              </a:defRPr>
            </a:lvl1pPr>
          </a:lstStyle>
          <a:p>
            <a:r>
              <a:t>タイトルテキスト</a:t>
            </a:r>
          </a:p>
        </p:txBody>
      </p:sp>
      <p:sp>
        <p:nvSpPr>
          <p:cNvPr id="41" name="スライド番号"/>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タイトル（中央、代替）">
    <p:spTree>
      <p:nvGrpSpPr>
        <p:cNvPr id="1" name=""/>
        <p:cNvGrpSpPr/>
        <p:nvPr/>
      </p:nvGrpSpPr>
      <p:grpSpPr>
        <a:xfrm>
          <a:off x="0" y="0"/>
          <a:ext cx="0" cy="0"/>
          <a:chOff x="0" y="0"/>
          <a:chExt cx="0" cy="0"/>
        </a:xfrm>
      </p:grpSpPr>
      <p:sp>
        <p:nvSpPr>
          <p:cNvPr id="48" name="タイトルテキスト"/>
          <p:cNvSpPr txBox="1">
            <a:spLocks noGrp="1"/>
          </p:cNvSpPr>
          <p:nvPr>
            <p:ph type="title"/>
          </p:nvPr>
        </p:nvSpPr>
        <p:spPr>
          <a:xfrm>
            <a:off x="262684" y="808695"/>
            <a:ext cx="4549872" cy="935158"/>
          </a:xfrm>
          <a:prstGeom prst="rect">
            <a:avLst/>
          </a:prstGeom>
        </p:spPr>
        <p:txBody>
          <a:bodyPr anchor="ctr"/>
          <a:lstStyle>
            <a:lvl1pPr>
              <a:defRPr sz="7214" spc="145"/>
            </a:lvl1pPr>
          </a:lstStyle>
          <a:p>
            <a:r>
              <a:t>タイトルテキスト</a:t>
            </a:r>
          </a:p>
        </p:txBody>
      </p:sp>
      <p:sp>
        <p:nvSpPr>
          <p:cNvPr id="49"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画像（縦長）">
    <p:spTree>
      <p:nvGrpSpPr>
        <p:cNvPr id="1" name=""/>
        <p:cNvGrpSpPr/>
        <p:nvPr/>
      </p:nvGrpSpPr>
      <p:grpSpPr>
        <a:xfrm>
          <a:off x="0" y="0"/>
          <a:ext cx="0" cy="0"/>
          <a:chOff x="0" y="0"/>
          <a:chExt cx="0" cy="0"/>
        </a:xfrm>
      </p:grpSpPr>
      <p:sp>
        <p:nvSpPr>
          <p:cNvPr id="56" name="イメージ"/>
          <p:cNvSpPr>
            <a:spLocks noGrp="1"/>
          </p:cNvSpPr>
          <p:nvPr>
            <p:ph type="pic" idx="21"/>
          </p:nvPr>
        </p:nvSpPr>
        <p:spPr>
          <a:xfrm>
            <a:off x="1416888" y="256254"/>
            <a:ext cx="4138501" cy="2065296"/>
          </a:xfrm>
          <a:prstGeom prst="rect">
            <a:avLst/>
          </a:prstGeom>
          <a:effectLst>
            <a:outerShdw blurRad="190500" dist="8455" dir="5400000" rotWithShape="0">
              <a:srgbClr val="000000"/>
            </a:outerShdw>
          </a:effectLst>
        </p:spPr>
        <p:txBody>
          <a:bodyPr lIns="91439" tIns="45719" rIns="91439" bIns="45719">
            <a:noAutofit/>
          </a:bodyPr>
          <a:lstStyle/>
          <a:p>
            <a:endParaRPr/>
          </a:p>
        </p:txBody>
      </p:sp>
      <p:sp>
        <p:nvSpPr>
          <p:cNvPr id="57" name="タイトルテキスト"/>
          <p:cNvSpPr txBox="1">
            <a:spLocks noGrp="1"/>
          </p:cNvSpPr>
          <p:nvPr>
            <p:ph type="title"/>
          </p:nvPr>
        </p:nvSpPr>
        <p:spPr>
          <a:xfrm>
            <a:off x="262685" y="1098228"/>
            <a:ext cx="1908170" cy="938486"/>
          </a:xfrm>
          <a:prstGeom prst="rect">
            <a:avLst/>
          </a:prstGeom>
        </p:spPr>
        <p:txBody>
          <a:bodyPr/>
          <a:lstStyle>
            <a:lvl1pPr algn="l">
              <a:lnSpc>
                <a:spcPct val="80000"/>
              </a:lnSpc>
              <a:defRPr sz="5133" spc="103"/>
            </a:lvl1pPr>
          </a:lstStyle>
          <a:p>
            <a:r>
              <a:t>タイトルテキスト</a:t>
            </a:r>
          </a:p>
        </p:txBody>
      </p:sp>
      <p:sp>
        <p:nvSpPr>
          <p:cNvPr id="58" name="本文レベル1…"/>
          <p:cNvSpPr txBox="1">
            <a:spLocks noGrp="1"/>
          </p:cNvSpPr>
          <p:nvPr>
            <p:ph type="body" sz="quarter" idx="1"/>
          </p:nvPr>
        </p:nvSpPr>
        <p:spPr>
          <a:xfrm>
            <a:off x="262685" y="745464"/>
            <a:ext cx="1908170" cy="356092"/>
          </a:xfrm>
          <a:prstGeom prst="rect">
            <a:avLst/>
          </a:prstGeom>
        </p:spPr>
        <p:txBody>
          <a:bodyPr anchor="b"/>
          <a:lstStyle>
            <a:lvl1pPr marL="0" indent="0">
              <a:spcBef>
                <a:spcPts val="0"/>
              </a:spcBef>
              <a:buClrTx/>
              <a:buSzTx/>
              <a:buNone/>
              <a:defRPr sz="2774" cap="all" spc="56">
                <a:latin typeface="+mn-lt"/>
                <a:ea typeface="+mn-ea"/>
                <a:cs typeface="+mn-cs"/>
                <a:sym typeface="Futura"/>
              </a:defRPr>
            </a:lvl1pPr>
            <a:lvl2pPr marL="0" indent="158578">
              <a:spcBef>
                <a:spcPts val="0"/>
              </a:spcBef>
              <a:buClrTx/>
              <a:buSzTx/>
              <a:buNone/>
              <a:defRPr sz="2774" cap="all" spc="56">
                <a:latin typeface="+mn-lt"/>
                <a:ea typeface="+mn-ea"/>
                <a:cs typeface="+mn-cs"/>
                <a:sym typeface="Futura"/>
              </a:defRPr>
            </a:lvl2pPr>
            <a:lvl3pPr marL="0" indent="317154">
              <a:spcBef>
                <a:spcPts val="0"/>
              </a:spcBef>
              <a:buClrTx/>
              <a:buSzTx/>
              <a:buNone/>
              <a:defRPr sz="2774" cap="all" spc="56">
                <a:latin typeface="+mn-lt"/>
                <a:ea typeface="+mn-ea"/>
                <a:cs typeface="+mn-cs"/>
                <a:sym typeface="Futura"/>
              </a:defRPr>
            </a:lvl3pPr>
            <a:lvl4pPr marL="0" indent="475730">
              <a:spcBef>
                <a:spcPts val="0"/>
              </a:spcBef>
              <a:buClrTx/>
              <a:buSzTx/>
              <a:buNone/>
              <a:defRPr sz="2774" cap="all" spc="56">
                <a:latin typeface="+mn-lt"/>
                <a:ea typeface="+mn-ea"/>
                <a:cs typeface="+mn-cs"/>
                <a:sym typeface="Futura"/>
              </a:defRPr>
            </a:lvl4pPr>
            <a:lvl5pPr marL="0" indent="634308">
              <a:spcBef>
                <a:spcPts val="0"/>
              </a:spcBef>
              <a:buClrTx/>
              <a:buSzTx/>
              <a:buNone/>
              <a:defRPr sz="2774" cap="all" spc="56">
                <a:latin typeface="+mn-lt"/>
                <a:ea typeface="+mn-ea"/>
                <a:cs typeface="+mn-cs"/>
                <a:sym typeface="Futura"/>
              </a:defRPr>
            </a:lvl5pPr>
          </a:lstStyle>
          <a:p>
            <a:r>
              <a:t>本文レベル1</a:t>
            </a:r>
          </a:p>
          <a:p>
            <a:pPr lvl="1"/>
            <a:r>
              <a:t>本文レベル2</a:t>
            </a:r>
          </a:p>
          <a:p>
            <a:pPr lvl="2"/>
            <a:r>
              <a:t>本文レベル3</a:t>
            </a:r>
          </a:p>
          <a:p>
            <a:pPr lvl="3"/>
            <a:r>
              <a:t>本文レベル4</a:t>
            </a:r>
          </a:p>
          <a:p>
            <a:pPr lvl="4"/>
            <a:r>
              <a:t>本文レベル5</a:t>
            </a:r>
          </a:p>
        </p:txBody>
      </p:sp>
      <p:sp>
        <p:nvSpPr>
          <p:cNvPr id="59"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タイトル（上）">
    <p:spTree>
      <p:nvGrpSpPr>
        <p:cNvPr id="1" name=""/>
        <p:cNvGrpSpPr/>
        <p:nvPr/>
      </p:nvGrpSpPr>
      <p:grpSpPr>
        <a:xfrm>
          <a:off x="0" y="0"/>
          <a:ext cx="0" cy="0"/>
          <a:chOff x="0" y="0"/>
          <a:chExt cx="0" cy="0"/>
        </a:xfrm>
      </p:grpSpPr>
      <p:sp>
        <p:nvSpPr>
          <p:cNvPr id="66" name="donec quis nunc"/>
          <p:cNvSpPr txBox="1">
            <a:spLocks noGrp="1"/>
          </p:cNvSpPr>
          <p:nvPr>
            <p:ph type="body" sz="quarter" idx="21"/>
          </p:nvPr>
        </p:nvSpPr>
        <p:spPr>
          <a:xfrm>
            <a:off x="262684" y="346108"/>
            <a:ext cx="4549872" cy="380040"/>
          </a:xfrm>
          <a:prstGeom prst="rect">
            <a:avLst/>
          </a:prstGeom>
        </p:spPr>
        <p:txBody>
          <a:bodyPr>
            <a:spAutoFit/>
          </a:bodyPr>
          <a:lstStyle>
            <a:lvl1pPr marL="0" indent="0" algn="ctr">
              <a:spcBef>
                <a:spcPts val="0"/>
              </a:spcBef>
              <a:buClrTx/>
              <a:buSzTx/>
              <a:buNone/>
              <a:defRPr sz="1803" cap="all" spc="163">
                <a:latin typeface="+mn-lt"/>
                <a:ea typeface="+mn-ea"/>
                <a:cs typeface="+mn-cs"/>
                <a:sym typeface="Futura"/>
              </a:defRPr>
            </a:lvl1pPr>
          </a:lstStyle>
          <a:p>
            <a:r>
              <a:t>donec quis nunc</a:t>
            </a:r>
          </a:p>
        </p:txBody>
      </p:sp>
      <p:sp>
        <p:nvSpPr>
          <p:cNvPr id="67" name="タイトルテキスト"/>
          <p:cNvSpPr txBox="1">
            <a:spLocks noGrp="1"/>
          </p:cNvSpPr>
          <p:nvPr>
            <p:ph type="title"/>
          </p:nvPr>
        </p:nvSpPr>
        <p:spPr>
          <a:prstGeom prst="rect">
            <a:avLst/>
          </a:prstGeom>
        </p:spPr>
        <p:txBody>
          <a:bodyPr/>
          <a:lstStyle/>
          <a:p>
            <a:r>
              <a:t>タイトルテキスト</a:t>
            </a:r>
          </a:p>
        </p:txBody>
      </p:sp>
      <p:sp>
        <p:nvSpPr>
          <p:cNvPr id="68"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タイトル&amp;箇条書き">
    <p:spTree>
      <p:nvGrpSpPr>
        <p:cNvPr id="1" name=""/>
        <p:cNvGrpSpPr/>
        <p:nvPr/>
      </p:nvGrpSpPr>
      <p:grpSpPr>
        <a:xfrm>
          <a:off x="0" y="0"/>
          <a:ext cx="0" cy="0"/>
          <a:chOff x="0" y="0"/>
          <a:chExt cx="0" cy="0"/>
        </a:xfrm>
      </p:grpSpPr>
      <p:sp>
        <p:nvSpPr>
          <p:cNvPr id="75" name="donec quis nunc"/>
          <p:cNvSpPr txBox="1">
            <a:spLocks noGrp="1"/>
          </p:cNvSpPr>
          <p:nvPr>
            <p:ph type="body" sz="quarter" idx="21"/>
          </p:nvPr>
        </p:nvSpPr>
        <p:spPr>
          <a:xfrm>
            <a:off x="262684" y="346108"/>
            <a:ext cx="4549872" cy="380040"/>
          </a:xfrm>
          <a:prstGeom prst="rect">
            <a:avLst/>
          </a:prstGeom>
        </p:spPr>
        <p:txBody>
          <a:bodyPr>
            <a:spAutoFit/>
          </a:bodyPr>
          <a:lstStyle>
            <a:lvl1pPr marL="0" indent="0" algn="ctr">
              <a:spcBef>
                <a:spcPts val="0"/>
              </a:spcBef>
              <a:buClrTx/>
              <a:buSzTx/>
              <a:buNone/>
              <a:defRPr sz="1803" cap="all" spc="163">
                <a:latin typeface="+mn-lt"/>
                <a:ea typeface="+mn-ea"/>
                <a:cs typeface="+mn-cs"/>
                <a:sym typeface="Futura"/>
              </a:defRPr>
            </a:lvl1pPr>
          </a:lstStyle>
          <a:p>
            <a:r>
              <a:t>donec quis nunc</a:t>
            </a:r>
          </a:p>
        </p:txBody>
      </p:sp>
      <p:sp>
        <p:nvSpPr>
          <p:cNvPr id="76" name="タイトルテキスト"/>
          <p:cNvSpPr txBox="1">
            <a:spLocks noGrp="1"/>
          </p:cNvSpPr>
          <p:nvPr>
            <p:ph type="title"/>
          </p:nvPr>
        </p:nvSpPr>
        <p:spPr>
          <a:prstGeom prst="rect">
            <a:avLst/>
          </a:prstGeom>
        </p:spPr>
        <p:txBody>
          <a:bodyPr/>
          <a:lstStyle/>
          <a:p>
            <a:r>
              <a:t>タイトルテキスト</a:t>
            </a:r>
          </a:p>
        </p:txBody>
      </p:sp>
      <p:sp>
        <p:nvSpPr>
          <p:cNvPr id="77" name="本文レベル1…"/>
          <p:cNvSpPr txBox="1">
            <a:spLocks noGrp="1"/>
          </p:cNvSpPr>
          <p:nvPr>
            <p:ph type="body" idx="1"/>
          </p:nvPr>
        </p:nvSpPr>
        <p:spPr>
          <a:prstGeom prst="rect">
            <a:avLst/>
          </a:prstGeom>
        </p:spPr>
        <p:txBody>
          <a:bodyPr/>
          <a:lstStyle/>
          <a:p>
            <a:r>
              <a:t>本文レベル1</a:t>
            </a:r>
          </a:p>
          <a:p>
            <a:pPr lvl="1"/>
            <a:r>
              <a:t>本文レベル2</a:t>
            </a:r>
          </a:p>
          <a:p>
            <a:pPr lvl="2"/>
            <a:r>
              <a:t>本文レベル3</a:t>
            </a:r>
          </a:p>
          <a:p>
            <a:pPr lvl="3"/>
            <a:r>
              <a:t>本文レベル4</a:t>
            </a:r>
          </a:p>
          <a:p>
            <a:pPr lvl="4"/>
            <a:r>
              <a:t>本文レベル5</a:t>
            </a:r>
          </a:p>
        </p:txBody>
      </p:sp>
      <p:sp>
        <p:nvSpPr>
          <p:cNvPr id="78" name="スライド番号"/>
          <p:cNvSpPr txBox="1">
            <a:spLocks noGrp="1"/>
          </p:cNvSpPr>
          <p:nvPr>
            <p:ph type="sldNum" sz="quarter" idx="2"/>
          </p:nvPr>
        </p:nvSpPr>
        <p:spPr>
          <a:xfrm>
            <a:off x="2388702" y="2338361"/>
            <a:ext cx="297838" cy="251992"/>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タイトル、箇条書き、画像">
    <p:spTree>
      <p:nvGrpSpPr>
        <p:cNvPr id="1" name=""/>
        <p:cNvGrpSpPr/>
        <p:nvPr/>
      </p:nvGrpSpPr>
      <p:grpSpPr>
        <a:xfrm>
          <a:off x="0" y="0"/>
          <a:ext cx="0" cy="0"/>
          <a:chOff x="0" y="0"/>
          <a:chExt cx="0" cy="0"/>
        </a:xfrm>
      </p:grpSpPr>
      <p:sp>
        <p:nvSpPr>
          <p:cNvPr id="85" name="イメージ"/>
          <p:cNvSpPr>
            <a:spLocks noGrp="1"/>
          </p:cNvSpPr>
          <p:nvPr>
            <p:ph type="pic" idx="21"/>
          </p:nvPr>
        </p:nvSpPr>
        <p:spPr>
          <a:xfrm>
            <a:off x="1834639" y="601943"/>
            <a:ext cx="3464381" cy="1728881"/>
          </a:xfrm>
          <a:prstGeom prst="rect">
            <a:avLst/>
          </a:prstGeom>
          <a:effectLst>
            <a:outerShdw blurRad="190500" dist="8455" dir="5400000" rotWithShape="0">
              <a:srgbClr val="000000"/>
            </a:outerShdw>
          </a:effectLst>
        </p:spPr>
        <p:txBody>
          <a:bodyPr lIns="91439" tIns="45719" rIns="91439" bIns="45719">
            <a:noAutofit/>
          </a:bodyPr>
          <a:lstStyle/>
          <a:p>
            <a:endParaRPr/>
          </a:p>
        </p:txBody>
      </p:sp>
      <p:sp>
        <p:nvSpPr>
          <p:cNvPr id="86" name="donec quis nunc"/>
          <p:cNvSpPr txBox="1">
            <a:spLocks noGrp="1"/>
          </p:cNvSpPr>
          <p:nvPr>
            <p:ph type="body" sz="quarter" idx="22"/>
          </p:nvPr>
        </p:nvSpPr>
        <p:spPr>
          <a:xfrm>
            <a:off x="262684" y="346108"/>
            <a:ext cx="4549872" cy="380040"/>
          </a:xfrm>
          <a:prstGeom prst="rect">
            <a:avLst/>
          </a:prstGeom>
        </p:spPr>
        <p:txBody>
          <a:bodyPr>
            <a:spAutoFit/>
          </a:bodyPr>
          <a:lstStyle>
            <a:lvl1pPr marL="0" indent="0" algn="ctr">
              <a:spcBef>
                <a:spcPts val="0"/>
              </a:spcBef>
              <a:buClrTx/>
              <a:buSzTx/>
              <a:buNone/>
              <a:defRPr sz="1803" cap="all" spc="163">
                <a:latin typeface="+mn-lt"/>
                <a:ea typeface="+mn-ea"/>
                <a:cs typeface="+mn-cs"/>
                <a:sym typeface="Futura"/>
              </a:defRPr>
            </a:lvl1pPr>
          </a:lstStyle>
          <a:p>
            <a:r>
              <a:t>donec quis nunc</a:t>
            </a:r>
          </a:p>
        </p:txBody>
      </p:sp>
      <p:sp>
        <p:nvSpPr>
          <p:cNvPr id="87" name="タイトルテキスト"/>
          <p:cNvSpPr txBox="1">
            <a:spLocks noGrp="1"/>
          </p:cNvSpPr>
          <p:nvPr>
            <p:ph type="title"/>
          </p:nvPr>
        </p:nvSpPr>
        <p:spPr>
          <a:prstGeom prst="rect">
            <a:avLst/>
          </a:prstGeom>
        </p:spPr>
        <p:txBody>
          <a:bodyPr/>
          <a:lstStyle/>
          <a:p>
            <a:r>
              <a:t>タイトルテキスト</a:t>
            </a:r>
          </a:p>
        </p:txBody>
      </p:sp>
      <p:sp>
        <p:nvSpPr>
          <p:cNvPr id="88" name="本文レベル1…"/>
          <p:cNvSpPr txBox="1">
            <a:spLocks noGrp="1"/>
          </p:cNvSpPr>
          <p:nvPr>
            <p:ph type="body" sz="half" idx="1"/>
          </p:nvPr>
        </p:nvSpPr>
        <p:spPr>
          <a:xfrm>
            <a:off x="262685" y="682232"/>
            <a:ext cx="1863563" cy="1577454"/>
          </a:xfrm>
          <a:prstGeom prst="rect">
            <a:avLst/>
          </a:prstGeom>
        </p:spPr>
        <p:txBody>
          <a:bodyPr/>
          <a:lstStyle>
            <a:lvl1pPr>
              <a:spcBef>
                <a:spcPts val="1942"/>
              </a:spcBef>
              <a:defRPr sz="1664" spc="34"/>
            </a:lvl1pPr>
            <a:lvl2pPr>
              <a:spcBef>
                <a:spcPts val="1942"/>
              </a:spcBef>
              <a:defRPr sz="1664" spc="34"/>
            </a:lvl2pPr>
            <a:lvl3pPr>
              <a:spcBef>
                <a:spcPts val="1942"/>
              </a:spcBef>
              <a:defRPr sz="1664" spc="34"/>
            </a:lvl3pPr>
            <a:lvl4pPr>
              <a:spcBef>
                <a:spcPts val="1942"/>
              </a:spcBef>
              <a:defRPr sz="1664" spc="34"/>
            </a:lvl4pPr>
            <a:lvl5pPr>
              <a:spcBef>
                <a:spcPts val="1942"/>
              </a:spcBef>
              <a:defRPr sz="1664" spc="34"/>
            </a:lvl5pPr>
          </a:lstStyle>
          <a:p>
            <a:r>
              <a:t>本文レベル1</a:t>
            </a:r>
          </a:p>
          <a:p>
            <a:pPr lvl="1"/>
            <a:r>
              <a:t>本文レベル2</a:t>
            </a:r>
          </a:p>
          <a:p>
            <a:pPr lvl="2"/>
            <a:r>
              <a:t>本文レベル3</a:t>
            </a:r>
          </a:p>
          <a:p>
            <a:pPr lvl="3"/>
            <a:r>
              <a:t>本文レベル4</a:t>
            </a:r>
          </a:p>
          <a:p>
            <a:pPr lvl="4"/>
            <a:r>
              <a:t>本文レベル5</a:t>
            </a:r>
          </a:p>
        </p:txBody>
      </p:sp>
      <p:sp>
        <p:nvSpPr>
          <p:cNvPr id="89" name="スライド番号"/>
          <p:cNvSpPr txBox="1">
            <a:spLocks noGrp="1"/>
          </p:cNvSpPr>
          <p:nvPr>
            <p:ph type="sldNum" sz="quarter" idx="2"/>
          </p:nvPr>
        </p:nvSpPr>
        <p:spPr>
          <a:xfrm>
            <a:off x="2388702" y="2338361"/>
            <a:ext cx="297838" cy="251992"/>
          </a:xfrm>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CFFFF"/>
        </a:solidFill>
        <a:effectLst/>
      </p:bgPr>
    </p:bg>
    <p:spTree>
      <p:nvGrpSpPr>
        <p:cNvPr id="1" name=""/>
        <p:cNvGrpSpPr/>
        <p:nvPr/>
      </p:nvGrpSpPr>
      <p:grpSpPr>
        <a:xfrm>
          <a:off x="0" y="0"/>
          <a:ext cx="0" cy="0"/>
          <a:chOff x="0" y="0"/>
          <a:chExt cx="0" cy="0"/>
        </a:xfrm>
      </p:grpSpPr>
      <p:sp>
        <p:nvSpPr>
          <p:cNvPr id="2" name="タイトルテキスト"/>
          <p:cNvSpPr txBox="1">
            <a:spLocks noGrp="1"/>
          </p:cNvSpPr>
          <p:nvPr>
            <p:ph type="title"/>
          </p:nvPr>
        </p:nvSpPr>
        <p:spPr>
          <a:xfrm>
            <a:off x="262684" y="153086"/>
            <a:ext cx="4549872" cy="1963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タイトルテキスト</a:t>
            </a:r>
          </a:p>
        </p:txBody>
      </p:sp>
      <p:sp>
        <p:nvSpPr>
          <p:cNvPr id="3" name="本文レベル1…"/>
          <p:cNvSpPr txBox="1">
            <a:spLocks noGrp="1"/>
          </p:cNvSpPr>
          <p:nvPr>
            <p:ph type="body" idx="1"/>
          </p:nvPr>
        </p:nvSpPr>
        <p:spPr>
          <a:xfrm>
            <a:off x="262684" y="625657"/>
            <a:ext cx="4549872" cy="16906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本文レベル1</a:t>
            </a:r>
          </a:p>
          <a:p>
            <a:pPr lvl="1"/>
            <a:r>
              <a:t>本文レベル2</a:t>
            </a:r>
          </a:p>
          <a:p>
            <a:pPr lvl="2"/>
            <a:r>
              <a:t>本文レベル3</a:t>
            </a:r>
          </a:p>
          <a:p>
            <a:pPr lvl="3"/>
            <a:r>
              <a:t>本文レベル4</a:t>
            </a:r>
          </a:p>
          <a:p>
            <a:pPr lvl="4"/>
            <a:r>
              <a:t>本文レベル5</a:t>
            </a:r>
          </a:p>
        </p:txBody>
      </p:sp>
      <p:sp>
        <p:nvSpPr>
          <p:cNvPr id="4" name="スライド番号"/>
          <p:cNvSpPr txBox="1">
            <a:spLocks noGrp="1"/>
          </p:cNvSpPr>
          <p:nvPr>
            <p:ph type="sldNum" sz="quarter" idx="2"/>
          </p:nvPr>
        </p:nvSpPr>
        <p:spPr>
          <a:xfrm>
            <a:off x="2388702" y="2338029"/>
            <a:ext cx="297838" cy="251992"/>
          </a:xfrm>
          <a:prstGeom prst="rect">
            <a:avLst/>
          </a:prstGeom>
          <a:ln w="12700">
            <a:miter lim="400000"/>
          </a:ln>
        </p:spPr>
        <p:txBody>
          <a:bodyPr wrap="none" lIns="50800" tIns="50800" rIns="50800" bIns="50800" anchor="ctr">
            <a:spAutoFit/>
          </a:bodyPr>
          <a:lstStyle>
            <a:lvl1pPr>
              <a:defRPr sz="971" cap="all" spc="20">
                <a:solidFill>
                  <a:srgbClr val="9A958E"/>
                </a:solidFill>
                <a:latin typeface="+mn-lt"/>
                <a:ea typeface="+mn-ea"/>
                <a:cs typeface="+mn-cs"/>
                <a:sym typeface="Futura"/>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ransition spd="med"/>
  <p:hf hdr="0" ftr="0" dt="0"/>
  <p:txStyles>
    <p:titleStyle>
      <a:lvl1pPr marL="0" marR="0" indent="0" algn="ctr" defTabSz="317154" rtl="0" latinLnBrk="0">
        <a:lnSpc>
          <a:spcPct val="100000"/>
        </a:lnSpc>
        <a:spcBef>
          <a:spcPts val="0"/>
        </a:spcBef>
        <a:spcAft>
          <a:spcPts val="0"/>
        </a:spcAft>
        <a:buClrTx/>
        <a:buSzTx/>
        <a:buFontTx/>
        <a:buNone/>
        <a:tabLst/>
        <a:defRPr sz="2774" b="0" i="0" u="none" strike="noStrike" cap="all" spc="56" baseline="0">
          <a:solidFill>
            <a:srgbClr val="5B5854"/>
          </a:solidFill>
          <a:uFillTx/>
          <a:latin typeface="+mn-lt"/>
          <a:ea typeface="+mn-ea"/>
          <a:cs typeface="+mn-cs"/>
          <a:sym typeface="Futura"/>
        </a:defRPr>
      </a:lvl1pPr>
      <a:lvl2pPr marL="0" marR="0" indent="158578" algn="ctr" defTabSz="317154" rtl="0" latinLnBrk="0">
        <a:lnSpc>
          <a:spcPct val="100000"/>
        </a:lnSpc>
        <a:spcBef>
          <a:spcPts val="0"/>
        </a:spcBef>
        <a:spcAft>
          <a:spcPts val="0"/>
        </a:spcAft>
        <a:buClrTx/>
        <a:buSzTx/>
        <a:buFontTx/>
        <a:buNone/>
        <a:tabLst/>
        <a:defRPr sz="2774" b="0" i="0" u="none" strike="noStrike" cap="all" spc="56" baseline="0">
          <a:solidFill>
            <a:srgbClr val="5B5854"/>
          </a:solidFill>
          <a:uFillTx/>
          <a:latin typeface="+mn-lt"/>
          <a:ea typeface="+mn-ea"/>
          <a:cs typeface="+mn-cs"/>
          <a:sym typeface="Futura"/>
        </a:defRPr>
      </a:lvl2pPr>
      <a:lvl3pPr marL="0" marR="0" indent="317154" algn="ctr" defTabSz="317154" rtl="0" latinLnBrk="0">
        <a:lnSpc>
          <a:spcPct val="100000"/>
        </a:lnSpc>
        <a:spcBef>
          <a:spcPts val="0"/>
        </a:spcBef>
        <a:spcAft>
          <a:spcPts val="0"/>
        </a:spcAft>
        <a:buClrTx/>
        <a:buSzTx/>
        <a:buFontTx/>
        <a:buNone/>
        <a:tabLst/>
        <a:defRPr sz="2774" b="0" i="0" u="none" strike="noStrike" cap="all" spc="56" baseline="0">
          <a:solidFill>
            <a:srgbClr val="5B5854"/>
          </a:solidFill>
          <a:uFillTx/>
          <a:latin typeface="+mn-lt"/>
          <a:ea typeface="+mn-ea"/>
          <a:cs typeface="+mn-cs"/>
          <a:sym typeface="Futura"/>
        </a:defRPr>
      </a:lvl3pPr>
      <a:lvl4pPr marL="0" marR="0" indent="475730" algn="ctr" defTabSz="317154" rtl="0" latinLnBrk="0">
        <a:lnSpc>
          <a:spcPct val="100000"/>
        </a:lnSpc>
        <a:spcBef>
          <a:spcPts val="0"/>
        </a:spcBef>
        <a:spcAft>
          <a:spcPts val="0"/>
        </a:spcAft>
        <a:buClrTx/>
        <a:buSzTx/>
        <a:buFontTx/>
        <a:buNone/>
        <a:tabLst/>
        <a:defRPr sz="2774" b="0" i="0" u="none" strike="noStrike" cap="all" spc="56" baseline="0">
          <a:solidFill>
            <a:srgbClr val="5B5854"/>
          </a:solidFill>
          <a:uFillTx/>
          <a:latin typeface="+mn-lt"/>
          <a:ea typeface="+mn-ea"/>
          <a:cs typeface="+mn-cs"/>
          <a:sym typeface="Futura"/>
        </a:defRPr>
      </a:lvl4pPr>
      <a:lvl5pPr marL="0" marR="0" indent="634308" algn="ctr" defTabSz="317154" rtl="0" latinLnBrk="0">
        <a:lnSpc>
          <a:spcPct val="100000"/>
        </a:lnSpc>
        <a:spcBef>
          <a:spcPts val="0"/>
        </a:spcBef>
        <a:spcAft>
          <a:spcPts val="0"/>
        </a:spcAft>
        <a:buClrTx/>
        <a:buSzTx/>
        <a:buFontTx/>
        <a:buNone/>
        <a:tabLst/>
        <a:defRPr sz="2774" b="0" i="0" u="none" strike="noStrike" cap="all" spc="56" baseline="0">
          <a:solidFill>
            <a:srgbClr val="5B5854"/>
          </a:solidFill>
          <a:uFillTx/>
          <a:latin typeface="+mn-lt"/>
          <a:ea typeface="+mn-ea"/>
          <a:cs typeface="+mn-cs"/>
          <a:sym typeface="Futura"/>
        </a:defRPr>
      </a:lvl5pPr>
      <a:lvl6pPr marL="0" marR="0" indent="792884" algn="ctr" defTabSz="317154" rtl="0" latinLnBrk="0">
        <a:lnSpc>
          <a:spcPct val="100000"/>
        </a:lnSpc>
        <a:spcBef>
          <a:spcPts val="0"/>
        </a:spcBef>
        <a:spcAft>
          <a:spcPts val="0"/>
        </a:spcAft>
        <a:buClrTx/>
        <a:buSzTx/>
        <a:buFontTx/>
        <a:buNone/>
        <a:tabLst/>
        <a:defRPr sz="2774" b="0" i="0" u="none" strike="noStrike" cap="all" spc="56" baseline="0">
          <a:solidFill>
            <a:srgbClr val="5B5854"/>
          </a:solidFill>
          <a:uFillTx/>
          <a:latin typeface="+mn-lt"/>
          <a:ea typeface="+mn-ea"/>
          <a:cs typeface="+mn-cs"/>
          <a:sym typeface="Futura"/>
        </a:defRPr>
      </a:lvl6pPr>
      <a:lvl7pPr marL="0" marR="0" indent="951462" algn="ctr" defTabSz="317154" rtl="0" latinLnBrk="0">
        <a:lnSpc>
          <a:spcPct val="100000"/>
        </a:lnSpc>
        <a:spcBef>
          <a:spcPts val="0"/>
        </a:spcBef>
        <a:spcAft>
          <a:spcPts val="0"/>
        </a:spcAft>
        <a:buClrTx/>
        <a:buSzTx/>
        <a:buFontTx/>
        <a:buNone/>
        <a:tabLst/>
        <a:defRPr sz="2774" b="0" i="0" u="none" strike="noStrike" cap="all" spc="56" baseline="0">
          <a:solidFill>
            <a:srgbClr val="5B5854"/>
          </a:solidFill>
          <a:uFillTx/>
          <a:latin typeface="+mn-lt"/>
          <a:ea typeface="+mn-ea"/>
          <a:cs typeface="+mn-cs"/>
          <a:sym typeface="Futura"/>
        </a:defRPr>
      </a:lvl7pPr>
      <a:lvl8pPr marL="0" marR="0" indent="1110038" algn="ctr" defTabSz="317154" rtl="0" latinLnBrk="0">
        <a:lnSpc>
          <a:spcPct val="100000"/>
        </a:lnSpc>
        <a:spcBef>
          <a:spcPts val="0"/>
        </a:spcBef>
        <a:spcAft>
          <a:spcPts val="0"/>
        </a:spcAft>
        <a:buClrTx/>
        <a:buSzTx/>
        <a:buFontTx/>
        <a:buNone/>
        <a:tabLst/>
        <a:defRPr sz="2774" b="0" i="0" u="none" strike="noStrike" cap="all" spc="56" baseline="0">
          <a:solidFill>
            <a:srgbClr val="5B5854"/>
          </a:solidFill>
          <a:uFillTx/>
          <a:latin typeface="+mn-lt"/>
          <a:ea typeface="+mn-ea"/>
          <a:cs typeface="+mn-cs"/>
          <a:sym typeface="Futura"/>
        </a:defRPr>
      </a:lvl8pPr>
      <a:lvl9pPr marL="0" marR="0" indent="1268616" algn="ctr" defTabSz="317154" rtl="0" latinLnBrk="0">
        <a:lnSpc>
          <a:spcPct val="100000"/>
        </a:lnSpc>
        <a:spcBef>
          <a:spcPts val="0"/>
        </a:spcBef>
        <a:spcAft>
          <a:spcPts val="0"/>
        </a:spcAft>
        <a:buClrTx/>
        <a:buSzTx/>
        <a:buFontTx/>
        <a:buNone/>
        <a:tabLst/>
        <a:defRPr sz="2774" b="0" i="0" u="none" strike="noStrike" cap="all" spc="56" baseline="0">
          <a:solidFill>
            <a:srgbClr val="5B5854"/>
          </a:solidFill>
          <a:uFillTx/>
          <a:latin typeface="+mn-lt"/>
          <a:ea typeface="+mn-ea"/>
          <a:cs typeface="+mn-cs"/>
          <a:sym typeface="Futura"/>
        </a:defRPr>
      </a:lvl9pPr>
    </p:titleStyle>
    <p:bodyStyle>
      <a:lvl1pPr marL="264295" marR="0" indent="-264295" algn="l" defTabSz="317154" rtl="0" latinLnBrk="0">
        <a:lnSpc>
          <a:spcPct val="100000"/>
        </a:lnSpc>
        <a:spcBef>
          <a:spcPts val="2359"/>
        </a:spcBef>
        <a:spcAft>
          <a:spcPts val="0"/>
        </a:spcAft>
        <a:buClr>
          <a:srgbClr val="9A958E"/>
        </a:buClr>
        <a:buSzPct val="75000"/>
        <a:buFontTx/>
        <a:buChar char="•"/>
        <a:tabLst/>
        <a:defRPr sz="1942" b="0" i="0" u="none" strike="noStrike" cap="none" spc="38" baseline="0">
          <a:solidFill>
            <a:srgbClr val="5B5854"/>
          </a:solidFill>
          <a:uFillTx/>
          <a:latin typeface="Avenir Medium"/>
          <a:ea typeface="Avenir Medium"/>
          <a:cs typeface="Avenir Medium"/>
          <a:sym typeface="Avenir Medium"/>
        </a:defRPr>
      </a:lvl1pPr>
      <a:lvl2pPr marL="528589" marR="0" indent="-264295" algn="l" defTabSz="317154" rtl="0" latinLnBrk="0">
        <a:lnSpc>
          <a:spcPct val="100000"/>
        </a:lnSpc>
        <a:spcBef>
          <a:spcPts val="2359"/>
        </a:spcBef>
        <a:spcAft>
          <a:spcPts val="0"/>
        </a:spcAft>
        <a:buClr>
          <a:srgbClr val="9A958E"/>
        </a:buClr>
        <a:buSzPct val="75000"/>
        <a:buFontTx/>
        <a:buChar char="•"/>
        <a:tabLst/>
        <a:defRPr sz="1942" b="0" i="0" u="none" strike="noStrike" cap="none" spc="38" baseline="0">
          <a:solidFill>
            <a:srgbClr val="5B5854"/>
          </a:solidFill>
          <a:uFillTx/>
          <a:latin typeface="Avenir Medium"/>
          <a:ea typeface="Avenir Medium"/>
          <a:cs typeface="Avenir Medium"/>
          <a:sym typeface="Avenir Medium"/>
        </a:defRPr>
      </a:lvl2pPr>
      <a:lvl3pPr marL="792884" marR="0" indent="-264295" algn="l" defTabSz="317154" rtl="0" latinLnBrk="0">
        <a:lnSpc>
          <a:spcPct val="100000"/>
        </a:lnSpc>
        <a:spcBef>
          <a:spcPts val="2359"/>
        </a:spcBef>
        <a:spcAft>
          <a:spcPts val="0"/>
        </a:spcAft>
        <a:buClr>
          <a:srgbClr val="9A958E"/>
        </a:buClr>
        <a:buSzPct val="75000"/>
        <a:buFontTx/>
        <a:buChar char="•"/>
        <a:tabLst/>
        <a:defRPr sz="1942" b="0" i="0" u="none" strike="noStrike" cap="none" spc="38" baseline="0">
          <a:solidFill>
            <a:srgbClr val="5B5854"/>
          </a:solidFill>
          <a:uFillTx/>
          <a:latin typeface="Avenir Medium"/>
          <a:ea typeface="Avenir Medium"/>
          <a:cs typeface="Avenir Medium"/>
          <a:sym typeface="Avenir Medium"/>
        </a:defRPr>
      </a:lvl3pPr>
      <a:lvl4pPr marL="1057179" marR="0" indent="-264295" algn="l" defTabSz="317154" rtl="0" latinLnBrk="0">
        <a:lnSpc>
          <a:spcPct val="100000"/>
        </a:lnSpc>
        <a:spcBef>
          <a:spcPts val="2359"/>
        </a:spcBef>
        <a:spcAft>
          <a:spcPts val="0"/>
        </a:spcAft>
        <a:buClr>
          <a:srgbClr val="9A958E"/>
        </a:buClr>
        <a:buSzPct val="75000"/>
        <a:buFontTx/>
        <a:buChar char="•"/>
        <a:tabLst/>
        <a:defRPr sz="1942" b="0" i="0" u="none" strike="noStrike" cap="none" spc="38" baseline="0">
          <a:solidFill>
            <a:srgbClr val="5B5854"/>
          </a:solidFill>
          <a:uFillTx/>
          <a:latin typeface="Avenir Medium"/>
          <a:ea typeface="Avenir Medium"/>
          <a:cs typeface="Avenir Medium"/>
          <a:sym typeface="Avenir Medium"/>
        </a:defRPr>
      </a:lvl4pPr>
      <a:lvl5pPr marL="1321475" marR="0" indent="-264295" algn="l" defTabSz="317154" rtl="0" latinLnBrk="0">
        <a:lnSpc>
          <a:spcPct val="100000"/>
        </a:lnSpc>
        <a:spcBef>
          <a:spcPts val="2359"/>
        </a:spcBef>
        <a:spcAft>
          <a:spcPts val="0"/>
        </a:spcAft>
        <a:buClr>
          <a:srgbClr val="9A958E"/>
        </a:buClr>
        <a:buSzPct val="75000"/>
        <a:buFontTx/>
        <a:buChar char="•"/>
        <a:tabLst/>
        <a:defRPr sz="1942" b="0" i="0" u="none" strike="noStrike" cap="none" spc="38" baseline="0">
          <a:solidFill>
            <a:srgbClr val="5B5854"/>
          </a:solidFill>
          <a:uFillTx/>
          <a:latin typeface="Avenir Medium"/>
          <a:ea typeface="Avenir Medium"/>
          <a:cs typeface="Avenir Medium"/>
          <a:sym typeface="Avenir Medium"/>
        </a:defRPr>
      </a:lvl5pPr>
      <a:lvl6pPr marL="1585770" marR="0" indent="-264295" algn="l" defTabSz="317154" rtl="0" latinLnBrk="0">
        <a:lnSpc>
          <a:spcPct val="100000"/>
        </a:lnSpc>
        <a:spcBef>
          <a:spcPts val="2359"/>
        </a:spcBef>
        <a:spcAft>
          <a:spcPts val="0"/>
        </a:spcAft>
        <a:buClr>
          <a:srgbClr val="9A958E"/>
        </a:buClr>
        <a:buSzPct val="75000"/>
        <a:buFontTx/>
        <a:buChar char="•"/>
        <a:tabLst/>
        <a:defRPr sz="1942" b="0" i="0" u="none" strike="noStrike" cap="none" spc="38" baseline="0">
          <a:solidFill>
            <a:srgbClr val="5B5854"/>
          </a:solidFill>
          <a:uFillTx/>
          <a:latin typeface="Avenir Medium"/>
          <a:ea typeface="Avenir Medium"/>
          <a:cs typeface="Avenir Medium"/>
          <a:sym typeface="Avenir Medium"/>
        </a:defRPr>
      </a:lvl6pPr>
      <a:lvl7pPr marL="1850065" marR="0" indent="-264295" algn="l" defTabSz="317154" rtl="0" latinLnBrk="0">
        <a:lnSpc>
          <a:spcPct val="100000"/>
        </a:lnSpc>
        <a:spcBef>
          <a:spcPts val="2359"/>
        </a:spcBef>
        <a:spcAft>
          <a:spcPts val="0"/>
        </a:spcAft>
        <a:buClr>
          <a:srgbClr val="9A958E"/>
        </a:buClr>
        <a:buSzPct val="75000"/>
        <a:buFontTx/>
        <a:buChar char="•"/>
        <a:tabLst/>
        <a:defRPr sz="1942" b="0" i="0" u="none" strike="noStrike" cap="none" spc="38" baseline="0">
          <a:solidFill>
            <a:srgbClr val="5B5854"/>
          </a:solidFill>
          <a:uFillTx/>
          <a:latin typeface="Avenir Medium"/>
          <a:ea typeface="Avenir Medium"/>
          <a:cs typeface="Avenir Medium"/>
          <a:sym typeface="Avenir Medium"/>
        </a:defRPr>
      </a:lvl7pPr>
      <a:lvl8pPr marL="2114359" marR="0" indent="-264295" algn="l" defTabSz="317154" rtl="0" latinLnBrk="0">
        <a:lnSpc>
          <a:spcPct val="100000"/>
        </a:lnSpc>
        <a:spcBef>
          <a:spcPts val="2359"/>
        </a:spcBef>
        <a:spcAft>
          <a:spcPts val="0"/>
        </a:spcAft>
        <a:buClr>
          <a:srgbClr val="9A958E"/>
        </a:buClr>
        <a:buSzPct val="75000"/>
        <a:buFontTx/>
        <a:buChar char="•"/>
        <a:tabLst/>
        <a:defRPr sz="1942" b="0" i="0" u="none" strike="noStrike" cap="none" spc="38" baseline="0">
          <a:solidFill>
            <a:srgbClr val="5B5854"/>
          </a:solidFill>
          <a:uFillTx/>
          <a:latin typeface="Avenir Medium"/>
          <a:ea typeface="Avenir Medium"/>
          <a:cs typeface="Avenir Medium"/>
          <a:sym typeface="Avenir Medium"/>
        </a:defRPr>
      </a:lvl8pPr>
      <a:lvl9pPr marL="2378654" marR="0" indent="-264295" algn="l" defTabSz="317154" rtl="0" latinLnBrk="0">
        <a:lnSpc>
          <a:spcPct val="100000"/>
        </a:lnSpc>
        <a:spcBef>
          <a:spcPts val="2359"/>
        </a:spcBef>
        <a:spcAft>
          <a:spcPts val="0"/>
        </a:spcAft>
        <a:buClr>
          <a:srgbClr val="9A958E"/>
        </a:buClr>
        <a:buSzPct val="75000"/>
        <a:buFontTx/>
        <a:buChar char="•"/>
        <a:tabLst/>
        <a:defRPr sz="1942" b="0" i="0" u="none" strike="noStrike" cap="none" spc="38" baseline="0">
          <a:solidFill>
            <a:srgbClr val="5B5854"/>
          </a:solidFill>
          <a:uFillTx/>
          <a:latin typeface="Avenir Medium"/>
          <a:ea typeface="Avenir Medium"/>
          <a:cs typeface="Avenir Medium"/>
          <a:sym typeface="Avenir Medium"/>
        </a:defRPr>
      </a:lvl9pPr>
    </p:bodyStyle>
    <p:otherStyle>
      <a:lvl1pPr marL="0" marR="0" indent="0" algn="ctr" defTabSz="317154" rtl="0" latinLnBrk="0">
        <a:lnSpc>
          <a:spcPct val="100000"/>
        </a:lnSpc>
        <a:spcBef>
          <a:spcPts val="0"/>
        </a:spcBef>
        <a:spcAft>
          <a:spcPts val="0"/>
        </a:spcAft>
        <a:buClrTx/>
        <a:buSzTx/>
        <a:buFontTx/>
        <a:buNone/>
        <a:tabLst/>
        <a:defRPr sz="971" b="0" i="0" u="none" strike="noStrike" cap="all" spc="20" baseline="0">
          <a:solidFill>
            <a:schemeClr val="tx1"/>
          </a:solidFill>
          <a:uFillTx/>
          <a:latin typeface="+mn-lt"/>
          <a:ea typeface="+mn-ea"/>
          <a:cs typeface="+mn-cs"/>
          <a:sym typeface="Futura"/>
        </a:defRPr>
      </a:lvl1pPr>
      <a:lvl2pPr marL="0" marR="0" indent="158578" algn="ctr" defTabSz="317154" rtl="0" latinLnBrk="0">
        <a:lnSpc>
          <a:spcPct val="100000"/>
        </a:lnSpc>
        <a:spcBef>
          <a:spcPts val="0"/>
        </a:spcBef>
        <a:spcAft>
          <a:spcPts val="0"/>
        </a:spcAft>
        <a:buClrTx/>
        <a:buSzTx/>
        <a:buFontTx/>
        <a:buNone/>
        <a:tabLst/>
        <a:defRPr sz="971" b="0" i="0" u="none" strike="noStrike" cap="all" spc="20" baseline="0">
          <a:solidFill>
            <a:schemeClr val="tx1"/>
          </a:solidFill>
          <a:uFillTx/>
          <a:latin typeface="+mn-lt"/>
          <a:ea typeface="+mn-ea"/>
          <a:cs typeface="+mn-cs"/>
          <a:sym typeface="Futura"/>
        </a:defRPr>
      </a:lvl2pPr>
      <a:lvl3pPr marL="0" marR="0" indent="317154" algn="ctr" defTabSz="317154" rtl="0" latinLnBrk="0">
        <a:lnSpc>
          <a:spcPct val="100000"/>
        </a:lnSpc>
        <a:spcBef>
          <a:spcPts val="0"/>
        </a:spcBef>
        <a:spcAft>
          <a:spcPts val="0"/>
        </a:spcAft>
        <a:buClrTx/>
        <a:buSzTx/>
        <a:buFontTx/>
        <a:buNone/>
        <a:tabLst/>
        <a:defRPr sz="971" b="0" i="0" u="none" strike="noStrike" cap="all" spc="20" baseline="0">
          <a:solidFill>
            <a:schemeClr val="tx1"/>
          </a:solidFill>
          <a:uFillTx/>
          <a:latin typeface="+mn-lt"/>
          <a:ea typeface="+mn-ea"/>
          <a:cs typeface="+mn-cs"/>
          <a:sym typeface="Futura"/>
        </a:defRPr>
      </a:lvl3pPr>
      <a:lvl4pPr marL="0" marR="0" indent="475730" algn="ctr" defTabSz="317154" rtl="0" latinLnBrk="0">
        <a:lnSpc>
          <a:spcPct val="100000"/>
        </a:lnSpc>
        <a:spcBef>
          <a:spcPts val="0"/>
        </a:spcBef>
        <a:spcAft>
          <a:spcPts val="0"/>
        </a:spcAft>
        <a:buClrTx/>
        <a:buSzTx/>
        <a:buFontTx/>
        <a:buNone/>
        <a:tabLst/>
        <a:defRPr sz="971" b="0" i="0" u="none" strike="noStrike" cap="all" spc="20" baseline="0">
          <a:solidFill>
            <a:schemeClr val="tx1"/>
          </a:solidFill>
          <a:uFillTx/>
          <a:latin typeface="+mn-lt"/>
          <a:ea typeface="+mn-ea"/>
          <a:cs typeface="+mn-cs"/>
          <a:sym typeface="Futura"/>
        </a:defRPr>
      </a:lvl4pPr>
      <a:lvl5pPr marL="0" marR="0" indent="634308" algn="ctr" defTabSz="317154" rtl="0" latinLnBrk="0">
        <a:lnSpc>
          <a:spcPct val="100000"/>
        </a:lnSpc>
        <a:spcBef>
          <a:spcPts val="0"/>
        </a:spcBef>
        <a:spcAft>
          <a:spcPts val="0"/>
        </a:spcAft>
        <a:buClrTx/>
        <a:buSzTx/>
        <a:buFontTx/>
        <a:buNone/>
        <a:tabLst/>
        <a:defRPr sz="971" b="0" i="0" u="none" strike="noStrike" cap="all" spc="20" baseline="0">
          <a:solidFill>
            <a:schemeClr val="tx1"/>
          </a:solidFill>
          <a:uFillTx/>
          <a:latin typeface="+mn-lt"/>
          <a:ea typeface="+mn-ea"/>
          <a:cs typeface="+mn-cs"/>
          <a:sym typeface="Futura"/>
        </a:defRPr>
      </a:lvl5pPr>
      <a:lvl6pPr marL="0" marR="0" indent="792884" algn="ctr" defTabSz="317154" rtl="0" latinLnBrk="0">
        <a:lnSpc>
          <a:spcPct val="100000"/>
        </a:lnSpc>
        <a:spcBef>
          <a:spcPts val="0"/>
        </a:spcBef>
        <a:spcAft>
          <a:spcPts val="0"/>
        </a:spcAft>
        <a:buClrTx/>
        <a:buSzTx/>
        <a:buFontTx/>
        <a:buNone/>
        <a:tabLst/>
        <a:defRPr sz="971" b="0" i="0" u="none" strike="noStrike" cap="all" spc="20" baseline="0">
          <a:solidFill>
            <a:schemeClr val="tx1"/>
          </a:solidFill>
          <a:uFillTx/>
          <a:latin typeface="+mn-lt"/>
          <a:ea typeface="+mn-ea"/>
          <a:cs typeface="+mn-cs"/>
          <a:sym typeface="Futura"/>
        </a:defRPr>
      </a:lvl6pPr>
      <a:lvl7pPr marL="0" marR="0" indent="951462" algn="ctr" defTabSz="317154" rtl="0" latinLnBrk="0">
        <a:lnSpc>
          <a:spcPct val="100000"/>
        </a:lnSpc>
        <a:spcBef>
          <a:spcPts val="0"/>
        </a:spcBef>
        <a:spcAft>
          <a:spcPts val="0"/>
        </a:spcAft>
        <a:buClrTx/>
        <a:buSzTx/>
        <a:buFontTx/>
        <a:buNone/>
        <a:tabLst/>
        <a:defRPr sz="971" b="0" i="0" u="none" strike="noStrike" cap="all" spc="20" baseline="0">
          <a:solidFill>
            <a:schemeClr val="tx1"/>
          </a:solidFill>
          <a:uFillTx/>
          <a:latin typeface="+mn-lt"/>
          <a:ea typeface="+mn-ea"/>
          <a:cs typeface="+mn-cs"/>
          <a:sym typeface="Futura"/>
        </a:defRPr>
      </a:lvl7pPr>
      <a:lvl8pPr marL="0" marR="0" indent="1110038" algn="ctr" defTabSz="317154" rtl="0" latinLnBrk="0">
        <a:lnSpc>
          <a:spcPct val="100000"/>
        </a:lnSpc>
        <a:spcBef>
          <a:spcPts val="0"/>
        </a:spcBef>
        <a:spcAft>
          <a:spcPts val="0"/>
        </a:spcAft>
        <a:buClrTx/>
        <a:buSzTx/>
        <a:buFontTx/>
        <a:buNone/>
        <a:tabLst/>
        <a:defRPr sz="971" b="0" i="0" u="none" strike="noStrike" cap="all" spc="20" baseline="0">
          <a:solidFill>
            <a:schemeClr val="tx1"/>
          </a:solidFill>
          <a:uFillTx/>
          <a:latin typeface="+mn-lt"/>
          <a:ea typeface="+mn-ea"/>
          <a:cs typeface="+mn-cs"/>
          <a:sym typeface="Futura"/>
        </a:defRPr>
      </a:lvl8pPr>
      <a:lvl9pPr marL="0" marR="0" indent="1268616" algn="ctr" defTabSz="317154" rtl="0" latinLnBrk="0">
        <a:lnSpc>
          <a:spcPct val="100000"/>
        </a:lnSpc>
        <a:spcBef>
          <a:spcPts val="0"/>
        </a:spcBef>
        <a:spcAft>
          <a:spcPts val="0"/>
        </a:spcAft>
        <a:buClrTx/>
        <a:buSzTx/>
        <a:buFontTx/>
        <a:buNone/>
        <a:tabLst/>
        <a:defRPr sz="971" b="0" i="0" u="none" strike="noStrike" cap="all" spc="20" baseline="0">
          <a:solidFill>
            <a:schemeClr val="tx1"/>
          </a:solidFill>
          <a:uFillTx/>
          <a:latin typeface="+mn-lt"/>
          <a:ea typeface="+mn-ea"/>
          <a:cs typeface="+mn-cs"/>
          <a:sym typeface="Futura"/>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2.jpeg"/><Relationship Id="rId7"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10" Type="http://schemas.openxmlformats.org/officeDocument/2006/relationships/image" Target="../media/image12.jpeg"/><Relationship Id="rId4" Type="http://schemas.openxmlformats.org/officeDocument/2006/relationships/image" Target="../media/image8.jpeg"/><Relationship Id="rId9" Type="http://schemas.openxmlformats.org/officeDocument/2006/relationships/image" Target="../media/image11.jpeg"/></Relationships>
</file>

<file path=ppt/slides/_rels/slide6.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6.jpeg"/><Relationship Id="rId5" Type="http://schemas.openxmlformats.org/officeDocument/2006/relationships/image" Target="../media/image15.jpeg"/><Relationship Id="rId10" Type="http://schemas.openxmlformats.org/officeDocument/2006/relationships/image" Target="../media/image20.jpeg"/><Relationship Id="rId4" Type="http://schemas.openxmlformats.org/officeDocument/2006/relationships/image" Target="../media/image14.jpeg"/><Relationship Id="rId9" Type="http://schemas.openxmlformats.org/officeDocument/2006/relationships/image" Target="../media/image19.jpeg"/></Relationships>
</file>

<file path=ppt/slides/_rels/slide7.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24.jpeg"/><Relationship Id="rId5" Type="http://schemas.openxmlformats.org/officeDocument/2006/relationships/image" Target="../media/image23.jpeg"/><Relationship Id="rId10" Type="http://schemas.openxmlformats.org/officeDocument/2006/relationships/image" Target="../media/image28.jpeg"/><Relationship Id="rId4" Type="http://schemas.openxmlformats.org/officeDocument/2006/relationships/image" Target="../media/image22.jpeg"/><Relationship Id="rId9" Type="http://schemas.openxmlformats.org/officeDocument/2006/relationships/image" Target="../media/image27.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みんなどうしてる？…"/>
          <p:cNvSpPr txBox="1">
            <a:spLocks noGrp="1"/>
          </p:cNvSpPr>
          <p:nvPr>
            <p:ph type="title"/>
          </p:nvPr>
        </p:nvSpPr>
        <p:spPr>
          <a:xfrm>
            <a:off x="206060" y="610161"/>
            <a:ext cx="4869180" cy="1056317"/>
          </a:xfrm>
          <a:prstGeom prst="rect">
            <a:avLst/>
          </a:prstGeom>
        </p:spPr>
        <p:txBody>
          <a:bodyPr>
            <a:noAutofit/>
          </a:bodyPr>
          <a:lstStyle/>
          <a:p>
            <a:pPr>
              <a:defRPr sz="5000" spc="100"/>
            </a:pPr>
            <a:r>
              <a:rPr sz="3574" b="1" dirty="0" err="1">
                <a:solidFill>
                  <a:srgbClr val="FF66FF"/>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みんなどうしてる</a:t>
            </a:r>
            <a:r>
              <a:rPr sz="3574" b="1" dirty="0">
                <a:solidFill>
                  <a:srgbClr val="FF66FF"/>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a:t>
            </a:r>
          </a:p>
          <a:p>
            <a:pPr>
              <a:defRPr sz="2600" spc="52"/>
            </a:pPr>
            <a:r>
              <a:rPr sz="1986" b="1" dirty="0">
                <a:solidFill>
                  <a:srgbClr val="FF66FF"/>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a:t>
            </a:r>
            <a:r>
              <a:rPr sz="1986" b="1" dirty="0" err="1">
                <a:solidFill>
                  <a:srgbClr val="FF66FF"/>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親編・親の生活編・子供の生活編</a:t>
            </a:r>
            <a:r>
              <a:rPr sz="1986" b="1" dirty="0">
                <a:solidFill>
                  <a:srgbClr val="FF66FF"/>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a:t>
            </a:r>
          </a:p>
        </p:txBody>
      </p:sp>
      <p:pic>
        <p:nvPicPr>
          <p:cNvPr id="161" name="K:\生涯学習センター\振興課　【平成31年度】\04_モデル事業\01_家庭教育支援\01 「遊び 学び 育つひろしまっ子！」推進プラン\01 教材開発懇談会\教材（完成）\子供の生活編\ko02.jpg" descr="K:\生涯学習センター\振興課　【平成31年度】\04_モデル事業\01_家庭教育支援\01 「遊び 学び 育つひろしまっ子！」推進プラン\01 教材開発懇談会\教材（完成）\子供の生活編\ko02.jpg"/>
          <p:cNvPicPr>
            <a:picLocks noChangeAspect="1"/>
          </p:cNvPicPr>
          <p:nvPr/>
        </p:nvPicPr>
        <p:blipFill>
          <a:blip r:embed="rId3"/>
          <a:srcRect l="17810" t="30704" r="12065" b="11421"/>
          <a:stretch>
            <a:fillRect/>
          </a:stretch>
        </p:blipFill>
        <p:spPr>
          <a:xfrm>
            <a:off x="718091" y="1386804"/>
            <a:ext cx="870491" cy="1027417"/>
          </a:xfrm>
          <a:prstGeom prst="rect">
            <a:avLst/>
          </a:prstGeom>
          <a:ln w="12700">
            <a:miter lim="400000"/>
          </a:ln>
        </p:spPr>
      </p:pic>
      <p:pic>
        <p:nvPicPr>
          <p:cNvPr id="162" name="K:\生涯学習センター\振興課　【平成31年度】\04_モデル事業\01_家庭教育支援\01 「遊び 学び 育つひろしまっ子！」推進プラン\01 教材開発懇談会\教材（完成）\子供の生活編\ko01.jpg" descr="K:\生涯学習センター\振興課　【平成31年度】\04_モデル事業\01_家庭教育支援\01 「遊び 学び 育つひろしまっ子！」推進プラン\01 教材開発懇談会\教材（完成）\子供の生活編\ko01.jpg"/>
          <p:cNvPicPr>
            <a:picLocks noChangeAspect="1"/>
          </p:cNvPicPr>
          <p:nvPr/>
        </p:nvPicPr>
        <p:blipFill>
          <a:blip r:embed="rId4"/>
          <a:srcRect l="13169" t="32422" r="13169" b="21042"/>
          <a:stretch>
            <a:fillRect/>
          </a:stretch>
        </p:blipFill>
        <p:spPr>
          <a:xfrm>
            <a:off x="2048754" y="1386804"/>
            <a:ext cx="1053377" cy="1027417"/>
          </a:xfrm>
          <a:prstGeom prst="rect">
            <a:avLst/>
          </a:prstGeom>
          <a:ln w="12700">
            <a:miter lim="400000"/>
          </a:ln>
        </p:spPr>
      </p:pic>
      <p:pic>
        <p:nvPicPr>
          <p:cNvPr id="163" name="K:\生涯学習センター\振興課　【平成31年度】\04_モデル事業\01_家庭教育支援\01 「遊び 学び 育つひろしまっ子！」推進プラン\01 教材開発懇談会\教材（完成）\子供の生活編\ko04.jpg" descr="K:\生涯学習センター\振興課　【平成31年度】\04_モデル事業\01_家庭教育支援\01 「遊び 学び 育つひろしまっ子！」推進プラン\01 教材開発懇談会\教材（完成）\子供の生活編\ko04.jpg"/>
          <p:cNvPicPr>
            <a:picLocks noChangeAspect="1"/>
          </p:cNvPicPr>
          <p:nvPr/>
        </p:nvPicPr>
        <p:blipFill>
          <a:blip r:embed="rId5"/>
          <a:srcRect l="13485" t="28694" r="13485" b="7784"/>
          <a:stretch>
            <a:fillRect/>
          </a:stretch>
        </p:blipFill>
        <p:spPr>
          <a:xfrm>
            <a:off x="3511224" y="1414428"/>
            <a:ext cx="768760" cy="952844"/>
          </a:xfrm>
          <a:prstGeom prst="rect">
            <a:avLst/>
          </a:prstGeom>
          <a:ln w="12700">
            <a:miter lim="400000"/>
          </a:ln>
        </p:spPr>
      </p:pic>
      <p:pic>
        <p:nvPicPr>
          <p:cNvPr id="8" name="Picture 5" descr="テスト4"/>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8294" y="86514"/>
            <a:ext cx="812585" cy="427875"/>
          </a:xfrm>
          <a:prstGeom prst="rect">
            <a:avLst/>
          </a:prstGeom>
          <a:noFill/>
          <a:ln>
            <a:noFill/>
          </a:ln>
        </p:spPr>
      </p:pic>
      <p:sp>
        <p:nvSpPr>
          <p:cNvPr id="10" name="正方形/長方形 9"/>
          <p:cNvSpPr/>
          <p:nvPr/>
        </p:nvSpPr>
        <p:spPr>
          <a:xfrm>
            <a:off x="3891687" y="137198"/>
            <a:ext cx="982500" cy="283385"/>
          </a:xfrm>
          <a:prstGeom prst="rect">
            <a:avLst/>
          </a:prstGeom>
          <a:solidFill>
            <a:schemeClr val="bg1">
              <a:lumMod val="50000"/>
              <a:lumOff val="50000"/>
            </a:schemeClr>
          </a:solidFill>
          <a:ln w="3175"/>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ja-JP" altLang="en-US" sz="1800" dirty="0">
                <a:solidFill>
                  <a:srgbClr val="FFFFFF"/>
                </a:solidFill>
              </a:rPr>
              <a:t>ミニ</a:t>
            </a:r>
            <a:r>
              <a:rPr lang="ja-JP" altLang="en-US" sz="1800" dirty="0" smtClean="0">
                <a:solidFill>
                  <a:srgbClr val="FFFFFF"/>
                </a:solidFill>
              </a:rPr>
              <a:t>－１</a:t>
            </a:r>
            <a:endParaRPr lang="ja-JP" altLang="en-US" sz="1800" dirty="0">
              <a:solidFill>
                <a:srgbClr val="FFFFFF"/>
              </a:solidFill>
            </a:endParaRPr>
          </a:p>
        </p:txBody>
      </p:sp>
      <p:sp>
        <p:nvSpPr>
          <p:cNvPr id="4" name="スライド番号プレースホルダー 3"/>
          <p:cNvSpPr>
            <a:spLocks noGrp="1"/>
          </p:cNvSpPr>
          <p:nvPr>
            <p:ph type="sldNum" sz="quarter" idx="2"/>
          </p:nvPr>
        </p:nvSpPr>
        <p:spPr>
          <a:xfrm>
            <a:off x="4838157" y="2345771"/>
            <a:ext cx="297838" cy="251992"/>
          </a:xfrm>
        </p:spPr>
        <p:txBody>
          <a:bodyPr/>
          <a:lstStyle/>
          <a:p>
            <a:fld id="{86CB4B4D-7CA3-9044-876B-883B54F8677D}" type="slidenum">
              <a:rPr lang="en-US" altLang="ja-JP" smtClean="0"/>
              <a:t>1</a:t>
            </a:fld>
            <a:endParaRPr lang="ja-JP" altLang="en-US" dirty="0"/>
          </a:p>
        </p:txBody>
      </p:sp>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３つの約束…"/>
          <p:cNvSpPr txBox="1">
            <a:spLocks noGrp="1"/>
          </p:cNvSpPr>
          <p:nvPr>
            <p:ph type="title"/>
          </p:nvPr>
        </p:nvSpPr>
        <p:spPr>
          <a:xfrm>
            <a:off x="95250" y="0"/>
            <a:ext cx="4943407" cy="2443163"/>
          </a:xfrm>
          <a:prstGeom prst="rect">
            <a:avLst/>
          </a:prstGeom>
        </p:spPr>
        <p:txBody>
          <a:bodyPr>
            <a:normAutofit/>
            <a:scene3d>
              <a:camera prst="orthographicFront"/>
              <a:lightRig rig="threePt" dir="t"/>
            </a:scene3d>
            <a:sp3d contourW="69850">
              <a:contourClr>
                <a:srgbClr val="33CCFF"/>
              </a:contourClr>
            </a:sp3d>
          </a:bodyPr>
          <a:lstStyle/>
          <a:p>
            <a:pPr algn="l" defTabSz="168091">
              <a:lnSpc>
                <a:spcPct val="150000"/>
              </a:lnSpc>
              <a:defRPr sz="5511" spc="110"/>
            </a:pPr>
            <a:r>
              <a:rPr lang="en-US" sz="3600" b="1" dirty="0" smtClean="0">
                <a:solidFill>
                  <a:srgbClr val="FF66FF"/>
                </a:solidFill>
                <a:latin typeface="HG丸ｺﾞｼｯｸM-PRO" panose="020F0600000000000000" pitchFamily="50" charset="-128"/>
                <a:ea typeface="HG丸ｺﾞｼｯｸM-PRO" panose="020F0600000000000000" pitchFamily="50" charset="-128"/>
              </a:rPr>
              <a:t>     </a:t>
            </a:r>
            <a:r>
              <a:rPr sz="3600" b="1" u="sng" dirty="0" smtClean="0">
                <a:solidFill>
                  <a:srgbClr val="FF66FF"/>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３つの約束</a:t>
            </a:r>
            <a:endParaRPr sz="3600" b="1" u="sng" dirty="0">
              <a:solidFill>
                <a:srgbClr val="FF66FF"/>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pPr algn="l" defTabSz="168091">
              <a:lnSpc>
                <a:spcPct val="150000"/>
              </a:lnSpc>
              <a:defRPr sz="5511" spc="110"/>
            </a:pPr>
            <a:r>
              <a:rPr lang="en-US" sz="1800" dirty="0" smtClean="0">
                <a:solidFill>
                  <a:srgbClr val="FF66FF"/>
                </a:solidFill>
                <a:latin typeface="HG丸ｺﾞｼｯｸM-PRO" panose="020F0600000000000000" pitchFamily="50" charset="-128"/>
                <a:ea typeface="HG丸ｺﾞｼｯｸM-PRO" panose="020F0600000000000000" pitchFamily="50" charset="-128"/>
              </a:rPr>
              <a:t>   </a:t>
            </a:r>
            <a:r>
              <a:rPr sz="1800" dirty="0" smtClean="0">
                <a:solidFill>
                  <a:srgbClr val="FF66FF"/>
                </a:solidFill>
                <a:latin typeface="HG丸ｺﾞｼｯｸM-PRO" panose="020F0600000000000000" pitchFamily="50" charset="-128"/>
                <a:ea typeface="HG丸ｺﾞｼｯｸM-PRO" panose="020F0600000000000000" pitchFamily="50" charset="-128"/>
              </a:rPr>
              <a:t>❶ </a:t>
            </a:r>
            <a:r>
              <a:rPr sz="1800" dirty="0" err="1" smtClean="0">
                <a:solidFill>
                  <a:srgbClr val="FF66FF"/>
                </a:solidFill>
                <a:latin typeface="HG丸ｺﾞｼｯｸM-PRO" panose="020F0600000000000000" pitchFamily="50" charset="-128"/>
                <a:ea typeface="HG丸ｺﾞｼｯｸM-PRO" panose="020F0600000000000000" pitchFamily="50" charset="-128"/>
              </a:rPr>
              <a:t>同じくらい話しましょう</a:t>
            </a:r>
            <a:endParaRPr sz="1800" dirty="0">
              <a:solidFill>
                <a:srgbClr val="FF66FF"/>
              </a:solidFill>
              <a:latin typeface="HG丸ｺﾞｼｯｸM-PRO" panose="020F0600000000000000" pitchFamily="50" charset="-128"/>
              <a:ea typeface="HG丸ｺﾞｼｯｸM-PRO" panose="020F0600000000000000" pitchFamily="50" charset="-128"/>
            </a:endParaRPr>
          </a:p>
          <a:p>
            <a:pPr algn="l" defTabSz="168091">
              <a:lnSpc>
                <a:spcPct val="150000"/>
              </a:lnSpc>
              <a:defRPr sz="5511" spc="110"/>
            </a:pPr>
            <a:r>
              <a:rPr lang="en-US" sz="1800" dirty="0" smtClean="0">
                <a:solidFill>
                  <a:srgbClr val="FF66FF"/>
                </a:solidFill>
                <a:latin typeface="HG丸ｺﾞｼｯｸM-PRO" panose="020F0600000000000000" pitchFamily="50" charset="-128"/>
                <a:ea typeface="HG丸ｺﾞｼｯｸM-PRO" panose="020F0600000000000000" pitchFamily="50" charset="-128"/>
              </a:rPr>
              <a:t>   </a:t>
            </a:r>
            <a:r>
              <a:rPr sz="1800" dirty="0" smtClean="0">
                <a:solidFill>
                  <a:srgbClr val="FF66FF"/>
                </a:solidFill>
                <a:latin typeface="HG丸ｺﾞｼｯｸM-PRO" panose="020F0600000000000000" pitchFamily="50" charset="-128"/>
                <a:ea typeface="HG丸ｺﾞｼｯｸM-PRO" panose="020F0600000000000000" pitchFamily="50" charset="-128"/>
              </a:rPr>
              <a:t>❷ </a:t>
            </a:r>
            <a:r>
              <a:rPr sz="1800" dirty="0" err="1" smtClean="0">
                <a:solidFill>
                  <a:srgbClr val="FF66FF"/>
                </a:solidFill>
                <a:latin typeface="HG丸ｺﾞｼｯｸM-PRO" panose="020F0600000000000000" pitchFamily="50" charset="-128"/>
                <a:ea typeface="HG丸ｺﾞｼｯｸM-PRO" panose="020F0600000000000000" pitchFamily="50" charset="-128"/>
              </a:rPr>
              <a:t>みんなの意見を受け止めましょう</a:t>
            </a:r>
            <a:endParaRPr sz="1800" dirty="0">
              <a:solidFill>
                <a:srgbClr val="FF66FF"/>
              </a:solidFill>
              <a:latin typeface="HG丸ｺﾞｼｯｸM-PRO" panose="020F0600000000000000" pitchFamily="50" charset="-128"/>
              <a:ea typeface="HG丸ｺﾞｼｯｸM-PRO" panose="020F0600000000000000" pitchFamily="50" charset="-128"/>
            </a:endParaRPr>
          </a:p>
          <a:p>
            <a:pPr algn="l" defTabSz="168091">
              <a:lnSpc>
                <a:spcPct val="150000"/>
              </a:lnSpc>
              <a:defRPr sz="5511" spc="110"/>
            </a:pPr>
            <a:r>
              <a:rPr lang="en-US" sz="1800" dirty="0" smtClean="0">
                <a:solidFill>
                  <a:srgbClr val="FF66FF"/>
                </a:solidFill>
                <a:latin typeface="HG丸ｺﾞｼｯｸM-PRO" panose="020F0600000000000000" pitchFamily="50" charset="-128"/>
                <a:ea typeface="HG丸ｺﾞｼｯｸM-PRO" panose="020F0600000000000000" pitchFamily="50" charset="-128"/>
              </a:rPr>
              <a:t>   </a:t>
            </a:r>
            <a:r>
              <a:rPr sz="1800" dirty="0" smtClean="0">
                <a:solidFill>
                  <a:srgbClr val="FF66FF"/>
                </a:solidFill>
                <a:latin typeface="HG丸ｺﾞｼｯｸM-PRO" panose="020F0600000000000000" pitchFamily="50" charset="-128"/>
                <a:ea typeface="HG丸ｺﾞｼｯｸM-PRO" panose="020F0600000000000000" pitchFamily="50" charset="-128"/>
              </a:rPr>
              <a:t>❸ </a:t>
            </a:r>
            <a:r>
              <a:rPr sz="1800" dirty="0" err="1" smtClean="0">
                <a:solidFill>
                  <a:srgbClr val="FF66FF"/>
                </a:solidFill>
                <a:latin typeface="HG丸ｺﾞｼｯｸM-PRO" panose="020F0600000000000000" pitchFamily="50" charset="-128"/>
                <a:ea typeface="HG丸ｺﾞｼｯｸM-PRO" panose="020F0600000000000000" pitchFamily="50" charset="-128"/>
              </a:rPr>
              <a:t>秘密は守りましょう</a:t>
            </a:r>
            <a:endParaRPr sz="1800" dirty="0">
              <a:solidFill>
                <a:srgbClr val="FF66FF"/>
              </a:solidFill>
              <a:latin typeface="HG丸ｺﾞｼｯｸM-PRO" panose="020F0600000000000000" pitchFamily="50" charset="-128"/>
              <a:ea typeface="HG丸ｺﾞｼｯｸM-PRO" panose="020F0600000000000000" pitchFamily="50" charset="-128"/>
            </a:endParaRPr>
          </a:p>
        </p:txBody>
      </p:sp>
      <p:grpSp>
        <p:nvGrpSpPr>
          <p:cNvPr id="171" name="グループ化 41"/>
          <p:cNvGrpSpPr/>
          <p:nvPr/>
        </p:nvGrpSpPr>
        <p:grpSpPr>
          <a:xfrm>
            <a:off x="95250" y="80319"/>
            <a:ext cx="818636" cy="778660"/>
            <a:chOff x="0" y="0"/>
            <a:chExt cx="2328226" cy="2394144"/>
          </a:xfrm>
        </p:grpSpPr>
        <p:pic>
          <p:nvPicPr>
            <p:cNvPr id="168" name="図 9" descr="図 9"/>
            <p:cNvPicPr>
              <a:picLocks noChangeAspect="1"/>
            </p:cNvPicPr>
            <p:nvPr/>
          </p:nvPicPr>
          <p:blipFill>
            <a:blip r:embed="rId3"/>
            <a:srcRect l="9182" t="71526" r="60051" b="7051"/>
            <a:stretch>
              <a:fillRect/>
            </a:stretch>
          </p:blipFill>
          <p:spPr>
            <a:xfrm>
              <a:off x="0" y="0"/>
              <a:ext cx="2328227" cy="2394145"/>
            </a:xfrm>
            <a:prstGeom prst="rect">
              <a:avLst/>
            </a:prstGeom>
            <a:ln w="12700" cap="flat">
              <a:noFill/>
              <a:miter lim="400000"/>
            </a:ln>
            <a:effectLst/>
          </p:spPr>
        </p:pic>
        <p:sp>
          <p:nvSpPr>
            <p:cNvPr id="169" name="正方形/長方形 44"/>
            <p:cNvSpPr/>
            <p:nvPr/>
          </p:nvSpPr>
          <p:spPr>
            <a:xfrm>
              <a:off x="2037198" y="1363994"/>
              <a:ext cx="269307" cy="343384"/>
            </a:xfrm>
            <a:prstGeom prst="rect">
              <a:avLst/>
            </a:prstGeom>
            <a:solidFill>
              <a:srgbClr val="FFFFFF"/>
            </a:solidFill>
            <a:ln w="25400" cap="flat">
              <a:solidFill>
                <a:srgbClr val="FFFFFF"/>
              </a:solidFill>
              <a:prstDash val="solid"/>
              <a:round/>
            </a:ln>
            <a:effectLst/>
          </p:spPr>
          <p:txBody>
            <a:bodyPr wrap="square" lIns="31720" tIns="31720" rIns="31720" bIns="31720" numCol="1" anchor="ctr">
              <a:noAutofit/>
            </a:bodyPr>
            <a:lstStyle/>
            <a:p>
              <a:pPr algn="l" defTabSz="634308">
                <a:defRPr sz="1800">
                  <a:solidFill>
                    <a:srgbClr val="000000"/>
                  </a:solidFill>
                  <a:latin typeface="Century"/>
                  <a:ea typeface="Century"/>
                  <a:cs typeface="Century"/>
                  <a:sym typeface="Century"/>
                </a:defRPr>
              </a:pPr>
              <a:endParaRPr sz="1249"/>
            </a:p>
          </p:txBody>
        </p:sp>
        <p:sp>
          <p:nvSpPr>
            <p:cNvPr id="170" name="正方形/長方形 46"/>
            <p:cNvSpPr/>
            <p:nvPr/>
          </p:nvSpPr>
          <p:spPr>
            <a:xfrm>
              <a:off x="1126561" y="19076"/>
              <a:ext cx="394296" cy="233335"/>
            </a:xfrm>
            <a:prstGeom prst="rect">
              <a:avLst/>
            </a:prstGeom>
            <a:solidFill>
              <a:srgbClr val="FFFFFF"/>
            </a:solidFill>
            <a:ln w="25400" cap="flat">
              <a:solidFill>
                <a:srgbClr val="FFFFFF"/>
              </a:solidFill>
              <a:prstDash val="solid"/>
              <a:round/>
            </a:ln>
            <a:effectLst/>
          </p:spPr>
          <p:txBody>
            <a:bodyPr wrap="square" lIns="31720" tIns="31720" rIns="31720" bIns="31720" numCol="1" anchor="ctr">
              <a:noAutofit/>
            </a:bodyPr>
            <a:lstStyle/>
            <a:p>
              <a:pPr algn="l" defTabSz="634308">
                <a:defRPr sz="1800">
                  <a:solidFill>
                    <a:srgbClr val="000000"/>
                  </a:solidFill>
                  <a:latin typeface="Century"/>
                  <a:ea typeface="Century"/>
                  <a:cs typeface="Century"/>
                  <a:sym typeface="Century"/>
                </a:defRPr>
              </a:pPr>
              <a:endParaRPr sz="1249"/>
            </a:p>
          </p:txBody>
        </p:sp>
      </p:grpSp>
      <p:pic>
        <p:nvPicPr>
          <p:cNvPr id="172" name="K:\生涯学習センター\振興課　【平成31年度】\04_モデル事業\01_家庭教育支援\01 「遊び 学び 育つひろしまっ子！」推進プラン\01 教材開発懇談会\教材（完成）\親の生活編\oyalife02.jpg" descr="K:\生涯学習センター\振興課　【平成31年度】\04_モデル事業\01_家庭教育支援\01 「遊び 学び 育つひろしまっ子！」推進プラン\01 教材開発懇談会\教材（完成）\親の生活編\oyalife02.jpg"/>
          <p:cNvPicPr>
            <a:picLocks noChangeAspect="1"/>
          </p:cNvPicPr>
          <p:nvPr/>
        </p:nvPicPr>
        <p:blipFill>
          <a:blip r:embed="rId4"/>
          <a:srcRect l="32525" t="30823" r="40272" b="48720"/>
          <a:stretch>
            <a:fillRect/>
          </a:stretch>
        </p:blipFill>
        <p:spPr>
          <a:xfrm>
            <a:off x="4170434" y="124467"/>
            <a:ext cx="730111" cy="783017"/>
          </a:xfrm>
          <a:prstGeom prst="rect">
            <a:avLst/>
          </a:prstGeom>
          <a:ln w="12700">
            <a:miter lim="400000"/>
          </a:ln>
        </p:spPr>
      </p:pic>
      <p:sp>
        <p:nvSpPr>
          <p:cNvPr id="4" name="スライド番号プレースホルダー 3"/>
          <p:cNvSpPr>
            <a:spLocks noGrp="1"/>
          </p:cNvSpPr>
          <p:nvPr>
            <p:ph type="sldNum" sz="quarter" idx="2"/>
          </p:nvPr>
        </p:nvSpPr>
        <p:spPr>
          <a:xfrm>
            <a:off x="4847632" y="2317167"/>
            <a:ext cx="297838" cy="251992"/>
          </a:xfrm>
        </p:spPr>
        <p:txBody>
          <a:bodyPr/>
          <a:lstStyle/>
          <a:p>
            <a:fld id="{86CB4B4D-7CA3-9044-876B-883B54F8677D}" type="slidenum">
              <a:rPr lang="en-US" altLang="ja-JP" smtClean="0"/>
              <a:t>2</a:t>
            </a:fld>
            <a:endParaRPr lang="ja-JP" altLang="en-US" dirty="0"/>
          </a:p>
        </p:txBody>
      </p:sp>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自己紹介…"/>
          <p:cNvSpPr txBox="1">
            <a:spLocks noGrp="1"/>
          </p:cNvSpPr>
          <p:nvPr>
            <p:ph type="title"/>
          </p:nvPr>
        </p:nvSpPr>
        <p:spPr>
          <a:xfrm>
            <a:off x="254365" y="119270"/>
            <a:ext cx="4386848" cy="2337684"/>
          </a:xfrm>
          <a:prstGeom prst="rect">
            <a:avLst/>
          </a:prstGeom>
        </p:spPr>
        <p:txBody>
          <a:bodyPr>
            <a:normAutofit/>
          </a:bodyPr>
          <a:lstStyle/>
          <a:p>
            <a:pPr defTabSz="190292">
              <a:defRPr sz="6240" spc="124"/>
            </a:pPr>
            <a:r>
              <a:rPr sz="3200" b="1" u="sng" dirty="0" err="1">
                <a:solidFill>
                  <a:srgbClr val="FF66FF"/>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自己紹介</a:t>
            </a:r>
            <a:endParaRPr sz="3200" b="1" u="sng" dirty="0">
              <a:solidFill>
                <a:srgbClr val="FF66FF"/>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pPr algn="l" defTabSz="190292">
              <a:lnSpc>
                <a:spcPct val="150000"/>
              </a:lnSpc>
              <a:defRPr sz="6240" spc="124"/>
            </a:pPr>
            <a:r>
              <a:rPr sz="2000" dirty="0" smtClean="0">
                <a:solidFill>
                  <a:srgbClr val="FF66FF"/>
                </a:solidFill>
                <a:latin typeface="HG丸ｺﾞｼｯｸM-PRO" panose="020F0600000000000000" pitchFamily="50" charset="-128"/>
                <a:ea typeface="HG丸ｺﾞｼｯｸM-PRO" panose="020F0600000000000000" pitchFamily="50" charset="-128"/>
              </a:rPr>
              <a:t>❶ </a:t>
            </a:r>
            <a:r>
              <a:rPr sz="2000" dirty="0" err="1">
                <a:solidFill>
                  <a:srgbClr val="FF66FF"/>
                </a:solidFill>
                <a:latin typeface="HG丸ｺﾞｼｯｸM-PRO" panose="020F0600000000000000" pitchFamily="50" charset="-128"/>
                <a:ea typeface="HG丸ｺﾞｼｯｸM-PRO" panose="020F0600000000000000" pitchFamily="50" charset="-128"/>
              </a:rPr>
              <a:t>自分の名前</a:t>
            </a:r>
            <a:endParaRPr sz="2000" dirty="0">
              <a:solidFill>
                <a:srgbClr val="FF66FF"/>
              </a:solidFill>
              <a:latin typeface="HG丸ｺﾞｼｯｸM-PRO" panose="020F0600000000000000" pitchFamily="50" charset="-128"/>
              <a:ea typeface="HG丸ｺﾞｼｯｸM-PRO" panose="020F0600000000000000" pitchFamily="50" charset="-128"/>
            </a:endParaRPr>
          </a:p>
          <a:p>
            <a:pPr algn="l" defTabSz="190292">
              <a:lnSpc>
                <a:spcPct val="150000"/>
              </a:lnSpc>
              <a:defRPr sz="6240" spc="124"/>
            </a:pPr>
            <a:r>
              <a:rPr sz="2000" dirty="0">
                <a:solidFill>
                  <a:srgbClr val="FF66FF"/>
                </a:solidFill>
                <a:latin typeface="HG丸ｺﾞｼｯｸM-PRO" panose="020F0600000000000000" pitchFamily="50" charset="-128"/>
                <a:ea typeface="HG丸ｺﾞｼｯｸM-PRO" panose="020F0600000000000000" pitchFamily="50" charset="-128"/>
              </a:rPr>
              <a:t>❷ </a:t>
            </a:r>
            <a:r>
              <a:rPr sz="2000" dirty="0" err="1">
                <a:solidFill>
                  <a:srgbClr val="FF66FF"/>
                </a:solidFill>
                <a:latin typeface="HG丸ｺﾞｼｯｸM-PRO" panose="020F0600000000000000" pitchFamily="50" charset="-128"/>
                <a:ea typeface="HG丸ｺﾞｼｯｸM-PRO" panose="020F0600000000000000" pitchFamily="50" charset="-128"/>
              </a:rPr>
              <a:t>子供の名前</a:t>
            </a:r>
            <a:r>
              <a:rPr lang="en-US" sz="2000" dirty="0">
                <a:solidFill>
                  <a:srgbClr val="FF66FF"/>
                </a:solidFill>
                <a:latin typeface="HG丸ｺﾞｼｯｸM-PRO" panose="020F0600000000000000" pitchFamily="50" charset="-128"/>
                <a:ea typeface="HG丸ｺﾞｼｯｸM-PRO" panose="020F0600000000000000" pitchFamily="50" charset="-128"/>
              </a:rPr>
              <a:t> </a:t>
            </a:r>
            <a:r>
              <a:rPr sz="2000" dirty="0" smtClean="0">
                <a:solidFill>
                  <a:srgbClr val="FF66FF"/>
                </a:solidFill>
                <a:latin typeface="HG丸ｺﾞｼｯｸM-PRO" panose="020F0600000000000000" pitchFamily="50" charset="-128"/>
                <a:ea typeface="HG丸ｺﾞｼｯｸM-PRO" panose="020F0600000000000000" pitchFamily="50" charset="-128"/>
              </a:rPr>
              <a:t>・</a:t>
            </a:r>
            <a:r>
              <a:rPr sz="2000" dirty="0" err="1">
                <a:solidFill>
                  <a:srgbClr val="FF66FF"/>
                </a:solidFill>
                <a:latin typeface="HG丸ｺﾞｼｯｸM-PRO" panose="020F0600000000000000" pitchFamily="50" charset="-128"/>
                <a:ea typeface="HG丸ｺﾞｼｯｸM-PRO" panose="020F0600000000000000" pitchFamily="50" charset="-128"/>
              </a:rPr>
              <a:t>月齢</a:t>
            </a:r>
            <a:endParaRPr sz="2000" dirty="0">
              <a:solidFill>
                <a:srgbClr val="FF66FF"/>
              </a:solidFill>
              <a:latin typeface="HG丸ｺﾞｼｯｸM-PRO" panose="020F0600000000000000" pitchFamily="50" charset="-128"/>
              <a:ea typeface="HG丸ｺﾞｼｯｸM-PRO" panose="020F0600000000000000" pitchFamily="50" charset="-128"/>
            </a:endParaRPr>
          </a:p>
          <a:p>
            <a:pPr algn="l" defTabSz="190292">
              <a:lnSpc>
                <a:spcPct val="150000"/>
              </a:lnSpc>
              <a:defRPr sz="6240" spc="124"/>
            </a:pPr>
            <a:r>
              <a:rPr sz="2000" dirty="0">
                <a:solidFill>
                  <a:srgbClr val="FF66FF"/>
                </a:solidFill>
                <a:latin typeface="HG丸ｺﾞｼｯｸM-PRO" panose="020F0600000000000000" pitchFamily="50" charset="-128"/>
                <a:ea typeface="HG丸ｺﾞｼｯｸM-PRO" panose="020F0600000000000000" pitchFamily="50" charset="-128"/>
              </a:rPr>
              <a:t>❸ </a:t>
            </a:r>
            <a:r>
              <a:rPr sz="2000" dirty="0" err="1" smtClean="0">
                <a:solidFill>
                  <a:srgbClr val="FF66FF"/>
                </a:solidFill>
                <a:latin typeface="HG丸ｺﾞｼｯｸM-PRO" panose="020F0600000000000000" pitchFamily="50" charset="-128"/>
                <a:ea typeface="HG丸ｺﾞｼｯｸM-PRO" panose="020F0600000000000000" pitchFamily="50" charset="-128"/>
              </a:rPr>
              <a:t>マイブーム、</a:t>
            </a:r>
            <a:r>
              <a:rPr sz="2000" dirty="0" err="1">
                <a:solidFill>
                  <a:srgbClr val="FF66FF"/>
                </a:solidFill>
                <a:latin typeface="HG丸ｺﾞｼｯｸM-PRO" panose="020F0600000000000000" pitchFamily="50" charset="-128"/>
                <a:ea typeface="HG丸ｺﾞｼｯｸM-PRO" panose="020F0600000000000000" pitchFamily="50" charset="-128"/>
              </a:rPr>
              <a:t>趣味等</a:t>
            </a:r>
            <a:endParaRPr sz="2000" dirty="0">
              <a:solidFill>
                <a:srgbClr val="FF66FF"/>
              </a:solidFill>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2"/>
          </p:nvPr>
        </p:nvSpPr>
        <p:spPr>
          <a:xfrm>
            <a:off x="4907563" y="2330958"/>
            <a:ext cx="167675" cy="251992"/>
          </a:xfrm>
        </p:spPr>
        <p:txBody>
          <a:bodyPr/>
          <a:lstStyle/>
          <a:p>
            <a:fld id="{86CB4B4D-7CA3-9044-876B-883B54F8677D}" type="slidenum">
              <a:rPr lang="en-US" altLang="ja-JP" smtClean="0">
                <a:solidFill>
                  <a:schemeClr val="tx1">
                    <a:lumMod val="60000"/>
                    <a:lumOff val="40000"/>
                  </a:schemeClr>
                </a:solidFill>
              </a:rPr>
              <a:t>3</a:t>
            </a:fld>
            <a:endParaRPr lang="ja-JP" altLang="en-US" dirty="0">
              <a:solidFill>
                <a:schemeClr val="tx1">
                  <a:lumMod val="60000"/>
                  <a:lumOff val="40000"/>
                </a:schemeClr>
              </a:solidFill>
            </a:endParaRPr>
          </a:p>
        </p:txBody>
      </p:sp>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84166" y="135172"/>
            <a:ext cx="4715982" cy="845903"/>
          </a:xfrm>
        </p:spPr>
        <p:txBody>
          <a:bodyPr>
            <a:normAutofit fontScale="90000"/>
          </a:bodyPr>
          <a:lstStyle/>
          <a:p>
            <a:pPr algn="l"/>
            <a:r>
              <a:rPr kumimoji="1" lang="ja-JP" altLang="en-US" sz="2400" b="1" dirty="0">
                <a:solidFill>
                  <a:srgbClr val="FF66FF"/>
                </a:solidFill>
                <a:latin typeface="HG丸ｺﾞｼｯｸM-PRO" panose="020F0600000000000000" pitchFamily="50" charset="-128"/>
                <a:ea typeface="HG丸ｺﾞｼｯｸM-PRO" panose="020F0600000000000000" pitchFamily="50" charset="-128"/>
              </a:rPr>
              <a:t>様々なテーマから</a:t>
            </a:r>
            <a:r>
              <a:rPr kumimoji="1" lang="ja-JP" altLang="en-US" sz="2400" b="1" dirty="0" smtClean="0">
                <a:solidFill>
                  <a:srgbClr val="FF66FF"/>
                </a:solidFill>
                <a:latin typeface="HG丸ｺﾞｼｯｸM-PRO" panose="020F0600000000000000" pitchFamily="50" charset="-128"/>
                <a:ea typeface="HG丸ｺﾞｼｯｸM-PRO" panose="020F0600000000000000" pitchFamily="50" charset="-128"/>
              </a:rPr>
              <a:t>，</a:t>
            </a:r>
            <a:r>
              <a:rPr kumimoji="1" lang="en-US" altLang="ja-JP" sz="2400" b="1" dirty="0" smtClean="0">
                <a:solidFill>
                  <a:srgbClr val="FF66FF"/>
                </a:solidFill>
                <a:latin typeface="HG丸ｺﾞｼｯｸM-PRO" panose="020F0600000000000000" pitchFamily="50" charset="-128"/>
                <a:ea typeface="HG丸ｺﾞｼｯｸM-PRO" panose="020F0600000000000000" pitchFamily="50" charset="-128"/>
              </a:rPr>
              <a:t/>
            </a:r>
            <a:br>
              <a:rPr kumimoji="1" lang="en-US" altLang="ja-JP" sz="2400" b="1" dirty="0" smtClean="0">
                <a:solidFill>
                  <a:srgbClr val="FF66FF"/>
                </a:solidFill>
                <a:latin typeface="HG丸ｺﾞｼｯｸM-PRO" panose="020F0600000000000000" pitchFamily="50" charset="-128"/>
                <a:ea typeface="HG丸ｺﾞｼｯｸM-PRO" panose="020F0600000000000000" pitchFamily="50" charset="-128"/>
              </a:rPr>
            </a:br>
            <a:r>
              <a:rPr kumimoji="1" lang="ja-JP" altLang="en-US" sz="2400" b="1" dirty="0" smtClean="0">
                <a:solidFill>
                  <a:srgbClr val="FF66FF"/>
                </a:solidFill>
                <a:latin typeface="HG丸ｺﾞｼｯｸM-PRO" panose="020F0600000000000000" pitchFamily="50" charset="-128"/>
                <a:ea typeface="HG丸ｺﾞｼｯｸM-PRO" panose="020F0600000000000000" pitchFamily="50" charset="-128"/>
              </a:rPr>
              <a:t>テーマ</a:t>
            </a:r>
            <a:r>
              <a:rPr kumimoji="1" lang="ja-JP" altLang="en-US" sz="2400" b="1" dirty="0">
                <a:solidFill>
                  <a:srgbClr val="FF66FF"/>
                </a:solidFill>
                <a:latin typeface="HG丸ｺﾞｼｯｸM-PRO" panose="020F0600000000000000" pitchFamily="50" charset="-128"/>
                <a:ea typeface="HG丸ｺﾞｼｯｸM-PRO" panose="020F0600000000000000" pitchFamily="50" charset="-128"/>
              </a:rPr>
              <a:t>を決めて交流しません</a:t>
            </a:r>
            <a:r>
              <a:rPr kumimoji="1" lang="ja-JP" altLang="en-US" sz="2400" b="1" dirty="0" smtClean="0">
                <a:solidFill>
                  <a:srgbClr val="FF66FF"/>
                </a:solidFill>
                <a:latin typeface="HG丸ｺﾞｼｯｸM-PRO" panose="020F0600000000000000" pitchFamily="50" charset="-128"/>
                <a:ea typeface="HG丸ｺﾞｼｯｸM-PRO" panose="020F0600000000000000" pitchFamily="50" charset="-128"/>
              </a:rPr>
              <a:t>か</a:t>
            </a:r>
            <a:r>
              <a:rPr kumimoji="1" lang="en-US" altLang="ja-JP" sz="2400" b="1" dirty="0" smtClean="0">
                <a:solidFill>
                  <a:srgbClr val="FF66FF"/>
                </a:solidFill>
                <a:latin typeface="HG丸ｺﾞｼｯｸM-PRO" panose="020F0600000000000000" pitchFamily="50" charset="-128"/>
                <a:ea typeface="HG丸ｺﾞｼｯｸM-PRO" panose="020F0600000000000000" pitchFamily="50" charset="-128"/>
              </a:rPr>
              <a:t>?</a:t>
            </a:r>
            <a:endParaRPr kumimoji="1" lang="ja-JP" altLang="en-US" sz="2400" b="1" dirty="0">
              <a:solidFill>
                <a:srgbClr val="FF66FF"/>
              </a:solidFill>
              <a:latin typeface="HG丸ｺﾞｼｯｸM-PRO" panose="020F0600000000000000" pitchFamily="50" charset="-128"/>
              <a:ea typeface="HG丸ｺﾞｼｯｸM-PRO" panose="020F0600000000000000" pitchFamily="50" charset="-128"/>
            </a:endParaRPr>
          </a:p>
        </p:txBody>
      </p:sp>
      <p:sp>
        <p:nvSpPr>
          <p:cNvPr id="6" name="正方形/長方形 5"/>
          <p:cNvSpPr/>
          <p:nvPr/>
        </p:nvSpPr>
        <p:spPr>
          <a:xfrm>
            <a:off x="138862" y="1303397"/>
            <a:ext cx="1475252" cy="841256"/>
          </a:xfrm>
          <a:prstGeom prst="rect">
            <a:avLst/>
          </a:prstGeom>
          <a:solidFill>
            <a:srgbClr val="FFCC99"/>
          </a:solidFill>
          <a:ln w="12700" cap="flat">
            <a:solidFill>
              <a:schemeClr val="bg1">
                <a:lumMod val="50000"/>
                <a:lumOff val="50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altLang="ja-JP" sz="1600" b="0" i="0" u="none" strike="noStrike" cap="all" spc="32" normalizeH="0" baseline="0" dirty="0" smtClean="0">
              <a:ln>
                <a:noFill/>
              </a:ln>
              <a:solidFill>
                <a:srgbClr val="FFFFFF"/>
              </a:solidFill>
              <a:effectLst/>
              <a:uFillTx/>
              <a:latin typeface="+mn-lt"/>
              <a:ea typeface="+mn-ea"/>
              <a:cs typeface="+mn-cs"/>
              <a:sym typeface="Futura"/>
            </a:endParaRPr>
          </a:p>
          <a:p>
            <a:pPr marL="0" marR="0" indent="0" algn="ctr" defTabSz="457200" rtl="0" fontAlgn="auto" latinLnBrk="0" hangingPunct="0">
              <a:lnSpc>
                <a:spcPct val="100000"/>
              </a:lnSpc>
              <a:spcBef>
                <a:spcPts val="0"/>
              </a:spcBef>
              <a:spcAft>
                <a:spcPts val="0"/>
              </a:spcAft>
              <a:buClrTx/>
              <a:buSzTx/>
              <a:buFontTx/>
              <a:buNone/>
              <a:tabLst/>
            </a:pPr>
            <a:r>
              <a:rPr kumimoji="0" lang="ja-JP" altLang="en-US" sz="1600" b="1" i="0" u="none" strike="noStrike" cap="all" spc="32" normalizeH="0" baseline="0" dirty="0" smtClean="0">
                <a:ln>
                  <a:noFill/>
                </a:ln>
                <a:solidFill>
                  <a:schemeClr val="bg1">
                    <a:lumMod val="75000"/>
                    <a:lumOff val="25000"/>
                  </a:schemeClr>
                </a:solidFill>
                <a:effectLst/>
                <a:uFillTx/>
                <a:latin typeface="HG丸ｺﾞｼｯｸM-PRO" panose="020F0600000000000000" pitchFamily="50" charset="-128"/>
                <a:ea typeface="HG丸ｺﾞｼｯｸM-PRO" panose="020F0600000000000000" pitchFamily="50" charset="-128"/>
                <a:cs typeface="+mn-cs"/>
                <a:sym typeface="Futura"/>
              </a:rPr>
              <a:t>子供の生活編</a:t>
            </a:r>
            <a:endParaRPr kumimoji="0" lang="en-US" altLang="ja-JP" sz="1600" b="1" i="0" u="none" strike="noStrike" cap="all" spc="32" normalizeH="0" baseline="0" dirty="0" smtClean="0">
              <a:ln>
                <a:noFill/>
              </a:ln>
              <a:solidFill>
                <a:schemeClr val="bg1">
                  <a:lumMod val="75000"/>
                  <a:lumOff val="25000"/>
                </a:schemeClr>
              </a:solidFill>
              <a:effectLst/>
              <a:uFillTx/>
              <a:latin typeface="HG丸ｺﾞｼｯｸM-PRO" panose="020F0600000000000000" pitchFamily="50" charset="-128"/>
              <a:ea typeface="HG丸ｺﾞｼｯｸM-PRO" panose="020F0600000000000000" pitchFamily="50" charset="-128"/>
              <a:cs typeface="+mn-cs"/>
              <a:sym typeface="Futura"/>
            </a:endParaRPr>
          </a:p>
          <a:p>
            <a:pPr marL="0" marR="0" indent="0" algn="ctr" defTabSz="457200" rtl="0" fontAlgn="auto" latinLnBrk="0" hangingPunct="0">
              <a:lnSpc>
                <a:spcPct val="100000"/>
              </a:lnSpc>
              <a:spcBef>
                <a:spcPts val="0"/>
              </a:spcBef>
              <a:spcAft>
                <a:spcPts val="0"/>
              </a:spcAft>
              <a:buClrTx/>
              <a:buSzTx/>
              <a:buFontTx/>
              <a:buNone/>
              <a:tabLst/>
            </a:pPr>
            <a:endParaRPr kumimoji="0" lang="ja-JP" altLang="en-US" sz="1600" b="0" i="0" u="none" strike="noStrike" cap="all" spc="32" normalizeH="0" baseline="0" dirty="0">
              <a:ln>
                <a:noFill/>
              </a:ln>
              <a:solidFill>
                <a:srgbClr val="FFFFFF"/>
              </a:solidFill>
              <a:effectLst/>
              <a:uFillTx/>
              <a:latin typeface="+mn-lt"/>
              <a:ea typeface="+mn-ea"/>
              <a:cs typeface="+mn-cs"/>
              <a:sym typeface="Futura"/>
            </a:endParaRPr>
          </a:p>
        </p:txBody>
      </p:sp>
      <p:sp>
        <p:nvSpPr>
          <p:cNvPr id="7" name="正方形/長方形 6"/>
          <p:cNvSpPr/>
          <p:nvPr/>
        </p:nvSpPr>
        <p:spPr>
          <a:xfrm>
            <a:off x="1781879" y="1303397"/>
            <a:ext cx="1475252" cy="841256"/>
          </a:xfrm>
          <a:prstGeom prst="rect">
            <a:avLst/>
          </a:prstGeom>
          <a:solidFill>
            <a:srgbClr val="99FFCC"/>
          </a:solidFill>
          <a:ln w="12700" cap="flat">
            <a:solidFill>
              <a:srgbClr val="00B05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altLang="ja-JP" sz="1600" b="0" i="0" u="none" strike="noStrike" cap="all" spc="32" normalizeH="0" baseline="0" dirty="0" smtClean="0">
              <a:ln>
                <a:noFill/>
              </a:ln>
              <a:solidFill>
                <a:srgbClr val="FFFFFF"/>
              </a:solidFill>
              <a:effectLst/>
              <a:uFillTx/>
              <a:latin typeface="+mn-lt"/>
              <a:ea typeface="+mn-ea"/>
              <a:cs typeface="+mn-cs"/>
              <a:sym typeface="Futura"/>
            </a:endParaRPr>
          </a:p>
          <a:p>
            <a:pPr marL="0" marR="0" indent="0" algn="ctr" defTabSz="457200" rtl="0" fontAlgn="auto" latinLnBrk="0" hangingPunct="0">
              <a:lnSpc>
                <a:spcPct val="100000"/>
              </a:lnSpc>
              <a:spcBef>
                <a:spcPts val="0"/>
              </a:spcBef>
              <a:spcAft>
                <a:spcPts val="0"/>
              </a:spcAft>
              <a:buClrTx/>
              <a:buSzTx/>
              <a:buFontTx/>
              <a:buNone/>
              <a:tabLst/>
            </a:pPr>
            <a:r>
              <a:rPr kumimoji="0" lang="ja-JP" altLang="en-US" sz="1600" b="1" i="0" u="none" strike="noStrike" cap="all" spc="32" normalizeH="0" baseline="0" dirty="0" smtClean="0">
                <a:ln>
                  <a:noFill/>
                </a:ln>
                <a:solidFill>
                  <a:srgbClr val="00B050"/>
                </a:solidFill>
                <a:effectLst/>
                <a:uFillTx/>
                <a:latin typeface="HG丸ｺﾞｼｯｸM-PRO" panose="020F0600000000000000" pitchFamily="50" charset="-128"/>
                <a:ea typeface="HG丸ｺﾞｼｯｸM-PRO" panose="020F0600000000000000" pitchFamily="50" charset="-128"/>
                <a:cs typeface="+mn-cs"/>
                <a:sym typeface="Futura"/>
              </a:rPr>
              <a:t>親の生活編</a:t>
            </a:r>
            <a:endParaRPr kumimoji="0" lang="en-US" altLang="ja-JP" sz="1600" b="1" i="0" u="none" strike="noStrike" cap="all" spc="32" normalizeH="0" baseline="0" dirty="0" smtClean="0">
              <a:ln>
                <a:noFill/>
              </a:ln>
              <a:solidFill>
                <a:srgbClr val="00B050"/>
              </a:solidFill>
              <a:effectLst/>
              <a:uFillTx/>
              <a:latin typeface="HG丸ｺﾞｼｯｸM-PRO" panose="020F0600000000000000" pitchFamily="50" charset="-128"/>
              <a:ea typeface="HG丸ｺﾞｼｯｸM-PRO" panose="020F0600000000000000" pitchFamily="50" charset="-128"/>
              <a:cs typeface="+mn-cs"/>
              <a:sym typeface="Futura"/>
            </a:endParaRPr>
          </a:p>
          <a:p>
            <a:pPr marL="0" marR="0" indent="0" algn="ctr" defTabSz="457200" rtl="0" fontAlgn="auto" latinLnBrk="0" hangingPunct="0">
              <a:lnSpc>
                <a:spcPct val="100000"/>
              </a:lnSpc>
              <a:spcBef>
                <a:spcPts val="0"/>
              </a:spcBef>
              <a:spcAft>
                <a:spcPts val="0"/>
              </a:spcAft>
              <a:buClrTx/>
              <a:buSzTx/>
              <a:buFontTx/>
              <a:buNone/>
              <a:tabLst/>
            </a:pPr>
            <a:endParaRPr kumimoji="0" lang="ja-JP" altLang="en-US" sz="1600" b="0" i="0" u="none" strike="noStrike" cap="all" spc="32" normalizeH="0" baseline="0" dirty="0">
              <a:ln>
                <a:noFill/>
              </a:ln>
              <a:solidFill>
                <a:srgbClr val="FFFFFF"/>
              </a:solidFill>
              <a:effectLst/>
              <a:uFillTx/>
              <a:latin typeface="+mn-lt"/>
              <a:ea typeface="+mn-ea"/>
              <a:cs typeface="+mn-cs"/>
              <a:sym typeface="Futura"/>
            </a:endParaRPr>
          </a:p>
        </p:txBody>
      </p:sp>
      <p:sp>
        <p:nvSpPr>
          <p:cNvPr id="8" name="正方形/長方形 7"/>
          <p:cNvSpPr/>
          <p:nvPr/>
        </p:nvSpPr>
        <p:spPr>
          <a:xfrm>
            <a:off x="3424896" y="1303397"/>
            <a:ext cx="1475252" cy="841256"/>
          </a:xfrm>
          <a:prstGeom prst="rect">
            <a:avLst/>
          </a:prstGeom>
          <a:solidFill>
            <a:srgbClr val="FFCCCC"/>
          </a:solidFill>
          <a:ln w="12700" cap="flat">
            <a:solidFill>
              <a:srgbClr val="FF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altLang="ja-JP" sz="1600" b="0" i="0" u="none" strike="noStrike" cap="all" spc="32" normalizeH="0" baseline="0" dirty="0" smtClean="0">
              <a:ln>
                <a:noFill/>
              </a:ln>
              <a:solidFill>
                <a:srgbClr val="FFFFFF"/>
              </a:solidFill>
              <a:effectLst/>
              <a:uFillTx/>
              <a:latin typeface="+mn-lt"/>
              <a:ea typeface="+mn-ea"/>
              <a:cs typeface="+mn-cs"/>
              <a:sym typeface="Futura"/>
            </a:endParaRPr>
          </a:p>
          <a:p>
            <a:pPr marL="0" marR="0" indent="0" algn="ctr" defTabSz="457200" rtl="0" fontAlgn="auto" latinLnBrk="0" hangingPunct="0">
              <a:lnSpc>
                <a:spcPct val="100000"/>
              </a:lnSpc>
              <a:spcBef>
                <a:spcPts val="0"/>
              </a:spcBef>
              <a:spcAft>
                <a:spcPts val="0"/>
              </a:spcAft>
              <a:buClrTx/>
              <a:buSzTx/>
              <a:buFontTx/>
              <a:buNone/>
              <a:tabLst/>
            </a:pPr>
            <a:r>
              <a:rPr lang="ja-JP" altLang="en-US" sz="1600" b="1" cap="all" spc="32" dirty="0" smtClean="0">
                <a:solidFill>
                  <a:srgbClr val="FF0000"/>
                </a:solidFill>
                <a:latin typeface="HG丸ｺﾞｼｯｸM-PRO" panose="020F0600000000000000" pitchFamily="50" charset="-128"/>
                <a:ea typeface="HG丸ｺﾞｼｯｸM-PRO" panose="020F0600000000000000" pitchFamily="50" charset="-128"/>
                <a:cs typeface="+mn-cs"/>
                <a:sym typeface="Futura"/>
              </a:rPr>
              <a:t>親　</a:t>
            </a:r>
            <a:r>
              <a:rPr kumimoji="0" lang="ja-JP" altLang="en-US" sz="1600" b="1" i="0" u="none" strike="noStrike" cap="all" spc="32" normalizeH="0" baseline="0" dirty="0" smtClean="0">
                <a:ln>
                  <a:noFill/>
                </a:ln>
                <a:solidFill>
                  <a:srgbClr val="FF0000"/>
                </a:solidFill>
                <a:effectLst/>
                <a:uFillTx/>
                <a:latin typeface="HG丸ｺﾞｼｯｸM-PRO" panose="020F0600000000000000" pitchFamily="50" charset="-128"/>
                <a:ea typeface="HG丸ｺﾞｼｯｸM-PRO" panose="020F0600000000000000" pitchFamily="50" charset="-128"/>
                <a:cs typeface="+mn-cs"/>
                <a:sym typeface="Futura"/>
              </a:rPr>
              <a:t>編</a:t>
            </a:r>
            <a:endParaRPr kumimoji="0" lang="en-US" altLang="ja-JP" sz="1600" b="1" i="0" u="none" strike="noStrike" cap="all" spc="32" normalizeH="0" baseline="0" dirty="0" smtClean="0">
              <a:ln>
                <a:noFill/>
              </a:ln>
              <a:solidFill>
                <a:srgbClr val="FF0000"/>
              </a:solidFill>
              <a:effectLst/>
              <a:uFillTx/>
              <a:latin typeface="HG丸ｺﾞｼｯｸM-PRO" panose="020F0600000000000000" pitchFamily="50" charset="-128"/>
              <a:ea typeface="HG丸ｺﾞｼｯｸM-PRO" panose="020F0600000000000000" pitchFamily="50" charset="-128"/>
              <a:cs typeface="+mn-cs"/>
              <a:sym typeface="Futura"/>
            </a:endParaRPr>
          </a:p>
          <a:p>
            <a:pPr marL="0" marR="0" indent="0" algn="ctr" defTabSz="457200" rtl="0" fontAlgn="auto" latinLnBrk="0" hangingPunct="0">
              <a:lnSpc>
                <a:spcPct val="100000"/>
              </a:lnSpc>
              <a:spcBef>
                <a:spcPts val="0"/>
              </a:spcBef>
              <a:spcAft>
                <a:spcPts val="0"/>
              </a:spcAft>
              <a:buClrTx/>
              <a:buSzTx/>
              <a:buFontTx/>
              <a:buNone/>
              <a:tabLst/>
            </a:pPr>
            <a:endParaRPr kumimoji="0" lang="ja-JP" altLang="en-US" sz="1600" b="0" i="0" u="none" strike="noStrike" cap="all" spc="32" normalizeH="0" baseline="0" dirty="0">
              <a:ln>
                <a:noFill/>
              </a:ln>
              <a:solidFill>
                <a:srgbClr val="FFFFFF"/>
              </a:solidFill>
              <a:effectLst/>
              <a:uFillTx/>
              <a:latin typeface="+mn-lt"/>
              <a:ea typeface="+mn-ea"/>
              <a:cs typeface="+mn-cs"/>
              <a:sym typeface="Futura"/>
            </a:endParaRPr>
          </a:p>
        </p:txBody>
      </p:sp>
      <p:sp>
        <p:nvSpPr>
          <p:cNvPr id="5" name="スライド番号プレースホルダー 4"/>
          <p:cNvSpPr>
            <a:spLocks noGrp="1"/>
          </p:cNvSpPr>
          <p:nvPr>
            <p:ph type="sldNum" sz="quarter" idx="2"/>
          </p:nvPr>
        </p:nvSpPr>
        <p:spPr>
          <a:xfrm>
            <a:off x="4907563" y="2303883"/>
            <a:ext cx="167675" cy="251992"/>
          </a:xfrm>
        </p:spPr>
        <p:txBody>
          <a:bodyPr/>
          <a:lstStyle/>
          <a:p>
            <a:fld id="{86CB4B4D-7CA3-9044-876B-883B54F8677D}" type="slidenum">
              <a:rPr lang="en-US" altLang="ja-JP" smtClean="0">
                <a:solidFill>
                  <a:schemeClr val="tx1">
                    <a:lumMod val="60000"/>
                    <a:lumOff val="40000"/>
                  </a:schemeClr>
                </a:solidFill>
              </a:rPr>
              <a:t>4</a:t>
            </a:fld>
            <a:endParaRPr lang="ja-JP" altLang="en-US" dirty="0">
              <a:solidFill>
                <a:schemeClr val="tx1">
                  <a:lumMod val="60000"/>
                  <a:lumOff val="40000"/>
                </a:schemeClr>
              </a:solidFill>
            </a:endParaRPr>
          </a:p>
        </p:txBody>
      </p:sp>
    </p:spTree>
    <p:extLst>
      <p:ext uri="{BB962C8B-B14F-4D97-AF65-F5344CB8AC3E}">
        <p14:creationId xmlns:p14="http://schemas.microsoft.com/office/powerpoint/2010/main" val="2542885053"/>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CFFFF"/>
        </a:solidFill>
        <a:effectLst/>
      </p:bgPr>
    </p:bg>
    <p:spTree>
      <p:nvGrpSpPr>
        <p:cNvPr id="1" name=""/>
        <p:cNvGrpSpPr/>
        <p:nvPr/>
      </p:nvGrpSpPr>
      <p:grpSpPr>
        <a:xfrm>
          <a:off x="0" y="0"/>
          <a:ext cx="0" cy="0"/>
          <a:chOff x="0" y="0"/>
          <a:chExt cx="0" cy="0"/>
        </a:xfrm>
      </p:grpSpPr>
      <p:pic>
        <p:nvPicPr>
          <p:cNvPr id="181" name="K:\生涯学習センター\振興課　【平成31年度】\04_モデル事業\01_家庭教育支援\01 「遊び 学び 育つひろしまっ子！」推進プラン\01 教材開発懇談会\教材（完成）\子供の生活編\ko02.jpg" descr="K:\生涯学習センター\振興課　【平成31年度】\04_モデル事業\01_家庭教育支援\01 「遊び 学び 育つひろしまっ子！」推進プラン\01 教材開発懇談会\教材（完成）\子供の生活編\ko02.jpg"/>
          <p:cNvPicPr>
            <a:picLocks noChangeAspect="1"/>
          </p:cNvPicPr>
          <p:nvPr/>
        </p:nvPicPr>
        <p:blipFill>
          <a:blip r:embed="rId3"/>
          <a:stretch>
            <a:fillRect/>
          </a:stretch>
        </p:blipFill>
        <p:spPr>
          <a:xfrm>
            <a:off x="5429217" y="-856528"/>
            <a:ext cx="933337" cy="1334771"/>
          </a:xfrm>
          <a:prstGeom prst="rect">
            <a:avLst/>
          </a:prstGeom>
          <a:ln w="12700">
            <a:miter lim="400000"/>
          </a:ln>
        </p:spPr>
      </p:pic>
      <p:pic>
        <p:nvPicPr>
          <p:cNvPr id="182" name="K:\生涯学習センター\振興課　【平成31年度】\04_モデル事業\01_家庭教育支援\01 「遊び 学び 育つひろしまっ子！」推進プラン\01 教材開発懇談会\教材（完成）\子供の生活編\ko03.jpg" descr="K:\生涯学習センター\振興課　【平成31年度】\04_モデル事業\01_家庭教育支援\01 「遊び 学び 育つひろしまっ子！」推進プラン\01 教材開発懇談会\教材（完成）\子供の生活編\ko03.jpg"/>
          <p:cNvPicPr>
            <a:picLocks noChangeAspect="1"/>
          </p:cNvPicPr>
          <p:nvPr/>
        </p:nvPicPr>
        <p:blipFill>
          <a:blip r:embed="rId4"/>
          <a:stretch>
            <a:fillRect/>
          </a:stretch>
        </p:blipFill>
        <p:spPr>
          <a:xfrm>
            <a:off x="8284675" y="-894301"/>
            <a:ext cx="922146" cy="1313915"/>
          </a:xfrm>
          <a:prstGeom prst="rect">
            <a:avLst/>
          </a:prstGeom>
          <a:ln w="12700">
            <a:miter lim="400000"/>
          </a:ln>
        </p:spPr>
      </p:pic>
      <p:pic>
        <p:nvPicPr>
          <p:cNvPr id="183" name="K:\生涯学習センター\振興課　【平成31年度】\04_モデル事業\01_家庭教育支援\01 「遊び 学び 育つひろしまっ子！」推進プラン\01 教材開発懇談会\教材（完成）\子供の生活編\ko01.jpg" descr="K:\生涯学習センター\振興課　【平成31年度】\04_モデル事業\01_家庭教育支援\01 「遊び 学び 育つひろしまっ子！」推進プラン\01 教材開発懇談会\教材（完成）\子供の生活編\ko01.jpg"/>
          <p:cNvPicPr>
            <a:picLocks noChangeAspect="1"/>
          </p:cNvPicPr>
          <p:nvPr/>
        </p:nvPicPr>
        <p:blipFill>
          <a:blip r:embed="rId5"/>
          <a:srcRect t="2121"/>
          <a:stretch>
            <a:fillRect/>
          </a:stretch>
        </p:blipFill>
        <p:spPr>
          <a:xfrm>
            <a:off x="9718448" y="2713419"/>
            <a:ext cx="936878" cy="1307936"/>
          </a:xfrm>
          <a:prstGeom prst="rect">
            <a:avLst/>
          </a:prstGeom>
          <a:ln w="12700">
            <a:miter lim="400000"/>
          </a:ln>
        </p:spPr>
      </p:pic>
      <p:pic>
        <p:nvPicPr>
          <p:cNvPr id="184" name="K:\生涯学習センター\振興課　【平成31年度】\04_モデル事業\01_家庭教育支援\01 「遊び 学び 育つひろしまっ子！」推進プラン\01 教材開発懇談会\教材（完成）\子供の生活編\ko04.jpg" descr="K:\生涯学習センター\振興課　【平成31年度】\04_モデル事業\01_家庭教育支援\01 「遊び 学び 育つひろしまっ子！」推進プラン\01 教材開発懇談会\教材（完成）\子供の生活編\ko04.jpg"/>
          <p:cNvPicPr>
            <a:picLocks noChangeAspect="1"/>
          </p:cNvPicPr>
          <p:nvPr/>
        </p:nvPicPr>
        <p:blipFill>
          <a:blip r:embed="rId6"/>
          <a:stretch>
            <a:fillRect/>
          </a:stretch>
        </p:blipFill>
        <p:spPr>
          <a:xfrm>
            <a:off x="6633374" y="-1407204"/>
            <a:ext cx="936683" cy="1334771"/>
          </a:xfrm>
          <a:prstGeom prst="rect">
            <a:avLst/>
          </a:prstGeom>
          <a:ln w="12700">
            <a:miter lim="400000"/>
          </a:ln>
        </p:spPr>
      </p:pic>
      <p:pic>
        <p:nvPicPr>
          <p:cNvPr id="186" name="K:\生涯学習センター\振興課　【平成31年度】\04_モデル事業\01_家庭教育支援\01 「遊び 学び 育つひろしまっ子！」推進プラン\01 教材開発懇談会\教材（完成）\子供の生活編\ko06.jpg" descr="K:\生涯学習センター\振興課　【平成31年度】\04_モデル事業\01_家庭教育支援\01 「遊び 学び 育つひろしまっ子！」推進プラン\01 教材開発懇談会\教材（完成）\子供の生活編\ko06.jpg"/>
          <p:cNvPicPr>
            <a:picLocks noChangeAspect="1"/>
          </p:cNvPicPr>
          <p:nvPr/>
        </p:nvPicPr>
        <p:blipFill>
          <a:blip r:embed="rId7"/>
          <a:stretch>
            <a:fillRect/>
          </a:stretch>
        </p:blipFill>
        <p:spPr>
          <a:xfrm>
            <a:off x="6793733" y="2053423"/>
            <a:ext cx="923174" cy="1319990"/>
          </a:xfrm>
          <a:prstGeom prst="rect">
            <a:avLst/>
          </a:prstGeom>
          <a:ln w="12700">
            <a:miter lim="400000"/>
          </a:ln>
        </p:spPr>
      </p:pic>
      <p:pic>
        <p:nvPicPr>
          <p:cNvPr id="187" name="K:\生涯学習センター\振興課　【平成31年度】\04_モデル事業\01_家庭教育支援\01 「遊び 学び 育つひろしまっ子！」推進プラン\01 教材開発懇談会\教材（完成）\表紙\子供の生活編（表）.jpg" descr="K:\生涯学習センター\振興課　【平成31年度】\04_モデル事業\01_家庭教育支援\01 「遊び 学び 育つひろしまっ子！」推進プラン\01 教材開発懇談会\教材（完成）\表紙\子供の生活編（表）.jpg"/>
          <p:cNvPicPr>
            <a:picLocks noChangeAspect="1"/>
          </p:cNvPicPr>
          <p:nvPr/>
        </p:nvPicPr>
        <p:blipFill>
          <a:blip r:embed="rId8"/>
          <a:srcRect l="4439"/>
          <a:stretch>
            <a:fillRect/>
          </a:stretch>
        </p:blipFill>
        <p:spPr>
          <a:xfrm>
            <a:off x="9206820" y="419614"/>
            <a:ext cx="916002" cy="1367216"/>
          </a:xfrm>
          <a:prstGeom prst="rect">
            <a:avLst/>
          </a:prstGeom>
          <a:ln w="12700">
            <a:miter lim="400000"/>
          </a:ln>
        </p:spPr>
      </p:pic>
      <p:graphicFrame>
        <p:nvGraphicFramePr>
          <p:cNvPr id="188" name="表"/>
          <p:cNvGraphicFramePr/>
          <p:nvPr>
            <p:extLst>
              <p:ext uri="{D42A27DB-BD31-4B8C-83A1-F6EECF244321}">
                <p14:modId xmlns:p14="http://schemas.microsoft.com/office/powerpoint/2010/main" val="2513351130"/>
              </p:ext>
            </p:extLst>
          </p:nvPr>
        </p:nvGraphicFramePr>
        <p:xfrm>
          <a:off x="180015" y="419614"/>
          <a:ext cx="4738691" cy="2014710"/>
        </p:xfrm>
        <a:graphic>
          <a:graphicData uri="http://schemas.openxmlformats.org/drawingml/2006/table">
            <a:tbl>
              <a:tblPr bandRow="1">
                <a:tableStyleId>{4C3C2611-4C71-4FC5-86AE-919BDF0F9419}</a:tableStyleId>
              </a:tblPr>
              <a:tblGrid>
                <a:gridCol w="346208">
                  <a:extLst>
                    <a:ext uri="{9D8B030D-6E8A-4147-A177-3AD203B41FA5}">
                      <a16:colId xmlns="" xmlns:a16="http://schemas.microsoft.com/office/drawing/2014/main" val="20000"/>
                    </a:ext>
                  </a:extLst>
                </a:gridCol>
                <a:gridCol w="4392483">
                  <a:extLst>
                    <a:ext uri="{9D8B030D-6E8A-4147-A177-3AD203B41FA5}">
                      <a16:colId xmlns="" xmlns:a16="http://schemas.microsoft.com/office/drawing/2014/main" val="20001"/>
                    </a:ext>
                  </a:extLst>
                </a:gridCol>
              </a:tblGrid>
              <a:tr h="335785">
                <a:tc>
                  <a:txBody>
                    <a:bodyPr/>
                    <a:lstStyle/>
                    <a:p>
                      <a:pPr algn="ctr" defTabSz="533400">
                        <a:lnSpc>
                          <a:spcPct val="150000"/>
                        </a:lnSpc>
                        <a:defRPr sz="1050" cap="none" spc="0">
                          <a:solidFill>
                            <a:srgbClr val="000000"/>
                          </a:solidFill>
                          <a:uFill>
                            <a:solidFill>
                              <a:srgbClr val="000000"/>
                            </a:solidFill>
                          </a:uFill>
                          <a:latin typeface="Century"/>
                          <a:ea typeface="Century"/>
                          <a:cs typeface="Century"/>
                          <a:sym typeface="Century"/>
                        </a:defRPr>
                      </a:pPr>
                      <a:r>
                        <a:rPr lang="ja-JP" altLang="en-US" sz="1200" b="1" dirty="0" smtClean="0">
                          <a:solidFill>
                            <a:srgbClr val="FA8F00"/>
                          </a:solidFill>
                          <a:latin typeface="HG丸ｺﾞｼｯｸM-PRO" panose="020F0600000000000000" pitchFamily="50" charset="-128"/>
                          <a:ea typeface="HG丸ｺﾞｼｯｸM-PRO" panose="020F0600000000000000" pitchFamily="50" charset="-128"/>
                        </a:rPr>
                        <a:t>１</a:t>
                      </a:r>
                      <a:endParaRPr sz="1200" b="1" dirty="0">
                        <a:solidFill>
                          <a:srgbClr val="FA8F00"/>
                        </a:solidFill>
                        <a:latin typeface="HG丸ｺﾞｼｯｸM-PRO" panose="020F0600000000000000" pitchFamily="50" charset="-128"/>
                        <a:ea typeface="HG丸ｺﾞｼｯｸM-PRO" panose="020F0600000000000000" pitchFamily="50" charset="-128"/>
                      </a:endParaRPr>
                    </a:p>
                  </a:txBody>
                  <a:tcPr marL="35244" marR="35244" marT="35244" marB="35244" horzOverflow="overflow">
                    <a:lnL w="28575">
                      <a:solidFill>
                        <a:srgbClr val="F79646"/>
                      </a:solidFill>
                      <a:miter lim="400000"/>
                    </a:lnL>
                    <a:lnR w="28575">
                      <a:solidFill>
                        <a:srgbClr val="F79646"/>
                      </a:solidFill>
                      <a:miter lim="400000"/>
                    </a:lnR>
                    <a:lnT w="28575">
                      <a:solidFill>
                        <a:srgbClr val="F79646"/>
                      </a:solidFill>
                      <a:miter lim="400000"/>
                    </a:lnT>
                    <a:lnB w="28575">
                      <a:solidFill>
                        <a:srgbClr val="F79646"/>
                      </a:solidFill>
                      <a:miter lim="400000"/>
                    </a:lnB>
                  </a:tcPr>
                </a:tc>
                <a:tc>
                  <a:txBody>
                    <a:bodyPr/>
                    <a:lstStyle/>
                    <a:p>
                      <a:pPr algn="just" defTabSz="533400">
                        <a:defRPr sz="2200" b="1" cap="none" spc="0">
                          <a:solidFill>
                            <a:srgbClr val="000000"/>
                          </a:solidFill>
                          <a:uFill>
                            <a:solidFill>
                              <a:srgbClr val="000000"/>
                            </a:solidFill>
                          </a:uFill>
                          <a:latin typeface="HG丸ｺﾞｼｯｸM-PRO"/>
                          <a:ea typeface="HG丸ｺﾞｼｯｸM-PRO"/>
                          <a:cs typeface="HG丸ｺﾞｼｯｸM-PRO"/>
                          <a:sym typeface="HG丸ｺﾞｼｯｸM-PRO"/>
                        </a:defRPr>
                      </a:pPr>
                      <a:r>
                        <a:rPr sz="1200" dirty="0" err="1"/>
                        <a:t>食（遊び食べ・離乳食・好き嫌い等</a:t>
                      </a:r>
                      <a:r>
                        <a:rPr sz="1200" dirty="0"/>
                        <a:t>）</a:t>
                      </a:r>
                    </a:p>
                  </a:txBody>
                  <a:tcPr marL="35244" marR="35244" marT="35244" marB="35244" anchor="ctr" horzOverflow="overflow">
                    <a:lnL w="28575">
                      <a:solidFill>
                        <a:srgbClr val="F79646"/>
                      </a:solidFill>
                      <a:miter lim="400000"/>
                    </a:lnL>
                    <a:lnR w="28575">
                      <a:solidFill>
                        <a:srgbClr val="F79646"/>
                      </a:solidFill>
                      <a:miter lim="400000"/>
                    </a:lnR>
                    <a:lnT w="28575">
                      <a:solidFill>
                        <a:srgbClr val="F79646"/>
                      </a:solidFill>
                      <a:miter lim="400000"/>
                    </a:lnT>
                    <a:lnB w="28575">
                      <a:solidFill>
                        <a:srgbClr val="F79646"/>
                      </a:solidFill>
                      <a:miter lim="400000"/>
                    </a:lnB>
                    <a:solidFill>
                      <a:srgbClr val="FFFFCC"/>
                    </a:solidFill>
                  </a:tcPr>
                </a:tc>
                <a:extLst>
                  <a:ext uri="{0D108BD9-81ED-4DB2-BD59-A6C34878D82A}">
                    <a16:rowId xmlns="" xmlns:a16="http://schemas.microsoft.com/office/drawing/2014/main" val="10000"/>
                  </a:ext>
                </a:extLst>
              </a:tr>
              <a:tr h="335785">
                <a:tc>
                  <a:txBody>
                    <a:bodyPr/>
                    <a:lstStyle/>
                    <a:p>
                      <a:pPr algn="ctr" defTabSz="533400">
                        <a:lnSpc>
                          <a:spcPct val="150000"/>
                        </a:lnSpc>
                        <a:defRPr sz="1050" cap="none" spc="0">
                          <a:solidFill>
                            <a:srgbClr val="000000"/>
                          </a:solidFill>
                          <a:uFill>
                            <a:solidFill>
                              <a:srgbClr val="000000"/>
                            </a:solidFill>
                          </a:uFill>
                          <a:latin typeface="Century"/>
                          <a:ea typeface="Century"/>
                          <a:cs typeface="Century"/>
                          <a:sym typeface="Century"/>
                        </a:defRPr>
                      </a:pPr>
                      <a:r>
                        <a:rPr lang="ja-JP" altLang="en-US" sz="1200" b="1" dirty="0" smtClean="0">
                          <a:solidFill>
                            <a:srgbClr val="FA8F00"/>
                          </a:solidFill>
                          <a:latin typeface="HG丸ｺﾞｼｯｸM-PRO" panose="020F0600000000000000" pitchFamily="50" charset="-128"/>
                          <a:ea typeface="HG丸ｺﾞｼｯｸM-PRO" panose="020F0600000000000000" pitchFamily="50" charset="-128"/>
                        </a:rPr>
                        <a:t>２</a:t>
                      </a:r>
                      <a:endParaRPr sz="1200" b="1" dirty="0">
                        <a:solidFill>
                          <a:srgbClr val="FA8F00"/>
                        </a:solidFill>
                        <a:latin typeface="HG丸ｺﾞｼｯｸM-PRO" panose="020F0600000000000000" pitchFamily="50" charset="-128"/>
                        <a:ea typeface="HG丸ｺﾞｼｯｸM-PRO" panose="020F0600000000000000" pitchFamily="50" charset="-128"/>
                      </a:endParaRPr>
                    </a:p>
                  </a:txBody>
                  <a:tcPr marL="35244" marR="35244" marT="35244" marB="35244" horzOverflow="overflow">
                    <a:lnL w="28575">
                      <a:solidFill>
                        <a:srgbClr val="F79646"/>
                      </a:solidFill>
                      <a:miter lim="400000"/>
                    </a:lnL>
                    <a:lnR w="28575">
                      <a:solidFill>
                        <a:srgbClr val="F79646"/>
                      </a:solidFill>
                      <a:miter lim="400000"/>
                    </a:lnR>
                    <a:lnT w="28575">
                      <a:solidFill>
                        <a:srgbClr val="F79646"/>
                      </a:solidFill>
                      <a:miter lim="400000"/>
                    </a:lnT>
                    <a:lnB w="28575">
                      <a:solidFill>
                        <a:srgbClr val="F79646"/>
                      </a:solidFill>
                      <a:miter lim="400000"/>
                    </a:lnB>
                    <a:noFill/>
                  </a:tcPr>
                </a:tc>
                <a:tc>
                  <a:txBody>
                    <a:bodyPr/>
                    <a:lstStyle/>
                    <a:p>
                      <a:pPr algn="just" defTabSz="533400">
                        <a:defRPr sz="2200" b="1" cap="none" spc="0">
                          <a:solidFill>
                            <a:srgbClr val="000000"/>
                          </a:solidFill>
                          <a:uFill>
                            <a:solidFill>
                              <a:srgbClr val="000000"/>
                            </a:solidFill>
                          </a:uFill>
                          <a:latin typeface="HG丸ｺﾞｼｯｸM-PRO"/>
                          <a:ea typeface="HG丸ｺﾞｼｯｸM-PRO"/>
                          <a:cs typeface="HG丸ｺﾞｼｯｸM-PRO"/>
                          <a:sym typeface="HG丸ｺﾞｼｯｸM-PRO"/>
                        </a:defRPr>
                      </a:pPr>
                      <a:r>
                        <a:rPr sz="1200" dirty="0" err="1"/>
                        <a:t>睡眠（寝かしつけ・夜泣き・夜の授乳等</a:t>
                      </a:r>
                      <a:r>
                        <a:rPr sz="1200" dirty="0"/>
                        <a:t>）</a:t>
                      </a:r>
                    </a:p>
                  </a:txBody>
                  <a:tcPr marL="35244" marR="35244" marT="35244" marB="35244" anchor="ctr" horzOverflow="overflow">
                    <a:lnL w="28575">
                      <a:solidFill>
                        <a:srgbClr val="F79646"/>
                      </a:solidFill>
                      <a:miter lim="400000"/>
                    </a:lnL>
                    <a:lnR w="28575">
                      <a:solidFill>
                        <a:srgbClr val="F79646"/>
                      </a:solidFill>
                      <a:miter lim="400000"/>
                    </a:lnR>
                    <a:lnT w="28575">
                      <a:solidFill>
                        <a:srgbClr val="F79646"/>
                      </a:solidFill>
                      <a:miter lim="400000"/>
                    </a:lnT>
                    <a:lnB w="28575">
                      <a:solidFill>
                        <a:srgbClr val="F79646"/>
                      </a:solidFill>
                      <a:miter lim="400000"/>
                    </a:lnB>
                    <a:solidFill>
                      <a:srgbClr val="CCFFCC"/>
                    </a:solidFill>
                  </a:tcPr>
                </a:tc>
                <a:extLst>
                  <a:ext uri="{0D108BD9-81ED-4DB2-BD59-A6C34878D82A}">
                    <a16:rowId xmlns="" xmlns:a16="http://schemas.microsoft.com/office/drawing/2014/main" val="10001"/>
                  </a:ext>
                </a:extLst>
              </a:tr>
              <a:tr h="335785">
                <a:tc>
                  <a:txBody>
                    <a:bodyPr/>
                    <a:lstStyle/>
                    <a:p>
                      <a:pPr algn="ctr" defTabSz="533400">
                        <a:lnSpc>
                          <a:spcPct val="150000"/>
                        </a:lnSpc>
                        <a:defRPr sz="1050" cap="none" spc="0">
                          <a:solidFill>
                            <a:srgbClr val="000000"/>
                          </a:solidFill>
                          <a:uFill>
                            <a:solidFill>
                              <a:srgbClr val="000000"/>
                            </a:solidFill>
                          </a:uFill>
                          <a:latin typeface="Century"/>
                          <a:ea typeface="Century"/>
                          <a:cs typeface="Century"/>
                          <a:sym typeface="Century"/>
                        </a:defRPr>
                      </a:pPr>
                      <a:r>
                        <a:rPr lang="ja-JP" altLang="en-US" sz="1200" b="1" dirty="0" smtClean="0">
                          <a:solidFill>
                            <a:srgbClr val="FA8F00"/>
                          </a:solidFill>
                          <a:latin typeface="HG丸ｺﾞｼｯｸM-PRO" panose="020F0600000000000000" pitchFamily="50" charset="-128"/>
                          <a:ea typeface="HG丸ｺﾞｼｯｸM-PRO" panose="020F0600000000000000" pitchFamily="50" charset="-128"/>
                        </a:rPr>
                        <a:t>３</a:t>
                      </a:r>
                      <a:endParaRPr sz="1200" b="1" dirty="0">
                        <a:solidFill>
                          <a:srgbClr val="FA8F00"/>
                        </a:solidFill>
                        <a:latin typeface="HG丸ｺﾞｼｯｸM-PRO" panose="020F0600000000000000" pitchFamily="50" charset="-128"/>
                        <a:ea typeface="HG丸ｺﾞｼｯｸM-PRO" panose="020F0600000000000000" pitchFamily="50" charset="-128"/>
                      </a:endParaRPr>
                    </a:p>
                  </a:txBody>
                  <a:tcPr marL="35244" marR="35244" marT="35244" marB="35244" horzOverflow="overflow">
                    <a:lnL w="28575">
                      <a:solidFill>
                        <a:srgbClr val="F79646"/>
                      </a:solidFill>
                      <a:miter lim="400000"/>
                    </a:lnL>
                    <a:lnR w="28575">
                      <a:solidFill>
                        <a:srgbClr val="F79646"/>
                      </a:solidFill>
                      <a:miter lim="400000"/>
                    </a:lnR>
                    <a:lnT w="28575">
                      <a:solidFill>
                        <a:srgbClr val="F79646"/>
                      </a:solidFill>
                      <a:miter lim="400000"/>
                    </a:lnT>
                    <a:lnB w="28575">
                      <a:solidFill>
                        <a:srgbClr val="F79646"/>
                      </a:solidFill>
                      <a:miter lim="400000"/>
                    </a:lnB>
                  </a:tcPr>
                </a:tc>
                <a:tc>
                  <a:txBody>
                    <a:bodyPr/>
                    <a:lstStyle/>
                    <a:p>
                      <a:pPr algn="just" defTabSz="533400">
                        <a:defRPr sz="2200" b="1" cap="none" spc="0">
                          <a:solidFill>
                            <a:srgbClr val="000000"/>
                          </a:solidFill>
                          <a:uFill>
                            <a:solidFill>
                              <a:srgbClr val="000000"/>
                            </a:solidFill>
                          </a:uFill>
                          <a:latin typeface="HG丸ｺﾞｼｯｸM-PRO"/>
                          <a:ea typeface="HG丸ｺﾞｼｯｸM-PRO"/>
                          <a:cs typeface="HG丸ｺﾞｼｯｸM-PRO"/>
                          <a:sym typeface="HG丸ｺﾞｼｯｸM-PRO"/>
                        </a:defRPr>
                      </a:pPr>
                      <a:r>
                        <a:rPr sz="1200" dirty="0" err="1"/>
                        <a:t>遊び（屋外・屋内・関わり等</a:t>
                      </a:r>
                      <a:r>
                        <a:rPr sz="1200" dirty="0"/>
                        <a:t>）</a:t>
                      </a:r>
                    </a:p>
                  </a:txBody>
                  <a:tcPr marL="35244" marR="35244" marT="35244" marB="35244" anchor="ctr" horzOverflow="overflow">
                    <a:lnL w="28575">
                      <a:solidFill>
                        <a:srgbClr val="F79646"/>
                      </a:solidFill>
                      <a:miter lim="400000"/>
                    </a:lnL>
                    <a:lnR w="28575">
                      <a:solidFill>
                        <a:srgbClr val="F79646"/>
                      </a:solidFill>
                      <a:miter lim="400000"/>
                    </a:lnR>
                    <a:lnT w="28575">
                      <a:solidFill>
                        <a:srgbClr val="F79646"/>
                      </a:solidFill>
                      <a:miter lim="400000"/>
                    </a:lnT>
                    <a:lnB w="28575">
                      <a:solidFill>
                        <a:srgbClr val="F79646"/>
                      </a:solidFill>
                      <a:miter lim="400000"/>
                    </a:lnB>
                    <a:solidFill>
                      <a:srgbClr val="CCFFFF"/>
                    </a:solidFill>
                  </a:tcPr>
                </a:tc>
                <a:extLst>
                  <a:ext uri="{0D108BD9-81ED-4DB2-BD59-A6C34878D82A}">
                    <a16:rowId xmlns="" xmlns:a16="http://schemas.microsoft.com/office/drawing/2014/main" val="10002"/>
                  </a:ext>
                </a:extLst>
              </a:tr>
              <a:tr h="335785">
                <a:tc>
                  <a:txBody>
                    <a:bodyPr/>
                    <a:lstStyle/>
                    <a:p>
                      <a:pPr algn="ctr" defTabSz="533400">
                        <a:lnSpc>
                          <a:spcPct val="150000"/>
                        </a:lnSpc>
                        <a:defRPr sz="1050" cap="none" spc="0">
                          <a:solidFill>
                            <a:srgbClr val="000000"/>
                          </a:solidFill>
                          <a:uFill>
                            <a:solidFill>
                              <a:srgbClr val="000000"/>
                            </a:solidFill>
                          </a:uFill>
                          <a:latin typeface="Century"/>
                          <a:ea typeface="Century"/>
                          <a:cs typeface="Century"/>
                          <a:sym typeface="Century"/>
                        </a:defRPr>
                      </a:pPr>
                      <a:r>
                        <a:rPr lang="ja-JP" altLang="en-US" sz="1200" b="1" dirty="0" smtClean="0">
                          <a:solidFill>
                            <a:srgbClr val="FA8F00"/>
                          </a:solidFill>
                          <a:latin typeface="HG丸ｺﾞｼｯｸM-PRO" panose="020F0600000000000000" pitchFamily="50" charset="-128"/>
                          <a:ea typeface="HG丸ｺﾞｼｯｸM-PRO" panose="020F0600000000000000" pitchFamily="50" charset="-128"/>
                        </a:rPr>
                        <a:t>４</a:t>
                      </a:r>
                      <a:endParaRPr sz="1200" b="1" dirty="0">
                        <a:solidFill>
                          <a:srgbClr val="FA8F00"/>
                        </a:solidFill>
                        <a:latin typeface="HG丸ｺﾞｼｯｸM-PRO" panose="020F0600000000000000" pitchFamily="50" charset="-128"/>
                        <a:ea typeface="HG丸ｺﾞｼｯｸM-PRO" panose="020F0600000000000000" pitchFamily="50" charset="-128"/>
                      </a:endParaRPr>
                    </a:p>
                  </a:txBody>
                  <a:tcPr marL="35244" marR="35244" marT="35244" marB="35244" horzOverflow="overflow">
                    <a:lnL w="28575">
                      <a:solidFill>
                        <a:srgbClr val="F79646"/>
                      </a:solidFill>
                      <a:miter lim="400000"/>
                    </a:lnL>
                    <a:lnR w="28575">
                      <a:solidFill>
                        <a:srgbClr val="F79646"/>
                      </a:solidFill>
                      <a:miter lim="400000"/>
                    </a:lnR>
                    <a:lnT w="28575">
                      <a:solidFill>
                        <a:srgbClr val="F79646"/>
                      </a:solidFill>
                      <a:miter lim="400000"/>
                    </a:lnT>
                    <a:lnB w="28575">
                      <a:solidFill>
                        <a:srgbClr val="F79646"/>
                      </a:solidFill>
                      <a:miter lim="400000"/>
                    </a:lnB>
                    <a:noFill/>
                  </a:tcPr>
                </a:tc>
                <a:tc>
                  <a:txBody>
                    <a:bodyPr/>
                    <a:lstStyle/>
                    <a:p>
                      <a:pPr algn="just" defTabSz="533400">
                        <a:defRPr sz="2200" b="1" cap="none" spc="0">
                          <a:solidFill>
                            <a:srgbClr val="000000"/>
                          </a:solidFill>
                          <a:uFill>
                            <a:solidFill>
                              <a:srgbClr val="000000"/>
                            </a:solidFill>
                          </a:uFill>
                          <a:latin typeface="HG丸ｺﾞｼｯｸM-PRO"/>
                          <a:ea typeface="HG丸ｺﾞｼｯｸM-PRO"/>
                          <a:cs typeface="HG丸ｺﾞｼｯｸM-PRO"/>
                          <a:sym typeface="HG丸ｺﾞｼｯｸM-PRO"/>
                        </a:defRPr>
                      </a:pPr>
                      <a:r>
                        <a:rPr sz="1200" dirty="0" err="1"/>
                        <a:t>我が家の</a:t>
                      </a:r>
                      <a:r>
                        <a:rPr sz="1200" dirty="0"/>
                        <a:t>○○</a:t>
                      </a:r>
                      <a:r>
                        <a:rPr sz="1200" dirty="0" err="1"/>
                        <a:t>ルール</a:t>
                      </a:r>
                      <a:endParaRPr sz="1200" dirty="0"/>
                    </a:p>
                  </a:txBody>
                  <a:tcPr marL="35244" marR="35244" marT="35244" marB="35244" anchor="ctr" horzOverflow="overflow">
                    <a:lnL w="28575">
                      <a:solidFill>
                        <a:srgbClr val="F79646"/>
                      </a:solidFill>
                      <a:miter lim="400000"/>
                    </a:lnL>
                    <a:lnR w="28575">
                      <a:solidFill>
                        <a:srgbClr val="F79646"/>
                      </a:solidFill>
                      <a:miter lim="400000"/>
                    </a:lnR>
                    <a:lnT w="28575">
                      <a:solidFill>
                        <a:srgbClr val="F79646"/>
                      </a:solidFill>
                      <a:miter lim="400000"/>
                    </a:lnT>
                    <a:lnB w="28575">
                      <a:solidFill>
                        <a:srgbClr val="F79646"/>
                      </a:solidFill>
                      <a:miter lim="400000"/>
                    </a:lnB>
                    <a:solidFill>
                      <a:srgbClr val="FFFF99"/>
                    </a:solidFill>
                  </a:tcPr>
                </a:tc>
                <a:extLst>
                  <a:ext uri="{0D108BD9-81ED-4DB2-BD59-A6C34878D82A}">
                    <a16:rowId xmlns="" xmlns:a16="http://schemas.microsoft.com/office/drawing/2014/main" val="10003"/>
                  </a:ext>
                </a:extLst>
              </a:tr>
              <a:tr h="335785">
                <a:tc>
                  <a:txBody>
                    <a:bodyPr/>
                    <a:lstStyle/>
                    <a:p>
                      <a:pPr algn="ctr" defTabSz="533400">
                        <a:lnSpc>
                          <a:spcPct val="150000"/>
                        </a:lnSpc>
                        <a:defRPr sz="1050" cap="none" spc="0">
                          <a:solidFill>
                            <a:srgbClr val="000000"/>
                          </a:solidFill>
                          <a:uFill>
                            <a:solidFill>
                              <a:srgbClr val="000000"/>
                            </a:solidFill>
                          </a:uFill>
                          <a:latin typeface="Century"/>
                          <a:ea typeface="Century"/>
                          <a:cs typeface="Century"/>
                          <a:sym typeface="Century"/>
                        </a:defRPr>
                      </a:pPr>
                      <a:r>
                        <a:rPr lang="ja-JP" altLang="en-US" sz="1200" b="1" dirty="0" smtClean="0">
                          <a:solidFill>
                            <a:srgbClr val="FA8F00"/>
                          </a:solidFill>
                          <a:latin typeface="HG丸ｺﾞｼｯｸM-PRO" panose="020F0600000000000000" pitchFamily="50" charset="-128"/>
                          <a:ea typeface="HG丸ｺﾞｼｯｸM-PRO" panose="020F0600000000000000" pitchFamily="50" charset="-128"/>
                        </a:rPr>
                        <a:t>５</a:t>
                      </a:r>
                      <a:endParaRPr sz="1200" b="1" dirty="0">
                        <a:solidFill>
                          <a:srgbClr val="FA8F00"/>
                        </a:solidFill>
                        <a:latin typeface="HG丸ｺﾞｼｯｸM-PRO" panose="020F0600000000000000" pitchFamily="50" charset="-128"/>
                        <a:ea typeface="HG丸ｺﾞｼｯｸM-PRO" panose="020F0600000000000000" pitchFamily="50" charset="-128"/>
                      </a:endParaRPr>
                    </a:p>
                  </a:txBody>
                  <a:tcPr marL="35244" marR="35244" marT="35244" marB="35244" horzOverflow="overflow">
                    <a:lnL w="28575">
                      <a:solidFill>
                        <a:srgbClr val="F79646"/>
                      </a:solidFill>
                      <a:miter lim="400000"/>
                    </a:lnL>
                    <a:lnR w="28575">
                      <a:solidFill>
                        <a:srgbClr val="F79646"/>
                      </a:solidFill>
                      <a:miter lim="400000"/>
                    </a:lnR>
                    <a:lnT w="28575">
                      <a:solidFill>
                        <a:srgbClr val="F79646"/>
                      </a:solidFill>
                      <a:miter lim="400000"/>
                    </a:lnT>
                    <a:lnB w="28575">
                      <a:solidFill>
                        <a:srgbClr val="F79646"/>
                      </a:solidFill>
                      <a:miter lim="400000"/>
                    </a:lnB>
                  </a:tcPr>
                </a:tc>
                <a:tc>
                  <a:txBody>
                    <a:bodyPr/>
                    <a:lstStyle/>
                    <a:p>
                      <a:pPr algn="just" defTabSz="533400">
                        <a:tabLst>
                          <a:tab pos="2032000" algn="l"/>
                        </a:tabLst>
                        <a:defRPr sz="2200" b="1" cap="none" spc="0">
                          <a:solidFill>
                            <a:srgbClr val="000000"/>
                          </a:solidFill>
                          <a:uFill>
                            <a:solidFill>
                              <a:srgbClr val="000000"/>
                            </a:solidFill>
                          </a:uFill>
                          <a:latin typeface="HG丸ｺﾞｼｯｸM-PRO"/>
                          <a:ea typeface="HG丸ｺﾞｼｯｸM-PRO"/>
                          <a:cs typeface="HG丸ｺﾞｼｯｸM-PRO"/>
                          <a:sym typeface="HG丸ｺﾞｼｯｸM-PRO"/>
                        </a:defRPr>
                      </a:pPr>
                      <a:r>
                        <a:rPr sz="1200" dirty="0" err="1"/>
                        <a:t>うれしかった瞬間</a:t>
                      </a:r>
                      <a:endParaRPr sz="1200" dirty="0"/>
                    </a:p>
                  </a:txBody>
                  <a:tcPr marL="35244" marR="35244" marT="35244" marB="35244" anchor="ctr" horzOverflow="overflow">
                    <a:lnL w="28575">
                      <a:solidFill>
                        <a:srgbClr val="F79646"/>
                      </a:solidFill>
                      <a:miter lim="400000"/>
                    </a:lnL>
                    <a:lnR w="28575">
                      <a:solidFill>
                        <a:srgbClr val="F79646"/>
                      </a:solidFill>
                      <a:miter lim="400000"/>
                    </a:lnR>
                    <a:lnT w="28575">
                      <a:solidFill>
                        <a:srgbClr val="F79646"/>
                      </a:solidFill>
                      <a:miter lim="400000"/>
                    </a:lnT>
                    <a:lnB w="28575">
                      <a:solidFill>
                        <a:srgbClr val="F79646"/>
                      </a:solidFill>
                      <a:miter lim="400000"/>
                    </a:lnB>
                    <a:solidFill>
                      <a:srgbClr val="FFCCFF"/>
                    </a:solidFill>
                  </a:tcPr>
                </a:tc>
                <a:extLst>
                  <a:ext uri="{0D108BD9-81ED-4DB2-BD59-A6C34878D82A}">
                    <a16:rowId xmlns="" xmlns:a16="http://schemas.microsoft.com/office/drawing/2014/main" val="10004"/>
                  </a:ext>
                </a:extLst>
              </a:tr>
              <a:tr h="335785">
                <a:tc>
                  <a:txBody>
                    <a:bodyPr/>
                    <a:lstStyle/>
                    <a:p>
                      <a:pPr algn="ctr" defTabSz="533400">
                        <a:lnSpc>
                          <a:spcPct val="150000"/>
                        </a:lnSpc>
                        <a:defRPr sz="1050" cap="none" spc="0">
                          <a:solidFill>
                            <a:srgbClr val="000000"/>
                          </a:solidFill>
                          <a:uFill>
                            <a:solidFill>
                              <a:srgbClr val="000000"/>
                            </a:solidFill>
                          </a:uFill>
                          <a:latin typeface="Century"/>
                          <a:ea typeface="Century"/>
                          <a:cs typeface="Century"/>
                          <a:sym typeface="Century"/>
                        </a:defRPr>
                      </a:pPr>
                      <a:r>
                        <a:rPr lang="ja-JP" altLang="en-US" sz="1200" b="1" dirty="0" smtClean="0">
                          <a:solidFill>
                            <a:srgbClr val="FA8F00"/>
                          </a:solidFill>
                          <a:latin typeface="HG丸ｺﾞｼｯｸM-PRO" panose="020F0600000000000000" pitchFamily="50" charset="-128"/>
                          <a:ea typeface="HG丸ｺﾞｼｯｸM-PRO" panose="020F0600000000000000" pitchFamily="50" charset="-128"/>
                        </a:rPr>
                        <a:t>６</a:t>
                      </a:r>
                      <a:endParaRPr sz="1200" b="1" dirty="0">
                        <a:solidFill>
                          <a:srgbClr val="FA8F00"/>
                        </a:solidFill>
                        <a:latin typeface="HG丸ｺﾞｼｯｸM-PRO" panose="020F0600000000000000" pitchFamily="50" charset="-128"/>
                        <a:ea typeface="HG丸ｺﾞｼｯｸM-PRO" panose="020F0600000000000000" pitchFamily="50" charset="-128"/>
                      </a:endParaRPr>
                    </a:p>
                  </a:txBody>
                  <a:tcPr marL="35244" marR="35244" marT="35244" marB="35244" horzOverflow="overflow">
                    <a:lnL w="28575">
                      <a:solidFill>
                        <a:srgbClr val="F79646"/>
                      </a:solidFill>
                      <a:miter lim="400000"/>
                    </a:lnL>
                    <a:lnR w="28575">
                      <a:solidFill>
                        <a:srgbClr val="F79646"/>
                      </a:solidFill>
                      <a:miter lim="400000"/>
                    </a:lnR>
                    <a:lnT w="28575">
                      <a:solidFill>
                        <a:srgbClr val="F79646"/>
                      </a:solidFill>
                      <a:miter lim="400000"/>
                    </a:lnT>
                    <a:lnB w="28575">
                      <a:solidFill>
                        <a:srgbClr val="F79646"/>
                      </a:solidFill>
                      <a:miter lim="400000"/>
                    </a:lnB>
                    <a:noFill/>
                  </a:tcPr>
                </a:tc>
                <a:tc>
                  <a:txBody>
                    <a:bodyPr/>
                    <a:lstStyle/>
                    <a:p>
                      <a:pPr algn="just" defTabSz="533400">
                        <a:tabLst>
                          <a:tab pos="2032000" algn="l"/>
                        </a:tabLst>
                        <a:defRPr sz="1800" cap="none" spc="0">
                          <a:solidFill>
                            <a:srgbClr val="000000"/>
                          </a:solidFill>
                        </a:defRPr>
                      </a:pPr>
                      <a:r>
                        <a:rPr sz="1200" b="1" dirty="0" err="1">
                          <a:uFill>
                            <a:solidFill>
                              <a:srgbClr val="000000"/>
                            </a:solidFill>
                          </a:uFill>
                          <a:latin typeface="HG丸ｺﾞｼｯｸM-PRO"/>
                          <a:ea typeface="HG丸ｺﾞｼｯｸM-PRO"/>
                          <a:cs typeface="HG丸ｺﾞｼｯｸM-PRO"/>
                          <a:sym typeface="HG丸ｺﾞｼｯｸM-PRO"/>
                        </a:rPr>
                        <a:t>フリートピック</a:t>
                      </a:r>
                      <a:endParaRPr sz="1200" b="1" dirty="0">
                        <a:uFill>
                          <a:solidFill>
                            <a:srgbClr val="000000"/>
                          </a:solidFill>
                        </a:uFill>
                        <a:latin typeface="HG丸ｺﾞｼｯｸM-PRO"/>
                        <a:ea typeface="HG丸ｺﾞｼｯｸM-PRO"/>
                        <a:cs typeface="HG丸ｺﾞｼｯｸM-PRO"/>
                        <a:sym typeface="HG丸ｺﾞｼｯｸM-PRO"/>
                      </a:endParaRPr>
                    </a:p>
                  </a:txBody>
                  <a:tcPr marL="35244" marR="35244" marT="35244" marB="35244" anchor="ctr" horzOverflow="overflow">
                    <a:lnL w="28575">
                      <a:solidFill>
                        <a:srgbClr val="F79646"/>
                      </a:solidFill>
                      <a:miter lim="400000"/>
                    </a:lnL>
                    <a:lnR w="28575">
                      <a:solidFill>
                        <a:srgbClr val="F79646"/>
                      </a:solidFill>
                      <a:miter lim="400000"/>
                    </a:lnR>
                    <a:lnT w="28575">
                      <a:solidFill>
                        <a:srgbClr val="F79646"/>
                      </a:solidFill>
                      <a:miter lim="400000"/>
                    </a:lnT>
                    <a:lnB w="28575">
                      <a:solidFill>
                        <a:srgbClr val="F79646"/>
                      </a:solidFill>
                      <a:miter lim="400000"/>
                    </a:lnB>
                    <a:solidFill>
                      <a:srgbClr val="FFCCFF"/>
                    </a:solidFill>
                  </a:tcPr>
                </a:tc>
                <a:extLst>
                  <a:ext uri="{0D108BD9-81ED-4DB2-BD59-A6C34878D82A}">
                    <a16:rowId xmlns="" xmlns:a16="http://schemas.microsoft.com/office/drawing/2014/main" val="10005"/>
                  </a:ext>
                </a:extLst>
              </a:tr>
            </a:tbl>
          </a:graphicData>
        </a:graphic>
      </p:graphicFrame>
      <p:pic>
        <p:nvPicPr>
          <p:cNvPr id="190" name="K:\生涯学習センター\振興課　【平成31年度】\04_モデル事業\01_家庭教育支援\01 「遊び 学び 育つひろしまっ子！」推進プラン\01 教材開発懇談会\教材（完成）\表紙\子供の生活編（表）.jpg" descr="K:\生涯学習センター\振興課　【平成31年度】\04_モデル事業\01_家庭教育支援\01 「遊び 学び 育つひろしまっ子！」推進プラン\01 教材開発懇談会\教材（完成）\表紙\子供の生活編（表）.jpg"/>
          <p:cNvPicPr>
            <a:picLocks noChangeAspect="1"/>
          </p:cNvPicPr>
          <p:nvPr/>
        </p:nvPicPr>
        <p:blipFill>
          <a:blip r:embed="rId8"/>
          <a:srcRect l="4439"/>
          <a:stretch>
            <a:fillRect/>
          </a:stretch>
        </p:blipFill>
        <p:spPr>
          <a:xfrm>
            <a:off x="8586863" y="4619354"/>
            <a:ext cx="917207" cy="1369015"/>
          </a:xfrm>
          <a:prstGeom prst="rect">
            <a:avLst/>
          </a:prstGeom>
          <a:ln w="12700">
            <a:miter lim="400000"/>
          </a:ln>
        </p:spPr>
      </p:pic>
      <p:pic>
        <p:nvPicPr>
          <p:cNvPr id="191" name="K:\生涯学習センター\振興課　【平成31年度】\04_モデル事業\01_家庭教育支援\01 「遊び 学び 育つひろしまっ子！」推進プラン\01 教材開発懇談会\教材（完成）\表紙\子供の生活編（表）.jpg" descr="K:\生涯学習センター\振興課　【平成31年度】\04_モデル事業\01_家庭教育支援\01 「遊び 学び 育つひろしまっ子！」推進プラン\01 教材開発懇談会\教材（完成）\表紙\子供の生活編（表）.jpg"/>
          <p:cNvPicPr>
            <a:picLocks noChangeAspect="1"/>
          </p:cNvPicPr>
          <p:nvPr/>
        </p:nvPicPr>
        <p:blipFill>
          <a:blip r:embed="rId8"/>
          <a:srcRect l="4439"/>
          <a:stretch>
            <a:fillRect/>
          </a:stretch>
        </p:blipFill>
        <p:spPr>
          <a:xfrm>
            <a:off x="6152121" y="3915390"/>
            <a:ext cx="930246" cy="1388473"/>
          </a:xfrm>
          <a:prstGeom prst="rect">
            <a:avLst/>
          </a:prstGeom>
          <a:ln w="12700">
            <a:miter lim="400000"/>
          </a:ln>
        </p:spPr>
      </p:pic>
      <p:pic>
        <p:nvPicPr>
          <p:cNvPr id="192" name="K:\生涯学習センター\振興課　【平成31年度】\04_モデル事業\01_家庭教育支援\01 「遊び 学び 育つひろしまっ子！」推進プラン\01 教材開発懇談会\教材（完成）\表紙\子供の生活編（表）.jpg" descr="K:\生涯学習センター\振興課　【平成31年度】\04_モデル事業\01_家庭教育支援\01 「遊び 学び 育つひろしまっ子！」推進プラン\01 教材開発懇談会\教材（完成）\表紙\子供の生活編（表）.jpg"/>
          <p:cNvPicPr>
            <a:picLocks noChangeAspect="1"/>
          </p:cNvPicPr>
          <p:nvPr/>
        </p:nvPicPr>
        <p:blipFill>
          <a:blip r:embed="rId8"/>
          <a:srcRect l="4439"/>
          <a:stretch>
            <a:fillRect/>
          </a:stretch>
        </p:blipFill>
        <p:spPr>
          <a:xfrm>
            <a:off x="6936174" y="37568"/>
            <a:ext cx="916902" cy="1368556"/>
          </a:xfrm>
          <a:prstGeom prst="rect">
            <a:avLst/>
          </a:prstGeom>
          <a:ln w="12700">
            <a:miter lim="400000"/>
          </a:ln>
        </p:spPr>
      </p:pic>
      <p:pic>
        <p:nvPicPr>
          <p:cNvPr id="193" name="K:\生涯学習センター\振興課　【平成31年度】\04_モデル事業\01_家庭教育支援\01 「遊び 学び 育つひろしまっ子！」推進プラン\01 教材開発懇談会\教材（完成）\表紙\子供の生活編（表）.jpg" descr="K:\生涯学習センター\振興課　【平成31年度】\04_モデル事業\01_家庭教育支援\01 「遊び 学び 育つひろしまっ子！」推進プラン\01 教材開発懇談会\教材（完成）\表紙\子供の生活編（表）.jpg"/>
          <p:cNvPicPr>
            <a:picLocks noChangeAspect="1"/>
          </p:cNvPicPr>
          <p:nvPr/>
        </p:nvPicPr>
        <p:blipFill>
          <a:blip r:embed="rId8"/>
          <a:srcRect l="4439"/>
          <a:stretch>
            <a:fillRect/>
          </a:stretch>
        </p:blipFill>
        <p:spPr>
          <a:xfrm>
            <a:off x="7877266" y="2195337"/>
            <a:ext cx="917207" cy="1369015"/>
          </a:xfrm>
          <a:prstGeom prst="rect">
            <a:avLst/>
          </a:prstGeom>
          <a:ln w="12700">
            <a:miter lim="400000"/>
          </a:ln>
        </p:spPr>
      </p:pic>
      <p:pic>
        <p:nvPicPr>
          <p:cNvPr id="194" name="K:\生涯学習センター\振興課　【平成31年度】\04_モデル事業\01_家庭教育支援\01 「遊び 学び 育つひろしまっ子！」推進プラン\イラスト（トマトコーポレーション）\イラスト案0303\タイトル子供の生活編.jpg" descr="K:\生涯学習センター\振興課　【平成31年度】\04_モデル事業\01_家庭教育支援\01 「遊び 学び 育つひろしまっ子！」推進プラン\イラスト（トマトコーポレーション）\イラスト案0303\タイトル子供の生活編.jpg"/>
          <p:cNvPicPr>
            <a:picLocks noChangeAspect="1"/>
          </p:cNvPicPr>
          <p:nvPr/>
        </p:nvPicPr>
        <p:blipFill>
          <a:blip r:embed="rId9"/>
          <a:stretch>
            <a:fillRect/>
          </a:stretch>
        </p:blipFill>
        <p:spPr>
          <a:xfrm>
            <a:off x="180015" y="37569"/>
            <a:ext cx="1975356" cy="313466"/>
          </a:xfrm>
          <a:prstGeom prst="rect">
            <a:avLst/>
          </a:prstGeom>
          <a:ln w="12700">
            <a:miter lim="400000"/>
          </a:ln>
        </p:spPr>
      </p:pic>
      <p:pic>
        <p:nvPicPr>
          <p:cNvPr id="185" name="K:\生涯学習センター\振興課　【平成31年度】\04_モデル事業\01_家庭教育支援\01 「遊び 学び 育つひろしまっ子！」推進プラン\01 教材開発懇談会\教材（完成）\子供の生活編\ko05.jpg" descr="K:\生涯学習センター\振興課　【平成31年度】\04_モデル事業\01_家庭教育支援\01 「遊び 学び 育つひろしまっ子！」推進プラン\01 教材開発懇談会\教材（完成）\子供の生活編\ko05.jpg"/>
          <p:cNvPicPr>
            <a:picLocks noChangeAspect="1"/>
          </p:cNvPicPr>
          <p:nvPr/>
        </p:nvPicPr>
        <p:blipFill>
          <a:blip r:embed="rId10"/>
          <a:stretch>
            <a:fillRect/>
          </a:stretch>
        </p:blipFill>
        <p:spPr>
          <a:xfrm>
            <a:off x="3530158" y="429713"/>
            <a:ext cx="1394659" cy="1994511"/>
          </a:xfrm>
          <a:prstGeom prst="rect">
            <a:avLst/>
          </a:prstGeom>
          <a:ln w="12700">
            <a:miter lim="400000"/>
          </a:ln>
        </p:spPr>
      </p:pic>
      <p:pic>
        <p:nvPicPr>
          <p:cNvPr id="189" name="K:\生涯学習センター\振興課　【平成31年度】\04_モデル事業\01_家庭教育支援\01 「遊び 学び 育つひろしまっ子！」推進プラン\01 教材開発懇談会\教材（完成）\表紙\子供の生活編（表）.jpg" descr="K:\生涯学習センター\振興課　【平成31年度】\04_モデル事業\01_家庭教育支援\01 「遊び 学び 育つひろしまっ子！」推進プラン\01 教材開発懇談会\教材（完成）\表紙\子供の生活編（表）.jpg"/>
          <p:cNvPicPr>
            <a:picLocks noChangeAspect="1"/>
          </p:cNvPicPr>
          <p:nvPr/>
        </p:nvPicPr>
        <p:blipFill>
          <a:blip r:embed="rId8"/>
          <a:srcRect l="4439"/>
          <a:stretch>
            <a:fillRect/>
          </a:stretch>
        </p:blipFill>
        <p:spPr>
          <a:xfrm>
            <a:off x="3507096" y="457210"/>
            <a:ext cx="1380481" cy="1967014"/>
          </a:xfrm>
          <a:prstGeom prst="rect">
            <a:avLst/>
          </a:prstGeom>
          <a:ln w="12700">
            <a:miter lim="400000"/>
          </a:ln>
        </p:spPr>
      </p:pic>
      <p:sp>
        <p:nvSpPr>
          <p:cNvPr id="4" name="スライド番号プレースホルダー 3"/>
          <p:cNvSpPr>
            <a:spLocks noGrp="1"/>
          </p:cNvSpPr>
          <p:nvPr>
            <p:ph type="sldNum" sz="quarter" idx="2"/>
          </p:nvPr>
        </p:nvSpPr>
        <p:spPr>
          <a:xfrm>
            <a:off x="4907563" y="2298228"/>
            <a:ext cx="167675" cy="251992"/>
          </a:xfrm>
        </p:spPr>
        <p:txBody>
          <a:bodyPr/>
          <a:lstStyle/>
          <a:p>
            <a:fld id="{86CB4B4D-7CA3-9044-876B-883B54F8677D}" type="slidenum">
              <a:rPr lang="en-US" altLang="ja-JP" smtClean="0">
                <a:solidFill>
                  <a:schemeClr val="tx1">
                    <a:lumMod val="60000"/>
                    <a:lumOff val="40000"/>
                  </a:schemeClr>
                </a:solidFill>
              </a:rPr>
              <a:t>5</a:t>
            </a:fld>
            <a:endParaRPr lang="ja-JP" altLang="en-US" dirty="0">
              <a:solidFill>
                <a:schemeClr val="tx1">
                  <a:lumMod val="60000"/>
                  <a:lumOff val="40000"/>
                </a:schemeClr>
              </a:solidFill>
            </a:endParaRPr>
          </a:p>
        </p:txBody>
      </p:sp>
    </p:spTree>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xit" presetSubtype="0" fill="hold" nodeType="clickEffect">
                                  <p:stCondLst>
                                    <p:cond delay="0"/>
                                  </p:stCondLst>
                                  <p:childTnLst>
                                    <p:animEffect transition="out" filter="fade">
                                      <p:cBhvr>
                                        <p:cTn id="6" dur="2000"/>
                                        <p:tgtEl>
                                          <p:spTgt spid="189"/>
                                        </p:tgtEl>
                                      </p:cBhvr>
                                    </p:animEffect>
                                    <p:anim calcmode="lin" valueType="num">
                                      <p:cBhvr>
                                        <p:cTn id="7" dur="2000"/>
                                        <p:tgtEl>
                                          <p:spTgt spid="189"/>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8" dur="2000"/>
                                        <p:tgtEl>
                                          <p:spTgt spid="189"/>
                                        </p:tgtEl>
                                        <p:attrNameLst>
                                          <p:attrName>ppt_h</p:attrName>
                                        </p:attrNameLst>
                                      </p:cBhvr>
                                      <p:tavLst>
                                        <p:tav tm="0">
                                          <p:val>
                                            <p:strVal val="ppt_h"/>
                                          </p:val>
                                        </p:tav>
                                        <p:tav tm="100000">
                                          <p:val>
                                            <p:strVal val="ppt_h"/>
                                          </p:val>
                                        </p:tav>
                                      </p:tavLst>
                                    </p:anim>
                                    <p:set>
                                      <p:cBhvr>
                                        <p:cTn id="9" dur="1" fill="hold">
                                          <p:stCondLst>
                                            <p:cond delay="1999"/>
                                          </p:stCondLst>
                                        </p:cTn>
                                        <p:tgtEl>
                                          <p:spTgt spid="18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9" name="K:\生涯学習センター\振興課　【平成31年度】\04_モデル事業\01_家庭教育支援\01 「遊び 学び 育つひろしまっ子！」推進プラン\イラスト（トマトコーポレーション）\イラスト案0303\タイトル親の生活編.jpg" descr="K:\生涯学習センター\振興課　【平成31年度】\04_モデル事業\01_家庭教育支援\01 「遊び 学び 育つひろしまっ子！」推進プラン\イラスト（トマトコーポレーション）\イラスト案0303\タイトル親の生活編.jpg"/>
          <p:cNvPicPr>
            <a:picLocks noChangeAspect="1"/>
          </p:cNvPicPr>
          <p:nvPr/>
        </p:nvPicPr>
        <p:blipFill>
          <a:blip r:embed="rId3"/>
          <a:stretch>
            <a:fillRect/>
          </a:stretch>
        </p:blipFill>
        <p:spPr>
          <a:xfrm>
            <a:off x="109256" y="29392"/>
            <a:ext cx="2052647" cy="223300"/>
          </a:xfrm>
          <a:prstGeom prst="rect">
            <a:avLst/>
          </a:prstGeom>
          <a:ln w="12700">
            <a:miter lim="400000"/>
          </a:ln>
        </p:spPr>
      </p:pic>
      <p:graphicFrame>
        <p:nvGraphicFramePr>
          <p:cNvPr id="200" name="表"/>
          <p:cNvGraphicFramePr/>
          <p:nvPr>
            <p:extLst>
              <p:ext uri="{D42A27DB-BD31-4B8C-83A1-F6EECF244321}">
                <p14:modId xmlns:p14="http://schemas.microsoft.com/office/powerpoint/2010/main" val="4137398195"/>
              </p:ext>
            </p:extLst>
          </p:nvPr>
        </p:nvGraphicFramePr>
        <p:xfrm>
          <a:off x="70669" y="280529"/>
          <a:ext cx="4927399" cy="2180562"/>
        </p:xfrm>
        <a:graphic>
          <a:graphicData uri="http://schemas.openxmlformats.org/drawingml/2006/table">
            <a:tbl>
              <a:tblPr bandRow="1">
                <a:tableStyleId>{4C3C2611-4C71-4FC5-86AE-919BDF0F9419}</a:tableStyleId>
              </a:tblPr>
              <a:tblGrid>
                <a:gridCol w="325116">
                  <a:extLst>
                    <a:ext uri="{9D8B030D-6E8A-4147-A177-3AD203B41FA5}">
                      <a16:colId xmlns="" xmlns:a16="http://schemas.microsoft.com/office/drawing/2014/main" val="20000"/>
                    </a:ext>
                  </a:extLst>
                </a:gridCol>
                <a:gridCol w="4602283">
                  <a:extLst>
                    <a:ext uri="{9D8B030D-6E8A-4147-A177-3AD203B41FA5}">
                      <a16:colId xmlns="" xmlns:a16="http://schemas.microsoft.com/office/drawing/2014/main" val="20001"/>
                    </a:ext>
                  </a:extLst>
                </a:gridCol>
              </a:tblGrid>
              <a:tr h="363427">
                <a:tc>
                  <a:txBody>
                    <a:bodyPr/>
                    <a:lstStyle/>
                    <a:p>
                      <a:pPr algn="ctr" defTabSz="533400">
                        <a:lnSpc>
                          <a:spcPct val="150000"/>
                        </a:lnSpc>
                        <a:defRPr sz="1050" cap="none" spc="0">
                          <a:solidFill>
                            <a:srgbClr val="000000"/>
                          </a:solidFill>
                          <a:uFill>
                            <a:solidFill>
                              <a:srgbClr val="000000"/>
                            </a:solidFill>
                          </a:uFill>
                          <a:latin typeface="Century"/>
                          <a:ea typeface="Century"/>
                          <a:cs typeface="Century"/>
                          <a:sym typeface="Century"/>
                        </a:defRPr>
                      </a:pPr>
                      <a:r>
                        <a:rPr lang="ja-JP" altLang="en-US" sz="1200" b="1" dirty="0" smtClean="0">
                          <a:solidFill>
                            <a:schemeClr val="bg1">
                              <a:lumMod val="90000"/>
                              <a:lumOff val="10000"/>
                            </a:schemeClr>
                          </a:solidFill>
                          <a:latin typeface="HG丸ｺﾞｼｯｸM-PRO" panose="020F0600000000000000" pitchFamily="50" charset="-128"/>
                          <a:ea typeface="HG丸ｺﾞｼｯｸM-PRO" panose="020F0600000000000000" pitchFamily="50" charset="-128"/>
                        </a:rPr>
                        <a:t>１</a:t>
                      </a:r>
                      <a:endParaRPr sz="1200" b="1" dirty="0">
                        <a:solidFill>
                          <a:schemeClr val="bg1">
                            <a:lumMod val="90000"/>
                            <a:lumOff val="10000"/>
                          </a:schemeClr>
                        </a:solidFill>
                        <a:latin typeface="HG丸ｺﾞｼｯｸM-PRO" panose="020F0600000000000000" pitchFamily="50" charset="-128"/>
                        <a:ea typeface="HG丸ｺﾞｼｯｸM-PRO" panose="020F0600000000000000" pitchFamily="50" charset="-128"/>
                      </a:endParaRPr>
                    </a:p>
                  </a:txBody>
                  <a:tcPr marL="35244" marR="35244" marT="35244" marB="35244" horzOverflow="overflow">
                    <a:lnL w="28575">
                      <a:solidFill>
                        <a:srgbClr val="00B050"/>
                      </a:solidFill>
                      <a:miter lim="400000"/>
                    </a:lnL>
                    <a:lnR w="28575">
                      <a:solidFill>
                        <a:srgbClr val="00B050"/>
                      </a:solidFill>
                      <a:miter lim="400000"/>
                    </a:lnR>
                    <a:lnT w="28575">
                      <a:solidFill>
                        <a:srgbClr val="00B050"/>
                      </a:solidFill>
                      <a:miter lim="400000"/>
                    </a:lnT>
                    <a:lnB w="28575">
                      <a:solidFill>
                        <a:srgbClr val="00B050"/>
                      </a:solidFill>
                      <a:miter lim="400000"/>
                    </a:lnB>
                  </a:tcPr>
                </a:tc>
                <a:tc>
                  <a:txBody>
                    <a:bodyPr/>
                    <a:lstStyle/>
                    <a:p>
                      <a:pPr algn="just" defTabSz="533400">
                        <a:defRPr sz="1800" b="1" cap="none" spc="0">
                          <a:solidFill>
                            <a:srgbClr val="000000"/>
                          </a:solidFill>
                          <a:uFill>
                            <a:solidFill>
                              <a:srgbClr val="000000"/>
                            </a:solidFill>
                          </a:uFill>
                          <a:latin typeface="HG丸ｺﾞｼｯｸM-PRO"/>
                          <a:ea typeface="HG丸ｺﾞｼｯｸM-PRO"/>
                          <a:cs typeface="HG丸ｺﾞｼｯｸM-PRO"/>
                          <a:sym typeface="HG丸ｺﾞｼｯｸM-PRO"/>
                        </a:defRPr>
                      </a:pPr>
                      <a:r>
                        <a:rPr sz="1200" dirty="0" err="1"/>
                        <a:t>買い物（おねだり等</a:t>
                      </a:r>
                      <a:r>
                        <a:rPr sz="1200" dirty="0"/>
                        <a:t>）</a:t>
                      </a:r>
                    </a:p>
                  </a:txBody>
                  <a:tcPr marL="35244" marR="35244" marT="35244" marB="35244" anchor="ctr" horzOverflow="overflow">
                    <a:lnL w="28575">
                      <a:solidFill>
                        <a:srgbClr val="00B050"/>
                      </a:solidFill>
                      <a:miter lim="400000"/>
                    </a:lnL>
                    <a:lnR w="28575">
                      <a:solidFill>
                        <a:srgbClr val="00B050"/>
                      </a:solidFill>
                      <a:miter lim="400000"/>
                    </a:lnR>
                    <a:lnT w="28575">
                      <a:solidFill>
                        <a:srgbClr val="00B050"/>
                      </a:solidFill>
                      <a:miter lim="400000"/>
                    </a:lnT>
                    <a:lnB w="28575">
                      <a:solidFill>
                        <a:srgbClr val="00B050"/>
                      </a:solidFill>
                      <a:miter lim="400000"/>
                    </a:lnB>
                    <a:solidFill>
                      <a:srgbClr val="FFFFCC"/>
                    </a:solidFill>
                  </a:tcPr>
                </a:tc>
                <a:extLst>
                  <a:ext uri="{0D108BD9-81ED-4DB2-BD59-A6C34878D82A}">
                    <a16:rowId xmlns="" xmlns:a16="http://schemas.microsoft.com/office/drawing/2014/main" val="10000"/>
                  </a:ext>
                </a:extLst>
              </a:tr>
              <a:tr h="363427">
                <a:tc>
                  <a:txBody>
                    <a:bodyPr/>
                    <a:lstStyle/>
                    <a:p>
                      <a:pPr algn="ctr" defTabSz="533400">
                        <a:lnSpc>
                          <a:spcPct val="150000"/>
                        </a:lnSpc>
                        <a:defRPr sz="1050" cap="none" spc="0">
                          <a:solidFill>
                            <a:srgbClr val="000000"/>
                          </a:solidFill>
                          <a:uFill>
                            <a:solidFill>
                              <a:srgbClr val="000000"/>
                            </a:solidFill>
                          </a:uFill>
                          <a:latin typeface="Century"/>
                          <a:ea typeface="Century"/>
                          <a:cs typeface="Century"/>
                          <a:sym typeface="Century"/>
                        </a:defRPr>
                      </a:pPr>
                      <a:r>
                        <a:rPr lang="ja-JP" altLang="en-US" sz="1200" b="1" dirty="0" smtClean="0">
                          <a:solidFill>
                            <a:schemeClr val="bg1">
                              <a:lumMod val="90000"/>
                              <a:lumOff val="10000"/>
                            </a:schemeClr>
                          </a:solidFill>
                          <a:latin typeface="HG丸ｺﾞｼｯｸM-PRO" panose="020F0600000000000000" pitchFamily="50" charset="-128"/>
                          <a:ea typeface="HG丸ｺﾞｼｯｸM-PRO" panose="020F0600000000000000" pitchFamily="50" charset="-128"/>
                        </a:rPr>
                        <a:t>２</a:t>
                      </a:r>
                      <a:endParaRPr sz="1200" b="1" dirty="0">
                        <a:solidFill>
                          <a:schemeClr val="bg1">
                            <a:lumMod val="90000"/>
                            <a:lumOff val="10000"/>
                          </a:schemeClr>
                        </a:solidFill>
                        <a:latin typeface="HG丸ｺﾞｼｯｸM-PRO" panose="020F0600000000000000" pitchFamily="50" charset="-128"/>
                        <a:ea typeface="HG丸ｺﾞｼｯｸM-PRO" panose="020F0600000000000000" pitchFamily="50" charset="-128"/>
                      </a:endParaRPr>
                    </a:p>
                  </a:txBody>
                  <a:tcPr marL="35244" marR="35244" marT="35244" marB="35244" horzOverflow="overflow">
                    <a:lnL w="28575">
                      <a:solidFill>
                        <a:srgbClr val="00B050"/>
                      </a:solidFill>
                      <a:miter lim="400000"/>
                    </a:lnL>
                    <a:lnR w="28575">
                      <a:solidFill>
                        <a:srgbClr val="00B050"/>
                      </a:solidFill>
                      <a:miter lim="400000"/>
                    </a:lnR>
                    <a:lnT w="28575">
                      <a:solidFill>
                        <a:srgbClr val="00B050"/>
                      </a:solidFill>
                      <a:miter lim="400000"/>
                    </a:lnT>
                    <a:lnB w="28575">
                      <a:solidFill>
                        <a:srgbClr val="00B050"/>
                      </a:solidFill>
                      <a:miter lim="400000"/>
                    </a:lnB>
                    <a:noFill/>
                  </a:tcPr>
                </a:tc>
                <a:tc>
                  <a:txBody>
                    <a:bodyPr/>
                    <a:lstStyle/>
                    <a:p>
                      <a:pPr algn="just" defTabSz="533400">
                        <a:defRPr sz="1800" b="1" cap="none" spc="0">
                          <a:solidFill>
                            <a:srgbClr val="000000"/>
                          </a:solidFill>
                          <a:uFill>
                            <a:solidFill>
                              <a:srgbClr val="000000"/>
                            </a:solidFill>
                          </a:uFill>
                          <a:latin typeface="HG丸ｺﾞｼｯｸM-PRO"/>
                          <a:ea typeface="HG丸ｺﾞｼｯｸM-PRO"/>
                          <a:cs typeface="HG丸ｺﾞｼｯｸM-PRO"/>
                          <a:sym typeface="HG丸ｺﾞｼｯｸM-PRO"/>
                        </a:defRPr>
                      </a:pPr>
                      <a:r>
                        <a:rPr sz="1200" dirty="0" err="1" smtClean="0"/>
                        <a:t>おでかけ</a:t>
                      </a:r>
                      <a:r>
                        <a:rPr sz="1100" dirty="0" err="1" smtClean="0"/>
                        <a:t>（公共の場での対応・お薦めの場所等</a:t>
                      </a:r>
                      <a:r>
                        <a:rPr sz="1100" dirty="0" smtClean="0"/>
                        <a:t>）</a:t>
                      </a:r>
                      <a:endParaRPr sz="1200" dirty="0"/>
                    </a:p>
                  </a:txBody>
                  <a:tcPr marL="35244" marR="35244" marT="35244" marB="35244" anchor="ctr" horzOverflow="overflow">
                    <a:lnL w="28575">
                      <a:solidFill>
                        <a:srgbClr val="00B050"/>
                      </a:solidFill>
                      <a:miter lim="400000"/>
                    </a:lnL>
                    <a:lnR w="28575">
                      <a:solidFill>
                        <a:srgbClr val="00B050"/>
                      </a:solidFill>
                      <a:miter lim="400000"/>
                    </a:lnR>
                    <a:lnT w="28575">
                      <a:solidFill>
                        <a:srgbClr val="00B050"/>
                      </a:solidFill>
                      <a:miter lim="400000"/>
                    </a:lnT>
                    <a:lnB w="28575">
                      <a:solidFill>
                        <a:srgbClr val="00B050"/>
                      </a:solidFill>
                      <a:miter lim="400000"/>
                    </a:lnB>
                    <a:solidFill>
                      <a:srgbClr val="CCFFCC"/>
                    </a:solidFill>
                  </a:tcPr>
                </a:tc>
                <a:extLst>
                  <a:ext uri="{0D108BD9-81ED-4DB2-BD59-A6C34878D82A}">
                    <a16:rowId xmlns="" xmlns:a16="http://schemas.microsoft.com/office/drawing/2014/main" val="10001"/>
                  </a:ext>
                </a:extLst>
              </a:tr>
              <a:tr h="363427">
                <a:tc>
                  <a:txBody>
                    <a:bodyPr/>
                    <a:lstStyle/>
                    <a:p>
                      <a:pPr algn="ctr" defTabSz="533400">
                        <a:lnSpc>
                          <a:spcPct val="150000"/>
                        </a:lnSpc>
                        <a:defRPr sz="1050" cap="none" spc="0">
                          <a:solidFill>
                            <a:srgbClr val="000000"/>
                          </a:solidFill>
                          <a:uFill>
                            <a:solidFill>
                              <a:srgbClr val="000000"/>
                            </a:solidFill>
                          </a:uFill>
                          <a:latin typeface="Century"/>
                          <a:ea typeface="Century"/>
                          <a:cs typeface="Century"/>
                          <a:sym typeface="Century"/>
                        </a:defRPr>
                      </a:pPr>
                      <a:r>
                        <a:rPr lang="ja-JP" altLang="en-US" sz="1200" b="1" dirty="0" smtClean="0">
                          <a:solidFill>
                            <a:schemeClr val="bg1">
                              <a:lumMod val="90000"/>
                              <a:lumOff val="10000"/>
                            </a:schemeClr>
                          </a:solidFill>
                          <a:latin typeface="HG丸ｺﾞｼｯｸM-PRO" panose="020F0600000000000000" pitchFamily="50" charset="-128"/>
                          <a:ea typeface="HG丸ｺﾞｼｯｸM-PRO" panose="020F0600000000000000" pitchFamily="50" charset="-128"/>
                        </a:rPr>
                        <a:t>３</a:t>
                      </a:r>
                      <a:endParaRPr sz="1200" b="1" dirty="0">
                        <a:solidFill>
                          <a:schemeClr val="bg1">
                            <a:lumMod val="90000"/>
                            <a:lumOff val="10000"/>
                          </a:schemeClr>
                        </a:solidFill>
                        <a:latin typeface="HG丸ｺﾞｼｯｸM-PRO" panose="020F0600000000000000" pitchFamily="50" charset="-128"/>
                        <a:ea typeface="HG丸ｺﾞｼｯｸM-PRO" panose="020F0600000000000000" pitchFamily="50" charset="-128"/>
                      </a:endParaRPr>
                    </a:p>
                  </a:txBody>
                  <a:tcPr marL="35244" marR="35244" marT="35244" marB="35244" horzOverflow="overflow">
                    <a:lnL w="28575">
                      <a:solidFill>
                        <a:srgbClr val="00B050"/>
                      </a:solidFill>
                      <a:miter lim="400000"/>
                    </a:lnL>
                    <a:lnR w="28575">
                      <a:solidFill>
                        <a:srgbClr val="00B050"/>
                      </a:solidFill>
                      <a:miter lim="400000"/>
                    </a:lnR>
                    <a:lnT w="28575">
                      <a:solidFill>
                        <a:srgbClr val="00B050"/>
                      </a:solidFill>
                      <a:miter lim="400000"/>
                    </a:lnT>
                    <a:lnB w="28575">
                      <a:solidFill>
                        <a:srgbClr val="00B050"/>
                      </a:solidFill>
                      <a:miter lim="400000"/>
                    </a:lnB>
                  </a:tcPr>
                </a:tc>
                <a:tc>
                  <a:txBody>
                    <a:bodyPr/>
                    <a:lstStyle/>
                    <a:p>
                      <a:pPr algn="just" defTabSz="533400">
                        <a:defRPr sz="1800" b="1" cap="none" spc="0">
                          <a:solidFill>
                            <a:srgbClr val="000000"/>
                          </a:solidFill>
                          <a:uFill>
                            <a:solidFill>
                              <a:srgbClr val="000000"/>
                            </a:solidFill>
                          </a:uFill>
                          <a:latin typeface="HG丸ｺﾞｼｯｸM-PRO"/>
                          <a:ea typeface="HG丸ｺﾞｼｯｸM-PRO"/>
                          <a:cs typeface="HG丸ｺﾞｼｯｸM-PRO"/>
                          <a:sym typeface="HG丸ｺﾞｼｯｸM-PRO"/>
                        </a:defRPr>
                      </a:pPr>
                      <a:r>
                        <a:rPr sz="1200" dirty="0" err="1" smtClean="0"/>
                        <a:t>子育ての協力（</a:t>
                      </a:r>
                      <a:r>
                        <a:rPr sz="1200" dirty="0" err="1"/>
                        <a:t>パートナ</a:t>
                      </a:r>
                      <a:r>
                        <a:rPr sz="1200" dirty="0"/>
                        <a:t>ー・</a:t>
                      </a:r>
                      <a:r>
                        <a:rPr sz="1200" dirty="0" err="1"/>
                        <a:t>祖父母・友達等</a:t>
                      </a:r>
                      <a:r>
                        <a:rPr sz="1200" dirty="0"/>
                        <a:t>）</a:t>
                      </a:r>
                    </a:p>
                  </a:txBody>
                  <a:tcPr marL="35244" marR="35244" marT="35244" marB="35244" anchor="ctr" horzOverflow="overflow">
                    <a:lnL w="28575">
                      <a:solidFill>
                        <a:srgbClr val="00B050"/>
                      </a:solidFill>
                      <a:miter lim="400000"/>
                    </a:lnL>
                    <a:lnR w="28575">
                      <a:solidFill>
                        <a:srgbClr val="00B050"/>
                      </a:solidFill>
                      <a:miter lim="400000"/>
                    </a:lnR>
                    <a:lnT w="28575">
                      <a:solidFill>
                        <a:srgbClr val="00B050"/>
                      </a:solidFill>
                      <a:miter lim="400000"/>
                    </a:lnT>
                    <a:lnB w="28575">
                      <a:solidFill>
                        <a:srgbClr val="00B050"/>
                      </a:solidFill>
                      <a:miter lim="400000"/>
                    </a:lnB>
                    <a:solidFill>
                      <a:srgbClr val="CCFFFF"/>
                    </a:solidFill>
                  </a:tcPr>
                </a:tc>
                <a:extLst>
                  <a:ext uri="{0D108BD9-81ED-4DB2-BD59-A6C34878D82A}">
                    <a16:rowId xmlns="" xmlns:a16="http://schemas.microsoft.com/office/drawing/2014/main" val="10002"/>
                  </a:ext>
                </a:extLst>
              </a:tr>
              <a:tr h="363427">
                <a:tc>
                  <a:txBody>
                    <a:bodyPr/>
                    <a:lstStyle/>
                    <a:p>
                      <a:pPr algn="ctr" defTabSz="533400">
                        <a:lnSpc>
                          <a:spcPct val="150000"/>
                        </a:lnSpc>
                        <a:defRPr sz="1050" cap="none" spc="0">
                          <a:solidFill>
                            <a:srgbClr val="000000"/>
                          </a:solidFill>
                          <a:uFill>
                            <a:solidFill>
                              <a:srgbClr val="000000"/>
                            </a:solidFill>
                          </a:uFill>
                          <a:latin typeface="Century"/>
                          <a:ea typeface="Century"/>
                          <a:cs typeface="Century"/>
                          <a:sym typeface="Century"/>
                        </a:defRPr>
                      </a:pPr>
                      <a:r>
                        <a:rPr lang="ja-JP" altLang="en-US" sz="1200" b="1" dirty="0" smtClean="0">
                          <a:solidFill>
                            <a:schemeClr val="bg1">
                              <a:lumMod val="90000"/>
                              <a:lumOff val="10000"/>
                            </a:schemeClr>
                          </a:solidFill>
                          <a:latin typeface="HG丸ｺﾞｼｯｸM-PRO" panose="020F0600000000000000" pitchFamily="50" charset="-128"/>
                          <a:ea typeface="HG丸ｺﾞｼｯｸM-PRO" panose="020F0600000000000000" pitchFamily="50" charset="-128"/>
                        </a:rPr>
                        <a:t>４</a:t>
                      </a:r>
                      <a:endParaRPr sz="1200" b="1" dirty="0">
                        <a:solidFill>
                          <a:schemeClr val="bg1">
                            <a:lumMod val="90000"/>
                            <a:lumOff val="10000"/>
                          </a:schemeClr>
                        </a:solidFill>
                        <a:latin typeface="HG丸ｺﾞｼｯｸM-PRO" panose="020F0600000000000000" pitchFamily="50" charset="-128"/>
                        <a:ea typeface="HG丸ｺﾞｼｯｸM-PRO" panose="020F0600000000000000" pitchFamily="50" charset="-128"/>
                      </a:endParaRPr>
                    </a:p>
                  </a:txBody>
                  <a:tcPr marL="35244" marR="35244" marT="35244" marB="35244" horzOverflow="overflow">
                    <a:lnL w="28575">
                      <a:solidFill>
                        <a:srgbClr val="00B050"/>
                      </a:solidFill>
                      <a:miter lim="400000"/>
                    </a:lnL>
                    <a:lnR w="28575">
                      <a:solidFill>
                        <a:srgbClr val="00B050"/>
                      </a:solidFill>
                      <a:miter lim="400000"/>
                    </a:lnR>
                    <a:lnT w="28575">
                      <a:solidFill>
                        <a:srgbClr val="00B050"/>
                      </a:solidFill>
                      <a:miter lim="400000"/>
                    </a:lnT>
                    <a:lnB w="28575">
                      <a:solidFill>
                        <a:srgbClr val="00B050"/>
                      </a:solidFill>
                      <a:miter lim="400000"/>
                    </a:lnB>
                    <a:noFill/>
                  </a:tcPr>
                </a:tc>
                <a:tc>
                  <a:txBody>
                    <a:bodyPr/>
                    <a:lstStyle/>
                    <a:p>
                      <a:pPr algn="just" defTabSz="533400">
                        <a:defRPr sz="1800" b="1" cap="none" spc="0">
                          <a:solidFill>
                            <a:srgbClr val="000000"/>
                          </a:solidFill>
                          <a:uFill>
                            <a:solidFill>
                              <a:srgbClr val="000000"/>
                            </a:solidFill>
                          </a:uFill>
                          <a:latin typeface="HG丸ｺﾞｼｯｸM-PRO"/>
                          <a:ea typeface="HG丸ｺﾞｼｯｸM-PRO"/>
                          <a:cs typeface="HG丸ｺﾞｼｯｸM-PRO"/>
                          <a:sym typeface="HG丸ｺﾞｼｯｸM-PRO"/>
                        </a:defRPr>
                      </a:pPr>
                      <a:r>
                        <a:rPr sz="1200" dirty="0" err="1" smtClean="0"/>
                        <a:t>自分の時間の見つけ方（リラックス法等</a:t>
                      </a:r>
                      <a:r>
                        <a:rPr sz="1200" dirty="0"/>
                        <a:t>）</a:t>
                      </a:r>
                    </a:p>
                  </a:txBody>
                  <a:tcPr marL="35244" marR="35244" marT="35244" marB="35244" anchor="ctr" horzOverflow="overflow">
                    <a:lnL w="28575">
                      <a:solidFill>
                        <a:srgbClr val="00B050"/>
                      </a:solidFill>
                      <a:miter lim="400000"/>
                    </a:lnL>
                    <a:lnR w="28575">
                      <a:solidFill>
                        <a:srgbClr val="00B050"/>
                      </a:solidFill>
                      <a:miter lim="400000"/>
                    </a:lnR>
                    <a:lnT w="28575">
                      <a:solidFill>
                        <a:srgbClr val="00B050"/>
                      </a:solidFill>
                      <a:miter lim="400000"/>
                    </a:lnT>
                    <a:lnB w="28575">
                      <a:solidFill>
                        <a:srgbClr val="00B050"/>
                      </a:solidFill>
                      <a:miter lim="400000"/>
                    </a:lnB>
                    <a:solidFill>
                      <a:srgbClr val="FFFF99"/>
                    </a:solidFill>
                  </a:tcPr>
                </a:tc>
                <a:extLst>
                  <a:ext uri="{0D108BD9-81ED-4DB2-BD59-A6C34878D82A}">
                    <a16:rowId xmlns="" xmlns:a16="http://schemas.microsoft.com/office/drawing/2014/main" val="10003"/>
                  </a:ext>
                </a:extLst>
              </a:tr>
              <a:tr h="363427">
                <a:tc>
                  <a:txBody>
                    <a:bodyPr/>
                    <a:lstStyle/>
                    <a:p>
                      <a:pPr algn="ctr" defTabSz="533400">
                        <a:lnSpc>
                          <a:spcPct val="150000"/>
                        </a:lnSpc>
                        <a:defRPr sz="1050" cap="none" spc="0">
                          <a:solidFill>
                            <a:srgbClr val="000000"/>
                          </a:solidFill>
                          <a:uFill>
                            <a:solidFill>
                              <a:srgbClr val="000000"/>
                            </a:solidFill>
                          </a:uFill>
                          <a:latin typeface="Century"/>
                          <a:ea typeface="Century"/>
                          <a:cs typeface="Century"/>
                          <a:sym typeface="Century"/>
                        </a:defRPr>
                      </a:pPr>
                      <a:r>
                        <a:rPr lang="ja-JP" altLang="en-US" sz="1200" b="1" dirty="0" smtClean="0">
                          <a:solidFill>
                            <a:schemeClr val="bg1">
                              <a:lumMod val="90000"/>
                              <a:lumOff val="10000"/>
                            </a:schemeClr>
                          </a:solidFill>
                          <a:latin typeface="HG丸ｺﾞｼｯｸM-PRO" panose="020F0600000000000000" pitchFamily="50" charset="-128"/>
                          <a:ea typeface="HG丸ｺﾞｼｯｸM-PRO" panose="020F0600000000000000" pitchFamily="50" charset="-128"/>
                        </a:rPr>
                        <a:t>５</a:t>
                      </a:r>
                      <a:endParaRPr sz="1200" b="1" dirty="0">
                        <a:solidFill>
                          <a:schemeClr val="bg1">
                            <a:lumMod val="90000"/>
                            <a:lumOff val="10000"/>
                          </a:schemeClr>
                        </a:solidFill>
                        <a:latin typeface="HG丸ｺﾞｼｯｸM-PRO" panose="020F0600000000000000" pitchFamily="50" charset="-128"/>
                        <a:ea typeface="HG丸ｺﾞｼｯｸM-PRO" panose="020F0600000000000000" pitchFamily="50" charset="-128"/>
                      </a:endParaRPr>
                    </a:p>
                  </a:txBody>
                  <a:tcPr marL="35244" marR="35244" marT="35244" marB="35244" horzOverflow="overflow">
                    <a:lnL w="28575">
                      <a:solidFill>
                        <a:srgbClr val="00B050"/>
                      </a:solidFill>
                      <a:miter lim="400000"/>
                    </a:lnL>
                    <a:lnR w="28575">
                      <a:solidFill>
                        <a:srgbClr val="00B050"/>
                      </a:solidFill>
                      <a:miter lim="400000"/>
                    </a:lnR>
                    <a:lnT w="28575">
                      <a:solidFill>
                        <a:srgbClr val="00B050"/>
                      </a:solidFill>
                      <a:miter lim="400000"/>
                    </a:lnT>
                    <a:lnB w="28575">
                      <a:solidFill>
                        <a:srgbClr val="00B050"/>
                      </a:solidFill>
                      <a:miter lim="400000"/>
                    </a:lnB>
                  </a:tcPr>
                </a:tc>
                <a:tc>
                  <a:txBody>
                    <a:bodyPr/>
                    <a:lstStyle/>
                    <a:p>
                      <a:pPr algn="just" defTabSz="533400">
                        <a:tabLst>
                          <a:tab pos="2032000" algn="l"/>
                        </a:tabLst>
                        <a:defRPr sz="1800" b="1" cap="none" spc="0">
                          <a:solidFill>
                            <a:srgbClr val="000000"/>
                          </a:solidFill>
                          <a:uFill>
                            <a:solidFill>
                              <a:srgbClr val="000000"/>
                            </a:solidFill>
                          </a:uFill>
                          <a:latin typeface="HG丸ｺﾞｼｯｸM-PRO"/>
                          <a:ea typeface="HG丸ｺﾞｼｯｸM-PRO"/>
                          <a:cs typeface="HG丸ｺﾞｼｯｸM-PRO"/>
                          <a:sym typeface="HG丸ｺﾞｼｯｸM-PRO"/>
                        </a:defRPr>
                      </a:pPr>
                      <a:r>
                        <a:rPr sz="1200" dirty="0" err="1"/>
                        <a:t>うれしかった瞬間</a:t>
                      </a:r>
                      <a:endParaRPr sz="1200" dirty="0"/>
                    </a:p>
                  </a:txBody>
                  <a:tcPr marL="35244" marR="35244" marT="35244" marB="35244" anchor="ctr" horzOverflow="overflow">
                    <a:lnL w="28575">
                      <a:solidFill>
                        <a:srgbClr val="00B050"/>
                      </a:solidFill>
                      <a:miter lim="400000"/>
                    </a:lnL>
                    <a:lnR w="28575">
                      <a:solidFill>
                        <a:srgbClr val="00B050"/>
                      </a:solidFill>
                      <a:miter lim="400000"/>
                    </a:lnR>
                    <a:lnT w="28575">
                      <a:solidFill>
                        <a:srgbClr val="00B050"/>
                      </a:solidFill>
                      <a:miter lim="400000"/>
                    </a:lnT>
                    <a:lnB w="28575">
                      <a:solidFill>
                        <a:srgbClr val="00B050"/>
                      </a:solidFill>
                      <a:miter lim="400000"/>
                    </a:lnB>
                    <a:solidFill>
                      <a:srgbClr val="FFCCFF"/>
                    </a:solidFill>
                  </a:tcPr>
                </a:tc>
                <a:extLst>
                  <a:ext uri="{0D108BD9-81ED-4DB2-BD59-A6C34878D82A}">
                    <a16:rowId xmlns="" xmlns:a16="http://schemas.microsoft.com/office/drawing/2014/main" val="10004"/>
                  </a:ext>
                </a:extLst>
              </a:tr>
              <a:tr h="363427">
                <a:tc>
                  <a:txBody>
                    <a:bodyPr/>
                    <a:lstStyle/>
                    <a:p>
                      <a:pPr algn="ctr" defTabSz="533400">
                        <a:lnSpc>
                          <a:spcPct val="150000"/>
                        </a:lnSpc>
                        <a:defRPr sz="1050" cap="none" spc="0">
                          <a:solidFill>
                            <a:srgbClr val="000000"/>
                          </a:solidFill>
                          <a:uFill>
                            <a:solidFill>
                              <a:srgbClr val="000000"/>
                            </a:solidFill>
                          </a:uFill>
                          <a:latin typeface="Century"/>
                          <a:ea typeface="Century"/>
                          <a:cs typeface="Century"/>
                          <a:sym typeface="Century"/>
                        </a:defRPr>
                      </a:pPr>
                      <a:r>
                        <a:rPr lang="ja-JP" altLang="en-US" sz="1200" b="1" dirty="0" smtClean="0">
                          <a:solidFill>
                            <a:schemeClr val="bg1">
                              <a:lumMod val="90000"/>
                              <a:lumOff val="10000"/>
                            </a:schemeClr>
                          </a:solidFill>
                          <a:latin typeface="HG丸ｺﾞｼｯｸM-PRO" panose="020F0600000000000000" pitchFamily="50" charset="-128"/>
                          <a:ea typeface="HG丸ｺﾞｼｯｸM-PRO" panose="020F0600000000000000" pitchFamily="50" charset="-128"/>
                        </a:rPr>
                        <a:t>６</a:t>
                      </a:r>
                      <a:endParaRPr sz="1200" b="1" dirty="0">
                        <a:solidFill>
                          <a:schemeClr val="bg1">
                            <a:lumMod val="90000"/>
                            <a:lumOff val="10000"/>
                          </a:schemeClr>
                        </a:solidFill>
                        <a:latin typeface="HG丸ｺﾞｼｯｸM-PRO" panose="020F0600000000000000" pitchFamily="50" charset="-128"/>
                        <a:ea typeface="HG丸ｺﾞｼｯｸM-PRO" panose="020F0600000000000000" pitchFamily="50" charset="-128"/>
                      </a:endParaRPr>
                    </a:p>
                  </a:txBody>
                  <a:tcPr marL="35244" marR="35244" marT="35244" marB="35244" horzOverflow="overflow">
                    <a:lnL w="28575">
                      <a:solidFill>
                        <a:srgbClr val="00B050"/>
                      </a:solidFill>
                      <a:miter lim="400000"/>
                    </a:lnL>
                    <a:lnR w="28575">
                      <a:solidFill>
                        <a:srgbClr val="00B050"/>
                      </a:solidFill>
                      <a:miter lim="400000"/>
                    </a:lnR>
                    <a:lnT w="28575">
                      <a:solidFill>
                        <a:srgbClr val="00B050"/>
                      </a:solidFill>
                      <a:miter lim="400000"/>
                    </a:lnT>
                    <a:lnB w="28575">
                      <a:solidFill>
                        <a:srgbClr val="00B050"/>
                      </a:solidFill>
                      <a:miter lim="400000"/>
                    </a:lnB>
                    <a:noFill/>
                  </a:tcPr>
                </a:tc>
                <a:tc>
                  <a:txBody>
                    <a:bodyPr/>
                    <a:lstStyle/>
                    <a:p>
                      <a:pPr algn="just" defTabSz="533400">
                        <a:defRPr sz="1800" cap="none" spc="0">
                          <a:solidFill>
                            <a:srgbClr val="000000"/>
                          </a:solidFill>
                        </a:defRPr>
                      </a:pPr>
                      <a:r>
                        <a:rPr sz="1200" b="1" dirty="0" err="1">
                          <a:uFill>
                            <a:solidFill>
                              <a:srgbClr val="000000"/>
                            </a:solidFill>
                          </a:uFill>
                          <a:latin typeface="HG丸ｺﾞｼｯｸM-PRO"/>
                          <a:ea typeface="HG丸ｺﾞｼｯｸM-PRO"/>
                          <a:cs typeface="HG丸ｺﾞｼｯｸM-PRO"/>
                          <a:sym typeface="HG丸ｺﾞｼｯｸM-PRO"/>
                        </a:rPr>
                        <a:t>フリートピック</a:t>
                      </a:r>
                      <a:endParaRPr sz="1200" b="1" dirty="0">
                        <a:uFill>
                          <a:solidFill>
                            <a:srgbClr val="000000"/>
                          </a:solidFill>
                        </a:uFill>
                        <a:latin typeface="HG丸ｺﾞｼｯｸM-PRO"/>
                        <a:ea typeface="HG丸ｺﾞｼｯｸM-PRO"/>
                        <a:cs typeface="HG丸ｺﾞｼｯｸM-PRO"/>
                        <a:sym typeface="HG丸ｺﾞｼｯｸM-PRO"/>
                      </a:endParaRPr>
                    </a:p>
                  </a:txBody>
                  <a:tcPr marL="35244" marR="35244" marT="35244" marB="35244" anchor="ctr" horzOverflow="overflow">
                    <a:lnL w="28575">
                      <a:solidFill>
                        <a:srgbClr val="00B050"/>
                      </a:solidFill>
                      <a:miter lim="400000"/>
                    </a:lnL>
                    <a:lnR w="28575">
                      <a:solidFill>
                        <a:srgbClr val="00B050"/>
                      </a:solidFill>
                      <a:miter lim="400000"/>
                    </a:lnR>
                    <a:lnT w="28575">
                      <a:solidFill>
                        <a:srgbClr val="00B050"/>
                      </a:solidFill>
                      <a:miter lim="400000"/>
                    </a:lnT>
                    <a:lnB w="28575">
                      <a:solidFill>
                        <a:srgbClr val="00B050"/>
                      </a:solidFill>
                      <a:miter lim="400000"/>
                    </a:lnB>
                    <a:solidFill>
                      <a:srgbClr val="FFCCCC"/>
                    </a:solidFill>
                  </a:tcPr>
                </a:tc>
                <a:extLst>
                  <a:ext uri="{0D108BD9-81ED-4DB2-BD59-A6C34878D82A}">
                    <a16:rowId xmlns="" xmlns:a16="http://schemas.microsoft.com/office/drawing/2014/main" val="10005"/>
                  </a:ext>
                </a:extLst>
              </a:tr>
            </a:tbl>
          </a:graphicData>
        </a:graphic>
      </p:graphicFrame>
      <p:pic>
        <p:nvPicPr>
          <p:cNvPr id="201" name="K:\生涯学習センター\振興課　【平成31年度】\04_モデル事業\01_家庭教育支援\01 「遊び 学び 育つひろしまっ子！」推進プラン\01 教材開発懇談会\教材（完成）\親の生活編\oyalife06.jpg" descr="K:\生涯学習センター\振興課　【平成31年度】\04_モデル事業\01_家庭教育支援\01 「遊び 学び 育つひろしまっ子！」推進プラン\01 教材開発懇談会\教材（完成）\親の生活編\oyalife06.jpg"/>
          <p:cNvPicPr>
            <a:picLocks noChangeAspect="1"/>
          </p:cNvPicPr>
          <p:nvPr/>
        </p:nvPicPr>
        <p:blipFill>
          <a:blip r:embed="rId4"/>
          <a:stretch>
            <a:fillRect/>
          </a:stretch>
        </p:blipFill>
        <p:spPr>
          <a:xfrm>
            <a:off x="6141132" y="4877796"/>
            <a:ext cx="740340" cy="1058566"/>
          </a:xfrm>
          <a:prstGeom prst="rect">
            <a:avLst/>
          </a:prstGeom>
          <a:ln w="12700">
            <a:miter lim="400000"/>
          </a:ln>
        </p:spPr>
      </p:pic>
      <p:pic>
        <p:nvPicPr>
          <p:cNvPr id="202" name="K:\生涯学習センター\振興課　【平成31年度】\04_モデル事業\01_家庭教育支援\01 「遊び 学び 育つひろしまっ子！」推進プラン\01 教材開発懇談会\教材（完成）\親の生活編\oyalife05.jpg" descr="K:\生涯学習センター\振興課　【平成31年度】\04_モデル事業\01_家庭教育支援\01 「遊び 学び 育つひろしまっ子！」推進プラン\01 教材開発懇談会\教材（完成）\親の生活編\oyalife05.jpg"/>
          <p:cNvPicPr>
            <a:picLocks noChangeAspect="1"/>
          </p:cNvPicPr>
          <p:nvPr/>
        </p:nvPicPr>
        <p:blipFill>
          <a:blip r:embed="rId5"/>
          <a:stretch>
            <a:fillRect/>
          </a:stretch>
        </p:blipFill>
        <p:spPr>
          <a:xfrm>
            <a:off x="7243114" y="4763198"/>
            <a:ext cx="740340" cy="1054984"/>
          </a:xfrm>
          <a:prstGeom prst="rect">
            <a:avLst/>
          </a:prstGeom>
          <a:ln w="12700">
            <a:miter lim="400000"/>
          </a:ln>
        </p:spPr>
      </p:pic>
      <p:pic>
        <p:nvPicPr>
          <p:cNvPr id="203" name="K:\生涯学習センター\振興課　【平成31年度】\04_モデル事業\01_家庭教育支援\01 「遊び 学び 育つひろしまっ子！」推進プラン\01 教材開発懇談会\教材（完成）\親の生活編\oyalife04.jpg" descr="K:\生涯学習センター\振興課　【平成31年度】\04_モデル事業\01_家庭教育支援\01 「遊び 学び 育つひろしまっ子！」推進プラン\01 教材開発懇談会\教材（完成）\親の生活編\oyalife04.jpg"/>
          <p:cNvPicPr>
            <a:picLocks noChangeAspect="1"/>
          </p:cNvPicPr>
          <p:nvPr/>
        </p:nvPicPr>
        <p:blipFill>
          <a:blip r:embed="rId6"/>
          <a:stretch>
            <a:fillRect/>
          </a:stretch>
        </p:blipFill>
        <p:spPr>
          <a:xfrm>
            <a:off x="8271100" y="3355565"/>
            <a:ext cx="737695" cy="1054984"/>
          </a:xfrm>
          <a:prstGeom prst="rect">
            <a:avLst/>
          </a:prstGeom>
          <a:ln w="12700">
            <a:miter lim="400000"/>
          </a:ln>
        </p:spPr>
      </p:pic>
      <p:pic>
        <p:nvPicPr>
          <p:cNvPr id="205" name="K:\生涯学習センター\振興課　【平成31年度】\04_モデル事業\01_家庭教育支援\01 「遊び 学び 育つひろしまっ子！」推進プラン\01 教材開発懇談会\教材（完成）\親の生活編\oyalife02.jpg" descr="K:\生涯学習センター\振興課　【平成31年度】\04_モデル事業\01_家庭教育支援\01 「遊び 学び 育つひろしまっ子！」推進プラン\01 教材開発懇談会\教材（完成）\親の生活編\oyalife02.jpg"/>
          <p:cNvPicPr>
            <a:picLocks noChangeAspect="1"/>
          </p:cNvPicPr>
          <p:nvPr/>
        </p:nvPicPr>
        <p:blipFill>
          <a:blip r:embed="rId7"/>
          <a:stretch>
            <a:fillRect/>
          </a:stretch>
        </p:blipFill>
        <p:spPr>
          <a:xfrm>
            <a:off x="7164080" y="3334930"/>
            <a:ext cx="754119" cy="1075618"/>
          </a:xfrm>
          <a:prstGeom prst="rect">
            <a:avLst/>
          </a:prstGeom>
          <a:ln w="12700">
            <a:miter lim="400000"/>
          </a:ln>
        </p:spPr>
      </p:pic>
      <p:pic>
        <p:nvPicPr>
          <p:cNvPr id="206" name="K:\生涯学習センター\振興課　【平成31年度】\04_モデル事業\01_家庭教育支援\01 「遊び 学び 育つひろしまっ子！」推進プラン\01 教材開発懇談会\教材（完成）\親の生活編\oyalife03.jpg" descr="K:\生涯学習センター\振興課　【平成31年度】\04_モデル事業\01_家庭教育支援\01 「遊び 学び 育つひろしまっ子！」推進プラン\01 教材開発懇談会\教材（完成）\親の生活編\oyalife03.jpg"/>
          <p:cNvPicPr>
            <a:picLocks noChangeAspect="1"/>
          </p:cNvPicPr>
          <p:nvPr/>
        </p:nvPicPr>
        <p:blipFill>
          <a:blip r:embed="rId8"/>
          <a:stretch>
            <a:fillRect/>
          </a:stretch>
        </p:blipFill>
        <p:spPr>
          <a:xfrm>
            <a:off x="8345096" y="4858515"/>
            <a:ext cx="737695" cy="1051215"/>
          </a:xfrm>
          <a:prstGeom prst="rect">
            <a:avLst/>
          </a:prstGeom>
          <a:ln w="12700">
            <a:miter lim="400000"/>
          </a:ln>
        </p:spPr>
      </p:pic>
      <p:pic>
        <p:nvPicPr>
          <p:cNvPr id="207" name="K:\生涯学習センター\振興課　【平成31年度】\04_モデル事業\01_家庭教育支援\01 「遊び 学び 育つひろしまっ子！」推進プラン\01 教材開発懇談会\教材（完成）\表紙\親の生活編（表）.jpg" descr="K:\生涯学習センター\振興課　【平成31年度】\04_モデル事業\01_家庭教育支援\01 「遊び 学び 育つひろしまっ子！」推進プラン\01 教材開発懇談会\教材（完成）\表紙\親の生活編（表）.jpg"/>
          <p:cNvPicPr>
            <a:picLocks noChangeAspect="1"/>
          </p:cNvPicPr>
          <p:nvPr/>
        </p:nvPicPr>
        <p:blipFill>
          <a:blip r:embed="rId9"/>
          <a:stretch>
            <a:fillRect/>
          </a:stretch>
        </p:blipFill>
        <p:spPr>
          <a:xfrm>
            <a:off x="5983136" y="1419378"/>
            <a:ext cx="728555" cy="1041716"/>
          </a:xfrm>
          <a:prstGeom prst="rect">
            <a:avLst/>
          </a:prstGeom>
          <a:ln w="12700">
            <a:miter lim="400000"/>
          </a:ln>
        </p:spPr>
      </p:pic>
      <p:pic>
        <p:nvPicPr>
          <p:cNvPr id="209" name="K:\生涯学習センター\振興課　【平成31年度】\04_モデル事業\01_家庭教育支援\01 「遊び 学び 育つひろしまっ子！」推進プラン\01 教材開発懇談会\教材（完成）\表紙\親の生活編（表）.jpg" descr="K:\生涯学習センター\振興課　【平成31年度】\04_モデル事業\01_家庭教育支援\01 「遊び 学び 育つひろしまっ子！」推進プラン\01 教材開発懇談会\教材（完成）\表紙\親の生活編（表）.jpg"/>
          <p:cNvPicPr>
            <a:picLocks noChangeAspect="1"/>
          </p:cNvPicPr>
          <p:nvPr/>
        </p:nvPicPr>
        <p:blipFill>
          <a:blip r:embed="rId9"/>
          <a:stretch>
            <a:fillRect/>
          </a:stretch>
        </p:blipFill>
        <p:spPr>
          <a:xfrm>
            <a:off x="7259454" y="73479"/>
            <a:ext cx="694259" cy="992680"/>
          </a:xfrm>
          <a:prstGeom prst="rect">
            <a:avLst/>
          </a:prstGeom>
          <a:ln w="12700">
            <a:miter lim="400000"/>
          </a:ln>
        </p:spPr>
      </p:pic>
      <p:pic>
        <p:nvPicPr>
          <p:cNvPr id="210" name="K:\生涯学習センター\振興課　【平成31年度】\04_モデル事業\01_家庭教育支援\01 「遊び 学び 育つひろしまっ子！」推進プラン\01 教材開発懇談会\教材（完成）\表紙\親の生活編（表）.jpg" descr="K:\生涯学習センター\振興課　【平成31年度】\04_モデル事業\01_家庭教育支援\01 「遊び 学び 育つひろしまっ子！」推進プラン\01 教材開発懇談会\教材（完成）\表紙\親の生活編（表）.jpg"/>
          <p:cNvPicPr>
            <a:picLocks noChangeAspect="1"/>
          </p:cNvPicPr>
          <p:nvPr/>
        </p:nvPicPr>
        <p:blipFill>
          <a:blip r:embed="rId9"/>
          <a:stretch>
            <a:fillRect/>
          </a:stretch>
        </p:blipFill>
        <p:spPr>
          <a:xfrm>
            <a:off x="7211567" y="1432954"/>
            <a:ext cx="719059" cy="1028139"/>
          </a:xfrm>
          <a:prstGeom prst="rect">
            <a:avLst/>
          </a:prstGeom>
          <a:ln w="12700">
            <a:miter lim="400000"/>
          </a:ln>
        </p:spPr>
      </p:pic>
      <p:pic>
        <p:nvPicPr>
          <p:cNvPr id="211" name="K:\生涯学習センター\振興課　【平成31年度】\04_モデル事業\01_家庭教育支援\01 「遊び 学び 育つひろしまっ子！」推進プラン\01 教材開発懇談会\教材（完成）\表紙\親の生活編（表）.jpg" descr="K:\生涯学習センター\振興課　【平成31年度】\04_モデル事業\01_家庭教育支援\01 「遊び 学び 育つひろしまっ子！」推進プラン\01 教材開発懇談会\教材（完成）\表紙\親の生活編（表）.jpg"/>
          <p:cNvPicPr>
            <a:picLocks noChangeAspect="1"/>
          </p:cNvPicPr>
          <p:nvPr/>
        </p:nvPicPr>
        <p:blipFill>
          <a:blip r:embed="rId9"/>
          <a:stretch>
            <a:fillRect/>
          </a:stretch>
        </p:blipFill>
        <p:spPr>
          <a:xfrm>
            <a:off x="5982976" y="73479"/>
            <a:ext cx="717534" cy="1025957"/>
          </a:xfrm>
          <a:prstGeom prst="rect">
            <a:avLst/>
          </a:prstGeom>
          <a:ln w="12700">
            <a:miter lim="400000"/>
          </a:ln>
        </p:spPr>
      </p:pic>
      <p:pic>
        <p:nvPicPr>
          <p:cNvPr id="212" name="K:\生涯学習センター\振興課　【平成31年度】\04_モデル事業\01_家庭教育支援\01 「遊び 学び 育つひろしまっ子！」推進プラン\01 教材開発懇談会\教材（完成）\表紙\親の生活編（表）.jpg" descr="K:\生涯学習センター\振興課　【平成31年度】\04_モデル事業\01_家庭教育支援\01 「遊び 学び 育つひろしまっ子！」推進プラン\01 教材開発懇談会\教材（完成）\表紙\親の生活編（表）.jpg"/>
          <p:cNvPicPr>
            <a:picLocks noChangeAspect="1"/>
          </p:cNvPicPr>
          <p:nvPr/>
        </p:nvPicPr>
        <p:blipFill>
          <a:blip r:embed="rId9"/>
          <a:stretch>
            <a:fillRect/>
          </a:stretch>
        </p:blipFill>
        <p:spPr>
          <a:xfrm>
            <a:off x="8292024" y="1484348"/>
            <a:ext cx="716771" cy="1024867"/>
          </a:xfrm>
          <a:prstGeom prst="rect">
            <a:avLst/>
          </a:prstGeom>
          <a:ln w="12700">
            <a:miter lim="400000"/>
          </a:ln>
        </p:spPr>
      </p:pic>
      <p:pic>
        <p:nvPicPr>
          <p:cNvPr id="204" name="K:\生涯学習センター\振興課　【平成31年度】\04_モデル事業\01_家庭教育支援\01 「遊び 学び 育つひろしまっ子！」推進プラン\01 教材開発懇談会\教材（完成）\親の生活編\oyalife01.jpg" descr="K:\生涯学習センター\振興課　【平成31年度】\04_モデル事業\01_家庭教育支援\01 「遊び 学び 育つひろしまっ子！」推進プラン\01 教材開発懇談会\教材（完成）\親の生活編\oyalife01.jpg"/>
          <p:cNvPicPr>
            <a:picLocks noChangeAspect="1"/>
          </p:cNvPicPr>
          <p:nvPr/>
        </p:nvPicPr>
        <p:blipFill>
          <a:blip r:embed="rId10"/>
          <a:stretch>
            <a:fillRect/>
          </a:stretch>
        </p:blipFill>
        <p:spPr>
          <a:xfrm>
            <a:off x="3660689" y="480243"/>
            <a:ext cx="1337379" cy="1912592"/>
          </a:xfrm>
          <a:prstGeom prst="rect">
            <a:avLst/>
          </a:prstGeom>
          <a:ln w="12700">
            <a:miter lim="400000"/>
          </a:ln>
        </p:spPr>
      </p:pic>
      <p:pic>
        <p:nvPicPr>
          <p:cNvPr id="208" name="K:\生涯学習センター\振興課　【平成31年度】\04_モデル事業\01_家庭教育支援\01 「遊び 学び 育つひろしまっ子！」推進プラン\01 教材開発懇談会\教材（完成）\表紙\親の生活編（表）.jpg" descr="K:\生涯学習センター\振興課　【平成31年度】\04_モデル事業\01_家庭教育支援\01 「遊び 学び 育つひろしまっ子！」推進プラン\01 教材開発懇談会\教材（完成）\表紙\親の生活編（表）.jpg"/>
          <p:cNvPicPr>
            <a:picLocks noChangeAspect="1"/>
          </p:cNvPicPr>
          <p:nvPr/>
        </p:nvPicPr>
        <p:blipFill>
          <a:blip r:embed="rId9"/>
          <a:stretch>
            <a:fillRect/>
          </a:stretch>
        </p:blipFill>
        <p:spPr>
          <a:xfrm>
            <a:off x="3628270" y="445920"/>
            <a:ext cx="1415457" cy="1946915"/>
          </a:xfrm>
          <a:prstGeom prst="rect">
            <a:avLst/>
          </a:prstGeom>
          <a:ln w="12700">
            <a:miter lim="400000"/>
          </a:ln>
        </p:spPr>
      </p:pic>
      <p:sp>
        <p:nvSpPr>
          <p:cNvPr id="4" name="スライド番号プレースホルダー 3"/>
          <p:cNvSpPr>
            <a:spLocks noGrp="1"/>
          </p:cNvSpPr>
          <p:nvPr>
            <p:ph type="sldNum" sz="quarter" idx="2"/>
          </p:nvPr>
        </p:nvSpPr>
        <p:spPr>
          <a:xfrm>
            <a:off x="4941457" y="2362932"/>
            <a:ext cx="167675" cy="251992"/>
          </a:xfrm>
        </p:spPr>
        <p:txBody>
          <a:bodyPr/>
          <a:lstStyle/>
          <a:p>
            <a:fld id="{86CB4B4D-7CA3-9044-876B-883B54F8677D}" type="slidenum">
              <a:rPr lang="en-US" altLang="ja-JP" smtClean="0">
                <a:solidFill>
                  <a:schemeClr val="tx1">
                    <a:lumMod val="60000"/>
                    <a:lumOff val="40000"/>
                  </a:schemeClr>
                </a:solidFill>
              </a:rPr>
              <a:t>6</a:t>
            </a:fld>
            <a:endParaRPr lang="ja-JP" altLang="en-US" dirty="0">
              <a:solidFill>
                <a:schemeClr val="tx1">
                  <a:lumMod val="60000"/>
                  <a:lumOff val="40000"/>
                </a:schemeClr>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9" presetClass="exit" presetSubtype="10" fill="hold" grpId="1" nodeType="clickEffect">
                                  <p:stCondLst>
                                    <p:cond delay="0"/>
                                  </p:stCondLst>
                                  <p:iterate>
                                    <p:tmAbs val="0"/>
                                  </p:iterate>
                                  <p:childTnLst>
                                    <p:anim calcmode="lin" valueType="num">
                                      <p:cBhvr>
                                        <p:cTn id="6" dur="2000" fill="hold"/>
                                        <p:tgtEl>
                                          <p:spTgt spid="208"/>
                                        </p:tgtEl>
                                        <p:attrNameLst>
                                          <p:attrName>ppt_h</p:attrName>
                                        </p:attrNameLst>
                                      </p:cBhvr>
                                      <p:tavLst>
                                        <p:tav tm="0">
                                          <p:val>
                                            <p:strVal val="ppt_h"/>
                                          </p:val>
                                        </p:tav>
                                        <p:tav tm="100000">
                                          <p:val>
                                            <p:strVal val="ppt_h"/>
                                          </p:val>
                                        </p:tav>
                                      </p:tavLst>
                                    </p:anim>
                                    <p:anim calcmode="lin" valueType="num">
                                      <p:cBhvr>
                                        <p:cTn id="7" dur="2000" fill="hold"/>
                                        <p:tgtEl>
                                          <p:spTgt spid="208"/>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set>
                                      <p:cBhvr>
                                        <p:cTn id="8" fill="hold">
                                          <p:stCondLst>
                                            <p:cond delay="1998"/>
                                          </p:stCondLst>
                                        </p:cTn>
                                        <p:tgtEl>
                                          <p:spTgt spid="20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1"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7" name="表"/>
          <p:cNvGraphicFramePr/>
          <p:nvPr>
            <p:extLst>
              <p:ext uri="{D42A27DB-BD31-4B8C-83A1-F6EECF244321}">
                <p14:modId xmlns:p14="http://schemas.microsoft.com/office/powerpoint/2010/main" val="3364906405"/>
              </p:ext>
            </p:extLst>
          </p:nvPr>
        </p:nvGraphicFramePr>
        <p:xfrm>
          <a:off x="150306" y="322320"/>
          <a:ext cx="4811882" cy="2118935"/>
        </p:xfrm>
        <a:graphic>
          <a:graphicData uri="http://schemas.openxmlformats.org/drawingml/2006/table">
            <a:tbl>
              <a:tblPr bandRow="1">
                <a:tableStyleId>{4C3C2611-4C71-4FC5-86AE-919BDF0F9419}</a:tableStyleId>
              </a:tblPr>
              <a:tblGrid>
                <a:gridCol w="376511">
                  <a:extLst>
                    <a:ext uri="{9D8B030D-6E8A-4147-A177-3AD203B41FA5}">
                      <a16:colId xmlns="" xmlns:a16="http://schemas.microsoft.com/office/drawing/2014/main" val="20000"/>
                    </a:ext>
                  </a:extLst>
                </a:gridCol>
                <a:gridCol w="4435371">
                  <a:extLst>
                    <a:ext uri="{9D8B030D-6E8A-4147-A177-3AD203B41FA5}">
                      <a16:colId xmlns="" xmlns:a16="http://schemas.microsoft.com/office/drawing/2014/main" val="20001"/>
                    </a:ext>
                  </a:extLst>
                </a:gridCol>
              </a:tblGrid>
              <a:tr h="359937">
                <a:tc>
                  <a:txBody>
                    <a:bodyPr/>
                    <a:lstStyle/>
                    <a:p>
                      <a:pPr algn="ctr" defTabSz="533400">
                        <a:lnSpc>
                          <a:spcPct val="150000"/>
                        </a:lnSpc>
                        <a:defRPr sz="1050" cap="none" spc="0">
                          <a:solidFill>
                            <a:srgbClr val="000000"/>
                          </a:solidFill>
                          <a:uFill>
                            <a:solidFill>
                              <a:srgbClr val="000000"/>
                            </a:solidFill>
                          </a:uFill>
                          <a:latin typeface="Century"/>
                          <a:ea typeface="Century"/>
                          <a:cs typeface="Century"/>
                          <a:sym typeface="Century"/>
                        </a:defRPr>
                      </a:pPr>
                      <a:r>
                        <a:rPr lang="ja-JP" altLang="en-US" sz="1100" b="1" dirty="0" smtClean="0">
                          <a:solidFill>
                            <a:srgbClr val="FF0000"/>
                          </a:solidFill>
                          <a:latin typeface="HG丸ｺﾞｼｯｸM-PRO" panose="020F0600000000000000" pitchFamily="50" charset="-128"/>
                          <a:ea typeface="HG丸ｺﾞｼｯｸM-PRO" panose="020F0600000000000000" pitchFamily="50" charset="-128"/>
                        </a:rPr>
                        <a:t>１</a:t>
                      </a:r>
                      <a:endParaRPr sz="1100" b="1" dirty="0">
                        <a:solidFill>
                          <a:srgbClr val="FF0000"/>
                        </a:solidFill>
                        <a:latin typeface="HG丸ｺﾞｼｯｸM-PRO" panose="020F0600000000000000" pitchFamily="50" charset="-128"/>
                        <a:ea typeface="HG丸ｺﾞｼｯｸM-PRO" panose="020F0600000000000000" pitchFamily="50" charset="-128"/>
                      </a:endParaRPr>
                    </a:p>
                  </a:txBody>
                  <a:tcPr marL="35244" marR="35244" marT="35244" marB="35244" horzOverflow="overflow">
                    <a:lnL w="28575">
                      <a:solidFill>
                        <a:srgbClr val="FF6699"/>
                      </a:solidFill>
                      <a:miter lim="400000"/>
                    </a:lnL>
                    <a:lnR w="28575">
                      <a:solidFill>
                        <a:srgbClr val="FF66CC"/>
                      </a:solidFill>
                      <a:miter lim="400000"/>
                    </a:lnR>
                    <a:lnT w="28575">
                      <a:solidFill>
                        <a:srgbClr val="FF6699"/>
                      </a:solidFill>
                      <a:miter lim="400000"/>
                    </a:lnT>
                    <a:lnB w="28575">
                      <a:solidFill>
                        <a:srgbClr val="FF6699"/>
                      </a:solidFill>
                      <a:miter lim="400000"/>
                    </a:lnB>
                  </a:tcPr>
                </a:tc>
                <a:tc>
                  <a:txBody>
                    <a:bodyPr/>
                    <a:lstStyle/>
                    <a:p>
                      <a:pPr algn="just" defTabSz="533400">
                        <a:defRPr sz="1800" b="1" cap="none" spc="0">
                          <a:solidFill>
                            <a:srgbClr val="000000"/>
                          </a:solidFill>
                          <a:uFill>
                            <a:solidFill>
                              <a:srgbClr val="000000"/>
                            </a:solidFill>
                          </a:uFill>
                          <a:latin typeface="HG丸ｺﾞｼｯｸM-PRO"/>
                          <a:ea typeface="HG丸ｺﾞｼｯｸM-PRO"/>
                          <a:cs typeface="HG丸ｺﾞｼｯｸM-PRO"/>
                          <a:sym typeface="HG丸ｺﾞｼｯｸM-PRO"/>
                        </a:defRPr>
                      </a:pPr>
                      <a:r>
                        <a:rPr sz="1100" dirty="0" err="1"/>
                        <a:t>自分の子供をほめてみましょう</a:t>
                      </a:r>
                      <a:r>
                        <a:rPr sz="1100" dirty="0"/>
                        <a:t>。</a:t>
                      </a:r>
                    </a:p>
                  </a:txBody>
                  <a:tcPr marL="35244" marR="35244" marT="35244" marB="35244" anchor="ctr" horzOverflow="overflow">
                    <a:lnL w="28575">
                      <a:solidFill>
                        <a:srgbClr val="FF66CC"/>
                      </a:solidFill>
                      <a:miter lim="400000"/>
                    </a:lnL>
                    <a:lnR w="28575">
                      <a:solidFill>
                        <a:srgbClr val="FF6699"/>
                      </a:solidFill>
                      <a:miter lim="400000"/>
                    </a:lnR>
                    <a:lnT w="28575">
                      <a:solidFill>
                        <a:srgbClr val="FF6699"/>
                      </a:solidFill>
                      <a:miter lim="400000"/>
                    </a:lnT>
                    <a:lnB w="28575">
                      <a:solidFill>
                        <a:srgbClr val="FF6699"/>
                      </a:solidFill>
                      <a:miter lim="400000"/>
                    </a:lnB>
                    <a:solidFill>
                      <a:srgbClr val="FFFFCC"/>
                    </a:solidFill>
                  </a:tcPr>
                </a:tc>
                <a:extLst>
                  <a:ext uri="{0D108BD9-81ED-4DB2-BD59-A6C34878D82A}">
                    <a16:rowId xmlns="" xmlns:a16="http://schemas.microsoft.com/office/drawing/2014/main" val="10000"/>
                  </a:ext>
                </a:extLst>
              </a:tr>
              <a:tr h="359937">
                <a:tc>
                  <a:txBody>
                    <a:bodyPr/>
                    <a:lstStyle/>
                    <a:p>
                      <a:pPr algn="ctr" defTabSz="533400">
                        <a:lnSpc>
                          <a:spcPct val="150000"/>
                        </a:lnSpc>
                        <a:defRPr sz="1050" cap="none" spc="0">
                          <a:solidFill>
                            <a:srgbClr val="000000"/>
                          </a:solidFill>
                          <a:uFill>
                            <a:solidFill>
                              <a:srgbClr val="000000"/>
                            </a:solidFill>
                          </a:uFill>
                          <a:latin typeface="Century"/>
                          <a:ea typeface="Century"/>
                          <a:cs typeface="Century"/>
                          <a:sym typeface="Century"/>
                        </a:defRPr>
                      </a:pPr>
                      <a:r>
                        <a:rPr lang="ja-JP" altLang="en-US" sz="1100" b="1" dirty="0" smtClean="0">
                          <a:solidFill>
                            <a:srgbClr val="FF0000"/>
                          </a:solidFill>
                          <a:latin typeface="HG丸ｺﾞｼｯｸM-PRO" panose="020F0600000000000000" pitchFamily="50" charset="-128"/>
                          <a:ea typeface="HG丸ｺﾞｼｯｸM-PRO" panose="020F0600000000000000" pitchFamily="50" charset="-128"/>
                        </a:rPr>
                        <a:t>２</a:t>
                      </a:r>
                      <a:endParaRPr sz="1100" b="1" dirty="0">
                        <a:solidFill>
                          <a:srgbClr val="FF0000"/>
                        </a:solidFill>
                        <a:latin typeface="HG丸ｺﾞｼｯｸM-PRO" panose="020F0600000000000000" pitchFamily="50" charset="-128"/>
                        <a:ea typeface="HG丸ｺﾞｼｯｸM-PRO" panose="020F0600000000000000" pitchFamily="50" charset="-128"/>
                      </a:endParaRPr>
                    </a:p>
                  </a:txBody>
                  <a:tcPr marL="35244" marR="35244" marT="35244" marB="35244" horzOverflow="overflow">
                    <a:lnL w="28575">
                      <a:solidFill>
                        <a:srgbClr val="FF6699"/>
                      </a:solidFill>
                      <a:miter lim="400000"/>
                    </a:lnL>
                    <a:lnR w="28575">
                      <a:solidFill>
                        <a:srgbClr val="FF66CC"/>
                      </a:solidFill>
                      <a:miter lim="400000"/>
                    </a:lnR>
                    <a:lnT w="28575">
                      <a:solidFill>
                        <a:srgbClr val="FF6699"/>
                      </a:solidFill>
                      <a:miter lim="400000"/>
                    </a:lnT>
                    <a:lnB w="28575">
                      <a:solidFill>
                        <a:srgbClr val="FF6699"/>
                      </a:solidFill>
                      <a:miter lim="400000"/>
                    </a:lnB>
                    <a:noFill/>
                  </a:tcPr>
                </a:tc>
                <a:tc>
                  <a:txBody>
                    <a:bodyPr/>
                    <a:lstStyle/>
                    <a:p>
                      <a:pPr algn="just" defTabSz="533400">
                        <a:defRPr sz="1800" b="1" cap="none" spc="0">
                          <a:solidFill>
                            <a:srgbClr val="000000"/>
                          </a:solidFill>
                          <a:uFill>
                            <a:solidFill>
                              <a:srgbClr val="000000"/>
                            </a:solidFill>
                          </a:uFill>
                          <a:latin typeface="HG丸ｺﾞｼｯｸM-PRO"/>
                          <a:ea typeface="HG丸ｺﾞｼｯｸM-PRO"/>
                          <a:cs typeface="HG丸ｺﾞｼｯｸM-PRO"/>
                          <a:sym typeface="HG丸ｺﾞｼｯｸM-PRO"/>
                        </a:defRPr>
                      </a:pPr>
                      <a:r>
                        <a:rPr sz="1100" dirty="0" err="1"/>
                        <a:t>子供と一緒にやって楽しかったことは</a:t>
                      </a:r>
                      <a:r>
                        <a:rPr sz="1100" dirty="0"/>
                        <a:t>？</a:t>
                      </a:r>
                    </a:p>
                  </a:txBody>
                  <a:tcPr marL="35244" marR="35244" marT="35244" marB="35244" anchor="ctr" horzOverflow="overflow">
                    <a:lnL w="28575">
                      <a:solidFill>
                        <a:srgbClr val="FF66CC"/>
                      </a:solidFill>
                      <a:miter lim="400000"/>
                    </a:lnL>
                    <a:lnR w="28575">
                      <a:solidFill>
                        <a:srgbClr val="FF6699"/>
                      </a:solidFill>
                      <a:miter lim="400000"/>
                    </a:lnR>
                    <a:lnT w="28575">
                      <a:solidFill>
                        <a:srgbClr val="FF6699"/>
                      </a:solidFill>
                      <a:miter lim="400000"/>
                    </a:lnT>
                    <a:lnB w="28575">
                      <a:solidFill>
                        <a:srgbClr val="FF6699"/>
                      </a:solidFill>
                      <a:miter lim="400000"/>
                    </a:lnB>
                    <a:solidFill>
                      <a:srgbClr val="CCFFCC"/>
                    </a:solidFill>
                  </a:tcPr>
                </a:tc>
                <a:extLst>
                  <a:ext uri="{0D108BD9-81ED-4DB2-BD59-A6C34878D82A}">
                    <a16:rowId xmlns="" xmlns:a16="http://schemas.microsoft.com/office/drawing/2014/main" val="10001"/>
                  </a:ext>
                </a:extLst>
              </a:tr>
              <a:tr h="359937">
                <a:tc>
                  <a:txBody>
                    <a:bodyPr/>
                    <a:lstStyle/>
                    <a:p>
                      <a:pPr algn="ctr" defTabSz="533400">
                        <a:lnSpc>
                          <a:spcPct val="150000"/>
                        </a:lnSpc>
                        <a:defRPr sz="1050" cap="none" spc="0">
                          <a:solidFill>
                            <a:srgbClr val="000000"/>
                          </a:solidFill>
                          <a:uFill>
                            <a:solidFill>
                              <a:srgbClr val="000000"/>
                            </a:solidFill>
                          </a:uFill>
                          <a:latin typeface="Century"/>
                          <a:ea typeface="Century"/>
                          <a:cs typeface="Century"/>
                          <a:sym typeface="Century"/>
                        </a:defRPr>
                      </a:pPr>
                      <a:r>
                        <a:rPr lang="ja-JP" altLang="en-US" sz="1100" b="1" dirty="0" smtClean="0">
                          <a:solidFill>
                            <a:srgbClr val="FF0000"/>
                          </a:solidFill>
                          <a:latin typeface="HG丸ｺﾞｼｯｸM-PRO" panose="020F0600000000000000" pitchFamily="50" charset="-128"/>
                          <a:ea typeface="HG丸ｺﾞｼｯｸM-PRO" panose="020F0600000000000000" pitchFamily="50" charset="-128"/>
                        </a:rPr>
                        <a:t>３</a:t>
                      </a:r>
                      <a:endParaRPr sz="1100" b="1" dirty="0">
                        <a:solidFill>
                          <a:srgbClr val="FF0000"/>
                        </a:solidFill>
                        <a:latin typeface="HG丸ｺﾞｼｯｸM-PRO" panose="020F0600000000000000" pitchFamily="50" charset="-128"/>
                        <a:ea typeface="HG丸ｺﾞｼｯｸM-PRO" panose="020F0600000000000000" pitchFamily="50" charset="-128"/>
                      </a:endParaRPr>
                    </a:p>
                  </a:txBody>
                  <a:tcPr marL="35244" marR="35244" marT="35244" marB="35244" horzOverflow="overflow">
                    <a:lnL w="28575">
                      <a:solidFill>
                        <a:srgbClr val="FF6699"/>
                      </a:solidFill>
                      <a:miter lim="400000"/>
                    </a:lnL>
                    <a:lnR w="28575">
                      <a:solidFill>
                        <a:srgbClr val="FF66CC"/>
                      </a:solidFill>
                      <a:miter lim="400000"/>
                    </a:lnR>
                    <a:lnT w="28575">
                      <a:solidFill>
                        <a:srgbClr val="FF6699"/>
                      </a:solidFill>
                      <a:miter lim="400000"/>
                    </a:lnT>
                    <a:lnB w="28575">
                      <a:solidFill>
                        <a:srgbClr val="FF6699"/>
                      </a:solidFill>
                      <a:miter lim="400000"/>
                    </a:lnB>
                  </a:tcPr>
                </a:tc>
                <a:tc>
                  <a:txBody>
                    <a:bodyPr/>
                    <a:lstStyle/>
                    <a:p>
                      <a:pPr algn="just" defTabSz="533400">
                        <a:defRPr sz="1800" b="1" cap="none" spc="0">
                          <a:solidFill>
                            <a:srgbClr val="000000"/>
                          </a:solidFill>
                          <a:uFill>
                            <a:solidFill>
                              <a:srgbClr val="000000"/>
                            </a:solidFill>
                          </a:uFill>
                          <a:latin typeface="HG丸ｺﾞｼｯｸM-PRO"/>
                          <a:ea typeface="HG丸ｺﾞｼｯｸM-PRO"/>
                          <a:cs typeface="HG丸ｺﾞｼｯｸM-PRO"/>
                          <a:sym typeface="HG丸ｺﾞｼｯｸM-PRO"/>
                        </a:defRPr>
                      </a:pPr>
                      <a:r>
                        <a:rPr sz="1100" dirty="0" err="1"/>
                        <a:t>自分の時間の見つけ方って</a:t>
                      </a:r>
                      <a:r>
                        <a:rPr sz="1100" dirty="0"/>
                        <a:t>？</a:t>
                      </a:r>
                    </a:p>
                  </a:txBody>
                  <a:tcPr marL="35244" marR="35244" marT="35244" marB="35244" anchor="ctr" horzOverflow="overflow">
                    <a:lnL w="28575">
                      <a:solidFill>
                        <a:srgbClr val="FF66CC"/>
                      </a:solidFill>
                      <a:miter lim="400000"/>
                    </a:lnL>
                    <a:lnR w="28575">
                      <a:solidFill>
                        <a:srgbClr val="FF6699"/>
                      </a:solidFill>
                      <a:miter lim="400000"/>
                    </a:lnR>
                    <a:lnT w="28575">
                      <a:solidFill>
                        <a:srgbClr val="FF6699"/>
                      </a:solidFill>
                      <a:miter lim="400000"/>
                    </a:lnT>
                    <a:lnB w="28575">
                      <a:solidFill>
                        <a:srgbClr val="FF6699"/>
                      </a:solidFill>
                      <a:miter lim="400000"/>
                    </a:lnB>
                    <a:solidFill>
                      <a:srgbClr val="CCFFFF"/>
                    </a:solidFill>
                  </a:tcPr>
                </a:tc>
                <a:extLst>
                  <a:ext uri="{0D108BD9-81ED-4DB2-BD59-A6C34878D82A}">
                    <a16:rowId xmlns="" xmlns:a16="http://schemas.microsoft.com/office/drawing/2014/main" val="10002"/>
                  </a:ext>
                </a:extLst>
              </a:tr>
              <a:tr h="359937">
                <a:tc>
                  <a:txBody>
                    <a:bodyPr/>
                    <a:lstStyle/>
                    <a:p>
                      <a:pPr algn="ctr" defTabSz="533400">
                        <a:lnSpc>
                          <a:spcPct val="150000"/>
                        </a:lnSpc>
                        <a:defRPr sz="1050" cap="none" spc="0">
                          <a:solidFill>
                            <a:srgbClr val="000000"/>
                          </a:solidFill>
                          <a:uFill>
                            <a:solidFill>
                              <a:srgbClr val="000000"/>
                            </a:solidFill>
                          </a:uFill>
                          <a:latin typeface="Century"/>
                          <a:ea typeface="Century"/>
                          <a:cs typeface="Century"/>
                          <a:sym typeface="Century"/>
                        </a:defRPr>
                      </a:pPr>
                      <a:r>
                        <a:rPr lang="ja-JP" altLang="en-US" sz="1100" b="1" dirty="0" smtClean="0">
                          <a:solidFill>
                            <a:srgbClr val="FF0000"/>
                          </a:solidFill>
                          <a:latin typeface="HG丸ｺﾞｼｯｸM-PRO" panose="020F0600000000000000" pitchFamily="50" charset="-128"/>
                          <a:ea typeface="HG丸ｺﾞｼｯｸM-PRO" panose="020F0600000000000000" pitchFamily="50" charset="-128"/>
                        </a:rPr>
                        <a:t>４</a:t>
                      </a:r>
                      <a:endParaRPr sz="1100" b="1" dirty="0">
                        <a:solidFill>
                          <a:srgbClr val="FF0000"/>
                        </a:solidFill>
                        <a:latin typeface="HG丸ｺﾞｼｯｸM-PRO" panose="020F0600000000000000" pitchFamily="50" charset="-128"/>
                        <a:ea typeface="HG丸ｺﾞｼｯｸM-PRO" panose="020F0600000000000000" pitchFamily="50" charset="-128"/>
                      </a:endParaRPr>
                    </a:p>
                  </a:txBody>
                  <a:tcPr marL="35244" marR="35244" marT="35244" marB="35244" horzOverflow="overflow">
                    <a:lnL w="28575">
                      <a:solidFill>
                        <a:srgbClr val="FF6699"/>
                      </a:solidFill>
                      <a:miter lim="400000"/>
                    </a:lnL>
                    <a:lnR w="28575">
                      <a:solidFill>
                        <a:srgbClr val="FF66CC"/>
                      </a:solidFill>
                      <a:miter lim="400000"/>
                    </a:lnR>
                    <a:lnT w="28575">
                      <a:solidFill>
                        <a:srgbClr val="FF6699"/>
                      </a:solidFill>
                      <a:miter lim="400000"/>
                    </a:lnT>
                    <a:lnB w="28575">
                      <a:solidFill>
                        <a:srgbClr val="FF6699"/>
                      </a:solidFill>
                      <a:miter lim="400000"/>
                    </a:lnB>
                    <a:noFill/>
                  </a:tcPr>
                </a:tc>
                <a:tc>
                  <a:txBody>
                    <a:bodyPr/>
                    <a:lstStyle/>
                    <a:p>
                      <a:pPr algn="just" defTabSz="533400">
                        <a:defRPr sz="1800" b="1" cap="none" spc="0">
                          <a:solidFill>
                            <a:srgbClr val="000000"/>
                          </a:solidFill>
                          <a:uFill>
                            <a:solidFill>
                              <a:srgbClr val="000000"/>
                            </a:solidFill>
                          </a:uFill>
                          <a:latin typeface="HG丸ｺﾞｼｯｸM-PRO"/>
                          <a:ea typeface="HG丸ｺﾞｼｯｸM-PRO"/>
                          <a:cs typeface="HG丸ｺﾞｼｯｸM-PRO"/>
                          <a:sym typeface="HG丸ｺﾞｼｯｸM-PRO"/>
                        </a:defRPr>
                      </a:pPr>
                      <a:r>
                        <a:rPr sz="1100" dirty="0" err="1" smtClean="0"/>
                        <a:t>子育ての中でうれしかった瞬間は</a:t>
                      </a:r>
                      <a:r>
                        <a:rPr sz="1100" dirty="0"/>
                        <a:t>？</a:t>
                      </a:r>
                    </a:p>
                  </a:txBody>
                  <a:tcPr marL="35244" marR="35244" marT="35244" marB="35244" anchor="ctr" horzOverflow="overflow">
                    <a:lnL w="28575">
                      <a:solidFill>
                        <a:srgbClr val="FF66CC"/>
                      </a:solidFill>
                      <a:miter lim="400000"/>
                    </a:lnL>
                    <a:lnR w="28575">
                      <a:solidFill>
                        <a:srgbClr val="FF6699"/>
                      </a:solidFill>
                      <a:miter lim="400000"/>
                    </a:lnR>
                    <a:lnT w="28575">
                      <a:solidFill>
                        <a:srgbClr val="FF6699"/>
                      </a:solidFill>
                      <a:miter lim="400000"/>
                    </a:lnT>
                    <a:lnB w="28575">
                      <a:solidFill>
                        <a:srgbClr val="FF6699"/>
                      </a:solidFill>
                      <a:miter lim="400000"/>
                    </a:lnB>
                    <a:solidFill>
                      <a:srgbClr val="FFFF99"/>
                    </a:solidFill>
                  </a:tcPr>
                </a:tc>
                <a:extLst>
                  <a:ext uri="{0D108BD9-81ED-4DB2-BD59-A6C34878D82A}">
                    <a16:rowId xmlns="" xmlns:a16="http://schemas.microsoft.com/office/drawing/2014/main" val="10003"/>
                  </a:ext>
                </a:extLst>
              </a:tr>
              <a:tr h="359937">
                <a:tc>
                  <a:txBody>
                    <a:bodyPr/>
                    <a:lstStyle/>
                    <a:p>
                      <a:pPr algn="ctr" defTabSz="533400">
                        <a:lnSpc>
                          <a:spcPct val="150000"/>
                        </a:lnSpc>
                        <a:defRPr sz="1050" cap="none" spc="0">
                          <a:solidFill>
                            <a:srgbClr val="000000"/>
                          </a:solidFill>
                          <a:uFill>
                            <a:solidFill>
                              <a:srgbClr val="000000"/>
                            </a:solidFill>
                          </a:uFill>
                          <a:latin typeface="Century"/>
                          <a:ea typeface="Century"/>
                          <a:cs typeface="Century"/>
                          <a:sym typeface="Century"/>
                        </a:defRPr>
                      </a:pPr>
                      <a:r>
                        <a:rPr lang="ja-JP" altLang="en-US" sz="1100" b="1" dirty="0" smtClean="0">
                          <a:solidFill>
                            <a:srgbClr val="FF0000"/>
                          </a:solidFill>
                          <a:latin typeface="HG丸ｺﾞｼｯｸM-PRO" panose="020F0600000000000000" pitchFamily="50" charset="-128"/>
                          <a:ea typeface="HG丸ｺﾞｼｯｸM-PRO" panose="020F0600000000000000" pitchFamily="50" charset="-128"/>
                        </a:rPr>
                        <a:t>５</a:t>
                      </a:r>
                      <a:endParaRPr sz="1100" b="1" dirty="0">
                        <a:solidFill>
                          <a:srgbClr val="FF0000"/>
                        </a:solidFill>
                        <a:latin typeface="HG丸ｺﾞｼｯｸM-PRO" panose="020F0600000000000000" pitchFamily="50" charset="-128"/>
                        <a:ea typeface="HG丸ｺﾞｼｯｸM-PRO" panose="020F0600000000000000" pitchFamily="50" charset="-128"/>
                      </a:endParaRPr>
                    </a:p>
                  </a:txBody>
                  <a:tcPr marL="35244" marR="35244" marT="35244" marB="35244" horzOverflow="overflow">
                    <a:lnL w="28575">
                      <a:solidFill>
                        <a:srgbClr val="FF6699"/>
                      </a:solidFill>
                      <a:miter lim="400000"/>
                    </a:lnL>
                    <a:lnR w="28575">
                      <a:solidFill>
                        <a:srgbClr val="FF66CC"/>
                      </a:solidFill>
                      <a:miter lim="400000"/>
                    </a:lnR>
                    <a:lnT w="28575">
                      <a:solidFill>
                        <a:srgbClr val="FF6699"/>
                      </a:solidFill>
                      <a:miter lim="400000"/>
                    </a:lnT>
                    <a:lnB w="28575">
                      <a:solidFill>
                        <a:srgbClr val="FF6699"/>
                      </a:solidFill>
                      <a:miter lim="400000"/>
                    </a:lnB>
                  </a:tcPr>
                </a:tc>
                <a:tc>
                  <a:txBody>
                    <a:bodyPr/>
                    <a:lstStyle/>
                    <a:p>
                      <a:pPr algn="just" defTabSz="533400">
                        <a:tabLst>
                          <a:tab pos="2032000" algn="l"/>
                        </a:tabLst>
                        <a:defRPr sz="1800" b="1" cap="none" spc="0">
                          <a:solidFill>
                            <a:srgbClr val="000000"/>
                          </a:solidFill>
                          <a:uFill>
                            <a:solidFill>
                              <a:srgbClr val="000000"/>
                            </a:solidFill>
                          </a:uFill>
                          <a:latin typeface="HG丸ｺﾞｼｯｸM-PRO"/>
                          <a:ea typeface="HG丸ｺﾞｼｯｸM-PRO"/>
                          <a:cs typeface="HG丸ｺﾞｼｯｸM-PRO"/>
                          <a:sym typeface="HG丸ｺﾞｼｯｸM-PRO"/>
                        </a:defRPr>
                      </a:pPr>
                      <a:r>
                        <a:rPr sz="1100" dirty="0" err="1"/>
                        <a:t>子育てで大切にしていることは何ですか</a:t>
                      </a:r>
                      <a:r>
                        <a:rPr sz="1100" dirty="0"/>
                        <a:t>？</a:t>
                      </a:r>
                    </a:p>
                  </a:txBody>
                  <a:tcPr marL="35244" marR="35244" marT="35244" marB="35244" anchor="ctr" horzOverflow="overflow">
                    <a:lnL w="28575">
                      <a:solidFill>
                        <a:srgbClr val="FF66CC"/>
                      </a:solidFill>
                      <a:miter lim="400000"/>
                    </a:lnL>
                    <a:lnR w="28575">
                      <a:solidFill>
                        <a:srgbClr val="FF6699"/>
                      </a:solidFill>
                      <a:miter lim="400000"/>
                    </a:lnR>
                    <a:lnT w="28575">
                      <a:solidFill>
                        <a:srgbClr val="FF6699"/>
                      </a:solidFill>
                      <a:miter lim="400000"/>
                    </a:lnT>
                    <a:lnB w="28575">
                      <a:solidFill>
                        <a:srgbClr val="FF6699"/>
                      </a:solidFill>
                      <a:miter lim="400000"/>
                    </a:lnB>
                    <a:solidFill>
                      <a:srgbClr val="FFCCFF"/>
                    </a:solidFill>
                  </a:tcPr>
                </a:tc>
                <a:extLst>
                  <a:ext uri="{0D108BD9-81ED-4DB2-BD59-A6C34878D82A}">
                    <a16:rowId xmlns="" xmlns:a16="http://schemas.microsoft.com/office/drawing/2014/main" val="10004"/>
                  </a:ext>
                </a:extLst>
              </a:tr>
              <a:tr h="319250">
                <a:tc>
                  <a:txBody>
                    <a:bodyPr/>
                    <a:lstStyle/>
                    <a:p>
                      <a:pPr algn="ctr" defTabSz="533400">
                        <a:lnSpc>
                          <a:spcPct val="150000"/>
                        </a:lnSpc>
                        <a:defRPr sz="1050" cap="none" spc="0">
                          <a:solidFill>
                            <a:srgbClr val="000000"/>
                          </a:solidFill>
                          <a:uFill>
                            <a:solidFill>
                              <a:srgbClr val="000000"/>
                            </a:solidFill>
                          </a:uFill>
                          <a:latin typeface="Century"/>
                          <a:ea typeface="Century"/>
                          <a:cs typeface="Century"/>
                          <a:sym typeface="Century"/>
                        </a:defRPr>
                      </a:pPr>
                      <a:r>
                        <a:rPr lang="ja-JP" altLang="en-US" sz="1100" b="1" dirty="0" smtClean="0">
                          <a:solidFill>
                            <a:srgbClr val="FF0000"/>
                          </a:solidFill>
                          <a:latin typeface="HG丸ｺﾞｼｯｸM-PRO" panose="020F0600000000000000" pitchFamily="50" charset="-128"/>
                          <a:ea typeface="HG丸ｺﾞｼｯｸM-PRO" panose="020F0600000000000000" pitchFamily="50" charset="-128"/>
                        </a:rPr>
                        <a:t>６</a:t>
                      </a:r>
                      <a:endParaRPr sz="1100" b="1" dirty="0">
                        <a:solidFill>
                          <a:srgbClr val="FF0000"/>
                        </a:solidFill>
                        <a:latin typeface="HG丸ｺﾞｼｯｸM-PRO" panose="020F0600000000000000" pitchFamily="50" charset="-128"/>
                        <a:ea typeface="HG丸ｺﾞｼｯｸM-PRO" panose="020F0600000000000000" pitchFamily="50" charset="-128"/>
                      </a:endParaRPr>
                    </a:p>
                  </a:txBody>
                  <a:tcPr marL="35244" marR="35244" marT="35244" marB="35244" horzOverflow="overflow">
                    <a:lnL w="28575">
                      <a:solidFill>
                        <a:srgbClr val="FF6699"/>
                      </a:solidFill>
                      <a:miter lim="400000"/>
                    </a:lnL>
                    <a:lnR w="28575">
                      <a:solidFill>
                        <a:srgbClr val="FF66CC"/>
                      </a:solidFill>
                      <a:miter lim="400000"/>
                    </a:lnR>
                    <a:lnT w="28575">
                      <a:solidFill>
                        <a:srgbClr val="FF6699"/>
                      </a:solidFill>
                      <a:miter lim="400000"/>
                    </a:lnT>
                    <a:lnB w="28575">
                      <a:solidFill>
                        <a:srgbClr val="FF6699"/>
                      </a:solidFill>
                      <a:miter lim="400000"/>
                    </a:lnB>
                    <a:noFill/>
                  </a:tcPr>
                </a:tc>
                <a:tc>
                  <a:txBody>
                    <a:bodyPr/>
                    <a:lstStyle/>
                    <a:p>
                      <a:pPr algn="just" defTabSz="533400">
                        <a:defRPr sz="1800" cap="none" spc="0">
                          <a:solidFill>
                            <a:srgbClr val="000000"/>
                          </a:solidFill>
                        </a:defRPr>
                      </a:pPr>
                      <a:r>
                        <a:rPr sz="1100" b="1" dirty="0" err="1">
                          <a:uFill>
                            <a:solidFill>
                              <a:srgbClr val="000000"/>
                            </a:solidFill>
                          </a:uFill>
                          <a:latin typeface="HG丸ｺﾞｼｯｸM-PRO" panose="020F0600000000000000" pitchFamily="50" charset="-128"/>
                          <a:ea typeface="HG丸ｺﾞｼｯｸM-PRO" panose="020F0600000000000000" pitchFamily="50" charset="-128"/>
                          <a:cs typeface="Century"/>
                          <a:sym typeface="Century"/>
                        </a:rPr>
                        <a:t>相談相手</a:t>
                      </a:r>
                      <a:endParaRPr sz="1100" b="1" dirty="0">
                        <a:uFill>
                          <a:solidFill>
                            <a:srgbClr val="000000"/>
                          </a:solidFill>
                        </a:uFill>
                        <a:latin typeface="HG丸ｺﾞｼｯｸM-PRO" panose="020F0600000000000000" pitchFamily="50" charset="-128"/>
                        <a:ea typeface="HG丸ｺﾞｼｯｸM-PRO" panose="020F0600000000000000" pitchFamily="50" charset="-128"/>
                        <a:cs typeface="Century"/>
                        <a:sym typeface="Century"/>
                      </a:endParaRPr>
                    </a:p>
                  </a:txBody>
                  <a:tcPr marL="35244" marR="35244" marT="35244" marB="35244" anchor="ctr" horzOverflow="overflow">
                    <a:lnL w="28575">
                      <a:solidFill>
                        <a:srgbClr val="FF66CC"/>
                      </a:solidFill>
                      <a:miter lim="400000"/>
                    </a:lnL>
                    <a:lnR w="28575">
                      <a:solidFill>
                        <a:srgbClr val="FF6699"/>
                      </a:solidFill>
                      <a:miter lim="400000"/>
                    </a:lnR>
                    <a:lnT w="28575">
                      <a:solidFill>
                        <a:srgbClr val="FF6699"/>
                      </a:solidFill>
                      <a:miter lim="400000"/>
                    </a:lnT>
                    <a:lnB w="28575">
                      <a:solidFill>
                        <a:srgbClr val="FF6699"/>
                      </a:solidFill>
                      <a:miter lim="400000"/>
                    </a:lnB>
                    <a:solidFill>
                      <a:srgbClr val="FFCCCC"/>
                    </a:solidFill>
                  </a:tcPr>
                </a:tc>
                <a:extLst>
                  <a:ext uri="{0D108BD9-81ED-4DB2-BD59-A6C34878D82A}">
                    <a16:rowId xmlns="" xmlns:a16="http://schemas.microsoft.com/office/drawing/2014/main" val="10005"/>
                  </a:ext>
                </a:extLst>
              </a:tr>
            </a:tbl>
          </a:graphicData>
        </a:graphic>
      </p:graphicFrame>
      <p:pic>
        <p:nvPicPr>
          <p:cNvPr id="218" name="K:\生涯学習センター\振興課　【平成31年度】\04_モデル事業\01_家庭教育支援\01 「遊び 学び 育つひろしまっ子！」推進プラン\イラスト（トマトコーポレーション）\イラスト案0303\タイトル　親編.jpg" descr="K:\生涯学習センター\振興課　【平成31年度】\04_モデル事業\01_家庭教育支援\01 「遊び 学び 育つひろしまっ子！」推進プラン\イラスト（トマトコーポレーション）\イラスト案0303\タイトル　親編.jpg"/>
          <p:cNvPicPr>
            <a:picLocks noChangeAspect="1"/>
          </p:cNvPicPr>
          <p:nvPr/>
        </p:nvPicPr>
        <p:blipFill>
          <a:blip r:embed="rId3"/>
          <a:stretch>
            <a:fillRect/>
          </a:stretch>
        </p:blipFill>
        <p:spPr>
          <a:xfrm>
            <a:off x="135012" y="29521"/>
            <a:ext cx="2023625" cy="248066"/>
          </a:xfrm>
          <a:prstGeom prst="rect">
            <a:avLst/>
          </a:prstGeom>
          <a:ln w="12700">
            <a:miter lim="400000"/>
          </a:ln>
        </p:spPr>
      </p:pic>
      <p:pic>
        <p:nvPicPr>
          <p:cNvPr id="219" name="K:\生涯学習センター\振興課　【平成31年度】\04_モデル事業\01_家庭教育支援\01 「遊び 学び 育つひろしまっ子！」推進プラン\01 教材開発懇談会\教材（完成）\親編\oya04.jpg" descr="K:\生涯学習センター\振興課　【平成31年度】\04_モデル事業\01_家庭教育支援\01 「遊び 学び 育つひろしまっ子！」推進プラン\01 教材開発懇談会\教材（完成）\親編\oya04.jpg"/>
          <p:cNvPicPr>
            <a:picLocks noChangeAspect="1"/>
          </p:cNvPicPr>
          <p:nvPr/>
        </p:nvPicPr>
        <p:blipFill>
          <a:blip r:embed="rId4"/>
          <a:stretch>
            <a:fillRect/>
          </a:stretch>
        </p:blipFill>
        <p:spPr>
          <a:xfrm>
            <a:off x="3623504" y="472989"/>
            <a:ext cx="1338684" cy="1914067"/>
          </a:xfrm>
          <a:prstGeom prst="rect">
            <a:avLst/>
          </a:prstGeom>
          <a:ln w="12700">
            <a:miter lim="400000"/>
          </a:ln>
        </p:spPr>
      </p:pic>
      <p:pic>
        <p:nvPicPr>
          <p:cNvPr id="220" name="K:\生涯学習センター\振興課　【平成31年度】\04_モデル事業\01_家庭教育支援\01 「遊び 学び 育つひろしまっ子！」推進プラン\01 教材開発懇談会\教材（完成）\親編\oya01.jpg" descr="K:\生涯学習センター\振興課　【平成31年度】\04_モデル事業\01_家庭教育支援\01 「遊び 学び 育つひろしまっ子！」推進プラン\01 教材開発懇談会\教材（完成）\親編\oya01.jpg"/>
          <p:cNvPicPr>
            <a:picLocks noChangeAspect="1"/>
          </p:cNvPicPr>
          <p:nvPr/>
        </p:nvPicPr>
        <p:blipFill>
          <a:blip r:embed="rId5"/>
          <a:stretch>
            <a:fillRect/>
          </a:stretch>
        </p:blipFill>
        <p:spPr>
          <a:xfrm>
            <a:off x="7375428" y="4760250"/>
            <a:ext cx="732592" cy="1047484"/>
          </a:xfrm>
          <a:prstGeom prst="rect">
            <a:avLst/>
          </a:prstGeom>
          <a:ln w="12700">
            <a:miter lim="400000"/>
          </a:ln>
        </p:spPr>
      </p:pic>
      <p:pic>
        <p:nvPicPr>
          <p:cNvPr id="221" name="K:\生涯学習センター\振興課　【平成31年度】\04_モデル事業\01_家庭教育支援\01 「遊び 学び 育つひろしまっ子！」推進プラン\01 教材開発懇談会\教材（完成）\親編\oya02.jpg" descr="K:\生涯学習センター\振興課　【平成31年度】\04_モデル事業\01_家庭教育支援\01 「遊び 学び 育つひろしまっ子！」推進プラン\01 教材開発懇談会\教材（完成）\親編\oya02.jpg"/>
          <p:cNvPicPr>
            <a:picLocks noChangeAspect="1"/>
          </p:cNvPicPr>
          <p:nvPr/>
        </p:nvPicPr>
        <p:blipFill>
          <a:blip r:embed="rId6"/>
          <a:stretch>
            <a:fillRect/>
          </a:stretch>
        </p:blipFill>
        <p:spPr>
          <a:xfrm>
            <a:off x="8257222" y="3459947"/>
            <a:ext cx="734889" cy="1053604"/>
          </a:xfrm>
          <a:prstGeom prst="rect">
            <a:avLst/>
          </a:prstGeom>
          <a:ln w="12700">
            <a:miter lim="400000"/>
          </a:ln>
        </p:spPr>
      </p:pic>
      <p:pic>
        <p:nvPicPr>
          <p:cNvPr id="222" name="K:\生涯学習センター\振興課　【平成31年度】\04_モデル事業\01_家庭教育支援\01 「遊び 学び 育つひろしまっ子！」推進プラン\01 教材開発懇談会\教材（完成）\親編\oya03.jpg" descr="K:\生涯学習センター\振興課　【平成31年度】\04_モデル事業\01_家庭教育支援\01 「遊び 学び 育つひろしまっ子！」推進プラン\01 教材開発懇談会\教材（完成）\親編\oya03.jpg"/>
          <p:cNvPicPr>
            <a:picLocks noChangeAspect="1"/>
          </p:cNvPicPr>
          <p:nvPr/>
        </p:nvPicPr>
        <p:blipFill>
          <a:blip r:embed="rId7"/>
          <a:stretch>
            <a:fillRect/>
          </a:stretch>
        </p:blipFill>
        <p:spPr>
          <a:xfrm>
            <a:off x="8305300" y="4760051"/>
            <a:ext cx="732592" cy="1043928"/>
          </a:xfrm>
          <a:prstGeom prst="rect">
            <a:avLst/>
          </a:prstGeom>
          <a:ln w="12700">
            <a:miter lim="400000"/>
          </a:ln>
        </p:spPr>
      </p:pic>
      <p:pic>
        <p:nvPicPr>
          <p:cNvPr id="223" name="K:\生涯学習センター\振興課　【平成31年度】\04_モデル事業\01_家庭教育支援\01 「遊び 学び 育つひろしまっ子！」推進プラン\01 教材開発懇談会\教材（完成）\親編\oya05.jpg" descr="K:\生涯学習センター\振興課　【平成31年度】\04_モデル事業\01_家庭教育支援\01 「遊び 学び 育つひろしまっ子！」推進プラン\01 教材開発懇談会\教材（完成）\親編\oya05.jpg"/>
          <p:cNvPicPr>
            <a:picLocks noChangeAspect="1"/>
          </p:cNvPicPr>
          <p:nvPr/>
        </p:nvPicPr>
        <p:blipFill>
          <a:blip r:embed="rId8"/>
          <a:stretch>
            <a:fillRect/>
          </a:stretch>
        </p:blipFill>
        <p:spPr>
          <a:xfrm>
            <a:off x="7354081" y="3479188"/>
            <a:ext cx="723414" cy="1034363"/>
          </a:xfrm>
          <a:prstGeom prst="rect">
            <a:avLst/>
          </a:prstGeom>
          <a:ln w="12700">
            <a:miter lim="400000"/>
          </a:ln>
        </p:spPr>
      </p:pic>
      <p:pic>
        <p:nvPicPr>
          <p:cNvPr id="224" name="K:\生涯学習センター\振興課　【平成31年度】\04_モデル事業\01_家庭教育支援\01 「遊び 学び 育つひろしまっ子！」推進プラン\01 教材開発懇談会\教材（完成）\親編\oya06.jpg" descr="K:\生涯学習センター\振興課　【平成31年度】\04_モデル事業\01_家庭教育支援\01 「遊び 学び 育つひろしまっ子！」推進プラン\01 教材開発懇談会\教材（完成）\親編\oya06.jpg"/>
          <p:cNvPicPr>
            <a:picLocks noChangeAspect="1"/>
          </p:cNvPicPr>
          <p:nvPr/>
        </p:nvPicPr>
        <p:blipFill>
          <a:blip r:embed="rId9"/>
          <a:stretch>
            <a:fillRect/>
          </a:stretch>
        </p:blipFill>
        <p:spPr>
          <a:xfrm>
            <a:off x="6434952" y="4760051"/>
            <a:ext cx="732592" cy="1047685"/>
          </a:xfrm>
          <a:prstGeom prst="rect">
            <a:avLst/>
          </a:prstGeom>
          <a:ln w="12700">
            <a:miter lim="400000"/>
          </a:ln>
        </p:spPr>
      </p:pic>
      <p:pic>
        <p:nvPicPr>
          <p:cNvPr id="225" name="K:\生涯学習センター\振興課　【平成31年度】\04_モデル事業\01_家庭教育支援\01 「遊び 学び 育つひろしまっ子！」推進プラン\01 教材開発懇談会\教材（完成）\表紙\親編（表）.jpg" descr="K:\生涯学習センター\振興課　【平成31年度】\04_モデル事業\01_家庭教育支援\01 「遊び 学び 育つひろしまっ子！」推進プラン\01 教材開発懇談会\教材（完成）\表紙\親編（表）.jpg"/>
          <p:cNvPicPr>
            <a:picLocks noChangeAspect="1"/>
          </p:cNvPicPr>
          <p:nvPr/>
        </p:nvPicPr>
        <p:blipFill>
          <a:blip r:embed="rId10"/>
          <a:stretch>
            <a:fillRect/>
          </a:stretch>
        </p:blipFill>
        <p:spPr>
          <a:xfrm>
            <a:off x="7341220" y="2003549"/>
            <a:ext cx="736275" cy="1054156"/>
          </a:xfrm>
          <a:prstGeom prst="rect">
            <a:avLst/>
          </a:prstGeom>
          <a:ln w="12700">
            <a:miter lim="400000"/>
          </a:ln>
        </p:spPr>
      </p:pic>
      <p:pic>
        <p:nvPicPr>
          <p:cNvPr id="226" name="K:\生涯学習センター\振興課　【平成31年度】\04_モデル事業\01_家庭教育支援\01 「遊び 学び 育つひろしまっ子！」推進プラン\01 教材開発懇談会\教材（完成）\表紙\親編（表）.jpg" descr="K:\生涯学習センター\振興課　【平成31年度】\04_モデル事業\01_家庭教育支援\01 「遊び 学び 育つひろしまっ子！」推進プラン\01 教材開発懇談会\教材（完成）\表紙\親編（表）.jpg"/>
          <p:cNvPicPr>
            <a:picLocks noChangeAspect="1"/>
          </p:cNvPicPr>
          <p:nvPr/>
        </p:nvPicPr>
        <p:blipFill>
          <a:blip r:embed="rId10"/>
          <a:stretch>
            <a:fillRect/>
          </a:stretch>
        </p:blipFill>
        <p:spPr>
          <a:xfrm>
            <a:off x="7345880" y="723500"/>
            <a:ext cx="731615" cy="1131817"/>
          </a:xfrm>
          <a:prstGeom prst="rect">
            <a:avLst/>
          </a:prstGeom>
          <a:ln w="12700">
            <a:miter lim="400000"/>
          </a:ln>
        </p:spPr>
      </p:pic>
      <p:pic>
        <p:nvPicPr>
          <p:cNvPr id="227" name="K:\生涯学習センター\振興課　【平成31年度】\04_モデル事業\01_家庭教育支援\01 「遊び 学び 育つひろしまっ子！」推進プラン\01 教材開発懇談会\教材（完成）\表紙\親編（表）.jpg" descr="K:\生涯学習センター\振興課　【平成31年度】\04_モデル事業\01_家庭教育支援\01 「遊び 学び 育つひろしまっ子！」推進プラン\01 教材開発懇談会\教材（完成）\表紙\親編（表）.jpg"/>
          <p:cNvPicPr>
            <a:picLocks noChangeAspect="1"/>
          </p:cNvPicPr>
          <p:nvPr/>
        </p:nvPicPr>
        <p:blipFill>
          <a:blip r:embed="rId10"/>
          <a:stretch>
            <a:fillRect/>
          </a:stretch>
        </p:blipFill>
        <p:spPr>
          <a:xfrm>
            <a:off x="8257222" y="737600"/>
            <a:ext cx="780672" cy="1117719"/>
          </a:xfrm>
          <a:prstGeom prst="rect">
            <a:avLst/>
          </a:prstGeom>
          <a:ln w="12700">
            <a:miter lim="400000"/>
          </a:ln>
        </p:spPr>
      </p:pic>
      <p:pic>
        <p:nvPicPr>
          <p:cNvPr id="228" name="K:\生涯学習センター\振興課　【平成31年度】\04_モデル事業\01_家庭教育支援\01 「遊び 学び 育つひろしまっ子！」推進プラン\01 教材開発懇談会\教材（完成）\表紙\親編（表）.jpg" descr="K:\生涯学習センター\振興課　【平成31年度】\04_モデル事業\01_家庭教育支援\01 「遊び 学び 育つひろしまっ子！」推進プラン\01 教材開発懇談会\教材（完成）\表紙\親編（表）.jpg"/>
          <p:cNvPicPr>
            <a:picLocks noChangeAspect="1"/>
          </p:cNvPicPr>
          <p:nvPr/>
        </p:nvPicPr>
        <p:blipFill>
          <a:blip r:embed="rId10"/>
          <a:stretch>
            <a:fillRect/>
          </a:stretch>
        </p:blipFill>
        <p:spPr>
          <a:xfrm>
            <a:off x="3632647" y="472986"/>
            <a:ext cx="1320397" cy="1890466"/>
          </a:xfrm>
          <a:prstGeom prst="rect">
            <a:avLst/>
          </a:prstGeom>
          <a:ln w="12700">
            <a:miter lim="400000"/>
          </a:ln>
        </p:spPr>
      </p:pic>
      <p:pic>
        <p:nvPicPr>
          <p:cNvPr id="229" name="K:\生涯学習センター\振興課　【平成31年度】\04_モデル事業\01_家庭教育支援\01 「遊び 学び 育つひろしまっ子！」推進プラン\01 教材開発懇談会\教材（完成）\表紙\親編（表）.jpg" descr="K:\生涯学習センター\振興課　【平成31年度】\04_モデル事業\01_家庭教育支援\01 「遊び 学び 育つひろしまっ子！」推進プラン\01 教材開発懇談会\教材（完成）\表紙\親編（表）.jpg"/>
          <p:cNvPicPr>
            <a:picLocks noChangeAspect="1"/>
          </p:cNvPicPr>
          <p:nvPr/>
        </p:nvPicPr>
        <p:blipFill>
          <a:blip r:embed="rId10"/>
          <a:stretch>
            <a:fillRect/>
          </a:stretch>
        </p:blipFill>
        <p:spPr>
          <a:xfrm>
            <a:off x="6434952" y="723499"/>
            <a:ext cx="731617" cy="1131819"/>
          </a:xfrm>
          <a:prstGeom prst="rect">
            <a:avLst/>
          </a:prstGeom>
          <a:ln w="12700">
            <a:miter lim="400000"/>
          </a:ln>
        </p:spPr>
      </p:pic>
      <p:pic>
        <p:nvPicPr>
          <p:cNvPr id="230" name="K:\生涯学習センター\振興課　【平成31年度】\04_モデル事業\01_家庭教育支援\01 「遊び 学び 育つひろしまっ子！」推進プラン\01 教材開発懇談会\教材（完成）\表紙\親編（表）.jpg" descr="K:\生涯学習センター\振興課　【平成31年度】\04_モデル事業\01_家庭教育支援\01 「遊び 学び 育つひろしまっ子！」推進プラン\01 教材開発懇談会\教材（完成）\表紙\親編（表）.jpg"/>
          <p:cNvPicPr>
            <a:picLocks noChangeAspect="1"/>
          </p:cNvPicPr>
          <p:nvPr/>
        </p:nvPicPr>
        <p:blipFill>
          <a:blip r:embed="rId10"/>
          <a:stretch>
            <a:fillRect/>
          </a:stretch>
        </p:blipFill>
        <p:spPr>
          <a:xfrm>
            <a:off x="8257222" y="1971767"/>
            <a:ext cx="780670" cy="1117719"/>
          </a:xfrm>
          <a:prstGeom prst="rect">
            <a:avLst/>
          </a:prstGeom>
          <a:ln w="12700">
            <a:miter lim="400000"/>
          </a:ln>
        </p:spPr>
      </p:pic>
      <p:sp>
        <p:nvSpPr>
          <p:cNvPr id="4" name="スライド番号プレースホルダー 3"/>
          <p:cNvSpPr>
            <a:spLocks noGrp="1"/>
          </p:cNvSpPr>
          <p:nvPr>
            <p:ph type="sldNum" sz="quarter" idx="2"/>
          </p:nvPr>
        </p:nvSpPr>
        <p:spPr>
          <a:xfrm>
            <a:off x="4953044" y="2317957"/>
            <a:ext cx="167675" cy="251992"/>
          </a:xfrm>
        </p:spPr>
        <p:txBody>
          <a:bodyPr/>
          <a:lstStyle/>
          <a:p>
            <a:fld id="{86CB4B4D-7CA3-9044-876B-883B54F8677D}" type="slidenum">
              <a:rPr lang="en-US" altLang="ja-JP" smtClean="0">
                <a:solidFill>
                  <a:schemeClr val="tx1">
                    <a:lumMod val="60000"/>
                    <a:lumOff val="40000"/>
                  </a:schemeClr>
                </a:solidFill>
              </a:rPr>
              <a:t>7</a:t>
            </a:fld>
            <a:endParaRPr lang="ja-JP" altLang="en-US" dirty="0">
              <a:solidFill>
                <a:schemeClr val="tx1">
                  <a:lumMod val="60000"/>
                  <a:lumOff val="40000"/>
                </a:schemeClr>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9" presetClass="exit" presetSubtype="10" fill="hold" grpId="1" nodeType="clickEffect">
                                  <p:stCondLst>
                                    <p:cond delay="0"/>
                                  </p:stCondLst>
                                  <p:iterate>
                                    <p:tmAbs val="0"/>
                                  </p:iterate>
                                  <p:childTnLst>
                                    <p:anim calcmode="lin" valueType="num">
                                      <p:cBhvr>
                                        <p:cTn id="6" dur="1000" fill="hold"/>
                                        <p:tgtEl>
                                          <p:spTgt spid="228"/>
                                        </p:tgtEl>
                                        <p:attrNameLst>
                                          <p:attrName>ppt_h</p:attrName>
                                        </p:attrNameLst>
                                      </p:cBhvr>
                                      <p:tavLst>
                                        <p:tav tm="0">
                                          <p:val>
                                            <p:strVal val="ppt_h"/>
                                          </p:val>
                                        </p:tav>
                                        <p:tav tm="100000">
                                          <p:val>
                                            <p:strVal val="ppt_h"/>
                                          </p:val>
                                        </p:tav>
                                      </p:tavLst>
                                    </p:anim>
                                    <p:anim calcmode="lin" valueType="num">
                                      <p:cBhvr>
                                        <p:cTn id="7" dur="1000" fill="hold"/>
                                        <p:tgtEl>
                                          <p:spTgt spid="228"/>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set>
                                      <p:cBhvr>
                                        <p:cTn id="8" fill="hold">
                                          <p:stCondLst>
                                            <p:cond delay="999"/>
                                          </p:stCondLst>
                                        </p:cTn>
                                        <p:tgtEl>
                                          <p:spTgt spid="2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8" grpId="1" animBg="1" advAuto="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 name="感想交流…"/>
          <p:cNvSpPr txBox="1">
            <a:spLocks noGrp="1"/>
          </p:cNvSpPr>
          <p:nvPr>
            <p:ph type="title"/>
          </p:nvPr>
        </p:nvSpPr>
        <p:spPr>
          <a:xfrm>
            <a:off x="293378" y="112889"/>
            <a:ext cx="4304319" cy="2152767"/>
          </a:xfrm>
          <a:prstGeom prst="rect">
            <a:avLst/>
          </a:prstGeom>
        </p:spPr>
        <p:txBody>
          <a:bodyPr>
            <a:normAutofit fontScale="90000"/>
          </a:bodyPr>
          <a:lstStyle/>
          <a:p>
            <a:pPr algn="l">
              <a:defRPr sz="7500" spc="150"/>
            </a:pPr>
            <a:r>
              <a:rPr sz="4400" u="sng" dirty="0" err="1">
                <a:solidFill>
                  <a:srgbClr val="FF66FF"/>
                </a:solidFill>
                <a:latin typeface="HG丸ｺﾞｼｯｸM-PRO" panose="020F0600000000000000" pitchFamily="50" charset="-128"/>
                <a:ea typeface="HG丸ｺﾞｼｯｸM-PRO" panose="020F0600000000000000" pitchFamily="50" charset="-128"/>
              </a:rPr>
              <a:t>感想交流</a:t>
            </a:r>
            <a:r>
              <a:rPr lang="en-US" sz="4800" dirty="0">
                <a:solidFill>
                  <a:srgbClr val="FF66FF"/>
                </a:solidFill>
                <a:latin typeface="HG丸ｺﾞｼｯｸM-PRO" panose="020F0600000000000000" pitchFamily="50" charset="-128"/>
                <a:ea typeface="HG丸ｺﾞｼｯｸM-PRO" panose="020F0600000000000000" pitchFamily="50" charset="-128"/>
              </a:rPr>
              <a:t/>
            </a:r>
            <a:br>
              <a:rPr lang="en-US" sz="4800" dirty="0">
                <a:solidFill>
                  <a:srgbClr val="FF66FF"/>
                </a:solidFill>
                <a:latin typeface="HG丸ｺﾞｼｯｸM-PRO" panose="020F0600000000000000" pitchFamily="50" charset="-128"/>
                <a:ea typeface="HG丸ｺﾞｼｯｸM-PRO" panose="020F0600000000000000" pitchFamily="50" charset="-128"/>
              </a:rPr>
            </a:br>
            <a:endParaRPr sz="4800" dirty="0">
              <a:solidFill>
                <a:srgbClr val="FF66FF"/>
              </a:solidFill>
              <a:latin typeface="HG丸ｺﾞｼｯｸM-PRO" panose="020F0600000000000000" pitchFamily="50" charset="-128"/>
              <a:ea typeface="HG丸ｺﾞｼｯｸM-PRO" panose="020F0600000000000000" pitchFamily="50" charset="-128"/>
            </a:endParaRPr>
          </a:p>
          <a:p>
            <a:pPr algn="l">
              <a:defRPr sz="5100" spc="102"/>
            </a:pPr>
            <a:r>
              <a:rPr lang="ja-JP" altLang="en-US" sz="2200" dirty="0">
                <a:solidFill>
                  <a:srgbClr val="FF66FF"/>
                </a:solidFill>
                <a:latin typeface="HG丸ｺﾞｼｯｸM-PRO" panose="020F0600000000000000" pitchFamily="50" charset="-128"/>
                <a:ea typeface="HG丸ｺﾞｼｯｸM-PRO" panose="020F0600000000000000" pitchFamily="50" charset="-128"/>
              </a:rPr>
              <a:t>話</a:t>
            </a:r>
            <a:r>
              <a:rPr sz="2200" dirty="0" err="1" smtClean="0">
                <a:solidFill>
                  <a:srgbClr val="FF66FF"/>
                </a:solidFill>
                <a:latin typeface="HG丸ｺﾞｼｯｸM-PRO" panose="020F0600000000000000" pitchFamily="50" charset="-128"/>
                <a:ea typeface="HG丸ｺﾞｼｯｸM-PRO" panose="020F0600000000000000" pitchFamily="50" charset="-128"/>
              </a:rPr>
              <a:t>し合って気づいたことや</a:t>
            </a:r>
            <a:r>
              <a:rPr lang="en-US" sz="2200" dirty="0" smtClean="0">
                <a:solidFill>
                  <a:srgbClr val="FF66FF"/>
                </a:solidFill>
                <a:latin typeface="HG丸ｺﾞｼｯｸM-PRO" panose="020F0600000000000000" pitchFamily="50" charset="-128"/>
                <a:ea typeface="HG丸ｺﾞｼｯｸM-PRO" panose="020F0600000000000000" pitchFamily="50" charset="-128"/>
              </a:rPr>
              <a:t/>
            </a:r>
            <a:br>
              <a:rPr lang="en-US" sz="2200" dirty="0" smtClean="0">
                <a:solidFill>
                  <a:srgbClr val="FF66FF"/>
                </a:solidFill>
                <a:latin typeface="HG丸ｺﾞｼｯｸM-PRO" panose="020F0600000000000000" pitchFamily="50" charset="-128"/>
                <a:ea typeface="HG丸ｺﾞｼｯｸM-PRO" panose="020F0600000000000000" pitchFamily="50" charset="-128"/>
              </a:rPr>
            </a:br>
            <a:r>
              <a:rPr sz="2200" dirty="0" err="1" smtClean="0">
                <a:solidFill>
                  <a:srgbClr val="FF66FF"/>
                </a:solidFill>
                <a:latin typeface="HG丸ｺﾞｼｯｸM-PRO" panose="020F0600000000000000" pitchFamily="50" charset="-128"/>
                <a:ea typeface="HG丸ｺﾞｼｯｸM-PRO" panose="020F0600000000000000" pitchFamily="50" charset="-128"/>
              </a:rPr>
              <a:t>安心したこと等を</a:t>
            </a:r>
            <a:r>
              <a:rPr lang="en-US" sz="2200" dirty="0">
                <a:solidFill>
                  <a:srgbClr val="FF66FF"/>
                </a:solidFill>
                <a:latin typeface="HG丸ｺﾞｼｯｸM-PRO" panose="020F0600000000000000" pitchFamily="50" charset="-128"/>
                <a:ea typeface="HG丸ｺﾞｼｯｸM-PRO" panose="020F0600000000000000" pitchFamily="50" charset="-128"/>
              </a:rPr>
              <a:t/>
            </a:r>
            <a:br>
              <a:rPr lang="en-US" sz="2200" dirty="0">
                <a:solidFill>
                  <a:srgbClr val="FF66FF"/>
                </a:solidFill>
                <a:latin typeface="HG丸ｺﾞｼｯｸM-PRO" panose="020F0600000000000000" pitchFamily="50" charset="-128"/>
                <a:ea typeface="HG丸ｺﾞｼｯｸM-PRO" panose="020F0600000000000000" pitchFamily="50" charset="-128"/>
              </a:rPr>
            </a:br>
            <a:r>
              <a:rPr sz="2200" dirty="0" err="1">
                <a:solidFill>
                  <a:srgbClr val="FF66FF"/>
                </a:solidFill>
                <a:latin typeface="HG丸ｺﾞｼｯｸM-PRO" panose="020F0600000000000000" pitchFamily="50" charset="-128"/>
                <a:ea typeface="HG丸ｺﾞｼｯｸM-PRO" panose="020F0600000000000000" pitchFamily="50" charset="-128"/>
              </a:rPr>
              <a:t>振り返ってみましょう</a:t>
            </a:r>
            <a:r>
              <a:rPr sz="2200" dirty="0">
                <a:solidFill>
                  <a:srgbClr val="FF66FF"/>
                </a:solidFill>
                <a:latin typeface="HG丸ｺﾞｼｯｸM-PRO" panose="020F0600000000000000" pitchFamily="50" charset="-128"/>
                <a:ea typeface="HG丸ｺﾞｼｯｸM-PRO" panose="020F0600000000000000" pitchFamily="50" charset="-128"/>
              </a:rPr>
              <a:t>。</a:t>
            </a:r>
          </a:p>
        </p:txBody>
      </p:sp>
      <p:sp>
        <p:nvSpPr>
          <p:cNvPr id="4" name="スライド番号プレースホルダー 3"/>
          <p:cNvSpPr>
            <a:spLocks noGrp="1"/>
          </p:cNvSpPr>
          <p:nvPr>
            <p:ph type="sldNum" sz="quarter" idx="2"/>
          </p:nvPr>
        </p:nvSpPr>
        <p:spPr>
          <a:xfrm>
            <a:off x="4945879" y="2342767"/>
            <a:ext cx="167675" cy="251992"/>
          </a:xfrm>
        </p:spPr>
        <p:txBody>
          <a:bodyPr/>
          <a:lstStyle/>
          <a:p>
            <a:fld id="{86CB4B4D-7CA3-9044-876B-883B54F8677D}" type="slidenum">
              <a:rPr lang="en-US" altLang="ja-JP" smtClean="0">
                <a:solidFill>
                  <a:schemeClr val="tx1">
                    <a:lumMod val="60000"/>
                    <a:lumOff val="40000"/>
                  </a:schemeClr>
                </a:solidFill>
              </a:rPr>
              <a:t>8</a:t>
            </a:fld>
            <a:endParaRPr lang="ja-JP" altLang="en-US" dirty="0">
              <a:solidFill>
                <a:schemeClr val="tx1">
                  <a:lumMod val="60000"/>
                  <a:lumOff val="40000"/>
                </a:schemeClr>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New_Template8">
  <a:themeElements>
    <a:clrScheme name="New_Template8">
      <a:dk1>
        <a:srgbClr val="5B5854"/>
      </a:dk1>
      <a:lt1>
        <a:srgbClr val="072B5B"/>
      </a:lt1>
      <a:dk2>
        <a:srgbClr val="5B5854"/>
      </a:dk2>
      <a:lt2>
        <a:srgbClr val="C9C3BA"/>
      </a:lt2>
      <a:accent1>
        <a:srgbClr val="708CA5"/>
      </a:accent1>
      <a:accent2>
        <a:srgbClr val="80A7A7"/>
      </a:accent2>
      <a:accent3>
        <a:srgbClr val="98A66D"/>
      </a:accent3>
      <a:accent4>
        <a:srgbClr val="CF9E5B"/>
      </a:accent4>
      <a:accent5>
        <a:srgbClr val="C87C6D"/>
      </a:accent5>
      <a:accent6>
        <a:srgbClr val="837B9A"/>
      </a:accent6>
      <a:hlink>
        <a:srgbClr val="0000FF"/>
      </a:hlink>
      <a:folHlink>
        <a:srgbClr val="FF00FF"/>
      </a:folHlink>
    </a:clrScheme>
    <a:fontScheme name="New_Template8">
      <a:majorFont>
        <a:latin typeface="Futura"/>
        <a:ea typeface="Futura"/>
        <a:cs typeface="Futura"/>
      </a:majorFont>
      <a:minorFont>
        <a:latin typeface="Futura"/>
        <a:ea typeface="Futura"/>
        <a:cs typeface="Futura"/>
      </a:minorFont>
    </a:fontScheme>
    <a:fmtScheme name="New_Template8">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457200" rtl="0" fontAlgn="auto" latinLnBrk="0" hangingPunct="0">
          <a:lnSpc>
            <a:spcPct val="100000"/>
          </a:lnSpc>
          <a:spcBef>
            <a:spcPts val="0"/>
          </a:spcBef>
          <a:spcAft>
            <a:spcPts val="0"/>
          </a:spcAft>
          <a:buClrTx/>
          <a:buSzTx/>
          <a:buFontTx/>
          <a:buNone/>
          <a:tabLst/>
          <a:defRPr kumimoji="0" sz="1600" b="0" i="0" u="none" strike="noStrike" cap="all" spc="32" normalizeH="0" baseline="0">
            <a:ln>
              <a:noFill/>
            </a:ln>
            <a:solidFill>
              <a:srgbClr val="FFFFFF"/>
            </a:solidFill>
            <a:effectLst/>
            <a:uFillTx/>
            <a:latin typeface="+mn-lt"/>
            <a:ea typeface="+mn-ea"/>
            <a:cs typeface="+mn-cs"/>
            <a:sym typeface="Futur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5">
              <a:alpha val="75000"/>
            </a:schemeClr>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t">
        <a:spAutoFit/>
      </a:bodyPr>
      <a:lstStyle>
        <a:defPPr marL="0" marR="0" indent="0" algn="ctr" defTabSz="457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B5854"/>
            </a:solidFill>
            <a:effectLst/>
            <a:uFillTx/>
            <a:latin typeface="Avenir Medium"/>
            <a:ea typeface="Avenir Medium"/>
            <a:cs typeface="Avenir Medium"/>
            <a:sym typeface="Avenir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New_Template8">
  <a:themeElements>
    <a:clrScheme name="New_Template8">
      <a:dk1>
        <a:srgbClr val="000000"/>
      </a:dk1>
      <a:lt1>
        <a:srgbClr val="FFFFFF"/>
      </a:lt1>
      <a:dk2>
        <a:srgbClr val="5B5854"/>
      </a:dk2>
      <a:lt2>
        <a:srgbClr val="C9C3BA"/>
      </a:lt2>
      <a:accent1>
        <a:srgbClr val="708CA5"/>
      </a:accent1>
      <a:accent2>
        <a:srgbClr val="80A7A7"/>
      </a:accent2>
      <a:accent3>
        <a:srgbClr val="98A66D"/>
      </a:accent3>
      <a:accent4>
        <a:srgbClr val="CF9E5B"/>
      </a:accent4>
      <a:accent5>
        <a:srgbClr val="C87C6D"/>
      </a:accent5>
      <a:accent6>
        <a:srgbClr val="837B9A"/>
      </a:accent6>
      <a:hlink>
        <a:srgbClr val="0000FF"/>
      </a:hlink>
      <a:folHlink>
        <a:srgbClr val="FF00FF"/>
      </a:folHlink>
    </a:clrScheme>
    <a:fontScheme name="New_Template8">
      <a:majorFont>
        <a:latin typeface="Futura"/>
        <a:ea typeface="Futura"/>
        <a:cs typeface="Futura"/>
      </a:majorFont>
      <a:minorFont>
        <a:latin typeface="Futura"/>
        <a:ea typeface="Futura"/>
        <a:cs typeface="Futura"/>
      </a:minorFont>
    </a:fontScheme>
    <a:fmtScheme name="New_Template8">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457200" rtl="0" fontAlgn="auto" latinLnBrk="0" hangingPunct="0">
          <a:lnSpc>
            <a:spcPct val="100000"/>
          </a:lnSpc>
          <a:spcBef>
            <a:spcPts val="0"/>
          </a:spcBef>
          <a:spcAft>
            <a:spcPts val="0"/>
          </a:spcAft>
          <a:buClrTx/>
          <a:buSzTx/>
          <a:buFontTx/>
          <a:buNone/>
          <a:tabLst/>
          <a:defRPr kumimoji="0" sz="1600" b="0" i="0" u="none" strike="noStrike" cap="all" spc="32" normalizeH="0" baseline="0">
            <a:ln>
              <a:noFill/>
            </a:ln>
            <a:solidFill>
              <a:srgbClr val="FFFFFF"/>
            </a:solidFill>
            <a:effectLst/>
            <a:uFillTx/>
            <a:latin typeface="+mn-lt"/>
            <a:ea typeface="+mn-ea"/>
            <a:cs typeface="+mn-cs"/>
            <a:sym typeface="Futur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5">
              <a:alpha val="75000"/>
            </a:schemeClr>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t">
        <a:spAutoFit/>
      </a:bodyPr>
      <a:lstStyle>
        <a:defPPr marL="0" marR="0" indent="0" algn="ctr" defTabSz="457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B5854"/>
            </a:solidFill>
            <a:effectLst/>
            <a:uFillTx/>
            <a:latin typeface="Avenir Medium"/>
            <a:ea typeface="Avenir Medium"/>
            <a:cs typeface="Avenir Medium"/>
            <a:sym typeface="Avenir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442</TotalTime>
  <Words>283</Words>
  <Application>Microsoft Office PowerPoint</Application>
  <PresentationFormat>ユーザー設定</PresentationFormat>
  <Paragraphs>110</Paragraphs>
  <Slides>8</Slides>
  <Notes>7</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8</vt:i4>
      </vt:variant>
    </vt:vector>
  </HeadingPairs>
  <TitlesOfParts>
    <vt:vector size="15" baseType="lpstr">
      <vt:lpstr>Avenir Medium</vt:lpstr>
      <vt:lpstr>Baskerville SemiBold</vt:lpstr>
      <vt:lpstr>Futura</vt:lpstr>
      <vt:lpstr>HG丸ｺﾞｼｯｸM-PRO</vt:lpstr>
      <vt:lpstr>ヒラギノ角ゴ ProN W3</vt:lpstr>
      <vt:lpstr>Century</vt:lpstr>
      <vt:lpstr>New_Template8</vt:lpstr>
      <vt:lpstr>みんなどうしてる？ 〜親編・親の生活編・子供の生活編〜</vt:lpstr>
      <vt:lpstr>     ３つの約束    ❶ 同じくらい話しましょう    ❷ みんなの意見を受け止めましょう    ❸ 秘密は守りましょう</vt:lpstr>
      <vt:lpstr>自己紹介 ❶ 自分の名前 ❷ 子供の名前 ・月齢 ❸ マイブーム、趣味等</vt:lpstr>
      <vt:lpstr>様々なテーマから， テーマを決めて交流しませんか?</vt:lpstr>
      <vt:lpstr>PowerPoint プレゼンテーション</vt:lpstr>
      <vt:lpstr>PowerPoint プレゼンテーション</vt:lpstr>
      <vt:lpstr>PowerPoint プレゼンテーション</vt:lpstr>
      <vt:lpstr>感想交流  話し合って気づいたことや 安心したこと等を 振り返ってみましょう。</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みんなどうしてる？ 〜親編・親の生活編・子供の生活編〜</dc:title>
  <dc:creator>Hiroshima-kominkan</dc:creator>
  <cp:lastModifiedBy>武原 智明</cp:lastModifiedBy>
  <cp:revision>40</cp:revision>
  <cp:lastPrinted>2022-03-15T04:56:29Z</cp:lastPrinted>
  <dcterms:modified xsi:type="dcterms:W3CDTF">2022-03-15T04:56:32Z</dcterms:modified>
</cp:coreProperties>
</file>