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4"/>
  </p:notesMasterIdLst>
  <p:handoutMasterIdLst>
    <p:handoutMasterId r:id="rId15"/>
  </p:handoutMasterIdLst>
  <p:sldIdLst>
    <p:sldId id="256" r:id="rId2"/>
    <p:sldId id="262" r:id="rId3"/>
    <p:sldId id="277" r:id="rId4"/>
    <p:sldId id="271" r:id="rId5"/>
    <p:sldId id="278" r:id="rId6"/>
    <p:sldId id="279" r:id="rId7"/>
    <p:sldId id="282" r:id="rId8"/>
    <p:sldId id="268" r:id="rId9"/>
    <p:sldId id="270" r:id="rId10"/>
    <p:sldId id="274" r:id="rId11"/>
    <p:sldId id="280" r:id="rId12"/>
    <p:sldId id="281" r:id="rId13"/>
  </p:sldIdLst>
  <p:sldSz cx="5075238" cy="2843213"/>
  <p:notesSz cx="9869488" cy="6735763"/>
  <p:defaultTextStyle>
    <a:defPPr>
      <a:defRPr lang="ja-JP"/>
    </a:defPPr>
    <a:lvl1pPr marL="0" algn="l" defTabSz="409285" rtl="0" eaLnBrk="1" latinLnBrk="0" hangingPunct="1">
      <a:defRPr kumimoji="1" sz="806" kern="1200">
        <a:solidFill>
          <a:schemeClr val="tx1"/>
        </a:solidFill>
        <a:latin typeface="+mn-lt"/>
        <a:ea typeface="+mn-ea"/>
        <a:cs typeface="+mn-cs"/>
      </a:defRPr>
    </a:lvl1pPr>
    <a:lvl2pPr marL="204643" algn="l" defTabSz="409285" rtl="0" eaLnBrk="1" latinLnBrk="0" hangingPunct="1">
      <a:defRPr kumimoji="1" sz="806" kern="1200">
        <a:solidFill>
          <a:schemeClr val="tx1"/>
        </a:solidFill>
        <a:latin typeface="+mn-lt"/>
        <a:ea typeface="+mn-ea"/>
        <a:cs typeface="+mn-cs"/>
      </a:defRPr>
    </a:lvl2pPr>
    <a:lvl3pPr marL="409285" algn="l" defTabSz="409285" rtl="0" eaLnBrk="1" latinLnBrk="0" hangingPunct="1">
      <a:defRPr kumimoji="1" sz="806" kern="1200">
        <a:solidFill>
          <a:schemeClr val="tx1"/>
        </a:solidFill>
        <a:latin typeface="+mn-lt"/>
        <a:ea typeface="+mn-ea"/>
        <a:cs typeface="+mn-cs"/>
      </a:defRPr>
    </a:lvl3pPr>
    <a:lvl4pPr marL="613928" algn="l" defTabSz="409285" rtl="0" eaLnBrk="1" latinLnBrk="0" hangingPunct="1">
      <a:defRPr kumimoji="1" sz="806" kern="1200">
        <a:solidFill>
          <a:schemeClr val="tx1"/>
        </a:solidFill>
        <a:latin typeface="+mn-lt"/>
        <a:ea typeface="+mn-ea"/>
        <a:cs typeface="+mn-cs"/>
      </a:defRPr>
    </a:lvl4pPr>
    <a:lvl5pPr marL="818571" algn="l" defTabSz="409285" rtl="0" eaLnBrk="1" latinLnBrk="0" hangingPunct="1">
      <a:defRPr kumimoji="1" sz="806" kern="1200">
        <a:solidFill>
          <a:schemeClr val="tx1"/>
        </a:solidFill>
        <a:latin typeface="+mn-lt"/>
        <a:ea typeface="+mn-ea"/>
        <a:cs typeface="+mn-cs"/>
      </a:defRPr>
    </a:lvl5pPr>
    <a:lvl6pPr marL="1023214" algn="l" defTabSz="409285" rtl="0" eaLnBrk="1" latinLnBrk="0" hangingPunct="1">
      <a:defRPr kumimoji="1" sz="806" kern="1200">
        <a:solidFill>
          <a:schemeClr val="tx1"/>
        </a:solidFill>
        <a:latin typeface="+mn-lt"/>
        <a:ea typeface="+mn-ea"/>
        <a:cs typeface="+mn-cs"/>
      </a:defRPr>
    </a:lvl6pPr>
    <a:lvl7pPr marL="1227856" algn="l" defTabSz="409285" rtl="0" eaLnBrk="1" latinLnBrk="0" hangingPunct="1">
      <a:defRPr kumimoji="1" sz="806" kern="1200">
        <a:solidFill>
          <a:schemeClr val="tx1"/>
        </a:solidFill>
        <a:latin typeface="+mn-lt"/>
        <a:ea typeface="+mn-ea"/>
        <a:cs typeface="+mn-cs"/>
      </a:defRPr>
    </a:lvl7pPr>
    <a:lvl8pPr marL="1432499" algn="l" defTabSz="409285" rtl="0" eaLnBrk="1" latinLnBrk="0" hangingPunct="1">
      <a:defRPr kumimoji="1" sz="806" kern="1200">
        <a:solidFill>
          <a:schemeClr val="tx1"/>
        </a:solidFill>
        <a:latin typeface="+mn-lt"/>
        <a:ea typeface="+mn-ea"/>
        <a:cs typeface="+mn-cs"/>
      </a:defRPr>
    </a:lvl8pPr>
    <a:lvl9pPr marL="1637142" algn="l" defTabSz="409285" rtl="0" eaLnBrk="1" latinLnBrk="0" hangingPunct="1">
      <a:defRPr kumimoji="1" sz="806"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EDED"/>
    <a:srgbClr val="FCACFE"/>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52" autoAdjust="0"/>
    <p:restoredTop sz="94660"/>
  </p:normalViewPr>
  <p:slideViewPr>
    <p:cSldViewPr snapToGrid="0">
      <p:cViewPr varScale="1">
        <p:scale>
          <a:sx n="224" d="100"/>
          <a:sy n="224" d="100"/>
        </p:scale>
        <p:origin x="162" y="-270"/>
      </p:cViewPr>
      <p:guideLst/>
    </p:cSldViewPr>
  </p:slideViewPr>
  <p:notesTextViewPr>
    <p:cViewPr>
      <p:scale>
        <a:sx n="1" d="1"/>
        <a:sy n="1" d="1"/>
      </p:scale>
      <p:origin x="0" y="0"/>
    </p:cViewPr>
  </p:notesTextViewPr>
  <p:notesViewPr>
    <p:cSldViewPr snapToGrid="0">
      <p:cViewPr varScale="1">
        <p:scale>
          <a:sx n="92" d="100"/>
          <a:sy n="92" d="100"/>
        </p:scale>
        <p:origin x="373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4276779" cy="337958"/>
          </a:xfrm>
          <a:prstGeom prst="rect">
            <a:avLst/>
          </a:prstGeom>
        </p:spPr>
        <p:txBody>
          <a:bodyPr vert="horz" lIns="90622" tIns="45309" rIns="90622" bIns="4530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90430" y="2"/>
            <a:ext cx="4276779" cy="337958"/>
          </a:xfrm>
          <a:prstGeom prst="rect">
            <a:avLst/>
          </a:prstGeom>
        </p:spPr>
        <p:txBody>
          <a:bodyPr vert="horz" lIns="90622" tIns="45309" rIns="90622" bIns="45309" rtlCol="0"/>
          <a:lstStyle>
            <a:lvl1pPr algn="r">
              <a:defRPr sz="1200"/>
            </a:lvl1pPr>
          </a:lstStyle>
          <a:p>
            <a:endParaRPr kumimoji="1" lang="ja-JP" altLang="en-US"/>
          </a:p>
        </p:txBody>
      </p:sp>
      <p:sp>
        <p:nvSpPr>
          <p:cNvPr id="4" name="フッター プレースホルダー 3"/>
          <p:cNvSpPr>
            <a:spLocks noGrp="1"/>
          </p:cNvSpPr>
          <p:nvPr>
            <p:ph type="ftr" sz="quarter" idx="2"/>
          </p:nvPr>
        </p:nvSpPr>
        <p:spPr>
          <a:xfrm>
            <a:off x="3" y="6397811"/>
            <a:ext cx="4276779" cy="337957"/>
          </a:xfrm>
          <a:prstGeom prst="rect">
            <a:avLst/>
          </a:prstGeom>
        </p:spPr>
        <p:txBody>
          <a:bodyPr vert="horz" lIns="90622" tIns="45309" rIns="90622" bIns="4530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90430" y="6397811"/>
            <a:ext cx="4276779" cy="337957"/>
          </a:xfrm>
          <a:prstGeom prst="rect">
            <a:avLst/>
          </a:prstGeom>
        </p:spPr>
        <p:txBody>
          <a:bodyPr vert="horz" lIns="90622" tIns="45309" rIns="90622" bIns="45309" rtlCol="0" anchor="b"/>
          <a:lstStyle>
            <a:lvl1pPr algn="r">
              <a:defRPr sz="1200"/>
            </a:lvl1pPr>
          </a:lstStyle>
          <a:p>
            <a:fld id="{58791E76-4EB9-4F76-9BCC-6E7B30F35965}" type="slidenum">
              <a:rPr kumimoji="1" lang="ja-JP" altLang="en-US" smtClean="0"/>
              <a:t>‹#›</a:t>
            </a:fld>
            <a:endParaRPr kumimoji="1" lang="ja-JP" altLang="en-US"/>
          </a:p>
        </p:txBody>
      </p:sp>
    </p:spTree>
    <p:extLst>
      <p:ext uri="{BB962C8B-B14F-4D97-AF65-F5344CB8AC3E}">
        <p14:creationId xmlns:p14="http://schemas.microsoft.com/office/powerpoint/2010/main" val="108200575"/>
      </p:ext>
    </p:extLst>
  </p:cSld>
  <p:clrMap bg1="lt1" tx1="dk1" bg2="lt2" tx2="dk2" accent1="accent1" accent2="accent2" accent3="accent3" accent4="accent4" accent5="accent5" accent6="accent6" hlink="hlink" folHlink="folHlink"/>
  <p:hf sldNum="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4276779" cy="337958"/>
          </a:xfrm>
          <a:prstGeom prst="rect">
            <a:avLst/>
          </a:prstGeom>
        </p:spPr>
        <p:txBody>
          <a:bodyPr vert="horz" lIns="90622" tIns="45309" rIns="90622" bIns="45309" rtlCol="0"/>
          <a:lstStyle>
            <a:lvl1pPr algn="l">
              <a:defRPr sz="1200"/>
            </a:lvl1pPr>
          </a:lstStyle>
          <a:p>
            <a:endParaRPr kumimoji="1" lang="ja-JP" altLang="en-US"/>
          </a:p>
        </p:txBody>
      </p:sp>
      <p:sp>
        <p:nvSpPr>
          <p:cNvPr id="3" name="日付プレースホルダー 2"/>
          <p:cNvSpPr>
            <a:spLocks noGrp="1"/>
          </p:cNvSpPr>
          <p:nvPr>
            <p:ph type="dt" idx="1"/>
          </p:nvPr>
        </p:nvSpPr>
        <p:spPr>
          <a:xfrm>
            <a:off x="5590430" y="2"/>
            <a:ext cx="4276779" cy="337958"/>
          </a:xfrm>
          <a:prstGeom prst="rect">
            <a:avLst/>
          </a:prstGeom>
        </p:spPr>
        <p:txBody>
          <a:bodyPr vert="horz" lIns="90622" tIns="45309" rIns="90622" bIns="45309" rtlCol="0"/>
          <a:lstStyle>
            <a:lvl1pPr algn="r">
              <a:defRPr sz="1200"/>
            </a:lvl1pPr>
          </a:lstStyle>
          <a:p>
            <a:endParaRPr kumimoji="1" lang="ja-JP" altLang="en-US"/>
          </a:p>
        </p:txBody>
      </p:sp>
      <p:sp>
        <p:nvSpPr>
          <p:cNvPr id="4" name="スライド イメージ プレースホルダー 3"/>
          <p:cNvSpPr>
            <a:spLocks noGrp="1" noRot="1" noChangeAspect="1"/>
          </p:cNvSpPr>
          <p:nvPr>
            <p:ph type="sldImg" idx="2"/>
          </p:nvPr>
        </p:nvSpPr>
        <p:spPr>
          <a:xfrm>
            <a:off x="2905125" y="841375"/>
            <a:ext cx="4059238" cy="2274888"/>
          </a:xfrm>
          <a:prstGeom prst="rect">
            <a:avLst/>
          </a:prstGeom>
          <a:noFill/>
          <a:ln w="12700">
            <a:solidFill>
              <a:prstClr val="black"/>
            </a:solidFill>
          </a:ln>
        </p:spPr>
        <p:txBody>
          <a:bodyPr vert="horz" lIns="90622" tIns="45309" rIns="90622" bIns="45309" rtlCol="0" anchor="ctr"/>
          <a:lstStyle/>
          <a:p>
            <a:endParaRPr lang="ja-JP" altLang="en-US"/>
          </a:p>
        </p:txBody>
      </p:sp>
      <p:sp>
        <p:nvSpPr>
          <p:cNvPr id="5" name="ノート プレースホルダー 4"/>
          <p:cNvSpPr>
            <a:spLocks noGrp="1"/>
          </p:cNvSpPr>
          <p:nvPr>
            <p:ph type="body" sz="quarter" idx="3"/>
          </p:nvPr>
        </p:nvSpPr>
        <p:spPr>
          <a:xfrm>
            <a:off x="986950" y="3241590"/>
            <a:ext cx="7895590" cy="2652207"/>
          </a:xfrm>
          <a:prstGeom prst="rect">
            <a:avLst/>
          </a:prstGeom>
        </p:spPr>
        <p:txBody>
          <a:bodyPr vert="horz" lIns="90622" tIns="45309" rIns="90622" bIns="45309"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6397811"/>
            <a:ext cx="4276779" cy="337957"/>
          </a:xfrm>
          <a:prstGeom prst="rect">
            <a:avLst/>
          </a:prstGeom>
        </p:spPr>
        <p:txBody>
          <a:bodyPr vert="horz" lIns="90622" tIns="45309" rIns="90622" bIns="4530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90430" y="6397811"/>
            <a:ext cx="4276779" cy="337957"/>
          </a:xfrm>
          <a:prstGeom prst="rect">
            <a:avLst/>
          </a:prstGeom>
        </p:spPr>
        <p:txBody>
          <a:bodyPr vert="horz" lIns="90622" tIns="45309" rIns="90622" bIns="45309" rtlCol="0" anchor="b"/>
          <a:lstStyle>
            <a:lvl1pPr algn="r">
              <a:defRPr sz="1200"/>
            </a:lvl1pPr>
          </a:lstStyle>
          <a:p>
            <a:fld id="{624CB391-BC3D-4627-929B-25F3E73D11DA}" type="slidenum">
              <a:rPr kumimoji="1" lang="ja-JP" altLang="en-US" smtClean="0"/>
              <a:t>‹#›</a:t>
            </a:fld>
            <a:endParaRPr kumimoji="1" lang="ja-JP" altLang="en-US"/>
          </a:p>
        </p:txBody>
      </p:sp>
    </p:spTree>
    <p:extLst>
      <p:ext uri="{BB962C8B-B14F-4D97-AF65-F5344CB8AC3E}">
        <p14:creationId xmlns:p14="http://schemas.microsoft.com/office/powerpoint/2010/main" val="1604681793"/>
      </p:ext>
    </p:extLst>
  </p:cSld>
  <p:clrMap bg1="lt1" tx1="dk1" bg2="lt2" tx2="dk2" accent1="accent1" accent2="accent2" accent3="accent3" accent4="accent4" accent5="accent5" accent6="accent6" hlink="hlink" folHlink="folHlink"/>
  <p:hf sldNum="0" ftr="0"/>
  <p:notesStyle>
    <a:lvl1pPr marL="0" algn="l" defTabSz="409285" rtl="0" eaLnBrk="1" latinLnBrk="0" hangingPunct="1">
      <a:defRPr kumimoji="1" sz="537" kern="1200">
        <a:solidFill>
          <a:schemeClr val="tx1"/>
        </a:solidFill>
        <a:latin typeface="+mn-lt"/>
        <a:ea typeface="+mn-ea"/>
        <a:cs typeface="+mn-cs"/>
      </a:defRPr>
    </a:lvl1pPr>
    <a:lvl2pPr marL="204643" algn="l" defTabSz="409285" rtl="0" eaLnBrk="1" latinLnBrk="0" hangingPunct="1">
      <a:defRPr kumimoji="1" sz="537" kern="1200">
        <a:solidFill>
          <a:schemeClr val="tx1"/>
        </a:solidFill>
        <a:latin typeface="+mn-lt"/>
        <a:ea typeface="+mn-ea"/>
        <a:cs typeface="+mn-cs"/>
      </a:defRPr>
    </a:lvl2pPr>
    <a:lvl3pPr marL="409285" algn="l" defTabSz="409285" rtl="0" eaLnBrk="1" latinLnBrk="0" hangingPunct="1">
      <a:defRPr kumimoji="1" sz="537" kern="1200">
        <a:solidFill>
          <a:schemeClr val="tx1"/>
        </a:solidFill>
        <a:latin typeface="+mn-lt"/>
        <a:ea typeface="+mn-ea"/>
        <a:cs typeface="+mn-cs"/>
      </a:defRPr>
    </a:lvl3pPr>
    <a:lvl4pPr marL="613928" algn="l" defTabSz="409285" rtl="0" eaLnBrk="1" latinLnBrk="0" hangingPunct="1">
      <a:defRPr kumimoji="1" sz="537" kern="1200">
        <a:solidFill>
          <a:schemeClr val="tx1"/>
        </a:solidFill>
        <a:latin typeface="+mn-lt"/>
        <a:ea typeface="+mn-ea"/>
        <a:cs typeface="+mn-cs"/>
      </a:defRPr>
    </a:lvl4pPr>
    <a:lvl5pPr marL="818571" algn="l" defTabSz="409285" rtl="0" eaLnBrk="1" latinLnBrk="0" hangingPunct="1">
      <a:defRPr kumimoji="1" sz="537" kern="1200">
        <a:solidFill>
          <a:schemeClr val="tx1"/>
        </a:solidFill>
        <a:latin typeface="+mn-lt"/>
        <a:ea typeface="+mn-ea"/>
        <a:cs typeface="+mn-cs"/>
      </a:defRPr>
    </a:lvl5pPr>
    <a:lvl6pPr marL="1023214" algn="l" defTabSz="409285" rtl="0" eaLnBrk="1" latinLnBrk="0" hangingPunct="1">
      <a:defRPr kumimoji="1" sz="537" kern="1200">
        <a:solidFill>
          <a:schemeClr val="tx1"/>
        </a:solidFill>
        <a:latin typeface="+mn-lt"/>
        <a:ea typeface="+mn-ea"/>
        <a:cs typeface="+mn-cs"/>
      </a:defRPr>
    </a:lvl6pPr>
    <a:lvl7pPr marL="1227856" algn="l" defTabSz="409285" rtl="0" eaLnBrk="1" latinLnBrk="0" hangingPunct="1">
      <a:defRPr kumimoji="1" sz="537" kern="1200">
        <a:solidFill>
          <a:schemeClr val="tx1"/>
        </a:solidFill>
        <a:latin typeface="+mn-lt"/>
        <a:ea typeface="+mn-ea"/>
        <a:cs typeface="+mn-cs"/>
      </a:defRPr>
    </a:lvl7pPr>
    <a:lvl8pPr marL="1432499" algn="l" defTabSz="409285" rtl="0" eaLnBrk="1" latinLnBrk="0" hangingPunct="1">
      <a:defRPr kumimoji="1" sz="537" kern="1200">
        <a:solidFill>
          <a:schemeClr val="tx1"/>
        </a:solidFill>
        <a:latin typeface="+mn-lt"/>
        <a:ea typeface="+mn-ea"/>
        <a:cs typeface="+mn-cs"/>
      </a:defRPr>
    </a:lvl8pPr>
    <a:lvl9pPr marL="1637142" algn="l" defTabSz="409285" rtl="0" eaLnBrk="1" latinLnBrk="0" hangingPunct="1">
      <a:defRPr kumimoji="1" sz="5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05125" y="841375"/>
            <a:ext cx="4059238" cy="2274888"/>
          </a:xfrm>
        </p:spPr>
      </p:sp>
      <p:sp>
        <p:nvSpPr>
          <p:cNvPr id="3" name="ノート プレースホルダー 2"/>
          <p:cNvSpPr>
            <a:spLocks noGrp="1"/>
          </p:cNvSpPr>
          <p:nvPr>
            <p:ph type="body" idx="1"/>
          </p:nvPr>
        </p:nvSpPr>
        <p:spPr/>
        <p:txBody>
          <a:bodyPr/>
          <a:lstStyle/>
          <a:p>
            <a:r>
              <a:rPr lang="ja-JP" altLang="en-US" dirty="0"/>
              <a:t>参加の呼びかけ</a:t>
            </a:r>
          </a:p>
          <a:p>
            <a:r>
              <a:rPr lang="ja-JP" altLang="en-US" dirty="0"/>
              <a:t>○近くにいる人に声をかけ３～４人集める。</a:t>
            </a:r>
          </a:p>
          <a:p>
            <a:r>
              <a:rPr lang="ja-JP" altLang="en-US" dirty="0"/>
              <a:t>○親同士のつながりづくりのため，</a:t>
            </a:r>
            <a:r>
              <a:rPr lang="en-US" altLang="ja-JP" dirty="0"/>
              <a:t>20</a:t>
            </a:r>
            <a:r>
              <a:rPr lang="ja-JP" altLang="en-US" dirty="0"/>
              <a:t>分程度子育てについて，意見交流をする場であることを伝える。</a:t>
            </a:r>
          </a:p>
          <a:p>
            <a:endParaRPr kumimoji="1" lang="en-US" altLang="ja-JP" dirty="0" smtClean="0"/>
          </a:p>
          <a:p>
            <a:endParaRPr lang="en-US" altLang="ja-JP" dirty="0"/>
          </a:p>
          <a:p>
            <a:endParaRPr kumimoji="1" lang="en-US" altLang="ja-JP" dirty="0" smtClean="0"/>
          </a:p>
          <a:p>
            <a:r>
              <a:rPr lang="ja-JP" altLang="en-US" dirty="0"/>
              <a:t>趣旨の説明（親プロ）</a:t>
            </a:r>
          </a:p>
          <a:p>
            <a:r>
              <a:rPr lang="ja-JP" altLang="en-US" dirty="0"/>
              <a:t>○「ねらい」を説明し，子育てに正解はなく気軽に話し合う場であることを伝える。</a:t>
            </a:r>
          </a:p>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
        <p:nvSpPr>
          <p:cNvPr id="5" name="ヘッダー プレースホルダー 4"/>
          <p:cNvSpPr>
            <a:spLocks noGrp="1"/>
          </p:cNvSpPr>
          <p:nvPr>
            <p:ph type="hdr" sz="quarter" idx="11"/>
          </p:nvPr>
        </p:nvSpPr>
        <p:spPr/>
        <p:txBody>
          <a:bodyPr/>
          <a:lstStyle/>
          <a:p>
            <a:endParaRPr kumimoji="1" lang="ja-JP" altLang="en-US"/>
          </a:p>
        </p:txBody>
      </p:sp>
    </p:spTree>
    <p:extLst>
      <p:ext uri="{BB962C8B-B14F-4D97-AF65-F5344CB8AC3E}">
        <p14:creationId xmlns:p14="http://schemas.microsoft.com/office/powerpoint/2010/main" val="4060596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05125" y="841375"/>
            <a:ext cx="4059238" cy="2274888"/>
          </a:xfrm>
        </p:spPr>
      </p:sp>
      <p:sp>
        <p:nvSpPr>
          <p:cNvPr id="3" name="ノート プレースホルダー 2"/>
          <p:cNvSpPr>
            <a:spLocks noGrp="1"/>
          </p:cNvSpPr>
          <p:nvPr>
            <p:ph type="body" idx="1"/>
          </p:nvPr>
        </p:nvSpPr>
        <p:spPr>
          <a:xfrm>
            <a:off x="986954" y="3241590"/>
            <a:ext cx="8224574" cy="2652207"/>
          </a:xfrm>
        </p:spPr>
        <p:txBody>
          <a:bodyPr/>
          <a:lstStyle/>
          <a:p>
            <a:r>
              <a:rPr lang="ja-JP" altLang="en-US" dirty="0" smtClean="0"/>
              <a:t>〇　家庭</a:t>
            </a:r>
            <a:r>
              <a:rPr lang="ja-JP" altLang="en-US" dirty="0"/>
              <a:t>での取組を</a:t>
            </a:r>
            <a:r>
              <a:rPr lang="ja-JP" altLang="en-US" dirty="0" smtClean="0"/>
              <a:t>考える</a:t>
            </a:r>
            <a:endParaRPr lang="en-US" altLang="ja-JP" dirty="0" smtClean="0"/>
          </a:p>
          <a:p>
            <a:endParaRPr kumimoji="1" lang="en-US" altLang="ja-JP" dirty="0"/>
          </a:p>
          <a:p>
            <a:endParaRPr lang="en-US" altLang="ja-JP" dirty="0" smtClean="0"/>
          </a:p>
          <a:p>
            <a:r>
              <a:rPr lang="en-US" altLang="ja-JP" dirty="0"/>
              <a:t>【</a:t>
            </a:r>
            <a:r>
              <a:rPr lang="ja-JP" altLang="en-US" dirty="0"/>
              <a:t>参考</a:t>
            </a:r>
            <a:r>
              <a:rPr lang="en-US" altLang="ja-JP" dirty="0"/>
              <a:t>】</a:t>
            </a:r>
            <a:r>
              <a:rPr lang="ja-JP" altLang="en-US" dirty="0"/>
              <a:t>他のスマホ利用者の工夫例（グループ内にスマホ利用者がいない場合）</a:t>
            </a:r>
          </a:p>
          <a:p>
            <a:r>
              <a:rPr lang="ja-JP" altLang="en-US" dirty="0" smtClean="0"/>
              <a:t>〇　嫌がる</a:t>
            </a:r>
            <a:r>
              <a:rPr lang="ja-JP" altLang="en-US" dirty="0"/>
              <a:t>ことをやっている間に見せる（髪を乾かしている間等）</a:t>
            </a:r>
          </a:p>
          <a:p>
            <a:r>
              <a:rPr lang="ja-JP" altLang="en-US" dirty="0" smtClean="0"/>
              <a:t>〇　やる</a:t>
            </a:r>
            <a:r>
              <a:rPr lang="ja-JP" altLang="en-US" dirty="0"/>
              <a:t>ことをやったら見られるようにしている（保育所へ出かける準備ができたら等）</a:t>
            </a:r>
          </a:p>
          <a:p>
            <a:r>
              <a:rPr lang="ja-JP" altLang="en-US" dirty="0" smtClean="0"/>
              <a:t>〇　静か</a:t>
            </a:r>
            <a:r>
              <a:rPr lang="ja-JP" altLang="en-US" dirty="0"/>
              <a:t>にしてほしい時に見せる（葬式等の式・新幹線の中・病院の待合等）</a:t>
            </a:r>
          </a:p>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
        <p:nvSpPr>
          <p:cNvPr id="5" name="ヘッダー プレースホルダー 4"/>
          <p:cNvSpPr>
            <a:spLocks noGrp="1"/>
          </p:cNvSpPr>
          <p:nvPr>
            <p:ph type="hdr" sz="quarter" idx="11"/>
          </p:nvPr>
        </p:nvSpPr>
        <p:spPr/>
        <p:txBody>
          <a:bodyPr/>
          <a:lstStyle/>
          <a:p>
            <a:endParaRPr kumimoji="1" lang="ja-JP" altLang="en-US"/>
          </a:p>
        </p:txBody>
      </p:sp>
    </p:spTree>
    <p:extLst>
      <p:ext uri="{BB962C8B-B14F-4D97-AF65-F5344CB8AC3E}">
        <p14:creationId xmlns:p14="http://schemas.microsoft.com/office/powerpoint/2010/main" val="1767747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05125" y="841375"/>
            <a:ext cx="4059238" cy="2274888"/>
          </a:xfrm>
        </p:spPr>
      </p:sp>
      <p:sp>
        <p:nvSpPr>
          <p:cNvPr id="3" name="ノート プレースホルダー 2"/>
          <p:cNvSpPr>
            <a:spLocks noGrp="1"/>
          </p:cNvSpPr>
          <p:nvPr>
            <p:ph type="body" idx="1"/>
          </p:nvPr>
        </p:nvSpPr>
        <p:spPr/>
        <p:txBody>
          <a:bodyPr/>
          <a:lstStyle/>
          <a:p>
            <a:r>
              <a:rPr lang="ja-JP" altLang="en-US" dirty="0" smtClean="0"/>
              <a:t>〇　話し合って</a:t>
            </a:r>
            <a:r>
              <a:rPr lang="ja-JP" altLang="en-US" dirty="0"/>
              <a:t>気づいたこと（知ったこと）や安心したこと等を振り返ってもらう。</a:t>
            </a:r>
            <a:endParaRPr kumimoji="1" lang="en-US" altLang="ja-JP" dirty="0"/>
          </a:p>
          <a:p>
            <a:endParaRPr lang="en-US" altLang="ja-JP" dirty="0" smtClean="0"/>
          </a:p>
          <a:p>
            <a:endParaRPr kumimoji="1" lang="en-US" altLang="ja-JP" dirty="0"/>
          </a:p>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
        <p:nvSpPr>
          <p:cNvPr id="5" name="ヘッダー プレースホルダー 4"/>
          <p:cNvSpPr>
            <a:spLocks noGrp="1"/>
          </p:cNvSpPr>
          <p:nvPr>
            <p:ph type="hdr" sz="quarter" idx="11"/>
          </p:nvPr>
        </p:nvSpPr>
        <p:spPr/>
        <p:txBody>
          <a:bodyPr/>
          <a:lstStyle/>
          <a:p>
            <a:endParaRPr kumimoji="1" lang="ja-JP" altLang="en-US"/>
          </a:p>
        </p:txBody>
      </p:sp>
    </p:spTree>
    <p:extLst>
      <p:ext uri="{BB962C8B-B14F-4D97-AF65-F5344CB8AC3E}">
        <p14:creationId xmlns:p14="http://schemas.microsoft.com/office/powerpoint/2010/main" val="4126389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05125" y="841375"/>
            <a:ext cx="4059238" cy="2274888"/>
          </a:xfrm>
        </p:spPr>
      </p:sp>
      <p:sp>
        <p:nvSpPr>
          <p:cNvPr id="3" name="ノート プレースホルダー 2"/>
          <p:cNvSpPr>
            <a:spLocks noGrp="1"/>
          </p:cNvSpPr>
          <p:nvPr>
            <p:ph type="body" idx="1"/>
          </p:nvPr>
        </p:nvSpPr>
        <p:spPr/>
        <p:txBody>
          <a:bodyPr/>
          <a:lstStyle/>
          <a:p>
            <a:r>
              <a:rPr lang="ja-JP" altLang="en-US" dirty="0" smtClean="0"/>
              <a:t>〇　話し合って</a:t>
            </a:r>
            <a:r>
              <a:rPr lang="ja-JP" altLang="en-US" dirty="0"/>
              <a:t>気づいたこと（知ったこと）や安心したこと等を振り返ってもらう。</a:t>
            </a:r>
            <a:endParaRPr kumimoji="1" lang="en-US" altLang="ja-JP" dirty="0"/>
          </a:p>
          <a:p>
            <a:endParaRPr lang="en-US" altLang="ja-JP" dirty="0" smtClean="0"/>
          </a:p>
          <a:p>
            <a:endParaRPr kumimoji="1" lang="en-US" altLang="ja-JP" dirty="0"/>
          </a:p>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
        <p:nvSpPr>
          <p:cNvPr id="5" name="ヘッダー プレースホルダー 4"/>
          <p:cNvSpPr>
            <a:spLocks noGrp="1"/>
          </p:cNvSpPr>
          <p:nvPr>
            <p:ph type="hdr" sz="quarter" idx="11"/>
          </p:nvPr>
        </p:nvSpPr>
        <p:spPr/>
        <p:txBody>
          <a:bodyPr/>
          <a:lstStyle/>
          <a:p>
            <a:endParaRPr kumimoji="1" lang="ja-JP" altLang="en-US"/>
          </a:p>
        </p:txBody>
      </p:sp>
    </p:spTree>
    <p:extLst>
      <p:ext uri="{BB962C8B-B14F-4D97-AF65-F5344CB8AC3E}">
        <p14:creationId xmlns:p14="http://schemas.microsoft.com/office/powerpoint/2010/main" val="2513305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05125" y="841375"/>
            <a:ext cx="4059238" cy="2274888"/>
          </a:xfrm>
        </p:spPr>
      </p:sp>
      <p:sp>
        <p:nvSpPr>
          <p:cNvPr id="3" name="ノート プレースホルダー 2"/>
          <p:cNvSpPr>
            <a:spLocks noGrp="1"/>
          </p:cNvSpPr>
          <p:nvPr>
            <p:ph type="body" idx="1"/>
          </p:nvPr>
        </p:nvSpPr>
        <p:spPr>
          <a:xfrm>
            <a:off x="986951" y="3241590"/>
            <a:ext cx="8567265" cy="2652207"/>
          </a:xfrm>
        </p:spPr>
        <p:txBody>
          <a:bodyPr/>
          <a:lstStyle/>
          <a:p>
            <a:r>
              <a:rPr lang="ja-JP" altLang="en-US" dirty="0" smtClean="0"/>
              <a:t>○　初対面</a:t>
            </a:r>
            <a:r>
              <a:rPr lang="ja-JP" altLang="en-US" dirty="0"/>
              <a:t>の人でも，自由に意見を出せるようにするためのウォーミングアップとする</a:t>
            </a:r>
            <a:r>
              <a:rPr lang="ja-JP" altLang="en-US" dirty="0" smtClean="0"/>
              <a:t>。</a:t>
            </a:r>
            <a:endParaRPr lang="en-US" altLang="ja-JP" dirty="0" smtClean="0"/>
          </a:p>
          <a:p>
            <a:endParaRPr lang="ja-JP" altLang="en-US" dirty="0"/>
          </a:p>
          <a:p>
            <a:r>
              <a:rPr lang="ja-JP" altLang="en-US" dirty="0" smtClean="0"/>
              <a:t>○　和やか</a:t>
            </a:r>
            <a:r>
              <a:rPr lang="ja-JP" altLang="en-US" dirty="0"/>
              <a:t>な雰囲気づくりに配慮する</a:t>
            </a:r>
            <a:r>
              <a:rPr lang="ja-JP" altLang="en-US" dirty="0" smtClean="0"/>
              <a:t>。</a:t>
            </a:r>
            <a:endParaRPr lang="en-US" altLang="ja-JP" dirty="0" smtClean="0"/>
          </a:p>
          <a:p>
            <a:endParaRPr lang="ja-JP" altLang="en-US" dirty="0"/>
          </a:p>
          <a:p>
            <a:r>
              <a:rPr lang="ja-JP" altLang="en-US" dirty="0" smtClean="0"/>
              <a:t>〇　③</a:t>
            </a:r>
            <a:r>
              <a:rPr lang="ja-JP" altLang="en-US" dirty="0"/>
              <a:t>については，参加者の様子を見て変更してもよい。</a:t>
            </a:r>
          </a:p>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
        <p:nvSpPr>
          <p:cNvPr id="5" name="ヘッダー プレースホルダー 4"/>
          <p:cNvSpPr>
            <a:spLocks noGrp="1"/>
          </p:cNvSpPr>
          <p:nvPr>
            <p:ph type="hdr" sz="quarter" idx="11"/>
          </p:nvPr>
        </p:nvSpPr>
        <p:spPr/>
        <p:txBody>
          <a:bodyPr/>
          <a:lstStyle/>
          <a:p>
            <a:endParaRPr kumimoji="1" lang="ja-JP" altLang="en-US"/>
          </a:p>
        </p:txBody>
      </p:sp>
    </p:spTree>
    <p:extLst>
      <p:ext uri="{BB962C8B-B14F-4D97-AF65-F5344CB8AC3E}">
        <p14:creationId xmlns:p14="http://schemas.microsoft.com/office/powerpoint/2010/main" val="2279471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05125" y="841375"/>
            <a:ext cx="4059238" cy="2274888"/>
          </a:xfrm>
        </p:spPr>
      </p:sp>
      <p:sp>
        <p:nvSpPr>
          <p:cNvPr id="3" name="ノート プレースホルダー 2"/>
          <p:cNvSpPr>
            <a:spLocks noGrp="1"/>
          </p:cNvSpPr>
          <p:nvPr>
            <p:ph type="body" idx="1"/>
          </p:nvPr>
        </p:nvSpPr>
        <p:spPr/>
        <p:txBody>
          <a:bodyPr/>
          <a:lstStyle/>
          <a:p>
            <a:r>
              <a:rPr lang="ja-JP" altLang="en-US" dirty="0" smtClean="0"/>
              <a:t>○　三つ</a:t>
            </a:r>
            <a:r>
              <a:rPr lang="ja-JP" altLang="en-US" dirty="0"/>
              <a:t>の</a:t>
            </a:r>
            <a:r>
              <a:rPr lang="ja-JP" altLang="en-US" dirty="0" smtClean="0"/>
              <a:t>約束</a:t>
            </a:r>
            <a:endParaRPr lang="en-US" altLang="ja-JP" dirty="0" smtClean="0"/>
          </a:p>
          <a:p>
            <a:r>
              <a:rPr lang="ja-JP" altLang="en-US" dirty="0" smtClean="0"/>
              <a:t>①</a:t>
            </a:r>
            <a:r>
              <a:rPr lang="ja-JP" altLang="en-US" dirty="0"/>
              <a:t>同じくらい話</a:t>
            </a:r>
            <a:r>
              <a:rPr lang="ja-JP" altLang="en-US" dirty="0" smtClean="0"/>
              <a:t>しましょう</a:t>
            </a:r>
            <a:endParaRPr lang="en-US" altLang="ja-JP" dirty="0" smtClean="0"/>
          </a:p>
          <a:p>
            <a:r>
              <a:rPr lang="ja-JP" altLang="en-US" dirty="0" smtClean="0"/>
              <a:t>②</a:t>
            </a:r>
            <a:r>
              <a:rPr lang="ja-JP" altLang="en-US" dirty="0"/>
              <a:t>みんなの意見を</a:t>
            </a:r>
            <a:r>
              <a:rPr lang="ja-JP" altLang="en-US" dirty="0" smtClean="0"/>
              <a:t>受け止めましょう</a:t>
            </a:r>
            <a:endParaRPr lang="en-US" altLang="ja-JP" dirty="0" smtClean="0"/>
          </a:p>
          <a:p>
            <a:r>
              <a:rPr lang="ja-JP" altLang="en-US" dirty="0" smtClean="0"/>
              <a:t>③</a:t>
            </a:r>
            <a:r>
              <a:rPr lang="ja-JP" altLang="en-US" dirty="0"/>
              <a:t>秘密は守って</a:t>
            </a:r>
            <a:r>
              <a:rPr lang="ja-JP" altLang="en-US" dirty="0" smtClean="0"/>
              <a:t>ね</a:t>
            </a:r>
            <a:endParaRPr lang="en-US" altLang="ja-JP" dirty="0" smtClean="0"/>
          </a:p>
          <a:p>
            <a:r>
              <a:rPr lang="ja-JP" altLang="en-US" dirty="0" smtClean="0"/>
              <a:t>と</a:t>
            </a:r>
            <a:r>
              <a:rPr lang="ja-JP" altLang="en-US" dirty="0"/>
              <a:t>パス有り（言いたくないことは話さなくても良い）について確認する</a:t>
            </a:r>
            <a:r>
              <a:rPr lang="ja-JP" altLang="en-US" dirty="0" smtClean="0"/>
              <a:t>。</a:t>
            </a:r>
            <a:endParaRPr lang="en-US" altLang="ja-JP" dirty="0" smtClean="0"/>
          </a:p>
          <a:p>
            <a:endParaRPr lang="en-US" altLang="ja-JP" dirty="0"/>
          </a:p>
          <a:p>
            <a:endParaRPr lang="en-US" altLang="ja-JP" dirty="0" smtClean="0"/>
          </a:p>
          <a:p>
            <a:endParaRPr lang="ja-JP" altLang="en-US" dirty="0"/>
          </a:p>
          <a:p>
            <a:r>
              <a:rPr lang="ja-JP" altLang="en-US" dirty="0" smtClean="0"/>
              <a:t>○　場</a:t>
            </a:r>
            <a:r>
              <a:rPr lang="ja-JP" altLang="en-US" dirty="0"/>
              <a:t>に提示し，いつでも見られるようにしておく。</a:t>
            </a:r>
          </a:p>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
        <p:nvSpPr>
          <p:cNvPr id="5" name="ヘッダー プレースホルダー 4"/>
          <p:cNvSpPr>
            <a:spLocks noGrp="1"/>
          </p:cNvSpPr>
          <p:nvPr>
            <p:ph type="hdr" sz="quarter" idx="11"/>
          </p:nvPr>
        </p:nvSpPr>
        <p:spPr/>
        <p:txBody>
          <a:bodyPr/>
          <a:lstStyle/>
          <a:p>
            <a:endParaRPr kumimoji="1" lang="ja-JP" altLang="en-US"/>
          </a:p>
        </p:txBody>
      </p:sp>
    </p:spTree>
    <p:extLst>
      <p:ext uri="{BB962C8B-B14F-4D97-AF65-F5344CB8AC3E}">
        <p14:creationId xmlns:p14="http://schemas.microsoft.com/office/powerpoint/2010/main" val="1330786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05125" y="841375"/>
            <a:ext cx="4059238" cy="2274888"/>
          </a:xfrm>
        </p:spPr>
      </p:sp>
      <p:sp>
        <p:nvSpPr>
          <p:cNvPr id="3" name="ノート プレースホルダー 2"/>
          <p:cNvSpPr>
            <a:spLocks noGrp="1"/>
          </p:cNvSpPr>
          <p:nvPr>
            <p:ph type="body" idx="1"/>
          </p:nvPr>
        </p:nvSpPr>
        <p:spPr/>
        <p:txBody>
          <a:bodyPr/>
          <a:lstStyle/>
          <a:p>
            <a:r>
              <a:rPr lang="ja-JP" altLang="en-US" dirty="0" smtClean="0"/>
              <a:t>○　三つ</a:t>
            </a:r>
            <a:r>
              <a:rPr lang="ja-JP" altLang="en-US" dirty="0"/>
              <a:t>の</a:t>
            </a:r>
            <a:r>
              <a:rPr lang="ja-JP" altLang="en-US" dirty="0" smtClean="0"/>
              <a:t>約束</a:t>
            </a:r>
            <a:endParaRPr lang="en-US" altLang="ja-JP" dirty="0" smtClean="0"/>
          </a:p>
          <a:p>
            <a:r>
              <a:rPr lang="ja-JP" altLang="en-US" dirty="0" smtClean="0"/>
              <a:t>①</a:t>
            </a:r>
            <a:r>
              <a:rPr lang="ja-JP" altLang="en-US" dirty="0"/>
              <a:t>同じくらい話</a:t>
            </a:r>
            <a:r>
              <a:rPr lang="ja-JP" altLang="en-US" dirty="0" smtClean="0"/>
              <a:t>しましょう</a:t>
            </a:r>
            <a:endParaRPr lang="en-US" altLang="ja-JP" dirty="0" smtClean="0"/>
          </a:p>
          <a:p>
            <a:r>
              <a:rPr lang="ja-JP" altLang="en-US" dirty="0" smtClean="0"/>
              <a:t>②</a:t>
            </a:r>
            <a:r>
              <a:rPr lang="ja-JP" altLang="en-US" dirty="0"/>
              <a:t>みんなの意見を</a:t>
            </a:r>
            <a:r>
              <a:rPr lang="ja-JP" altLang="en-US" dirty="0" smtClean="0"/>
              <a:t>受け止めましょう</a:t>
            </a:r>
            <a:endParaRPr lang="en-US" altLang="ja-JP" dirty="0" smtClean="0"/>
          </a:p>
          <a:p>
            <a:r>
              <a:rPr lang="ja-JP" altLang="en-US" dirty="0" smtClean="0"/>
              <a:t>③</a:t>
            </a:r>
            <a:r>
              <a:rPr lang="ja-JP" altLang="en-US" dirty="0"/>
              <a:t>秘密は守って</a:t>
            </a:r>
            <a:r>
              <a:rPr lang="ja-JP" altLang="en-US" dirty="0" smtClean="0"/>
              <a:t>ね</a:t>
            </a:r>
            <a:endParaRPr lang="en-US" altLang="ja-JP" dirty="0" smtClean="0"/>
          </a:p>
          <a:p>
            <a:r>
              <a:rPr lang="ja-JP" altLang="en-US" dirty="0" smtClean="0"/>
              <a:t>と</a:t>
            </a:r>
            <a:r>
              <a:rPr lang="ja-JP" altLang="en-US" dirty="0"/>
              <a:t>パス有り（言いたくないことは話さなくても良い）について確認する</a:t>
            </a:r>
            <a:r>
              <a:rPr lang="ja-JP" altLang="en-US" dirty="0" smtClean="0"/>
              <a:t>。</a:t>
            </a:r>
            <a:endParaRPr lang="en-US" altLang="ja-JP" dirty="0" smtClean="0"/>
          </a:p>
          <a:p>
            <a:endParaRPr lang="en-US" altLang="ja-JP" dirty="0"/>
          </a:p>
          <a:p>
            <a:endParaRPr lang="en-US" altLang="ja-JP" dirty="0" smtClean="0"/>
          </a:p>
          <a:p>
            <a:endParaRPr lang="ja-JP" altLang="en-US" dirty="0"/>
          </a:p>
          <a:p>
            <a:r>
              <a:rPr lang="ja-JP" altLang="en-US" dirty="0" smtClean="0"/>
              <a:t>○　場</a:t>
            </a:r>
            <a:r>
              <a:rPr lang="ja-JP" altLang="en-US" dirty="0"/>
              <a:t>に提示し，いつでも見られるようにしておく。</a:t>
            </a:r>
          </a:p>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
        <p:nvSpPr>
          <p:cNvPr id="5" name="ヘッダー プレースホルダー 4"/>
          <p:cNvSpPr>
            <a:spLocks noGrp="1"/>
          </p:cNvSpPr>
          <p:nvPr>
            <p:ph type="hdr" sz="quarter" idx="11"/>
          </p:nvPr>
        </p:nvSpPr>
        <p:spPr/>
        <p:txBody>
          <a:bodyPr/>
          <a:lstStyle/>
          <a:p>
            <a:endParaRPr kumimoji="1" lang="ja-JP" altLang="en-US"/>
          </a:p>
        </p:txBody>
      </p:sp>
    </p:spTree>
    <p:extLst>
      <p:ext uri="{BB962C8B-B14F-4D97-AF65-F5344CB8AC3E}">
        <p14:creationId xmlns:p14="http://schemas.microsoft.com/office/powerpoint/2010/main" val="1125005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05125" y="841375"/>
            <a:ext cx="4059238" cy="2274888"/>
          </a:xfrm>
        </p:spPr>
      </p:sp>
      <p:sp>
        <p:nvSpPr>
          <p:cNvPr id="3" name="ノート プレースホルダー 2"/>
          <p:cNvSpPr>
            <a:spLocks noGrp="1"/>
          </p:cNvSpPr>
          <p:nvPr>
            <p:ph type="body" idx="1"/>
          </p:nvPr>
        </p:nvSpPr>
        <p:spPr/>
        <p:txBody>
          <a:bodyPr/>
          <a:lstStyle/>
          <a:p>
            <a:r>
              <a:rPr lang="ja-JP" altLang="en-US" dirty="0" smtClean="0"/>
              <a:t>○　三つ</a:t>
            </a:r>
            <a:r>
              <a:rPr lang="ja-JP" altLang="en-US" dirty="0"/>
              <a:t>の</a:t>
            </a:r>
            <a:r>
              <a:rPr lang="ja-JP" altLang="en-US" dirty="0" smtClean="0"/>
              <a:t>約束</a:t>
            </a:r>
            <a:endParaRPr lang="en-US" altLang="ja-JP" dirty="0" smtClean="0"/>
          </a:p>
          <a:p>
            <a:r>
              <a:rPr lang="ja-JP" altLang="en-US" dirty="0" smtClean="0"/>
              <a:t>①</a:t>
            </a:r>
            <a:r>
              <a:rPr lang="ja-JP" altLang="en-US" dirty="0"/>
              <a:t>同じくらい話</a:t>
            </a:r>
            <a:r>
              <a:rPr lang="ja-JP" altLang="en-US" dirty="0" smtClean="0"/>
              <a:t>しましょう</a:t>
            </a:r>
            <a:endParaRPr lang="en-US" altLang="ja-JP" dirty="0" smtClean="0"/>
          </a:p>
          <a:p>
            <a:r>
              <a:rPr lang="ja-JP" altLang="en-US" dirty="0" smtClean="0"/>
              <a:t>②</a:t>
            </a:r>
            <a:r>
              <a:rPr lang="ja-JP" altLang="en-US" dirty="0"/>
              <a:t>みんなの意見を</a:t>
            </a:r>
            <a:r>
              <a:rPr lang="ja-JP" altLang="en-US" dirty="0" smtClean="0"/>
              <a:t>受け止めましょう</a:t>
            </a:r>
            <a:endParaRPr lang="en-US" altLang="ja-JP" dirty="0" smtClean="0"/>
          </a:p>
          <a:p>
            <a:r>
              <a:rPr lang="ja-JP" altLang="en-US" dirty="0" smtClean="0"/>
              <a:t>③</a:t>
            </a:r>
            <a:r>
              <a:rPr lang="ja-JP" altLang="en-US" dirty="0"/>
              <a:t>秘密は守って</a:t>
            </a:r>
            <a:r>
              <a:rPr lang="ja-JP" altLang="en-US" dirty="0" smtClean="0"/>
              <a:t>ね</a:t>
            </a:r>
            <a:endParaRPr lang="en-US" altLang="ja-JP" dirty="0" smtClean="0"/>
          </a:p>
          <a:p>
            <a:r>
              <a:rPr lang="ja-JP" altLang="en-US" dirty="0" smtClean="0"/>
              <a:t>と</a:t>
            </a:r>
            <a:r>
              <a:rPr lang="ja-JP" altLang="en-US" dirty="0"/>
              <a:t>パス有り（言いたくないことは話さなくても良い）について確認する</a:t>
            </a:r>
            <a:r>
              <a:rPr lang="ja-JP" altLang="en-US" dirty="0" smtClean="0"/>
              <a:t>。</a:t>
            </a:r>
            <a:endParaRPr lang="en-US" altLang="ja-JP" dirty="0" smtClean="0"/>
          </a:p>
          <a:p>
            <a:endParaRPr lang="en-US" altLang="ja-JP" dirty="0"/>
          </a:p>
          <a:p>
            <a:endParaRPr lang="en-US" altLang="ja-JP" dirty="0" smtClean="0"/>
          </a:p>
          <a:p>
            <a:endParaRPr lang="ja-JP" altLang="en-US" dirty="0"/>
          </a:p>
          <a:p>
            <a:r>
              <a:rPr lang="ja-JP" altLang="en-US" dirty="0" smtClean="0"/>
              <a:t>○　場</a:t>
            </a:r>
            <a:r>
              <a:rPr lang="ja-JP" altLang="en-US" dirty="0"/>
              <a:t>に提示し，いつでも見られるようにしておく。</a:t>
            </a:r>
          </a:p>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
        <p:nvSpPr>
          <p:cNvPr id="5" name="ヘッダー プレースホルダー 4"/>
          <p:cNvSpPr>
            <a:spLocks noGrp="1"/>
          </p:cNvSpPr>
          <p:nvPr>
            <p:ph type="hdr" sz="quarter" idx="11"/>
          </p:nvPr>
        </p:nvSpPr>
        <p:spPr/>
        <p:txBody>
          <a:bodyPr/>
          <a:lstStyle/>
          <a:p>
            <a:endParaRPr kumimoji="1" lang="ja-JP" altLang="en-US"/>
          </a:p>
        </p:txBody>
      </p:sp>
    </p:spTree>
    <p:extLst>
      <p:ext uri="{BB962C8B-B14F-4D97-AF65-F5344CB8AC3E}">
        <p14:creationId xmlns:p14="http://schemas.microsoft.com/office/powerpoint/2010/main" val="1362216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05125" y="841375"/>
            <a:ext cx="4059238" cy="2274888"/>
          </a:xfrm>
        </p:spPr>
      </p:sp>
      <p:sp>
        <p:nvSpPr>
          <p:cNvPr id="3" name="ノート プレースホルダー 2"/>
          <p:cNvSpPr>
            <a:spLocks noGrp="1"/>
          </p:cNvSpPr>
          <p:nvPr>
            <p:ph type="body" idx="1"/>
          </p:nvPr>
        </p:nvSpPr>
        <p:spPr/>
        <p:txBody>
          <a:bodyPr/>
          <a:lstStyle/>
          <a:p>
            <a:r>
              <a:rPr lang="ja-JP" altLang="en-US" dirty="0" smtClean="0"/>
              <a:t>○　三つ</a:t>
            </a:r>
            <a:r>
              <a:rPr lang="ja-JP" altLang="en-US" dirty="0"/>
              <a:t>の</a:t>
            </a:r>
            <a:r>
              <a:rPr lang="ja-JP" altLang="en-US" dirty="0" smtClean="0"/>
              <a:t>約束</a:t>
            </a:r>
            <a:endParaRPr lang="en-US" altLang="ja-JP" dirty="0" smtClean="0"/>
          </a:p>
          <a:p>
            <a:r>
              <a:rPr lang="ja-JP" altLang="en-US" dirty="0" smtClean="0"/>
              <a:t>①</a:t>
            </a:r>
            <a:r>
              <a:rPr lang="ja-JP" altLang="en-US" dirty="0"/>
              <a:t>同じくらい話</a:t>
            </a:r>
            <a:r>
              <a:rPr lang="ja-JP" altLang="en-US" dirty="0" smtClean="0"/>
              <a:t>しましょう</a:t>
            </a:r>
            <a:endParaRPr lang="en-US" altLang="ja-JP" dirty="0" smtClean="0"/>
          </a:p>
          <a:p>
            <a:r>
              <a:rPr lang="ja-JP" altLang="en-US" dirty="0" smtClean="0"/>
              <a:t>②</a:t>
            </a:r>
            <a:r>
              <a:rPr lang="ja-JP" altLang="en-US" dirty="0"/>
              <a:t>みんなの意見を</a:t>
            </a:r>
            <a:r>
              <a:rPr lang="ja-JP" altLang="en-US" dirty="0" smtClean="0"/>
              <a:t>受け止めましょう</a:t>
            </a:r>
            <a:endParaRPr lang="en-US" altLang="ja-JP" dirty="0" smtClean="0"/>
          </a:p>
          <a:p>
            <a:r>
              <a:rPr lang="ja-JP" altLang="en-US" dirty="0" smtClean="0"/>
              <a:t>③</a:t>
            </a:r>
            <a:r>
              <a:rPr lang="ja-JP" altLang="en-US" dirty="0"/>
              <a:t>秘密は守って</a:t>
            </a:r>
            <a:r>
              <a:rPr lang="ja-JP" altLang="en-US" dirty="0" smtClean="0"/>
              <a:t>ね</a:t>
            </a:r>
            <a:endParaRPr lang="en-US" altLang="ja-JP" dirty="0" smtClean="0"/>
          </a:p>
          <a:p>
            <a:r>
              <a:rPr lang="ja-JP" altLang="en-US" dirty="0" smtClean="0"/>
              <a:t>と</a:t>
            </a:r>
            <a:r>
              <a:rPr lang="ja-JP" altLang="en-US" dirty="0"/>
              <a:t>パス有り（言いたくないことは話さなくても良い）について確認する</a:t>
            </a:r>
            <a:r>
              <a:rPr lang="ja-JP" altLang="en-US" dirty="0" smtClean="0"/>
              <a:t>。</a:t>
            </a:r>
            <a:endParaRPr lang="en-US" altLang="ja-JP" dirty="0" smtClean="0"/>
          </a:p>
          <a:p>
            <a:endParaRPr lang="en-US" altLang="ja-JP" dirty="0"/>
          </a:p>
          <a:p>
            <a:endParaRPr lang="en-US" altLang="ja-JP" dirty="0" smtClean="0"/>
          </a:p>
          <a:p>
            <a:endParaRPr lang="ja-JP" altLang="en-US" dirty="0"/>
          </a:p>
          <a:p>
            <a:r>
              <a:rPr lang="ja-JP" altLang="en-US" dirty="0" smtClean="0"/>
              <a:t>○　場</a:t>
            </a:r>
            <a:r>
              <a:rPr lang="ja-JP" altLang="en-US" dirty="0"/>
              <a:t>に提示し，いつでも見られるようにしておく。</a:t>
            </a:r>
          </a:p>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
        <p:nvSpPr>
          <p:cNvPr id="5" name="ヘッダー プレースホルダー 4"/>
          <p:cNvSpPr>
            <a:spLocks noGrp="1"/>
          </p:cNvSpPr>
          <p:nvPr>
            <p:ph type="hdr" sz="quarter" idx="11"/>
          </p:nvPr>
        </p:nvSpPr>
        <p:spPr/>
        <p:txBody>
          <a:bodyPr/>
          <a:lstStyle/>
          <a:p>
            <a:endParaRPr kumimoji="1" lang="ja-JP" altLang="en-US"/>
          </a:p>
        </p:txBody>
      </p:sp>
    </p:spTree>
    <p:extLst>
      <p:ext uri="{BB962C8B-B14F-4D97-AF65-F5344CB8AC3E}">
        <p14:creationId xmlns:p14="http://schemas.microsoft.com/office/powerpoint/2010/main" val="1317306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05125" y="841375"/>
            <a:ext cx="4059238" cy="2274888"/>
          </a:xfrm>
        </p:spPr>
      </p:sp>
      <p:sp>
        <p:nvSpPr>
          <p:cNvPr id="3" name="ノート プレースホルダー 2"/>
          <p:cNvSpPr>
            <a:spLocks noGrp="1"/>
          </p:cNvSpPr>
          <p:nvPr>
            <p:ph type="body" idx="1"/>
          </p:nvPr>
        </p:nvSpPr>
        <p:spPr/>
        <p:txBody>
          <a:bodyPr/>
          <a:lstStyle/>
          <a:p>
            <a:r>
              <a:rPr lang="ja-JP" altLang="en-US" dirty="0" smtClean="0"/>
              <a:t>○　三つ</a:t>
            </a:r>
            <a:r>
              <a:rPr lang="ja-JP" altLang="en-US" dirty="0"/>
              <a:t>の</a:t>
            </a:r>
            <a:r>
              <a:rPr lang="ja-JP" altLang="en-US" dirty="0" smtClean="0"/>
              <a:t>約束</a:t>
            </a:r>
            <a:endParaRPr lang="en-US" altLang="ja-JP" dirty="0" smtClean="0"/>
          </a:p>
          <a:p>
            <a:r>
              <a:rPr lang="ja-JP" altLang="en-US" dirty="0" smtClean="0"/>
              <a:t>①</a:t>
            </a:r>
            <a:r>
              <a:rPr lang="ja-JP" altLang="en-US" dirty="0"/>
              <a:t>同じくらい話</a:t>
            </a:r>
            <a:r>
              <a:rPr lang="ja-JP" altLang="en-US" dirty="0" smtClean="0"/>
              <a:t>しましょう</a:t>
            </a:r>
            <a:endParaRPr lang="en-US" altLang="ja-JP" dirty="0" smtClean="0"/>
          </a:p>
          <a:p>
            <a:r>
              <a:rPr lang="ja-JP" altLang="en-US" dirty="0" smtClean="0"/>
              <a:t>②</a:t>
            </a:r>
            <a:r>
              <a:rPr lang="ja-JP" altLang="en-US" dirty="0"/>
              <a:t>みんなの意見を</a:t>
            </a:r>
            <a:r>
              <a:rPr lang="ja-JP" altLang="en-US" dirty="0" smtClean="0"/>
              <a:t>受け止めましょう</a:t>
            </a:r>
            <a:endParaRPr lang="en-US" altLang="ja-JP" dirty="0" smtClean="0"/>
          </a:p>
          <a:p>
            <a:r>
              <a:rPr lang="ja-JP" altLang="en-US" dirty="0" smtClean="0"/>
              <a:t>③</a:t>
            </a:r>
            <a:r>
              <a:rPr lang="ja-JP" altLang="en-US" dirty="0"/>
              <a:t>秘密は守って</a:t>
            </a:r>
            <a:r>
              <a:rPr lang="ja-JP" altLang="en-US" dirty="0" smtClean="0"/>
              <a:t>ね</a:t>
            </a:r>
            <a:endParaRPr lang="en-US" altLang="ja-JP" dirty="0" smtClean="0"/>
          </a:p>
          <a:p>
            <a:r>
              <a:rPr lang="ja-JP" altLang="en-US" dirty="0" smtClean="0"/>
              <a:t>と</a:t>
            </a:r>
            <a:r>
              <a:rPr lang="ja-JP" altLang="en-US" dirty="0"/>
              <a:t>パス有り（言いたくないことは話さなくても良い）について確認する</a:t>
            </a:r>
            <a:r>
              <a:rPr lang="ja-JP" altLang="en-US" dirty="0" smtClean="0"/>
              <a:t>。</a:t>
            </a:r>
            <a:endParaRPr lang="en-US" altLang="ja-JP" dirty="0" smtClean="0"/>
          </a:p>
          <a:p>
            <a:endParaRPr lang="en-US" altLang="ja-JP" dirty="0"/>
          </a:p>
          <a:p>
            <a:endParaRPr lang="en-US" altLang="ja-JP" dirty="0" smtClean="0"/>
          </a:p>
          <a:p>
            <a:endParaRPr lang="ja-JP" altLang="en-US" dirty="0"/>
          </a:p>
          <a:p>
            <a:r>
              <a:rPr lang="ja-JP" altLang="en-US" dirty="0" smtClean="0"/>
              <a:t>○　場</a:t>
            </a:r>
            <a:r>
              <a:rPr lang="ja-JP" altLang="en-US" dirty="0"/>
              <a:t>に提示し，いつでも見られるようにしておく。</a:t>
            </a:r>
          </a:p>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
        <p:nvSpPr>
          <p:cNvPr id="5" name="ヘッダー プレースホルダー 4"/>
          <p:cNvSpPr>
            <a:spLocks noGrp="1"/>
          </p:cNvSpPr>
          <p:nvPr>
            <p:ph type="hdr" sz="quarter" idx="11"/>
          </p:nvPr>
        </p:nvSpPr>
        <p:spPr/>
        <p:txBody>
          <a:bodyPr/>
          <a:lstStyle/>
          <a:p>
            <a:endParaRPr kumimoji="1" lang="ja-JP" altLang="en-US"/>
          </a:p>
        </p:txBody>
      </p:sp>
    </p:spTree>
    <p:extLst>
      <p:ext uri="{BB962C8B-B14F-4D97-AF65-F5344CB8AC3E}">
        <p14:creationId xmlns:p14="http://schemas.microsoft.com/office/powerpoint/2010/main" val="2601025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05125" y="841375"/>
            <a:ext cx="4059238" cy="2274888"/>
          </a:xfrm>
        </p:spPr>
      </p:sp>
      <p:sp>
        <p:nvSpPr>
          <p:cNvPr id="3" name="ノート プレースホルダー 2"/>
          <p:cNvSpPr>
            <a:spLocks noGrp="1"/>
          </p:cNvSpPr>
          <p:nvPr>
            <p:ph type="body" idx="1"/>
          </p:nvPr>
        </p:nvSpPr>
        <p:spPr/>
        <p:txBody>
          <a:bodyPr/>
          <a:lstStyle/>
          <a:p>
            <a:r>
              <a:rPr lang="ja-JP" altLang="en-US" dirty="0" smtClean="0"/>
              <a:t>〇わが家</a:t>
            </a:r>
            <a:r>
              <a:rPr lang="ja-JP" altLang="en-US" dirty="0"/>
              <a:t>のスマホ利用時間を記入し，交流する。</a:t>
            </a:r>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
        <p:nvSpPr>
          <p:cNvPr id="5" name="ヘッダー プレースホルダー 4"/>
          <p:cNvSpPr>
            <a:spLocks noGrp="1"/>
          </p:cNvSpPr>
          <p:nvPr>
            <p:ph type="hdr" sz="quarter" idx="11"/>
          </p:nvPr>
        </p:nvSpPr>
        <p:spPr/>
        <p:txBody>
          <a:bodyPr/>
          <a:lstStyle/>
          <a:p>
            <a:endParaRPr kumimoji="1" lang="ja-JP" altLang="en-US"/>
          </a:p>
        </p:txBody>
      </p:sp>
    </p:spTree>
    <p:extLst>
      <p:ext uri="{BB962C8B-B14F-4D97-AF65-F5344CB8AC3E}">
        <p14:creationId xmlns:p14="http://schemas.microsoft.com/office/powerpoint/2010/main" val="629504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05125" y="841375"/>
            <a:ext cx="4059238" cy="2274888"/>
          </a:xfrm>
        </p:spPr>
      </p:sp>
      <p:sp>
        <p:nvSpPr>
          <p:cNvPr id="3" name="ノート プレースホルダー 2"/>
          <p:cNvSpPr>
            <a:spLocks noGrp="1"/>
          </p:cNvSpPr>
          <p:nvPr>
            <p:ph type="body" idx="1"/>
          </p:nvPr>
        </p:nvSpPr>
        <p:spPr>
          <a:xfrm>
            <a:off x="986954" y="3241590"/>
            <a:ext cx="8224574" cy="2652207"/>
          </a:xfrm>
        </p:spPr>
        <p:txBody>
          <a:bodyPr/>
          <a:lstStyle/>
          <a:p>
            <a:r>
              <a:rPr lang="ja-JP" altLang="en-US" dirty="0" smtClean="0"/>
              <a:t>〇　家庭</a:t>
            </a:r>
            <a:r>
              <a:rPr lang="ja-JP" altLang="en-US" dirty="0"/>
              <a:t>での取組を</a:t>
            </a:r>
            <a:r>
              <a:rPr lang="ja-JP" altLang="en-US" dirty="0" smtClean="0"/>
              <a:t>考える</a:t>
            </a:r>
            <a:endParaRPr lang="en-US" altLang="ja-JP" dirty="0" smtClean="0"/>
          </a:p>
          <a:p>
            <a:endParaRPr kumimoji="1" lang="en-US" altLang="ja-JP" dirty="0"/>
          </a:p>
          <a:p>
            <a:endParaRPr lang="en-US" altLang="ja-JP" dirty="0" smtClean="0"/>
          </a:p>
          <a:p>
            <a:r>
              <a:rPr lang="en-US" altLang="ja-JP" dirty="0"/>
              <a:t>【</a:t>
            </a:r>
            <a:r>
              <a:rPr lang="ja-JP" altLang="en-US" dirty="0"/>
              <a:t>参考</a:t>
            </a:r>
            <a:r>
              <a:rPr lang="en-US" altLang="ja-JP" dirty="0"/>
              <a:t>】</a:t>
            </a:r>
            <a:r>
              <a:rPr lang="ja-JP" altLang="en-US" dirty="0"/>
              <a:t>他のスマホ利用者の工夫例（グループ内にスマホ利用者がいない場合）</a:t>
            </a:r>
          </a:p>
          <a:p>
            <a:r>
              <a:rPr lang="ja-JP" altLang="en-US" dirty="0" smtClean="0"/>
              <a:t>〇　嫌がる</a:t>
            </a:r>
            <a:r>
              <a:rPr lang="ja-JP" altLang="en-US" dirty="0"/>
              <a:t>ことをやっている間に見せる（髪を乾かしている間等）</a:t>
            </a:r>
          </a:p>
          <a:p>
            <a:r>
              <a:rPr lang="ja-JP" altLang="en-US" dirty="0" smtClean="0"/>
              <a:t>〇　やる</a:t>
            </a:r>
            <a:r>
              <a:rPr lang="ja-JP" altLang="en-US" dirty="0"/>
              <a:t>ことをやったら見られるようにしている（保育所へ出かける準備ができたら等）</a:t>
            </a:r>
          </a:p>
          <a:p>
            <a:r>
              <a:rPr lang="ja-JP" altLang="en-US" dirty="0" smtClean="0"/>
              <a:t>〇　静か</a:t>
            </a:r>
            <a:r>
              <a:rPr lang="ja-JP" altLang="en-US" dirty="0"/>
              <a:t>にしてほしい時に見せる（葬式等の式・新幹線の中・病院の待合等）</a:t>
            </a:r>
          </a:p>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
        <p:nvSpPr>
          <p:cNvPr id="5" name="ヘッダー プレースホルダー 4"/>
          <p:cNvSpPr>
            <a:spLocks noGrp="1"/>
          </p:cNvSpPr>
          <p:nvPr>
            <p:ph type="hdr" sz="quarter" idx="11"/>
          </p:nvPr>
        </p:nvSpPr>
        <p:spPr/>
        <p:txBody>
          <a:bodyPr/>
          <a:lstStyle/>
          <a:p>
            <a:endParaRPr kumimoji="1" lang="ja-JP" altLang="en-US"/>
          </a:p>
        </p:txBody>
      </p:sp>
    </p:spTree>
    <p:extLst>
      <p:ext uri="{BB962C8B-B14F-4D97-AF65-F5344CB8AC3E}">
        <p14:creationId xmlns:p14="http://schemas.microsoft.com/office/powerpoint/2010/main" val="739417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34405" y="465313"/>
            <a:ext cx="3806429" cy="989859"/>
          </a:xfrm>
        </p:spPr>
        <p:txBody>
          <a:bodyPr anchor="b"/>
          <a:lstStyle>
            <a:lvl1pPr algn="ctr">
              <a:defRPr sz="2488"/>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634405" y="1493345"/>
            <a:ext cx="3806429" cy="686451"/>
          </a:xfrm>
        </p:spPr>
        <p:txBody>
          <a:bodyPr/>
          <a:lstStyle>
            <a:lvl1pPr marL="0" indent="0" algn="ctr">
              <a:buNone/>
              <a:defRPr sz="995"/>
            </a:lvl1pPr>
            <a:lvl2pPr marL="189555" indent="0" algn="ctr">
              <a:buNone/>
              <a:defRPr sz="829"/>
            </a:lvl2pPr>
            <a:lvl3pPr marL="379110" indent="0" algn="ctr">
              <a:buNone/>
              <a:defRPr sz="746"/>
            </a:lvl3pPr>
            <a:lvl4pPr marL="568665" indent="0" algn="ctr">
              <a:buNone/>
              <a:defRPr sz="663"/>
            </a:lvl4pPr>
            <a:lvl5pPr marL="758220" indent="0" algn="ctr">
              <a:buNone/>
              <a:defRPr sz="663"/>
            </a:lvl5pPr>
            <a:lvl6pPr marL="947776" indent="0" algn="ctr">
              <a:buNone/>
              <a:defRPr sz="663"/>
            </a:lvl6pPr>
            <a:lvl7pPr marL="1137331" indent="0" algn="ctr">
              <a:buNone/>
              <a:defRPr sz="663"/>
            </a:lvl7pPr>
            <a:lvl8pPr marL="1326886" indent="0" algn="ctr">
              <a:buNone/>
              <a:defRPr sz="663"/>
            </a:lvl8pPr>
            <a:lvl9pPr marL="1516441" indent="0" algn="ctr">
              <a:buNone/>
              <a:defRPr sz="663"/>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1378A6A-360B-4BF3-8913-480395F96A51}" type="slidenum">
              <a:rPr kumimoji="1" lang="ja-JP" altLang="en-US" smtClean="0"/>
              <a:t>‹#›</a:t>
            </a:fld>
            <a:endParaRPr kumimoji="1" lang="ja-JP" altLang="en-US"/>
          </a:p>
        </p:txBody>
      </p:sp>
    </p:spTree>
    <p:extLst>
      <p:ext uri="{BB962C8B-B14F-4D97-AF65-F5344CB8AC3E}">
        <p14:creationId xmlns:p14="http://schemas.microsoft.com/office/powerpoint/2010/main" val="3324055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1378A6A-360B-4BF3-8913-480395F96A51}" type="slidenum">
              <a:rPr kumimoji="1" lang="ja-JP" altLang="en-US" smtClean="0"/>
              <a:t>‹#›</a:t>
            </a:fld>
            <a:endParaRPr kumimoji="1" lang="ja-JP" altLang="en-US"/>
          </a:p>
        </p:txBody>
      </p:sp>
    </p:spTree>
    <p:extLst>
      <p:ext uri="{BB962C8B-B14F-4D97-AF65-F5344CB8AC3E}">
        <p14:creationId xmlns:p14="http://schemas.microsoft.com/office/powerpoint/2010/main" val="3057400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31967" y="151375"/>
            <a:ext cx="1094348" cy="2409492"/>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348923" y="151375"/>
            <a:ext cx="3219604" cy="2409492"/>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1378A6A-360B-4BF3-8913-480395F96A51}" type="slidenum">
              <a:rPr kumimoji="1" lang="ja-JP" altLang="en-US" smtClean="0"/>
              <a:t>‹#›</a:t>
            </a:fld>
            <a:endParaRPr kumimoji="1" lang="ja-JP" altLang="en-US"/>
          </a:p>
        </p:txBody>
      </p:sp>
    </p:spTree>
    <p:extLst>
      <p:ext uri="{BB962C8B-B14F-4D97-AF65-F5344CB8AC3E}">
        <p14:creationId xmlns:p14="http://schemas.microsoft.com/office/powerpoint/2010/main" val="2211545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1378A6A-360B-4BF3-8913-480395F96A51}" type="slidenum">
              <a:rPr kumimoji="1" lang="ja-JP" altLang="en-US" smtClean="0"/>
              <a:t>‹#›</a:t>
            </a:fld>
            <a:endParaRPr kumimoji="1" lang="ja-JP" altLang="en-US"/>
          </a:p>
        </p:txBody>
      </p:sp>
    </p:spTree>
    <p:extLst>
      <p:ext uri="{BB962C8B-B14F-4D97-AF65-F5344CB8AC3E}">
        <p14:creationId xmlns:p14="http://schemas.microsoft.com/office/powerpoint/2010/main" val="1827781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346279" y="708829"/>
            <a:ext cx="4377393" cy="1182697"/>
          </a:xfrm>
        </p:spPr>
        <p:txBody>
          <a:bodyPr anchor="b"/>
          <a:lstStyle>
            <a:lvl1pPr>
              <a:defRPr sz="2488"/>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346279" y="1902715"/>
            <a:ext cx="4377393" cy="621953"/>
          </a:xfrm>
        </p:spPr>
        <p:txBody>
          <a:bodyPr/>
          <a:lstStyle>
            <a:lvl1pPr marL="0" indent="0">
              <a:buNone/>
              <a:defRPr sz="995">
                <a:solidFill>
                  <a:schemeClr val="tx1">
                    <a:tint val="75000"/>
                  </a:schemeClr>
                </a:solidFill>
              </a:defRPr>
            </a:lvl1pPr>
            <a:lvl2pPr marL="189555" indent="0">
              <a:buNone/>
              <a:defRPr sz="829">
                <a:solidFill>
                  <a:schemeClr val="tx1">
                    <a:tint val="75000"/>
                  </a:schemeClr>
                </a:solidFill>
              </a:defRPr>
            </a:lvl2pPr>
            <a:lvl3pPr marL="379110" indent="0">
              <a:buNone/>
              <a:defRPr sz="746">
                <a:solidFill>
                  <a:schemeClr val="tx1">
                    <a:tint val="75000"/>
                  </a:schemeClr>
                </a:solidFill>
              </a:defRPr>
            </a:lvl3pPr>
            <a:lvl4pPr marL="568665" indent="0">
              <a:buNone/>
              <a:defRPr sz="663">
                <a:solidFill>
                  <a:schemeClr val="tx1">
                    <a:tint val="75000"/>
                  </a:schemeClr>
                </a:solidFill>
              </a:defRPr>
            </a:lvl4pPr>
            <a:lvl5pPr marL="758220" indent="0">
              <a:buNone/>
              <a:defRPr sz="663">
                <a:solidFill>
                  <a:schemeClr val="tx1">
                    <a:tint val="75000"/>
                  </a:schemeClr>
                </a:solidFill>
              </a:defRPr>
            </a:lvl5pPr>
            <a:lvl6pPr marL="947776" indent="0">
              <a:buNone/>
              <a:defRPr sz="663">
                <a:solidFill>
                  <a:schemeClr val="tx1">
                    <a:tint val="75000"/>
                  </a:schemeClr>
                </a:solidFill>
              </a:defRPr>
            </a:lvl6pPr>
            <a:lvl7pPr marL="1137331" indent="0">
              <a:buNone/>
              <a:defRPr sz="663">
                <a:solidFill>
                  <a:schemeClr val="tx1">
                    <a:tint val="75000"/>
                  </a:schemeClr>
                </a:solidFill>
              </a:defRPr>
            </a:lvl7pPr>
            <a:lvl8pPr marL="1326886" indent="0">
              <a:buNone/>
              <a:defRPr sz="663">
                <a:solidFill>
                  <a:schemeClr val="tx1">
                    <a:tint val="75000"/>
                  </a:schemeClr>
                </a:solidFill>
              </a:defRPr>
            </a:lvl8pPr>
            <a:lvl9pPr marL="1516441" indent="0">
              <a:buNone/>
              <a:defRPr sz="663">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1378A6A-360B-4BF3-8913-480395F96A51}" type="slidenum">
              <a:rPr kumimoji="1" lang="ja-JP" altLang="en-US" smtClean="0"/>
              <a:t>‹#›</a:t>
            </a:fld>
            <a:endParaRPr kumimoji="1" lang="ja-JP" altLang="en-US"/>
          </a:p>
        </p:txBody>
      </p:sp>
    </p:spTree>
    <p:extLst>
      <p:ext uri="{BB962C8B-B14F-4D97-AF65-F5344CB8AC3E}">
        <p14:creationId xmlns:p14="http://schemas.microsoft.com/office/powerpoint/2010/main" val="2191709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348923" y="756874"/>
            <a:ext cx="2156976" cy="180399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2569339" y="756874"/>
            <a:ext cx="2156976" cy="180399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1378A6A-360B-4BF3-8913-480395F96A51}" type="slidenum">
              <a:rPr kumimoji="1" lang="ja-JP" altLang="en-US" smtClean="0"/>
              <a:t>‹#›</a:t>
            </a:fld>
            <a:endParaRPr kumimoji="1" lang="ja-JP" altLang="en-US"/>
          </a:p>
        </p:txBody>
      </p:sp>
    </p:spTree>
    <p:extLst>
      <p:ext uri="{BB962C8B-B14F-4D97-AF65-F5344CB8AC3E}">
        <p14:creationId xmlns:p14="http://schemas.microsoft.com/office/powerpoint/2010/main" val="3676668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349584" y="151375"/>
            <a:ext cx="4377393" cy="549556"/>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349584" y="696982"/>
            <a:ext cx="2147063" cy="341580"/>
          </a:xfrm>
        </p:spPr>
        <p:txBody>
          <a:bodyPr anchor="b"/>
          <a:lstStyle>
            <a:lvl1pPr marL="0" indent="0">
              <a:buNone/>
              <a:defRPr sz="995" b="1"/>
            </a:lvl1pPr>
            <a:lvl2pPr marL="189555" indent="0">
              <a:buNone/>
              <a:defRPr sz="829" b="1"/>
            </a:lvl2pPr>
            <a:lvl3pPr marL="379110" indent="0">
              <a:buNone/>
              <a:defRPr sz="746" b="1"/>
            </a:lvl3pPr>
            <a:lvl4pPr marL="568665" indent="0">
              <a:buNone/>
              <a:defRPr sz="663" b="1"/>
            </a:lvl4pPr>
            <a:lvl5pPr marL="758220" indent="0">
              <a:buNone/>
              <a:defRPr sz="663" b="1"/>
            </a:lvl5pPr>
            <a:lvl6pPr marL="947776" indent="0">
              <a:buNone/>
              <a:defRPr sz="663" b="1"/>
            </a:lvl6pPr>
            <a:lvl7pPr marL="1137331" indent="0">
              <a:buNone/>
              <a:defRPr sz="663" b="1"/>
            </a:lvl7pPr>
            <a:lvl8pPr marL="1326886" indent="0">
              <a:buNone/>
              <a:defRPr sz="663" b="1"/>
            </a:lvl8pPr>
            <a:lvl9pPr marL="1516441" indent="0">
              <a:buNone/>
              <a:defRPr sz="663" b="1"/>
            </a:lvl9pPr>
          </a:lstStyle>
          <a:p>
            <a:pPr lvl="0"/>
            <a:r>
              <a:rPr lang="ja-JP" altLang="en-US" smtClean="0"/>
              <a:t>マスター テキストの書式設定</a:t>
            </a:r>
          </a:p>
        </p:txBody>
      </p:sp>
      <p:sp>
        <p:nvSpPr>
          <p:cNvPr id="4" name="Content Placeholder 3"/>
          <p:cNvSpPr>
            <a:spLocks noGrp="1"/>
          </p:cNvSpPr>
          <p:nvPr>
            <p:ph sz="half" idx="2"/>
          </p:nvPr>
        </p:nvSpPr>
        <p:spPr>
          <a:xfrm>
            <a:off x="349584" y="1038563"/>
            <a:ext cx="2147063" cy="152756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2569339" y="696982"/>
            <a:ext cx="2157637" cy="341580"/>
          </a:xfrm>
        </p:spPr>
        <p:txBody>
          <a:bodyPr anchor="b"/>
          <a:lstStyle>
            <a:lvl1pPr marL="0" indent="0">
              <a:buNone/>
              <a:defRPr sz="995" b="1"/>
            </a:lvl1pPr>
            <a:lvl2pPr marL="189555" indent="0">
              <a:buNone/>
              <a:defRPr sz="829" b="1"/>
            </a:lvl2pPr>
            <a:lvl3pPr marL="379110" indent="0">
              <a:buNone/>
              <a:defRPr sz="746" b="1"/>
            </a:lvl3pPr>
            <a:lvl4pPr marL="568665" indent="0">
              <a:buNone/>
              <a:defRPr sz="663" b="1"/>
            </a:lvl4pPr>
            <a:lvl5pPr marL="758220" indent="0">
              <a:buNone/>
              <a:defRPr sz="663" b="1"/>
            </a:lvl5pPr>
            <a:lvl6pPr marL="947776" indent="0">
              <a:buNone/>
              <a:defRPr sz="663" b="1"/>
            </a:lvl6pPr>
            <a:lvl7pPr marL="1137331" indent="0">
              <a:buNone/>
              <a:defRPr sz="663" b="1"/>
            </a:lvl7pPr>
            <a:lvl8pPr marL="1326886" indent="0">
              <a:buNone/>
              <a:defRPr sz="663" b="1"/>
            </a:lvl8pPr>
            <a:lvl9pPr marL="1516441" indent="0">
              <a:buNone/>
              <a:defRPr sz="663" b="1"/>
            </a:lvl9pPr>
          </a:lstStyle>
          <a:p>
            <a:pPr lvl="0"/>
            <a:r>
              <a:rPr lang="ja-JP" altLang="en-US" smtClean="0"/>
              <a:t>マスター テキストの書式設定</a:t>
            </a:r>
          </a:p>
        </p:txBody>
      </p:sp>
      <p:sp>
        <p:nvSpPr>
          <p:cNvPr id="6" name="Content Placeholder 5"/>
          <p:cNvSpPr>
            <a:spLocks noGrp="1"/>
          </p:cNvSpPr>
          <p:nvPr>
            <p:ph sz="quarter" idx="4"/>
          </p:nvPr>
        </p:nvSpPr>
        <p:spPr>
          <a:xfrm>
            <a:off x="2569339" y="1038563"/>
            <a:ext cx="2157637" cy="152756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1378A6A-360B-4BF3-8913-480395F96A51}" type="slidenum">
              <a:rPr kumimoji="1" lang="ja-JP" altLang="en-US" smtClean="0"/>
              <a:t>‹#›</a:t>
            </a:fld>
            <a:endParaRPr kumimoji="1" lang="ja-JP" altLang="en-US"/>
          </a:p>
        </p:txBody>
      </p:sp>
    </p:spTree>
    <p:extLst>
      <p:ext uri="{BB962C8B-B14F-4D97-AF65-F5344CB8AC3E}">
        <p14:creationId xmlns:p14="http://schemas.microsoft.com/office/powerpoint/2010/main" val="2224996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1378A6A-360B-4BF3-8913-480395F96A51}" type="slidenum">
              <a:rPr kumimoji="1" lang="ja-JP" altLang="en-US" smtClean="0"/>
              <a:t>‹#›</a:t>
            </a:fld>
            <a:endParaRPr kumimoji="1" lang="ja-JP" altLang="en-US"/>
          </a:p>
        </p:txBody>
      </p:sp>
    </p:spTree>
    <p:extLst>
      <p:ext uri="{BB962C8B-B14F-4D97-AF65-F5344CB8AC3E}">
        <p14:creationId xmlns:p14="http://schemas.microsoft.com/office/powerpoint/2010/main" val="92090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1378A6A-360B-4BF3-8913-480395F96A51}" type="slidenum">
              <a:rPr kumimoji="1" lang="ja-JP" altLang="en-US" smtClean="0"/>
              <a:t>‹#›</a:t>
            </a:fld>
            <a:endParaRPr kumimoji="1" lang="ja-JP" altLang="en-US"/>
          </a:p>
        </p:txBody>
      </p:sp>
    </p:spTree>
    <p:extLst>
      <p:ext uri="{BB962C8B-B14F-4D97-AF65-F5344CB8AC3E}">
        <p14:creationId xmlns:p14="http://schemas.microsoft.com/office/powerpoint/2010/main" val="3102593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349584" y="189548"/>
            <a:ext cx="1636896" cy="663416"/>
          </a:xfrm>
        </p:spPr>
        <p:txBody>
          <a:bodyPr anchor="b"/>
          <a:lstStyle>
            <a:lvl1pPr>
              <a:defRPr sz="1327"/>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157637" y="409370"/>
            <a:ext cx="2569339" cy="2020524"/>
          </a:xfrm>
        </p:spPr>
        <p:txBody>
          <a:bodyPr/>
          <a:lstStyle>
            <a:lvl1pPr>
              <a:defRPr sz="1327"/>
            </a:lvl1pPr>
            <a:lvl2pPr>
              <a:defRPr sz="1161"/>
            </a:lvl2pPr>
            <a:lvl3pPr>
              <a:defRPr sz="995"/>
            </a:lvl3pPr>
            <a:lvl4pPr>
              <a:defRPr sz="829"/>
            </a:lvl4pPr>
            <a:lvl5pPr>
              <a:defRPr sz="829"/>
            </a:lvl5pPr>
            <a:lvl6pPr>
              <a:defRPr sz="829"/>
            </a:lvl6pPr>
            <a:lvl7pPr>
              <a:defRPr sz="829"/>
            </a:lvl7pPr>
            <a:lvl8pPr>
              <a:defRPr sz="829"/>
            </a:lvl8pPr>
            <a:lvl9pPr>
              <a:defRPr sz="829"/>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349584" y="852964"/>
            <a:ext cx="1636896" cy="1580221"/>
          </a:xfrm>
        </p:spPr>
        <p:txBody>
          <a:bodyPr/>
          <a:lstStyle>
            <a:lvl1pPr marL="0" indent="0">
              <a:buNone/>
              <a:defRPr sz="663"/>
            </a:lvl1pPr>
            <a:lvl2pPr marL="189555" indent="0">
              <a:buNone/>
              <a:defRPr sz="580"/>
            </a:lvl2pPr>
            <a:lvl3pPr marL="379110" indent="0">
              <a:buNone/>
              <a:defRPr sz="498"/>
            </a:lvl3pPr>
            <a:lvl4pPr marL="568665" indent="0">
              <a:buNone/>
              <a:defRPr sz="415"/>
            </a:lvl4pPr>
            <a:lvl5pPr marL="758220" indent="0">
              <a:buNone/>
              <a:defRPr sz="415"/>
            </a:lvl5pPr>
            <a:lvl6pPr marL="947776" indent="0">
              <a:buNone/>
              <a:defRPr sz="415"/>
            </a:lvl6pPr>
            <a:lvl7pPr marL="1137331" indent="0">
              <a:buNone/>
              <a:defRPr sz="415"/>
            </a:lvl7pPr>
            <a:lvl8pPr marL="1326886" indent="0">
              <a:buNone/>
              <a:defRPr sz="415"/>
            </a:lvl8pPr>
            <a:lvl9pPr marL="1516441" indent="0">
              <a:buNone/>
              <a:defRPr sz="41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1378A6A-360B-4BF3-8913-480395F96A51}" type="slidenum">
              <a:rPr kumimoji="1" lang="ja-JP" altLang="en-US" smtClean="0"/>
              <a:t>‹#›</a:t>
            </a:fld>
            <a:endParaRPr kumimoji="1" lang="ja-JP" altLang="en-US"/>
          </a:p>
        </p:txBody>
      </p:sp>
    </p:spTree>
    <p:extLst>
      <p:ext uri="{BB962C8B-B14F-4D97-AF65-F5344CB8AC3E}">
        <p14:creationId xmlns:p14="http://schemas.microsoft.com/office/powerpoint/2010/main" val="3522367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349584" y="189548"/>
            <a:ext cx="1636896" cy="663416"/>
          </a:xfrm>
        </p:spPr>
        <p:txBody>
          <a:bodyPr anchor="b"/>
          <a:lstStyle>
            <a:lvl1pPr>
              <a:defRPr sz="1327"/>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157637" y="409370"/>
            <a:ext cx="2569339" cy="2020524"/>
          </a:xfrm>
        </p:spPr>
        <p:txBody>
          <a:bodyPr anchor="t"/>
          <a:lstStyle>
            <a:lvl1pPr marL="0" indent="0">
              <a:buNone/>
              <a:defRPr sz="1327"/>
            </a:lvl1pPr>
            <a:lvl2pPr marL="189555" indent="0">
              <a:buNone/>
              <a:defRPr sz="1161"/>
            </a:lvl2pPr>
            <a:lvl3pPr marL="379110" indent="0">
              <a:buNone/>
              <a:defRPr sz="995"/>
            </a:lvl3pPr>
            <a:lvl4pPr marL="568665" indent="0">
              <a:buNone/>
              <a:defRPr sz="829"/>
            </a:lvl4pPr>
            <a:lvl5pPr marL="758220" indent="0">
              <a:buNone/>
              <a:defRPr sz="829"/>
            </a:lvl5pPr>
            <a:lvl6pPr marL="947776" indent="0">
              <a:buNone/>
              <a:defRPr sz="829"/>
            </a:lvl6pPr>
            <a:lvl7pPr marL="1137331" indent="0">
              <a:buNone/>
              <a:defRPr sz="829"/>
            </a:lvl7pPr>
            <a:lvl8pPr marL="1326886" indent="0">
              <a:buNone/>
              <a:defRPr sz="829"/>
            </a:lvl8pPr>
            <a:lvl9pPr marL="1516441" indent="0">
              <a:buNone/>
              <a:defRPr sz="829"/>
            </a:lvl9pPr>
          </a:lstStyle>
          <a:p>
            <a:r>
              <a:rPr lang="ja-JP" altLang="en-US" smtClean="0"/>
              <a:t>図を追加</a:t>
            </a:r>
            <a:endParaRPr lang="en-US" dirty="0"/>
          </a:p>
        </p:txBody>
      </p:sp>
      <p:sp>
        <p:nvSpPr>
          <p:cNvPr id="4" name="Text Placeholder 3"/>
          <p:cNvSpPr>
            <a:spLocks noGrp="1"/>
          </p:cNvSpPr>
          <p:nvPr>
            <p:ph type="body" sz="half" idx="2"/>
          </p:nvPr>
        </p:nvSpPr>
        <p:spPr>
          <a:xfrm>
            <a:off x="349584" y="852964"/>
            <a:ext cx="1636896" cy="1580221"/>
          </a:xfrm>
        </p:spPr>
        <p:txBody>
          <a:bodyPr/>
          <a:lstStyle>
            <a:lvl1pPr marL="0" indent="0">
              <a:buNone/>
              <a:defRPr sz="663"/>
            </a:lvl1pPr>
            <a:lvl2pPr marL="189555" indent="0">
              <a:buNone/>
              <a:defRPr sz="580"/>
            </a:lvl2pPr>
            <a:lvl3pPr marL="379110" indent="0">
              <a:buNone/>
              <a:defRPr sz="498"/>
            </a:lvl3pPr>
            <a:lvl4pPr marL="568665" indent="0">
              <a:buNone/>
              <a:defRPr sz="415"/>
            </a:lvl4pPr>
            <a:lvl5pPr marL="758220" indent="0">
              <a:buNone/>
              <a:defRPr sz="415"/>
            </a:lvl5pPr>
            <a:lvl6pPr marL="947776" indent="0">
              <a:buNone/>
              <a:defRPr sz="415"/>
            </a:lvl6pPr>
            <a:lvl7pPr marL="1137331" indent="0">
              <a:buNone/>
              <a:defRPr sz="415"/>
            </a:lvl7pPr>
            <a:lvl8pPr marL="1326886" indent="0">
              <a:buNone/>
              <a:defRPr sz="415"/>
            </a:lvl8pPr>
            <a:lvl9pPr marL="1516441" indent="0">
              <a:buNone/>
              <a:defRPr sz="41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1378A6A-360B-4BF3-8913-480395F96A51}" type="slidenum">
              <a:rPr kumimoji="1" lang="ja-JP" altLang="en-US" smtClean="0"/>
              <a:t>‹#›</a:t>
            </a:fld>
            <a:endParaRPr kumimoji="1" lang="ja-JP" altLang="en-US"/>
          </a:p>
        </p:txBody>
      </p:sp>
    </p:spTree>
    <p:extLst>
      <p:ext uri="{BB962C8B-B14F-4D97-AF65-F5344CB8AC3E}">
        <p14:creationId xmlns:p14="http://schemas.microsoft.com/office/powerpoint/2010/main" val="831265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8923" y="151375"/>
            <a:ext cx="4377393" cy="549556"/>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348923" y="756874"/>
            <a:ext cx="4377393" cy="180399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348922" y="2635237"/>
            <a:ext cx="1141929" cy="151375"/>
          </a:xfrm>
          <a:prstGeom prst="rect">
            <a:avLst/>
          </a:prstGeom>
        </p:spPr>
        <p:txBody>
          <a:bodyPr vert="horz" lIns="91440" tIns="45720" rIns="91440" bIns="45720" rtlCol="0" anchor="ctr"/>
          <a:lstStyle>
            <a:lvl1pPr algn="l">
              <a:defRPr sz="498">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1681173" y="2635237"/>
            <a:ext cx="1712893" cy="151375"/>
          </a:xfrm>
          <a:prstGeom prst="rect">
            <a:avLst/>
          </a:prstGeom>
        </p:spPr>
        <p:txBody>
          <a:bodyPr vert="horz" lIns="91440" tIns="45720" rIns="91440" bIns="45720" rtlCol="0" anchor="ctr"/>
          <a:lstStyle>
            <a:lvl1pPr algn="ctr">
              <a:defRPr sz="498">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3584387" y="2635237"/>
            <a:ext cx="1141929" cy="151375"/>
          </a:xfrm>
          <a:prstGeom prst="rect">
            <a:avLst/>
          </a:prstGeom>
        </p:spPr>
        <p:txBody>
          <a:bodyPr vert="horz" lIns="91440" tIns="45720" rIns="91440" bIns="45720" rtlCol="0" anchor="ctr"/>
          <a:lstStyle>
            <a:lvl1pPr algn="r">
              <a:defRPr sz="498">
                <a:solidFill>
                  <a:schemeClr val="tx1">
                    <a:tint val="75000"/>
                  </a:schemeClr>
                </a:solidFill>
              </a:defRPr>
            </a:lvl1pPr>
          </a:lstStyle>
          <a:p>
            <a:fld id="{D1378A6A-360B-4BF3-8913-480395F96A51}" type="slidenum">
              <a:rPr kumimoji="1" lang="ja-JP" altLang="en-US" smtClean="0"/>
              <a:t>‹#›</a:t>
            </a:fld>
            <a:endParaRPr kumimoji="1" lang="ja-JP" altLang="en-US"/>
          </a:p>
        </p:txBody>
      </p:sp>
    </p:spTree>
    <p:extLst>
      <p:ext uri="{BB962C8B-B14F-4D97-AF65-F5344CB8AC3E}">
        <p14:creationId xmlns:p14="http://schemas.microsoft.com/office/powerpoint/2010/main" val="353787152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p:txStyles>
    <p:titleStyle>
      <a:lvl1pPr algn="l" defTabSz="379110" rtl="0" eaLnBrk="1" latinLnBrk="0" hangingPunct="1">
        <a:lnSpc>
          <a:spcPct val="90000"/>
        </a:lnSpc>
        <a:spcBef>
          <a:spcPct val="0"/>
        </a:spcBef>
        <a:buNone/>
        <a:defRPr kumimoji="1" sz="1824" kern="1200">
          <a:solidFill>
            <a:schemeClr val="tx1"/>
          </a:solidFill>
          <a:latin typeface="+mj-lt"/>
          <a:ea typeface="+mj-ea"/>
          <a:cs typeface="+mj-cs"/>
        </a:defRPr>
      </a:lvl1pPr>
    </p:titleStyle>
    <p:bodyStyle>
      <a:lvl1pPr marL="94778" indent="-94778" algn="l" defTabSz="379110" rtl="0" eaLnBrk="1" latinLnBrk="0" hangingPunct="1">
        <a:lnSpc>
          <a:spcPct val="90000"/>
        </a:lnSpc>
        <a:spcBef>
          <a:spcPts val="415"/>
        </a:spcBef>
        <a:buFont typeface="Arial" panose="020B0604020202020204" pitchFamily="34" charset="0"/>
        <a:buChar char="•"/>
        <a:defRPr kumimoji="1" sz="1161" kern="1200">
          <a:solidFill>
            <a:schemeClr val="tx1"/>
          </a:solidFill>
          <a:latin typeface="+mn-lt"/>
          <a:ea typeface="+mn-ea"/>
          <a:cs typeface="+mn-cs"/>
        </a:defRPr>
      </a:lvl1pPr>
      <a:lvl2pPr marL="284333" indent="-94778" algn="l" defTabSz="379110" rtl="0" eaLnBrk="1" latinLnBrk="0" hangingPunct="1">
        <a:lnSpc>
          <a:spcPct val="90000"/>
        </a:lnSpc>
        <a:spcBef>
          <a:spcPts val="207"/>
        </a:spcBef>
        <a:buFont typeface="Arial" panose="020B0604020202020204" pitchFamily="34" charset="0"/>
        <a:buChar char="•"/>
        <a:defRPr kumimoji="1" sz="995" kern="1200">
          <a:solidFill>
            <a:schemeClr val="tx1"/>
          </a:solidFill>
          <a:latin typeface="+mn-lt"/>
          <a:ea typeface="+mn-ea"/>
          <a:cs typeface="+mn-cs"/>
        </a:defRPr>
      </a:lvl2pPr>
      <a:lvl3pPr marL="473888" indent="-94778" algn="l" defTabSz="379110" rtl="0" eaLnBrk="1" latinLnBrk="0" hangingPunct="1">
        <a:lnSpc>
          <a:spcPct val="90000"/>
        </a:lnSpc>
        <a:spcBef>
          <a:spcPts val="207"/>
        </a:spcBef>
        <a:buFont typeface="Arial" panose="020B0604020202020204" pitchFamily="34" charset="0"/>
        <a:buChar char="•"/>
        <a:defRPr kumimoji="1" sz="829" kern="1200">
          <a:solidFill>
            <a:schemeClr val="tx1"/>
          </a:solidFill>
          <a:latin typeface="+mn-lt"/>
          <a:ea typeface="+mn-ea"/>
          <a:cs typeface="+mn-cs"/>
        </a:defRPr>
      </a:lvl3pPr>
      <a:lvl4pPr marL="663443" indent="-94778" algn="l" defTabSz="379110" rtl="0" eaLnBrk="1" latinLnBrk="0" hangingPunct="1">
        <a:lnSpc>
          <a:spcPct val="90000"/>
        </a:lnSpc>
        <a:spcBef>
          <a:spcPts val="207"/>
        </a:spcBef>
        <a:buFont typeface="Arial" panose="020B0604020202020204" pitchFamily="34" charset="0"/>
        <a:buChar char="•"/>
        <a:defRPr kumimoji="1" sz="746" kern="1200">
          <a:solidFill>
            <a:schemeClr val="tx1"/>
          </a:solidFill>
          <a:latin typeface="+mn-lt"/>
          <a:ea typeface="+mn-ea"/>
          <a:cs typeface="+mn-cs"/>
        </a:defRPr>
      </a:lvl4pPr>
      <a:lvl5pPr marL="852998" indent="-94778" algn="l" defTabSz="379110" rtl="0" eaLnBrk="1" latinLnBrk="0" hangingPunct="1">
        <a:lnSpc>
          <a:spcPct val="90000"/>
        </a:lnSpc>
        <a:spcBef>
          <a:spcPts val="207"/>
        </a:spcBef>
        <a:buFont typeface="Arial" panose="020B0604020202020204" pitchFamily="34" charset="0"/>
        <a:buChar char="•"/>
        <a:defRPr kumimoji="1" sz="746" kern="1200">
          <a:solidFill>
            <a:schemeClr val="tx1"/>
          </a:solidFill>
          <a:latin typeface="+mn-lt"/>
          <a:ea typeface="+mn-ea"/>
          <a:cs typeface="+mn-cs"/>
        </a:defRPr>
      </a:lvl5pPr>
      <a:lvl6pPr marL="1042553" indent="-94778" algn="l" defTabSz="379110" rtl="0" eaLnBrk="1" latinLnBrk="0" hangingPunct="1">
        <a:lnSpc>
          <a:spcPct val="90000"/>
        </a:lnSpc>
        <a:spcBef>
          <a:spcPts val="207"/>
        </a:spcBef>
        <a:buFont typeface="Arial" panose="020B0604020202020204" pitchFamily="34" charset="0"/>
        <a:buChar char="•"/>
        <a:defRPr kumimoji="1" sz="746" kern="1200">
          <a:solidFill>
            <a:schemeClr val="tx1"/>
          </a:solidFill>
          <a:latin typeface="+mn-lt"/>
          <a:ea typeface="+mn-ea"/>
          <a:cs typeface="+mn-cs"/>
        </a:defRPr>
      </a:lvl6pPr>
      <a:lvl7pPr marL="1232108" indent="-94778" algn="l" defTabSz="379110" rtl="0" eaLnBrk="1" latinLnBrk="0" hangingPunct="1">
        <a:lnSpc>
          <a:spcPct val="90000"/>
        </a:lnSpc>
        <a:spcBef>
          <a:spcPts val="207"/>
        </a:spcBef>
        <a:buFont typeface="Arial" panose="020B0604020202020204" pitchFamily="34" charset="0"/>
        <a:buChar char="•"/>
        <a:defRPr kumimoji="1" sz="746" kern="1200">
          <a:solidFill>
            <a:schemeClr val="tx1"/>
          </a:solidFill>
          <a:latin typeface="+mn-lt"/>
          <a:ea typeface="+mn-ea"/>
          <a:cs typeface="+mn-cs"/>
        </a:defRPr>
      </a:lvl7pPr>
      <a:lvl8pPr marL="1421663" indent="-94778" algn="l" defTabSz="379110" rtl="0" eaLnBrk="1" latinLnBrk="0" hangingPunct="1">
        <a:lnSpc>
          <a:spcPct val="90000"/>
        </a:lnSpc>
        <a:spcBef>
          <a:spcPts val="207"/>
        </a:spcBef>
        <a:buFont typeface="Arial" panose="020B0604020202020204" pitchFamily="34" charset="0"/>
        <a:buChar char="•"/>
        <a:defRPr kumimoji="1" sz="746" kern="1200">
          <a:solidFill>
            <a:schemeClr val="tx1"/>
          </a:solidFill>
          <a:latin typeface="+mn-lt"/>
          <a:ea typeface="+mn-ea"/>
          <a:cs typeface="+mn-cs"/>
        </a:defRPr>
      </a:lvl8pPr>
      <a:lvl9pPr marL="1611219" indent="-94778" algn="l" defTabSz="379110" rtl="0" eaLnBrk="1" latinLnBrk="0" hangingPunct="1">
        <a:lnSpc>
          <a:spcPct val="90000"/>
        </a:lnSpc>
        <a:spcBef>
          <a:spcPts val="207"/>
        </a:spcBef>
        <a:buFont typeface="Arial" panose="020B0604020202020204" pitchFamily="34" charset="0"/>
        <a:buChar char="•"/>
        <a:defRPr kumimoji="1" sz="746" kern="1200">
          <a:solidFill>
            <a:schemeClr val="tx1"/>
          </a:solidFill>
          <a:latin typeface="+mn-lt"/>
          <a:ea typeface="+mn-ea"/>
          <a:cs typeface="+mn-cs"/>
        </a:defRPr>
      </a:lvl9pPr>
    </p:bodyStyle>
    <p:otherStyle>
      <a:defPPr>
        <a:defRPr lang="en-US"/>
      </a:defPPr>
      <a:lvl1pPr marL="0" algn="l" defTabSz="379110" rtl="0" eaLnBrk="1" latinLnBrk="0" hangingPunct="1">
        <a:defRPr kumimoji="1" sz="746" kern="1200">
          <a:solidFill>
            <a:schemeClr val="tx1"/>
          </a:solidFill>
          <a:latin typeface="+mn-lt"/>
          <a:ea typeface="+mn-ea"/>
          <a:cs typeface="+mn-cs"/>
        </a:defRPr>
      </a:lvl1pPr>
      <a:lvl2pPr marL="189555" algn="l" defTabSz="379110" rtl="0" eaLnBrk="1" latinLnBrk="0" hangingPunct="1">
        <a:defRPr kumimoji="1" sz="746" kern="1200">
          <a:solidFill>
            <a:schemeClr val="tx1"/>
          </a:solidFill>
          <a:latin typeface="+mn-lt"/>
          <a:ea typeface="+mn-ea"/>
          <a:cs typeface="+mn-cs"/>
        </a:defRPr>
      </a:lvl2pPr>
      <a:lvl3pPr marL="379110" algn="l" defTabSz="379110" rtl="0" eaLnBrk="1" latinLnBrk="0" hangingPunct="1">
        <a:defRPr kumimoji="1" sz="746" kern="1200">
          <a:solidFill>
            <a:schemeClr val="tx1"/>
          </a:solidFill>
          <a:latin typeface="+mn-lt"/>
          <a:ea typeface="+mn-ea"/>
          <a:cs typeface="+mn-cs"/>
        </a:defRPr>
      </a:lvl3pPr>
      <a:lvl4pPr marL="568665" algn="l" defTabSz="379110" rtl="0" eaLnBrk="1" latinLnBrk="0" hangingPunct="1">
        <a:defRPr kumimoji="1" sz="746" kern="1200">
          <a:solidFill>
            <a:schemeClr val="tx1"/>
          </a:solidFill>
          <a:latin typeface="+mn-lt"/>
          <a:ea typeface="+mn-ea"/>
          <a:cs typeface="+mn-cs"/>
        </a:defRPr>
      </a:lvl4pPr>
      <a:lvl5pPr marL="758220" algn="l" defTabSz="379110" rtl="0" eaLnBrk="1" latinLnBrk="0" hangingPunct="1">
        <a:defRPr kumimoji="1" sz="746" kern="1200">
          <a:solidFill>
            <a:schemeClr val="tx1"/>
          </a:solidFill>
          <a:latin typeface="+mn-lt"/>
          <a:ea typeface="+mn-ea"/>
          <a:cs typeface="+mn-cs"/>
        </a:defRPr>
      </a:lvl5pPr>
      <a:lvl6pPr marL="947776" algn="l" defTabSz="379110" rtl="0" eaLnBrk="1" latinLnBrk="0" hangingPunct="1">
        <a:defRPr kumimoji="1" sz="746" kern="1200">
          <a:solidFill>
            <a:schemeClr val="tx1"/>
          </a:solidFill>
          <a:latin typeface="+mn-lt"/>
          <a:ea typeface="+mn-ea"/>
          <a:cs typeface="+mn-cs"/>
        </a:defRPr>
      </a:lvl6pPr>
      <a:lvl7pPr marL="1137331" algn="l" defTabSz="379110" rtl="0" eaLnBrk="1" latinLnBrk="0" hangingPunct="1">
        <a:defRPr kumimoji="1" sz="746" kern="1200">
          <a:solidFill>
            <a:schemeClr val="tx1"/>
          </a:solidFill>
          <a:latin typeface="+mn-lt"/>
          <a:ea typeface="+mn-ea"/>
          <a:cs typeface="+mn-cs"/>
        </a:defRPr>
      </a:lvl7pPr>
      <a:lvl8pPr marL="1326886" algn="l" defTabSz="379110" rtl="0" eaLnBrk="1" latinLnBrk="0" hangingPunct="1">
        <a:defRPr kumimoji="1" sz="746" kern="1200">
          <a:solidFill>
            <a:schemeClr val="tx1"/>
          </a:solidFill>
          <a:latin typeface="+mn-lt"/>
          <a:ea typeface="+mn-ea"/>
          <a:cs typeface="+mn-cs"/>
        </a:defRPr>
      </a:lvl8pPr>
      <a:lvl9pPr marL="1516441" algn="l" defTabSz="379110" rtl="0" eaLnBrk="1" latinLnBrk="0" hangingPunct="1">
        <a:defRPr kumimoji="1" sz="7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テスト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02" y="180297"/>
            <a:ext cx="722312" cy="413253"/>
          </a:xfrm>
          <a:prstGeom prst="rect">
            <a:avLst/>
          </a:prstGeom>
          <a:noFill/>
          <a:ln>
            <a:noFill/>
          </a:ln>
        </p:spPr>
      </p:pic>
      <p:sp>
        <p:nvSpPr>
          <p:cNvPr id="5" name="WordArt 2"/>
          <p:cNvSpPr txBox="1">
            <a:spLocks noGrp="1" noChangeArrowheads="1" noChangeShapeType="1" noTextEdit="1"/>
          </p:cNvSpPr>
          <p:nvPr>
            <p:ph type="subTitle" idx="1"/>
          </p:nvPr>
        </p:nvSpPr>
        <p:spPr bwMode="auto">
          <a:xfrm>
            <a:off x="185879" y="754645"/>
            <a:ext cx="4691291" cy="369760"/>
          </a:xfrm>
          <a:prstGeom prst="rect">
            <a:avLst/>
          </a:prstGeom>
          <a:extLst>
            <a:ext uri="{AF507438-7753-43E0-B8FC-AC1667EBCBE1}">
              <a14:hiddenEffects xmlns:a14="http://schemas.microsoft.com/office/drawing/2010/main">
                <a:effectLst/>
              </a14:hiddenEffects>
            </a:ext>
          </a:extLst>
        </p:spPr>
        <p:txBody>
          <a:bodyPr wrap="square" numCol="1" fromWordArt="1">
            <a:prstTxWarp prst="textPlain">
              <a:avLst>
                <a:gd name="adj" fmla="val 50000"/>
              </a:avLst>
            </a:prstTxWarp>
            <a:spAutoFit/>
          </a:bodyPr>
          <a:lstStyle/>
          <a:p>
            <a:r>
              <a:rPr lang="ja-JP" altLang="en-US" sz="1250" b="1" dirty="0">
                <a:ln w="9525" cap="flat" cmpd="sng" algn="ctr">
                  <a:solidFill>
                    <a:srgbClr val="000000"/>
                  </a:solidFill>
                  <a:prstDash val="solid"/>
                  <a:round/>
                </a:ln>
                <a:solidFill>
                  <a:srgbClr val="FF6600"/>
                </a:solidFill>
                <a:latin typeface="ＭＳ Ｐゴシック" panose="020B0600070205080204" pitchFamily="50" charset="-128"/>
                <a:ea typeface="HG丸ｺﾞｼｯｸM-PRO" panose="020F0600000000000000" pitchFamily="50" charset="-128"/>
                <a:cs typeface="ＭＳ Ｐゴシック" panose="020B0600070205080204" pitchFamily="50" charset="-128"/>
              </a:rPr>
              <a:t>「</a:t>
            </a:r>
            <a:r>
              <a:rPr lang="ja-JP" altLang="en-US" sz="1071" b="1" dirty="0">
                <a:ln w="9525" cap="flat" cmpd="sng" algn="ctr">
                  <a:solidFill>
                    <a:srgbClr val="000000"/>
                  </a:solidFill>
                  <a:prstDash val="solid"/>
                  <a:round/>
                </a:ln>
                <a:solidFill>
                  <a:srgbClr val="FF6600"/>
                </a:solidFill>
                <a:latin typeface="ＭＳ Ｐゴシック" panose="020B0600070205080204" pitchFamily="50" charset="-128"/>
                <a:ea typeface="HG丸ｺﾞｼｯｸM-PRO" panose="020F0600000000000000" pitchFamily="50" charset="-128"/>
                <a:cs typeface="ＭＳ Ｐゴシック" panose="020B0600070205080204" pitchFamily="50" charset="-128"/>
              </a:rPr>
              <a:t>ちゃんとしてね！</a:t>
            </a:r>
            <a:r>
              <a:rPr lang="ja-JP" altLang="en-US" sz="1071" b="1" dirty="0" smtClean="0">
                <a:ln w="9525" cap="flat" cmpd="sng" algn="ctr">
                  <a:solidFill>
                    <a:srgbClr val="000000"/>
                  </a:solidFill>
                  <a:prstDash val="solid"/>
                  <a:round/>
                </a:ln>
                <a:solidFill>
                  <a:srgbClr val="FF6600"/>
                </a:solidFill>
                <a:latin typeface="ＭＳ Ｐゴシック" panose="020B0600070205080204" pitchFamily="50" charset="-128"/>
                <a:ea typeface="HG丸ｺﾞｼｯｸM-PRO" panose="020F0600000000000000" pitchFamily="50" charset="-128"/>
                <a:cs typeface="ＭＳ Ｐゴシック" panose="020B0600070205080204" pitchFamily="50" charset="-128"/>
              </a:rPr>
              <a:t>」で</a:t>
            </a:r>
            <a:r>
              <a:rPr lang="ja-JP" altLang="en-US" sz="1071" b="1" dirty="0">
                <a:ln w="9525" cap="flat" cmpd="sng" algn="ctr">
                  <a:solidFill>
                    <a:srgbClr val="000000"/>
                  </a:solidFill>
                  <a:prstDash val="solid"/>
                  <a:round/>
                </a:ln>
                <a:solidFill>
                  <a:srgbClr val="FF6600"/>
                </a:solidFill>
                <a:latin typeface="ＭＳ Ｐゴシック" panose="020B0600070205080204" pitchFamily="50" charset="-128"/>
                <a:ea typeface="HG丸ｺﾞｼｯｸM-PRO" panose="020F0600000000000000" pitchFamily="50" charset="-128"/>
                <a:cs typeface="ＭＳ Ｐゴシック" panose="020B0600070205080204" pitchFamily="50" charset="-128"/>
              </a:rPr>
              <a:t>伝わってる？</a:t>
            </a:r>
            <a:endParaRPr lang="ja-JP" altLang="en-US" sz="179" dirty="0">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2" name="スライド番号プレースホルダー 1"/>
          <p:cNvSpPr>
            <a:spLocks noGrp="1"/>
          </p:cNvSpPr>
          <p:nvPr>
            <p:ph type="sldNum" sz="quarter" idx="12"/>
          </p:nvPr>
        </p:nvSpPr>
        <p:spPr>
          <a:xfrm>
            <a:off x="6863546" y="4472249"/>
            <a:ext cx="633270" cy="695486"/>
          </a:xfrm>
        </p:spPr>
        <p:txBody>
          <a:bodyPr/>
          <a:lstStyle/>
          <a:p>
            <a:fld id="{D1378A6A-360B-4BF3-8913-480395F96A51}" type="slidenum">
              <a:rPr lang="ja-JP" altLang="en-US" sz="5396"/>
              <a:t>1</a:t>
            </a:fld>
            <a:endParaRPr lang="ja-JP" altLang="en-US" sz="5396" dirty="0"/>
          </a:p>
        </p:txBody>
      </p:sp>
      <p:grpSp>
        <p:nvGrpSpPr>
          <p:cNvPr id="8" name="グループ化 7"/>
          <p:cNvGrpSpPr/>
          <p:nvPr/>
        </p:nvGrpSpPr>
        <p:grpSpPr>
          <a:xfrm>
            <a:off x="846194" y="62112"/>
            <a:ext cx="4125422" cy="634012"/>
            <a:chOff x="336143" y="8393"/>
            <a:chExt cx="3524406" cy="642568"/>
          </a:xfrm>
        </p:grpSpPr>
        <p:sp>
          <p:nvSpPr>
            <p:cNvPr id="9" name="テキスト ボックス 2"/>
            <p:cNvSpPr txBox="1">
              <a:spLocks noChangeArrowheads="1"/>
            </p:cNvSpPr>
            <p:nvPr/>
          </p:nvSpPr>
          <p:spPr bwMode="auto">
            <a:xfrm>
              <a:off x="1093097" y="109676"/>
              <a:ext cx="2686766" cy="424180"/>
            </a:xfrm>
            <a:prstGeom prst="rect">
              <a:avLst/>
            </a:prstGeom>
            <a:noFill/>
            <a:ln w="9525">
              <a:noFill/>
              <a:miter lim="800000"/>
              <a:headEnd/>
              <a:tailEnd/>
            </a:ln>
          </p:spPr>
          <p:txBody>
            <a:bodyPr rot="0" vert="horz" wrap="square" lIns="102809" tIns="51405" rIns="102809" bIns="51405" anchor="ctr" anchorCtr="0">
              <a:noAutofit/>
            </a:bodyPr>
            <a:lstStyle/>
            <a:p>
              <a:pPr>
                <a:lnSpc>
                  <a:spcPts val="1351"/>
                </a:lnSpc>
                <a:spcBef>
                  <a:spcPts val="844"/>
                </a:spcBef>
              </a:pPr>
              <a:r>
                <a:rPr lang="ja-JP" altLang="en-US" sz="1237" b="1" kern="0" dirty="0">
                  <a:latin typeface="Century" panose="02040604050505020304" pitchFamily="18" charset="0"/>
                  <a:ea typeface="HG丸ｺﾞｼｯｸM-PRO" panose="020F0600000000000000" pitchFamily="50" charset="-128"/>
                  <a:cs typeface="Meiryo UI" panose="020B0604030504040204" pitchFamily="50" charset="-128"/>
                </a:rPr>
                <a:t>「親の力」をまなびあう学習プログラム</a:t>
              </a:r>
              <a:endParaRPr lang="ja-JP" altLang="en-US" sz="1180" kern="100" dirty="0">
                <a:latin typeface="Century" panose="02040604050505020304" pitchFamily="18" charset="0"/>
                <a:ea typeface="ＭＳ 明朝" panose="02020609040205080304" pitchFamily="17" charset="-128"/>
                <a:cs typeface="Times New Roman" panose="02020603050405020304" pitchFamily="18" charset="0"/>
              </a:endParaRPr>
            </a:p>
            <a:p>
              <a:pPr>
                <a:lnSpc>
                  <a:spcPts val="1351"/>
                </a:lnSpc>
                <a:spcBef>
                  <a:spcPts val="844"/>
                </a:spcBef>
              </a:pPr>
              <a:r>
                <a:rPr lang="ja-JP" altLang="en-US" sz="1237" b="1" kern="0" dirty="0" smtClean="0">
                  <a:solidFill>
                    <a:srgbClr val="00B0F0"/>
                  </a:solidFill>
                  <a:latin typeface="Century" panose="02040604050505020304" pitchFamily="18" charset="0"/>
                  <a:ea typeface="HG丸ｺﾞｼｯｸM-PRO" panose="020F0600000000000000" pitchFamily="50" charset="-128"/>
                  <a:cs typeface="Meiryo UI" panose="020B0604030504040204" pitchFamily="50" charset="-128"/>
                </a:rPr>
                <a:t>  親子</a:t>
              </a:r>
              <a:r>
                <a:rPr lang="ja-JP" altLang="en-US" sz="1237" b="1" kern="0" dirty="0">
                  <a:solidFill>
                    <a:srgbClr val="00B0F0"/>
                  </a:solidFill>
                  <a:latin typeface="Century" panose="02040604050505020304" pitchFamily="18" charset="0"/>
                  <a:ea typeface="HG丸ｺﾞｼｯｸM-PRO" panose="020F0600000000000000" pitchFamily="50" charset="-128"/>
                  <a:cs typeface="Meiryo UI" panose="020B0604030504040204" pitchFamily="50" charset="-128"/>
                </a:rPr>
                <a:t>コミュニケーション応援編</a:t>
              </a:r>
              <a:endParaRPr lang="ja-JP" altLang="en-US" sz="118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 name="角丸四角形 9"/>
            <p:cNvSpPr/>
            <p:nvPr/>
          </p:nvSpPr>
          <p:spPr>
            <a:xfrm>
              <a:off x="437264" y="8393"/>
              <a:ext cx="3423285" cy="626745"/>
            </a:xfrm>
            <a:prstGeom prst="roundRect">
              <a:avLst/>
            </a:prstGeom>
            <a:noFill/>
            <a:ln w="50800" cap="flat" cmpd="sng" algn="ctr">
              <a:solidFill>
                <a:srgbClr val="FFCCFF"/>
              </a:solidFill>
              <a:prstDash val="solid"/>
            </a:ln>
            <a:effectLst/>
          </p:spPr>
          <p:txBody>
            <a:bodyPr rot="0" spcFirstLastPara="0" vert="horz" wrap="square" lIns="102809" tIns="51405" rIns="102809" bIns="51405" numCol="1" spcCol="0" rtlCol="0" fromWordArt="0" anchor="ctr" anchorCtr="0" forceAA="0" compatLnSpc="1">
              <a:prstTxWarp prst="textNoShape">
                <a:avLst/>
              </a:prstTxWarp>
              <a:noAutofit/>
            </a:bodyPr>
            <a:lstStyle/>
            <a:p>
              <a:endParaRPr lang="ja-JP" altLang="en-US" sz="905"/>
            </a:p>
          </p:txBody>
        </p:sp>
        <p:sp>
          <p:nvSpPr>
            <p:cNvPr id="11" name="角丸四角形 10"/>
            <p:cNvSpPr/>
            <p:nvPr/>
          </p:nvSpPr>
          <p:spPr>
            <a:xfrm>
              <a:off x="437264" y="13287"/>
              <a:ext cx="669851" cy="626745"/>
            </a:xfrm>
            <a:prstGeom prst="roundRect">
              <a:avLst/>
            </a:prstGeom>
            <a:noFill/>
            <a:ln w="50800" cap="flat" cmpd="sng" algn="ctr">
              <a:solidFill>
                <a:srgbClr val="FFCCFF"/>
              </a:solidFill>
              <a:prstDash val="solid"/>
            </a:ln>
            <a:effectLst/>
          </p:spPr>
          <p:txBody>
            <a:bodyPr rot="0" spcFirstLastPara="0" vert="horz" wrap="square" lIns="102809" tIns="51405" rIns="102809" bIns="51405" numCol="1" spcCol="0" rtlCol="0" fromWordArt="0" anchor="ctr" anchorCtr="0" forceAA="0" compatLnSpc="1">
              <a:prstTxWarp prst="textNoShape">
                <a:avLst/>
              </a:prstTxWarp>
              <a:noAutofit/>
            </a:bodyPr>
            <a:lstStyle/>
            <a:p>
              <a:endParaRPr lang="ja-JP" altLang="en-US" sz="905"/>
            </a:p>
          </p:txBody>
        </p:sp>
        <p:sp>
          <p:nvSpPr>
            <p:cNvPr id="12" name="テキスト ボックス 4928"/>
            <p:cNvSpPr txBox="1"/>
            <p:nvPr/>
          </p:nvSpPr>
          <p:spPr>
            <a:xfrm>
              <a:off x="336143" y="24216"/>
              <a:ext cx="925032"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102809" tIns="51405" rIns="102809" bIns="51405" numCol="1" spcCol="0" rtlCol="0" fromWordArt="0" anchor="t" anchorCtr="0" forceAA="0" compatLnSpc="1">
              <a:prstTxWarp prst="textNoShape">
                <a:avLst/>
              </a:prstTxWarp>
              <a:noAutofit/>
            </a:bodyPr>
            <a:lstStyle/>
            <a:p>
              <a:pPr algn="ctr">
                <a:spcBef>
                  <a:spcPts val="844"/>
                </a:spcBef>
              </a:pPr>
              <a:r>
                <a:rPr lang="ja-JP" altLang="en-US" sz="787" kern="100" dirty="0">
                  <a:ea typeface="HG丸ｺﾞｼｯｸM-PRO" panose="020F0600000000000000" pitchFamily="50" charset="-128"/>
                  <a:cs typeface="Times New Roman" panose="02020603050405020304" pitchFamily="18" charset="0"/>
                </a:rPr>
                <a:t>教材番号</a:t>
              </a:r>
              <a:endParaRPr lang="ja-JP" altLang="en-US" sz="1180" kern="100" dirty="0">
                <a:ea typeface="ＭＳ 明朝" panose="02020609040205080304" pitchFamily="17" charset="-128"/>
                <a:cs typeface="Times New Roman" panose="02020603050405020304" pitchFamily="18" charset="0"/>
              </a:endParaRPr>
            </a:p>
            <a:p>
              <a:pPr algn="ctr">
                <a:spcBef>
                  <a:spcPts val="844"/>
                </a:spcBef>
              </a:pPr>
              <a:r>
                <a:rPr lang="ja-JP" altLang="en-US" sz="1797" b="1" kern="100" dirty="0">
                  <a:ea typeface="HG丸ｺﾞｼｯｸM-PRO" panose="020F0600000000000000" pitchFamily="50" charset="-128"/>
                  <a:cs typeface="Times New Roman" panose="02020603050405020304" pitchFamily="18" charset="0"/>
                </a:rPr>
                <a:t>コ－１</a:t>
              </a:r>
              <a:r>
                <a:rPr lang="en-US" sz="1797" b="1" kern="100" dirty="0">
                  <a:ea typeface="HG丸ｺﾞｼｯｸM-PRO" panose="020F0600000000000000" pitchFamily="50" charset="-128"/>
                  <a:cs typeface="Times New Roman" panose="02020603050405020304" pitchFamily="18" charset="0"/>
                </a:rPr>
                <a:t> </a:t>
              </a:r>
              <a:endParaRPr lang="ja-JP" altLang="en-US" sz="1180" kern="100" dirty="0">
                <a:ea typeface="ＭＳ 明朝" panose="02020609040205080304" pitchFamily="17" charset="-128"/>
                <a:cs typeface="Times New Roman" panose="02020603050405020304" pitchFamily="18" charset="0"/>
              </a:endParaRPr>
            </a:p>
            <a:p>
              <a:pPr algn="just">
                <a:spcBef>
                  <a:spcPts val="844"/>
                </a:spcBef>
              </a:pPr>
              <a:r>
                <a:rPr lang="en-US" sz="1180" kern="100" dirty="0">
                  <a:ea typeface="ＭＳ 明朝" panose="02020609040205080304" pitchFamily="17" charset="-128"/>
                  <a:cs typeface="Times New Roman" panose="02020603050405020304" pitchFamily="18" charset="0"/>
                </a:rPr>
                <a:t> </a:t>
              </a:r>
              <a:endParaRPr lang="ja-JP" altLang="en-US" sz="1180" kern="100" dirty="0">
                <a:ea typeface="ＭＳ 明朝" panose="02020609040205080304" pitchFamily="17" charset="-128"/>
                <a:cs typeface="Times New Roman" panose="02020603050405020304" pitchFamily="18" charset="0"/>
              </a:endParaRPr>
            </a:p>
          </p:txBody>
        </p:sp>
      </p:grpSp>
      <p:pic>
        <p:nvPicPr>
          <p:cNvPr id="13" name="図 1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4914" y="1241447"/>
            <a:ext cx="2369431" cy="1492853"/>
          </a:xfrm>
          <a:prstGeom prst="rect">
            <a:avLst/>
          </a:prstGeom>
          <a:noFill/>
          <a:ln w="63500">
            <a:solidFill>
              <a:srgbClr val="FF33CC"/>
            </a:solidFill>
          </a:ln>
        </p:spPr>
      </p:pic>
    </p:spTree>
    <p:extLst>
      <p:ext uri="{BB962C8B-B14F-4D97-AF65-F5344CB8AC3E}">
        <p14:creationId xmlns:p14="http://schemas.microsoft.com/office/powerpoint/2010/main" val="22969636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671674" y="4641433"/>
            <a:ext cx="1006357" cy="410519"/>
          </a:xfrm>
        </p:spPr>
        <p:txBody>
          <a:bodyPr/>
          <a:lstStyle/>
          <a:p>
            <a:fld id="{D1378A6A-360B-4BF3-8913-480395F96A51}" type="slidenum">
              <a:rPr lang="ja-JP" altLang="en-US" sz="5396"/>
              <a:t>10</a:t>
            </a:fld>
            <a:endParaRPr lang="ja-JP" altLang="en-US" sz="5396" dirty="0"/>
          </a:p>
        </p:txBody>
      </p:sp>
      <p:sp>
        <p:nvSpPr>
          <p:cNvPr id="3" name="正方形/長方形 2"/>
          <p:cNvSpPr/>
          <p:nvPr/>
        </p:nvSpPr>
        <p:spPr>
          <a:xfrm>
            <a:off x="79123" y="85310"/>
            <a:ext cx="4912459" cy="2686827"/>
          </a:xfrm>
          <a:prstGeom prst="rect">
            <a:avLst/>
          </a:prstGeom>
          <a:no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2809" tIns="51405" rIns="102809" bIns="51405" numCol="1" spcCol="0" rtlCol="0" fromWordArt="0" anchor="ctr" anchorCtr="0" forceAA="0" compatLnSpc="1">
            <a:prstTxWarp prst="textNoShape">
              <a:avLst/>
            </a:prstTxWarp>
            <a:noAutofit/>
          </a:bodyPr>
          <a:lstStyle/>
          <a:p>
            <a:endParaRPr lang="ja-JP" altLang="en-US" sz="905"/>
          </a:p>
        </p:txBody>
      </p:sp>
      <p:sp>
        <p:nvSpPr>
          <p:cNvPr id="4" name="Text Box 5"/>
          <p:cNvSpPr>
            <a:spLocks noChangeArrowheads="1"/>
          </p:cNvSpPr>
          <p:nvPr/>
        </p:nvSpPr>
        <p:spPr bwMode="auto">
          <a:xfrm>
            <a:off x="163040" y="167834"/>
            <a:ext cx="4744626" cy="2118166"/>
          </a:xfrm>
          <a:prstGeom prst="flowChartAlternateProcess">
            <a:avLst/>
          </a:prstGeom>
          <a:solidFill>
            <a:srgbClr val="FFFFFF"/>
          </a:solidFill>
          <a:ln w="28575">
            <a:noFill/>
            <a:miter lim="800000"/>
            <a:headEnd/>
            <a:tailEnd/>
          </a:ln>
        </p:spPr>
        <p:txBody>
          <a:bodyPr rot="0" vert="horz" wrap="square" lIns="83531" tIns="9996" rIns="83531" bIns="9996" anchor="t" anchorCtr="0" upright="1">
            <a:noAutofit/>
          </a:bodyPr>
          <a:lstStyle/>
          <a:p>
            <a:pPr algn="ctr" fontAlgn="base">
              <a:spcBef>
                <a:spcPts val="844"/>
              </a:spcBef>
            </a:pPr>
            <a:r>
              <a:rPr lang="ja-JP" altLang="en-US" sz="800" b="1" dirty="0">
                <a:solidFill>
                  <a:srgbClr val="FF33CC"/>
                </a:solidFill>
                <a:latin typeface="ＭＳ Ｐゴシック" panose="020B0600070205080204" pitchFamily="50" charset="-128"/>
                <a:ea typeface="Meiryo UI" panose="020B0604030504040204" pitchFamily="50" charset="-128"/>
                <a:cs typeface="Meiryo UI" panose="020B0604030504040204" pitchFamily="50" charset="-128"/>
              </a:rPr>
              <a:t>親子のコミュニケーションに生かしてみてはいかがですか。</a:t>
            </a:r>
            <a:endParaRPr lang="ja-JP" altLang="en-US" sz="105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244895" indent="-244895" algn="just" fontAlgn="base">
              <a:spcBef>
                <a:spcPts val="844"/>
              </a:spcBef>
            </a:pPr>
            <a:r>
              <a:rPr lang="ja-JP" altLang="en-US" sz="1000" dirty="0" smtClean="0">
                <a:solidFill>
                  <a:srgbClr val="FF00FF"/>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000"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「元の場所に返してね」「ママの横に</a:t>
            </a:r>
            <a:r>
              <a:rPr lang="ja-JP" altLang="en-US" sz="1000"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来て</a:t>
            </a:r>
            <a:r>
              <a:rPr lang="ja-JP" altLang="en-US" sz="1000"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ね」など，</a:t>
            </a:r>
            <a:r>
              <a:rPr lang="ja-JP" altLang="en-US" sz="10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「動作」「行動</a:t>
            </a:r>
            <a:r>
              <a:rPr lang="ja-JP" altLang="en-US" sz="1000" b="1"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」を表す言葉で</a:t>
            </a:r>
            <a:r>
              <a:rPr lang="ja-JP" altLang="en-US" sz="1000"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具体</a:t>
            </a:r>
            <a:endParaRPr lang="en-US" altLang="ja-JP" sz="1000"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endParaRPr>
          </a:p>
          <a:p>
            <a:pPr marL="244895" indent="-244895" algn="just" fontAlgn="base">
              <a:spcBef>
                <a:spcPts val="844"/>
              </a:spcBef>
            </a:pPr>
            <a:r>
              <a:rPr lang="ja-JP" altLang="en-US" sz="1000"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a:t>
            </a:r>
            <a:r>
              <a:rPr lang="ja-JP" altLang="en-US" sz="1000"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的</a:t>
            </a:r>
            <a:r>
              <a:rPr lang="ja-JP" altLang="en-US" sz="1000"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に</a:t>
            </a:r>
            <a:r>
              <a:rPr lang="ja-JP" altLang="en-US" sz="1000"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表</a:t>
            </a:r>
            <a:r>
              <a:rPr lang="ja-JP" altLang="en-US" sz="1000"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現すると</a:t>
            </a:r>
            <a:r>
              <a:rPr lang="ja-JP" altLang="en-US" sz="1000"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子供</a:t>
            </a:r>
            <a:r>
              <a:rPr lang="ja-JP" altLang="en-US" sz="1000"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に伝わりやすくなります。</a:t>
            </a:r>
            <a:endParaRPr lang="ja-JP" altLang="en-US" sz="10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244895" indent="-244895" algn="just" fontAlgn="base">
              <a:spcBef>
                <a:spcPts val="844"/>
              </a:spcBef>
            </a:pPr>
            <a:r>
              <a:rPr lang="ja-JP" altLang="en-US" sz="1000" b="1" dirty="0" smtClean="0">
                <a:solidFill>
                  <a:srgbClr val="FF00FF"/>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0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「否定的」</a:t>
            </a:r>
            <a:r>
              <a:rPr lang="ja-JP" altLang="en-US" sz="1000"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な表現を避けることも有効です。（</a:t>
            </a:r>
            <a:r>
              <a:rPr lang="ja-JP" altLang="en-US" sz="1000" dirty="0">
                <a:latin typeface="ＭＳ Ｐゴシック" panose="020B0600070205080204" pitchFamily="50" charset="-128"/>
                <a:ea typeface="Meiryo UI" panose="020B0604030504040204" pitchFamily="50" charset="-128"/>
                <a:cs typeface="Meiryo UI" panose="020B0604030504040204" pitchFamily="50" charset="-128"/>
              </a:rPr>
              <a:t>「走らない」→「歩こうね」</a:t>
            </a:r>
            <a:r>
              <a:rPr lang="ja-JP" altLang="en-US" sz="1000"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など</a:t>
            </a:r>
            <a:r>
              <a:rPr lang="ja-JP" altLang="en-US" sz="1000"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a:t>
            </a:r>
            <a:endParaRPr lang="en-US" altLang="ja-JP" sz="10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244895" indent="-244895" algn="just" fontAlgn="base">
              <a:spcBef>
                <a:spcPts val="844"/>
              </a:spcBef>
            </a:pPr>
            <a:r>
              <a:rPr lang="ja-JP" altLang="en-US" sz="1000" dirty="0" smtClean="0">
                <a:solidFill>
                  <a:srgbClr val="FF00FF"/>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000"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子供が落ち着いて話を受け止められる体勢を整えることも大切です</a:t>
            </a:r>
            <a:r>
              <a:rPr lang="ja-JP" altLang="en-US" sz="1000"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a:t>
            </a:r>
            <a:endParaRPr lang="en-US" altLang="ja-JP" sz="1000"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endParaRPr>
          </a:p>
          <a:p>
            <a:pPr marL="244895" indent="-244895" algn="just" fontAlgn="base">
              <a:spcBef>
                <a:spcPts val="844"/>
              </a:spcBef>
            </a:pPr>
            <a:r>
              <a:rPr lang="en-US" altLang="ja-JP" sz="1000"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a:t>
            </a:r>
            <a:r>
              <a:rPr lang="en-US" altLang="ja-JP" sz="1000"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a:t>
            </a:r>
            <a:r>
              <a:rPr lang="ja-JP" altLang="en-US" sz="1000"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000"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顔を正面</a:t>
            </a:r>
            <a:r>
              <a:rPr lang="ja-JP" altLang="en-US" sz="1000"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から見て目線</a:t>
            </a:r>
            <a:r>
              <a:rPr lang="ja-JP" altLang="en-US" sz="1000"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を合わせる，肩に手を置くなど</a:t>
            </a:r>
            <a:r>
              <a:rPr lang="ja-JP" altLang="en-US" sz="1000"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a:t>
            </a:r>
            <a:endParaRPr lang="en-US" altLang="ja-JP" sz="1000"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endParaRPr>
          </a:p>
          <a:p>
            <a:pPr marL="244895" indent="-244895" algn="just" fontAlgn="base">
              <a:spcBef>
                <a:spcPts val="844"/>
              </a:spcBef>
            </a:pPr>
            <a:r>
              <a:rPr lang="ja-JP" altLang="en-US" sz="1000" dirty="0" smtClean="0">
                <a:solidFill>
                  <a:srgbClr val="FF00FF"/>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000"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少しでもうまくいったときは，当たり前と思わずに</a:t>
            </a:r>
            <a:r>
              <a:rPr lang="ja-JP" altLang="en-US" sz="10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「ちょっと抱っこ」</a:t>
            </a:r>
            <a:r>
              <a:rPr lang="ja-JP" altLang="en-US" sz="1000"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など，肌の</a:t>
            </a:r>
            <a:r>
              <a:rPr lang="ja-JP" altLang="en-US" sz="1000"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触れ合い</a:t>
            </a:r>
            <a:endParaRPr lang="en-US" altLang="ja-JP" sz="1000"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endParaRPr>
          </a:p>
          <a:p>
            <a:pPr marL="244895" indent="-244895" algn="just" fontAlgn="base">
              <a:spcBef>
                <a:spcPts val="844"/>
              </a:spcBef>
            </a:pPr>
            <a:r>
              <a:rPr lang="en-US" altLang="ja-JP" sz="1000"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a:t>
            </a:r>
            <a:r>
              <a:rPr lang="en-US" altLang="ja-JP" sz="1000"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a:t>
            </a:r>
            <a:r>
              <a:rPr lang="ja-JP" altLang="en-US" sz="1000"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などで</a:t>
            </a:r>
            <a:r>
              <a:rPr lang="en-US" altLang="ja-JP" sz="1000" dirty="0" smtClean="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a:t>
            </a:r>
            <a:r>
              <a:rPr lang="ja-JP" altLang="en-US" sz="1000"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しっかりほめてあげましょう。</a:t>
            </a:r>
            <a:endParaRPr lang="ja-JP" altLang="en-US" sz="10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pic>
        <p:nvPicPr>
          <p:cNvPr id="5" name="図 4"/>
          <p:cNvPicPr/>
          <p:nvPr/>
        </p:nvPicPr>
        <p:blipFill>
          <a:blip r:embed="rId3">
            <a:extLst>
              <a:ext uri="{28A0092B-C50C-407E-A947-70E740481C1C}">
                <a14:useLocalDpi xmlns:a14="http://schemas.microsoft.com/office/drawing/2010/main" val="0"/>
              </a:ext>
            </a:extLst>
          </a:blip>
          <a:srcRect/>
          <a:stretch>
            <a:fillRect/>
          </a:stretch>
        </p:blipFill>
        <p:spPr bwMode="auto">
          <a:xfrm>
            <a:off x="4202258" y="1122117"/>
            <a:ext cx="631624" cy="550969"/>
          </a:xfrm>
          <a:prstGeom prst="rect">
            <a:avLst/>
          </a:prstGeom>
          <a:noFill/>
          <a:ln>
            <a:noFill/>
          </a:ln>
        </p:spPr>
      </p:pic>
      <p:sp>
        <p:nvSpPr>
          <p:cNvPr id="6" name="Rectangle 5014"/>
          <p:cNvSpPr>
            <a:spLocks noChangeArrowheads="1"/>
          </p:cNvSpPr>
          <p:nvPr/>
        </p:nvSpPr>
        <p:spPr bwMode="auto">
          <a:xfrm>
            <a:off x="-1538926" y="2678925"/>
            <a:ext cx="2929321" cy="51832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76200" cmpd="tri" algn="ctr">
                <a:solidFill>
                  <a:srgbClr val="FF9900"/>
                </a:solidFill>
                <a:miter lim="800000"/>
                <a:headEnd/>
                <a:tailEnd/>
              </a14:hiddenLine>
            </a:ext>
            <a:ext uri="{AF507438-7753-43E0-B8FC-AC1667EBCBE1}">
              <a14:hiddenEffects xmlns:a14="http://schemas.microsoft.com/office/drawing/2010/main">
                <a:effectLst/>
              </a14:hiddenEffects>
            </a:ext>
          </a:extLst>
        </p:spPr>
        <p:txBody>
          <a:bodyPr rot="0" vert="horz" wrap="square" lIns="71237" tIns="2022" rIns="71237" bIns="2022" anchor="t" anchorCtr="0" upright="1">
            <a:noAutofit/>
          </a:bodyPr>
          <a:lstStyle/>
          <a:p>
            <a:pPr algn="ctr">
              <a:lnSpc>
                <a:spcPts val="1797"/>
              </a:lnSpc>
              <a:spcBef>
                <a:spcPts val="844"/>
              </a:spcBef>
            </a:pPr>
            <a:endParaRPr lang="ja-JP" altLang="en-US" sz="1180" kern="100" dirty="0">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5614767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正方形/長方形 13"/>
          <p:cNvSpPr/>
          <p:nvPr/>
        </p:nvSpPr>
        <p:spPr>
          <a:xfrm>
            <a:off x="63281" y="47352"/>
            <a:ext cx="1586112" cy="3867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bg1"/>
                </a:solidFill>
              </a:rPr>
              <a:t>振り返りましょう</a:t>
            </a:r>
          </a:p>
        </p:txBody>
      </p:sp>
      <p:sp>
        <p:nvSpPr>
          <p:cNvPr id="2" name="スライド番号プレースホルダー 1"/>
          <p:cNvSpPr>
            <a:spLocks noGrp="1"/>
          </p:cNvSpPr>
          <p:nvPr>
            <p:ph type="sldNum" sz="quarter" idx="12"/>
          </p:nvPr>
        </p:nvSpPr>
        <p:spPr>
          <a:xfrm>
            <a:off x="6738574" y="4715074"/>
            <a:ext cx="742454" cy="307888"/>
          </a:xfrm>
        </p:spPr>
        <p:txBody>
          <a:bodyPr/>
          <a:lstStyle/>
          <a:p>
            <a:fld id="{D1378A6A-360B-4BF3-8913-480395F96A51}" type="slidenum">
              <a:rPr lang="ja-JP" altLang="en-US" sz="4048"/>
              <a:t>11</a:t>
            </a:fld>
            <a:endParaRPr lang="ja-JP" altLang="en-US" sz="4048" dirty="0"/>
          </a:p>
        </p:txBody>
      </p:sp>
      <p:sp>
        <p:nvSpPr>
          <p:cNvPr id="4" name="正方形/長方形 3"/>
          <p:cNvSpPr/>
          <p:nvPr/>
        </p:nvSpPr>
        <p:spPr>
          <a:xfrm>
            <a:off x="150090" y="555585"/>
            <a:ext cx="4682340" cy="9722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800" dirty="0"/>
              <a:t>自分の中で，分かったこと</a:t>
            </a:r>
            <a:r>
              <a:rPr lang="ja-JP" altLang="en-US" sz="1800" dirty="0" smtClean="0"/>
              <a:t>，</a:t>
            </a:r>
            <a:endParaRPr lang="en-US" altLang="ja-JP" sz="1800" dirty="0" smtClean="0"/>
          </a:p>
          <a:p>
            <a:r>
              <a:rPr lang="ja-JP" altLang="en-US" sz="1800" dirty="0" smtClean="0"/>
              <a:t>考え</a:t>
            </a:r>
            <a:r>
              <a:rPr lang="ja-JP" altLang="en-US" sz="1800" dirty="0"/>
              <a:t>が変わったことがあれば</a:t>
            </a:r>
            <a:r>
              <a:rPr lang="ja-JP" altLang="en-US" sz="1800" dirty="0" smtClean="0"/>
              <a:t>，交流</a:t>
            </a:r>
            <a:r>
              <a:rPr lang="ja-JP" altLang="en-US" sz="1800" dirty="0"/>
              <a:t>しましょう</a:t>
            </a:r>
            <a:r>
              <a:rPr lang="ja-JP" altLang="en-US" sz="2800" dirty="0"/>
              <a:t>。</a:t>
            </a:r>
            <a:endParaRPr lang="en-US" altLang="ja-JP" sz="2800" dirty="0"/>
          </a:p>
        </p:txBody>
      </p:sp>
      <p:pic>
        <p:nvPicPr>
          <p:cNvPr id="7" name="図 6"/>
          <p:cNvPicPr/>
          <p:nvPr/>
        </p:nvPicPr>
        <p:blipFill>
          <a:blip r:embed="rId3">
            <a:extLst>
              <a:ext uri="{28A0092B-C50C-407E-A947-70E740481C1C}">
                <a14:useLocalDpi xmlns:a14="http://schemas.microsoft.com/office/drawing/2010/main" val="0"/>
              </a:ext>
            </a:extLst>
          </a:blip>
          <a:srcRect/>
          <a:stretch>
            <a:fillRect/>
          </a:stretch>
        </p:blipFill>
        <p:spPr bwMode="auto">
          <a:xfrm>
            <a:off x="189841" y="2018641"/>
            <a:ext cx="711102" cy="635447"/>
          </a:xfrm>
          <a:prstGeom prst="rect">
            <a:avLst/>
          </a:prstGeom>
          <a:noFill/>
          <a:ln>
            <a:noFill/>
          </a:ln>
        </p:spPr>
      </p:pic>
    </p:spTree>
    <p:extLst>
      <p:ext uri="{BB962C8B-B14F-4D97-AF65-F5344CB8AC3E}">
        <p14:creationId xmlns:p14="http://schemas.microsoft.com/office/powerpoint/2010/main" val="27613234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738574" y="4715074"/>
            <a:ext cx="742454" cy="307888"/>
          </a:xfrm>
        </p:spPr>
        <p:txBody>
          <a:bodyPr/>
          <a:lstStyle/>
          <a:p>
            <a:fld id="{D1378A6A-360B-4BF3-8913-480395F96A51}" type="slidenum">
              <a:rPr lang="ja-JP" altLang="en-US" sz="4048"/>
              <a:t>12</a:t>
            </a:fld>
            <a:endParaRPr lang="ja-JP" altLang="en-US" sz="4048" dirty="0"/>
          </a:p>
        </p:txBody>
      </p:sp>
      <p:sp>
        <p:nvSpPr>
          <p:cNvPr id="4" name="正方形/長方形 3"/>
          <p:cNvSpPr/>
          <p:nvPr/>
        </p:nvSpPr>
        <p:spPr>
          <a:xfrm>
            <a:off x="154045" y="55585"/>
            <a:ext cx="4834644" cy="8298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800" dirty="0"/>
              <a:t>本日は御参加</a:t>
            </a:r>
            <a:r>
              <a:rPr lang="ja-JP" altLang="en-US" sz="1800" dirty="0" smtClean="0"/>
              <a:t>いただきありがとう</a:t>
            </a:r>
            <a:r>
              <a:rPr lang="ja-JP" altLang="en-US" sz="1800" dirty="0"/>
              <a:t>ございました。</a:t>
            </a:r>
            <a:endParaRPr lang="en-US" altLang="ja-JP" sz="1800" dirty="0"/>
          </a:p>
          <a:p>
            <a:r>
              <a:rPr lang="ja-JP" altLang="en-US" sz="1800" dirty="0"/>
              <a:t>講座後のアンケート</a:t>
            </a:r>
            <a:r>
              <a:rPr lang="ja-JP" altLang="en-US" sz="1800" dirty="0" smtClean="0"/>
              <a:t>にご協力</a:t>
            </a:r>
            <a:r>
              <a:rPr lang="ja-JP" altLang="en-US" sz="1800" dirty="0"/>
              <a:t>ください。</a:t>
            </a:r>
            <a:endParaRPr lang="en-US" altLang="ja-JP" sz="1800" dirty="0"/>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0177" y="1009468"/>
            <a:ext cx="1249951" cy="1533204"/>
          </a:xfrm>
          <a:prstGeom prst="rect">
            <a:avLst/>
          </a:prstGeom>
        </p:spPr>
      </p:pic>
    </p:spTree>
    <p:extLst>
      <p:ext uri="{BB962C8B-B14F-4D97-AF65-F5344CB8AC3E}">
        <p14:creationId xmlns:p14="http://schemas.microsoft.com/office/powerpoint/2010/main" val="18038722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694016" y="239314"/>
            <a:ext cx="1650342" cy="698207"/>
          </a:xfrm>
          <a:prstGeom prst="rect">
            <a:avLst/>
          </a:prstGeom>
          <a:solidFill>
            <a:srgbClr val="FCACFE"/>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rgbClr val="00B0F0"/>
                </a:solidFill>
              </a:rPr>
              <a:t>自己紹介</a:t>
            </a:r>
          </a:p>
        </p:txBody>
      </p:sp>
      <p:sp>
        <p:nvSpPr>
          <p:cNvPr id="3" name="正方形/長方形 2"/>
          <p:cNvSpPr/>
          <p:nvPr/>
        </p:nvSpPr>
        <p:spPr>
          <a:xfrm>
            <a:off x="291151" y="1255853"/>
            <a:ext cx="4477609" cy="1332945"/>
          </a:xfrm>
          <a:prstGeom prst="rect">
            <a:avLst/>
          </a:prstGeom>
          <a:solidFill>
            <a:srgbClr val="FCACFE"/>
          </a:solidFill>
          <a:ln>
            <a:solidFill>
              <a:srgbClr val="03E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rgbClr val="00B0F0"/>
                </a:solidFill>
              </a:rPr>
              <a:t>①　自分の名前</a:t>
            </a:r>
            <a:endParaRPr lang="en-US" altLang="ja-JP" sz="2400" dirty="0">
              <a:solidFill>
                <a:srgbClr val="00B0F0"/>
              </a:solidFill>
            </a:endParaRPr>
          </a:p>
          <a:p>
            <a:r>
              <a:rPr lang="ja-JP" altLang="en-US" sz="2400" dirty="0" smtClean="0">
                <a:solidFill>
                  <a:srgbClr val="00B0F0"/>
                </a:solidFill>
              </a:rPr>
              <a:t>②</a:t>
            </a:r>
            <a:r>
              <a:rPr lang="ja-JP" altLang="en-US" sz="2400" dirty="0">
                <a:solidFill>
                  <a:srgbClr val="00B0F0"/>
                </a:solidFill>
              </a:rPr>
              <a:t>　子供の名前，年齢</a:t>
            </a:r>
            <a:endParaRPr lang="en-US" altLang="ja-JP" sz="2400" dirty="0">
              <a:solidFill>
                <a:srgbClr val="00B0F0"/>
              </a:solidFill>
            </a:endParaRPr>
          </a:p>
          <a:p>
            <a:r>
              <a:rPr lang="ja-JP" altLang="en-US" sz="2400" dirty="0" smtClean="0">
                <a:solidFill>
                  <a:srgbClr val="00B0F0"/>
                </a:solidFill>
              </a:rPr>
              <a:t>③</a:t>
            </a:r>
            <a:r>
              <a:rPr lang="ja-JP" altLang="en-US" sz="2400" dirty="0">
                <a:solidFill>
                  <a:srgbClr val="00B0F0"/>
                </a:solidFill>
              </a:rPr>
              <a:t>　マイブーム，趣味など</a:t>
            </a:r>
            <a:endParaRPr lang="ja-JP" altLang="en-US" sz="3213" dirty="0">
              <a:solidFill>
                <a:srgbClr val="00B0F0"/>
              </a:solidFill>
            </a:endParaRPr>
          </a:p>
        </p:txBody>
      </p:sp>
      <p:sp>
        <p:nvSpPr>
          <p:cNvPr id="4" name="スライド番号プレースホルダー 3"/>
          <p:cNvSpPr>
            <a:spLocks noGrp="1"/>
          </p:cNvSpPr>
          <p:nvPr>
            <p:ph type="sldNum" sz="quarter" idx="12"/>
          </p:nvPr>
        </p:nvSpPr>
        <p:spPr>
          <a:xfrm>
            <a:off x="7066500" y="4631053"/>
            <a:ext cx="520941" cy="410519"/>
          </a:xfrm>
        </p:spPr>
        <p:txBody>
          <a:bodyPr/>
          <a:lstStyle/>
          <a:p>
            <a:fld id="{D1378A6A-360B-4BF3-8913-480395F96A51}" type="slidenum">
              <a:rPr lang="ja-JP" altLang="en-US" sz="5396"/>
              <a:t>2</a:t>
            </a:fld>
            <a:endParaRPr lang="ja-JP" altLang="en-US" sz="5396" dirty="0"/>
          </a:p>
        </p:txBody>
      </p:sp>
    </p:spTree>
    <p:extLst>
      <p:ext uri="{BB962C8B-B14F-4D97-AF65-F5344CB8AC3E}">
        <p14:creationId xmlns:p14="http://schemas.microsoft.com/office/powerpoint/2010/main" val="23389935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91111" y="138896"/>
            <a:ext cx="2638899" cy="629522"/>
          </a:xfrm>
          <a:solidFill>
            <a:srgbClr val="FFC000"/>
          </a:solidFill>
          <a:ln>
            <a:solidFill>
              <a:srgbClr val="03EDED"/>
            </a:solidFill>
          </a:ln>
        </p:spPr>
        <p:txBody>
          <a:bodyPr>
            <a:noAutofit/>
          </a:bodyPr>
          <a:lstStyle/>
          <a:p>
            <a:r>
              <a:rPr lang="ja-JP" altLang="en-US" sz="3600" dirty="0"/>
              <a:t>３つの約束</a:t>
            </a:r>
          </a:p>
        </p:txBody>
      </p:sp>
      <p:sp>
        <p:nvSpPr>
          <p:cNvPr id="3" name="サブタイトル 2"/>
          <p:cNvSpPr>
            <a:spLocks noGrp="1"/>
          </p:cNvSpPr>
          <p:nvPr>
            <p:ph type="subTitle" idx="1"/>
          </p:nvPr>
        </p:nvSpPr>
        <p:spPr>
          <a:xfrm>
            <a:off x="58585" y="1047509"/>
            <a:ext cx="4907800" cy="1180618"/>
          </a:xfrm>
        </p:spPr>
        <p:txBody>
          <a:bodyPr>
            <a:noAutofit/>
          </a:bodyPr>
          <a:lstStyle/>
          <a:p>
            <a:pPr algn="l"/>
            <a:r>
              <a:rPr lang="ja-JP" altLang="en-US" sz="2400" dirty="0">
                <a:solidFill>
                  <a:srgbClr val="00B0F0"/>
                </a:solidFill>
              </a:rPr>
              <a:t>① 同じ</a:t>
            </a:r>
            <a:r>
              <a:rPr lang="ja-JP" altLang="en-US" sz="2400" dirty="0" smtClean="0">
                <a:solidFill>
                  <a:srgbClr val="00B0F0"/>
                </a:solidFill>
              </a:rPr>
              <a:t>くらい話</a:t>
            </a:r>
            <a:r>
              <a:rPr lang="ja-JP" altLang="en-US" sz="2400" dirty="0">
                <a:solidFill>
                  <a:srgbClr val="00B0F0"/>
                </a:solidFill>
              </a:rPr>
              <a:t>しましょう</a:t>
            </a:r>
            <a:endParaRPr lang="en-US" altLang="ja-JP" sz="2400" dirty="0">
              <a:solidFill>
                <a:srgbClr val="00B0F0"/>
              </a:solidFill>
            </a:endParaRPr>
          </a:p>
          <a:p>
            <a:pPr algn="l"/>
            <a:r>
              <a:rPr lang="ja-JP" altLang="en-US" sz="2400" dirty="0" smtClean="0">
                <a:solidFill>
                  <a:srgbClr val="00B0F0"/>
                </a:solidFill>
              </a:rPr>
              <a:t>② </a:t>
            </a:r>
            <a:r>
              <a:rPr lang="ja-JP" altLang="en-US" sz="2400" dirty="0">
                <a:solidFill>
                  <a:srgbClr val="00B0F0"/>
                </a:solidFill>
              </a:rPr>
              <a:t>みんなの意見</a:t>
            </a:r>
            <a:r>
              <a:rPr lang="ja-JP" altLang="en-US" sz="2400" dirty="0" smtClean="0">
                <a:solidFill>
                  <a:srgbClr val="00B0F0"/>
                </a:solidFill>
              </a:rPr>
              <a:t>を受け止めましょう</a:t>
            </a:r>
            <a:endParaRPr lang="en-US" altLang="ja-JP" sz="2400" dirty="0">
              <a:solidFill>
                <a:srgbClr val="00B0F0"/>
              </a:solidFill>
            </a:endParaRPr>
          </a:p>
          <a:p>
            <a:pPr algn="l"/>
            <a:r>
              <a:rPr lang="ja-JP" altLang="en-US" sz="2400" dirty="0" smtClean="0">
                <a:solidFill>
                  <a:srgbClr val="00B0F0"/>
                </a:solidFill>
              </a:rPr>
              <a:t>③ </a:t>
            </a:r>
            <a:r>
              <a:rPr lang="ja-JP" altLang="en-US" sz="2400" dirty="0">
                <a:solidFill>
                  <a:srgbClr val="00B0F0"/>
                </a:solidFill>
              </a:rPr>
              <a:t>秘密は守りましょう</a:t>
            </a:r>
          </a:p>
        </p:txBody>
      </p:sp>
      <p:sp>
        <p:nvSpPr>
          <p:cNvPr id="4" name="スライド番号プレースホルダー 3"/>
          <p:cNvSpPr>
            <a:spLocks noGrp="1"/>
          </p:cNvSpPr>
          <p:nvPr>
            <p:ph type="sldNum" sz="quarter" idx="12"/>
          </p:nvPr>
        </p:nvSpPr>
        <p:spPr>
          <a:xfrm>
            <a:off x="7060355" y="4556155"/>
            <a:ext cx="509492" cy="720764"/>
          </a:xfrm>
        </p:spPr>
        <p:txBody>
          <a:bodyPr/>
          <a:lstStyle/>
          <a:p>
            <a:fld id="{D1378A6A-360B-4BF3-8913-480395F96A51}" type="slidenum">
              <a:rPr lang="ja-JP" altLang="en-US" sz="5396"/>
              <a:t>3</a:t>
            </a:fld>
            <a:endParaRPr lang="ja-JP" altLang="en-US" sz="5396" dirty="0"/>
          </a:p>
        </p:txBody>
      </p:sp>
      <p:sp>
        <p:nvSpPr>
          <p:cNvPr id="5" name="円/楕円 4"/>
          <p:cNvSpPr/>
          <p:nvPr/>
        </p:nvSpPr>
        <p:spPr>
          <a:xfrm>
            <a:off x="3013093" y="1856060"/>
            <a:ext cx="1953292" cy="8830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t>パスあり</a:t>
            </a:r>
            <a:endParaRPr lang="ja-JP" altLang="en-US" sz="4284" dirty="0"/>
          </a:p>
        </p:txBody>
      </p:sp>
    </p:spTree>
    <p:extLst>
      <p:ext uri="{BB962C8B-B14F-4D97-AF65-F5344CB8AC3E}">
        <p14:creationId xmlns:p14="http://schemas.microsoft.com/office/powerpoint/2010/main" val="13852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01460" y="4315903"/>
            <a:ext cx="679322" cy="961017"/>
          </a:xfrm>
        </p:spPr>
        <p:txBody>
          <a:bodyPr/>
          <a:lstStyle/>
          <a:p>
            <a:fld id="{D1378A6A-360B-4BF3-8913-480395F96A51}" type="slidenum">
              <a:rPr lang="ja-JP" altLang="en-US" sz="5396"/>
              <a:t>4</a:t>
            </a:fld>
            <a:endParaRPr lang="ja-JP" altLang="en-US" sz="5396" dirty="0"/>
          </a:p>
        </p:txBody>
      </p:sp>
      <p:pic>
        <p:nvPicPr>
          <p:cNvPr id="9" name="図 8" descr="母１"/>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925" y="104172"/>
            <a:ext cx="3978442" cy="2614333"/>
          </a:xfrm>
          <a:prstGeom prst="rect">
            <a:avLst/>
          </a:prstGeom>
          <a:noFill/>
          <a:ln>
            <a:noFill/>
          </a:ln>
        </p:spPr>
      </p:pic>
      <p:pic>
        <p:nvPicPr>
          <p:cNvPr id="8" name="図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73" y="0"/>
            <a:ext cx="1713053" cy="381312"/>
          </a:xfrm>
          <a:prstGeom prst="rect">
            <a:avLst/>
          </a:prstGeom>
          <a:noFill/>
          <a:ln>
            <a:noFill/>
          </a:ln>
        </p:spPr>
      </p:pic>
    </p:spTree>
    <p:extLst>
      <p:ext uri="{BB962C8B-B14F-4D97-AF65-F5344CB8AC3E}">
        <p14:creationId xmlns:p14="http://schemas.microsoft.com/office/powerpoint/2010/main" val="1353039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01460" y="4315903"/>
            <a:ext cx="679322" cy="961017"/>
          </a:xfrm>
        </p:spPr>
        <p:txBody>
          <a:bodyPr/>
          <a:lstStyle/>
          <a:p>
            <a:fld id="{D1378A6A-360B-4BF3-8913-480395F96A51}" type="slidenum">
              <a:rPr lang="ja-JP" altLang="en-US" sz="5396"/>
              <a:t>5</a:t>
            </a:fld>
            <a:endParaRPr lang="ja-JP" altLang="en-US" sz="5396" dirty="0"/>
          </a:p>
        </p:txBody>
      </p:sp>
      <p:pic>
        <p:nvPicPr>
          <p:cNvPr id="10" name="図 9" descr="母２"/>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205" y="112416"/>
            <a:ext cx="3638738" cy="2553378"/>
          </a:xfrm>
          <a:prstGeom prst="rect">
            <a:avLst/>
          </a:prstGeom>
          <a:noFill/>
          <a:ln>
            <a:noFill/>
          </a:ln>
        </p:spPr>
      </p:pic>
    </p:spTree>
    <p:extLst>
      <p:ext uri="{BB962C8B-B14F-4D97-AF65-F5344CB8AC3E}">
        <p14:creationId xmlns:p14="http://schemas.microsoft.com/office/powerpoint/2010/main" val="1400197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98711" y="4462978"/>
            <a:ext cx="679322" cy="961017"/>
          </a:xfrm>
        </p:spPr>
        <p:txBody>
          <a:bodyPr/>
          <a:lstStyle/>
          <a:p>
            <a:fld id="{D1378A6A-360B-4BF3-8913-480395F96A51}" type="slidenum">
              <a:rPr lang="ja-JP" altLang="en-US" sz="5396"/>
              <a:t>6</a:t>
            </a:fld>
            <a:endParaRPr lang="ja-JP" altLang="en-US" sz="5396" dirty="0"/>
          </a:p>
        </p:txBody>
      </p:sp>
      <p:pic>
        <p:nvPicPr>
          <p:cNvPr id="3" name="図 2"/>
          <p:cNvPicPr>
            <a:picLocks noChangeAspect="1"/>
          </p:cNvPicPr>
          <p:nvPr/>
        </p:nvPicPr>
        <p:blipFill>
          <a:blip r:embed="rId3"/>
          <a:stretch>
            <a:fillRect/>
          </a:stretch>
        </p:blipFill>
        <p:spPr>
          <a:xfrm>
            <a:off x="312669" y="64515"/>
            <a:ext cx="4224696" cy="2737402"/>
          </a:xfrm>
          <a:prstGeom prst="rect">
            <a:avLst/>
          </a:prstGeom>
        </p:spPr>
      </p:pic>
    </p:spTree>
    <p:extLst>
      <p:ext uri="{BB962C8B-B14F-4D97-AF65-F5344CB8AC3E}">
        <p14:creationId xmlns:p14="http://schemas.microsoft.com/office/powerpoint/2010/main" val="1276971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533122" y="4462978"/>
            <a:ext cx="1144910" cy="961017"/>
          </a:xfrm>
        </p:spPr>
        <p:txBody>
          <a:bodyPr/>
          <a:lstStyle/>
          <a:p>
            <a:fld id="{D1378A6A-360B-4BF3-8913-480395F96A51}" type="slidenum">
              <a:rPr lang="ja-JP" altLang="en-US" sz="5396"/>
              <a:t>7</a:t>
            </a:fld>
            <a:endParaRPr lang="ja-JP" altLang="en-US" sz="5396" dirty="0"/>
          </a:p>
        </p:txBody>
      </p:sp>
      <p:pic>
        <p:nvPicPr>
          <p:cNvPr id="10" name="図 9" descr="母４"/>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562" y="81022"/>
            <a:ext cx="4039158" cy="2655994"/>
          </a:xfrm>
          <a:prstGeom prst="rect">
            <a:avLst/>
          </a:prstGeom>
          <a:noFill/>
          <a:ln>
            <a:noFill/>
          </a:ln>
        </p:spPr>
      </p:pic>
    </p:spTree>
    <p:extLst>
      <p:ext uri="{BB962C8B-B14F-4D97-AF65-F5344CB8AC3E}">
        <p14:creationId xmlns:p14="http://schemas.microsoft.com/office/powerpoint/2010/main" val="18015777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679380" y="4667770"/>
            <a:ext cx="998653" cy="410519"/>
          </a:xfrm>
        </p:spPr>
        <p:txBody>
          <a:bodyPr/>
          <a:lstStyle/>
          <a:p>
            <a:fld id="{D1378A6A-360B-4BF3-8913-480395F96A51}" type="slidenum">
              <a:rPr lang="ja-JP" altLang="en-US" sz="5396"/>
              <a:t>8</a:t>
            </a:fld>
            <a:endParaRPr lang="ja-JP" altLang="en-US" sz="5396" dirty="0"/>
          </a:p>
        </p:txBody>
      </p:sp>
      <p:pic>
        <p:nvPicPr>
          <p:cNvPr id="7" name="図 6" descr="考えましょう，出し合いましょう"/>
          <p:cNvPicPr/>
          <p:nvPr/>
        </p:nvPicPr>
        <p:blipFill>
          <a:blip r:embed="rId3">
            <a:extLst>
              <a:ext uri="{28A0092B-C50C-407E-A947-70E740481C1C}">
                <a14:useLocalDpi xmlns:a14="http://schemas.microsoft.com/office/drawing/2010/main" val="0"/>
              </a:ext>
            </a:extLst>
          </a:blip>
          <a:srcRect/>
          <a:stretch>
            <a:fillRect/>
          </a:stretch>
        </p:blipFill>
        <p:spPr bwMode="auto">
          <a:xfrm>
            <a:off x="109960" y="8680"/>
            <a:ext cx="3423802" cy="408667"/>
          </a:xfrm>
          <a:prstGeom prst="rect">
            <a:avLst/>
          </a:prstGeom>
          <a:noFill/>
          <a:ln>
            <a:noFill/>
          </a:ln>
        </p:spPr>
      </p:pic>
      <p:sp>
        <p:nvSpPr>
          <p:cNvPr id="9" name="円形吹き出し 8"/>
          <p:cNvSpPr/>
          <p:nvPr/>
        </p:nvSpPr>
        <p:spPr>
          <a:xfrm>
            <a:off x="341408" y="1149343"/>
            <a:ext cx="3666018" cy="976462"/>
          </a:xfrm>
          <a:prstGeom prst="wedgeEllipseCallout">
            <a:avLst>
              <a:gd name="adj1" fmla="val 50505"/>
              <a:gd name="adj2" fmla="val 26282"/>
            </a:avLst>
          </a:prstGeom>
          <a:ln w="57150"/>
        </p:spPr>
        <p:style>
          <a:lnRef idx="2">
            <a:schemeClr val="accent6"/>
          </a:lnRef>
          <a:fillRef idx="1">
            <a:schemeClr val="lt1"/>
          </a:fillRef>
          <a:effectRef idx="0">
            <a:schemeClr val="accent6"/>
          </a:effectRef>
          <a:fontRef idx="minor">
            <a:schemeClr val="dk1"/>
          </a:fontRef>
        </p:style>
        <p:txBody>
          <a:bodyPr rtlCol="0" anchor="ctr"/>
          <a:lstStyle/>
          <a:p>
            <a:r>
              <a:rPr lang="ja-JP" altLang="en-US" sz="1100" dirty="0"/>
              <a:t>例えば食事，片付け，遊びのときなど</a:t>
            </a:r>
            <a:r>
              <a:rPr lang="en-US" altLang="ja-JP" sz="1100" dirty="0"/>
              <a:t>…</a:t>
            </a:r>
            <a:r>
              <a:rPr lang="ja-JP" altLang="en-US" sz="1100" dirty="0" err="1"/>
              <a:t>。</a:t>
            </a:r>
            <a:endParaRPr lang="ja-JP" altLang="en-US" sz="1100" dirty="0"/>
          </a:p>
          <a:p>
            <a:r>
              <a:rPr lang="ja-JP" altLang="en-US" sz="1100" dirty="0"/>
              <a:t>うまくいったこと，うまくいかなかったこと</a:t>
            </a:r>
            <a:r>
              <a:rPr lang="en-US" altLang="ja-JP" sz="1100" dirty="0"/>
              <a:t>…</a:t>
            </a:r>
            <a:r>
              <a:rPr lang="ja-JP" altLang="en-US" sz="1100" dirty="0" err="1" smtClean="0"/>
              <a:t>。</a:t>
            </a:r>
            <a:endParaRPr lang="ja-JP" altLang="en-US" sz="1100" dirty="0"/>
          </a:p>
        </p:txBody>
      </p:sp>
      <p:sp>
        <p:nvSpPr>
          <p:cNvPr id="3" name="正方形/長方形 2"/>
          <p:cNvSpPr/>
          <p:nvPr/>
        </p:nvSpPr>
        <p:spPr>
          <a:xfrm>
            <a:off x="109960" y="456082"/>
            <a:ext cx="4855579" cy="59030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tx1"/>
                </a:solidFill>
              </a:rPr>
              <a:t>　マンガ</a:t>
            </a:r>
            <a:r>
              <a:rPr lang="ja-JP" altLang="en-US" sz="1400" dirty="0">
                <a:solidFill>
                  <a:schemeClr val="tx1"/>
                </a:solidFill>
              </a:rPr>
              <a:t>の場面のようなご自身</a:t>
            </a:r>
            <a:r>
              <a:rPr lang="ja-JP" altLang="en-US" sz="1400" dirty="0" smtClean="0">
                <a:solidFill>
                  <a:schemeClr val="tx1"/>
                </a:solidFill>
              </a:rPr>
              <a:t>の体験</a:t>
            </a:r>
            <a:r>
              <a:rPr lang="ja-JP" altLang="en-US" sz="1400" dirty="0">
                <a:solidFill>
                  <a:schemeClr val="tx1"/>
                </a:solidFill>
              </a:rPr>
              <a:t>・エピソードはありますか。</a:t>
            </a:r>
          </a:p>
          <a:p>
            <a:r>
              <a:rPr lang="ja-JP" altLang="en-US" sz="1400" dirty="0" smtClean="0">
                <a:solidFill>
                  <a:schemeClr val="tx1"/>
                </a:solidFill>
              </a:rPr>
              <a:t>その</a:t>
            </a:r>
            <a:r>
              <a:rPr lang="ja-JP" altLang="en-US" sz="1400" dirty="0">
                <a:solidFill>
                  <a:schemeClr val="tx1"/>
                </a:solidFill>
              </a:rPr>
              <a:t>時の子供</a:t>
            </a:r>
            <a:r>
              <a:rPr lang="ja-JP" altLang="en-US" sz="1400">
                <a:solidFill>
                  <a:schemeClr val="tx1"/>
                </a:solidFill>
              </a:rPr>
              <a:t>の</a:t>
            </a:r>
            <a:r>
              <a:rPr lang="ja-JP" altLang="en-US" sz="1400" smtClean="0">
                <a:solidFill>
                  <a:schemeClr val="tx1"/>
                </a:solidFill>
              </a:rPr>
              <a:t>反応や気持ちを</a:t>
            </a:r>
            <a:r>
              <a:rPr lang="ja-JP" altLang="en-US" sz="1400" dirty="0">
                <a:solidFill>
                  <a:schemeClr val="tx1"/>
                </a:solidFill>
              </a:rPr>
              <a:t>思い出してみましょう。</a:t>
            </a:r>
          </a:p>
        </p:txBody>
      </p:sp>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7384" y="1857021"/>
            <a:ext cx="982698" cy="907905"/>
          </a:xfrm>
          <a:prstGeom prst="rect">
            <a:avLst/>
          </a:prstGeom>
        </p:spPr>
      </p:pic>
    </p:spTree>
    <p:extLst>
      <p:ext uri="{BB962C8B-B14F-4D97-AF65-F5344CB8AC3E}">
        <p14:creationId xmlns:p14="http://schemas.microsoft.com/office/powerpoint/2010/main" val="1135171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609636" y="4509581"/>
            <a:ext cx="1068398" cy="602514"/>
          </a:xfrm>
        </p:spPr>
        <p:txBody>
          <a:bodyPr/>
          <a:lstStyle/>
          <a:p>
            <a:fld id="{D1378A6A-360B-4BF3-8913-480395F96A51}" type="slidenum">
              <a:rPr lang="ja-JP" altLang="en-US" sz="5396"/>
              <a:t>9</a:t>
            </a:fld>
            <a:endParaRPr lang="ja-JP" altLang="en-US" sz="5396" dirty="0"/>
          </a:p>
        </p:txBody>
      </p:sp>
      <p:pic>
        <p:nvPicPr>
          <p:cNvPr id="3" name="図 2"/>
          <p:cNvPicPr>
            <a:picLocks noChangeAspect="1"/>
          </p:cNvPicPr>
          <p:nvPr/>
        </p:nvPicPr>
        <p:blipFill rotWithShape="1">
          <a:blip r:embed="rId3"/>
          <a:srcRect l="17300" t="37371" r="17708" b="7092"/>
          <a:stretch/>
        </p:blipFill>
        <p:spPr>
          <a:xfrm>
            <a:off x="61274" y="173567"/>
            <a:ext cx="4896774" cy="2353733"/>
          </a:xfrm>
          <a:prstGeom prst="rect">
            <a:avLst/>
          </a:prstGeom>
        </p:spPr>
      </p:pic>
    </p:spTree>
    <p:extLst>
      <p:ext uri="{BB962C8B-B14F-4D97-AF65-F5344CB8AC3E}">
        <p14:creationId xmlns:p14="http://schemas.microsoft.com/office/powerpoint/2010/main" val="12292914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1284</TotalTime>
  <Words>250</Words>
  <Application>Microsoft Office PowerPoint</Application>
  <PresentationFormat>ユーザー設定</PresentationFormat>
  <Paragraphs>121</Paragraphs>
  <Slides>12</Slides>
  <Notes>12</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12</vt:i4>
      </vt:variant>
    </vt:vector>
  </HeadingPairs>
  <TitlesOfParts>
    <vt:vector size="22" baseType="lpstr">
      <vt:lpstr>HG丸ｺﾞｼｯｸM-PRO</vt:lpstr>
      <vt:lpstr>Meiryo UI</vt:lpstr>
      <vt:lpstr>ＭＳ Ｐゴシック</vt:lpstr>
      <vt:lpstr>ＭＳ 明朝</vt:lpstr>
      <vt:lpstr>Arial</vt:lpstr>
      <vt:lpstr>Calibri</vt:lpstr>
      <vt:lpstr>Calibri Light</vt:lpstr>
      <vt:lpstr>Century</vt:lpstr>
      <vt:lpstr>Times New Roman</vt:lpstr>
      <vt:lpstr>Office テーマ</vt:lpstr>
      <vt:lpstr>PowerPoint プレゼンテーション</vt:lpstr>
      <vt:lpstr>PowerPoint プレゼンテーション</vt:lpstr>
      <vt:lpstr>３つの約束</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広島県庁</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武原 智明</dc:creator>
  <cp:lastModifiedBy>武原 智明</cp:lastModifiedBy>
  <cp:revision>118</cp:revision>
  <cp:lastPrinted>2022-03-15T04:33:25Z</cp:lastPrinted>
  <dcterms:created xsi:type="dcterms:W3CDTF">2021-07-06T06:39:08Z</dcterms:created>
  <dcterms:modified xsi:type="dcterms:W3CDTF">2022-03-24T07:29:50Z</dcterms:modified>
</cp:coreProperties>
</file>